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1" r:id="rId2"/>
    <p:sldMasterId id="2147483673" r:id="rId3"/>
  </p:sldMasterIdLst>
  <p:notesMasterIdLst>
    <p:notesMasterId r:id="rId52"/>
  </p:notesMasterIdLst>
  <p:sldIdLst>
    <p:sldId id="344" r:id="rId4"/>
    <p:sldId id="342" r:id="rId5"/>
    <p:sldId id="347" r:id="rId6"/>
    <p:sldId id="259" r:id="rId7"/>
    <p:sldId id="260" r:id="rId8"/>
    <p:sldId id="307" r:id="rId9"/>
    <p:sldId id="298" r:id="rId10"/>
    <p:sldId id="360" r:id="rId11"/>
    <p:sldId id="348" r:id="rId12"/>
    <p:sldId id="310" r:id="rId13"/>
    <p:sldId id="311" r:id="rId14"/>
    <p:sldId id="312" r:id="rId15"/>
    <p:sldId id="309" r:id="rId16"/>
    <p:sldId id="397" r:id="rId17"/>
    <p:sldId id="315" r:id="rId18"/>
    <p:sldId id="316" r:id="rId19"/>
    <p:sldId id="317" r:id="rId20"/>
    <p:sldId id="319" r:id="rId21"/>
    <p:sldId id="318" r:id="rId22"/>
    <p:sldId id="398" r:id="rId23"/>
    <p:sldId id="396" r:id="rId24"/>
    <p:sldId id="322" r:id="rId25"/>
    <p:sldId id="323" r:id="rId26"/>
    <p:sldId id="321" r:id="rId27"/>
    <p:sldId id="325" r:id="rId28"/>
    <p:sldId id="326" r:id="rId29"/>
    <p:sldId id="327" r:id="rId30"/>
    <p:sldId id="328" r:id="rId31"/>
    <p:sldId id="329" r:id="rId32"/>
    <p:sldId id="330" r:id="rId33"/>
    <p:sldId id="331" r:id="rId34"/>
    <p:sldId id="332" r:id="rId35"/>
    <p:sldId id="333" r:id="rId36"/>
    <p:sldId id="334" r:id="rId37"/>
    <p:sldId id="335" r:id="rId38"/>
    <p:sldId id="336" r:id="rId39"/>
    <p:sldId id="337" r:id="rId40"/>
    <p:sldId id="296" r:id="rId41"/>
    <p:sldId id="339" r:id="rId42"/>
    <p:sldId id="340" r:id="rId43"/>
    <p:sldId id="300" r:id="rId44"/>
    <p:sldId id="299" r:id="rId45"/>
    <p:sldId id="346" r:id="rId46"/>
    <p:sldId id="302" r:id="rId47"/>
    <p:sldId id="303" r:id="rId48"/>
    <p:sldId id="304" r:id="rId49"/>
    <p:sldId id="305" r:id="rId50"/>
    <p:sldId id="306"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4" userDrawn="1">
          <p15:clr>
            <a:srgbClr val="A4A3A4"/>
          </p15:clr>
        </p15:guide>
        <p15:guide id="2" pos="386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showGuides="1">
      <p:cViewPr varScale="1">
        <p:scale>
          <a:sx n="109" d="100"/>
          <a:sy n="109" d="100"/>
        </p:scale>
        <p:origin x="2304" y="108"/>
      </p:cViewPr>
      <p:guideLst>
        <p:guide orient="horz" pos="2184"/>
        <p:guide pos="3864"/>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tableStyles" Target="tableStyles.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Column2</c:v>
                </c:pt>
              </c:strCache>
            </c:strRef>
          </c:tx>
          <c:spPr>
            <a:ln w="28575" cap="rnd">
              <a:solidFill>
                <a:schemeClr val="accent2"/>
              </a:solidFill>
              <a:round/>
              <a:headEnd type="oval"/>
            </a:ln>
            <a:effectLst/>
          </c:spPr>
          <c:marker>
            <c:symbol val="circle"/>
            <c:size val="7"/>
            <c:spPr>
              <a:solidFill>
                <a:schemeClr val="accent2"/>
              </a:solidFill>
              <a:ln w="9525">
                <a:solidFill>
                  <a:schemeClr val="accent2"/>
                </a:solidFill>
                <a:headEnd type="none"/>
              </a:ln>
              <a:effectLst/>
            </c:spPr>
          </c:marker>
          <c:cat>
            <c:strRef>
              <c:f>Sheet1!$A$2:$A$6</c:f>
              <c:strCache>
                <c:ptCount val="5"/>
                <c:pt idx="0">
                  <c:v>Category 1</c:v>
                </c:pt>
                <c:pt idx="1">
                  <c:v>Category 2</c:v>
                </c:pt>
                <c:pt idx="2">
                  <c:v>Category 3</c:v>
                </c:pt>
                <c:pt idx="3">
                  <c:v>Category 4</c:v>
                </c:pt>
                <c:pt idx="4">
                  <c:v>Categor 5</c:v>
                </c:pt>
              </c:strCache>
            </c:strRef>
          </c:cat>
          <c:val>
            <c:numRef>
              <c:f>Sheet1!$B$2:$B$6</c:f>
              <c:numCache>
                <c:formatCode>General</c:formatCode>
                <c:ptCount val="5"/>
                <c:pt idx="0">
                  <c:v>5</c:v>
                </c:pt>
                <c:pt idx="1">
                  <c:v>25</c:v>
                </c:pt>
                <c:pt idx="2">
                  <c:v>25</c:v>
                </c:pt>
                <c:pt idx="3">
                  <c:v>70</c:v>
                </c:pt>
                <c:pt idx="4">
                  <c:v>75</c:v>
                </c:pt>
              </c:numCache>
            </c:numRef>
          </c:val>
          <c:smooth val="0"/>
          <c:extLst>
            <c:ext xmlns:c16="http://schemas.microsoft.com/office/drawing/2014/chart" uri="{C3380CC4-5D6E-409C-BE32-E72D297353CC}">
              <c16:uniqueId val="{00000000-B5A7-43A7-979A-D70259419389}"/>
            </c:ext>
          </c:extLst>
        </c:ser>
        <c:ser>
          <c:idx val="1"/>
          <c:order val="1"/>
          <c:tx>
            <c:strRef>
              <c:f>Sheet1!$C$1</c:f>
              <c:strCache>
                <c:ptCount val="1"/>
                <c:pt idx="0">
                  <c:v>Series 4</c:v>
                </c:pt>
              </c:strCache>
            </c:strRef>
          </c:tx>
          <c:spPr>
            <a:ln w="28575" cap="rnd">
              <a:solidFill>
                <a:schemeClr val="accent5"/>
              </a:solidFill>
              <a:round/>
            </a:ln>
            <a:effectLst/>
          </c:spPr>
          <c:marker>
            <c:symbol val="circle"/>
            <c:size val="7"/>
            <c:spPr>
              <a:solidFill>
                <a:schemeClr val="accent5"/>
              </a:solidFill>
              <a:ln w="9525">
                <a:solidFill>
                  <a:schemeClr val="accent5"/>
                </a:solidFill>
              </a:ln>
              <a:effectLst/>
            </c:spPr>
          </c:marker>
          <c:cat>
            <c:strRef>
              <c:f>Sheet1!$A$2:$A$6</c:f>
              <c:strCache>
                <c:ptCount val="5"/>
                <c:pt idx="0">
                  <c:v>Category 1</c:v>
                </c:pt>
                <c:pt idx="1">
                  <c:v>Category 2</c:v>
                </c:pt>
                <c:pt idx="2">
                  <c:v>Category 3</c:v>
                </c:pt>
                <c:pt idx="3">
                  <c:v>Category 4</c:v>
                </c:pt>
                <c:pt idx="4">
                  <c:v>Categor 5</c:v>
                </c:pt>
              </c:strCache>
            </c:strRef>
          </c:cat>
          <c:val>
            <c:numRef>
              <c:f>Sheet1!$C$2:$C$6</c:f>
              <c:numCache>
                <c:formatCode>General</c:formatCode>
                <c:ptCount val="5"/>
                <c:pt idx="0">
                  <c:v>20</c:v>
                </c:pt>
                <c:pt idx="1">
                  <c:v>65</c:v>
                </c:pt>
                <c:pt idx="2">
                  <c:v>15</c:v>
                </c:pt>
                <c:pt idx="3">
                  <c:v>50</c:v>
                </c:pt>
                <c:pt idx="4">
                  <c:v>35</c:v>
                </c:pt>
              </c:numCache>
            </c:numRef>
          </c:val>
          <c:smooth val="0"/>
          <c:extLst>
            <c:ext xmlns:c16="http://schemas.microsoft.com/office/drawing/2014/chart" uri="{C3380CC4-5D6E-409C-BE32-E72D297353CC}">
              <c16:uniqueId val="{00000001-B5A7-43A7-979A-D70259419389}"/>
            </c:ext>
          </c:extLst>
        </c:ser>
        <c:dLbls>
          <c:showLegendKey val="0"/>
          <c:showVal val="0"/>
          <c:showCatName val="0"/>
          <c:showSerName val="0"/>
          <c:showPercent val="0"/>
          <c:showBubbleSize val="0"/>
        </c:dLbls>
        <c:marker val="1"/>
        <c:smooth val="0"/>
        <c:axId val="657666392"/>
        <c:axId val="657666784"/>
      </c:lineChart>
      <c:catAx>
        <c:axId val="657666392"/>
        <c:scaling>
          <c:orientation val="minMax"/>
        </c:scaling>
        <c:delete val="1"/>
        <c:axPos val="b"/>
        <c:numFmt formatCode="General" sourceLinked="1"/>
        <c:majorTickMark val="none"/>
        <c:minorTickMark val="none"/>
        <c:tickLblPos val="nextTo"/>
        <c:crossAx val="657666784"/>
        <c:crosses val="autoZero"/>
        <c:auto val="1"/>
        <c:lblAlgn val="ctr"/>
        <c:lblOffset val="100"/>
        <c:noMultiLvlLbl val="0"/>
      </c:catAx>
      <c:valAx>
        <c:axId val="657666784"/>
        <c:scaling>
          <c:orientation val="minMax"/>
        </c:scaling>
        <c:delete val="0"/>
        <c:axPos val="l"/>
        <c:majorGridlines>
          <c:spPr>
            <a:ln w="9525" cap="flat" cmpd="sng" algn="ctr">
              <a:solidFill>
                <a:schemeClr val="tx1">
                  <a:lumMod val="75000"/>
                  <a:lumOff val="25000"/>
                </a:schemeClr>
              </a:solidFill>
              <a:round/>
            </a:ln>
            <a:effectLst/>
          </c:spPr>
        </c:majorGridlines>
        <c:numFmt formatCode="General" sourceLinked="1"/>
        <c:majorTickMark val="none"/>
        <c:minorTickMark val="none"/>
        <c:tickLblPos val="nextTo"/>
        <c:spPr>
          <a:noFill/>
          <a:ln>
            <a:solidFill>
              <a:schemeClr val="tx1">
                <a:lumMod val="75000"/>
                <a:lumOff val="25000"/>
              </a:schemeClr>
            </a:solidFill>
          </a:ln>
          <a:effectLst/>
        </c:spPr>
        <c:txPr>
          <a:bodyPr rot="-60000000" spcFirstLastPara="1" vertOverflow="ellipsis" vert="horz" wrap="square" anchor="ctr" anchorCtr="1"/>
          <a:lstStyle/>
          <a:p>
            <a:pPr>
              <a:defRPr sz="1197" b="0" i="0" u="none" strike="noStrike" kern="1200" baseline="0">
                <a:solidFill>
                  <a:schemeClr val="tx1">
                    <a:lumMod val="75000"/>
                    <a:lumOff val="25000"/>
                  </a:schemeClr>
                </a:solidFill>
                <a:latin typeface="+mn-lt"/>
                <a:ea typeface="+mn-ea"/>
                <a:cs typeface="+mn-cs"/>
              </a:defRPr>
            </a:pPr>
            <a:endParaRPr lang="en-US"/>
          </a:p>
        </c:txPr>
        <c:crossAx val="65766639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view3D>
    <c:floor>
      <c:thickness val="0"/>
    </c:floor>
    <c:sideWall>
      <c:thickness val="0"/>
    </c:sideWall>
    <c:backWall>
      <c:thickness val="0"/>
    </c:backWall>
    <c:plotArea>
      <c:layout>
        <c:manualLayout>
          <c:layoutTarget val="inner"/>
          <c:xMode val="edge"/>
          <c:yMode val="edge"/>
          <c:x val="2.9394882050142578E-2"/>
          <c:y val="4.1771659226584754E-2"/>
          <c:w val="0.94121023589971486"/>
          <c:h val="0.89789149966834836"/>
        </c:manualLayout>
      </c:layout>
      <c:pie3DChart>
        <c:varyColors val="1"/>
        <c:ser>
          <c:idx val="0"/>
          <c:order val="0"/>
          <c:tx>
            <c:strRef>
              <c:f>Sheet1!$B$1</c:f>
              <c:strCache>
                <c:ptCount val="1"/>
                <c:pt idx="0">
                  <c:v>Sales</c:v>
                </c:pt>
              </c:strCache>
            </c:strRef>
          </c:tx>
          <c:spPr>
            <a:effectLst/>
            <a:scene3d>
              <a:camera prst="orthographicFront"/>
              <a:lightRig rig="threePt" dir="t"/>
            </a:scene3d>
            <a:sp3d/>
          </c:spPr>
          <c:explosion val="25"/>
          <c:dPt>
            <c:idx val="0"/>
            <c:bubble3D val="0"/>
            <c:spPr>
              <a:solidFill>
                <a:schemeClr val="accent1"/>
              </a:solidFill>
              <a:effectLst/>
              <a:scene3d>
                <a:camera prst="orthographicFront"/>
                <a:lightRig rig="threePt" dir="t"/>
              </a:scene3d>
              <a:sp3d/>
            </c:spPr>
            <c:extLst>
              <c:ext xmlns:c16="http://schemas.microsoft.com/office/drawing/2014/chart" uri="{C3380CC4-5D6E-409C-BE32-E72D297353CC}">
                <c16:uniqueId val="{00000001-A220-4003-BCEF-66B0099DF5F7}"/>
              </c:ext>
            </c:extLst>
          </c:dPt>
          <c:dPt>
            <c:idx val="1"/>
            <c:bubble3D val="0"/>
            <c:spPr>
              <a:solidFill>
                <a:schemeClr val="accent2"/>
              </a:solidFill>
              <a:effectLst/>
              <a:scene3d>
                <a:camera prst="orthographicFront"/>
                <a:lightRig rig="threePt" dir="t"/>
              </a:scene3d>
              <a:sp3d/>
            </c:spPr>
            <c:extLst>
              <c:ext xmlns:c16="http://schemas.microsoft.com/office/drawing/2014/chart" uri="{C3380CC4-5D6E-409C-BE32-E72D297353CC}">
                <c16:uniqueId val="{00000003-A220-4003-BCEF-66B0099DF5F7}"/>
              </c:ext>
            </c:extLst>
          </c:dPt>
          <c:dPt>
            <c:idx val="2"/>
            <c:bubble3D val="0"/>
            <c:spPr>
              <a:solidFill>
                <a:schemeClr val="accent3"/>
              </a:solidFill>
              <a:effectLst/>
              <a:scene3d>
                <a:camera prst="orthographicFront"/>
                <a:lightRig rig="threePt" dir="t"/>
              </a:scene3d>
              <a:sp3d/>
            </c:spPr>
            <c:extLst>
              <c:ext xmlns:c16="http://schemas.microsoft.com/office/drawing/2014/chart" uri="{C3380CC4-5D6E-409C-BE32-E72D297353CC}">
                <c16:uniqueId val="{00000005-A220-4003-BCEF-66B0099DF5F7}"/>
              </c:ext>
            </c:extLst>
          </c:dPt>
          <c:dPt>
            <c:idx val="3"/>
            <c:bubble3D val="0"/>
            <c:spPr>
              <a:solidFill>
                <a:schemeClr val="accent4"/>
              </a:solidFill>
              <a:effectLst/>
              <a:scene3d>
                <a:camera prst="orthographicFront"/>
                <a:lightRig rig="threePt" dir="t"/>
              </a:scene3d>
              <a:sp3d/>
            </c:spPr>
            <c:extLst>
              <c:ext xmlns:c16="http://schemas.microsoft.com/office/drawing/2014/chart" uri="{C3380CC4-5D6E-409C-BE32-E72D297353CC}">
                <c16:uniqueId val="{00000007-A220-4003-BCEF-66B0099DF5F7}"/>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8-A220-4003-BCEF-66B0099DF5F7}"/>
            </c:ext>
          </c:extLst>
        </c:ser>
        <c:dLbls>
          <c:showLegendKey val="0"/>
          <c:showVal val="0"/>
          <c:showCatName val="0"/>
          <c:showSerName val="0"/>
          <c:showPercent val="0"/>
          <c:showBubbleSize val="0"/>
          <c:showLeaderLines val="1"/>
        </c:dLbls>
      </c:pie3DChart>
    </c:plotArea>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Series 1</c:v>
                </c:pt>
              </c:strCache>
            </c:strRef>
          </c:tx>
          <c:spPr>
            <a:solidFill>
              <a:schemeClr val="accent4"/>
            </a:solidFill>
          </c:spPr>
          <c:invertIfNegative val="0"/>
          <c:dPt>
            <c:idx val="1"/>
            <c:invertIfNegative val="0"/>
            <c:bubble3D val="0"/>
            <c:extLst>
              <c:ext xmlns:c16="http://schemas.microsoft.com/office/drawing/2014/chart" uri="{C3380CC4-5D6E-409C-BE32-E72D297353CC}">
                <c16:uniqueId val="{00000000-63CB-4336-9080-E0BA16166770}"/>
              </c:ext>
            </c:extLst>
          </c:dPt>
          <c:dPt>
            <c:idx val="2"/>
            <c:invertIfNegative val="0"/>
            <c:bubble3D val="0"/>
            <c:extLst>
              <c:ext xmlns:c16="http://schemas.microsoft.com/office/drawing/2014/chart" uri="{C3380CC4-5D6E-409C-BE32-E72D297353CC}">
                <c16:uniqueId val="{00000001-63CB-4336-9080-E0BA16166770}"/>
              </c:ext>
            </c:extLst>
          </c:dPt>
          <c:cat>
            <c:strRef>
              <c:f>Sheet1!$A$2:$A$4</c:f>
              <c:strCache>
                <c:ptCount val="3"/>
                <c:pt idx="0">
                  <c:v>Category 1</c:v>
                </c:pt>
                <c:pt idx="1">
                  <c:v>Category 2</c:v>
                </c:pt>
                <c:pt idx="2">
                  <c:v>Category 3</c:v>
                </c:pt>
              </c:strCache>
            </c:strRef>
          </c:cat>
          <c:val>
            <c:numRef>
              <c:f>Sheet1!$B$2:$B$4</c:f>
              <c:numCache>
                <c:formatCode>General</c:formatCode>
                <c:ptCount val="3"/>
                <c:pt idx="0">
                  <c:v>85</c:v>
                </c:pt>
                <c:pt idx="1">
                  <c:v>40</c:v>
                </c:pt>
                <c:pt idx="2">
                  <c:v>65</c:v>
                </c:pt>
              </c:numCache>
            </c:numRef>
          </c:val>
          <c:extLst>
            <c:ext xmlns:c16="http://schemas.microsoft.com/office/drawing/2014/chart" uri="{C3380CC4-5D6E-409C-BE32-E72D297353CC}">
              <c16:uniqueId val="{00000002-63CB-4336-9080-E0BA16166770}"/>
            </c:ext>
          </c:extLst>
        </c:ser>
        <c:ser>
          <c:idx val="1"/>
          <c:order val="1"/>
          <c:tx>
            <c:strRef>
              <c:f>Sheet1!$C$1</c:f>
              <c:strCache>
                <c:ptCount val="1"/>
                <c:pt idx="0">
                  <c:v>Series 2</c:v>
                </c:pt>
              </c:strCache>
            </c:strRef>
          </c:tx>
          <c:spPr>
            <a:solidFill>
              <a:schemeClr val="accent3"/>
            </a:solidFill>
          </c:spPr>
          <c:invertIfNegative val="0"/>
          <c:dPt>
            <c:idx val="1"/>
            <c:invertIfNegative val="0"/>
            <c:bubble3D val="0"/>
            <c:extLst>
              <c:ext xmlns:c16="http://schemas.microsoft.com/office/drawing/2014/chart" uri="{C3380CC4-5D6E-409C-BE32-E72D297353CC}">
                <c16:uniqueId val="{00000003-63CB-4336-9080-E0BA16166770}"/>
              </c:ext>
            </c:extLst>
          </c:dPt>
          <c:dPt>
            <c:idx val="2"/>
            <c:invertIfNegative val="0"/>
            <c:bubble3D val="0"/>
            <c:extLst>
              <c:ext xmlns:c16="http://schemas.microsoft.com/office/drawing/2014/chart" uri="{C3380CC4-5D6E-409C-BE32-E72D297353CC}">
                <c16:uniqueId val="{00000004-63CB-4336-9080-E0BA16166770}"/>
              </c:ext>
            </c:extLst>
          </c:dPt>
          <c:cat>
            <c:strRef>
              <c:f>Sheet1!$A$2:$A$4</c:f>
              <c:strCache>
                <c:ptCount val="3"/>
                <c:pt idx="0">
                  <c:v>Category 1</c:v>
                </c:pt>
                <c:pt idx="1">
                  <c:v>Category 2</c:v>
                </c:pt>
                <c:pt idx="2">
                  <c:v>Category 3</c:v>
                </c:pt>
              </c:strCache>
            </c:strRef>
          </c:cat>
          <c:val>
            <c:numRef>
              <c:f>Sheet1!$C$2:$C$4</c:f>
              <c:numCache>
                <c:formatCode>General</c:formatCode>
                <c:ptCount val="3"/>
                <c:pt idx="0">
                  <c:v>40</c:v>
                </c:pt>
                <c:pt idx="1">
                  <c:v>80</c:v>
                </c:pt>
                <c:pt idx="2">
                  <c:v>30</c:v>
                </c:pt>
              </c:numCache>
            </c:numRef>
          </c:val>
          <c:extLst>
            <c:ext xmlns:c16="http://schemas.microsoft.com/office/drawing/2014/chart" uri="{C3380CC4-5D6E-409C-BE32-E72D297353CC}">
              <c16:uniqueId val="{00000005-63CB-4336-9080-E0BA16166770}"/>
            </c:ext>
          </c:extLst>
        </c:ser>
        <c:ser>
          <c:idx val="2"/>
          <c:order val="2"/>
          <c:tx>
            <c:strRef>
              <c:f>Sheet1!$D$1</c:f>
              <c:strCache>
                <c:ptCount val="1"/>
                <c:pt idx="0">
                  <c:v>Series 3</c:v>
                </c:pt>
              </c:strCache>
            </c:strRef>
          </c:tx>
          <c:spPr>
            <a:solidFill>
              <a:schemeClr val="accent2"/>
            </a:solidFill>
          </c:spPr>
          <c:invertIfNegative val="0"/>
          <c:dPt>
            <c:idx val="0"/>
            <c:invertIfNegative val="0"/>
            <c:bubble3D val="0"/>
            <c:extLst>
              <c:ext xmlns:c16="http://schemas.microsoft.com/office/drawing/2014/chart" uri="{C3380CC4-5D6E-409C-BE32-E72D297353CC}">
                <c16:uniqueId val="{00000006-63CB-4336-9080-E0BA16166770}"/>
              </c:ext>
            </c:extLst>
          </c:dPt>
          <c:dPt>
            <c:idx val="1"/>
            <c:invertIfNegative val="0"/>
            <c:bubble3D val="0"/>
            <c:extLst>
              <c:ext xmlns:c16="http://schemas.microsoft.com/office/drawing/2014/chart" uri="{C3380CC4-5D6E-409C-BE32-E72D297353CC}">
                <c16:uniqueId val="{00000007-63CB-4336-9080-E0BA16166770}"/>
              </c:ext>
            </c:extLst>
          </c:dPt>
          <c:dPt>
            <c:idx val="2"/>
            <c:invertIfNegative val="0"/>
            <c:bubble3D val="0"/>
            <c:extLst>
              <c:ext xmlns:c16="http://schemas.microsoft.com/office/drawing/2014/chart" uri="{C3380CC4-5D6E-409C-BE32-E72D297353CC}">
                <c16:uniqueId val="{00000008-63CB-4336-9080-E0BA16166770}"/>
              </c:ext>
            </c:extLst>
          </c:dPt>
          <c:cat>
            <c:strRef>
              <c:f>Sheet1!$A$2:$A$4</c:f>
              <c:strCache>
                <c:ptCount val="3"/>
                <c:pt idx="0">
                  <c:v>Category 1</c:v>
                </c:pt>
                <c:pt idx="1">
                  <c:v>Category 2</c:v>
                </c:pt>
                <c:pt idx="2">
                  <c:v>Category 3</c:v>
                </c:pt>
              </c:strCache>
            </c:strRef>
          </c:cat>
          <c:val>
            <c:numRef>
              <c:f>Sheet1!$D$2:$D$4</c:f>
              <c:numCache>
                <c:formatCode>General</c:formatCode>
                <c:ptCount val="3"/>
                <c:pt idx="0">
                  <c:v>45</c:v>
                </c:pt>
                <c:pt idx="1">
                  <c:v>30</c:v>
                </c:pt>
                <c:pt idx="2">
                  <c:v>85</c:v>
                </c:pt>
              </c:numCache>
            </c:numRef>
          </c:val>
          <c:extLst>
            <c:ext xmlns:c16="http://schemas.microsoft.com/office/drawing/2014/chart" uri="{C3380CC4-5D6E-409C-BE32-E72D297353CC}">
              <c16:uniqueId val="{00000009-63CB-4336-9080-E0BA16166770}"/>
            </c:ext>
          </c:extLst>
        </c:ser>
        <c:dLbls>
          <c:showLegendKey val="0"/>
          <c:showVal val="0"/>
          <c:showCatName val="0"/>
          <c:showSerName val="0"/>
          <c:showPercent val="0"/>
          <c:showBubbleSize val="0"/>
        </c:dLbls>
        <c:gapWidth val="180"/>
        <c:axId val="218715264"/>
        <c:axId val="218716800"/>
      </c:barChart>
      <c:catAx>
        <c:axId val="218715264"/>
        <c:scaling>
          <c:orientation val="minMax"/>
        </c:scaling>
        <c:delete val="0"/>
        <c:axPos val="b"/>
        <c:numFmt formatCode="General" sourceLinked="0"/>
        <c:majorTickMark val="out"/>
        <c:minorTickMark val="none"/>
        <c:tickLblPos val="nextTo"/>
        <c:txPr>
          <a:bodyPr/>
          <a:lstStyle/>
          <a:p>
            <a:pPr>
              <a:defRPr sz="1200">
                <a:solidFill>
                  <a:schemeClr val="tx1">
                    <a:lumMod val="75000"/>
                    <a:lumOff val="25000"/>
                  </a:schemeClr>
                </a:solidFill>
                <a:latin typeface="Arial" pitchFamily="34" charset="0"/>
                <a:cs typeface="Arial" pitchFamily="34" charset="0"/>
              </a:defRPr>
            </a:pPr>
            <a:endParaRPr lang="en-US"/>
          </a:p>
        </c:txPr>
        <c:crossAx val="218716800"/>
        <c:crosses val="autoZero"/>
        <c:auto val="1"/>
        <c:lblAlgn val="ctr"/>
        <c:lblOffset val="100"/>
        <c:noMultiLvlLbl val="0"/>
      </c:catAx>
      <c:valAx>
        <c:axId val="218716800"/>
        <c:scaling>
          <c:orientation val="minMax"/>
        </c:scaling>
        <c:delete val="0"/>
        <c:axPos val="l"/>
        <c:majorGridlines>
          <c:spPr>
            <a:ln>
              <a:noFill/>
            </a:ln>
          </c:spPr>
        </c:majorGridlines>
        <c:numFmt formatCode="General" sourceLinked="1"/>
        <c:majorTickMark val="out"/>
        <c:minorTickMark val="none"/>
        <c:tickLblPos val="nextTo"/>
        <c:spPr>
          <a:ln>
            <a:noFill/>
          </a:ln>
        </c:spPr>
        <c:txPr>
          <a:bodyPr/>
          <a:lstStyle/>
          <a:p>
            <a:pPr>
              <a:defRPr sz="1200">
                <a:solidFill>
                  <a:schemeClr val="tx1">
                    <a:lumMod val="75000"/>
                    <a:lumOff val="25000"/>
                  </a:schemeClr>
                </a:solidFill>
                <a:latin typeface="Arial" pitchFamily="34" charset="0"/>
                <a:cs typeface="Arial" pitchFamily="34" charset="0"/>
              </a:defRPr>
            </a:pPr>
            <a:endParaRPr lang="en-US"/>
          </a:p>
        </c:txPr>
        <c:crossAx val="218715264"/>
        <c:crosses val="autoZero"/>
        <c:crossBetween val="between"/>
      </c:valAx>
      <c:spPr>
        <a:noFill/>
        <a:ln>
          <a:noFill/>
        </a:ln>
      </c:spPr>
    </c:plotArea>
    <c:plotVisOnly val="1"/>
    <c:dispBlanksAs val="gap"/>
    <c:showDLblsOverMax val="0"/>
  </c:chart>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281510416666666"/>
          <c:y val="7.6435185185185189E-2"/>
          <c:w val="0.81655121527777774"/>
          <c:h val="0.81619305555555555"/>
        </c:manualLayout>
      </c:layout>
      <c:barChart>
        <c:barDir val="col"/>
        <c:grouping val="clustered"/>
        <c:varyColors val="0"/>
        <c:ser>
          <c:idx val="0"/>
          <c:order val="0"/>
          <c:tx>
            <c:strRef>
              <c:f>Sheet1!$B$1</c:f>
              <c:strCache>
                <c:ptCount val="1"/>
                <c:pt idx="0">
                  <c:v>Series 1</c:v>
                </c:pt>
              </c:strCache>
            </c:strRef>
          </c:tx>
          <c:spPr>
            <a:solidFill>
              <a:schemeClr val="accent1"/>
            </a:solidFill>
          </c:spPr>
          <c:invertIfNegative val="0"/>
          <c:cat>
            <c:strRef>
              <c:f>Sheet1!$A$2:$A$5</c:f>
              <c:strCache>
                <c:ptCount val="4"/>
                <c:pt idx="0">
                  <c:v>A1</c:v>
                </c:pt>
                <c:pt idx="1">
                  <c:v>A2</c:v>
                </c:pt>
                <c:pt idx="2">
                  <c:v>A3</c:v>
                </c:pt>
                <c:pt idx="3">
                  <c:v>A4</c:v>
                </c:pt>
              </c:strCache>
            </c:strRef>
          </c:cat>
          <c:val>
            <c:numRef>
              <c:f>Sheet1!$B$2:$B$5</c:f>
              <c:numCache>
                <c:formatCode>General</c:formatCode>
                <c:ptCount val="4"/>
                <c:pt idx="0">
                  <c:v>60</c:v>
                </c:pt>
                <c:pt idx="1">
                  <c:v>25</c:v>
                </c:pt>
                <c:pt idx="2">
                  <c:v>55</c:v>
                </c:pt>
                <c:pt idx="3">
                  <c:v>40</c:v>
                </c:pt>
              </c:numCache>
            </c:numRef>
          </c:val>
          <c:extLst>
            <c:ext xmlns:c16="http://schemas.microsoft.com/office/drawing/2014/chart" uri="{C3380CC4-5D6E-409C-BE32-E72D297353CC}">
              <c16:uniqueId val="{00000000-05AF-4C97-8440-64D6DA3302CD}"/>
            </c:ext>
          </c:extLst>
        </c:ser>
        <c:dLbls>
          <c:showLegendKey val="0"/>
          <c:showVal val="0"/>
          <c:showCatName val="0"/>
          <c:showSerName val="0"/>
          <c:showPercent val="0"/>
          <c:showBubbleSize val="0"/>
        </c:dLbls>
        <c:gapWidth val="150"/>
        <c:overlap val="100"/>
        <c:axId val="107849216"/>
        <c:axId val="107850752"/>
      </c:barChart>
      <c:catAx>
        <c:axId val="107849216"/>
        <c:scaling>
          <c:orientation val="minMax"/>
        </c:scaling>
        <c:delete val="0"/>
        <c:axPos val="b"/>
        <c:numFmt formatCode="General" sourceLinked="0"/>
        <c:majorTickMark val="out"/>
        <c:minorTickMark val="none"/>
        <c:tickLblPos val="nextTo"/>
        <c:spPr>
          <a:ln>
            <a:solidFill>
              <a:schemeClr val="tx1">
                <a:lumMod val="75000"/>
                <a:lumOff val="25000"/>
              </a:schemeClr>
            </a:solidFill>
          </a:ln>
        </c:spPr>
        <c:txPr>
          <a:bodyPr/>
          <a:lstStyle/>
          <a:p>
            <a:pPr>
              <a:defRPr>
                <a:solidFill>
                  <a:schemeClr val="tx1">
                    <a:lumMod val="75000"/>
                    <a:lumOff val="25000"/>
                  </a:schemeClr>
                </a:solidFill>
              </a:defRPr>
            </a:pPr>
            <a:endParaRPr lang="en-US"/>
          </a:p>
        </c:txPr>
        <c:crossAx val="107850752"/>
        <c:crosses val="autoZero"/>
        <c:auto val="1"/>
        <c:lblAlgn val="ctr"/>
        <c:lblOffset val="100"/>
        <c:noMultiLvlLbl val="0"/>
      </c:catAx>
      <c:valAx>
        <c:axId val="107850752"/>
        <c:scaling>
          <c:orientation val="minMax"/>
          <c:max val="100"/>
        </c:scaling>
        <c:delete val="0"/>
        <c:axPos val="l"/>
        <c:majorGridlines>
          <c:spPr>
            <a:ln>
              <a:solidFill>
                <a:schemeClr val="tx1">
                  <a:lumMod val="75000"/>
                  <a:lumOff val="25000"/>
                </a:schemeClr>
              </a:solidFill>
            </a:ln>
          </c:spPr>
        </c:majorGridlines>
        <c:numFmt formatCode="General" sourceLinked="1"/>
        <c:majorTickMark val="out"/>
        <c:minorTickMark val="none"/>
        <c:tickLblPos val="nextTo"/>
        <c:spPr>
          <a:ln>
            <a:solidFill>
              <a:schemeClr val="tx1">
                <a:lumMod val="75000"/>
                <a:lumOff val="25000"/>
              </a:schemeClr>
            </a:solidFill>
          </a:ln>
        </c:spPr>
        <c:txPr>
          <a:bodyPr/>
          <a:lstStyle/>
          <a:p>
            <a:pPr>
              <a:defRPr>
                <a:solidFill>
                  <a:schemeClr val="tx1">
                    <a:lumMod val="75000"/>
                    <a:lumOff val="25000"/>
                  </a:schemeClr>
                </a:solidFill>
              </a:defRPr>
            </a:pPr>
            <a:endParaRPr lang="en-US"/>
          </a:p>
        </c:txPr>
        <c:crossAx val="107849216"/>
        <c:crosses val="autoZero"/>
        <c:crossBetween val="between"/>
      </c:valAx>
      <c:spPr>
        <a:ln>
          <a:solidFill>
            <a:schemeClr val="tx1">
              <a:lumMod val="75000"/>
              <a:lumOff val="25000"/>
            </a:schemeClr>
          </a:solidFill>
        </a:ln>
      </c:spPr>
    </c:plotArea>
    <c:plotVisOnly val="1"/>
    <c:dispBlanksAs val="gap"/>
    <c:showDLblsOverMax val="0"/>
  </c:chart>
  <c:txPr>
    <a:bodyPr/>
    <a:lstStyle/>
    <a:p>
      <a:pPr>
        <a:defRPr sz="8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281510416666666"/>
          <c:y val="7.6435185185185189E-2"/>
          <c:w val="0.81655121527777774"/>
          <c:h val="0.81619305555555555"/>
        </c:manualLayout>
      </c:layout>
      <c:barChart>
        <c:barDir val="col"/>
        <c:grouping val="clustered"/>
        <c:varyColors val="0"/>
        <c:ser>
          <c:idx val="0"/>
          <c:order val="0"/>
          <c:tx>
            <c:strRef>
              <c:f>Sheet1!$B$1</c:f>
              <c:strCache>
                <c:ptCount val="1"/>
                <c:pt idx="0">
                  <c:v>Series 1</c:v>
                </c:pt>
              </c:strCache>
            </c:strRef>
          </c:tx>
          <c:spPr>
            <a:solidFill>
              <a:schemeClr val="accent2"/>
            </a:solidFill>
          </c:spPr>
          <c:invertIfNegative val="0"/>
          <c:cat>
            <c:strRef>
              <c:f>Sheet1!$A$2:$A$5</c:f>
              <c:strCache>
                <c:ptCount val="4"/>
                <c:pt idx="0">
                  <c:v>A1</c:v>
                </c:pt>
                <c:pt idx="1">
                  <c:v>A2</c:v>
                </c:pt>
                <c:pt idx="2">
                  <c:v>A3</c:v>
                </c:pt>
                <c:pt idx="3">
                  <c:v>A4</c:v>
                </c:pt>
              </c:strCache>
            </c:strRef>
          </c:cat>
          <c:val>
            <c:numRef>
              <c:f>Sheet1!$B$2:$B$5</c:f>
              <c:numCache>
                <c:formatCode>General</c:formatCode>
                <c:ptCount val="4"/>
                <c:pt idx="0">
                  <c:v>60</c:v>
                </c:pt>
                <c:pt idx="1">
                  <c:v>25</c:v>
                </c:pt>
                <c:pt idx="2">
                  <c:v>55</c:v>
                </c:pt>
                <c:pt idx="3">
                  <c:v>40</c:v>
                </c:pt>
              </c:numCache>
            </c:numRef>
          </c:val>
          <c:extLst>
            <c:ext xmlns:c16="http://schemas.microsoft.com/office/drawing/2014/chart" uri="{C3380CC4-5D6E-409C-BE32-E72D297353CC}">
              <c16:uniqueId val="{00000000-64EA-4F2E-937B-A82142BAAD40}"/>
            </c:ext>
          </c:extLst>
        </c:ser>
        <c:dLbls>
          <c:showLegendKey val="0"/>
          <c:showVal val="0"/>
          <c:showCatName val="0"/>
          <c:showSerName val="0"/>
          <c:showPercent val="0"/>
          <c:showBubbleSize val="0"/>
        </c:dLbls>
        <c:gapWidth val="150"/>
        <c:overlap val="100"/>
        <c:axId val="108275968"/>
        <c:axId val="108285952"/>
      </c:barChart>
      <c:catAx>
        <c:axId val="108275968"/>
        <c:scaling>
          <c:orientation val="minMax"/>
        </c:scaling>
        <c:delete val="0"/>
        <c:axPos val="b"/>
        <c:numFmt formatCode="General" sourceLinked="0"/>
        <c:majorTickMark val="out"/>
        <c:minorTickMark val="none"/>
        <c:tickLblPos val="nextTo"/>
        <c:spPr>
          <a:ln>
            <a:solidFill>
              <a:schemeClr val="tx1">
                <a:lumMod val="75000"/>
                <a:lumOff val="25000"/>
              </a:schemeClr>
            </a:solidFill>
          </a:ln>
        </c:spPr>
        <c:crossAx val="108285952"/>
        <c:crosses val="autoZero"/>
        <c:auto val="1"/>
        <c:lblAlgn val="ctr"/>
        <c:lblOffset val="100"/>
        <c:noMultiLvlLbl val="0"/>
      </c:catAx>
      <c:valAx>
        <c:axId val="108285952"/>
        <c:scaling>
          <c:orientation val="minMax"/>
          <c:max val="100"/>
        </c:scaling>
        <c:delete val="0"/>
        <c:axPos val="l"/>
        <c:majorGridlines>
          <c:spPr>
            <a:ln>
              <a:solidFill>
                <a:schemeClr val="tx1">
                  <a:lumMod val="75000"/>
                  <a:lumOff val="25000"/>
                </a:schemeClr>
              </a:solidFill>
            </a:ln>
          </c:spPr>
        </c:majorGridlines>
        <c:numFmt formatCode="General" sourceLinked="1"/>
        <c:majorTickMark val="out"/>
        <c:minorTickMark val="none"/>
        <c:tickLblPos val="nextTo"/>
        <c:spPr>
          <a:ln>
            <a:solidFill>
              <a:schemeClr val="tx1">
                <a:lumMod val="75000"/>
                <a:lumOff val="25000"/>
              </a:schemeClr>
            </a:solidFill>
          </a:ln>
        </c:spPr>
        <c:crossAx val="108275968"/>
        <c:crosses val="autoZero"/>
        <c:crossBetween val="between"/>
      </c:valAx>
    </c:plotArea>
    <c:plotVisOnly val="1"/>
    <c:dispBlanksAs val="gap"/>
    <c:showDLblsOverMax val="0"/>
  </c:chart>
  <c:txPr>
    <a:bodyPr/>
    <a:lstStyle/>
    <a:p>
      <a:pPr>
        <a:defRPr sz="800">
          <a:solidFill>
            <a:schemeClr val="tx1">
              <a:lumMod val="75000"/>
              <a:lumOff val="25000"/>
            </a:schemeClr>
          </a:solidFill>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AAAF045-FEF6-43EA-9CDC-C84FC3F85E9C}" type="datetimeFigureOut">
              <a:rPr lang="en-US" smtClean="0"/>
              <a:t>9/8/2020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52F1279-6CE4-4169-83D3-4483097B6907}" type="slidenum">
              <a:rPr lang="en-US" smtClean="0"/>
              <a:t>‹#›</a:t>
            </a:fld>
            <a:endParaRPr lang="en-US"/>
          </a:p>
        </p:txBody>
      </p:sp>
    </p:spTree>
    <p:extLst>
      <p:ext uri="{BB962C8B-B14F-4D97-AF65-F5344CB8AC3E}">
        <p14:creationId xmlns:p14="http://schemas.microsoft.com/office/powerpoint/2010/main" val="14055899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476917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5_Image slide layout">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E66A9ECC-0E5A-4F8D-8B32-1A09FCA3A515}"/>
              </a:ext>
            </a:extLst>
          </p:cNvPr>
          <p:cNvSpPr/>
          <p:nvPr userDrawn="1"/>
        </p:nvSpPr>
        <p:spPr>
          <a:xfrm>
            <a:off x="0" y="2253343"/>
            <a:ext cx="12192000" cy="23513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Picture Placeholder 10">
            <a:extLst>
              <a:ext uri="{FF2B5EF4-FFF2-40B4-BE49-F238E27FC236}">
                <a16:creationId xmlns:a16="http://schemas.microsoft.com/office/drawing/2014/main" id="{099F7777-80AB-45AD-A4AD-DC177125BA0A}"/>
              </a:ext>
            </a:extLst>
          </p:cNvPr>
          <p:cNvSpPr>
            <a:spLocks noGrp="1"/>
          </p:cNvSpPr>
          <p:nvPr>
            <p:ph type="pic" sz="quarter" idx="14" hasCustomPrompt="1"/>
          </p:nvPr>
        </p:nvSpPr>
        <p:spPr>
          <a:xfrm>
            <a:off x="1088571" y="1580606"/>
            <a:ext cx="9945150" cy="3696788"/>
          </a:xfrm>
          <a:custGeom>
            <a:avLst/>
            <a:gdLst>
              <a:gd name="connsiteX0" fmla="*/ 8797786 w 9945150"/>
              <a:gd name="connsiteY0" fmla="*/ 343988 h 3696788"/>
              <a:gd name="connsiteX1" fmla="*/ 9945150 w 9945150"/>
              <a:gd name="connsiteY1" fmla="*/ 343988 h 3696788"/>
              <a:gd name="connsiteX2" fmla="*/ 8854411 w 9945150"/>
              <a:gd name="connsiteY2" fmla="*/ 3696788 h 3696788"/>
              <a:gd name="connsiteX3" fmla="*/ 7707047 w 9945150"/>
              <a:gd name="connsiteY3" fmla="*/ 3696788 h 3696788"/>
              <a:gd name="connsiteX4" fmla="*/ 6228770 w 9945150"/>
              <a:gd name="connsiteY4" fmla="*/ 343988 h 3696788"/>
              <a:gd name="connsiteX5" fmla="*/ 7376134 w 9945150"/>
              <a:gd name="connsiteY5" fmla="*/ 343988 h 3696788"/>
              <a:gd name="connsiteX6" fmla="*/ 6285395 w 9945150"/>
              <a:gd name="connsiteY6" fmla="*/ 3696788 h 3696788"/>
              <a:gd name="connsiteX7" fmla="*/ 5138031 w 9945150"/>
              <a:gd name="connsiteY7" fmla="*/ 3696788 h 3696788"/>
              <a:gd name="connsiteX8" fmla="*/ 3659754 w 9945150"/>
              <a:gd name="connsiteY8" fmla="*/ 343988 h 3696788"/>
              <a:gd name="connsiteX9" fmla="*/ 4807118 w 9945150"/>
              <a:gd name="connsiteY9" fmla="*/ 343988 h 3696788"/>
              <a:gd name="connsiteX10" fmla="*/ 3716379 w 9945150"/>
              <a:gd name="connsiteY10" fmla="*/ 3696788 h 3696788"/>
              <a:gd name="connsiteX11" fmla="*/ 2569016 w 9945150"/>
              <a:gd name="connsiteY11" fmla="*/ 3696788 h 3696788"/>
              <a:gd name="connsiteX12" fmla="*/ 1090739 w 9945150"/>
              <a:gd name="connsiteY12" fmla="*/ 343988 h 3696788"/>
              <a:gd name="connsiteX13" fmla="*/ 2238103 w 9945150"/>
              <a:gd name="connsiteY13" fmla="*/ 343988 h 3696788"/>
              <a:gd name="connsiteX14" fmla="*/ 1147364 w 9945150"/>
              <a:gd name="connsiteY14" fmla="*/ 3696788 h 3696788"/>
              <a:gd name="connsiteX15" fmla="*/ 0 w 9945150"/>
              <a:gd name="connsiteY15" fmla="*/ 3696788 h 3696788"/>
              <a:gd name="connsiteX16" fmla="*/ 7635204 w 9945150"/>
              <a:gd name="connsiteY16" fmla="*/ 0 h 3696788"/>
              <a:gd name="connsiteX17" fmla="*/ 8782568 w 9945150"/>
              <a:gd name="connsiteY17" fmla="*/ 0 h 3696788"/>
              <a:gd name="connsiteX18" fmla="*/ 7691829 w 9945150"/>
              <a:gd name="connsiteY18" fmla="*/ 3352800 h 3696788"/>
              <a:gd name="connsiteX19" fmla="*/ 6544465 w 9945150"/>
              <a:gd name="connsiteY19" fmla="*/ 3352800 h 3696788"/>
              <a:gd name="connsiteX20" fmla="*/ 5066188 w 9945150"/>
              <a:gd name="connsiteY20" fmla="*/ 0 h 3696788"/>
              <a:gd name="connsiteX21" fmla="*/ 6213552 w 9945150"/>
              <a:gd name="connsiteY21" fmla="*/ 0 h 3696788"/>
              <a:gd name="connsiteX22" fmla="*/ 5122813 w 9945150"/>
              <a:gd name="connsiteY22" fmla="*/ 3352800 h 3696788"/>
              <a:gd name="connsiteX23" fmla="*/ 3975449 w 9945150"/>
              <a:gd name="connsiteY23" fmla="*/ 3352800 h 3696788"/>
              <a:gd name="connsiteX24" fmla="*/ 2497173 w 9945150"/>
              <a:gd name="connsiteY24" fmla="*/ 0 h 3696788"/>
              <a:gd name="connsiteX25" fmla="*/ 3644536 w 9945150"/>
              <a:gd name="connsiteY25" fmla="*/ 0 h 3696788"/>
              <a:gd name="connsiteX26" fmla="*/ 2553798 w 9945150"/>
              <a:gd name="connsiteY26" fmla="*/ 3352800 h 3696788"/>
              <a:gd name="connsiteX27" fmla="*/ 1406434 w 9945150"/>
              <a:gd name="connsiteY27" fmla="*/ 3352800 h 3696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9945150" h="3696788">
                <a:moveTo>
                  <a:pt x="8797786" y="343988"/>
                </a:moveTo>
                <a:lnTo>
                  <a:pt x="9945150" y="343988"/>
                </a:lnTo>
                <a:lnTo>
                  <a:pt x="8854411" y="3696788"/>
                </a:lnTo>
                <a:lnTo>
                  <a:pt x="7707047" y="3696788"/>
                </a:lnTo>
                <a:close/>
                <a:moveTo>
                  <a:pt x="6228770" y="343988"/>
                </a:moveTo>
                <a:lnTo>
                  <a:pt x="7376134" y="343988"/>
                </a:lnTo>
                <a:lnTo>
                  <a:pt x="6285395" y="3696788"/>
                </a:lnTo>
                <a:lnTo>
                  <a:pt x="5138031" y="3696788"/>
                </a:lnTo>
                <a:close/>
                <a:moveTo>
                  <a:pt x="3659754" y="343988"/>
                </a:moveTo>
                <a:lnTo>
                  <a:pt x="4807118" y="343988"/>
                </a:lnTo>
                <a:lnTo>
                  <a:pt x="3716379" y="3696788"/>
                </a:lnTo>
                <a:lnTo>
                  <a:pt x="2569016" y="3696788"/>
                </a:lnTo>
                <a:close/>
                <a:moveTo>
                  <a:pt x="1090739" y="343988"/>
                </a:moveTo>
                <a:lnTo>
                  <a:pt x="2238103" y="343988"/>
                </a:lnTo>
                <a:lnTo>
                  <a:pt x="1147364" y="3696788"/>
                </a:lnTo>
                <a:lnTo>
                  <a:pt x="0" y="3696788"/>
                </a:lnTo>
                <a:close/>
                <a:moveTo>
                  <a:pt x="7635204" y="0"/>
                </a:moveTo>
                <a:lnTo>
                  <a:pt x="8782568" y="0"/>
                </a:lnTo>
                <a:lnTo>
                  <a:pt x="7691829" y="3352800"/>
                </a:lnTo>
                <a:lnTo>
                  <a:pt x="6544465" y="3352800"/>
                </a:lnTo>
                <a:close/>
                <a:moveTo>
                  <a:pt x="5066188" y="0"/>
                </a:moveTo>
                <a:lnTo>
                  <a:pt x="6213552" y="0"/>
                </a:lnTo>
                <a:lnTo>
                  <a:pt x="5122813" y="3352800"/>
                </a:lnTo>
                <a:lnTo>
                  <a:pt x="3975449" y="3352800"/>
                </a:lnTo>
                <a:close/>
                <a:moveTo>
                  <a:pt x="2497173" y="0"/>
                </a:moveTo>
                <a:lnTo>
                  <a:pt x="3644536" y="0"/>
                </a:lnTo>
                <a:lnTo>
                  <a:pt x="2553798" y="3352800"/>
                </a:lnTo>
                <a:lnTo>
                  <a:pt x="1406434" y="3352800"/>
                </a:lnTo>
                <a:close/>
              </a:path>
            </a:pathLst>
          </a:custGeom>
          <a:solidFill>
            <a:schemeClr val="bg1">
              <a:lumMod val="95000"/>
            </a:schemeClr>
          </a:solidFill>
          <a:ln w="19050">
            <a:noFill/>
          </a:ln>
        </p:spPr>
        <p:txBody>
          <a:bodyPr wrap="square" anchor="ctr">
            <a:noAutofit/>
          </a:bodyPr>
          <a:lstStyle>
            <a:lvl1pPr marL="0" indent="0" algn="ctr">
              <a:lnSpc>
                <a:spcPct val="100000"/>
              </a:lnSpc>
              <a:buNone/>
              <a:defRPr sz="1200">
                <a:solidFill>
                  <a:schemeClr val="tx1">
                    <a:lumMod val="75000"/>
                    <a:lumOff val="25000"/>
                  </a:schemeClr>
                </a:solidFill>
              </a:defRPr>
            </a:lvl1pPr>
          </a:lstStyle>
          <a:p>
            <a:r>
              <a:rPr lang="en-US" altLang="ko-KR" dirty="0"/>
              <a:t>Place Your Picture Here</a:t>
            </a:r>
            <a:endParaRPr lang="ko-KR" altLang="en-US" dirty="0"/>
          </a:p>
        </p:txBody>
      </p:sp>
    </p:spTree>
    <p:extLst>
      <p:ext uri="{BB962C8B-B14F-4D97-AF65-F5344CB8AC3E}">
        <p14:creationId xmlns:p14="http://schemas.microsoft.com/office/powerpoint/2010/main" val="33890838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8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926674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7_Images and Contents Layout">
    <p:spTree>
      <p:nvGrpSpPr>
        <p:cNvPr id="1" name=""/>
        <p:cNvGrpSpPr/>
        <p:nvPr/>
      </p:nvGrpSpPr>
      <p:grpSpPr>
        <a:xfrm>
          <a:off x="0" y="0"/>
          <a:ext cx="0" cy="0"/>
          <a:chOff x="0" y="0"/>
          <a:chExt cx="0" cy="0"/>
        </a:xfrm>
      </p:grpSpPr>
      <p:sp>
        <p:nvSpPr>
          <p:cNvPr id="4" name="Picture Placeholder 2"/>
          <p:cNvSpPr>
            <a:spLocks noGrp="1"/>
          </p:cNvSpPr>
          <p:nvPr>
            <p:ph type="pic" idx="14" hasCustomPrompt="1"/>
          </p:nvPr>
        </p:nvSpPr>
        <p:spPr>
          <a:xfrm>
            <a:off x="7728182" y="0"/>
            <a:ext cx="4463819" cy="6858000"/>
          </a:xfrm>
          <a:prstGeom prst="rect">
            <a:avLst/>
          </a:prstGeom>
          <a:solidFill>
            <a:schemeClr val="bg1">
              <a:lumMod val="95000"/>
            </a:schemeClr>
          </a:solidFill>
        </p:spPr>
        <p:txBody>
          <a:bodyPr anchor="ctr"/>
          <a:lstStyle>
            <a:lvl1pPr marL="0" indent="0" algn="ctr">
              <a:buNone/>
              <a:defRPr sz="1200">
                <a:solidFill>
                  <a:schemeClr val="tx1">
                    <a:lumMod val="75000"/>
                    <a:lumOff val="25000"/>
                  </a:schemeClr>
                </a:solidFill>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 And Send To Back</a:t>
            </a:r>
            <a:endParaRPr lang="ko-KR" altLang="en-US" dirty="0"/>
          </a:p>
        </p:txBody>
      </p:sp>
      <p:sp>
        <p:nvSpPr>
          <p:cNvPr id="5" name="Rectangle 1">
            <a:extLst>
              <a:ext uri="{FF2B5EF4-FFF2-40B4-BE49-F238E27FC236}">
                <a16:creationId xmlns:a16="http://schemas.microsoft.com/office/drawing/2014/main" id="{E86FFBD0-9FD6-4A18-B316-E26268B41695}"/>
              </a:ext>
            </a:extLst>
          </p:cNvPr>
          <p:cNvSpPr/>
          <p:nvPr userDrawn="1"/>
        </p:nvSpPr>
        <p:spPr>
          <a:xfrm>
            <a:off x="1" y="368763"/>
            <a:ext cx="7440149" cy="133204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7" name="Picture Placeholder 2">
            <a:extLst>
              <a:ext uri="{FF2B5EF4-FFF2-40B4-BE49-F238E27FC236}">
                <a16:creationId xmlns:a16="http://schemas.microsoft.com/office/drawing/2014/main" id="{616F011C-271F-4FE4-8493-903075172BC2}"/>
              </a:ext>
            </a:extLst>
          </p:cNvPr>
          <p:cNvSpPr>
            <a:spLocks noGrp="1"/>
          </p:cNvSpPr>
          <p:nvPr>
            <p:ph type="pic" idx="15" hasCustomPrompt="1"/>
          </p:nvPr>
        </p:nvSpPr>
        <p:spPr>
          <a:xfrm>
            <a:off x="5026533" y="3299772"/>
            <a:ext cx="3874977" cy="2395314"/>
          </a:xfrm>
          <a:prstGeom prst="rect">
            <a:avLst/>
          </a:prstGeom>
          <a:solidFill>
            <a:schemeClr val="bg1">
              <a:lumMod val="95000"/>
            </a:schemeClr>
          </a:solidFill>
        </p:spPr>
        <p:txBody>
          <a:bodyPr anchor="ctr"/>
          <a:lstStyle>
            <a:lvl1pPr marL="0" indent="0" algn="ctr">
              <a:buNone/>
              <a:defRPr sz="1200">
                <a:solidFill>
                  <a:schemeClr val="tx1">
                    <a:lumMod val="75000"/>
                    <a:lumOff val="25000"/>
                  </a:schemeClr>
                </a:solidFill>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14025481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0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486846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1_Contents slide layout">
    <p:bg>
      <p:bgPr>
        <a:solidFill>
          <a:schemeClr val="bg1"/>
        </a:solidFill>
        <a:effectLst/>
      </p:bgPr>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6AE3FC47-AAEA-4D74-909D-E7D4B7D9FC4D}"/>
              </a:ext>
            </a:extLst>
          </p:cNvPr>
          <p:cNvSpPr>
            <a:spLocks noGrp="1"/>
          </p:cNvSpPr>
          <p:nvPr>
            <p:ph type="pic" sz="quarter" idx="11" hasCustomPrompt="1"/>
          </p:nvPr>
        </p:nvSpPr>
        <p:spPr>
          <a:xfrm>
            <a:off x="-1" y="0"/>
            <a:ext cx="7977685" cy="6858000"/>
          </a:xfrm>
          <a:custGeom>
            <a:avLst/>
            <a:gdLst>
              <a:gd name="connsiteX0" fmla="*/ 0 w 7977685"/>
              <a:gd name="connsiteY0" fmla="*/ 0 h 6858000"/>
              <a:gd name="connsiteX1" fmla="*/ 4805860 w 7977685"/>
              <a:gd name="connsiteY1" fmla="*/ 0 h 6858000"/>
              <a:gd name="connsiteX2" fmla="*/ 7977685 w 7977685"/>
              <a:gd name="connsiteY2" fmla="*/ 6858000 h 6858000"/>
              <a:gd name="connsiteX3" fmla="*/ 1019175 w 7977685"/>
              <a:gd name="connsiteY3" fmla="*/ 6858000 h 6858000"/>
              <a:gd name="connsiteX4" fmla="*/ 0 w 7977685"/>
              <a:gd name="connsiteY4" fmla="*/ 4654378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77685" h="6858000">
                <a:moveTo>
                  <a:pt x="0" y="0"/>
                </a:moveTo>
                <a:lnTo>
                  <a:pt x="4805860" y="0"/>
                </a:lnTo>
                <a:lnTo>
                  <a:pt x="7977685" y="6858000"/>
                </a:lnTo>
                <a:lnTo>
                  <a:pt x="1019175" y="6858000"/>
                </a:lnTo>
                <a:lnTo>
                  <a:pt x="0" y="4654378"/>
                </a:lnTo>
                <a:close/>
              </a:path>
            </a:pathLst>
          </a:custGeom>
          <a:solidFill>
            <a:schemeClr val="bg1">
              <a:lumMod val="95000"/>
            </a:schemeClr>
          </a:solidFill>
          <a:ln w="152400">
            <a:noFill/>
          </a:ln>
          <a:effectLst/>
        </p:spPr>
        <p:txBody>
          <a:bodyPr wrap="square" anchor="ctr">
            <a:noAutofit/>
          </a:bodyPr>
          <a:lstStyle>
            <a:lvl1pPr marL="0" indent="0" algn="ctr">
              <a:buFontTx/>
              <a:buNone/>
              <a:defRPr sz="1200">
                <a:solidFill>
                  <a:schemeClr val="tx1">
                    <a:lumMod val="75000"/>
                    <a:lumOff val="25000"/>
                  </a:schemeClr>
                </a:solidFill>
              </a:defRPr>
            </a:lvl1pPr>
          </a:lstStyle>
          <a:p>
            <a:r>
              <a:rPr lang="en-US" altLang="ko-KR" dirty="0"/>
              <a:t>Place Your Picture Here And Send To Back</a:t>
            </a:r>
            <a:endParaRPr lang="ko-KR" altLang="en-US" dirty="0"/>
          </a:p>
        </p:txBody>
      </p:sp>
    </p:spTree>
    <p:extLst>
      <p:ext uri="{BB962C8B-B14F-4D97-AF65-F5344CB8AC3E}">
        <p14:creationId xmlns:p14="http://schemas.microsoft.com/office/powerpoint/2010/main" val="39188379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2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455743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Image slide layout">
    <p:spTree>
      <p:nvGrpSpPr>
        <p:cNvPr id="1" name=""/>
        <p:cNvGrpSpPr/>
        <p:nvPr/>
      </p:nvGrpSpPr>
      <p:grpSpPr>
        <a:xfrm>
          <a:off x="0" y="0"/>
          <a:ext cx="0" cy="0"/>
          <a:chOff x="0" y="0"/>
          <a:chExt cx="0" cy="0"/>
        </a:xfrm>
      </p:grpSpPr>
      <p:sp>
        <p:nvSpPr>
          <p:cNvPr id="3" name="그림 개체 틀 2">
            <a:extLst>
              <a:ext uri="{FF2B5EF4-FFF2-40B4-BE49-F238E27FC236}">
                <a16:creationId xmlns:a16="http://schemas.microsoft.com/office/drawing/2014/main" id="{9F61E928-CD25-4774-8205-A45215F1F2FB}"/>
              </a:ext>
            </a:extLst>
          </p:cNvPr>
          <p:cNvSpPr>
            <a:spLocks noGrp="1"/>
          </p:cNvSpPr>
          <p:nvPr>
            <p:ph type="pic" sz="quarter" idx="14" hasCustomPrompt="1"/>
          </p:nvPr>
        </p:nvSpPr>
        <p:spPr>
          <a:xfrm>
            <a:off x="0" y="0"/>
            <a:ext cx="4348264" cy="6858000"/>
          </a:xfrm>
          <a:prstGeom prst="rect">
            <a:avLst/>
          </a:prstGeom>
          <a:solidFill>
            <a:schemeClr val="bg1">
              <a:lumMod val="95000"/>
            </a:schemeClr>
          </a:solidFill>
        </p:spPr>
        <p:txBody>
          <a:bodyPr anchor="ctr"/>
          <a:lstStyle>
            <a:lvl1pPr marL="0" indent="0" algn="ctr">
              <a:buNone/>
              <a:defRPr sz="1800">
                <a:solidFill>
                  <a:schemeClr val="tx1">
                    <a:lumMod val="75000"/>
                    <a:lumOff val="25000"/>
                  </a:schemeClr>
                </a:solidFill>
                <a:latin typeface="+mn-lt"/>
              </a:defRPr>
            </a:lvl1pPr>
          </a:lstStyle>
          <a:p>
            <a:r>
              <a:rPr lang="en-US" altLang="ko-KR" dirty="0"/>
              <a:t>Place Your Picture Here And Send To Back</a:t>
            </a:r>
            <a:endParaRPr lang="ko-KR" altLang="en-US" dirty="0"/>
          </a:p>
        </p:txBody>
      </p:sp>
    </p:spTree>
    <p:extLst>
      <p:ext uri="{BB962C8B-B14F-4D97-AF65-F5344CB8AC3E}">
        <p14:creationId xmlns:p14="http://schemas.microsoft.com/office/powerpoint/2010/main" val="3787190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3_Contents slide layout">
    <p:spTree>
      <p:nvGrpSpPr>
        <p:cNvPr id="1" name=""/>
        <p:cNvGrpSpPr/>
        <p:nvPr/>
      </p:nvGrpSpPr>
      <p:grpSpPr>
        <a:xfrm>
          <a:off x="0" y="0"/>
          <a:ext cx="0" cy="0"/>
          <a:chOff x="0" y="0"/>
          <a:chExt cx="0" cy="0"/>
        </a:xfrm>
      </p:grpSpPr>
      <p:sp>
        <p:nvSpPr>
          <p:cNvPr id="17" name="Right Triangle 16">
            <a:extLst>
              <a:ext uri="{FF2B5EF4-FFF2-40B4-BE49-F238E27FC236}">
                <a16:creationId xmlns:a16="http://schemas.microsoft.com/office/drawing/2014/main" id="{F8651505-3071-45CB-8043-716B6DEB5CAA}"/>
              </a:ext>
            </a:extLst>
          </p:cNvPr>
          <p:cNvSpPr/>
          <p:nvPr userDrawn="1"/>
        </p:nvSpPr>
        <p:spPr>
          <a:xfrm flipH="1" flipV="1">
            <a:off x="11280575" y="0"/>
            <a:ext cx="911424" cy="6858000"/>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8" name="Right Triangle 17">
            <a:extLst>
              <a:ext uri="{FF2B5EF4-FFF2-40B4-BE49-F238E27FC236}">
                <a16:creationId xmlns:a16="http://schemas.microsoft.com/office/drawing/2014/main" id="{C8B47315-6B17-4130-8D72-34DCD83C44D7}"/>
              </a:ext>
            </a:extLst>
          </p:cNvPr>
          <p:cNvSpPr/>
          <p:nvPr userDrawn="1"/>
        </p:nvSpPr>
        <p:spPr>
          <a:xfrm>
            <a:off x="-10152" y="0"/>
            <a:ext cx="1546199" cy="6858000"/>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nvGrpSpPr>
          <p:cNvPr id="19" name="Graphic 14">
            <a:extLst>
              <a:ext uri="{FF2B5EF4-FFF2-40B4-BE49-F238E27FC236}">
                <a16:creationId xmlns:a16="http://schemas.microsoft.com/office/drawing/2014/main" id="{E93DC84E-4259-4B70-9662-D2A6783C4DD0}"/>
              </a:ext>
            </a:extLst>
          </p:cNvPr>
          <p:cNvGrpSpPr/>
          <p:nvPr userDrawn="1"/>
        </p:nvGrpSpPr>
        <p:grpSpPr>
          <a:xfrm>
            <a:off x="925069" y="1819851"/>
            <a:ext cx="5385035" cy="4235422"/>
            <a:chOff x="2444748" y="555045"/>
            <a:chExt cx="7282048" cy="5727454"/>
          </a:xfrm>
        </p:grpSpPr>
        <p:sp>
          <p:nvSpPr>
            <p:cNvPr id="20" name="Freeform: Shape 19">
              <a:extLst>
                <a:ext uri="{FF2B5EF4-FFF2-40B4-BE49-F238E27FC236}">
                  <a16:creationId xmlns:a16="http://schemas.microsoft.com/office/drawing/2014/main" id="{2FBA74B2-170A-4301-9CF9-D1D589FDE064}"/>
                </a:ext>
              </a:extLst>
            </p:cNvPr>
            <p:cNvSpPr/>
            <p:nvPr/>
          </p:nvSpPr>
          <p:spPr>
            <a:xfrm>
              <a:off x="4964693" y="5443837"/>
              <a:ext cx="2168250" cy="818208"/>
            </a:xfrm>
            <a:custGeom>
              <a:avLst/>
              <a:gdLst>
                <a:gd name="connsiteX0" fmla="*/ 1941333 w 2168250"/>
                <a:gd name="connsiteY0" fmla="*/ 525699 h 818207"/>
                <a:gd name="connsiteX1" fmla="*/ 1785874 w 2168250"/>
                <a:gd name="connsiteY1" fmla="*/ 30683 h 818207"/>
                <a:gd name="connsiteX2" fmla="*/ 1114943 w 2168250"/>
                <a:gd name="connsiteY2" fmla="*/ 30683 h 818207"/>
                <a:gd name="connsiteX3" fmla="*/ 1065851 w 2168250"/>
                <a:gd name="connsiteY3" fmla="*/ 30683 h 818207"/>
                <a:gd name="connsiteX4" fmla="*/ 390830 w 2168250"/>
                <a:gd name="connsiteY4" fmla="*/ 30683 h 818207"/>
                <a:gd name="connsiteX5" fmla="*/ 235370 w 2168250"/>
                <a:gd name="connsiteY5" fmla="*/ 525699 h 818207"/>
                <a:gd name="connsiteX6" fmla="*/ 259916 w 2168250"/>
                <a:gd name="connsiteY6" fmla="*/ 816162 h 818207"/>
                <a:gd name="connsiteX7" fmla="*/ 1065851 w 2168250"/>
                <a:gd name="connsiteY7" fmla="*/ 816162 h 818207"/>
                <a:gd name="connsiteX8" fmla="*/ 1114943 w 2168250"/>
                <a:gd name="connsiteY8" fmla="*/ 816162 h 818207"/>
                <a:gd name="connsiteX9" fmla="*/ 1920878 w 2168250"/>
                <a:gd name="connsiteY9" fmla="*/ 816162 h 818207"/>
                <a:gd name="connsiteX10" fmla="*/ 1941333 w 2168250"/>
                <a:gd name="connsiteY10" fmla="*/ 525699 h 818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68250" h="818207">
                  <a:moveTo>
                    <a:pt x="1941333" y="525699"/>
                  </a:moveTo>
                  <a:cubicBezTo>
                    <a:pt x="1789965" y="370239"/>
                    <a:pt x="1785874" y="30683"/>
                    <a:pt x="1785874" y="30683"/>
                  </a:cubicBezTo>
                  <a:lnTo>
                    <a:pt x="1114943" y="30683"/>
                  </a:lnTo>
                  <a:lnTo>
                    <a:pt x="1065851" y="30683"/>
                  </a:lnTo>
                  <a:lnTo>
                    <a:pt x="390830" y="30683"/>
                  </a:lnTo>
                  <a:cubicBezTo>
                    <a:pt x="390830" y="30683"/>
                    <a:pt x="386739" y="366148"/>
                    <a:pt x="235370" y="525699"/>
                  </a:cubicBezTo>
                  <a:cubicBezTo>
                    <a:pt x="84002" y="681158"/>
                    <a:pt x="-149188" y="816162"/>
                    <a:pt x="259916" y="816162"/>
                  </a:cubicBezTo>
                  <a:cubicBezTo>
                    <a:pt x="587199" y="816162"/>
                    <a:pt x="939029" y="816162"/>
                    <a:pt x="1065851" y="816162"/>
                  </a:cubicBezTo>
                  <a:cubicBezTo>
                    <a:pt x="1098579" y="816162"/>
                    <a:pt x="1114943" y="816162"/>
                    <a:pt x="1114943" y="816162"/>
                  </a:cubicBezTo>
                  <a:cubicBezTo>
                    <a:pt x="1245857" y="816162"/>
                    <a:pt x="1597686" y="816162"/>
                    <a:pt x="1920878" y="816162"/>
                  </a:cubicBezTo>
                  <a:cubicBezTo>
                    <a:pt x="2329982" y="816162"/>
                    <a:pt x="2092702" y="681158"/>
                    <a:pt x="1941333" y="525699"/>
                  </a:cubicBezTo>
                  <a:close/>
                </a:path>
              </a:pathLst>
            </a:custGeom>
            <a:gradFill>
              <a:gsLst>
                <a:gs pos="0">
                  <a:schemeClr val="bg1">
                    <a:lumMod val="75000"/>
                  </a:schemeClr>
                </a:gs>
                <a:gs pos="53000">
                  <a:schemeClr val="bg1">
                    <a:lumMod val="85000"/>
                  </a:schemeClr>
                </a:gs>
                <a:gs pos="83000">
                  <a:schemeClr val="bg1">
                    <a:lumMod val="75000"/>
                  </a:schemeClr>
                </a:gs>
                <a:gs pos="100000">
                  <a:schemeClr val="bg1">
                    <a:lumMod val="75000"/>
                  </a:schemeClr>
                </a:gs>
              </a:gsLst>
              <a:lin ang="16200000" scaled="0"/>
            </a:gradFill>
            <a:ln w="9525" cap="flat">
              <a:noFill/>
              <a:prstDash val="solid"/>
              <a:miter/>
            </a:ln>
          </p:spPr>
          <p:txBody>
            <a:bodyPr rtlCol="0" anchor="ctr"/>
            <a:lstStyle/>
            <a:p>
              <a:endParaRPr lang="en-US"/>
            </a:p>
          </p:txBody>
        </p:sp>
        <p:sp>
          <p:nvSpPr>
            <p:cNvPr id="21" name="Freeform: Shape 20">
              <a:extLst>
                <a:ext uri="{FF2B5EF4-FFF2-40B4-BE49-F238E27FC236}">
                  <a16:creationId xmlns:a16="http://schemas.microsoft.com/office/drawing/2014/main" id="{EC2A582B-94DD-469A-9123-63B650C9E779}"/>
                </a:ext>
              </a:extLst>
            </p:cNvPr>
            <p:cNvSpPr/>
            <p:nvPr/>
          </p:nvSpPr>
          <p:spPr>
            <a:xfrm>
              <a:off x="2444748" y="555045"/>
              <a:ext cx="7282048" cy="4950157"/>
            </a:xfrm>
            <a:custGeom>
              <a:avLst/>
              <a:gdLst>
                <a:gd name="connsiteX0" fmla="*/ 7038632 w 7282048"/>
                <a:gd name="connsiteY0" fmla="*/ 30683 h 4950157"/>
                <a:gd name="connsiteX1" fmla="*/ 3704436 w 7282048"/>
                <a:gd name="connsiteY1" fmla="*/ 30683 h 4950157"/>
                <a:gd name="connsiteX2" fmla="*/ 3589886 w 7282048"/>
                <a:gd name="connsiteY2" fmla="*/ 30683 h 4950157"/>
                <a:gd name="connsiteX3" fmla="*/ 259781 w 7282048"/>
                <a:gd name="connsiteY3" fmla="*/ 30683 h 4950157"/>
                <a:gd name="connsiteX4" fmla="*/ 30683 w 7282048"/>
                <a:gd name="connsiteY4" fmla="*/ 259781 h 4950157"/>
                <a:gd name="connsiteX5" fmla="*/ 30683 w 7282048"/>
                <a:gd name="connsiteY5" fmla="*/ 4698558 h 4950157"/>
                <a:gd name="connsiteX6" fmla="*/ 239326 w 7282048"/>
                <a:gd name="connsiteY6" fmla="*/ 4931748 h 4950157"/>
                <a:gd name="connsiteX7" fmla="*/ 7042723 w 7282048"/>
                <a:gd name="connsiteY7" fmla="*/ 4931748 h 4950157"/>
                <a:gd name="connsiteX8" fmla="*/ 7251366 w 7282048"/>
                <a:gd name="connsiteY8" fmla="*/ 4698558 h 4950157"/>
                <a:gd name="connsiteX9" fmla="*/ 7251366 w 7282048"/>
                <a:gd name="connsiteY9" fmla="*/ 259781 h 4950157"/>
                <a:gd name="connsiteX10" fmla="*/ 7038632 w 7282048"/>
                <a:gd name="connsiteY10" fmla="*/ 30683 h 4950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282048" h="4950157">
                  <a:moveTo>
                    <a:pt x="7038632" y="30683"/>
                  </a:moveTo>
                  <a:lnTo>
                    <a:pt x="3704436" y="30683"/>
                  </a:lnTo>
                  <a:lnTo>
                    <a:pt x="3589886" y="30683"/>
                  </a:lnTo>
                  <a:lnTo>
                    <a:pt x="259781" y="30683"/>
                  </a:lnTo>
                  <a:cubicBezTo>
                    <a:pt x="141141" y="30683"/>
                    <a:pt x="30683" y="128868"/>
                    <a:pt x="30683" y="259781"/>
                  </a:cubicBezTo>
                  <a:lnTo>
                    <a:pt x="30683" y="4698558"/>
                  </a:lnTo>
                  <a:cubicBezTo>
                    <a:pt x="30683" y="4829472"/>
                    <a:pt x="124777" y="4931748"/>
                    <a:pt x="239326" y="4931748"/>
                  </a:cubicBezTo>
                  <a:lnTo>
                    <a:pt x="7042723" y="4931748"/>
                  </a:lnTo>
                  <a:cubicBezTo>
                    <a:pt x="7157272" y="4931748"/>
                    <a:pt x="7251366" y="4825380"/>
                    <a:pt x="7251366" y="4698558"/>
                  </a:cubicBezTo>
                  <a:lnTo>
                    <a:pt x="7251366" y="259781"/>
                  </a:lnTo>
                  <a:cubicBezTo>
                    <a:pt x="7251366" y="128868"/>
                    <a:pt x="7157272" y="30683"/>
                    <a:pt x="7038632" y="30683"/>
                  </a:cubicBezTo>
                  <a:close/>
                </a:path>
              </a:pathLst>
            </a:custGeom>
            <a:solidFill>
              <a:srgbClr val="999999"/>
            </a:solidFill>
            <a:ln w="9525" cap="flat">
              <a:noFill/>
              <a:prstDash val="solid"/>
              <a:miter/>
            </a:ln>
          </p:spPr>
          <p:txBody>
            <a:bodyPr rtlCol="0" anchor="ctr"/>
            <a:lstStyle/>
            <a:p>
              <a:endParaRPr lang="en-US" dirty="0"/>
            </a:p>
          </p:txBody>
        </p:sp>
        <p:sp>
          <p:nvSpPr>
            <p:cNvPr id="22" name="Freeform: Shape 21">
              <a:extLst>
                <a:ext uri="{FF2B5EF4-FFF2-40B4-BE49-F238E27FC236}">
                  <a16:creationId xmlns:a16="http://schemas.microsoft.com/office/drawing/2014/main" id="{4A92F513-DD17-4E62-B297-14A2F36366A5}"/>
                </a:ext>
              </a:extLst>
            </p:cNvPr>
            <p:cNvSpPr/>
            <p:nvPr/>
          </p:nvSpPr>
          <p:spPr>
            <a:xfrm>
              <a:off x="8706599" y="5435655"/>
              <a:ext cx="490925" cy="81821"/>
            </a:xfrm>
            <a:custGeom>
              <a:avLst/>
              <a:gdLst>
                <a:gd name="connsiteX0" fmla="*/ 32212 w 490924"/>
                <a:gd name="connsiteY0" fmla="*/ 30683 h 81820"/>
                <a:gd name="connsiteX1" fmla="*/ 64939 w 490924"/>
                <a:gd name="connsiteY1" fmla="*/ 71593 h 81820"/>
                <a:gd name="connsiteX2" fmla="*/ 461771 w 490924"/>
                <a:gd name="connsiteY2" fmla="*/ 71593 h 81820"/>
                <a:gd name="connsiteX3" fmla="*/ 498590 w 490924"/>
                <a:gd name="connsiteY3" fmla="*/ 30683 h 81820"/>
                <a:gd name="connsiteX4" fmla="*/ 32212 w 490924"/>
                <a:gd name="connsiteY4" fmla="*/ 30683 h 818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0924" h="81820">
                  <a:moveTo>
                    <a:pt x="32212" y="30683"/>
                  </a:moveTo>
                  <a:cubicBezTo>
                    <a:pt x="32212" y="30683"/>
                    <a:pt x="19938" y="67502"/>
                    <a:pt x="64939" y="71593"/>
                  </a:cubicBezTo>
                  <a:lnTo>
                    <a:pt x="461771" y="71593"/>
                  </a:lnTo>
                  <a:cubicBezTo>
                    <a:pt x="461771" y="71593"/>
                    <a:pt x="502681" y="75684"/>
                    <a:pt x="498590" y="30683"/>
                  </a:cubicBezTo>
                  <a:lnTo>
                    <a:pt x="32212" y="30683"/>
                  </a:lnTo>
                  <a:close/>
                </a:path>
              </a:pathLst>
            </a:custGeom>
            <a:solidFill>
              <a:srgbClr val="999999"/>
            </a:solidFill>
            <a:ln w="9525" cap="flat">
              <a:noFill/>
              <a:prstDash val="solid"/>
              <a:miter/>
            </a:ln>
          </p:spPr>
          <p:txBody>
            <a:bodyPr rtlCol="0" anchor="ctr"/>
            <a:lstStyle/>
            <a:p>
              <a:endParaRPr lang="en-US"/>
            </a:p>
          </p:txBody>
        </p:sp>
        <p:sp>
          <p:nvSpPr>
            <p:cNvPr id="23" name="Freeform: Shape 22">
              <a:extLst>
                <a:ext uri="{FF2B5EF4-FFF2-40B4-BE49-F238E27FC236}">
                  <a16:creationId xmlns:a16="http://schemas.microsoft.com/office/drawing/2014/main" id="{AA1EF8BF-C015-4C11-98F3-722287D21258}"/>
                </a:ext>
              </a:extLst>
            </p:cNvPr>
            <p:cNvSpPr/>
            <p:nvPr/>
          </p:nvSpPr>
          <p:spPr>
            <a:xfrm>
              <a:off x="2481568" y="595956"/>
              <a:ext cx="7200228" cy="4336501"/>
            </a:xfrm>
            <a:custGeom>
              <a:avLst/>
              <a:gdLst>
                <a:gd name="connsiteX0" fmla="*/ 6973175 w 7200227"/>
                <a:gd name="connsiteY0" fmla="*/ 30683 h 4336501"/>
                <a:gd name="connsiteX1" fmla="*/ 3671707 w 7200227"/>
                <a:gd name="connsiteY1" fmla="*/ 30683 h 4336501"/>
                <a:gd name="connsiteX2" fmla="*/ 3561249 w 7200227"/>
                <a:gd name="connsiteY2" fmla="*/ 30683 h 4336501"/>
                <a:gd name="connsiteX3" fmla="*/ 259781 w 7200227"/>
                <a:gd name="connsiteY3" fmla="*/ 30683 h 4336501"/>
                <a:gd name="connsiteX4" fmla="*/ 30683 w 7200227"/>
                <a:gd name="connsiteY4" fmla="*/ 231144 h 4336501"/>
                <a:gd name="connsiteX5" fmla="*/ 30683 w 7200227"/>
                <a:gd name="connsiteY5" fmla="*/ 4330365 h 4336501"/>
                <a:gd name="connsiteX6" fmla="*/ 7185909 w 7200227"/>
                <a:gd name="connsiteY6" fmla="*/ 4330365 h 4336501"/>
                <a:gd name="connsiteX7" fmla="*/ 7185909 w 7200227"/>
                <a:gd name="connsiteY7" fmla="*/ 231144 h 4336501"/>
                <a:gd name="connsiteX8" fmla="*/ 6973175 w 7200227"/>
                <a:gd name="connsiteY8" fmla="*/ 30683 h 4336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00227" h="4336501">
                  <a:moveTo>
                    <a:pt x="6973175" y="30683"/>
                  </a:moveTo>
                  <a:lnTo>
                    <a:pt x="3671707" y="30683"/>
                  </a:lnTo>
                  <a:lnTo>
                    <a:pt x="3561249" y="30683"/>
                  </a:lnTo>
                  <a:lnTo>
                    <a:pt x="259781" y="30683"/>
                  </a:lnTo>
                  <a:cubicBezTo>
                    <a:pt x="141141" y="30683"/>
                    <a:pt x="30683" y="112504"/>
                    <a:pt x="30683" y="231144"/>
                  </a:cubicBezTo>
                  <a:lnTo>
                    <a:pt x="30683" y="4330365"/>
                  </a:lnTo>
                  <a:lnTo>
                    <a:pt x="7185909" y="4330365"/>
                  </a:lnTo>
                  <a:lnTo>
                    <a:pt x="7185909" y="231144"/>
                  </a:lnTo>
                  <a:cubicBezTo>
                    <a:pt x="7185909" y="112504"/>
                    <a:pt x="7091815" y="30683"/>
                    <a:pt x="6973175" y="30683"/>
                  </a:cubicBezTo>
                  <a:close/>
                </a:path>
              </a:pathLst>
            </a:custGeom>
            <a:solidFill>
              <a:srgbClr val="231F20"/>
            </a:solidFill>
            <a:ln w="9525" cap="flat">
              <a:noFill/>
              <a:prstDash val="solid"/>
              <a:miter/>
            </a:ln>
          </p:spPr>
          <p:txBody>
            <a:bodyPr rtlCol="0" anchor="ctr"/>
            <a:lstStyle/>
            <a:p>
              <a:endParaRPr lang="en-US" dirty="0"/>
            </a:p>
          </p:txBody>
        </p:sp>
        <p:sp>
          <p:nvSpPr>
            <p:cNvPr id="24" name="Freeform: Shape 23">
              <a:extLst>
                <a:ext uri="{FF2B5EF4-FFF2-40B4-BE49-F238E27FC236}">
                  <a16:creationId xmlns:a16="http://schemas.microsoft.com/office/drawing/2014/main" id="{B9B2F5AF-1E80-4B0D-89CC-BC4F4A27637A}"/>
                </a:ext>
              </a:extLst>
            </p:cNvPr>
            <p:cNvSpPr/>
            <p:nvPr/>
          </p:nvSpPr>
          <p:spPr>
            <a:xfrm>
              <a:off x="4968919" y="6159768"/>
              <a:ext cx="2168250" cy="122731"/>
            </a:xfrm>
            <a:custGeom>
              <a:avLst/>
              <a:gdLst>
                <a:gd name="connsiteX0" fmla="*/ 30683 w 2168250"/>
                <a:gd name="connsiteY0" fmla="*/ 34774 h 122731"/>
                <a:gd name="connsiteX1" fmla="*/ 30683 w 2168250"/>
                <a:gd name="connsiteY1" fmla="*/ 34774 h 122731"/>
                <a:gd name="connsiteX2" fmla="*/ 30683 w 2168250"/>
                <a:gd name="connsiteY2" fmla="*/ 38865 h 122731"/>
                <a:gd name="connsiteX3" fmla="*/ 30683 w 2168250"/>
                <a:gd name="connsiteY3" fmla="*/ 38865 h 122731"/>
                <a:gd name="connsiteX4" fmla="*/ 263872 w 2168250"/>
                <a:gd name="connsiteY4" fmla="*/ 96140 h 122731"/>
                <a:gd name="connsiteX5" fmla="*/ 1069807 w 2168250"/>
                <a:gd name="connsiteY5" fmla="*/ 96140 h 122731"/>
                <a:gd name="connsiteX6" fmla="*/ 1118899 w 2168250"/>
                <a:gd name="connsiteY6" fmla="*/ 96140 h 122731"/>
                <a:gd name="connsiteX7" fmla="*/ 1924834 w 2168250"/>
                <a:gd name="connsiteY7" fmla="*/ 96140 h 122731"/>
                <a:gd name="connsiteX8" fmla="*/ 2153932 w 2168250"/>
                <a:gd name="connsiteY8" fmla="*/ 30683 h 122731"/>
                <a:gd name="connsiteX9" fmla="*/ 2137568 w 2168250"/>
                <a:gd name="connsiteY9" fmla="*/ 30683 h 122731"/>
                <a:gd name="connsiteX10" fmla="*/ 2137568 w 2168250"/>
                <a:gd name="connsiteY10" fmla="*/ 30683 h 122731"/>
                <a:gd name="connsiteX11" fmla="*/ 30683 w 2168250"/>
                <a:gd name="connsiteY11" fmla="*/ 30683 h 122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68250" h="122731">
                  <a:moveTo>
                    <a:pt x="30683" y="34774"/>
                  </a:moveTo>
                  <a:lnTo>
                    <a:pt x="30683" y="34774"/>
                  </a:lnTo>
                  <a:cubicBezTo>
                    <a:pt x="30683" y="38865"/>
                    <a:pt x="30683" y="38865"/>
                    <a:pt x="30683" y="38865"/>
                  </a:cubicBezTo>
                  <a:lnTo>
                    <a:pt x="30683" y="38865"/>
                  </a:lnTo>
                  <a:cubicBezTo>
                    <a:pt x="30683" y="79775"/>
                    <a:pt x="96139" y="96140"/>
                    <a:pt x="263872" y="96140"/>
                  </a:cubicBezTo>
                  <a:cubicBezTo>
                    <a:pt x="591155" y="96140"/>
                    <a:pt x="942984" y="96140"/>
                    <a:pt x="1069807" y="96140"/>
                  </a:cubicBezTo>
                  <a:cubicBezTo>
                    <a:pt x="1102535" y="96140"/>
                    <a:pt x="1118899" y="96140"/>
                    <a:pt x="1118899" y="96140"/>
                  </a:cubicBezTo>
                  <a:cubicBezTo>
                    <a:pt x="1249812" y="96140"/>
                    <a:pt x="1601642" y="96140"/>
                    <a:pt x="1924834" y="96140"/>
                  </a:cubicBezTo>
                  <a:cubicBezTo>
                    <a:pt x="2092566" y="96140"/>
                    <a:pt x="2149841" y="75684"/>
                    <a:pt x="2153932" y="30683"/>
                  </a:cubicBezTo>
                  <a:lnTo>
                    <a:pt x="2137568" y="30683"/>
                  </a:lnTo>
                  <a:lnTo>
                    <a:pt x="2137568" y="30683"/>
                  </a:lnTo>
                  <a:lnTo>
                    <a:pt x="30683" y="30683"/>
                  </a:lnTo>
                  <a:close/>
                </a:path>
              </a:pathLst>
            </a:custGeom>
            <a:solidFill>
              <a:schemeClr val="tx1">
                <a:lumMod val="50000"/>
                <a:lumOff val="50000"/>
              </a:schemeClr>
            </a:solidFill>
            <a:ln w="9525" cap="flat">
              <a:noFill/>
              <a:prstDash val="solid"/>
              <a:miter/>
            </a:ln>
          </p:spPr>
          <p:txBody>
            <a:bodyPr rtlCol="0" anchor="ctr"/>
            <a:lstStyle/>
            <a:p>
              <a:endParaRPr lang="en-US" dirty="0"/>
            </a:p>
          </p:txBody>
        </p:sp>
        <p:sp>
          <p:nvSpPr>
            <p:cNvPr id="25" name="Freeform: Shape 24">
              <a:extLst>
                <a:ext uri="{FF2B5EF4-FFF2-40B4-BE49-F238E27FC236}">
                  <a16:creationId xmlns:a16="http://schemas.microsoft.com/office/drawing/2014/main" id="{2E28F146-1668-458B-B74B-CA5EE085CA12}"/>
                </a:ext>
              </a:extLst>
            </p:cNvPr>
            <p:cNvSpPr/>
            <p:nvPr/>
          </p:nvSpPr>
          <p:spPr>
            <a:xfrm>
              <a:off x="2481568" y="4903820"/>
              <a:ext cx="7200228" cy="572745"/>
            </a:xfrm>
            <a:custGeom>
              <a:avLst/>
              <a:gdLst>
                <a:gd name="connsiteX0" fmla="*/ 30683 w 7200227"/>
                <a:gd name="connsiteY0" fmla="*/ 362057 h 572745"/>
                <a:gd name="connsiteX1" fmla="*/ 259781 w 7200227"/>
                <a:gd name="connsiteY1" fmla="*/ 562518 h 572745"/>
                <a:gd name="connsiteX2" fmla="*/ 3561249 w 7200227"/>
                <a:gd name="connsiteY2" fmla="*/ 562518 h 572745"/>
                <a:gd name="connsiteX3" fmla="*/ 3671707 w 7200227"/>
                <a:gd name="connsiteY3" fmla="*/ 562518 h 572745"/>
                <a:gd name="connsiteX4" fmla="*/ 6973175 w 7200227"/>
                <a:gd name="connsiteY4" fmla="*/ 562518 h 572745"/>
                <a:gd name="connsiteX5" fmla="*/ 7185909 w 7200227"/>
                <a:gd name="connsiteY5" fmla="*/ 362057 h 572745"/>
                <a:gd name="connsiteX6" fmla="*/ 7185909 w 7200227"/>
                <a:gd name="connsiteY6" fmla="*/ 30683 h 572745"/>
                <a:gd name="connsiteX7" fmla="*/ 30683 w 7200227"/>
                <a:gd name="connsiteY7" fmla="*/ 30683 h 572745"/>
                <a:gd name="connsiteX8" fmla="*/ 30683 w 7200227"/>
                <a:gd name="connsiteY8" fmla="*/ 362057 h 572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00227" h="572745">
                  <a:moveTo>
                    <a:pt x="30683" y="362057"/>
                  </a:moveTo>
                  <a:cubicBezTo>
                    <a:pt x="30683" y="464333"/>
                    <a:pt x="141141" y="562518"/>
                    <a:pt x="259781" y="562518"/>
                  </a:cubicBezTo>
                  <a:lnTo>
                    <a:pt x="3561249" y="562518"/>
                  </a:lnTo>
                  <a:lnTo>
                    <a:pt x="3671707" y="562518"/>
                  </a:lnTo>
                  <a:lnTo>
                    <a:pt x="6973175" y="562518"/>
                  </a:lnTo>
                  <a:cubicBezTo>
                    <a:pt x="7091815" y="562518"/>
                    <a:pt x="7185909" y="464333"/>
                    <a:pt x="7185909" y="362057"/>
                  </a:cubicBezTo>
                  <a:lnTo>
                    <a:pt x="7185909" y="30683"/>
                  </a:lnTo>
                  <a:lnTo>
                    <a:pt x="30683" y="30683"/>
                  </a:lnTo>
                  <a:lnTo>
                    <a:pt x="30683" y="362057"/>
                  </a:lnTo>
                  <a:close/>
                </a:path>
              </a:pathLst>
            </a:custGeom>
            <a:solidFill>
              <a:schemeClr val="bg1">
                <a:lumMod val="75000"/>
              </a:schemeClr>
            </a:solidFill>
            <a:ln w="9525" cap="flat">
              <a:noFill/>
              <a:prstDash val="solid"/>
              <a:miter/>
            </a:ln>
          </p:spPr>
          <p:txBody>
            <a:bodyPr rtlCol="0" anchor="ctr"/>
            <a:lstStyle/>
            <a:p>
              <a:endParaRPr lang="en-US"/>
            </a:p>
          </p:txBody>
        </p:sp>
        <p:sp>
          <p:nvSpPr>
            <p:cNvPr id="26" name="Freeform: Shape 25">
              <a:extLst>
                <a:ext uri="{FF2B5EF4-FFF2-40B4-BE49-F238E27FC236}">
                  <a16:creationId xmlns:a16="http://schemas.microsoft.com/office/drawing/2014/main" id="{45C49447-B41C-446E-B1C7-D29767326C38}"/>
                </a:ext>
              </a:extLst>
            </p:cNvPr>
            <p:cNvSpPr/>
            <p:nvPr/>
          </p:nvSpPr>
          <p:spPr>
            <a:xfrm>
              <a:off x="2747714" y="910966"/>
              <a:ext cx="6676116" cy="3763756"/>
            </a:xfrm>
            <a:custGeom>
              <a:avLst/>
              <a:gdLst>
                <a:gd name="connsiteX0" fmla="*/ 30683 w 6586571"/>
                <a:gd name="connsiteY0" fmla="*/ 30683 h 3763755"/>
                <a:gd name="connsiteX1" fmla="*/ 6564071 w 6586571"/>
                <a:gd name="connsiteY1" fmla="*/ 30683 h 3763755"/>
                <a:gd name="connsiteX2" fmla="*/ 6564071 w 6586571"/>
                <a:gd name="connsiteY2" fmla="*/ 3753528 h 3763755"/>
                <a:gd name="connsiteX3" fmla="*/ 30683 w 6586571"/>
                <a:gd name="connsiteY3" fmla="*/ 3753528 h 3763755"/>
              </a:gdLst>
              <a:ahLst/>
              <a:cxnLst>
                <a:cxn ang="0">
                  <a:pos x="connsiteX0" y="connsiteY0"/>
                </a:cxn>
                <a:cxn ang="0">
                  <a:pos x="connsiteX1" y="connsiteY1"/>
                </a:cxn>
                <a:cxn ang="0">
                  <a:pos x="connsiteX2" y="connsiteY2"/>
                </a:cxn>
                <a:cxn ang="0">
                  <a:pos x="connsiteX3" y="connsiteY3"/>
                </a:cxn>
              </a:cxnLst>
              <a:rect l="l" t="t" r="r" b="b"/>
              <a:pathLst>
                <a:path w="6586571" h="3763755">
                  <a:moveTo>
                    <a:pt x="30683" y="30683"/>
                  </a:moveTo>
                  <a:lnTo>
                    <a:pt x="6564071" y="30683"/>
                  </a:lnTo>
                  <a:lnTo>
                    <a:pt x="6564071" y="3753528"/>
                  </a:lnTo>
                  <a:lnTo>
                    <a:pt x="30683" y="3753528"/>
                  </a:lnTo>
                  <a:close/>
                </a:path>
              </a:pathLst>
            </a:custGeom>
            <a:solidFill>
              <a:srgbClr val="F2F2F2"/>
            </a:solidFill>
            <a:ln w="9525" cap="flat">
              <a:noFill/>
              <a:prstDash val="solid"/>
              <a:miter/>
            </a:ln>
          </p:spPr>
          <p:txBody>
            <a:bodyPr rtlCol="0" anchor="ctr"/>
            <a:lstStyle/>
            <a:p>
              <a:endParaRPr lang="en-US"/>
            </a:p>
          </p:txBody>
        </p:sp>
        <p:sp>
          <p:nvSpPr>
            <p:cNvPr id="27" name="Freeform: Shape 26">
              <a:extLst>
                <a:ext uri="{FF2B5EF4-FFF2-40B4-BE49-F238E27FC236}">
                  <a16:creationId xmlns:a16="http://schemas.microsoft.com/office/drawing/2014/main" id="{FB983CD6-7642-438D-8C7F-29C30165DC70}"/>
                </a:ext>
              </a:extLst>
            </p:cNvPr>
            <p:cNvSpPr/>
            <p:nvPr/>
          </p:nvSpPr>
          <p:spPr>
            <a:xfrm>
              <a:off x="5654591" y="939518"/>
              <a:ext cx="3769239" cy="3736342"/>
            </a:xfrm>
            <a:custGeom>
              <a:avLst/>
              <a:gdLst>
                <a:gd name="connsiteX0" fmla="*/ 2567127 w 4009217"/>
                <a:gd name="connsiteY0" fmla="*/ 30683 h 4295590"/>
                <a:gd name="connsiteX1" fmla="*/ 3798529 w 4009217"/>
                <a:gd name="connsiteY1" fmla="*/ 30683 h 4295590"/>
                <a:gd name="connsiteX2" fmla="*/ 4007172 w 4009217"/>
                <a:gd name="connsiteY2" fmla="*/ 272054 h 4295590"/>
                <a:gd name="connsiteX3" fmla="*/ 3998990 w 4009217"/>
                <a:gd name="connsiteY3" fmla="*/ 4268999 h 4295590"/>
                <a:gd name="connsiteX4" fmla="*/ 30683 w 4009217"/>
                <a:gd name="connsiteY4" fmla="*/ 4268999 h 4295590"/>
                <a:gd name="connsiteX0" fmla="*/ 2536444 w 3976489"/>
                <a:gd name="connsiteY0" fmla="*/ 0 h 4238316"/>
                <a:gd name="connsiteX1" fmla="*/ 3976489 w 3976489"/>
                <a:gd name="connsiteY1" fmla="*/ 241371 h 4238316"/>
                <a:gd name="connsiteX2" fmla="*/ 3968307 w 3976489"/>
                <a:gd name="connsiteY2" fmla="*/ 4238316 h 4238316"/>
                <a:gd name="connsiteX3" fmla="*/ 0 w 3976489"/>
                <a:gd name="connsiteY3" fmla="*/ 4238316 h 4238316"/>
                <a:gd name="connsiteX0" fmla="*/ 2536444 w 3976489"/>
                <a:gd name="connsiteY0" fmla="*/ 0 h 4238316"/>
                <a:gd name="connsiteX1" fmla="*/ 3976489 w 3976489"/>
                <a:gd name="connsiteY1" fmla="*/ 213683 h 4238316"/>
                <a:gd name="connsiteX2" fmla="*/ 3968307 w 3976489"/>
                <a:gd name="connsiteY2" fmla="*/ 4238316 h 4238316"/>
                <a:gd name="connsiteX3" fmla="*/ 0 w 3976489"/>
                <a:gd name="connsiteY3" fmla="*/ 4238316 h 4238316"/>
                <a:gd name="connsiteX0" fmla="*/ 2473335 w 3976489"/>
                <a:gd name="connsiteY0" fmla="*/ 0 h 4035268"/>
                <a:gd name="connsiteX1" fmla="*/ 3976489 w 3976489"/>
                <a:gd name="connsiteY1" fmla="*/ 10635 h 4035268"/>
                <a:gd name="connsiteX2" fmla="*/ 3968307 w 3976489"/>
                <a:gd name="connsiteY2" fmla="*/ 4035268 h 4035268"/>
                <a:gd name="connsiteX3" fmla="*/ 0 w 3976489"/>
                <a:gd name="connsiteY3" fmla="*/ 4035268 h 4035268"/>
              </a:gdLst>
              <a:ahLst/>
              <a:cxnLst>
                <a:cxn ang="0">
                  <a:pos x="connsiteX0" y="connsiteY0"/>
                </a:cxn>
                <a:cxn ang="0">
                  <a:pos x="connsiteX1" y="connsiteY1"/>
                </a:cxn>
                <a:cxn ang="0">
                  <a:pos x="connsiteX2" y="connsiteY2"/>
                </a:cxn>
                <a:cxn ang="0">
                  <a:pos x="connsiteX3" y="connsiteY3"/>
                </a:cxn>
              </a:cxnLst>
              <a:rect l="l" t="t" r="r" b="b"/>
              <a:pathLst>
                <a:path w="3976489" h="4035268">
                  <a:moveTo>
                    <a:pt x="2473335" y="0"/>
                  </a:moveTo>
                  <a:lnTo>
                    <a:pt x="3976489" y="10635"/>
                  </a:lnTo>
                  <a:cubicBezTo>
                    <a:pt x="3973762" y="1342950"/>
                    <a:pt x="3971034" y="2702953"/>
                    <a:pt x="3968307" y="4035268"/>
                  </a:cubicBezTo>
                  <a:lnTo>
                    <a:pt x="0" y="4035268"/>
                  </a:lnTo>
                </a:path>
              </a:pathLst>
            </a:custGeom>
            <a:solidFill>
              <a:srgbClr val="999999">
                <a:alpha val="10000"/>
              </a:srgbClr>
            </a:solidFill>
            <a:ln w="9525" cap="flat">
              <a:noFill/>
              <a:prstDash val="solid"/>
              <a:miter/>
            </a:ln>
          </p:spPr>
          <p:txBody>
            <a:bodyPr rtlCol="0" anchor="ctr"/>
            <a:lstStyle/>
            <a:p>
              <a:endParaRPr lang="en-US" dirty="0"/>
            </a:p>
          </p:txBody>
        </p:sp>
      </p:grpSp>
      <p:sp>
        <p:nvSpPr>
          <p:cNvPr id="28" name="Picture Placeholder 2">
            <a:extLst>
              <a:ext uri="{FF2B5EF4-FFF2-40B4-BE49-F238E27FC236}">
                <a16:creationId xmlns:a16="http://schemas.microsoft.com/office/drawing/2014/main" id="{A1FF0400-0AB6-44B7-BC96-271D03F76CA3}"/>
              </a:ext>
            </a:extLst>
          </p:cNvPr>
          <p:cNvSpPr>
            <a:spLocks noGrp="1"/>
          </p:cNvSpPr>
          <p:nvPr>
            <p:ph type="pic" idx="12" hasCustomPrompt="1"/>
          </p:nvPr>
        </p:nvSpPr>
        <p:spPr>
          <a:xfrm>
            <a:off x="1100461" y="1974379"/>
            <a:ext cx="5062213" cy="3000625"/>
          </a:xfrm>
          <a:prstGeom prst="rect">
            <a:avLst/>
          </a:prstGeom>
          <a:solidFill>
            <a:schemeClr val="bg1">
              <a:lumMod val="95000"/>
            </a:schemeClr>
          </a:solidFill>
          <a:ln w="12700">
            <a:noFill/>
          </a:ln>
        </p:spPr>
        <p:txBody>
          <a:bodyPr anchor="ctr"/>
          <a:lstStyle>
            <a:lvl1pPr marL="0" indent="0" algn="ctr">
              <a:buNone/>
              <a:defRPr sz="1200">
                <a:solidFill>
                  <a:schemeClr val="tx1">
                    <a:lumMod val="75000"/>
                    <a:lumOff val="25000"/>
                  </a:schemeClr>
                </a:solidFill>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 </a:t>
            </a:r>
            <a:endParaRPr lang="ko-KR" altLang="en-US" dirty="0"/>
          </a:p>
        </p:txBody>
      </p:sp>
      <p:sp>
        <p:nvSpPr>
          <p:cNvPr id="29" name="Text Placeholder 9">
            <a:extLst>
              <a:ext uri="{FF2B5EF4-FFF2-40B4-BE49-F238E27FC236}">
                <a16:creationId xmlns:a16="http://schemas.microsoft.com/office/drawing/2014/main" id="{8ECFF973-362D-4665-9A47-3D1F92BCF001}"/>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90000"/>
                    <a:lumOff val="10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37509740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4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1636620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6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748309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End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5066714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7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960406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PNG sets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332482"/>
            <a:ext cx="11573197" cy="724247"/>
          </a:xfrm>
          <a:prstGeom prst="rect">
            <a:avLst/>
          </a:prstGeom>
        </p:spPr>
        <p:txBody>
          <a:bodyPr anchor="ctr"/>
          <a:lstStyle>
            <a:lvl1pPr marL="0" indent="0" algn="ctr">
              <a:buNone/>
              <a:defRPr sz="5400" b="0" baseline="0">
                <a:solidFill>
                  <a:schemeClr val="tx1">
                    <a:lumMod val="90000"/>
                    <a:lumOff val="10000"/>
                  </a:schemeClr>
                </a:solidFill>
                <a:latin typeface="+mj-lt"/>
                <a:cs typeface="Arial" pitchFamily="34" charset="0"/>
              </a:defRPr>
            </a:lvl1pPr>
          </a:lstStyle>
          <a:p>
            <a:pPr lvl="0"/>
            <a:r>
              <a:rPr lang="en-US" altLang="ko-KR" dirty="0"/>
              <a:t>PNG &amp; Shapes Layout</a:t>
            </a:r>
          </a:p>
        </p:txBody>
      </p:sp>
    </p:spTree>
    <p:extLst>
      <p:ext uri="{BB962C8B-B14F-4D97-AF65-F5344CB8AC3E}">
        <p14:creationId xmlns:p14="http://schemas.microsoft.com/office/powerpoint/2010/main" val="244639275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Icon sets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123478"/>
            <a:ext cx="11573197" cy="724247"/>
          </a:xfrm>
          <a:prstGeom prst="rect">
            <a:avLst/>
          </a:prstGeom>
        </p:spPr>
        <p:txBody>
          <a:bodyPr anchor="ctr"/>
          <a:lstStyle>
            <a:lvl1pPr marL="0" indent="0" algn="ctr">
              <a:buNone/>
              <a:defRPr sz="5400" b="0" baseline="0">
                <a:solidFill>
                  <a:schemeClr val="tx1">
                    <a:lumMod val="90000"/>
                    <a:lumOff val="10000"/>
                  </a:schemeClr>
                </a:solidFill>
                <a:latin typeface="+mj-lt"/>
                <a:cs typeface="Arial" pitchFamily="34" charset="0"/>
              </a:defRPr>
            </a:lvl1pPr>
          </a:lstStyle>
          <a:p>
            <a:pPr lvl="0"/>
            <a:r>
              <a:rPr lang="en-US" altLang="ko-KR" dirty="0"/>
              <a:t>Icon Sets Layout</a:t>
            </a:r>
          </a:p>
        </p:txBody>
      </p:sp>
      <p:sp>
        <p:nvSpPr>
          <p:cNvPr id="3" name="Rounded Rectangle 2"/>
          <p:cNvSpPr/>
          <p:nvPr userDrawn="1"/>
        </p:nvSpPr>
        <p:spPr>
          <a:xfrm>
            <a:off x="354010" y="1131591"/>
            <a:ext cx="3560767" cy="5402561"/>
          </a:xfrm>
          <a:prstGeom prst="roundRect">
            <a:avLst>
              <a:gd name="adj" fmla="val 396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p>
        </p:txBody>
      </p:sp>
      <p:sp>
        <p:nvSpPr>
          <p:cNvPr id="4" name="Rounded Rectangle 3"/>
          <p:cNvSpPr/>
          <p:nvPr userDrawn="1"/>
        </p:nvSpPr>
        <p:spPr>
          <a:xfrm>
            <a:off x="531933" y="1347500"/>
            <a:ext cx="153868" cy="5015200"/>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schemeClr val="bg1"/>
              </a:solidFill>
            </a:endParaRPr>
          </a:p>
        </p:txBody>
      </p:sp>
      <p:sp>
        <p:nvSpPr>
          <p:cNvPr id="5" name="Half Frame 4"/>
          <p:cNvSpPr/>
          <p:nvPr userDrawn="1"/>
        </p:nvSpPr>
        <p:spPr>
          <a:xfrm rot="5400000">
            <a:off x="3057177" y="1276653"/>
            <a:ext cx="685849" cy="685148"/>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schemeClr val="tx1">
                  <a:lumMod val="85000"/>
                  <a:lumOff val="15000"/>
                </a:schemeClr>
              </a:solidFill>
            </a:endParaRPr>
          </a:p>
        </p:txBody>
      </p:sp>
      <p:sp>
        <p:nvSpPr>
          <p:cNvPr id="58" name="TextBox 57">
            <a:extLst>
              <a:ext uri="{FF2B5EF4-FFF2-40B4-BE49-F238E27FC236}">
                <a16:creationId xmlns:a16="http://schemas.microsoft.com/office/drawing/2014/main" id="{5644E8BB-F13A-4AE0-889E-633DE4143787}"/>
              </a:ext>
            </a:extLst>
          </p:cNvPr>
          <p:cNvSpPr txBox="1"/>
          <p:nvPr userDrawn="1"/>
        </p:nvSpPr>
        <p:spPr>
          <a:xfrm>
            <a:off x="711704" y="1637214"/>
            <a:ext cx="2232248" cy="523220"/>
          </a:xfrm>
          <a:prstGeom prst="rect">
            <a:avLst/>
          </a:prstGeom>
          <a:noFill/>
        </p:spPr>
        <p:txBody>
          <a:bodyPr wrap="square" rtlCol="0" anchor="ctr">
            <a:spAutoFit/>
          </a:bodyPr>
          <a:lstStyle/>
          <a:p>
            <a:r>
              <a:rPr lang="en-US" altLang="ko-KR" sz="1400" b="1" dirty="0">
                <a:solidFill>
                  <a:schemeClr val="bg1"/>
                </a:solidFill>
                <a:latin typeface="Arial" pitchFamily="34" charset="0"/>
                <a:cs typeface="Arial" pitchFamily="34" charset="0"/>
              </a:rPr>
              <a:t>You can Resize without losing quality</a:t>
            </a:r>
            <a:endParaRPr lang="ko-KR" altLang="en-US" sz="1400" b="1" dirty="0">
              <a:solidFill>
                <a:schemeClr val="bg1"/>
              </a:solidFill>
              <a:latin typeface="Arial" pitchFamily="34" charset="0"/>
              <a:cs typeface="Arial" pitchFamily="34" charset="0"/>
            </a:endParaRPr>
          </a:p>
        </p:txBody>
      </p:sp>
      <p:sp>
        <p:nvSpPr>
          <p:cNvPr id="59" name="TextBox 58">
            <a:extLst>
              <a:ext uri="{FF2B5EF4-FFF2-40B4-BE49-F238E27FC236}">
                <a16:creationId xmlns:a16="http://schemas.microsoft.com/office/drawing/2014/main" id="{F2CE2B8B-ED32-491A-95B2-D28904BC432C}"/>
              </a:ext>
            </a:extLst>
          </p:cNvPr>
          <p:cNvSpPr txBox="1"/>
          <p:nvPr userDrawn="1"/>
        </p:nvSpPr>
        <p:spPr>
          <a:xfrm>
            <a:off x="711704" y="2127463"/>
            <a:ext cx="2232248" cy="738664"/>
          </a:xfrm>
          <a:prstGeom prst="rect">
            <a:avLst/>
          </a:prstGeom>
          <a:noFill/>
        </p:spPr>
        <p:txBody>
          <a:bodyPr wrap="square" rtlCol="0" anchor="ctr">
            <a:spAutoFit/>
          </a:bodyPr>
          <a:lstStyle/>
          <a:p>
            <a:r>
              <a:rPr lang="en-US" altLang="ko-KR" sz="1400" b="1" dirty="0">
                <a:solidFill>
                  <a:schemeClr val="bg1"/>
                </a:solidFill>
                <a:latin typeface="Arial" pitchFamily="34" charset="0"/>
                <a:cs typeface="Arial" pitchFamily="34" charset="0"/>
              </a:rPr>
              <a:t>You can Change Fill Color &amp;</a:t>
            </a:r>
          </a:p>
          <a:p>
            <a:r>
              <a:rPr lang="en-US" altLang="ko-KR" sz="1400" b="1" dirty="0">
                <a:solidFill>
                  <a:schemeClr val="bg1"/>
                </a:solidFill>
                <a:latin typeface="Arial" pitchFamily="34" charset="0"/>
                <a:cs typeface="Arial" pitchFamily="34" charset="0"/>
              </a:rPr>
              <a:t>Line Color</a:t>
            </a:r>
            <a:endParaRPr lang="ko-KR" altLang="en-US" sz="1400" b="1" dirty="0">
              <a:solidFill>
                <a:schemeClr val="bg1"/>
              </a:solidFill>
              <a:latin typeface="Arial" pitchFamily="34" charset="0"/>
              <a:cs typeface="Arial" pitchFamily="34" charset="0"/>
            </a:endParaRPr>
          </a:p>
        </p:txBody>
      </p:sp>
      <p:sp>
        <p:nvSpPr>
          <p:cNvPr id="60" name="TextBox 59">
            <a:extLst>
              <a:ext uri="{FF2B5EF4-FFF2-40B4-BE49-F238E27FC236}">
                <a16:creationId xmlns:a16="http://schemas.microsoft.com/office/drawing/2014/main" id="{962A52DF-2523-4479-BFA3-B5ACE9887E1C}"/>
              </a:ext>
            </a:extLst>
          </p:cNvPr>
          <p:cNvSpPr txBox="1"/>
          <p:nvPr userDrawn="1"/>
        </p:nvSpPr>
        <p:spPr>
          <a:xfrm>
            <a:off x="721229" y="5808438"/>
            <a:ext cx="2232000" cy="307777"/>
          </a:xfrm>
          <a:prstGeom prst="rect">
            <a:avLst/>
          </a:prstGeom>
          <a:noFill/>
        </p:spPr>
        <p:txBody>
          <a:bodyPr wrap="square" rtlCol="0" anchor="ctr">
            <a:spAutoFit/>
          </a:bodyPr>
          <a:lstStyle/>
          <a:p>
            <a:r>
              <a:rPr lang="en-US" altLang="ko-KR" sz="1400" dirty="0">
                <a:solidFill>
                  <a:schemeClr val="bg1"/>
                </a:solidFill>
                <a:latin typeface="Arial" pitchFamily="34" charset="0"/>
                <a:cs typeface="Arial" pitchFamily="34" charset="0"/>
              </a:rPr>
              <a:t>www.allppt.com</a:t>
            </a:r>
            <a:endParaRPr lang="ko-KR" altLang="en-US" sz="1400" dirty="0">
              <a:solidFill>
                <a:schemeClr val="bg1"/>
              </a:solidFill>
              <a:latin typeface="Arial" pitchFamily="34" charset="0"/>
              <a:cs typeface="Arial" pitchFamily="34" charset="0"/>
            </a:endParaRPr>
          </a:p>
        </p:txBody>
      </p:sp>
      <p:sp>
        <p:nvSpPr>
          <p:cNvPr id="61" name="TextBox 60">
            <a:extLst>
              <a:ext uri="{FF2B5EF4-FFF2-40B4-BE49-F238E27FC236}">
                <a16:creationId xmlns:a16="http://schemas.microsoft.com/office/drawing/2014/main" id="{BAAC314F-E96A-4408-95DE-A70E9ED054AF}"/>
              </a:ext>
            </a:extLst>
          </p:cNvPr>
          <p:cNvSpPr txBox="1"/>
          <p:nvPr userDrawn="1"/>
        </p:nvSpPr>
        <p:spPr>
          <a:xfrm>
            <a:off x="721229" y="4450324"/>
            <a:ext cx="2717296" cy="1384995"/>
          </a:xfrm>
          <a:prstGeom prst="rect">
            <a:avLst/>
          </a:prstGeom>
          <a:noFill/>
        </p:spPr>
        <p:txBody>
          <a:bodyPr wrap="square" rtlCol="0" anchor="ctr">
            <a:spAutoFit/>
          </a:bodyPr>
          <a:lstStyle/>
          <a:p>
            <a:r>
              <a:rPr lang="en-US" altLang="ko-KR" sz="2800" b="1" dirty="0">
                <a:solidFill>
                  <a:schemeClr val="bg1"/>
                </a:solidFill>
                <a:latin typeface="+mn-lt"/>
                <a:ea typeface="+mn-ea"/>
                <a:cs typeface="Arial" pitchFamily="34" charset="0"/>
              </a:rPr>
              <a:t>FREE </a:t>
            </a:r>
          </a:p>
          <a:p>
            <a:r>
              <a:rPr lang="en-US" altLang="ko-KR" sz="2800" b="1" dirty="0">
                <a:solidFill>
                  <a:schemeClr val="bg1"/>
                </a:solidFill>
                <a:latin typeface="+mn-lt"/>
                <a:ea typeface="+mn-ea"/>
                <a:cs typeface="Arial" pitchFamily="34" charset="0"/>
              </a:rPr>
              <a:t>PPT TEMPLATES</a:t>
            </a:r>
          </a:p>
        </p:txBody>
      </p:sp>
    </p:spTree>
    <p:extLst>
      <p:ext uri="{BB962C8B-B14F-4D97-AF65-F5344CB8AC3E}">
        <p14:creationId xmlns:p14="http://schemas.microsoft.com/office/powerpoint/2010/main" val="31367658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ection Break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847202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23DE32A5-6181-4C51-AD5C-3F1A448478A1}"/>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90000"/>
                    <a:lumOff val="10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18993242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23DE32A5-6181-4C51-AD5C-3F1A448478A1}"/>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90000"/>
                    <a:lumOff val="10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34496944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Contents slide layout">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58394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Agenda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823200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Taam slide layout">
    <p:spTree>
      <p:nvGrpSpPr>
        <p:cNvPr id="1" name=""/>
        <p:cNvGrpSpPr/>
        <p:nvPr/>
      </p:nvGrpSpPr>
      <p:grpSpPr>
        <a:xfrm>
          <a:off x="0" y="0"/>
          <a:ext cx="0" cy="0"/>
          <a:chOff x="0" y="0"/>
          <a:chExt cx="0" cy="0"/>
        </a:xfrm>
      </p:grpSpPr>
      <p:sp>
        <p:nvSpPr>
          <p:cNvPr id="5" name="Right Triangle 4">
            <a:extLst>
              <a:ext uri="{FF2B5EF4-FFF2-40B4-BE49-F238E27FC236}">
                <a16:creationId xmlns:a16="http://schemas.microsoft.com/office/drawing/2014/main" id="{12684F0A-E70A-41BF-8148-445814C53353}"/>
              </a:ext>
            </a:extLst>
          </p:cNvPr>
          <p:cNvSpPr/>
          <p:nvPr userDrawn="1"/>
        </p:nvSpPr>
        <p:spPr>
          <a:xfrm>
            <a:off x="0" y="339509"/>
            <a:ext cx="5886994" cy="6518491"/>
          </a:xfrm>
          <a:prstGeom prst="r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9">
            <a:extLst>
              <a:ext uri="{FF2B5EF4-FFF2-40B4-BE49-F238E27FC236}">
                <a16:creationId xmlns:a16="http://schemas.microsoft.com/office/drawing/2014/main" id="{EF70765A-4598-4D75-8EBE-B820808F6559}"/>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90000"/>
                    <a:lumOff val="10000"/>
                  </a:schemeClr>
                </a:solidFill>
                <a:latin typeface="+mj-lt"/>
                <a:cs typeface="Arial" pitchFamily="34" charset="0"/>
              </a:defRPr>
            </a:lvl1pPr>
          </a:lstStyle>
          <a:p>
            <a:pPr lvl="0"/>
            <a:r>
              <a:rPr lang="en-US" altLang="ko-KR" dirty="0"/>
              <a:t>Our Team LAYOUT</a:t>
            </a:r>
          </a:p>
        </p:txBody>
      </p:sp>
      <p:sp>
        <p:nvSpPr>
          <p:cNvPr id="4" name="그림 개체 틀 2">
            <a:extLst>
              <a:ext uri="{FF2B5EF4-FFF2-40B4-BE49-F238E27FC236}">
                <a16:creationId xmlns:a16="http://schemas.microsoft.com/office/drawing/2014/main" id="{474261F5-E73A-4DCE-AA74-3F3BA62A3427}"/>
              </a:ext>
            </a:extLst>
          </p:cNvPr>
          <p:cNvSpPr>
            <a:spLocks noGrp="1"/>
          </p:cNvSpPr>
          <p:nvPr>
            <p:ph type="pic" sz="quarter" idx="11" hasCustomPrompt="1"/>
          </p:nvPr>
        </p:nvSpPr>
        <p:spPr>
          <a:xfrm>
            <a:off x="971313" y="1633058"/>
            <a:ext cx="3060756" cy="3591884"/>
          </a:xfrm>
          <a:prstGeom prst="rect">
            <a:avLst/>
          </a:prstGeom>
          <a:solidFill>
            <a:schemeClr val="bg1">
              <a:lumMod val="95000"/>
            </a:schemeClr>
          </a:solidFill>
          <a:ln w="152400">
            <a:noFill/>
          </a:ln>
          <a:effectLst/>
        </p:spPr>
        <p:txBody>
          <a:bodyPr anchor="ctr"/>
          <a:lstStyle>
            <a:lvl1pPr marL="0" indent="0" algn="ctr">
              <a:buFontTx/>
              <a:buNone/>
              <a:defRPr sz="1200">
                <a:solidFill>
                  <a:schemeClr val="tx1">
                    <a:lumMod val="75000"/>
                    <a:lumOff val="25000"/>
                  </a:schemeClr>
                </a:solidFill>
              </a:defRPr>
            </a:lvl1pPr>
          </a:lstStyle>
          <a:p>
            <a:r>
              <a:rPr lang="en-US" altLang="ko-KR" dirty="0"/>
              <a:t>Place Your Picture Here</a:t>
            </a:r>
            <a:endParaRPr lang="ko-KR" altLang="en-US" dirty="0"/>
          </a:p>
        </p:txBody>
      </p:sp>
    </p:spTree>
    <p:extLst>
      <p:ext uri="{BB962C8B-B14F-4D97-AF65-F5344CB8AC3E}">
        <p14:creationId xmlns:p14="http://schemas.microsoft.com/office/powerpoint/2010/main" val="7686641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2_Image Layout">
    <p:spTree>
      <p:nvGrpSpPr>
        <p:cNvPr id="1" name=""/>
        <p:cNvGrpSpPr/>
        <p:nvPr/>
      </p:nvGrpSpPr>
      <p:grpSpPr>
        <a:xfrm>
          <a:off x="0" y="0"/>
          <a:ext cx="0" cy="0"/>
          <a:chOff x="0" y="0"/>
          <a:chExt cx="0" cy="0"/>
        </a:xfrm>
      </p:grpSpPr>
      <p:sp>
        <p:nvSpPr>
          <p:cNvPr id="50" name="Picture Placeholder 20">
            <a:extLst>
              <a:ext uri="{FF2B5EF4-FFF2-40B4-BE49-F238E27FC236}">
                <a16:creationId xmlns:a16="http://schemas.microsoft.com/office/drawing/2014/main" id="{6FE311F5-A9A3-4147-874B-14B212E901EC}"/>
              </a:ext>
            </a:extLst>
          </p:cNvPr>
          <p:cNvSpPr>
            <a:spLocks noGrp="1"/>
          </p:cNvSpPr>
          <p:nvPr>
            <p:ph type="pic" idx="11" hasCustomPrompt="1"/>
          </p:nvPr>
        </p:nvSpPr>
        <p:spPr>
          <a:xfrm>
            <a:off x="6587381" y="3577044"/>
            <a:ext cx="3100540" cy="3100540"/>
          </a:xfrm>
          <a:custGeom>
            <a:avLst/>
            <a:gdLst>
              <a:gd name="connsiteX0" fmla="*/ 1550270 w 3100540"/>
              <a:gd name="connsiteY0" fmla="*/ 0 h 3100540"/>
              <a:gd name="connsiteX1" fmla="*/ 1677815 w 3100540"/>
              <a:gd name="connsiteY1" fmla="*/ 52831 h 3100540"/>
              <a:gd name="connsiteX2" fmla="*/ 3047709 w 3100540"/>
              <a:gd name="connsiteY2" fmla="*/ 1422726 h 3100540"/>
              <a:gd name="connsiteX3" fmla="*/ 3047709 w 3100540"/>
              <a:gd name="connsiteY3" fmla="*/ 1677816 h 3100540"/>
              <a:gd name="connsiteX4" fmla="*/ 1677816 w 3100540"/>
              <a:gd name="connsiteY4" fmla="*/ 3047710 h 3100540"/>
              <a:gd name="connsiteX5" fmla="*/ 1422726 w 3100540"/>
              <a:gd name="connsiteY5" fmla="*/ 3047710 h 3100540"/>
              <a:gd name="connsiteX6" fmla="*/ 52831 w 3100540"/>
              <a:gd name="connsiteY6" fmla="*/ 1677815 h 3100540"/>
              <a:gd name="connsiteX7" fmla="*/ 52831 w 3100540"/>
              <a:gd name="connsiteY7" fmla="*/ 1422724 h 3100540"/>
              <a:gd name="connsiteX8" fmla="*/ 1422724 w 3100540"/>
              <a:gd name="connsiteY8" fmla="*/ 52831 h 3100540"/>
              <a:gd name="connsiteX9" fmla="*/ 1550270 w 3100540"/>
              <a:gd name="connsiteY9" fmla="*/ 0 h 3100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00540" h="3100540">
                <a:moveTo>
                  <a:pt x="1550270" y="0"/>
                </a:moveTo>
                <a:cubicBezTo>
                  <a:pt x="1596432" y="0"/>
                  <a:pt x="1642594" y="17610"/>
                  <a:pt x="1677815" y="52831"/>
                </a:cubicBezTo>
                <a:lnTo>
                  <a:pt x="3047709" y="1422726"/>
                </a:lnTo>
                <a:cubicBezTo>
                  <a:pt x="3118151" y="1493167"/>
                  <a:pt x="3118151" y="1607375"/>
                  <a:pt x="3047709" y="1677816"/>
                </a:cubicBezTo>
                <a:lnTo>
                  <a:pt x="1677816" y="3047710"/>
                </a:lnTo>
                <a:cubicBezTo>
                  <a:pt x="1607375" y="3118151"/>
                  <a:pt x="1493167" y="3118151"/>
                  <a:pt x="1422726" y="3047710"/>
                </a:cubicBezTo>
                <a:lnTo>
                  <a:pt x="52831" y="1677815"/>
                </a:lnTo>
                <a:cubicBezTo>
                  <a:pt x="-17610" y="1607373"/>
                  <a:pt x="-17610" y="1493166"/>
                  <a:pt x="52831" y="1422724"/>
                </a:cubicBezTo>
                <a:lnTo>
                  <a:pt x="1422724" y="52831"/>
                </a:lnTo>
                <a:cubicBezTo>
                  <a:pt x="1457945" y="17610"/>
                  <a:pt x="1504107" y="0"/>
                  <a:pt x="1550270" y="0"/>
                </a:cubicBezTo>
                <a:close/>
              </a:path>
            </a:pathLst>
          </a:custGeom>
          <a:solidFill>
            <a:schemeClr val="bg1">
              <a:lumMod val="95000"/>
            </a:schemeClr>
          </a:solidFill>
          <a:ln w="50800">
            <a:noFill/>
          </a:ln>
        </p:spPr>
        <p:txBody>
          <a:bodyPr wrap="square" anchor="ctr">
            <a:noAutofit/>
          </a:bodyPr>
          <a:lstStyle>
            <a:lvl1pPr marL="0" indent="0" algn="ctr">
              <a:buNone/>
              <a:defRPr sz="1200" baseline="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51" name="Picture Placeholder 18">
            <a:extLst>
              <a:ext uri="{FF2B5EF4-FFF2-40B4-BE49-F238E27FC236}">
                <a16:creationId xmlns:a16="http://schemas.microsoft.com/office/drawing/2014/main" id="{11224CB0-F9E0-437C-86B4-895C27988953}"/>
              </a:ext>
            </a:extLst>
          </p:cNvPr>
          <p:cNvSpPr>
            <a:spLocks noGrp="1"/>
          </p:cNvSpPr>
          <p:nvPr>
            <p:ph type="pic" idx="12" hasCustomPrompt="1"/>
          </p:nvPr>
        </p:nvSpPr>
        <p:spPr>
          <a:xfrm>
            <a:off x="6587381" y="204021"/>
            <a:ext cx="3100540" cy="3100540"/>
          </a:xfrm>
          <a:custGeom>
            <a:avLst/>
            <a:gdLst>
              <a:gd name="connsiteX0" fmla="*/ 1550269 w 3100540"/>
              <a:gd name="connsiteY0" fmla="*/ 0 h 3100540"/>
              <a:gd name="connsiteX1" fmla="*/ 1677815 w 3100540"/>
              <a:gd name="connsiteY1" fmla="*/ 52831 h 3100540"/>
              <a:gd name="connsiteX2" fmla="*/ 3047709 w 3100540"/>
              <a:gd name="connsiteY2" fmla="*/ 1422726 h 3100540"/>
              <a:gd name="connsiteX3" fmla="*/ 3047709 w 3100540"/>
              <a:gd name="connsiteY3" fmla="*/ 1677816 h 3100540"/>
              <a:gd name="connsiteX4" fmla="*/ 1677816 w 3100540"/>
              <a:gd name="connsiteY4" fmla="*/ 3047709 h 3100540"/>
              <a:gd name="connsiteX5" fmla="*/ 1422726 w 3100540"/>
              <a:gd name="connsiteY5" fmla="*/ 3047709 h 3100540"/>
              <a:gd name="connsiteX6" fmla="*/ 52831 w 3100540"/>
              <a:gd name="connsiteY6" fmla="*/ 1677814 h 3100540"/>
              <a:gd name="connsiteX7" fmla="*/ 52831 w 3100540"/>
              <a:gd name="connsiteY7" fmla="*/ 1422724 h 3100540"/>
              <a:gd name="connsiteX8" fmla="*/ 1422724 w 3100540"/>
              <a:gd name="connsiteY8" fmla="*/ 52831 h 3100540"/>
              <a:gd name="connsiteX9" fmla="*/ 1550269 w 3100540"/>
              <a:gd name="connsiteY9" fmla="*/ 0 h 3100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00540" h="3100540">
                <a:moveTo>
                  <a:pt x="1550269" y="0"/>
                </a:moveTo>
                <a:cubicBezTo>
                  <a:pt x="1596432" y="0"/>
                  <a:pt x="1642594" y="17610"/>
                  <a:pt x="1677815" y="52831"/>
                </a:cubicBezTo>
                <a:lnTo>
                  <a:pt x="3047709" y="1422726"/>
                </a:lnTo>
                <a:cubicBezTo>
                  <a:pt x="3118151" y="1493167"/>
                  <a:pt x="3118151" y="1607375"/>
                  <a:pt x="3047709" y="1677816"/>
                </a:cubicBezTo>
                <a:lnTo>
                  <a:pt x="1677816" y="3047709"/>
                </a:lnTo>
                <a:cubicBezTo>
                  <a:pt x="1607375" y="3118151"/>
                  <a:pt x="1493167" y="3118151"/>
                  <a:pt x="1422726" y="3047709"/>
                </a:cubicBezTo>
                <a:lnTo>
                  <a:pt x="52831" y="1677814"/>
                </a:lnTo>
                <a:cubicBezTo>
                  <a:pt x="-17610" y="1607373"/>
                  <a:pt x="-17610" y="1493166"/>
                  <a:pt x="52831" y="1422724"/>
                </a:cubicBezTo>
                <a:lnTo>
                  <a:pt x="1422724" y="52831"/>
                </a:lnTo>
                <a:cubicBezTo>
                  <a:pt x="1457945" y="17610"/>
                  <a:pt x="1504107" y="0"/>
                  <a:pt x="1550269" y="0"/>
                </a:cubicBezTo>
                <a:close/>
              </a:path>
            </a:pathLst>
          </a:custGeom>
          <a:solidFill>
            <a:schemeClr val="bg1">
              <a:lumMod val="95000"/>
            </a:schemeClr>
          </a:solidFill>
          <a:ln w="50800">
            <a:noFill/>
          </a:ln>
        </p:spPr>
        <p:txBody>
          <a:bodyPr wrap="square" anchor="ctr">
            <a:noAutofit/>
          </a:bodyPr>
          <a:lstStyle>
            <a:lvl1pPr marL="0" indent="0" algn="ctr">
              <a:buNone/>
              <a:defRPr sz="1200" baseline="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52" name="Picture Placeholder 19">
            <a:extLst>
              <a:ext uri="{FF2B5EF4-FFF2-40B4-BE49-F238E27FC236}">
                <a16:creationId xmlns:a16="http://schemas.microsoft.com/office/drawing/2014/main" id="{90C4F28F-E0C5-4C6F-9778-5071266AA6DB}"/>
              </a:ext>
            </a:extLst>
          </p:cNvPr>
          <p:cNvSpPr>
            <a:spLocks noGrp="1"/>
          </p:cNvSpPr>
          <p:nvPr>
            <p:ph type="pic" idx="13" hasCustomPrompt="1"/>
          </p:nvPr>
        </p:nvSpPr>
        <p:spPr>
          <a:xfrm>
            <a:off x="8420748" y="1890533"/>
            <a:ext cx="3100541" cy="3100540"/>
          </a:xfrm>
          <a:custGeom>
            <a:avLst/>
            <a:gdLst>
              <a:gd name="connsiteX0" fmla="*/ 1550270 w 3100541"/>
              <a:gd name="connsiteY0" fmla="*/ 0 h 3100540"/>
              <a:gd name="connsiteX1" fmla="*/ 1677815 w 3100541"/>
              <a:gd name="connsiteY1" fmla="*/ 52831 h 3100540"/>
              <a:gd name="connsiteX2" fmla="*/ 3047710 w 3100541"/>
              <a:gd name="connsiteY2" fmla="*/ 1422726 h 3100540"/>
              <a:gd name="connsiteX3" fmla="*/ 3047710 w 3100541"/>
              <a:gd name="connsiteY3" fmla="*/ 1677816 h 3100540"/>
              <a:gd name="connsiteX4" fmla="*/ 1677817 w 3100541"/>
              <a:gd name="connsiteY4" fmla="*/ 3047710 h 3100540"/>
              <a:gd name="connsiteX5" fmla="*/ 1422727 w 3100541"/>
              <a:gd name="connsiteY5" fmla="*/ 3047710 h 3100540"/>
              <a:gd name="connsiteX6" fmla="*/ 52832 w 3100541"/>
              <a:gd name="connsiteY6" fmla="*/ 1677815 h 3100540"/>
              <a:gd name="connsiteX7" fmla="*/ 52832 w 3100541"/>
              <a:gd name="connsiteY7" fmla="*/ 1422724 h 3100540"/>
              <a:gd name="connsiteX8" fmla="*/ 1422725 w 3100541"/>
              <a:gd name="connsiteY8" fmla="*/ 52831 h 3100540"/>
              <a:gd name="connsiteX9" fmla="*/ 1550270 w 3100541"/>
              <a:gd name="connsiteY9" fmla="*/ 0 h 3100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00541" h="3100540">
                <a:moveTo>
                  <a:pt x="1550270" y="0"/>
                </a:moveTo>
                <a:cubicBezTo>
                  <a:pt x="1596432" y="0"/>
                  <a:pt x="1642594" y="17610"/>
                  <a:pt x="1677815" y="52831"/>
                </a:cubicBezTo>
                <a:lnTo>
                  <a:pt x="3047710" y="1422726"/>
                </a:lnTo>
                <a:cubicBezTo>
                  <a:pt x="3118152" y="1493167"/>
                  <a:pt x="3118152" y="1607375"/>
                  <a:pt x="3047710" y="1677816"/>
                </a:cubicBezTo>
                <a:lnTo>
                  <a:pt x="1677817" y="3047710"/>
                </a:lnTo>
                <a:cubicBezTo>
                  <a:pt x="1607376" y="3118151"/>
                  <a:pt x="1493168" y="3118151"/>
                  <a:pt x="1422727" y="3047710"/>
                </a:cubicBezTo>
                <a:lnTo>
                  <a:pt x="52832" y="1677815"/>
                </a:lnTo>
                <a:cubicBezTo>
                  <a:pt x="-17610" y="1607373"/>
                  <a:pt x="-17610" y="1493166"/>
                  <a:pt x="52832" y="1422724"/>
                </a:cubicBezTo>
                <a:lnTo>
                  <a:pt x="1422725" y="52831"/>
                </a:lnTo>
                <a:cubicBezTo>
                  <a:pt x="1457946" y="17610"/>
                  <a:pt x="1504108" y="0"/>
                  <a:pt x="1550270" y="0"/>
                </a:cubicBezTo>
                <a:close/>
              </a:path>
            </a:pathLst>
          </a:custGeom>
          <a:solidFill>
            <a:schemeClr val="bg1">
              <a:lumMod val="95000"/>
            </a:schemeClr>
          </a:solidFill>
          <a:ln w="50800">
            <a:noFill/>
          </a:ln>
        </p:spPr>
        <p:txBody>
          <a:bodyPr wrap="square" anchor="ctr">
            <a:noAutofit/>
          </a:bodyPr>
          <a:lstStyle>
            <a:lvl1pPr marL="0" indent="0" algn="ctr">
              <a:buNone/>
              <a:defRPr sz="1200" baseline="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34328864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6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2044511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slideLayout" Target="../slideLayouts/slideLayout15.xml"/><Relationship Id="rId18" Type="http://schemas.openxmlformats.org/officeDocument/2006/relationships/slideLayout" Target="../slideLayouts/slideLayout20.xml"/><Relationship Id="rId3" Type="http://schemas.openxmlformats.org/officeDocument/2006/relationships/slideLayout" Target="../slideLayouts/slideLayout5.xml"/><Relationship Id="rId21" Type="http://schemas.openxmlformats.org/officeDocument/2006/relationships/theme" Target="../theme/theme2.xml"/><Relationship Id="rId7" Type="http://schemas.openxmlformats.org/officeDocument/2006/relationships/slideLayout" Target="../slideLayouts/slideLayout9.xml"/><Relationship Id="rId12" Type="http://schemas.openxmlformats.org/officeDocument/2006/relationships/slideLayout" Target="../slideLayouts/slideLayout14.xml"/><Relationship Id="rId17" Type="http://schemas.openxmlformats.org/officeDocument/2006/relationships/slideLayout" Target="../slideLayouts/slideLayout19.xml"/><Relationship Id="rId2" Type="http://schemas.openxmlformats.org/officeDocument/2006/relationships/slideLayout" Target="../slideLayouts/slideLayout4.xml"/><Relationship Id="rId16" Type="http://schemas.openxmlformats.org/officeDocument/2006/relationships/slideLayout" Target="../slideLayouts/slideLayout18.xml"/><Relationship Id="rId20" Type="http://schemas.openxmlformats.org/officeDocument/2006/relationships/slideLayout" Target="../slideLayouts/slideLayout22.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5" Type="http://schemas.openxmlformats.org/officeDocument/2006/relationships/slideLayout" Target="../slideLayouts/slideLayout17.xml"/><Relationship Id="rId10" Type="http://schemas.openxmlformats.org/officeDocument/2006/relationships/slideLayout" Target="../slideLayouts/slideLayout12.xml"/><Relationship Id="rId19" Type="http://schemas.openxmlformats.org/officeDocument/2006/relationships/slideLayout" Target="../slideLayouts/slideLayout21.xml"/><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45990320"/>
      </p:ext>
    </p:extLst>
  </p:cSld>
  <p:clrMap bg1="lt1" tx1="dk1" bg2="lt2" tx2="dk2" accent1="accent1" accent2="accent2" accent3="accent3" accent4="accent4" accent5="accent5" accent6="accent6" hlink="hlink" folHlink="folHlink"/>
  <p:sldLayoutIdLst>
    <p:sldLayoutId id="2147483649" r:id="rId1"/>
    <p:sldLayoutId id="2147483650" r:id="rId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15311501"/>
      </p:ext>
    </p:extLst>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75" r:id="rId4"/>
    <p:sldLayoutId id="2147483676" r:id="rId5"/>
    <p:sldLayoutId id="2147483691" r:id="rId6"/>
    <p:sldLayoutId id="2147483678" r:id="rId7"/>
    <p:sldLayoutId id="2147483692" r:id="rId8"/>
    <p:sldLayoutId id="2147483680" r:id="rId9"/>
    <p:sldLayoutId id="2147483693" r:id="rId10"/>
    <p:sldLayoutId id="2147483682" r:id="rId11"/>
    <p:sldLayoutId id="2147483683" r:id="rId12"/>
    <p:sldLayoutId id="2147483684" r:id="rId13"/>
    <p:sldLayoutId id="2147483694" r:id="rId14"/>
    <p:sldLayoutId id="2147483685" r:id="rId15"/>
    <p:sldLayoutId id="2147483686" r:id="rId16"/>
    <p:sldLayoutId id="2147483687" r:id="rId17"/>
    <p:sldLayoutId id="2147483688" r:id="rId18"/>
    <p:sldLayoutId id="2147483671" r:id="rId19"/>
    <p:sldLayoutId id="2147483672" r:id="rId20"/>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98408049"/>
      </p:ext>
    </p:extLst>
  </p:cSld>
  <p:clrMap bg1="lt1" tx1="dk1" bg2="lt2" tx2="dk2" accent1="accent1" accent2="accent2" accent3="accent3" accent4="accent4" accent5="accent5" accent6="accent6" hlink="hlink" folHlink="folHlink"/>
  <p:sldLayoutIdLst>
    <p:sldLayoutId id="2147483674"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www.free-powerpoint-templates-design.com/"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chart" Target="../charts/chart4.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2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hlinkClick r:id="rId2"/>
            <a:extLst>
              <a:ext uri="{FF2B5EF4-FFF2-40B4-BE49-F238E27FC236}">
                <a16:creationId xmlns:a16="http://schemas.microsoft.com/office/drawing/2014/main" id="{65EB7FFB-6FB1-480A-A898-65150C03087A}"/>
              </a:ext>
            </a:extLst>
          </p:cNvPr>
          <p:cNvSpPr txBox="1"/>
          <p:nvPr/>
        </p:nvSpPr>
        <p:spPr>
          <a:xfrm>
            <a:off x="5731765" y="6467568"/>
            <a:ext cx="5939897" cy="246221"/>
          </a:xfrm>
          <a:prstGeom prst="rect">
            <a:avLst/>
          </a:prstGeom>
          <a:noFill/>
        </p:spPr>
        <p:txBody>
          <a:bodyPr wrap="square" rtlCol="0">
            <a:spAutoFit/>
          </a:bodyPr>
          <a:lstStyle/>
          <a:p>
            <a:pPr algn="r"/>
            <a:r>
              <a:rPr lang="en-US" altLang="ko-KR" sz="1000" dirty="0">
                <a:solidFill>
                  <a:schemeClr val="bg1"/>
                </a:solidFill>
                <a:cs typeface="Arial" pitchFamily="34" charset="0"/>
                <a:hlinkClick r:id="rId2">
                  <a:extLst>
                    <a:ext uri="{A12FA001-AC4F-418D-AE19-62706E023703}">
                      <ahyp:hlinkClr xmlns:ahyp="http://schemas.microsoft.com/office/drawing/2018/hyperlinkcolor" val="tx"/>
                    </a:ext>
                  </a:extLst>
                </a:hlinkClick>
              </a:rPr>
              <a:t>http://www.free-powerpoint-templates-design.com</a:t>
            </a:r>
            <a:endParaRPr lang="ko-KR" altLang="en-US" sz="1000" dirty="0">
              <a:solidFill>
                <a:schemeClr val="bg1"/>
              </a:solidFill>
              <a:cs typeface="Arial" pitchFamily="34" charset="0"/>
            </a:endParaRPr>
          </a:p>
        </p:txBody>
      </p:sp>
      <p:sp>
        <p:nvSpPr>
          <p:cNvPr id="8" name="TextBox 7">
            <a:extLst>
              <a:ext uri="{FF2B5EF4-FFF2-40B4-BE49-F238E27FC236}">
                <a16:creationId xmlns:a16="http://schemas.microsoft.com/office/drawing/2014/main" id="{03B4C724-0776-4328-8F0A-B72DA1579537}"/>
              </a:ext>
            </a:extLst>
          </p:cNvPr>
          <p:cNvSpPr txBox="1"/>
          <p:nvPr/>
        </p:nvSpPr>
        <p:spPr>
          <a:xfrm>
            <a:off x="5731765" y="3133581"/>
            <a:ext cx="5940669" cy="2585323"/>
          </a:xfrm>
          <a:prstGeom prst="rect">
            <a:avLst/>
          </a:prstGeom>
          <a:noFill/>
        </p:spPr>
        <p:txBody>
          <a:bodyPr wrap="square" rtlCol="0" anchor="ctr">
            <a:spAutoFit/>
          </a:bodyPr>
          <a:lstStyle/>
          <a:p>
            <a:pPr algn="r"/>
            <a:r>
              <a:rPr lang="en-US" sz="5400" dirty="0">
                <a:solidFill>
                  <a:schemeClr val="bg1"/>
                </a:solidFill>
                <a:latin typeface="+mj-lt"/>
              </a:rPr>
              <a:t>Free</a:t>
            </a:r>
          </a:p>
          <a:p>
            <a:pPr algn="r"/>
            <a:r>
              <a:rPr lang="en-US" sz="5400" dirty="0">
                <a:solidFill>
                  <a:schemeClr val="bg1"/>
                </a:solidFill>
                <a:latin typeface="+mj-lt"/>
              </a:rPr>
              <a:t>Real Estate </a:t>
            </a:r>
          </a:p>
          <a:p>
            <a:pPr algn="r"/>
            <a:r>
              <a:rPr lang="en-US" sz="5400" dirty="0">
                <a:solidFill>
                  <a:schemeClr val="bg1"/>
                </a:solidFill>
                <a:latin typeface="+mj-lt"/>
              </a:rPr>
              <a:t>PPT Templates</a:t>
            </a:r>
            <a:endParaRPr lang="ko-KR" altLang="en-US" sz="5400" dirty="0">
              <a:solidFill>
                <a:schemeClr val="bg1"/>
              </a:solidFill>
              <a:latin typeface="+mj-lt"/>
              <a:cs typeface="Arial" pitchFamily="34" charset="0"/>
            </a:endParaRPr>
          </a:p>
        </p:txBody>
      </p:sp>
      <p:sp>
        <p:nvSpPr>
          <p:cNvPr id="9" name="TextBox 8">
            <a:extLst>
              <a:ext uri="{FF2B5EF4-FFF2-40B4-BE49-F238E27FC236}">
                <a16:creationId xmlns:a16="http://schemas.microsoft.com/office/drawing/2014/main" id="{2B6167FF-AD5E-41E4-8385-3024DC936CF2}"/>
              </a:ext>
            </a:extLst>
          </p:cNvPr>
          <p:cNvSpPr txBox="1"/>
          <p:nvPr/>
        </p:nvSpPr>
        <p:spPr>
          <a:xfrm>
            <a:off x="5731837" y="5718904"/>
            <a:ext cx="5940597" cy="379656"/>
          </a:xfrm>
          <a:prstGeom prst="rect">
            <a:avLst/>
          </a:prstGeom>
          <a:noFill/>
        </p:spPr>
        <p:txBody>
          <a:bodyPr wrap="square" rtlCol="0" anchor="ctr">
            <a:spAutoFit/>
          </a:bodyPr>
          <a:lstStyle/>
          <a:p>
            <a:pPr algn="r"/>
            <a:r>
              <a:rPr lang="en-US" altLang="ko-KR" sz="1867" dirty="0">
                <a:solidFill>
                  <a:schemeClr val="bg1"/>
                </a:solidFill>
                <a:cs typeface="Arial" pitchFamily="34" charset="0"/>
              </a:rPr>
              <a:t>Insert the Subtitle of Your Presentation</a:t>
            </a:r>
            <a:endParaRPr lang="ko-KR" altLang="en-US" sz="1867" dirty="0">
              <a:solidFill>
                <a:schemeClr val="bg1"/>
              </a:solidFill>
              <a:cs typeface="Arial" pitchFamily="34" charset="0"/>
            </a:endParaRPr>
          </a:p>
        </p:txBody>
      </p:sp>
      <p:grpSp>
        <p:nvGrpSpPr>
          <p:cNvPr id="3" name="Graphic 1">
            <a:extLst>
              <a:ext uri="{FF2B5EF4-FFF2-40B4-BE49-F238E27FC236}">
                <a16:creationId xmlns:a16="http://schemas.microsoft.com/office/drawing/2014/main" id="{654B8B42-5803-41D1-913F-6C301EAD336B}"/>
              </a:ext>
            </a:extLst>
          </p:cNvPr>
          <p:cNvGrpSpPr/>
          <p:nvPr/>
        </p:nvGrpSpPr>
        <p:grpSpPr>
          <a:xfrm>
            <a:off x="9896039" y="361457"/>
            <a:ext cx="1684599" cy="432917"/>
            <a:chOff x="28575" y="1871662"/>
            <a:chExt cx="12134850" cy="3118484"/>
          </a:xfrm>
          <a:solidFill>
            <a:schemeClr val="bg1"/>
          </a:solidFill>
        </p:grpSpPr>
        <p:sp>
          <p:nvSpPr>
            <p:cNvPr id="25" name="Freeform: Shape 24">
              <a:extLst>
                <a:ext uri="{FF2B5EF4-FFF2-40B4-BE49-F238E27FC236}">
                  <a16:creationId xmlns:a16="http://schemas.microsoft.com/office/drawing/2014/main" id="{87391C43-A7C4-4450-A16A-F5658A36EA57}"/>
                </a:ext>
              </a:extLst>
            </p:cNvPr>
            <p:cNvSpPr/>
            <p:nvPr/>
          </p:nvSpPr>
          <p:spPr>
            <a:xfrm>
              <a:off x="28575" y="1871662"/>
              <a:ext cx="12134850" cy="3118484"/>
            </a:xfrm>
            <a:custGeom>
              <a:avLst/>
              <a:gdLst>
                <a:gd name="connsiteX0" fmla="*/ 10575608 w 12134850"/>
                <a:gd name="connsiteY0" fmla="*/ 3118485 h 3118484"/>
                <a:gd name="connsiteX1" fmla="*/ 1559243 w 12134850"/>
                <a:gd name="connsiteY1" fmla="*/ 3118485 h 3118484"/>
                <a:gd name="connsiteX2" fmla="*/ 0 w 12134850"/>
                <a:gd name="connsiteY2" fmla="*/ 1559243 h 3118484"/>
                <a:gd name="connsiteX3" fmla="*/ 1559243 w 12134850"/>
                <a:gd name="connsiteY3" fmla="*/ 0 h 3118484"/>
                <a:gd name="connsiteX4" fmla="*/ 10575608 w 12134850"/>
                <a:gd name="connsiteY4" fmla="*/ 0 h 3118484"/>
                <a:gd name="connsiteX5" fmla="*/ 12134850 w 12134850"/>
                <a:gd name="connsiteY5" fmla="*/ 1559243 h 3118484"/>
                <a:gd name="connsiteX6" fmla="*/ 10575608 w 12134850"/>
                <a:gd name="connsiteY6" fmla="*/ 3118485 h 3118484"/>
                <a:gd name="connsiteX7" fmla="*/ 1559243 w 12134850"/>
                <a:gd name="connsiteY7" fmla="*/ 135255 h 3118484"/>
                <a:gd name="connsiteX8" fmla="*/ 135255 w 12134850"/>
                <a:gd name="connsiteY8" fmla="*/ 1559243 h 3118484"/>
                <a:gd name="connsiteX9" fmla="*/ 1559243 w 12134850"/>
                <a:gd name="connsiteY9" fmla="*/ 2983230 h 3118484"/>
                <a:gd name="connsiteX10" fmla="*/ 10575608 w 12134850"/>
                <a:gd name="connsiteY10" fmla="*/ 2983230 h 3118484"/>
                <a:gd name="connsiteX11" fmla="*/ 11999595 w 12134850"/>
                <a:gd name="connsiteY11" fmla="*/ 1559243 h 3118484"/>
                <a:gd name="connsiteX12" fmla="*/ 10575608 w 12134850"/>
                <a:gd name="connsiteY12" fmla="*/ 135255 h 3118484"/>
                <a:gd name="connsiteX13" fmla="*/ 1559243 w 12134850"/>
                <a:gd name="connsiteY13" fmla="*/ 135255 h 3118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134850" h="3118484">
                  <a:moveTo>
                    <a:pt x="10575608" y="3118485"/>
                  </a:moveTo>
                  <a:lnTo>
                    <a:pt x="1559243" y="3118485"/>
                  </a:lnTo>
                  <a:cubicBezTo>
                    <a:pt x="699135" y="3118485"/>
                    <a:pt x="0" y="2419350"/>
                    <a:pt x="0" y="1559243"/>
                  </a:cubicBezTo>
                  <a:cubicBezTo>
                    <a:pt x="0" y="699135"/>
                    <a:pt x="699135" y="0"/>
                    <a:pt x="1559243" y="0"/>
                  </a:cubicBezTo>
                  <a:lnTo>
                    <a:pt x="10575608" y="0"/>
                  </a:lnTo>
                  <a:cubicBezTo>
                    <a:pt x="11435715" y="0"/>
                    <a:pt x="12134850" y="699135"/>
                    <a:pt x="12134850" y="1559243"/>
                  </a:cubicBezTo>
                  <a:cubicBezTo>
                    <a:pt x="12134850" y="2419350"/>
                    <a:pt x="11435715" y="3118485"/>
                    <a:pt x="10575608" y="3118485"/>
                  </a:cubicBezTo>
                  <a:close/>
                  <a:moveTo>
                    <a:pt x="1559243" y="135255"/>
                  </a:moveTo>
                  <a:cubicBezTo>
                    <a:pt x="774383" y="135255"/>
                    <a:pt x="135255" y="774383"/>
                    <a:pt x="135255" y="1559243"/>
                  </a:cubicBezTo>
                  <a:cubicBezTo>
                    <a:pt x="135255" y="2344103"/>
                    <a:pt x="773430" y="2983230"/>
                    <a:pt x="1559243" y="2983230"/>
                  </a:cubicBezTo>
                  <a:lnTo>
                    <a:pt x="10575608" y="2983230"/>
                  </a:lnTo>
                  <a:cubicBezTo>
                    <a:pt x="11360467" y="2983230"/>
                    <a:pt x="11999595" y="2344103"/>
                    <a:pt x="11999595" y="1559243"/>
                  </a:cubicBezTo>
                  <a:cubicBezTo>
                    <a:pt x="11999595" y="774383"/>
                    <a:pt x="11361420" y="135255"/>
                    <a:pt x="10575608" y="135255"/>
                  </a:cubicBezTo>
                  <a:lnTo>
                    <a:pt x="1559243" y="135255"/>
                  </a:lnTo>
                  <a:close/>
                </a:path>
              </a:pathLst>
            </a:custGeom>
            <a:grpFill/>
            <a:ln w="9525" cap="flat">
              <a:noFill/>
              <a:prstDash val="solid"/>
              <a:miter/>
            </a:ln>
          </p:spPr>
          <p:txBody>
            <a:bodyPr rtlCol="0" anchor="ctr"/>
            <a:lstStyle/>
            <a:p>
              <a:endParaRPr lang="en-US"/>
            </a:p>
          </p:txBody>
        </p:sp>
        <p:grpSp>
          <p:nvGrpSpPr>
            <p:cNvPr id="26" name="Graphic 1">
              <a:extLst>
                <a:ext uri="{FF2B5EF4-FFF2-40B4-BE49-F238E27FC236}">
                  <a16:creationId xmlns:a16="http://schemas.microsoft.com/office/drawing/2014/main" id="{654B8B42-5803-41D1-913F-6C301EAD336B}"/>
                </a:ext>
              </a:extLst>
            </p:cNvPr>
            <p:cNvGrpSpPr/>
            <p:nvPr/>
          </p:nvGrpSpPr>
          <p:grpSpPr>
            <a:xfrm>
              <a:off x="1795462" y="2549841"/>
              <a:ext cx="8943975" cy="1763077"/>
              <a:chOff x="1795462" y="2549841"/>
              <a:chExt cx="8943975" cy="1763077"/>
            </a:xfrm>
            <a:grpFill/>
          </p:grpSpPr>
          <p:sp>
            <p:nvSpPr>
              <p:cNvPr id="27" name="Freeform: Shape 26">
                <a:extLst>
                  <a:ext uri="{FF2B5EF4-FFF2-40B4-BE49-F238E27FC236}">
                    <a16:creationId xmlns:a16="http://schemas.microsoft.com/office/drawing/2014/main" id="{1956A415-B8A2-4A60-9439-DDFE21A83E2F}"/>
                  </a:ext>
                </a:extLst>
              </p:cNvPr>
              <p:cNvSpPr/>
              <p:nvPr/>
            </p:nvSpPr>
            <p:spPr>
              <a:xfrm>
                <a:off x="5654992" y="2549841"/>
                <a:ext cx="3864292" cy="1695450"/>
              </a:xfrm>
              <a:custGeom>
                <a:avLst/>
                <a:gdLst>
                  <a:gd name="connsiteX0" fmla="*/ 1693545 w 3864292"/>
                  <a:gd name="connsiteY0" fmla="*/ 286703 h 1695450"/>
                  <a:gd name="connsiteX1" fmla="*/ 1693545 w 3864292"/>
                  <a:gd name="connsiteY1" fmla="*/ 767715 h 1695450"/>
                  <a:gd name="connsiteX2" fmla="*/ 1858327 w 3864292"/>
                  <a:gd name="connsiteY2" fmla="*/ 767715 h 1695450"/>
                  <a:gd name="connsiteX3" fmla="*/ 2096452 w 3864292"/>
                  <a:gd name="connsiteY3" fmla="*/ 741045 h 1695450"/>
                  <a:gd name="connsiteX4" fmla="*/ 2190750 w 3864292"/>
                  <a:gd name="connsiteY4" fmla="*/ 658178 h 1695450"/>
                  <a:gd name="connsiteX5" fmla="*/ 2225040 w 3864292"/>
                  <a:gd name="connsiteY5" fmla="*/ 526733 h 1695450"/>
                  <a:gd name="connsiteX6" fmla="*/ 2177415 w 3864292"/>
                  <a:gd name="connsiteY6" fmla="*/ 374333 h 1695450"/>
                  <a:gd name="connsiteX7" fmla="*/ 2056447 w 3864292"/>
                  <a:gd name="connsiteY7" fmla="*/ 299085 h 1695450"/>
                  <a:gd name="connsiteX8" fmla="*/ 1839277 w 3864292"/>
                  <a:gd name="connsiteY8" fmla="*/ 287655 h 1695450"/>
                  <a:gd name="connsiteX9" fmla="*/ 1693545 w 3864292"/>
                  <a:gd name="connsiteY9" fmla="*/ 287655 h 1695450"/>
                  <a:gd name="connsiteX10" fmla="*/ 301943 w 3864292"/>
                  <a:gd name="connsiteY10" fmla="*/ 286703 h 1695450"/>
                  <a:gd name="connsiteX11" fmla="*/ 301943 w 3864292"/>
                  <a:gd name="connsiteY11" fmla="*/ 767715 h 1695450"/>
                  <a:gd name="connsiteX12" fmla="*/ 466725 w 3864292"/>
                  <a:gd name="connsiteY12" fmla="*/ 767715 h 1695450"/>
                  <a:gd name="connsiteX13" fmla="*/ 704850 w 3864292"/>
                  <a:gd name="connsiteY13" fmla="*/ 741045 h 1695450"/>
                  <a:gd name="connsiteX14" fmla="*/ 799147 w 3864292"/>
                  <a:gd name="connsiteY14" fmla="*/ 658178 h 1695450"/>
                  <a:gd name="connsiteX15" fmla="*/ 833438 w 3864292"/>
                  <a:gd name="connsiteY15" fmla="*/ 526733 h 1695450"/>
                  <a:gd name="connsiteX16" fmla="*/ 785813 w 3864292"/>
                  <a:gd name="connsiteY16" fmla="*/ 374333 h 1695450"/>
                  <a:gd name="connsiteX17" fmla="*/ 664845 w 3864292"/>
                  <a:gd name="connsiteY17" fmla="*/ 299085 h 1695450"/>
                  <a:gd name="connsiteX18" fmla="*/ 447675 w 3864292"/>
                  <a:gd name="connsiteY18" fmla="*/ 287655 h 1695450"/>
                  <a:gd name="connsiteX19" fmla="*/ 301943 w 3864292"/>
                  <a:gd name="connsiteY19" fmla="*/ 287655 h 1695450"/>
                  <a:gd name="connsiteX20" fmla="*/ 2676525 w 3864292"/>
                  <a:gd name="connsiteY20" fmla="*/ 0 h 1695450"/>
                  <a:gd name="connsiteX21" fmla="*/ 3864293 w 3864292"/>
                  <a:gd name="connsiteY21" fmla="*/ 0 h 1695450"/>
                  <a:gd name="connsiteX22" fmla="*/ 3864293 w 3864292"/>
                  <a:gd name="connsiteY22" fmla="*/ 286703 h 1695450"/>
                  <a:gd name="connsiteX23" fmla="*/ 3422333 w 3864292"/>
                  <a:gd name="connsiteY23" fmla="*/ 286703 h 1695450"/>
                  <a:gd name="connsiteX24" fmla="*/ 3422333 w 3864292"/>
                  <a:gd name="connsiteY24" fmla="*/ 1695450 h 1695450"/>
                  <a:gd name="connsiteX25" fmla="*/ 3120390 w 3864292"/>
                  <a:gd name="connsiteY25" fmla="*/ 1695450 h 1695450"/>
                  <a:gd name="connsiteX26" fmla="*/ 3120390 w 3864292"/>
                  <a:gd name="connsiteY26" fmla="*/ 286703 h 1695450"/>
                  <a:gd name="connsiteX27" fmla="*/ 2676525 w 3864292"/>
                  <a:gd name="connsiteY27" fmla="*/ 286703 h 1695450"/>
                  <a:gd name="connsiteX28" fmla="*/ 2676525 w 3864292"/>
                  <a:gd name="connsiteY28" fmla="*/ 0 h 1695450"/>
                  <a:gd name="connsiteX29" fmla="*/ 2676525 w 3864292"/>
                  <a:gd name="connsiteY29" fmla="*/ 0 h 1695450"/>
                  <a:gd name="connsiteX30" fmla="*/ 1392555 w 3864292"/>
                  <a:gd name="connsiteY30" fmla="*/ 0 h 1695450"/>
                  <a:gd name="connsiteX31" fmla="*/ 1876425 w 3864292"/>
                  <a:gd name="connsiteY31" fmla="*/ 0 h 1695450"/>
                  <a:gd name="connsiteX32" fmla="*/ 2235518 w 3864292"/>
                  <a:gd name="connsiteY32" fmla="*/ 25718 h 1695450"/>
                  <a:gd name="connsiteX33" fmla="*/ 2450783 w 3864292"/>
                  <a:gd name="connsiteY33" fmla="*/ 191453 h 1695450"/>
                  <a:gd name="connsiteX34" fmla="*/ 2537460 w 3864292"/>
                  <a:gd name="connsiteY34" fmla="*/ 521970 h 1695450"/>
                  <a:gd name="connsiteX35" fmla="*/ 2487930 w 3864292"/>
                  <a:gd name="connsiteY35" fmla="*/ 784860 h 1695450"/>
                  <a:gd name="connsiteX36" fmla="*/ 2361247 w 3864292"/>
                  <a:gd name="connsiteY36" fmla="*/ 951548 h 1695450"/>
                  <a:gd name="connsiteX37" fmla="*/ 2205038 w 3864292"/>
                  <a:gd name="connsiteY37" fmla="*/ 1031558 h 1695450"/>
                  <a:gd name="connsiteX38" fmla="*/ 1891665 w 3864292"/>
                  <a:gd name="connsiteY38" fmla="*/ 1055370 h 1695450"/>
                  <a:gd name="connsiteX39" fmla="*/ 1694497 w 3864292"/>
                  <a:gd name="connsiteY39" fmla="*/ 1055370 h 1695450"/>
                  <a:gd name="connsiteX40" fmla="*/ 1694497 w 3864292"/>
                  <a:gd name="connsiteY40" fmla="*/ 1694498 h 1695450"/>
                  <a:gd name="connsiteX41" fmla="*/ 1392555 w 3864292"/>
                  <a:gd name="connsiteY41" fmla="*/ 1694498 h 1695450"/>
                  <a:gd name="connsiteX42" fmla="*/ 1392555 w 3864292"/>
                  <a:gd name="connsiteY42" fmla="*/ 0 h 1695450"/>
                  <a:gd name="connsiteX43" fmla="*/ 1392555 w 3864292"/>
                  <a:gd name="connsiteY43" fmla="*/ 0 h 1695450"/>
                  <a:gd name="connsiteX44" fmla="*/ 0 w 3864292"/>
                  <a:gd name="connsiteY44" fmla="*/ 0 h 1695450"/>
                  <a:gd name="connsiteX45" fmla="*/ 483870 w 3864292"/>
                  <a:gd name="connsiteY45" fmla="*/ 0 h 1695450"/>
                  <a:gd name="connsiteX46" fmla="*/ 842963 w 3864292"/>
                  <a:gd name="connsiteY46" fmla="*/ 25718 h 1695450"/>
                  <a:gd name="connsiteX47" fmla="*/ 1058227 w 3864292"/>
                  <a:gd name="connsiteY47" fmla="*/ 191453 h 1695450"/>
                  <a:gd name="connsiteX48" fmla="*/ 1144905 w 3864292"/>
                  <a:gd name="connsiteY48" fmla="*/ 521970 h 1695450"/>
                  <a:gd name="connsiteX49" fmla="*/ 1095375 w 3864292"/>
                  <a:gd name="connsiteY49" fmla="*/ 784860 h 1695450"/>
                  <a:gd name="connsiteX50" fmla="*/ 968693 w 3864292"/>
                  <a:gd name="connsiteY50" fmla="*/ 951548 h 1695450"/>
                  <a:gd name="connsiteX51" fmla="*/ 812482 w 3864292"/>
                  <a:gd name="connsiteY51" fmla="*/ 1031558 h 1695450"/>
                  <a:gd name="connsiteX52" fmla="*/ 499110 w 3864292"/>
                  <a:gd name="connsiteY52" fmla="*/ 1055370 h 1695450"/>
                  <a:gd name="connsiteX53" fmla="*/ 301943 w 3864292"/>
                  <a:gd name="connsiteY53" fmla="*/ 1055370 h 1695450"/>
                  <a:gd name="connsiteX54" fmla="*/ 301943 w 3864292"/>
                  <a:gd name="connsiteY54" fmla="*/ 1694498 h 1695450"/>
                  <a:gd name="connsiteX55" fmla="*/ 0 w 3864292"/>
                  <a:gd name="connsiteY55" fmla="*/ 1694498 h 1695450"/>
                  <a:gd name="connsiteX56" fmla="*/ 0 w 3864292"/>
                  <a:gd name="connsiteY56" fmla="*/ 0 h 1695450"/>
                  <a:gd name="connsiteX57" fmla="*/ 0 w 3864292"/>
                  <a:gd name="connsiteY57" fmla="*/ 0 h 1695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3864292" h="1695450">
                    <a:moveTo>
                      <a:pt x="1693545" y="286703"/>
                    </a:moveTo>
                    <a:lnTo>
                      <a:pt x="1693545" y="767715"/>
                    </a:lnTo>
                    <a:lnTo>
                      <a:pt x="1858327" y="767715"/>
                    </a:lnTo>
                    <a:cubicBezTo>
                      <a:pt x="1977390" y="767715"/>
                      <a:pt x="2056447" y="759143"/>
                      <a:pt x="2096452" y="741045"/>
                    </a:cubicBezTo>
                    <a:cubicBezTo>
                      <a:pt x="2136458" y="722948"/>
                      <a:pt x="2167890" y="695325"/>
                      <a:pt x="2190750" y="658178"/>
                    </a:cubicBezTo>
                    <a:cubicBezTo>
                      <a:pt x="2213610" y="620078"/>
                      <a:pt x="2225040" y="576263"/>
                      <a:pt x="2225040" y="526733"/>
                    </a:cubicBezTo>
                    <a:cubicBezTo>
                      <a:pt x="2225040" y="464820"/>
                      <a:pt x="2208847" y="414338"/>
                      <a:pt x="2177415" y="374333"/>
                    </a:cubicBezTo>
                    <a:cubicBezTo>
                      <a:pt x="2145030" y="334328"/>
                      <a:pt x="2105025" y="309563"/>
                      <a:pt x="2056447" y="299085"/>
                    </a:cubicBezTo>
                    <a:cubicBezTo>
                      <a:pt x="2020252" y="291465"/>
                      <a:pt x="1947863" y="287655"/>
                      <a:pt x="1839277" y="287655"/>
                    </a:cubicBezTo>
                    <a:lnTo>
                      <a:pt x="1693545" y="287655"/>
                    </a:lnTo>
                    <a:close/>
                    <a:moveTo>
                      <a:pt x="301943" y="286703"/>
                    </a:moveTo>
                    <a:lnTo>
                      <a:pt x="301943" y="767715"/>
                    </a:lnTo>
                    <a:lnTo>
                      <a:pt x="466725" y="767715"/>
                    </a:lnTo>
                    <a:cubicBezTo>
                      <a:pt x="585788" y="767715"/>
                      <a:pt x="664845" y="759143"/>
                      <a:pt x="704850" y="741045"/>
                    </a:cubicBezTo>
                    <a:cubicBezTo>
                      <a:pt x="744855" y="722948"/>
                      <a:pt x="776288" y="695325"/>
                      <a:pt x="799147" y="658178"/>
                    </a:cubicBezTo>
                    <a:cubicBezTo>
                      <a:pt x="822007" y="620078"/>
                      <a:pt x="833438" y="576263"/>
                      <a:pt x="833438" y="526733"/>
                    </a:cubicBezTo>
                    <a:cubicBezTo>
                      <a:pt x="833438" y="464820"/>
                      <a:pt x="817245" y="414338"/>
                      <a:pt x="785813" y="374333"/>
                    </a:cubicBezTo>
                    <a:cubicBezTo>
                      <a:pt x="753427" y="334328"/>
                      <a:pt x="713422" y="309563"/>
                      <a:pt x="664845" y="299085"/>
                    </a:cubicBezTo>
                    <a:cubicBezTo>
                      <a:pt x="628650" y="291465"/>
                      <a:pt x="556260" y="287655"/>
                      <a:pt x="447675" y="287655"/>
                    </a:cubicBezTo>
                    <a:lnTo>
                      <a:pt x="301943" y="287655"/>
                    </a:lnTo>
                    <a:close/>
                    <a:moveTo>
                      <a:pt x="2676525" y="0"/>
                    </a:moveTo>
                    <a:lnTo>
                      <a:pt x="3864293" y="0"/>
                    </a:lnTo>
                    <a:lnTo>
                      <a:pt x="3864293" y="286703"/>
                    </a:lnTo>
                    <a:lnTo>
                      <a:pt x="3422333" y="286703"/>
                    </a:lnTo>
                    <a:lnTo>
                      <a:pt x="3422333" y="1695450"/>
                    </a:lnTo>
                    <a:lnTo>
                      <a:pt x="3120390" y="1695450"/>
                    </a:lnTo>
                    <a:lnTo>
                      <a:pt x="3120390" y="286703"/>
                    </a:lnTo>
                    <a:lnTo>
                      <a:pt x="2676525" y="286703"/>
                    </a:lnTo>
                    <a:lnTo>
                      <a:pt x="2676525" y="0"/>
                    </a:lnTo>
                    <a:lnTo>
                      <a:pt x="2676525" y="0"/>
                    </a:lnTo>
                    <a:close/>
                    <a:moveTo>
                      <a:pt x="1392555" y="0"/>
                    </a:moveTo>
                    <a:lnTo>
                      <a:pt x="1876425" y="0"/>
                    </a:lnTo>
                    <a:cubicBezTo>
                      <a:pt x="2060257" y="0"/>
                      <a:pt x="2179320" y="8573"/>
                      <a:pt x="2235518" y="25718"/>
                    </a:cubicBezTo>
                    <a:cubicBezTo>
                      <a:pt x="2321243" y="51435"/>
                      <a:pt x="2392680" y="106680"/>
                      <a:pt x="2450783" y="191453"/>
                    </a:cubicBezTo>
                    <a:cubicBezTo>
                      <a:pt x="2508885" y="276225"/>
                      <a:pt x="2537460" y="386715"/>
                      <a:pt x="2537460" y="521970"/>
                    </a:cubicBezTo>
                    <a:cubicBezTo>
                      <a:pt x="2537460" y="625793"/>
                      <a:pt x="2521268" y="713423"/>
                      <a:pt x="2487930" y="784860"/>
                    </a:cubicBezTo>
                    <a:cubicBezTo>
                      <a:pt x="2454593" y="855345"/>
                      <a:pt x="2412683" y="911543"/>
                      <a:pt x="2361247" y="951548"/>
                    </a:cubicBezTo>
                    <a:cubicBezTo>
                      <a:pt x="2309813" y="991553"/>
                      <a:pt x="2257425" y="1019175"/>
                      <a:pt x="2205038" y="1031558"/>
                    </a:cubicBezTo>
                    <a:cubicBezTo>
                      <a:pt x="2132647" y="1047750"/>
                      <a:pt x="2028825" y="1055370"/>
                      <a:pt x="1891665" y="1055370"/>
                    </a:cubicBezTo>
                    <a:lnTo>
                      <a:pt x="1694497" y="1055370"/>
                    </a:lnTo>
                    <a:lnTo>
                      <a:pt x="1694497" y="1694498"/>
                    </a:lnTo>
                    <a:lnTo>
                      <a:pt x="1392555" y="1694498"/>
                    </a:lnTo>
                    <a:lnTo>
                      <a:pt x="1392555" y="0"/>
                    </a:lnTo>
                    <a:lnTo>
                      <a:pt x="1392555" y="0"/>
                    </a:lnTo>
                    <a:close/>
                    <a:moveTo>
                      <a:pt x="0" y="0"/>
                    </a:moveTo>
                    <a:lnTo>
                      <a:pt x="483870" y="0"/>
                    </a:lnTo>
                    <a:cubicBezTo>
                      <a:pt x="667702" y="0"/>
                      <a:pt x="786765" y="8573"/>
                      <a:pt x="842963" y="25718"/>
                    </a:cubicBezTo>
                    <a:cubicBezTo>
                      <a:pt x="928688" y="51435"/>
                      <a:pt x="1000125" y="106680"/>
                      <a:pt x="1058227" y="191453"/>
                    </a:cubicBezTo>
                    <a:cubicBezTo>
                      <a:pt x="1116330" y="276225"/>
                      <a:pt x="1144905" y="386715"/>
                      <a:pt x="1144905" y="521970"/>
                    </a:cubicBezTo>
                    <a:cubicBezTo>
                      <a:pt x="1144905" y="625793"/>
                      <a:pt x="1128713" y="713423"/>
                      <a:pt x="1095375" y="784860"/>
                    </a:cubicBezTo>
                    <a:cubicBezTo>
                      <a:pt x="1062038" y="855345"/>
                      <a:pt x="1020127" y="911543"/>
                      <a:pt x="968693" y="951548"/>
                    </a:cubicBezTo>
                    <a:cubicBezTo>
                      <a:pt x="917257" y="991553"/>
                      <a:pt x="864870" y="1019175"/>
                      <a:pt x="812482" y="1031558"/>
                    </a:cubicBezTo>
                    <a:cubicBezTo>
                      <a:pt x="740093" y="1047750"/>
                      <a:pt x="636270" y="1055370"/>
                      <a:pt x="499110" y="1055370"/>
                    </a:cubicBezTo>
                    <a:lnTo>
                      <a:pt x="301943" y="1055370"/>
                    </a:lnTo>
                    <a:lnTo>
                      <a:pt x="301943" y="1694498"/>
                    </a:lnTo>
                    <a:lnTo>
                      <a:pt x="0" y="1694498"/>
                    </a:lnTo>
                    <a:lnTo>
                      <a:pt x="0" y="0"/>
                    </a:lnTo>
                    <a:lnTo>
                      <a:pt x="0" y="0"/>
                    </a:lnTo>
                    <a:close/>
                  </a:path>
                </a:pathLst>
              </a:custGeom>
              <a:grpFill/>
              <a:ln w="9525" cap="flat">
                <a:noFill/>
                <a:prstDash val="solid"/>
                <a:miter/>
              </a:ln>
            </p:spPr>
            <p:txBody>
              <a:bodyPr rtlCol="0" anchor="ctr"/>
              <a:lstStyle/>
              <a:p>
                <a:endParaRPr lang="en-US"/>
              </a:p>
            </p:txBody>
          </p:sp>
          <p:grpSp>
            <p:nvGrpSpPr>
              <p:cNvPr id="28" name="Graphic 1">
                <a:extLst>
                  <a:ext uri="{FF2B5EF4-FFF2-40B4-BE49-F238E27FC236}">
                    <a16:creationId xmlns:a16="http://schemas.microsoft.com/office/drawing/2014/main" id="{654B8B42-5803-41D1-913F-6C301EAD336B}"/>
                  </a:ext>
                </a:extLst>
              </p:cNvPr>
              <p:cNvGrpSpPr/>
              <p:nvPr/>
            </p:nvGrpSpPr>
            <p:grpSpPr>
              <a:xfrm>
                <a:off x="1795462" y="2615564"/>
                <a:ext cx="8943975" cy="1697354"/>
                <a:chOff x="1795462" y="2615564"/>
                <a:chExt cx="8943975" cy="1697354"/>
              </a:xfrm>
              <a:grpFill/>
            </p:grpSpPr>
            <p:sp>
              <p:nvSpPr>
                <p:cNvPr id="29" name="Freeform: Shape 28">
                  <a:extLst>
                    <a:ext uri="{FF2B5EF4-FFF2-40B4-BE49-F238E27FC236}">
                      <a16:creationId xmlns:a16="http://schemas.microsoft.com/office/drawing/2014/main" id="{4BF55E03-EA07-4906-BB8F-E8D00F3A60D3}"/>
                    </a:ext>
                  </a:extLst>
                </p:cNvPr>
                <p:cNvSpPr/>
                <p:nvPr/>
              </p:nvSpPr>
              <p:spPr>
                <a:xfrm>
                  <a:off x="1795462" y="2615564"/>
                  <a:ext cx="1414462" cy="1697354"/>
                </a:xfrm>
                <a:custGeom>
                  <a:avLst/>
                  <a:gdLst>
                    <a:gd name="connsiteX0" fmla="*/ 1288732 w 1414462"/>
                    <a:gd name="connsiteY0" fmla="*/ 1835468 h 1835467"/>
                    <a:gd name="connsiteX1" fmla="*/ 689610 w 1414462"/>
                    <a:gd name="connsiteY1" fmla="*/ 365760 h 1835467"/>
                    <a:gd name="connsiteX2" fmla="*/ 126683 w 1414462"/>
                    <a:gd name="connsiteY2" fmla="*/ 1798320 h 1835467"/>
                    <a:gd name="connsiteX3" fmla="*/ 0 w 1414462"/>
                    <a:gd name="connsiteY3" fmla="*/ 1747838 h 1835467"/>
                    <a:gd name="connsiteX4" fmla="*/ 687705 w 1414462"/>
                    <a:gd name="connsiteY4" fmla="*/ 0 h 1835467"/>
                    <a:gd name="connsiteX5" fmla="*/ 1414463 w 1414462"/>
                    <a:gd name="connsiteY5" fmla="*/ 1784985 h 18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14462" h="1835467">
                      <a:moveTo>
                        <a:pt x="1288732" y="1835468"/>
                      </a:moveTo>
                      <a:lnTo>
                        <a:pt x="689610" y="365760"/>
                      </a:lnTo>
                      <a:lnTo>
                        <a:pt x="126683" y="1798320"/>
                      </a:lnTo>
                      <a:lnTo>
                        <a:pt x="0" y="1747838"/>
                      </a:lnTo>
                      <a:lnTo>
                        <a:pt x="687705" y="0"/>
                      </a:lnTo>
                      <a:lnTo>
                        <a:pt x="1414463" y="1784985"/>
                      </a:lnTo>
                      <a:close/>
                    </a:path>
                  </a:pathLst>
                </a:custGeom>
                <a:grpFill/>
                <a:ln w="9525" cap="flat">
                  <a:noFill/>
                  <a:prstDash val="solid"/>
                  <a:miter/>
                </a:ln>
              </p:spPr>
              <p:txBody>
                <a:bodyPr rtlCol="0" anchor="ctr"/>
                <a:lstStyle/>
                <a:p>
                  <a:endParaRPr lang="en-US"/>
                </a:p>
              </p:txBody>
            </p:sp>
            <p:grpSp>
              <p:nvGrpSpPr>
                <p:cNvPr id="30" name="Graphic 1">
                  <a:extLst>
                    <a:ext uri="{FF2B5EF4-FFF2-40B4-BE49-F238E27FC236}">
                      <a16:creationId xmlns:a16="http://schemas.microsoft.com/office/drawing/2014/main" id="{654B8B42-5803-41D1-913F-6C301EAD336B}"/>
                    </a:ext>
                  </a:extLst>
                </p:cNvPr>
                <p:cNvGrpSpPr/>
                <p:nvPr/>
              </p:nvGrpSpPr>
              <p:grpSpPr>
                <a:xfrm>
                  <a:off x="3416617" y="2615564"/>
                  <a:ext cx="7322820" cy="1697354"/>
                  <a:chOff x="3416617" y="2615564"/>
                  <a:chExt cx="7322820" cy="1697354"/>
                </a:xfrm>
                <a:grpFill/>
              </p:grpSpPr>
              <p:sp>
                <p:nvSpPr>
                  <p:cNvPr id="31" name="Freeform: Shape 30">
                    <a:extLst>
                      <a:ext uri="{FF2B5EF4-FFF2-40B4-BE49-F238E27FC236}">
                        <a16:creationId xmlns:a16="http://schemas.microsoft.com/office/drawing/2014/main" id="{91BD0B22-2415-4008-BFAE-7EE8BEC602DA}"/>
                      </a:ext>
                    </a:extLst>
                  </p:cNvPr>
                  <p:cNvSpPr/>
                  <p:nvPr/>
                </p:nvSpPr>
                <p:spPr>
                  <a:xfrm>
                    <a:off x="3416617" y="2615564"/>
                    <a:ext cx="815339" cy="1697354"/>
                  </a:xfrm>
                  <a:custGeom>
                    <a:avLst/>
                    <a:gdLst>
                      <a:gd name="connsiteX0" fmla="*/ 815340 w 815339"/>
                      <a:gd name="connsiteY0" fmla="*/ 1697355 h 1697354"/>
                      <a:gd name="connsiteX1" fmla="*/ 0 w 815339"/>
                      <a:gd name="connsiteY1" fmla="*/ 1697355 h 1697354"/>
                      <a:gd name="connsiteX2" fmla="*/ 37147 w 815339"/>
                      <a:gd name="connsiteY2" fmla="*/ 0 h 1697354"/>
                      <a:gd name="connsiteX3" fmla="*/ 172402 w 815339"/>
                      <a:gd name="connsiteY3" fmla="*/ 3810 h 1697354"/>
                      <a:gd name="connsiteX4" fmla="*/ 139065 w 815339"/>
                      <a:gd name="connsiteY4" fmla="*/ 1561148 h 1697354"/>
                      <a:gd name="connsiteX5" fmla="*/ 815340 w 815339"/>
                      <a:gd name="connsiteY5" fmla="*/ 1561148 h 169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5339" h="1697354">
                        <a:moveTo>
                          <a:pt x="815340" y="1697355"/>
                        </a:moveTo>
                        <a:lnTo>
                          <a:pt x="0" y="1697355"/>
                        </a:lnTo>
                        <a:lnTo>
                          <a:pt x="37147" y="0"/>
                        </a:lnTo>
                        <a:lnTo>
                          <a:pt x="172402" y="3810"/>
                        </a:lnTo>
                        <a:lnTo>
                          <a:pt x="139065" y="1561148"/>
                        </a:lnTo>
                        <a:lnTo>
                          <a:pt x="815340" y="1561148"/>
                        </a:lnTo>
                        <a:close/>
                      </a:path>
                    </a:pathLst>
                  </a:custGeom>
                  <a:grpFill/>
                  <a:ln w="9525" cap="flat">
                    <a:noFill/>
                    <a:prstDash val="solid"/>
                    <a:miter/>
                  </a:ln>
                </p:spPr>
                <p:txBody>
                  <a:bodyPr rtlCol="0" anchor="ctr"/>
                  <a:lstStyle/>
                  <a:p>
                    <a:endParaRPr lang="en-US"/>
                  </a:p>
                </p:txBody>
              </p:sp>
              <p:grpSp>
                <p:nvGrpSpPr>
                  <p:cNvPr id="32" name="Graphic 1">
                    <a:extLst>
                      <a:ext uri="{FF2B5EF4-FFF2-40B4-BE49-F238E27FC236}">
                        <a16:creationId xmlns:a16="http://schemas.microsoft.com/office/drawing/2014/main" id="{654B8B42-5803-41D1-913F-6C301EAD336B}"/>
                      </a:ext>
                    </a:extLst>
                  </p:cNvPr>
                  <p:cNvGrpSpPr/>
                  <p:nvPr/>
                </p:nvGrpSpPr>
                <p:grpSpPr>
                  <a:xfrm>
                    <a:off x="4501515" y="2615564"/>
                    <a:ext cx="6237922" cy="1697354"/>
                    <a:chOff x="4501515" y="2615564"/>
                    <a:chExt cx="6237922" cy="1697354"/>
                  </a:xfrm>
                  <a:grpFill/>
                </p:grpSpPr>
                <p:sp>
                  <p:nvSpPr>
                    <p:cNvPr id="33" name="Freeform: Shape 32">
                      <a:extLst>
                        <a:ext uri="{FF2B5EF4-FFF2-40B4-BE49-F238E27FC236}">
                          <a16:creationId xmlns:a16="http://schemas.microsoft.com/office/drawing/2014/main" id="{3B10E363-7F63-4F0C-B916-6CF34FC8F53D}"/>
                        </a:ext>
                      </a:extLst>
                    </p:cNvPr>
                    <p:cNvSpPr/>
                    <p:nvPr/>
                  </p:nvSpPr>
                  <p:spPr>
                    <a:xfrm>
                      <a:off x="4501515" y="2615564"/>
                      <a:ext cx="882967" cy="1697354"/>
                    </a:xfrm>
                    <a:custGeom>
                      <a:avLst/>
                      <a:gdLst>
                        <a:gd name="connsiteX0" fmla="*/ 882967 w 882967"/>
                        <a:gd name="connsiteY0" fmla="*/ 1697355 h 1697354"/>
                        <a:gd name="connsiteX1" fmla="*/ 0 w 882967"/>
                        <a:gd name="connsiteY1" fmla="*/ 1697355 h 1697354"/>
                        <a:gd name="connsiteX2" fmla="*/ 40005 w 882967"/>
                        <a:gd name="connsiteY2" fmla="*/ 0 h 1697354"/>
                        <a:gd name="connsiteX3" fmla="*/ 175260 w 882967"/>
                        <a:gd name="connsiteY3" fmla="*/ 3810 h 1697354"/>
                        <a:gd name="connsiteX4" fmla="*/ 138113 w 882967"/>
                        <a:gd name="connsiteY4" fmla="*/ 1561148 h 1697354"/>
                        <a:gd name="connsiteX5" fmla="*/ 882967 w 882967"/>
                        <a:gd name="connsiteY5" fmla="*/ 1561148 h 169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82967" h="1697354">
                          <a:moveTo>
                            <a:pt x="882967" y="1697355"/>
                          </a:moveTo>
                          <a:lnTo>
                            <a:pt x="0" y="1697355"/>
                          </a:lnTo>
                          <a:lnTo>
                            <a:pt x="40005" y="0"/>
                          </a:lnTo>
                          <a:lnTo>
                            <a:pt x="175260" y="3810"/>
                          </a:lnTo>
                          <a:lnTo>
                            <a:pt x="138113" y="1561148"/>
                          </a:lnTo>
                          <a:lnTo>
                            <a:pt x="882967" y="1561148"/>
                          </a:lnTo>
                          <a:close/>
                        </a:path>
                      </a:pathLst>
                    </a:custGeom>
                    <a:grpFill/>
                    <a:ln w="9525" cap="flat">
                      <a:noFill/>
                      <a:prstDash val="solid"/>
                      <a:miter/>
                    </a:ln>
                  </p:spPr>
                  <p:txBody>
                    <a:bodyPr rtlCol="0" anchor="ctr"/>
                    <a:lstStyle/>
                    <a:p>
                      <a:endParaRPr lang="en-US"/>
                    </a:p>
                  </p:txBody>
                </p:sp>
                <p:sp>
                  <p:nvSpPr>
                    <p:cNvPr id="34" name="Freeform: Shape 33">
                      <a:extLst>
                        <a:ext uri="{FF2B5EF4-FFF2-40B4-BE49-F238E27FC236}">
                          <a16:creationId xmlns:a16="http://schemas.microsoft.com/office/drawing/2014/main" id="{078E0373-37EF-469E-89D2-6214E7756EC3}"/>
                        </a:ext>
                      </a:extLst>
                    </p:cNvPr>
                    <p:cNvSpPr/>
                    <p:nvPr/>
                  </p:nvSpPr>
                  <p:spPr>
                    <a:xfrm>
                      <a:off x="9180194" y="3837621"/>
                      <a:ext cx="1559242" cy="407670"/>
                    </a:xfrm>
                    <a:custGeom>
                      <a:avLst/>
                      <a:gdLst>
                        <a:gd name="connsiteX0" fmla="*/ 0 w 1559242"/>
                        <a:gd name="connsiteY0" fmla="*/ 324803 h 407670"/>
                        <a:gd name="connsiteX1" fmla="*/ 88582 w 1559242"/>
                        <a:gd name="connsiteY1" fmla="*/ 324803 h 407670"/>
                        <a:gd name="connsiteX2" fmla="*/ 88582 w 1559242"/>
                        <a:gd name="connsiteY2" fmla="*/ 400050 h 407670"/>
                        <a:gd name="connsiteX3" fmla="*/ 0 w 1559242"/>
                        <a:gd name="connsiteY3" fmla="*/ 400050 h 407670"/>
                        <a:gd name="connsiteX4" fmla="*/ 0 w 1559242"/>
                        <a:gd name="connsiteY4" fmla="*/ 324803 h 407670"/>
                        <a:gd name="connsiteX5" fmla="*/ 0 w 1559242"/>
                        <a:gd name="connsiteY5" fmla="*/ 324803 h 407670"/>
                        <a:gd name="connsiteX6" fmla="*/ 851535 w 1559242"/>
                        <a:gd name="connsiteY6" fmla="*/ 68580 h 407670"/>
                        <a:gd name="connsiteX7" fmla="*/ 758190 w 1559242"/>
                        <a:gd name="connsiteY7" fmla="*/ 101918 h 407670"/>
                        <a:gd name="connsiteX8" fmla="*/ 722947 w 1559242"/>
                        <a:gd name="connsiteY8" fmla="*/ 203835 h 407670"/>
                        <a:gd name="connsiteX9" fmla="*/ 759143 w 1559242"/>
                        <a:gd name="connsiteY9" fmla="*/ 304800 h 407670"/>
                        <a:gd name="connsiteX10" fmla="*/ 851535 w 1559242"/>
                        <a:gd name="connsiteY10" fmla="*/ 339090 h 407670"/>
                        <a:gd name="connsiteX11" fmla="*/ 942976 w 1559242"/>
                        <a:gd name="connsiteY11" fmla="*/ 304800 h 407670"/>
                        <a:gd name="connsiteX12" fmla="*/ 979170 w 1559242"/>
                        <a:gd name="connsiteY12" fmla="*/ 201930 h 407670"/>
                        <a:gd name="connsiteX13" fmla="*/ 943928 w 1559242"/>
                        <a:gd name="connsiteY13" fmla="*/ 100965 h 407670"/>
                        <a:gd name="connsiteX14" fmla="*/ 851535 w 1559242"/>
                        <a:gd name="connsiteY14" fmla="*/ 68580 h 407670"/>
                        <a:gd name="connsiteX15" fmla="*/ 851535 w 1559242"/>
                        <a:gd name="connsiteY15" fmla="*/ 68580 h 407670"/>
                        <a:gd name="connsiteX16" fmla="*/ 1113472 w 1559242"/>
                        <a:gd name="connsiteY16" fmla="*/ 6668 h 407670"/>
                        <a:gd name="connsiteX17" fmla="*/ 1252538 w 1559242"/>
                        <a:gd name="connsiteY17" fmla="*/ 6668 h 407670"/>
                        <a:gd name="connsiteX18" fmla="*/ 1336357 w 1559242"/>
                        <a:gd name="connsiteY18" fmla="*/ 275273 h 407670"/>
                        <a:gd name="connsiteX19" fmla="*/ 1419226 w 1559242"/>
                        <a:gd name="connsiteY19" fmla="*/ 6668 h 407670"/>
                        <a:gd name="connsiteX20" fmla="*/ 1559243 w 1559242"/>
                        <a:gd name="connsiteY20" fmla="*/ 6668 h 407670"/>
                        <a:gd name="connsiteX21" fmla="*/ 1559243 w 1559242"/>
                        <a:gd name="connsiteY21" fmla="*/ 400050 h 407670"/>
                        <a:gd name="connsiteX22" fmla="*/ 1472565 w 1559242"/>
                        <a:gd name="connsiteY22" fmla="*/ 400050 h 407670"/>
                        <a:gd name="connsiteX23" fmla="*/ 1472565 w 1559242"/>
                        <a:gd name="connsiteY23" fmla="*/ 90488 h 407670"/>
                        <a:gd name="connsiteX24" fmla="*/ 1381126 w 1559242"/>
                        <a:gd name="connsiteY24" fmla="*/ 400050 h 407670"/>
                        <a:gd name="connsiteX25" fmla="*/ 1291590 w 1559242"/>
                        <a:gd name="connsiteY25" fmla="*/ 400050 h 407670"/>
                        <a:gd name="connsiteX26" fmla="*/ 1200151 w 1559242"/>
                        <a:gd name="connsiteY26" fmla="*/ 90488 h 407670"/>
                        <a:gd name="connsiteX27" fmla="*/ 1200151 w 1559242"/>
                        <a:gd name="connsiteY27" fmla="*/ 400050 h 407670"/>
                        <a:gd name="connsiteX28" fmla="*/ 1113472 w 1559242"/>
                        <a:gd name="connsiteY28" fmla="*/ 400050 h 407670"/>
                        <a:gd name="connsiteX29" fmla="*/ 1113472 w 1559242"/>
                        <a:gd name="connsiteY29" fmla="*/ 6668 h 407670"/>
                        <a:gd name="connsiteX30" fmla="*/ 1113472 w 1559242"/>
                        <a:gd name="connsiteY30" fmla="*/ 6668 h 407670"/>
                        <a:gd name="connsiteX31" fmla="*/ 850582 w 1559242"/>
                        <a:gd name="connsiteY31" fmla="*/ 0 h 407670"/>
                        <a:gd name="connsiteX32" fmla="*/ 1013460 w 1559242"/>
                        <a:gd name="connsiteY32" fmla="*/ 54293 h 407670"/>
                        <a:gd name="connsiteX33" fmla="*/ 1074420 w 1559242"/>
                        <a:gd name="connsiteY33" fmla="*/ 203835 h 407670"/>
                        <a:gd name="connsiteX34" fmla="*/ 1013460 w 1559242"/>
                        <a:gd name="connsiteY34" fmla="*/ 352425 h 407670"/>
                        <a:gd name="connsiteX35" fmla="*/ 850582 w 1559242"/>
                        <a:gd name="connsiteY35" fmla="*/ 405765 h 407670"/>
                        <a:gd name="connsiteX36" fmla="*/ 686753 w 1559242"/>
                        <a:gd name="connsiteY36" fmla="*/ 352425 h 407670"/>
                        <a:gd name="connsiteX37" fmla="*/ 625793 w 1559242"/>
                        <a:gd name="connsiteY37" fmla="*/ 204788 h 407670"/>
                        <a:gd name="connsiteX38" fmla="*/ 646747 w 1559242"/>
                        <a:gd name="connsiteY38" fmla="*/ 103823 h 407670"/>
                        <a:gd name="connsiteX39" fmla="*/ 689610 w 1559242"/>
                        <a:gd name="connsiteY39" fmla="*/ 49530 h 407670"/>
                        <a:gd name="connsiteX40" fmla="*/ 749618 w 1559242"/>
                        <a:gd name="connsiteY40" fmla="*/ 14288 h 407670"/>
                        <a:gd name="connsiteX41" fmla="*/ 850582 w 1559242"/>
                        <a:gd name="connsiteY41" fmla="*/ 0 h 407670"/>
                        <a:gd name="connsiteX42" fmla="*/ 850582 w 1559242"/>
                        <a:gd name="connsiteY42" fmla="*/ 0 h 407670"/>
                        <a:gd name="connsiteX43" fmla="*/ 376238 w 1559242"/>
                        <a:gd name="connsiteY43" fmla="*/ 0 h 407670"/>
                        <a:gd name="connsiteX44" fmla="*/ 513398 w 1559242"/>
                        <a:gd name="connsiteY44" fmla="*/ 42863 h 407670"/>
                        <a:gd name="connsiteX45" fmla="*/ 561023 w 1559242"/>
                        <a:gd name="connsiteY45" fmla="*/ 115253 h 407670"/>
                        <a:gd name="connsiteX46" fmla="*/ 468630 w 1559242"/>
                        <a:gd name="connsiteY46" fmla="*/ 134303 h 407670"/>
                        <a:gd name="connsiteX47" fmla="*/ 434340 w 1559242"/>
                        <a:gd name="connsiteY47" fmla="*/ 85725 h 407670"/>
                        <a:gd name="connsiteX48" fmla="*/ 371475 w 1559242"/>
                        <a:gd name="connsiteY48" fmla="*/ 67628 h 407670"/>
                        <a:gd name="connsiteX49" fmla="*/ 288607 w 1559242"/>
                        <a:gd name="connsiteY49" fmla="*/ 99060 h 407670"/>
                        <a:gd name="connsiteX50" fmla="*/ 256223 w 1559242"/>
                        <a:gd name="connsiteY50" fmla="*/ 200978 h 407670"/>
                        <a:gd name="connsiteX51" fmla="*/ 287655 w 1559242"/>
                        <a:gd name="connsiteY51" fmla="*/ 307658 h 407670"/>
                        <a:gd name="connsiteX52" fmla="*/ 369570 w 1559242"/>
                        <a:gd name="connsiteY52" fmla="*/ 339090 h 407670"/>
                        <a:gd name="connsiteX53" fmla="*/ 433388 w 1559242"/>
                        <a:gd name="connsiteY53" fmla="*/ 319088 h 407670"/>
                        <a:gd name="connsiteX54" fmla="*/ 471488 w 1559242"/>
                        <a:gd name="connsiteY54" fmla="*/ 256223 h 407670"/>
                        <a:gd name="connsiteX55" fmla="*/ 561975 w 1559242"/>
                        <a:gd name="connsiteY55" fmla="*/ 280988 h 407670"/>
                        <a:gd name="connsiteX56" fmla="*/ 492443 w 1559242"/>
                        <a:gd name="connsiteY56" fmla="*/ 376238 h 407670"/>
                        <a:gd name="connsiteX57" fmla="*/ 369570 w 1559242"/>
                        <a:gd name="connsiteY57" fmla="*/ 407670 h 407670"/>
                        <a:gd name="connsiteX58" fmla="*/ 218123 w 1559242"/>
                        <a:gd name="connsiteY58" fmla="*/ 354330 h 407670"/>
                        <a:gd name="connsiteX59" fmla="*/ 159068 w 1559242"/>
                        <a:gd name="connsiteY59" fmla="*/ 207645 h 407670"/>
                        <a:gd name="connsiteX60" fmla="*/ 218123 w 1559242"/>
                        <a:gd name="connsiteY60" fmla="*/ 55245 h 407670"/>
                        <a:gd name="connsiteX61" fmla="*/ 376238 w 1559242"/>
                        <a:gd name="connsiteY61" fmla="*/ 0 h 407670"/>
                        <a:gd name="connsiteX62" fmla="*/ 376238 w 1559242"/>
                        <a:gd name="connsiteY62" fmla="*/ 0 h 407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1559242" h="407670">
                          <a:moveTo>
                            <a:pt x="0" y="324803"/>
                          </a:moveTo>
                          <a:lnTo>
                            <a:pt x="88582" y="324803"/>
                          </a:lnTo>
                          <a:lnTo>
                            <a:pt x="88582" y="400050"/>
                          </a:lnTo>
                          <a:lnTo>
                            <a:pt x="0" y="400050"/>
                          </a:lnTo>
                          <a:lnTo>
                            <a:pt x="0" y="324803"/>
                          </a:lnTo>
                          <a:lnTo>
                            <a:pt x="0" y="324803"/>
                          </a:lnTo>
                          <a:close/>
                          <a:moveTo>
                            <a:pt x="851535" y="68580"/>
                          </a:moveTo>
                          <a:cubicBezTo>
                            <a:pt x="813435" y="68580"/>
                            <a:pt x="782003" y="80010"/>
                            <a:pt x="758190" y="101918"/>
                          </a:cubicBezTo>
                          <a:cubicBezTo>
                            <a:pt x="734378" y="124778"/>
                            <a:pt x="722947" y="158115"/>
                            <a:pt x="722947" y="203835"/>
                          </a:cubicBezTo>
                          <a:cubicBezTo>
                            <a:pt x="722947" y="248603"/>
                            <a:pt x="735330" y="281940"/>
                            <a:pt x="759143" y="304800"/>
                          </a:cubicBezTo>
                          <a:cubicBezTo>
                            <a:pt x="782955" y="327660"/>
                            <a:pt x="814388" y="339090"/>
                            <a:pt x="851535" y="339090"/>
                          </a:cubicBezTo>
                          <a:cubicBezTo>
                            <a:pt x="888682" y="339090"/>
                            <a:pt x="919163" y="327660"/>
                            <a:pt x="942976" y="304800"/>
                          </a:cubicBezTo>
                          <a:cubicBezTo>
                            <a:pt x="966788" y="281940"/>
                            <a:pt x="979170" y="247650"/>
                            <a:pt x="979170" y="201930"/>
                          </a:cubicBezTo>
                          <a:cubicBezTo>
                            <a:pt x="979170" y="157163"/>
                            <a:pt x="967740" y="122873"/>
                            <a:pt x="943928" y="100965"/>
                          </a:cubicBezTo>
                          <a:cubicBezTo>
                            <a:pt x="920115" y="79058"/>
                            <a:pt x="889635" y="68580"/>
                            <a:pt x="851535" y="68580"/>
                          </a:cubicBezTo>
                          <a:lnTo>
                            <a:pt x="851535" y="68580"/>
                          </a:lnTo>
                          <a:close/>
                          <a:moveTo>
                            <a:pt x="1113472" y="6668"/>
                          </a:moveTo>
                          <a:lnTo>
                            <a:pt x="1252538" y="6668"/>
                          </a:lnTo>
                          <a:lnTo>
                            <a:pt x="1336357" y="275273"/>
                          </a:lnTo>
                          <a:lnTo>
                            <a:pt x="1419226" y="6668"/>
                          </a:lnTo>
                          <a:lnTo>
                            <a:pt x="1559243" y="6668"/>
                          </a:lnTo>
                          <a:lnTo>
                            <a:pt x="1559243" y="400050"/>
                          </a:lnTo>
                          <a:lnTo>
                            <a:pt x="1472565" y="400050"/>
                          </a:lnTo>
                          <a:lnTo>
                            <a:pt x="1472565" y="90488"/>
                          </a:lnTo>
                          <a:lnTo>
                            <a:pt x="1381126" y="400050"/>
                          </a:lnTo>
                          <a:lnTo>
                            <a:pt x="1291590" y="400050"/>
                          </a:lnTo>
                          <a:lnTo>
                            <a:pt x="1200151" y="90488"/>
                          </a:lnTo>
                          <a:lnTo>
                            <a:pt x="1200151" y="400050"/>
                          </a:lnTo>
                          <a:lnTo>
                            <a:pt x="1113472" y="400050"/>
                          </a:lnTo>
                          <a:lnTo>
                            <a:pt x="1113472" y="6668"/>
                          </a:lnTo>
                          <a:lnTo>
                            <a:pt x="1113472" y="6668"/>
                          </a:lnTo>
                          <a:close/>
                          <a:moveTo>
                            <a:pt x="850582" y="0"/>
                          </a:moveTo>
                          <a:cubicBezTo>
                            <a:pt x="918210" y="0"/>
                            <a:pt x="973455" y="18098"/>
                            <a:pt x="1013460" y="54293"/>
                          </a:cubicBezTo>
                          <a:cubicBezTo>
                            <a:pt x="1054418" y="90488"/>
                            <a:pt x="1074420" y="140018"/>
                            <a:pt x="1074420" y="203835"/>
                          </a:cubicBezTo>
                          <a:cubicBezTo>
                            <a:pt x="1074420" y="267653"/>
                            <a:pt x="1054418" y="317183"/>
                            <a:pt x="1013460" y="352425"/>
                          </a:cubicBezTo>
                          <a:cubicBezTo>
                            <a:pt x="972503" y="388620"/>
                            <a:pt x="919163" y="405765"/>
                            <a:pt x="850582" y="405765"/>
                          </a:cubicBezTo>
                          <a:cubicBezTo>
                            <a:pt x="782003" y="405765"/>
                            <a:pt x="727710" y="387668"/>
                            <a:pt x="686753" y="352425"/>
                          </a:cubicBezTo>
                          <a:cubicBezTo>
                            <a:pt x="645795" y="317183"/>
                            <a:pt x="625793" y="267653"/>
                            <a:pt x="625793" y="204788"/>
                          </a:cubicBezTo>
                          <a:cubicBezTo>
                            <a:pt x="625793" y="164783"/>
                            <a:pt x="632460" y="131445"/>
                            <a:pt x="646747" y="103823"/>
                          </a:cubicBezTo>
                          <a:cubicBezTo>
                            <a:pt x="657226" y="83820"/>
                            <a:pt x="671513" y="65723"/>
                            <a:pt x="689610" y="49530"/>
                          </a:cubicBezTo>
                          <a:cubicBezTo>
                            <a:pt x="707707" y="33338"/>
                            <a:pt x="727710" y="21908"/>
                            <a:pt x="749618" y="14288"/>
                          </a:cubicBezTo>
                          <a:cubicBezTo>
                            <a:pt x="779145" y="5715"/>
                            <a:pt x="812482" y="0"/>
                            <a:pt x="850582" y="0"/>
                          </a:cubicBezTo>
                          <a:lnTo>
                            <a:pt x="850582" y="0"/>
                          </a:lnTo>
                          <a:close/>
                          <a:moveTo>
                            <a:pt x="376238" y="0"/>
                          </a:moveTo>
                          <a:cubicBezTo>
                            <a:pt x="432435" y="0"/>
                            <a:pt x="478155" y="14288"/>
                            <a:pt x="513398" y="42863"/>
                          </a:cubicBezTo>
                          <a:cubicBezTo>
                            <a:pt x="534353" y="60008"/>
                            <a:pt x="550545" y="83820"/>
                            <a:pt x="561023" y="115253"/>
                          </a:cubicBezTo>
                          <a:lnTo>
                            <a:pt x="468630" y="134303"/>
                          </a:lnTo>
                          <a:cubicBezTo>
                            <a:pt x="462915" y="114300"/>
                            <a:pt x="451485" y="98108"/>
                            <a:pt x="434340" y="85725"/>
                          </a:cubicBezTo>
                          <a:cubicBezTo>
                            <a:pt x="417195" y="74295"/>
                            <a:pt x="396240" y="67628"/>
                            <a:pt x="371475" y="67628"/>
                          </a:cubicBezTo>
                          <a:cubicBezTo>
                            <a:pt x="337185" y="67628"/>
                            <a:pt x="309563" y="78105"/>
                            <a:pt x="288607" y="99060"/>
                          </a:cubicBezTo>
                          <a:cubicBezTo>
                            <a:pt x="267653" y="120015"/>
                            <a:pt x="256223" y="154305"/>
                            <a:pt x="256223" y="200978"/>
                          </a:cubicBezTo>
                          <a:cubicBezTo>
                            <a:pt x="256223" y="250508"/>
                            <a:pt x="266700" y="285750"/>
                            <a:pt x="287655" y="307658"/>
                          </a:cubicBezTo>
                          <a:cubicBezTo>
                            <a:pt x="308610" y="328613"/>
                            <a:pt x="336232" y="339090"/>
                            <a:pt x="369570" y="339090"/>
                          </a:cubicBezTo>
                          <a:cubicBezTo>
                            <a:pt x="394335" y="339090"/>
                            <a:pt x="415290" y="332423"/>
                            <a:pt x="433388" y="319088"/>
                          </a:cubicBezTo>
                          <a:cubicBezTo>
                            <a:pt x="451485" y="305753"/>
                            <a:pt x="463868" y="284798"/>
                            <a:pt x="471488" y="256223"/>
                          </a:cubicBezTo>
                          <a:lnTo>
                            <a:pt x="561975" y="280988"/>
                          </a:lnTo>
                          <a:cubicBezTo>
                            <a:pt x="547688" y="323850"/>
                            <a:pt x="524828" y="356235"/>
                            <a:pt x="492443" y="376238"/>
                          </a:cubicBezTo>
                          <a:cubicBezTo>
                            <a:pt x="460057" y="397193"/>
                            <a:pt x="419100" y="407670"/>
                            <a:pt x="369570" y="407670"/>
                          </a:cubicBezTo>
                          <a:cubicBezTo>
                            <a:pt x="308610" y="407670"/>
                            <a:pt x="258128" y="389573"/>
                            <a:pt x="218123" y="354330"/>
                          </a:cubicBezTo>
                          <a:cubicBezTo>
                            <a:pt x="179070" y="319088"/>
                            <a:pt x="159068" y="269558"/>
                            <a:pt x="159068" y="207645"/>
                          </a:cubicBezTo>
                          <a:cubicBezTo>
                            <a:pt x="159068" y="141923"/>
                            <a:pt x="179070" y="91440"/>
                            <a:pt x="218123" y="55245"/>
                          </a:cubicBezTo>
                          <a:cubicBezTo>
                            <a:pt x="257175" y="19050"/>
                            <a:pt x="311468" y="0"/>
                            <a:pt x="376238" y="0"/>
                          </a:cubicBezTo>
                          <a:lnTo>
                            <a:pt x="376238" y="0"/>
                          </a:lnTo>
                          <a:close/>
                        </a:path>
                      </a:pathLst>
                    </a:custGeom>
                    <a:grpFill/>
                    <a:ln w="9525" cap="flat">
                      <a:noFill/>
                      <a:prstDash val="solid"/>
                      <a:miter/>
                    </a:ln>
                  </p:spPr>
                  <p:txBody>
                    <a:bodyPr rtlCol="0" anchor="ctr"/>
                    <a:lstStyle/>
                    <a:p>
                      <a:endParaRPr lang="en-US"/>
                    </a:p>
                  </p:txBody>
                </p:sp>
              </p:grpSp>
            </p:grpSp>
          </p:grpSp>
        </p:grpSp>
      </p:grpSp>
    </p:spTree>
    <p:extLst>
      <p:ext uri="{BB962C8B-B14F-4D97-AF65-F5344CB8AC3E}">
        <p14:creationId xmlns:p14="http://schemas.microsoft.com/office/powerpoint/2010/main" val="30573403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735F7F3-C1B5-4B60-A00A-4EB618DDFB5A}"/>
              </a:ext>
            </a:extLst>
          </p:cNvPr>
          <p:cNvSpPr>
            <a:spLocks noGrp="1"/>
          </p:cNvSpPr>
          <p:nvPr>
            <p:ph type="body" sz="quarter" idx="10"/>
          </p:nvPr>
        </p:nvSpPr>
        <p:spPr/>
        <p:txBody>
          <a:bodyPr/>
          <a:lstStyle/>
          <a:p>
            <a:r>
              <a:rPr lang="en-US" dirty="0"/>
              <a:t>Infographic Style</a:t>
            </a:r>
          </a:p>
        </p:txBody>
      </p:sp>
      <p:sp>
        <p:nvSpPr>
          <p:cNvPr id="3" name="Freeform 6">
            <a:extLst>
              <a:ext uri="{FF2B5EF4-FFF2-40B4-BE49-F238E27FC236}">
                <a16:creationId xmlns:a16="http://schemas.microsoft.com/office/drawing/2014/main" id="{4454B198-48DB-475D-A05B-1259B6B656C0}"/>
              </a:ext>
            </a:extLst>
          </p:cNvPr>
          <p:cNvSpPr/>
          <p:nvPr/>
        </p:nvSpPr>
        <p:spPr>
          <a:xfrm>
            <a:off x="4864396" y="2060088"/>
            <a:ext cx="1943613" cy="3941997"/>
          </a:xfrm>
          <a:custGeom>
            <a:avLst/>
            <a:gdLst>
              <a:gd name="connsiteX0" fmla="*/ 2707307 w 3349545"/>
              <a:gd name="connsiteY0" fmla="*/ 4707202 h 6793483"/>
              <a:gd name="connsiteX1" fmla="*/ 2641993 w 3349545"/>
              <a:gd name="connsiteY1" fmla="*/ 4726252 h 6793483"/>
              <a:gd name="connsiteX2" fmla="*/ 2587564 w 3349545"/>
              <a:gd name="connsiteY2" fmla="*/ 4805174 h 6793483"/>
              <a:gd name="connsiteX3" fmla="*/ 2805278 w 3349545"/>
              <a:gd name="connsiteY3" fmla="*/ 4791567 h 6793483"/>
              <a:gd name="connsiteX4" fmla="*/ 2707307 w 3349545"/>
              <a:gd name="connsiteY4" fmla="*/ 4707202 h 6793483"/>
              <a:gd name="connsiteX5" fmla="*/ 1613293 w 3349545"/>
              <a:gd name="connsiteY5" fmla="*/ 1261872 h 6793483"/>
              <a:gd name="connsiteX6" fmla="*/ 1621457 w 3349545"/>
              <a:gd name="connsiteY6" fmla="*/ 1457816 h 6793483"/>
              <a:gd name="connsiteX7" fmla="*/ 1436400 w 3349545"/>
              <a:gd name="connsiteY7" fmla="*/ 2170830 h 6793483"/>
              <a:gd name="connsiteX8" fmla="*/ 1403743 w 3349545"/>
              <a:gd name="connsiteY8" fmla="*/ 2853908 h 6793483"/>
              <a:gd name="connsiteX9" fmla="*/ 1452728 w 3349545"/>
              <a:gd name="connsiteY9" fmla="*/ 2772266 h 6793483"/>
              <a:gd name="connsiteX10" fmla="*/ 1588800 w 3349545"/>
              <a:gd name="connsiteY10" fmla="*/ 2018430 h 6793483"/>
              <a:gd name="connsiteX11" fmla="*/ 1700378 w 3349545"/>
              <a:gd name="connsiteY11" fmla="*/ 1504080 h 6793483"/>
              <a:gd name="connsiteX12" fmla="*/ 1735757 w 3349545"/>
              <a:gd name="connsiteY12" fmla="*/ 1460537 h 6793483"/>
              <a:gd name="connsiteX13" fmla="*/ 1656834 w 3349545"/>
              <a:gd name="connsiteY13" fmla="*/ 1275480 h 6793483"/>
              <a:gd name="connsiteX14" fmla="*/ 1613293 w 3349545"/>
              <a:gd name="connsiteY14" fmla="*/ 1261872 h 6793483"/>
              <a:gd name="connsiteX15" fmla="*/ 1821237 w 3349545"/>
              <a:gd name="connsiteY15" fmla="*/ 16 h 6793483"/>
              <a:gd name="connsiteX16" fmla="*/ 2081275 w 3349545"/>
              <a:gd name="connsiteY16" fmla="*/ 68603 h 6793483"/>
              <a:gd name="connsiteX17" fmla="*/ 2243329 w 3349545"/>
              <a:gd name="connsiteY17" fmla="*/ 345059 h 6793483"/>
              <a:gd name="connsiteX18" fmla="*/ 2235166 w 3349545"/>
              <a:gd name="connsiteY18" fmla="*/ 680565 h 6793483"/>
              <a:gd name="connsiteX19" fmla="*/ 2244664 w 3349545"/>
              <a:gd name="connsiteY19" fmla="*/ 845493 h 6793483"/>
              <a:gd name="connsiteX20" fmla="*/ 2213804 w 3349545"/>
              <a:gd name="connsiteY20" fmla="*/ 971604 h 6793483"/>
              <a:gd name="connsiteX21" fmla="*/ 2233515 w 3349545"/>
              <a:gd name="connsiteY21" fmla="*/ 1080381 h 6793483"/>
              <a:gd name="connsiteX22" fmla="*/ 1792907 w 3349545"/>
              <a:gd name="connsiteY22" fmla="*/ 1501358 h 6793483"/>
              <a:gd name="connsiteX23" fmla="*/ 1811957 w 3349545"/>
              <a:gd name="connsiteY23" fmla="*/ 1580280 h 6793483"/>
              <a:gd name="connsiteX24" fmla="*/ 1782021 w 3349545"/>
              <a:gd name="connsiteY24" fmla="*/ 1672808 h 6793483"/>
              <a:gd name="connsiteX25" fmla="*/ 1809236 w 3349545"/>
              <a:gd name="connsiteY25" fmla="*/ 1993937 h 6793483"/>
              <a:gd name="connsiteX26" fmla="*/ 2255550 w 3349545"/>
              <a:gd name="connsiteY26" fmla="*/ 1210166 h 6793483"/>
              <a:gd name="connsiteX27" fmla="*/ 2234169 w 3349545"/>
              <a:gd name="connsiteY27" fmla="*/ 1083988 h 6793483"/>
              <a:gd name="connsiteX28" fmla="*/ 2240145 w 3349545"/>
              <a:gd name="connsiteY28" fmla="*/ 1116970 h 6793483"/>
              <a:gd name="connsiteX29" fmla="*/ 2394343 w 3349545"/>
              <a:gd name="connsiteY29" fmla="*/ 1275480 h 6793483"/>
              <a:gd name="connsiteX30" fmla="*/ 3090566 w 3349545"/>
              <a:gd name="connsiteY30" fmla="*/ 1914656 h 6793483"/>
              <a:gd name="connsiteX31" fmla="*/ 3055599 w 3349545"/>
              <a:gd name="connsiteY31" fmla="*/ 2631573 h 6793483"/>
              <a:gd name="connsiteX32" fmla="*/ 3066946 w 3349545"/>
              <a:gd name="connsiteY32" fmla="*/ 2864947 h 6793483"/>
              <a:gd name="connsiteX33" fmla="*/ 2926151 w 3349545"/>
              <a:gd name="connsiteY33" fmla="*/ 3411134 h 6793483"/>
              <a:gd name="connsiteX34" fmla="*/ 2941196 w 3349545"/>
              <a:gd name="connsiteY34" fmla="*/ 3532777 h 6793483"/>
              <a:gd name="connsiteX35" fmla="*/ 2758244 w 3349545"/>
              <a:gd name="connsiteY35" fmla="*/ 4396753 h 6793483"/>
              <a:gd name="connsiteX36" fmla="*/ 2707821 w 3349545"/>
              <a:gd name="connsiteY36" fmla="*/ 4516187 h 6793483"/>
              <a:gd name="connsiteX37" fmla="*/ 2710542 w 3349545"/>
              <a:gd name="connsiteY37" fmla="*/ 4660526 h 6793483"/>
              <a:gd name="connsiteX38" fmla="*/ 2841273 w 3349545"/>
              <a:gd name="connsiteY38" fmla="*/ 4756392 h 6793483"/>
              <a:gd name="connsiteX39" fmla="*/ 3309873 w 3349545"/>
              <a:gd name="connsiteY39" fmla="*/ 4773183 h 6793483"/>
              <a:gd name="connsiteX40" fmla="*/ 3333441 w 3349545"/>
              <a:gd name="connsiteY40" fmla="*/ 5729842 h 6793483"/>
              <a:gd name="connsiteX41" fmla="*/ 3003943 w 3349545"/>
              <a:gd name="connsiteY41" fmla="*/ 5885579 h 6793483"/>
              <a:gd name="connsiteX42" fmla="*/ 2954957 w 3349545"/>
              <a:gd name="connsiteY42" fmla="*/ 5950894 h 6793483"/>
              <a:gd name="connsiteX43" fmla="*/ 2884200 w 3349545"/>
              <a:gd name="connsiteY43" fmla="*/ 5945450 h 6793483"/>
              <a:gd name="connsiteX44" fmla="*/ 2879295 w 3349545"/>
              <a:gd name="connsiteY44" fmla="*/ 5916148 h 6793483"/>
              <a:gd name="connsiteX45" fmla="*/ 2863712 w 3349545"/>
              <a:gd name="connsiteY45" fmla="*/ 5920497 h 6793483"/>
              <a:gd name="connsiteX46" fmla="*/ 2487641 w 3349545"/>
              <a:gd name="connsiteY46" fmla="*/ 5978622 h 6793483"/>
              <a:gd name="connsiteX47" fmla="*/ 2210210 w 3349545"/>
              <a:gd name="connsiteY47" fmla="*/ 6651482 h 6793483"/>
              <a:gd name="connsiteX48" fmla="*/ 1928722 w 3349545"/>
              <a:gd name="connsiteY48" fmla="*/ 6793099 h 6793483"/>
              <a:gd name="connsiteX49" fmla="*/ 1818375 w 3349545"/>
              <a:gd name="connsiteY49" fmla="*/ 6601624 h 6793483"/>
              <a:gd name="connsiteX50" fmla="*/ 2029055 w 3349545"/>
              <a:gd name="connsiteY50" fmla="*/ 6142524 h 6793483"/>
              <a:gd name="connsiteX51" fmla="*/ 2031314 w 3349545"/>
              <a:gd name="connsiteY51" fmla="*/ 5974514 h 6793483"/>
              <a:gd name="connsiteX52" fmla="*/ 1689492 w 3349545"/>
              <a:gd name="connsiteY52" fmla="*/ 5949097 h 6793483"/>
              <a:gd name="connsiteX53" fmla="*/ 1385257 w 3349545"/>
              <a:gd name="connsiteY53" fmla="*/ 6100778 h 6793483"/>
              <a:gd name="connsiteX54" fmla="*/ 1166414 w 3349545"/>
              <a:gd name="connsiteY54" fmla="*/ 6116645 h 6793483"/>
              <a:gd name="connsiteX55" fmla="*/ 1045644 w 3349545"/>
              <a:gd name="connsiteY55" fmla="*/ 5995875 h 6793483"/>
              <a:gd name="connsiteX56" fmla="*/ 1435681 w 3349545"/>
              <a:gd name="connsiteY56" fmla="*/ 5734822 h 6793483"/>
              <a:gd name="connsiteX57" fmla="*/ 1481997 w 3349545"/>
              <a:gd name="connsiteY57" fmla="*/ 5531948 h 6793483"/>
              <a:gd name="connsiteX58" fmla="*/ 1264539 w 3349545"/>
              <a:gd name="connsiteY58" fmla="*/ 4136728 h 6793483"/>
              <a:gd name="connsiteX59" fmla="*/ 1173191 w 3349545"/>
              <a:gd name="connsiteY59" fmla="*/ 3908282 h 6793483"/>
              <a:gd name="connsiteX60" fmla="*/ 1266799 w 3349545"/>
              <a:gd name="connsiteY60" fmla="*/ 3338939 h 6793483"/>
              <a:gd name="connsiteX61" fmla="*/ 950753 w 3349545"/>
              <a:gd name="connsiteY61" fmla="*/ 3192290 h 6793483"/>
              <a:gd name="connsiteX62" fmla="*/ 512655 w 3349545"/>
              <a:gd name="connsiteY62" fmla="*/ 3096065 h 6793483"/>
              <a:gd name="connsiteX63" fmla="*/ 485389 w 3349545"/>
              <a:gd name="connsiteY63" fmla="*/ 2992957 h 6793483"/>
              <a:gd name="connsiteX64" fmla="*/ 364157 w 3349545"/>
              <a:gd name="connsiteY64" fmla="*/ 2985256 h 6793483"/>
              <a:gd name="connsiteX65" fmla="*/ 312861 w 3349545"/>
              <a:gd name="connsiteY65" fmla="*/ 2907157 h 6793483"/>
              <a:gd name="connsiteX66" fmla="*/ 0 w 3349545"/>
              <a:gd name="connsiteY66" fmla="*/ 2760045 h 6793483"/>
              <a:gd name="connsiteX67" fmla="*/ 328778 w 3349545"/>
              <a:gd name="connsiteY67" fmla="*/ 1963693 h 6793483"/>
              <a:gd name="connsiteX68" fmla="*/ 1109675 w 3349545"/>
              <a:gd name="connsiteY68" fmla="*/ 2286054 h 6793483"/>
              <a:gd name="connsiteX69" fmla="*/ 1183666 w 3349545"/>
              <a:gd name="connsiteY69" fmla="*/ 2122614 h 6793483"/>
              <a:gd name="connsiteX70" fmla="*/ 1204514 w 3349545"/>
              <a:gd name="connsiteY70" fmla="*/ 1954605 h 6793483"/>
              <a:gd name="connsiteX71" fmla="*/ 1239533 w 3349545"/>
              <a:gd name="connsiteY71" fmla="*/ 1364773 h 6793483"/>
              <a:gd name="connsiteX72" fmla="*/ 1597734 w 3349545"/>
              <a:gd name="connsiteY72" fmla="*/ 1208214 h 6793483"/>
              <a:gd name="connsiteX73" fmla="*/ 1444564 w 3349545"/>
              <a:gd name="connsiteY73" fmla="*/ 769294 h 6793483"/>
              <a:gd name="connsiteX74" fmla="*/ 1381151 w 3349545"/>
              <a:gd name="connsiteY74" fmla="*/ 327499 h 6793483"/>
              <a:gd name="connsiteX75" fmla="*/ 1666746 w 3349545"/>
              <a:gd name="connsiteY75" fmla="*/ 35022 h 6793483"/>
              <a:gd name="connsiteX76" fmla="*/ 1821237 w 3349545"/>
              <a:gd name="connsiteY76" fmla="*/ 16 h 6793483"/>
              <a:gd name="connsiteX0" fmla="*/ 2707307 w 3349545"/>
              <a:gd name="connsiteY0" fmla="*/ 4707202 h 6793483"/>
              <a:gd name="connsiteX1" fmla="*/ 2641993 w 3349545"/>
              <a:gd name="connsiteY1" fmla="*/ 4726252 h 6793483"/>
              <a:gd name="connsiteX2" fmla="*/ 2587564 w 3349545"/>
              <a:gd name="connsiteY2" fmla="*/ 4805174 h 6793483"/>
              <a:gd name="connsiteX3" fmla="*/ 2805278 w 3349545"/>
              <a:gd name="connsiteY3" fmla="*/ 4791567 h 6793483"/>
              <a:gd name="connsiteX4" fmla="*/ 2707307 w 3349545"/>
              <a:gd name="connsiteY4" fmla="*/ 4707202 h 6793483"/>
              <a:gd name="connsiteX5" fmla="*/ 1613293 w 3349545"/>
              <a:gd name="connsiteY5" fmla="*/ 1261872 h 6793483"/>
              <a:gd name="connsiteX6" fmla="*/ 1632343 w 3349545"/>
              <a:gd name="connsiteY6" fmla="*/ 1441488 h 6793483"/>
              <a:gd name="connsiteX7" fmla="*/ 1436400 w 3349545"/>
              <a:gd name="connsiteY7" fmla="*/ 2170830 h 6793483"/>
              <a:gd name="connsiteX8" fmla="*/ 1403743 w 3349545"/>
              <a:gd name="connsiteY8" fmla="*/ 2853908 h 6793483"/>
              <a:gd name="connsiteX9" fmla="*/ 1452728 w 3349545"/>
              <a:gd name="connsiteY9" fmla="*/ 2772266 h 6793483"/>
              <a:gd name="connsiteX10" fmla="*/ 1588800 w 3349545"/>
              <a:gd name="connsiteY10" fmla="*/ 2018430 h 6793483"/>
              <a:gd name="connsiteX11" fmla="*/ 1700378 w 3349545"/>
              <a:gd name="connsiteY11" fmla="*/ 1504080 h 6793483"/>
              <a:gd name="connsiteX12" fmla="*/ 1735757 w 3349545"/>
              <a:gd name="connsiteY12" fmla="*/ 1460537 h 6793483"/>
              <a:gd name="connsiteX13" fmla="*/ 1656834 w 3349545"/>
              <a:gd name="connsiteY13" fmla="*/ 1275480 h 6793483"/>
              <a:gd name="connsiteX14" fmla="*/ 1613293 w 3349545"/>
              <a:gd name="connsiteY14" fmla="*/ 1261872 h 6793483"/>
              <a:gd name="connsiteX15" fmla="*/ 1821237 w 3349545"/>
              <a:gd name="connsiteY15" fmla="*/ 16 h 6793483"/>
              <a:gd name="connsiteX16" fmla="*/ 2081275 w 3349545"/>
              <a:gd name="connsiteY16" fmla="*/ 68603 h 6793483"/>
              <a:gd name="connsiteX17" fmla="*/ 2243329 w 3349545"/>
              <a:gd name="connsiteY17" fmla="*/ 345059 h 6793483"/>
              <a:gd name="connsiteX18" fmla="*/ 2235166 w 3349545"/>
              <a:gd name="connsiteY18" fmla="*/ 680565 h 6793483"/>
              <a:gd name="connsiteX19" fmla="*/ 2244664 w 3349545"/>
              <a:gd name="connsiteY19" fmla="*/ 845493 h 6793483"/>
              <a:gd name="connsiteX20" fmla="*/ 2213804 w 3349545"/>
              <a:gd name="connsiteY20" fmla="*/ 971604 h 6793483"/>
              <a:gd name="connsiteX21" fmla="*/ 2233515 w 3349545"/>
              <a:gd name="connsiteY21" fmla="*/ 1080381 h 6793483"/>
              <a:gd name="connsiteX22" fmla="*/ 1792907 w 3349545"/>
              <a:gd name="connsiteY22" fmla="*/ 1501358 h 6793483"/>
              <a:gd name="connsiteX23" fmla="*/ 1811957 w 3349545"/>
              <a:gd name="connsiteY23" fmla="*/ 1580280 h 6793483"/>
              <a:gd name="connsiteX24" fmla="*/ 1782021 w 3349545"/>
              <a:gd name="connsiteY24" fmla="*/ 1672808 h 6793483"/>
              <a:gd name="connsiteX25" fmla="*/ 1809236 w 3349545"/>
              <a:gd name="connsiteY25" fmla="*/ 1993937 h 6793483"/>
              <a:gd name="connsiteX26" fmla="*/ 2255550 w 3349545"/>
              <a:gd name="connsiteY26" fmla="*/ 1210166 h 6793483"/>
              <a:gd name="connsiteX27" fmla="*/ 2234169 w 3349545"/>
              <a:gd name="connsiteY27" fmla="*/ 1083988 h 6793483"/>
              <a:gd name="connsiteX28" fmla="*/ 2240145 w 3349545"/>
              <a:gd name="connsiteY28" fmla="*/ 1116970 h 6793483"/>
              <a:gd name="connsiteX29" fmla="*/ 2394343 w 3349545"/>
              <a:gd name="connsiteY29" fmla="*/ 1275480 h 6793483"/>
              <a:gd name="connsiteX30" fmla="*/ 3090566 w 3349545"/>
              <a:gd name="connsiteY30" fmla="*/ 1914656 h 6793483"/>
              <a:gd name="connsiteX31" fmla="*/ 3055599 w 3349545"/>
              <a:gd name="connsiteY31" fmla="*/ 2631573 h 6793483"/>
              <a:gd name="connsiteX32" fmla="*/ 3066946 w 3349545"/>
              <a:gd name="connsiteY32" fmla="*/ 2864947 h 6793483"/>
              <a:gd name="connsiteX33" fmla="*/ 2926151 w 3349545"/>
              <a:gd name="connsiteY33" fmla="*/ 3411134 h 6793483"/>
              <a:gd name="connsiteX34" fmla="*/ 2941196 w 3349545"/>
              <a:gd name="connsiteY34" fmla="*/ 3532777 h 6793483"/>
              <a:gd name="connsiteX35" fmla="*/ 2758244 w 3349545"/>
              <a:gd name="connsiteY35" fmla="*/ 4396753 h 6793483"/>
              <a:gd name="connsiteX36" fmla="*/ 2707821 w 3349545"/>
              <a:gd name="connsiteY36" fmla="*/ 4516187 h 6793483"/>
              <a:gd name="connsiteX37" fmla="*/ 2710542 w 3349545"/>
              <a:gd name="connsiteY37" fmla="*/ 4660526 h 6793483"/>
              <a:gd name="connsiteX38" fmla="*/ 2841273 w 3349545"/>
              <a:gd name="connsiteY38" fmla="*/ 4756392 h 6793483"/>
              <a:gd name="connsiteX39" fmla="*/ 3309873 w 3349545"/>
              <a:gd name="connsiteY39" fmla="*/ 4773183 h 6793483"/>
              <a:gd name="connsiteX40" fmla="*/ 3333441 w 3349545"/>
              <a:gd name="connsiteY40" fmla="*/ 5729842 h 6793483"/>
              <a:gd name="connsiteX41" fmla="*/ 3003943 w 3349545"/>
              <a:gd name="connsiteY41" fmla="*/ 5885579 h 6793483"/>
              <a:gd name="connsiteX42" fmla="*/ 2954957 w 3349545"/>
              <a:gd name="connsiteY42" fmla="*/ 5950894 h 6793483"/>
              <a:gd name="connsiteX43" fmla="*/ 2884200 w 3349545"/>
              <a:gd name="connsiteY43" fmla="*/ 5945450 h 6793483"/>
              <a:gd name="connsiteX44" fmla="*/ 2879295 w 3349545"/>
              <a:gd name="connsiteY44" fmla="*/ 5916148 h 6793483"/>
              <a:gd name="connsiteX45" fmla="*/ 2863712 w 3349545"/>
              <a:gd name="connsiteY45" fmla="*/ 5920497 h 6793483"/>
              <a:gd name="connsiteX46" fmla="*/ 2487641 w 3349545"/>
              <a:gd name="connsiteY46" fmla="*/ 5978622 h 6793483"/>
              <a:gd name="connsiteX47" fmla="*/ 2210210 w 3349545"/>
              <a:gd name="connsiteY47" fmla="*/ 6651482 h 6793483"/>
              <a:gd name="connsiteX48" fmla="*/ 1928722 w 3349545"/>
              <a:gd name="connsiteY48" fmla="*/ 6793099 h 6793483"/>
              <a:gd name="connsiteX49" fmla="*/ 1818375 w 3349545"/>
              <a:gd name="connsiteY49" fmla="*/ 6601624 h 6793483"/>
              <a:gd name="connsiteX50" fmla="*/ 2029055 w 3349545"/>
              <a:gd name="connsiteY50" fmla="*/ 6142524 h 6793483"/>
              <a:gd name="connsiteX51" fmla="*/ 2031314 w 3349545"/>
              <a:gd name="connsiteY51" fmla="*/ 5974514 h 6793483"/>
              <a:gd name="connsiteX52" fmla="*/ 1689492 w 3349545"/>
              <a:gd name="connsiteY52" fmla="*/ 5949097 h 6793483"/>
              <a:gd name="connsiteX53" fmla="*/ 1385257 w 3349545"/>
              <a:gd name="connsiteY53" fmla="*/ 6100778 h 6793483"/>
              <a:gd name="connsiteX54" fmla="*/ 1166414 w 3349545"/>
              <a:gd name="connsiteY54" fmla="*/ 6116645 h 6793483"/>
              <a:gd name="connsiteX55" fmla="*/ 1045644 w 3349545"/>
              <a:gd name="connsiteY55" fmla="*/ 5995875 h 6793483"/>
              <a:gd name="connsiteX56" fmla="*/ 1435681 w 3349545"/>
              <a:gd name="connsiteY56" fmla="*/ 5734822 h 6793483"/>
              <a:gd name="connsiteX57" fmla="*/ 1481997 w 3349545"/>
              <a:gd name="connsiteY57" fmla="*/ 5531948 h 6793483"/>
              <a:gd name="connsiteX58" fmla="*/ 1264539 w 3349545"/>
              <a:gd name="connsiteY58" fmla="*/ 4136728 h 6793483"/>
              <a:gd name="connsiteX59" fmla="*/ 1173191 w 3349545"/>
              <a:gd name="connsiteY59" fmla="*/ 3908282 h 6793483"/>
              <a:gd name="connsiteX60" fmla="*/ 1266799 w 3349545"/>
              <a:gd name="connsiteY60" fmla="*/ 3338939 h 6793483"/>
              <a:gd name="connsiteX61" fmla="*/ 950753 w 3349545"/>
              <a:gd name="connsiteY61" fmla="*/ 3192290 h 6793483"/>
              <a:gd name="connsiteX62" fmla="*/ 512655 w 3349545"/>
              <a:gd name="connsiteY62" fmla="*/ 3096065 h 6793483"/>
              <a:gd name="connsiteX63" fmla="*/ 485389 w 3349545"/>
              <a:gd name="connsiteY63" fmla="*/ 2992957 h 6793483"/>
              <a:gd name="connsiteX64" fmla="*/ 364157 w 3349545"/>
              <a:gd name="connsiteY64" fmla="*/ 2985256 h 6793483"/>
              <a:gd name="connsiteX65" fmla="*/ 312861 w 3349545"/>
              <a:gd name="connsiteY65" fmla="*/ 2907157 h 6793483"/>
              <a:gd name="connsiteX66" fmla="*/ 0 w 3349545"/>
              <a:gd name="connsiteY66" fmla="*/ 2760045 h 6793483"/>
              <a:gd name="connsiteX67" fmla="*/ 328778 w 3349545"/>
              <a:gd name="connsiteY67" fmla="*/ 1963693 h 6793483"/>
              <a:gd name="connsiteX68" fmla="*/ 1109675 w 3349545"/>
              <a:gd name="connsiteY68" fmla="*/ 2286054 h 6793483"/>
              <a:gd name="connsiteX69" fmla="*/ 1183666 w 3349545"/>
              <a:gd name="connsiteY69" fmla="*/ 2122614 h 6793483"/>
              <a:gd name="connsiteX70" fmla="*/ 1204514 w 3349545"/>
              <a:gd name="connsiteY70" fmla="*/ 1954605 h 6793483"/>
              <a:gd name="connsiteX71" fmla="*/ 1239533 w 3349545"/>
              <a:gd name="connsiteY71" fmla="*/ 1364773 h 6793483"/>
              <a:gd name="connsiteX72" fmla="*/ 1597734 w 3349545"/>
              <a:gd name="connsiteY72" fmla="*/ 1208214 h 6793483"/>
              <a:gd name="connsiteX73" fmla="*/ 1444564 w 3349545"/>
              <a:gd name="connsiteY73" fmla="*/ 769294 h 6793483"/>
              <a:gd name="connsiteX74" fmla="*/ 1381151 w 3349545"/>
              <a:gd name="connsiteY74" fmla="*/ 327499 h 6793483"/>
              <a:gd name="connsiteX75" fmla="*/ 1666746 w 3349545"/>
              <a:gd name="connsiteY75" fmla="*/ 35022 h 6793483"/>
              <a:gd name="connsiteX76" fmla="*/ 1821237 w 3349545"/>
              <a:gd name="connsiteY76" fmla="*/ 16 h 6793483"/>
              <a:gd name="connsiteX0" fmla="*/ 2707307 w 3349545"/>
              <a:gd name="connsiteY0" fmla="*/ 4707202 h 6793483"/>
              <a:gd name="connsiteX1" fmla="*/ 2641993 w 3349545"/>
              <a:gd name="connsiteY1" fmla="*/ 4726252 h 6793483"/>
              <a:gd name="connsiteX2" fmla="*/ 2587564 w 3349545"/>
              <a:gd name="connsiteY2" fmla="*/ 4805174 h 6793483"/>
              <a:gd name="connsiteX3" fmla="*/ 2805278 w 3349545"/>
              <a:gd name="connsiteY3" fmla="*/ 4791567 h 6793483"/>
              <a:gd name="connsiteX4" fmla="*/ 2707307 w 3349545"/>
              <a:gd name="connsiteY4" fmla="*/ 4707202 h 6793483"/>
              <a:gd name="connsiteX5" fmla="*/ 1613293 w 3349545"/>
              <a:gd name="connsiteY5" fmla="*/ 1261872 h 6793483"/>
              <a:gd name="connsiteX6" fmla="*/ 1632343 w 3349545"/>
              <a:gd name="connsiteY6" fmla="*/ 1441488 h 6793483"/>
              <a:gd name="connsiteX7" fmla="*/ 1436400 w 3349545"/>
              <a:gd name="connsiteY7" fmla="*/ 2170830 h 6793483"/>
              <a:gd name="connsiteX8" fmla="*/ 1403743 w 3349545"/>
              <a:gd name="connsiteY8" fmla="*/ 2853908 h 6793483"/>
              <a:gd name="connsiteX9" fmla="*/ 1452728 w 3349545"/>
              <a:gd name="connsiteY9" fmla="*/ 2772266 h 6793483"/>
              <a:gd name="connsiteX10" fmla="*/ 1588800 w 3349545"/>
              <a:gd name="connsiteY10" fmla="*/ 2018430 h 6793483"/>
              <a:gd name="connsiteX11" fmla="*/ 1700378 w 3349545"/>
              <a:gd name="connsiteY11" fmla="*/ 1504080 h 6793483"/>
              <a:gd name="connsiteX12" fmla="*/ 1735757 w 3349545"/>
              <a:gd name="connsiteY12" fmla="*/ 1460537 h 6793483"/>
              <a:gd name="connsiteX13" fmla="*/ 1656834 w 3349545"/>
              <a:gd name="connsiteY13" fmla="*/ 1275480 h 6793483"/>
              <a:gd name="connsiteX14" fmla="*/ 1613293 w 3349545"/>
              <a:gd name="connsiteY14" fmla="*/ 1261872 h 6793483"/>
              <a:gd name="connsiteX15" fmla="*/ 1821237 w 3349545"/>
              <a:gd name="connsiteY15" fmla="*/ 16 h 6793483"/>
              <a:gd name="connsiteX16" fmla="*/ 2081275 w 3349545"/>
              <a:gd name="connsiteY16" fmla="*/ 68603 h 6793483"/>
              <a:gd name="connsiteX17" fmla="*/ 2243329 w 3349545"/>
              <a:gd name="connsiteY17" fmla="*/ 345059 h 6793483"/>
              <a:gd name="connsiteX18" fmla="*/ 2235166 w 3349545"/>
              <a:gd name="connsiteY18" fmla="*/ 680565 h 6793483"/>
              <a:gd name="connsiteX19" fmla="*/ 2244664 w 3349545"/>
              <a:gd name="connsiteY19" fmla="*/ 845493 h 6793483"/>
              <a:gd name="connsiteX20" fmla="*/ 2213804 w 3349545"/>
              <a:gd name="connsiteY20" fmla="*/ 971604 h 6793483"/>
              <a:gd name="connsiteX21" fmla="*/ 2233515 w 3349545"/>
              <a:gd name="connsiteY21" fmla="*/ 1080381 h 6793483"/>
              <a:gd name="connsiteX22" fmla="*/ 1817400 w 3349545"/>
              <a:gd name="connsiteY22" fmla="*/ 1485029 h 6793483"/>
              <a:gd name="connsiteX23" fmla="*/ 1811957 w 3349545"/>
              <a:gd name="connsiteY23" fmla="*/ 1580280 h 6793483"/>
              <a:gd name="connsiteX24" fmla="*/ 1782021 w 3349545"/>
              <a:gd name="connsiteY24" fmla="*/ 1672808 h 6793483"/>
              <a:gd name="connsiteX25" fmla="*/ 1809236 w 3349545"/>
              <a:gd name="connsiteY25" fmla="*/ 1993937 h 6793483"/>
              <a:gd name="connsiteX26" fmla="*/ 2255550 w 3349545"/>
              <a:gd name="connsiteY26" fmla="*/ 1210166 h 6793483"/>
              <a:gd name="connsiteX27" fmla="*/ 2234169 w 3349545"/>
              <a:gd name="connsiteY27" fmla="*/ 1083988 h 6793483"/>
              <a:gd name="connsiteX28" fmla="*/ 2240145 w 3349545"/>
              <a:gd name="connsiteY28" fmla="*/ 1116970 h 6793483"/>
              <a:gd name="connsiteX29" fmla="*/ 2394343 w 3349545"/>
              <a:gd name="connsiteY29" fmla="*/ 1275480 h 6793483"/>
              <a:gd name="connsiteX30" fmla="*/ 3090566 w 3349545"/>
              <a:gd name="connsiteY30" fmla="*/ 1914656 h 6793483"/>
              <a:gd name="connsiteX31" fmla="*/ 3055599 w 3349545"/>
              <a:gd name="connsiteY31" fmla="*/ 2631573 h 6793483"/>
              <a:gd name="connsiteX32" fmla="*/ 3066946 w 3349545"/>
              <a:gd name="connsiteY32" fmla="*/ 2864947 h 6793483"/>
              <a:gd name="connsiteX33" fmla="*/ 2926151 w 3349545"/>
              <a:gd name="connsiteY33" fmla="*/ 3411134 h 6793483"/>
              <a:gd name="connsiteX34" fmla="*/ 2941196 w 3349545"/>
              <a:gd name="connsiteY34" fmla="*/ 3532777 h 6793483"/>
              <a:gd name="connsiteX35" fmla="*/ 2758244 w 3349545"/>
              <a:gd name="connsiteY35" fmla="*/ 4396753 h 6793483"/>
              <a:gd name="connsiteX36" fmla="*/ 2707821 w 3349545"/>
              <a:gd name="connsiteY36" fmla="*/ 4516187 h 6793483"/>
              <a:gd name="connsiteX37" fmla="*/ 2710542 w 3349545"/>
              <a:gd name="connsiteY37" fmla="*/ 4660526 h 6793483"/>
              <a:gd name="connsiteX38" fmla="*/ 2841273 w 3349545"/>
              <a:gd name="connsiteY38" fmla="*/ 4756392 h 6793483"/>
              <a:gd name="connsiteX39" fmla="*/ 3309873 w 3349545"/>
              <a:gd name="connsiteY39" fmla="*/ 4773183 h 6793483"/>
              <a:gd name="connsiteX40" fmla="*/ 3333441 w 3349545"/>
              <a:gd name="connsiteY40" fmla="*/ 5729842 h 6793483"/>
              <a:gd name="connsiteX41" fmla="*/ 3003943 w 3349545"/>
              <a:gd name="connsiteY41" fmla="*/ 5885579 h 6793483"/>
              <a:gd name="connsiteX42" fmla="*/ 2954957 w 3349545"/>
              <a:gd name="connsiteY42" fmla="*/ 5950894 h 6793483"/>
              <a:gd name="connsiteX43" fmla="*/ 2884200 w 3349545"/>
              <a:gd name="connsiteY43" fmla="*/ 5945450 h 6793483"/>
              <a:gd name="connsiteX44" fmla="*/ 2879295 w 3349545"/>
              <a:gd name="connsiteY44" fmla="*/ 5916148 h 6793483"/>
              <a:gd name="connsiteX45" fmla="*/ 2863712 w 3349545"/>
              <a:gd name="connsiteY45" fmla="*/ 5920497 h 6793483"/>
              <a:gd name="connsiteX46" fmla="*/ 2487641 w 3349545"/>
              <a:gd name="connsiteY46" fmla="*/ 5978622 h 6793483"/>
              <a:gd name="connsiteX47" fmla="*/ 2210210 w 3349545"/>
              <a:gd name="connsiteY47" fmla="*/ 6651482 h 6793483"/>
              <a:gd name="connsiteX48" fmla="*/ 1928722 w 3349545"/>
              <a:gd name="connsiteY48" fmla="*/ 6793099 h 6793483"/>
              <a:gd name="connsiteX49" fmla="*/ 1818375 w 3349545"/>
              <a:gd name="connsiteY49" fmla="*/ 6601624 h 6793483"/>
              <a:gd name="connsiteX50" fmla="*/ 2029055 w 3349545"/>
              <a:gd name="connsiteY50" fmla="*/ 6142524 h 6793483"/>
              <a:gd name="connsiteX51" fmla="*/ 2031314 w 3349545"/>
              <a:gd name="connsiteY51" fmla="*/ 5974514 h 6793483"/>
              <a:gd name="connsiteX52" fmla="*/ 1689492 w 3349545"/>
              <a:gd name="connsiteY52" fmla="*/ 5949097 h 6793483"/>
              <a:gd name="connsiteX53" fmla="*/ 1385257 w 3349545"/>
              <a:gd name="connsiteY53" fmla="*/ 6100778 h 6793483"/>
              <a:gd name="connsiteX54" fmla="*/ 1166414 w 3349545"/>
              <a:gd name="connsiteY54" fmla="*/ 6116645 h 6793483"/>
              <a:gd name="connsiteX55" fmla="*/ 1045644 w 3349545"/>
              <a:gd name="connsiteY55" fmla="*/ 5995875 h 6793483"/>
              <a:gd name="connsiteX56" fmla="*/ 1435681 w 3349545"/>
              <a:gd name="connsiteY56" fmla="*/ 5734822 h 6793483"/>
              <a:gd name="connsiteX57" fmla="*/ 1481997 w 3349545"/>
              <a:gd name="connsiteY57" fmla="*/ 5531948 h 6793483"/>
              <a:gd name="connsiteX58" fmla="*/ 1264539 w 3349545"/>
              <a:gd name="connsiteY58" fmla="*/ 4136728 h 6793483"/>
              <a:gd name="connsiteX59" fmla="*/ 1173191 w 3349545"/>
              <a:gd name="connsiteY59" fmla="*/ 3908282 h 6793483"/>
              <a:gd name="connsiteX60" fmla="*/ 1266799 w 3349545"/>
              <a:gd name="connsiteY60" fmla="*/ 3338939 h 6793483"/>
              <a:gd name="connsiteX61" fmla="*/ 950753 w 3349545"/>
              <a:gd name="connsiteY61" fmla="*/ 3192290 h 6793483"/>
              <a:gd name="connsiteX62" fmla="*/ 512655 w 3349545"/>
              <a:gd name="connsiteY62" fmla="*/ 3096065 h 6793483"/>
              <a:gd name="connsiteX63" fmla="*/ 485389 w 3349545"/>
              <a:gd name="connsiteY63" fmla="*/ 2992957 h 6793483"/>
              <a:gd name="connsiteX64" fmla="*/ 364157 w 3349545"/>
              <a:gd name="connsiteY64" fmla="*/ 2985256 h 6793483"/>
              <a:gd name="connsiteX65" fmla="*/ 312861 w 3349545"/>
              <a:gd name="connsiteY65" fmla="*/ 2907157 h 6793483"/>
              <a:gd name="connsiteX66" fmla="*/ 0 w 3349545"/>
              <a:gd name="connsiteY66" fmla="*/ 2760045 h 6793483"/>
              <a:gd name="connsiteX67" fmla="*/ 328778 w 3349545"/>
              <a:gd name="connsiteY67" fmla="*/ 1963693 h 6793483"/>
              <a:gd name="connsiteX68" fmla="*/ 1109675 w 3349545"/>
              <a:gd name="connsiteY68" fmla="*/ 2286054 h 6793483"/>
              <a:gd name="connsiteX69" fmla="*/ 1183666 w 3349545"/>
              <a:gd name="connsiteY69" fmla="*/ 2122614 h 6793483"/>
              <a:gd name="connsiteX70" fmla="*/ 1204514 w 3349545"/>
              <a:gd name="connsiteY70" fmla="*/ 1954605 h 6793483"/>
              <a:gd name="connsiteX71" fmla="*/ 1239533 w 3349545"/>
              <a:gd name="connsiteY71" fmla="*/ 1364773 h 6793483"/>
              <a:gd name="connsiteX72" fmla="*/ 1597734 w 3349545"/>
              <a:gd name="connsiteY72" fmla="*/ 1208214 h 6793483"/>
              <a:gd name="connsiteX73" fmla="*/ 1444564 w 3349545"/>
              <a:gd name="connsiteY73" fmla="*/ 769294 h 6793483"/>
              <a:gd name="connsiteX74" fmla="*/ 1381151 w 3349545"/>
              <a:gd name="connsiteY74" fmla="*/ 327499 h 6793483"/>
              <a:gd name="connsiteX75" fmla="*/ 1666746 w 3349545"/>
              <a:gd name="connsiteY75" fmla="*/ 35022 h 6793483"/>
              <a:gd name="connsiteX76" fmla="*/ 1821237 w 3349545"/>
              <a:gd name="connsiteY76" fmla="*/ 16 h 6793483"/>
              <a:gd name="connsiteX0" fmla="*/ 2707307 w 3349545"/>
              <a:gd name="connsiteY0" fmla="*/ 4707202 h 6793483"/>
              <a:gd name="connsiteX1" fmla="*/ 2641993 w 3349545"/>
              <a:gd name="connsiteY1" fmla="*/ 4726252 h 6793483"/>
              <a:gd name="connsiteX2" fmla="*/ 2587564 w 3349545"/>
              <a:gd name="connsiteY2" fmla="*/ 4805174 h 6793483"/>
              <a:gd name="connsiteX3" fmla="*/ 2805278 w 3349545"/>
              <a:gd name="connsiteY3" fmla="*/ 4791567 h 6793483"/>
              <a:gd name="connsiteX4" fmla="*/ 2707307 w 3349545"/>
              <a:gd name="connsiteY4" fmla="*/ 4707202 h 6793483"/>
              <a:gd name="connsiteX5" fmla="*/ 1613293 w 3349545"/>
              <a:gd name="connsiteY5" fmla="*/ 1261872 h 6793483"/>
              <a:gd name="connsiteX6" fmla="*/ 1632343 w 3349545"/>
              <a:gd name="connsiteY6" fmla="*/ 1441488 h 6793483"/>
              <a:gd name="connsiteX7" fmla="*/ 1436400 w 3349545"/>
              <a:gd name="connsiteY7" fmla="*/ 2170830 h 6793483"/>
              <a:gd name="connsiteX8" fmla="*/ 1403743 w 3349545"/>
              <a:gd name="connsiteY8" fmla="*/ 2853908 h 6793483"/>
              <a:gd name="connsiteX9" fmla="*/ 1452728 w 3349545"/>
              <a:gd name="connsiteY9" fmla="*/ 2772266 h 6793483"/>
              <a:gd name="connsiteX10" fmla="*/ 1588800 w 3349545"/>
              <a:gd name="connsiteY10" fmla="*/ 2018430 h 6793483"/>
              <a:gd name="connsiteX11" fmla="*/ 1700378 w 3349545"/>
              <a:gd name="connsiteY11" fmla="*/ 1504080 h 6793483"/>
              <a:gd name="connsiteX12" fmla="*/ 1735757 w 3349545"/>
              <a:gd name="connsiteY12" fmla="*/ 1460537 h 6793483"/>
              <a:gd name="connsiteX13" fmla="*/ 1656834 w 3349545"/>
              <a:gd name="connsiteY13" fmla="*/ 1275480 h 6793483"/>
              <a:gd name="connsiteX14" fmla="*/ 1613293 w 3349545"/>
              <a:gd name="connsiteY14" fmla="*/ 1261872 h 6793483"/>
              <a:gd name="connsiteX15" fmla="*/ 1821237 w 3349545"/>
              <a:gd name="connsiteY15" fmla="*/ 16 h 6793483"/>
              <a:gd name="connsiteX16" fmla="*/ 2081275 w 3349545"/>
              <a:gd name="connsiteY16" fmla="*/ 68603 h 6793483"/>
              <a:gd name="connsiteX17" fmla="*/ 2243329 w 3349545"/>
              <a:gd name="connsiteY17" fmla="*/ 345059 h 6793483"/>
              <a:gd name="connsiteX18" fmla="*/ 2235166 w 3349545"/>
              <a:gd name="connsiteY18" fmla="*/ 680565 h 6793483"/>
              <a:gd name="connsiteX19" fmla="*/ 2244664 w 3349545"/>
              <a:gd name="connsiteY19" fmla="*/ 845493 h 6793483"/>
              <a:gd name="connsiteX20" fmla="*/ 2213804 w 3349545"/>
              <a:gd name="connsiteY20" fmla="*/ 971604 h 6793483"/>
              <a:gd name="connsiteX21" fmla="*/ 2233515 w 3349545"/>
              <a:gd name="connsiteY21" fmla="*/ 1080381 h 6793483"/>
              <a:gd name="connsiteX22" fmla="*/ 1803793 w 3349545"/>
              <a:gd name="connsiteY22" fmla="*/ 1485029 h 6793483"/>
              <a:gd name="connsiteX23" fmla="*/ 1811957 w 3349545"/>
              <a:gd name="connsiteY23" fmla="*/ 1580280 h 6793483"/>
              <a:gd name="connsiteX24" fmla="*/ 1782021 w 3349545"/>
              <a:gd name="connsiteY24" fmla="*/ 1672808 h 6793483"/>
              <a:gd name="connsiteX25" fmla="*/ 1809236 w 3349545"/>
              <a:gd name="connsiteY25" fmla="*/ 1993937 h 6793483"/>
              <a:gd name="connsiteX26" fmla="*/ 2255550 w 3349545"/>
              <a:gd name="connsiteY26" fmla="*/ 1210166 h 6793483"/>
              <a:gd name="connsiteX27" fmla="*/ 2234169 w 3349545"/>
              <a:gd name="connsiteY27" fmla="*/ 1083988 h 6793483"/>
              <a:gd name="connsiteX28" fmla="*/ 2240145 w 3349545"/>
              <a:gd name="connsiteY28" fmla="*/ 1116970 h 6793483"/>
              <a:gd name="connsiteX29" fmla="*/ 2394343 w 3349545"/>
              <a:gd name="connsiteY29" fmla="*/ 1275480 h 6793483"/>
              <a:gd name="connsiteX30" fmla="*/ 3090566 w 3349545"/>
              <a:gd name="connsiteY30" fmla="*/ 1914656 h 6793483"/>
              <a:gd name="connsiteX31" fmla="*/ 3055599 w 3349545"/>
              <a:gd name="connsiteY31" fmla="*/ 2631573 h 6793483"/>
              <a:gd name="connsiteX32" fmla="*/ 3066946 w 3349545"/>
              <a:gd name="connsiteY32" fmla="*/ 2864947 h 6793483"/>
              <a:gd name="connsiteX33" fmla="*/ 2926151 w 3349545"/>
              <a:gd name="connsiteY33" fmla="*/ 3411134 h 6793483"/>
              <a:gd name="connsiteX34" fmla="*/ 2941196 w 3349545"/>
              <a:gd name="connsiteY34" fmla="*/ 3532777 h 6793483"/>
              <a:gd name="connsiteX35" fmla="*/ 2758244 w 3349545"/>
              <a:gd name="connsiteY35" fmla="*/ 4396753 h 6793483"/>
              <a:gd name="connsiteX36" fmla="*/ 2707821 w 3349545"/>
              <a:gd name="connsiteY36" fmla="*/ 4516187 h 6793483"/>
              <a:gd name="connsiteX37" fmla="*/ 2710542 w 3349545"/>
              <a:gd name="connsiteY37" fmla="*/ 4660526 h 6793483"/>
              <a:gd name="connsiteX38" fmla="*/ 2841273 w 3349545"/>
              <a:gd name="connsiteY38" fmla="*/ 4756392 h 6793483"/>
              <a:gd name="connsiteX39" fmla="*/ 3309873 w 3349545"/>
              <a:gd name="connsiteY39" fmla="*/ 4773183 h 6793483"/>
              <a:gd name="connsiteX40" fmla="*/ 3333441 w 3349545"/>
              <a:gd name="connsiteY40" fmla="*/ 5729842 h 6793483"/>
              <a:gd name="connsiteX41" fmla="*/ 3003943 w 3349545"/>
              <a:gd name="connsiteY41" fmla="*/ 5885579 h 6793483"/>
              <a:gd name="connsiteX42" fmla="*/ 2954957 w 3349545"/>
              <a:gd name="connsiteY42" fmla="*/ 5950894 h 6793483"/>
              <a:gd name="connsiteX43" fmla="*/ 2884200 w 3349545"/>
              <a:gd name="connsiteY43" fmla="*/ 5945450 h 6793483"/>
              <a:gd name="connsiteX44" fmla="*/ 2879295 w 3349545"/>
              <a:gd name="connsiteY44" fmla="*/ 5916148 h 6793483"/>
              <a:gd name="connsiteX45" fmla="*/ 2863712 w 3349545"/>
              <a:gd name="connsiteY45" fmla="*/ 5920497 h 6793483"/>
              <a:gd name="connsiteX46" fmla="*/ 2487641 w 3349545"/>
              <a:gd name="connsiteY46" fmla="*/ 5978622 h 6793483"/>
              <a:gd name="connsiteX47" fmla="*/ 2210210 w 3349545"/>
              <a:gd name="connsiteY47" fmla="*/ 6651482 h 6793483"/>
              <a:gd name="connsiteX48" fmla="*/ 1928722 w 3349545"/>
              <a:gd name="connsiteY48" fmla="*/ 6793099 h 6793483"/>
              <a:gd name="connsiteX49" fmla="*/ 1818375 w 3349545"/>
              <a:gd name="connsiteY49" fmla="*/ 6601624 h 6793483"/>
              <a:gd name="connsiteX50" fmla="*/ 2029055 w 3349545"/>
              <a:gd name="connsiteY50" fmla="*/ 6142524 h 6793483"/>
              <a:gd name="connsiteX51" fmla="*/ 2031314 w 3349545"/>
              <a:gd name="connsiteY51" fmla="*/ 5974514 h 6793483"/>
              <a:gd name="connsiteX52" fmla="*/ 1689492 w 3349545"/>
              <a:gd name="connsiteY52" fmla="*/ 5949097 h 6793483"/>
              <a:gd name="connsiteX53" fmla="*/ 1385257 w 3349545"/>
              <a:gd name="connsiteY53" fmla="*/ 6100778 h 6793483"/>
              <a:gd name="connsiteX54" fmla="*/ 1166414 w 3349545"/>
              <a:gd name="connsiteY54" fmla="*/ 6116645 h 6793483"/>
              <a:gd name="connsiteX55" fmla="*/ 1045644 w 3349545"/>
              <a:gd name="connsiteY55" fmla="*/ 5995875 h 6793483"/>
              <a:gd name="connsiteX56" fmla="*/ 1435681 w 3349545"/>
              <a:gd name="connsiteY56" fmla="*/ 5734822 h 6793483"/>
              <a:gd name="connsiteX57" fmla="*/ 1481997 w 3349545"/>
              <a:gd name="connsiteY57" fmla="*/ 5531948 h 6793483"/>
              <a:gd name="connsiteX58" fmla="*/ 1264539 w 3349545"/>
              <a:gd name="connsiteY58" fmla="*/ 4136728 h 6793483"/>
              <a:gd name="connsiteX59" fmla="*/ 1173191 w 3349545"/>
              <a:gd name="connsiteY59" fmla="*/ 3908282 h 6793483"/>
              <a:gd name="connsiteX60" fmla="*/ 1266799 w 3349545"/>
              <a:gd name="connsiteY60" fmla="*/ 3338939 h 6793483"/>
              <a:gd name="connsiteX61" fmla="*/ 950753 w 3349545"/>
              <a:gd name="connsiteY61" fmla="*/ 3192290 h 6793483"/>
              <a:gd name="connsiteX62" fmla="*/ 512655 w 3349545"/>
              <a:gd name="connsiteY62" fmla="*/ 3096065 h 6793483"/>
              <a:gd name="connsiteX63" fmla="*/ 485389 w 3349545"/>
              <a:gd name="connsiteY63" fmla="*/ 2992957 h 6793483"/>
              <a:gd name="connsiteX64" fmla="*/ 364157 w 3349545"/>
              <a:gd name="connsiteY64" fmla="*/ 2985256 h 6793483"/>
              <a:gd name="connsiteX65" fmla="*/ 312861 w 3349545"/>
              <a:gd name="connsiteY65" fmla="*/ 2907157 h 6793483"/>
              <a:gd name="connsiteX66" fmla="*/ 0 w 3349545"/>
              <a:gd name="connsiteY66" fmla="*/ 2760045 h 6793483"/>
              <a:gd name="connsiteX67" fmla="*/ 328778 w 3349545"/>
              <a:gd name="connsiteY67" fmla="*/ 1963693 h 6793483"/>
              <a:gd name="connsiteX68" fmla="*/ 1109675 w 3349545"/>
              <a:gd name="connsiteY68" fmla="*/ 2286054 h 6793483"/>
              <a:gd name="connsiteX69" fmla="*/ 1183666 w 3349545"/>
              <a:gd name="connsiteY69" fmla="*/ 2122614 h 6793483"/>
              <a:gd name="connsiteX70" fmla="*/ 1204514 w 3349545"/>
              <a:gd name="connsiteY70" fmla="*/ 1954605 h 6793483"/>
              <a:gd name="connsiteX71" fmla="*/ 1239533 w 3349545"/>
              <a:gd name="connsiteY71" fmla="*/ 1364773 h 6793483"/>
              <a:gd name="connsiteX72" fmla="*/ 1597734 w 3349545"/>
              <a:gd name="connsiteY72" fmla="*/ 1208214 h 6793483"/>
              <a:gd name="connsiteX73" fmla="*/ 1444564 w 3349545"/>
              <a:gd name="connsiteY73" fmla="*/ 769294 h 6793483"/>
              <a:gd name="connsiteX74" fmla="*/ 1381151 w 3349545"/>
              <a:gd name="connsiteY74" fmla="*/ 327499 h 6793483"/>
              <a:gd name="connsiteX75" fmla="*/ 1666746 w 3349545"/>
              <a:gd name="connsiteY75" fmla="*/ 35022 h 6793483"/>
              <a:gd name="connsiteX76" fmla="*/ 1821237 w 3349545"/>
              <a:gd name="connsiteY76" fmla="*/ 16 h 6793483"/>
              <a:gd name="connsiteX0" fmla="*/ 2707307 w 3349545"/>
              <a:gd name="connsiteY0" fmla="*/ 4707202 h 6793483"/>
              <a:gd name="connsiteX1" fmla="*/ 2641993 w 3349545"/>
              <a:gd name="connsiteY1" fmla="*/ 4726252 h 6793483"/>
              <a:gd name="connsiteX2" fmla="*/ 2587564 w 3349545"/>
              <a:gd name="connsiteY2" fmla="*/ 4805174 h 6793483"/>
              <a:gd name="connsiteX3" fmla="*/ 2805278 w 3349545"/>
              <a:gd name="connsiteY3" fmla="*/ 4791567 h 6793483"/>
              <a:gd name="connsiteX4" fmla="*/ 2707307 w 3349545"/>
              <a:gd name="connsiteY4" fmla="*/ 4707202 h 6793483"/>
              <a:gd name="connsiteX5" fmla="*/ 1613293 w 3349545"/>
              <a:gd name="connsiteY5" fmla="*/ 1261872 h 6793483"/>
              <a:gd name="connsiteX6" fmla="*/ 1632343 w 3349545"/>
              <a:gd name="connsiteY6" fmla="*/ 1441488 h 6793483"/>
              <a:gd name="connsiteX7" fmla="*/ 1436400 w 3349545"/>
              <a:gd name="connsiteY7" fmla="*/ 2170830 h 6793483"/>
              <a:gd name="connsiteX8" fmla="*/ 1403743 w 3349545"/>
              <a:gd name="connsiteY8" fmla="*/ 2853908 h 6793483"/>
              <a:gd name="connsiteX9" fmla="*/ 1452728 w 3349545"/>
              <a:gd name="connsiteY9" fmla="*/ 2772266 h 6793483"/>
              <a:gd name="connsiteX10" fmla="*/ 1588800 w 3349545"/>
              <a:gd name="connsiteY10" fmla="*/ 2018430 h 6793483"/>
              <a:gd name="connsiteX11" fmla="*/ 1700378 w 3349545"/>
              <a:gd name="connsiteY11" fmla="*/ 1504080 h 6793483"/>
              <a:gd name="connsiteX12" fmla="*/ 1735757 w 3349545"/>
              <a:gd name="connsiteY12" fmla="*/ 1460537 h 6793483"/>
              <a:gd name="connsiteX13" fmla="*/ 1656834 w 3349545"/>
              <a:gd name="connsiteY13" fmla="*/ 1275480 h 6793483"/>
              <a:gd name="connsiteX14" fmla="*/ 1613293 w 3349545"/>
              <a:gd name="connsiteY14" fmla="*/ 1261872 h 6793483"/>
              <a:gd name="connsiteX15" fmla="*/ 1821237 w 3349545"/>
              <a:gd name="connsiteY15" fmla="*/ 16 h 6793483"/>
              <a:gd name="connsiteX16" fmla="*/ 2081275 w 3349545"/>
              <a:gd name="connsiteY16" fmla="*/ 68603 h 6793483"/>
              <a:gd name="connsiteX17" fmla="*/ 2243329 w 3349545"/>
              <a:gd name="connsiteY17" fmla="*/ 345059 h 6793483"/>
              <a:gd name="connsiteX18" fmla="*/ 2235166 w 3349545"/>
              <a:gd name="connsiteY18" fmla="*/ 680565 h 6793483"/>
              <a:gd name="connsiteX19" fmla="*/ 2244664 w 3349545"/>
              <a:gd name="connsiteY19" fmla="*/ 845493 h 6793483"/>
              <a:gd name="connsiteX20" fmla="*/ 2213804 w 3349545"/>
              <a:gd name="connsiteY20" fmla="*/ 971604 h 6793483"/>
              <a:gd name="connsiteX21" fmla="*/ 2233515 w 3349545"/>
              <a:gd name="connsiteY21" fmla="*/ 1080381 h 6793483"/>
              <a:gd name="connsiteX22" fmla="*/ 1803793 w 3349545"/>
              <a:gd name="connsiteY22" fmla="*/ 1485029 h 6793483"/>
              <a:gd name="connsiteX23" fmla="*/ 1811957 w 3349545"/>
              <a:gd name="connsiteY23" fmla="*/ 1580280 h 6793483"/>
              <a:gd name="connsiteX24" fmla="*/ 1782021 w 3349545"/>
              <a:gd name="connsiteY24" fmla="*/ 1672808 h 6793483"/>
              <a:gd name="connsiteX25" fmla="*/ 1809236 w 3349545"/>
              <a:gd name="connsiteY25" fmla="*/ 1993937 h 6793483"/>
              <a:gd name="connsiteX26" fmla="*/ 2255550 w 3349545"/>
              <a:gd name="connsiteY26" fmla="*/ 1210166 h 6793483"/>
              <a:gd name="connsiteX27" fmla="*/ 2234169 w 3349545"/>
              <a:gd name="connsiteY27" fmla="*/ 1083988 h 6793483"/>
              <a:gd name="connsiteX28" fmla="*/ 2240145 w 3349545"/>
              <a:gd name="connsiteY28" fmla="*/ 1116970 h 6793483"/>
              <a:gd name="connsiteX29" fmla="*/ 2394343 w 3349545"/>
              <a:gd name="connsiteY29" fmla="*/ 1275480 h 6793483"/>
              <a:gd name="connsiteX30" fmla="*/ 3090566 w 3349545"/>
              <a:gd name="connsiteY30" fmla="*/ 1914656 h 6793483"/>
              <a:gd name="connsiteX31" fmla="*/ 3055599 w 3349545"/>
              <a:gd name="connsiteY31" fmla="*/ 2631573 h 6793483"/>
              <a:gd name="connsiteX32" fmla="*/ 3066946 w 3349545"/>
              <a:gd name="connsiteY32" fmla="*/ 2864947 h 6793483"/>
              <a:gd name="connsiteX33" fmla="*/ 2926151 w 3349545"/>
              <a:gd name="connsiteY33" fmla="*/ 3411134 h 6793483"/>
              <a:gd name="connsiteX34" fmla="*/ 2941196 w 3349545"/>
              <a:gd name="connsiteY34" fmla="*/ 3532777 h 6793483"/>
              <a:gd name="connsiteX35" fmla="*/ 2758244 w 3349545"/>
              <a:gd name="connsiteY35" fmla="*/ 4396753 h 6793483"/>
              <a:gd name="connsiteX36" fmla="*/ 2707821 w 3349545"/>
              <a:gd name="connsiteY36" fmla="*/ 4516187 h 6793483"/>
              <a:gd name="connsiteX37" fmla="*/ 2710542 w 3349545"/>
              <a:gd name="connsiteY37" fmla="*/ 4660526 h 6793483"/>
              <a:gd name="connsiteX38" fmla="*/ 2841273 w 3349545"/>
              <a:gd name="connsiteY38" fmla="*/ 4756392 h 6793483"/>
              <a:gd name="connsiteX39" fmla="*/ 3309873 w 3349545"/>
              <a:gd name="connsiteY39" fmla="*/ 4773183 h 6793483"/>
              <a:gd name="connsiteX40" fmla="*/ 3333441 w 3349545"/>
              <a:gd name="connsiteY40" fmla="*/ 5729842 h 6793483"/>
              <a:gd name="connsiteX41" fmla="*/ 3003943 w 3349545"/>
              <a:gd name="connsiteY41" fmla="*/ 5885579 h 6793483"/>
              <a:gd name="connsiteX42" fmla="*/ 2954957 w 3349545"/>
              <a:gd name="connsiteY42" fmla="*/ 5950894 h 6793483"/>
              <a:gd name="connsiteX43" fmla="*/ 2884200 w 3349545"/>
              <a:gd name="connsiteY43" fmla="*/ 5945450 h 6793483"/>
              <a:gd name="connsiteX44" fmla="*/ 2879295 w 3349545"/>
              <a:gd name="connsiteY44" fmla="*/ 5916148 h 6793483"/>
              <a:gd name="connsiteX45" fmla="*/ 2863712 w 3349545"/>
              <a:gd name="connsiteY45" fmla="*/ 5920497 h 6793483"/>
              <a:gd name="connsiteX46" fmla="*/ 2487641 w 3349545"/>
              <a:gd name="connsiteY46" fmla="*/ 5978622 h 6793483"/>
              <a:gd name="connsiteX47" fmla="*/ 2210210 w 3349545"/>
              <a:gd name="connsiteY47" fmla="*/ 6651482 h 6793483"/>
              <a:gd name="connsiteX48" fmla="*/ 1928722 w 3349545"/>
              <a:gd name="connsiteY48" fmla="*/ 6793099 h 6793483"/>
              <a:gd name="connsiteX49" fmla="*/ 1818375 w 3349545"/>
              <a:gd name="connsiteY49" fmla="*/ 6601624 h 6793483"/>
              <a:gd name="connsiteX50" fmla="*/ 2029055 w 3349545"/>
              <a:gd name="connsiteY50" fmla="*/ 6142524 h 6793483"/>
              <a:gd name="connsiteX51" fmla="*/ 2031314 w 3349545"/>
              <a:gd name="connsiteY51" fmla="*/ 5974514 h 6793483"/>
              <a:gd name="connsiteX52" fmla="*/ 1689492 w 3349545"/>
              <a:gd name="connsiteY52" fmla="*/ 5949097 h 6793483"/>
              <a:gd name="connsiteX53" fmla="*/ 1385257 w 3349545"/>
              <a:gd name="connsiteY53" fmla="*/ 6100778 h 6793483"/>
              <a:gd name="connsiteX54" fmla="*/ 1166414 w 3349545"/>
              <a:gd name="connsiteY54" fmla="*/ 6116645 h 6793483"/>
              <a:gd name="connsiteX55" fmla="*/ 1045644 w 3349545"/>
              <a:gd name="connsiteY55" fmla="*/ 5995875 h 6793483"/>
              <a:gd name="connsiteX56" fmla="*/ 1435681 w 3349545"/>
              <a:gd name="connsiteY56" fmla="*/ 5734822 h 6793483"/>
              <a:gd name="connsiteX57" fmla="*/ 1481997 w 3349545"/>
              <a:gd name="connsiteY57" fmla="*/ 5531948 h 6793483"/>
              <a:gd name="connsiteX58" fmla="*/ 1264539 w 3349545"/>
              <a:gd name="connsiteY58" fmla="*/ 4136728 h 6793483"/>
              <a:gd name="connsiteX59" fmla="*/ 1173191 w 3349545"/>
              <a:gd name="connsiteY59" fmla="*/ 3908282 h 6793483"/>
              <a:gd name="connsiteX60" fmla="*/ 1266799 w 3349545"/>
              <a:gd name="connsiteY60" fmla="*/ 3338939 h 6793483"/>
              <a:gd name="connsiteX61" fmla="*/ 950753 w 3349545"/>
              <a:gd name="connsiteY61" fmla="*/ 3192290 h 6793483"/>
              <a:gd name="connsiteX62" fmla="*/ 512655 w 3349545"/>
              <a:gd name="connsiteY62" fmla="*/ 3096065 h 6793483"/>
              <a:gd name="connsiteX63" fmla="*/ 485389 w 3349545"/>
              <a:gd name="connsiteY63" fmla="*/ 2992957 h 6793483"/>
              <a:gd name="connsiteX64" fmla="*/ 364157 w 3349545"/>
              <a:gd name="connsiteY64" fmla="*/ 2985256 h 6793483"/>
              <a:gd name="connsiteX65" fmla="*/ 312861 w 3349545"/>
              <a:gd name="connsiteY65" fmla="*/ 2907157 h 6793483"/>
              <a:gd name="connsiteX66" fmla="*/ 0 w 3349545"/>
              <a:gd name="connsiteY66" fmla="*/ 2760045 h 6793483"/>
              <a:gd name="connsiteX67" fmla="*/ 328778 w 3349545"/>
              <a:gd name="connsiteY67" fmla="*/ 1963693 h 6793483"/>
              <a:gd name="connsiteX68" fmla="*/ 1109675 w 3349545"/>
              <a:gd name="connsiteY68" fmla="*/ 2286054 h 6793483"/>
              <a:gd name="connsiteX69" fmla="*/ 1183666 w 3349545"/>
              <a:gd name="connsiteY69" fmla="*/ 2122614 h 6793483"/>
              <a:gd name="connsiteX70" fmla="*/ 1204514 w 3349545"/>
              <a:gd name="connsiteY70" fmla="*/ 1954605 h 6793483"/>
              <a:gd name="connsiteX71" fmla="*/ 1239533 w 3349545"/>
              <a:gd name="connsiteY71" fmla="*/ 1364773 h 6793483"/>
              <a:gd name="connsiteX72" fmla="*/ 1597734 w 3349545"/>
              <a:gd name="connsiteY72" fmla="*/ 1208214 h 6793483"/>
              <a:gd name="connsiteX73" fmla="*/ 1444564 w 3349545"/>
              <a:gd name="connsiteY73" fmla="*/ 769294 h 6793483"/>
              <a:gd name="connsiteX74" fmla="*/ 1381151 w 3349545"/>
              <a:gd name="connsiteY74" fmla="*/ 327499 h 6793483"/>
              <a:gd name="connsiteX75" fmla="*/ 1666746 w 3349545"/>
              <a:gd name="connsiteY75" fmla="*/ 35022 h 6793483"/>
              <a:gd name="connsiteX76" fmla="*/ 1821237 w 3349545"/>
              <a:gd name="connsiteY76" fmla="*/ 16 h 6793483"/>
              <a:gd name="connsiteX0" fmla="*/ 2707307 w 3349545"/>
              <a:gd name="connsiteY0" fmla="*/ 4707202 h 6793483"/>
              <a:gd name="connsiteX1" fmla="*/ 2641993 w 3349545"/>
              <a:gd name="connsiteY1" fmla="*/ 4726252 h 6793483"/>
              <a:gd name="connsiteX2" fmla="*/ 2587564 w 3349545"/>
              <a:gd name="connsiteY2" fmla="*/ 4805174 h 6793483"/>
              <a:gd name="connsiteX3" fmla="*/ 2805278 w 3349545"/>
              <a:gd name="connsiteY3" fmla="*/ 4791567 h 6793483"/>
              <a:gd name="connsiteX4" fmla="*/ 2707307 w 3349545"/>
              <a:gd name="connsiteY4" fmla="*/ 4707202 h 6793483"/>
              <a:gd name="connsiteX5" fmla="*/ 1613293 w 3349545"/>
              <a:gd name="connsiteY5" fmla="*/ 1261872 h 6793483"/>
              <a:gd name="connsiteX6" fmla="*/ 1632343 w 3349545"/>
              <a:gd name="connsiteY6" fmla="*/ 1441488 h 6793483"/>
              <a:gd name="connsiteX7" fmla="*/ 1436400 w 3349545"/>
              <a:gd name="connsiteY7" fmla="*/ 2170830 h 6793483"/>
              <a:gd name="connsiteX8" fmla="*/ 1403743 w 3349545"/>
              <a:gd name="connsiteY8" fmla="*/ 2853908 h 6793483"/>
              <a:gd name="connsiteX9" fmla="*/ 1452728 w 3349545"/>
              <a:gd name="connsiteY9" fmla="*/ 2772266 h 6793483"/>
              <a:gd name="connsiteX10" fmla="*/ 1588800 w 3349545"/>
              <a:gd name="connsiteY10" fmla="*/ 2018430 h 6793483"/>
              <a:gd name="connsiteX11" fmla="*/ 1692214 w 3349545"/>
              <a:gd name="connsiteY11" fmla="*/ 1504080 h 6793483"/>
              <a:gd name="connsiteX12" fmla="*/ 1735757 w 3349545"/>
              <a:gd name="connsiteY12" fmla="*/ 1460537 h 6793483"/>
              <a:gd name="connsiteX13" fmla="*/ 1656834 w 3349545"/>
              <a:gd name="connsiteY13" fmla="*/ 1275480 h 6793483"/>
              <a:gd name="connsiteX14" fmla="*/ 1613293 w 3349545"/>
              <a:gd name="connsiteY14" fmla="*/ 1261872 h 6793483"/>
              <a:gd name="connsiteX15" fmla="*/ 1821237 w 3349545"/>
              <a:gd name="connsiteY15" fmla="*/ 16 h 6793483"/>
              <a:gd name="connsiteX16" fmla="*/ 2081275 w 3349545"/>
              <a:gd name="connsiteY16" fmla="*/ 68603 h 6793483"/>
              <a:gd name="connsiteX17" fmla="*/ 2243329 w 3349545"/>
              <a:gd name="connsiteY17" fmla="*/ 345059 h 6793483"/>
              <a:gd name="connsiteX18" fmla="*/ 2235166 w 3349545"/>
              <a:gd name="connsiteY18" fmla="*/ 680565 h 6793483"/>
              <a:gd name="connsiteX19" fmla="*/ 2244664 w 3349545"/>
              <a:gd name="connsiteY19" fmla="*/ 845493 h 6793483"/>
              <a:gd name="connsiteX20" fmla="*/ 2213804 w 3349545"/>
              <a:gd name="connsiteY20" fmla="*/ 971604 h 6793483"/>
              <a:gd name="connsiteX21" fmla="*/ 2233515 w 3349545"/>
              <a:gd name="connsiteY21" fmla="*/ 1080381 h 6793483"/>
              <a:gd name="connsiteX22" fmla="*/ 1803793 w 3349545"/>
              <a:gd name="connsiteY22" fmla="*/ 1485029 h 6793483"/>
              <a:gd name="connsiteX23" fmla="*/ 1811957 w 3349545"/>
              <a:gd name="connsiteY23" fmla="*/ 1580280 h 6793483"/>
              <a:gd name="connsiteX24" fmla="*/ 1782021 w 3349545"/>
              <a:gd name="connsiteY24" fmla="*/ 1672808 h 6793483"/>
              <a:gd name="connsiteX25" fmla="*/ 1809236 w 3349545"/>
              <a:gd name="connsiteY25" fmla="*/ 1993937 h 6793483"/>
              <a:gd name="connsiteX26" fmla="*/ 2255550 w 3349545"/>
              <a:gd name="connsiteY26" fmla="*/ 1210166 h 6793483"/>
              <a:gd name="connsiteX27" fmla="*/ 2234169 w 3349545"/>
              <a:gd name="connsiteY27" fmla="*/ 1083988 h 6793483"/>
              <a:gd name="connsiteX28" fmla="*/ 2240145 w 3349545"/>
              <a:gd name="connsiteY28" fmla="*/ 1116970 h 6793483"/>
              <a:gd name="connsiteX29" fmla="*/ 2394343 w 3349545"/>
              <a:gd name="connsiteY29" fmla="*/ 1275480 h 6793483"/>
              <a:gd name="connsiteX30" fmla="*/ 3090566 w 3349545"/>
              <a:gd name="connsiteY30" fmla="*/ 1914656 h 6793483"/>
              <a:gd name="connsiteX31" fmla="*/ 3055599 w 3349545"/>
              <a:gd name="connsiteY31" fmla="*/ 2631573 h 6793483"/>
              <a:gd name="connsiteX32" fmla="*/ 3066946 w 3349545"/>
              <a:gd name="connsiteY32" fmla="*/ 2864947 h 6793483"/>
              <a:gd name="connsiteX33" fmla="*/ 2926151 w 3349545"/>
              <a:gd name="connsiteY33" fmla="*/ 3411134 h 6793483"/>
              <a:gd name="connsiteX34" fmla="*/ 2941196 w 3349545"/>
              <a:gd name="connsiteY34" fmla="*/ 3532777 h 6793483"/>
              <a:gd name="connsiteX35" fmla="*/ 2758244 w 3349545"/>
              <a:gd name="connsiteY35" fmla="*/ 4396753 h 6793483"/>
              <a:gd name="connsiteX36" fmla="*/ 2707821 w 3349545"/>
              <a:gd name="connsiteY36" fmla="*/ 4516187 h 6793483"/>
              <a:gd name="connsiteX37" fmla="*/ 2710542 w 3349545"/>
              <a:gd name="connsiteY37" fmla="*/ 4660526 h 6793483"/>
              <a:gd name="connsiteX38" fmla="*/ 2841273 w 3349545"/>
              <a:gd name="connsiteY38" fmla="*/ 4756392 h 6793483"/>
              <a:gd name="connsiteX39" fmla="*/ 3309873 w 3349545"/>
              <a:gd name="connsiteY39" fmla="*/ 4773183 h 6793483"/>
              <a:gd name="connsiteX40" fmla="*/ 3333441 w 3349545"/>
              <a:gd name="connsiteY40" fmla="*/ 5729842 h 6793483"/>
              <a:gd name="connsiteX41" fmla="*/ 3003943 w 3349545"/>
              <a:gd name="connsiteY41" fmla="*/ 5885579 h 6793483"/>
              <a:gd name="connsiteX42" fmla="*/ 2954957 w 3349545"/>
              <a:gd name="connsiteY42" fmla="*/ 5950894 h 6793483"/>
              <a:gd name="connsiteX43" fmla="*/ 2884200 w 3349545"/>
              <a:gd name="connsiteY43" fmla="*/ 5945450 h 6793483"/>
              <a:gd name="connsiteX44" fmla="*/ 2879295 w 3349545"/>
              <a:gd name="connsiteY44" fmla="*/ 5916148 h 6793483"/>
              <a:gd name="connsiteX45" fmla="*/ 2863712 w 3349545"/>
              <a:gd name="connsiteY45" fmla="*/ 5920497 h 6793483"/>
              <a:gd name="connsiteX46" fmla="*/ 2487641 w 3349545"/>
              <a:gd name="connsiteY46" fmla="*/ 5978622 h 6793483"/>
              <a:gd name="connsiteX47" fmla="*/ 2210210 w 3349545"/>
              <a:gd name="connsiteY47" fmla="*/ 6651482 h 6793483"/>
              <a:gd name="connsiteX48" fmla="*/ 1928722 w 3349545"/>
              <a:gd name="connsiteY48" fmla="*/ 6793099 h 6793483"/>
              <a:gd name="connsiteX49" fmla="*/ 1818375 w 3349545"/>
              <a:gd name="connsiteY49" fmla="*/ 6601624 h 6793483"/>
              <a:gd name="connsiteX50" fmla="*/ 2029055 w 3349545"/>
              <a:gd name="connsiteY50" fmla="*/ 6142524 h 6793483"/>
              <a:gd name="connsiteX51" fmla="*/ 2031314 w 3349545"/>
              <a:gd name="connsiteY51" fmla="*/ 5974514 h 6793483"/>
              <a:gd name="connsiteX52" fmla="*/ 1689492 w 3349545"/>
              <a:gd name="connsiteY52" fmla="*/ 5949097 h 6793483"/>
              <a:gd name="connsiteX53" fmla="*/ 1385257 w 3349545"/>
              <a:gd name="connsiteY53" fmla="*/ 6100778 h 6793483"/>
              <a:gd name="connsiteX54" fmla="*/ 1166414 w 3349545"/>
              <a:gd name="connsiteY54" fmla="*/ 6116645 h 6793483"/>
              <a:gd name="connsiteX55" fmla="*/ 1045644 w 3349545"/>
              <a:gd name="connsiteY55" fmla="*/ 5995875 h 6793483"/>
              <a:gd name="connsiteX56" fmla="*/ 1435681 w 3349545"/>
              <a:gd name="connsiteY56" fmla="*/ 5734822 h 6793483"/>
              <a:gd name="connsiteX57" fmla="*/ 1481997 w 3349545"/>
              <a:gd name="connsiteY57" fmla="*/ 5531948 h 6793483"/>
              <a:gd name="connsiteX58" fmla="*/ 1264539 w 3349545"/>
              <a:gd name="connsiteY58" fmla="*/ 4136728 h 6793483"/>
              <a:gd name="connsiteX59" fmla="*/ 1173191 w 3349545"/>
              <a:gd name="connsiteY59" fmla="*/ 3908282 h 6793483"/>
              <a:gd name="connsiteX60" fmla="*/ 1266799 w 3349545"/>
              <a:gd name="connsiteY60" fmla="*/ 3338939 h 6793483"/>
              <a:gd name="connsiteX61" fmla="*/ 950753 w 3349545"/>
              <a:gd name="connsiteY61" fmla="*/ 3192290 h 6793483"/>
              <a:gd name="connsiteX62" fmla="*/ 512655 w 3349545"/>
              <a:gd name="connsiteY62" fmla="*/ 3096065 h 6793483"/>
              <a:gd name="connsiteX63" fmla="*/ 485389 w 3349545"/>
              <a:gd name="connsiteY63" fmla="*/ 2992957 h 6793483"/>
              <a:gd name="connsiteX64" fmla="*/ 364157 w 3349545"/>
              <a:gd name="connsiteY64" fmla="*/ 2985256 h 6793483"/>
              <a:gd name="connsiteX65" fmla="*/ 312861 w 3349545"/>
              <a:gd name="connsiteY65" fmla="*/ 2907157 h 6793483"/>
              <a:gd name="connsiteX66" fmla="*/ 0 w 3349545"/>
              <a:gd name="connsiteY66" fmla="*/ 2760045 h 6793483"/>
              <a:gd name="connsiteX67" fmla="*/ 328778 w 3349545"/>
              <a:gd name="connsiteY67" fmla="*/ 1963693 h 6793483"/>
              <a:gd name="connsiteX68" fmla="*/ 1109675 w 3349545"/>
              <a:gd name="connsiteY68" fmla="*/ 2286054 h 6793483"/>
              <a:gd name="connsiteX69" fmla="*/ 1183666 w 3349545"/>
              <a:gd name="connsiteY69" fmla="*/ 2122614 h 6793483"/>
              <a:gd name="connsiteX70" fmla="*/ 1204514 w 3349545"/>
              <a:gd name="connsiteY70" fmla="*/ 1954605 h 6793483"/>
              <a:gd name="connsiteX71" fmla="*/ 1239533 w 3349545"/>
              <a:gd name="connsiteY71" fmla="*/ 1364773 h 6793483"/>
              <a:gd name="connsiteX72" fmla="*/ 1597734 w 3349545"/>
              <a:gd name="connsiteY72" fmla="*/ 1208214 h 6793483"/>
              <a:gd name="connsiteX73" fmla="*/ 1444564 w 3349545"/>
              <a:gd name="connsiteY73" fmla="*/ 769294 h 6793483"/>
              <a:gd name="connsiteX74" fmla="*/ 1381151 w 3349545"/>
              <a:gd name="connsiteY74" fmla="*/ 327499 h 6793483"/>
              <a:gd name="connsiteX75" fmla="*/ 1666746 w 3349545"/>
              <a:gd name="connsiteY75" fmla="*/ 35022 h 6793483"/>
              <a:gd name="connsiteX76" fmla="*/ 1821237 w 3349545"/>
              <a:gd name="connsiteY76" fmla="*/ 16 h 6793483"/>
              <a:gd name="connsiteX0" fmla="*/ 2707307 w 3349545"/>
              <a:gd name="connsiteY0" fmla="*/ 4707202 h 6793483"/>
              <a:gd name="connsiteX1" fmla="*/ 2641993 w 3349545"/>
              <a:gd name="connsiteY1" fmla="*/ 4726252 h 6793483"/>
              <a:gd name="connsiteX2" fmla="*/ 2587564 w 3349545"/>
              <a:gd name="connsiteY2" fmla="*/ 4805174 h 6793483"/>
              <a:gd name="connsiteX3" fmla="*/ 2805278 w 3349545"/>
              <a:gd name="connsiteY3" fmla="*/ 4791567 h 6793483"/>
              <a:gd name="connsiteX4" fmla="*/ 2707307 w 3349545"/>
              <a:gd name="connsiteY4" fmla="*/ 4707202 h 6793483"/>
              <a:gd name="connsiteX5" fmla="*/ 1613293 w 3349545"/>
              <a:gd name="connsiteY5" fmla="*/ 1261872 h 6793483"/>
              <a:gd name="connsiteX6" fmla="*/ 1632343 w 3349545"/>
              <a:gd name="connsiteY6" fmla="*/ 1441488 h 6793483"/>
              <a:gd name="connsiteX7" fmla="*/ 1436400 w 3349545"/>
              <a:gd name="connsiteY7" fmla="*/ 2170830 h 6793483"/>
              <a:gd name="connsiteX8" fmla="*/ 1403743 w 3349545"/>
              <a:gd name="connsiteY8" fmla="*/ 2853908 h 6793483"/>
              <a:gd name="connsiteX9" fmla="*/ 1452728 w 3349545"/>
              <a:gd name="connsiteY9" fmla="*/ 2772266 h 6793483"/>
              <a:gd name="connsiteX10" fmla="*/ 1588800 w 3349545"/>
              <a:gd name="connsiteY10" fmla="*/ 2018430 h 6793483"/>
              <a:gd name="connsiteX11" fmla="*/ 1692214 w 3349545"/>
              <a:gd name="connsiteY11" fmla="*/ 1504080 h 6793483"/>
              <a:gd name="connsiteX12" fmla="*/ 1735757 w 3349545"/>
              <a:gd name="connsiteY12" fmla="*/ 1460537 h 6793483"/>
              <a:gd name="connsiteX13" fmla="*/ 1656834 w 3349545"/>
              <a:gd name="connsiteY13" fmla="*/ 1275480 h 6793483"/>
              <a:gd name="connsiteX14" fmla="*/ 1613293 w 3349545"/>
              <a:gd name="connsiteY14" fmla="*/ 1261872 h 6793483"/>
              <a:gd name="connsiteX15" fmla="*/ 1821237 w 3349545"/>
              <a:gd name="connsiteY15" fmla="*/ 16 h 6793483"/>
              <a:gd name="connsiteX16" fmla="*/ 2081275 w 3349545"/>
              <a:gd name="connsiteY16" fmla="*/ 68603 h 6793483"/>
              <a:gd name="connsiteX17" fmla="*/ 2243329 w 3349545"/>
              <a:gd name="connsiteY17" fmla="*/ 345059 h 6793483"/>
              <a:gd name="connsiteX18" fmla="*/ 2235166 w 3349545"/>
              <a:gd name="connsiteY18" fmla="*/ 680565 h 6793483"/>
              <a:gd name="connsiteX19" fmla="*/ 2244664 w 3349545"/>
              <a:gd name="connsiteY19" fmla="*/ 845493 h 6793483"/>
              <a:gd name="connsiteX20" fmla="*/ 2213804 w 3349545"/>
              <a:gd name="connsiteY20" fmla="*/ 971604 h 6793483"/>
              <a:gd name="connsiteX21" fmla="*/ 2233515 w 3349545"/>
              <a:gd name="connsiteY21" fmla="*/ 1080381 h 6793483"/>
              <a:gd name="connsiteX22" fmla="*/ 1803793 w 3349545"/>
              <a:gd name="connsiteY22" fmla="*/ 1485029 h 6793483"/>
              <a:gd name="connsiteX23" fmla="*/ 1811957 w 3349545"/>
              <a:gd name="connsiteY23" fmla="*/ 1580280 h 6793483"/>
              <a:gd name="connsiteX24" fmla="*/ 1782021 w 3349545"/>
              <a:gd name="connsiteY24" fmla="*/ 1672808 h 6793483"/>
              <a:gd name="connsiteX25" fmla="*/ 1809236 w 3349545"/>
              <a:gd name="connsiteY25" fmla="*/ 1993937 h 6793483"/>
              <a:gd name="connsiteX26" fmla="*/ 2255550 w 3349545"/>
              <a:gd name="connsiteY26" fmla="*/ 1210166 h 6793483"/>
              <a:gd name="connsiteX27" fmla="*/ 2234169 w 3349545"/>
              <a:gd name="connsiteY27" fmla="*/ 1083988 h 6793483"/>
              <a:gd name="connsiteX28" fmla="*/ 2240145 w 3349545"/>
              <a:gd name="connsiteY28" fmla="*/ 1116970 h 6793483"/>
              <a:gd name="connsiteX29" fmla="*/ 2394343 w 3349545"/>
              <a:gd name="connsiteY29" fmla="*/ 1275480 h 6793483"/>
              <a:gd name="connsiteX30" fmla="*/ 3090566 w 3349545"/>
              <a:gd name="connsiteY30" fmla="*/ 1914656 h 6793483"/>
              <a:gd name="connsiteX31" fmla="*/ 3055599 w 3349545"/>
              <a:gd name="connsiteY31" fmla="*/ 2631573 h 6793483"/>
              <a:gd name="connsiteX32" fmla="*/ 3066946 w 3349545"/>
              <a:gd name="connsiteY32" fmla="*/ 2864947 h 6793483"/>
              <a:gd name="connsiteX33" fmla="*/ 2926151 w 3349545"/>
              <a:gd name="connsiteY33" fmla="*/ 3411134 h 6793483"/>
              <a:gd name="connsiteX34" fmla="*/ 2941196 w 3349545"/>
              <a:gd name="connsiteY34" fmla="*/ 3532777 h 6793483"/>
              <a:gd name="connsiteX35" fmla="*/ 2758244 w 3349545"/>
              <a:gd name="connsiteY35" fmla="*/ 4396753 h 6793483"/>
              <a:gd name="connsiteX36" fmla="*/ 2707821 w 3349545"/>
              <a:gd name="connsiteY36" fmla="*/ 4516187 h 6793483"/>
              <a:gd name="connsiteX37" fmla="*/ 2710542 w 3349545"/>
              <a:gd name="connsiteY37" fmla="*/ 4660526 h 6793483"/>
              <a:gd name="connsiteX38" fmla="*/ 2841273 w 3349545"/>
              <a:gd name="connsiteY38" fmla="*/ 4756392 h 6793483"/>
              <a:gd name="connsiteX39" fmla="*/ 3309873 w 3349545"/>
              <a:gd name="connsiteY39" fmla="*/ 4773183 h 6793483"/>
              <a:gd name="connsiteX40" fmla="*/ 3333441 w 3349545"/>
              <a:gd name="connsiteY40" fmla="*/ 5729842 h 6793483"/>
              <a:gd name="connsiteX41" fmla="*/ 3003943 w 3349545"/>
              <a:gd name="connsiteY41" fmla="*/ 5885579 h 6793483"/>
              <a:gd name="connsiteX42" fmla="*/ 2954957 w 3349545"/>
              <a:gd name="connsiteY42" fmla="*/ 5950894 h 6793483"/>
              <a:gd name="connsiteX43" fmla="*/ 2884200 w 3349545"/>
              <a:gd name="connsiteY43" fmla="*/ 5945450 h 6793483"/>
              <a:gd name="connsiteX44" fmla="*/ 2879295 w 3349545"/>
              <a:gd name="connsiteY44" fmla="*/ 5916148 h 6793483"/>
              <a:gd name="connsiteX45" fmla="*/ 2863712 w 3349545"/>
              <a:gd name="connsiteY45" fmla="*/ 5920497 h 6793483"/>
              <a:gd name="connsiteX46" fmla="*/ 2487641 w 3349545"/>
              <a:gd name="connsiteY46" fmla="*/ 5978622 h 6793483"/>
              <a:gd name="connsiteX47" fmla="*/ 2210210 w 3349545"/>
              <a:gd name="connsiteY47" fmla="*/ 6651482 h 6793483"/>
              <a:gd name="connsiteX48" fmla="*/ 1928722 w 3349545"/>
              <a:gd name="connsiteY48" fmla="*/ 6793099 h 6793483"/>
              <a:gd name="connsiteX49" fmla="*/ 1818375 w 3349545"/>
              <a:gd name="connsiteY49" fmla="*/ 6601624 h 6793483"/>
              <a:gd name="connsiteX50" fmla="*/ 2029055 w 3349545"/>
              <a:gd name="connsiteY50" fmla="*/ 6142524 h 6793483"/>
              <a:gd name="connsiteX51" fmla="*/ 2031314 w 3349545"/>
              <a:gd name="connsiteY51" fmla="*/ 5974514 h 6793483"/>
              <a:gd name="connsiteX52" fmla="*/ 1689492 w 3349545"/>
              <a:gd name="connsiteY52" fmla="*/ 5949097 h 6793483"/>
              <a:gd name="connsiteX53" fmla="*/ 1385257 w 3349545"/>
              <a:gd name="connsiteY53" fmla="*/ 6100778 h 6793483"/>
              <a:gd name="connsiteX54" fmla="*/ 1166414 w 3349545"/>
              <a:gd name="connsiteY54" fmla="*/ 6116645 h 6793483"/>
              <a:gd name="connsiteX55" fmla="*/ 1045644 w 3349545"/>
              <a:gd name="connsiteY55" fmla="*/ 5995875 h 6793483"/>
              <a:gd name="connsiteX56" fmla="*/ 1435681 w 3349545"/>
              <a:gd name="connsiteY56" fmla="*/ 5734822 h 6793483"/>
              <a:gd name="connsiteX57" fmla="*/ 1481997 w 3349545"/>
              <a:gd name="connsiteY57" fmla="*/ 5531948 h 6793483"/>
              <a:gd name="connsiteX58" fmla="*/ 1264539 w 3349545"/>
              <a:gd name="connsiteY58" fmla="*/ 4136728 h 6793483"/>
              <a:gd name="connsiteX59" fmla="*/ 1173191 w 3349545"/>
              <a:gd name="connsiteY59" fmla="*/ 3908282 h 6793483"/>
              <a:gd name="connsiteX60" fmla="*/ 1266799 w 3349545"/>
              <a:gd name="connsiteY60" fmla="*/ 3338939 h 6793483"/>
              <a:gd name="connsiteX61" fmla="*/ 950753 w 3349545"/>
              <a:gd name="connsiteY61" fmla="*/ 3192290 h 6793483"/>
              <a:gd name="connsiteX62" fmla="*/ 512655 w 3349545"/>
              <a:gd name="connsiteY62" fmla="*/ 3096065 h 6793483"/>
              <a:gd name="connsiteX63" fmla="*/ 485389 w 3349545"/>
              <a:gd name="connsiteY63" fmla="*/ 2992957 h 6793483"/>
              <a:gd name="connsiteX64" fmla="*/ 364157 w 3349545"/>
              <a:gd name="connsiteY64" fmla="*/ 2985256 h 6793483"/>
              <a:gd name="connsiteX65" fmla="*/ 312861 w 3349545"/>
              <a:gd name="connsiteY65" fmla="*/ 2907157 h 6793483"/>
              <a:gd name="connsiteX66" fmla="*/ 0 w 3349545"/>
              <a:gd name="connsiteY66" fmla="*/ 2760045 h 6793483"/>
              <a:gd name="connsiteX67" fmla="*/ 328778 w 3349545"/>
              <a:gd name="connsiteY67" fmla="*/ 1963693 h 6793483"/>
              <a:gd name="connsiteX68" fmla="*/ 1109675 w 3349545"/>
              <a:gd name="connsiteY68" fmla="*/ 2286054 h 6793483"/>
              <a:gd name="connsiteX69" fmla="*/ 1183666 w 3349545"/>
              <a:gd name="connsiteY69" fmla="*/ 2122614 h 6793483"/>
              <a:gd name="connsiteX70" fmla="*/ 1204514 w 3349545"/>
              <a:gd name="connsiteY70" fmla="*/ 1954605 h 6793483"/>
              <a:gd name="connsiteX71" fmla="*/ 1239533 w 3349545"/>
              <a:gd name="connsiteY71" fmla="*/ 1364773 h 6793483"/>
              <a:gd name="connsiteX72" fmla="*/ 1597734 w 3349545"/>
              <a:gd name="connsiteY72" fmla="*/ 1208214 h 6793483"/>
              <a:gd name="connsiteX73" fmla="*/ 1444564 w 3349545"/>
              <a:gd name="connsiteY73" fmla="*/ 769294 h 6793483"/>
              <a:gd name="connsiteX74" fmla="*/ 1381151 w 3349545"/>
              <a:gd name="connsiteY74" fmla="*/ 327499 h 6793483"/>
              <a:gd name="connsiteX75" fmla="*/ 1666746 w 3349545"/>
              <a:gd name="connsiteY75" fmla="*/ 35022 h 6793483"/>
              <a:gd name="connsiteX76" fmla="*/ 1821237 w 3349545"/>
              <a:gd name="connsiteY76" fmla="*/ 16 h 6793483"/>
              <a:gd name="connsiteX0" fmla="*/ 2707307 w 3349545"/>
              <a:gd name="connsiteY0" fmla="*/ 4707202 h 6793483"/>
              <a:gd name="connsiteX1" fmla="*/ 2641993 w 3349545"/>
              <a:gd name="connsiteY1" fmla="*/ 4726252 h 6793483"/>
              <a:gd name="connsiteX2" fmla="*/ 2587564 w 3349545"/>
              <a:gd name="connsiteY2" fmla="*/ 4805174 h 6793483"/>
              <a:gd name="connsiteX3" fmla="*/ 2805278 w 3349545"/>
              <a:gd name="connsiteY3" fmla="*/ 4791567 h 6793483"/>
              <a:gd name="connsiteX4" fmla="*/ 2707307 w 3349545"/>
              <a:gd name="connsiteY4" fmla="*/ 4707202 h 6793483"/>
              <a:gd name="connsiteX5" fmla="*/ 1613293 w 3349545"/>
              <a:gd name="connsiteY5" fmla="*/ 1261872 h 6793483"/>
              <a:gd name="connsiteX6" fmla="*/ 1632343 w 3349545"/>
              <a:gd name="connsiteY6" fmla="*/ 1441488 h 6793483"/>
              <a:gd name="connsiteX7" fmla="*/ 1436400 w 3349545"/>
              <a:gd name="connsiteY7" fmla="*/ 2170830 h 6793483"/>
              <a:gd name="connsiteX8" fmla="*/ 1403743 w 3349545"/>
              <a:gd name="connsiteY8" fmla="*/ 2853908 h 6793483"/>
              <a:gd name="connsiteX9" fmla="*/ 1452728 w 3349545"/>
              <a:gd name="connsiteY9" fmla="*/ 2772266 h 6793483"/>
              <a:gd name="connsiteX10" fmla="*/ 1588800 w 3349545"/>
              <a:gd name="connsiteY10" fmla="*/ 2018430 h 6793483"/>
              <a:gd name="connsiteX11" fmla="*/ 1692214 w 3349545"/>
              <a:gd name="connsiteY11" fmla="*/ 1504080 h 6793483"/>
              <a:gd name="connsiteX12" fmla="*/ 1735757 w 3349545"/>
              <a:gd name="connsiteY12" fmla="*/ 1460537 h 6793483"/>
              <a:gd name="connsiteX13" fmla="*/ 1656834 w 3349545"/>
              <a:gd name="connsiteY13" fmla="*/ 1275480 h 6793483"/>
              <a:gd name="connsiteX14" fmla="*/ 1613293 w 3349545"/>
              <a:gd name="connsiteY14" fmla="*/ 1261872 h 6793483"/>
              <a:gd name="connsiteX15" fmla="*/ 1821237 w 3349545"/>
              <a:gd name="connsiteY15" fmla="*/ 16 h 6793483"/>
              <a:gd name="connsiteX16" fmla="*/ 2081275 w 3349545"/>
              <a:gd name="connsiteY16" fmla="*/ 68603 h 6793483"/>
              <a:gd name="connsiteX17" fmla="*/ 2243329 w 3349545"/>
              <a:gd name="connsiteY17" fmla="*/ 345059 h 6793483"/>
              <a:gd name="connsiteX18" fmla="*/ 2235166 w 3349545"/>
              <a:gd name="connsiteY18" fmla="*/ 680565 h 6793483"/>
              <a:gd name="connsiteX19" fmla="*/ 2244664 w 3349545"/>
              <a:gd name="connsiteY19" fmla="*/ 845493 h 6793483"/>
              <a:gd name="connsiteX20" fmla="*/ 2213804 w 3349545"/>
              <a:gd name="connsiteY20" fmla="*/ 971604 h 6793483"/>
              <a:gd name="connsiteX21" fmla="*/ 2233515 w 3349545"/>
              <a:gd name="connsiteY21" fmla="*/ 1080381 h 6793483"/>
              <a:gd name="connsiteX22" fmla="*/ 1803793 w 3349545"/>
              <a:gd name="connsiteY22" fmla="*/ 1485029 h 6793483"/>
              <a:gd name="connsiteX23" fmla="*/ 1811957 w 3349545"/>
              <a:gd name="connsiteY23" fmla="*/ 1580280 h 6793483"/>
              <a:gd name="connsiteX24" fmla="*/ 1782021 w 3349545"/>
              <a:gd name="connsiteY24" fmla="*/ 1672808 h 6793483"/>
              <a:gd name="connsiteX25" fmla="*/ 1809236 w 3349545"/>
              <a:gd name="connsiteY25" fmla="*/ 1993937 h 6793483"/>
              <a:gd name="connsiteX26" fmla="*/ 2247386 w 3349545"/>
              <a:gd name="connsiteY26" fmla="*/ 1204723 h 6793483"/>
              <a:gd name="connsiteX27" fmla="*/ 2234169 w 3349545"/>
              <a:gd name="connsiteY27" fmla="*/ 1083988 h 6793483"/>
              <a:gd name="connsiteX28" fmla="*/ 2240145 w 3349545"/>
              <a:gd name="connsiteY28" fmla="*/ 1116970 h 6793483"/>
              <a:gd name="connsiteX29" fmla="*/ 2394343 w 3349545"/>
              <a:gd name="connsiteY29" fmla="*/ 1275480 h 6793483"/>
              <a:gd name="connsiteX30" fmla="*/ 3090566 w 3349545"/>
              <a:gd name="connsiteY30" fmla="*/ 1914656 h 6793483"/>
              <a:gd name="connsiteX31" fmla="*/ 3055599 w 3349545"/>
              <a:gd name="connsiteY31" fmla="*/ 2631573 h 6793483"/>
              <a:gd name="connsiteX32" fmla="*/ 3066946 w 3349545"/>
              <a:gd name="connsiteY32" fmla="*/ 2864947 h 6793483"/>
              <a:gd name="connsiteX33" fmla="*/ 2926151 w 3349545"/>
              <a:gd name="connsiteY33" fmla="*/ 3411134 h 6793483"/>
              <a:gd name="connsiteX34" fmla="*/ 2941196 w 3349545"/>
              <a:gd name="connsiteY34" fmla="*/ 3532777 h 6793483"/>
              <a:gd name="connsiteX35" fmla="*/ 2758244 w 3349545"/>
              <a:gd name="connsiteY35" fmla="*/ 4396753 h 6793483"/>
              <a:gd name="connsiteX36" fmla="*/ 2707821 w 3349545"/>
              <a:gd name="connsiteY36" fmla="*/ 4516187 h 6793483"/>
              <a:gd name="connsiteX37" fmla="*/ 2710542 w 3349545"/>
              <a:gd name="connsiteY37" fmla="*/ 4660526 h 6793483"/>
              <a:gd name="connsiteX38" fmla="*/ 2841273 w 3349545"/>
              <a:gd name="connsiteY38" fmla="*/ 4756392 h 6793483"/>
              <a:gd name="connsiteX39" fmla="*/ 3309873 w 3349545"/>
              <a:gd name="connsiteY39" fmla="*/ 4773183 h 6793483"/>
              <a:gd name="connsiteX40" fmla="*/ 3333441 w 3349545"/>
              <a:gd name="connsiteY40" fmla="*/ 5729842 h 6793483"/>
              <a:gd name="connsiteX41" fmla="*/ 3003943 w 3349545"/>
              <a:gd name="connsiteY41" fmla="*/ 5885579 h 6793483"/>
              <a:gd name="connsiteX42" fmla="*/ 2954957 w 3349545"/>
              <a:gd name="connsiteY42" fmla="*/ 5950894 h 6793483"/>
              <a:gd name="connsiteX43" fmla="*/ 2884200 w 3349545"/>
              <a:gd name="connsiteY43" fmla="*/ 5945450 h 6793483"/>
              <a:gd name="connsiteX44" fmla="*/ 2879295 w 3349545"/>
              <a:gd name="connsiteY44" fmla="*/ 5916148 h 6793483"/>
              <a:gd name="connsiteX45" fmla="*/ 2863712 w 3349545"/>
              <a:gd name="connsiteY45" fmla="*/ 5920497 h 6793483"/>
              <a:gd name="connsiteX46" fmla="*/ 2487641 w 3349545"/>
              <a:gd name="connsiteY46" fmla="*/ 5978622 h 6793483"/>
              <a:gd name="connsiteX47" fmla="*/ 2210210 w 3349545"/>
              <a:gd name="connsiteY47" fmla="*/ 6651482 h 6793483"/>
              <a:gd name="connsiteX48" fmla="*/ 1928722 w 3349545"/>
              <a:gd name="connsiteY48" fmla="*/ 6793099 h 6793483"/>
              <a:gd name="connsiteX49" fmla="*/ 1818375 w 3349545"/>
              <a:gd name="connsiteY49" fmla="*/ 6601624 h 6793483"/>
              <a:gd name="connsiteX50" fmla="*/ 2029055 w 3349545"/>
              <a:gd name="connsiteY50" fmla="*/ 6142524 h 6793483"/>
              <a:gd name="connsiteX51" fmla="*/ 2031314 w 3349545"/>
              <a:gd name="connsiteY51" fmla="*/ 5974514 h 6793483"/>
              <a:gd name="connsiteX52" fmla="*/ 1689492 w 3349545"/>
              <a:gd name="connsiteY52" fmla="*/ 5949097 h 6793483"/>
              <a:gd name="connsiteX53" fmla="*/ 1385257 w 3349545"/>
              <a:gd name="connsiteY53" fmla="*/ 6100778 h 6793483"/>
              <a:gd name="connsiteX54" fmla="*/ 1166414 w 3349545"/>
              <a:gd name="connsiteY54" fmla="*/ 6116645 h 6793483"/>
              <a:gd name="connsiteX55" fmla="*/ 1045644 w 3349545"/>
              <a:gd name="connsiteY55" fmla="*/ 5995875 h 6793483"/>
              <a:gd name="connsiteX56" fmla="*/ 1435681 w 3349545"/>
              <a:gd name="connsiteY56" fmla="*/ 5734822 h 6793483"/>
              <a:gd name="connsiteX57" fmla="*/ 1481997 w 3349545"/>
              <a:gd name="connsiteY57" fmla="*/ 5531948 h 6793483"/>
              <a:gd name="connsiteX58" fmla="*/ 1264539 w 3349545"/>
              <a:gd name="connsiteY58" fmla="*/ 4136728 h 6793483"/>
              <a:gd name="connsiteX59" fmla="*/ 1173191 w 3349545"/>
              <a:gd name="connsiteY59" fmla="*/ 3908282 h 6793483"/>
              <a:gd name="connsiteX60" fmla="*/ 1266799 w 3349545"/>
              <a:gd name="connsiteY60" fmla="*/ 3338939 h 6793483"/>
              <a:gd name="connsiteX61" fmla="*/ 950753 w 3349545"/>
              <a:gd name="connsiteY61" fmla="*/ 3192290 h 6793483"/>
              <a:gd name="connsiteX62" fmla="*/ 512655 w 3349545"/>
              <a:gd name="connsiteY62" fmla="*/ 3096065 h 6793483"/>
              <a:gd name="connsiteX63" fmla="*/ 485389 w 3349545"/>
              <a:gd name="connsiteY63" fmla="*/ 2992957 h 6793483"/>
              <a:gd name="connsiteX64" fmla="*/ 364157 w 3349545"/>
              <a:gd name="connsiteY64" fmla="*/ 2985256 h 6793483"/>
              <a:gd name="connsiteX65" fmla="*/ 312861 w 3349545"/>
              <a:gd name="connsiteY65" fmla="*/ 2907157 h 6793483"/>
              <a:gd name="connsiteX66" fmla="*/ 0 w 3349545"/>
              <a:gd name="connsiteY66" fmla="*/ 2760045 h 6793483"/>
              <a:gd name="connsiteX67" fmla="*/ 328778 w 3349545"/>
              <a:gd name="connsiteY67" fmla="*/ 1963693 h 6793483"/>
              <a:gd name="connsiteX68" fmla="*/ 1109675 w 3349545"/>
              <a:gd name="connsiteY68" fmla="*/ 2286054 h 6793483"/>
              <a:gd name="connsiteX69" fmla="*/ 1183666 w 3349545"/>
              <a:gd name="connsiteY69" fmla="*/ 2122614 h 6793483"/>
              <a:gd name="connsiteX70" fmla="*/ 1204514 w 3349545"/>
              <a:gd name="connsiteY70" fmla="*/ 1954605 h 6793483"/>
              <a:gd name="connsiteX71" fmla="*/ 1239533 w 3349545"/>
              <a:gd name="connsiteY71" fmla="*/ 1364773 h 6793483"/>
              <a:gd name="connsiteX72" fmla="*/ 1597734 w 3349545"/>
              <a:gd name="connsiteY72" fmla="*/ 1208214 h 6793483"/>
              <a:gd name="connsiteX73" fmla="*/ 1444564 w 3349545"/>
              <a:gd name="connsiteY73" fmla="*/ 769294 h 6793483"/>
              <a:gd name="connsiteX74" fmla="*/ 1381151 w 3349545"/>
              <a:gd name="connsiteY74" fmla="*/ 327499 h 6793483"/>
              <a:gd name="connsiteX75" fmla="*/ 1666746 w 3349545"/>
              <a:gd name="connsiteY75" fmla="*/ 35022 h 6793483"/>
              <a:gd name="connsiteX76" fmla="*/ 1821237 w 3349545"/>
              <a:gd name="connsiteY76" fmla="*/ 16 h 6793483"/>
              <a:gd name="connsiteX0" fmla="*/ 2707307 w 3349545"/>
              <a:gd name="connsiteY0" fmla="*/ 4707202 h 6793483"/>
              <a:gd name="connsiteX1" fmla="*/ 2641993 w 3349545"/>
              <a:gd name="connsiteY1" fmla="*/ 4726252 h 6793483"/>
              <a:gd name="connsiteX2" fmla="*/ 2587564 w 3349545"/>
              <a:gd name="connsiteY2" fmla="*/ 4805174 h 6793483"/>
              <a:gd name="connsiteX3" fmla="*/ 2805278 w 3349545"/>
              <a:gd name="connsiteY3" fmla="*/ 4791567 h 6793483"/>
              <a:gd name="connsiteX4" fmla="*/ 2707307 w 3349545"/>
              <a:gd name="connsiteY4" fmla="*/ 4707202 h 6793483"/>
              <a:gd name="connsiteX5" fmla="*/ 1613293 w 3349545"/>
              <a:gd name="connsiteY5" fmla="*/ 1261872 h 6793483"/>
              <a:gd name="connsiteX6" fmla="*/ 1632343 w 3349545"/>
              <a:gd name="connsiteY6" fmla="*/ 1441488 h 6793483"/>
              <a:gd name="connsiteX7" fmla="*/ 1436400 w 3349545"/>
              <a:gd name="connsiteY7" fmla="*/ 2170830 h 6793483"/>
              <a:gd name="connsiteX8" fmla="*/ 1403743 w 3349545"/>
              <a:gd name="connsiteY8" fmla="*/ 2853908 h 6793483"/>
              <a:gd name="connsiteX9" fmla="*/ 1452728 w 3349545"/>
              <a:gd name="connsiteY9" fmla="*/ 2772266 h 6793483"/>
              <a:gd name="connsiteX10" fmla="*/ 1588800 w 3349545"/>
              <a:gd name="connsiteY10" fmla="*/ 2018430 h 6793483"/>
              <a:gd name="connsiteX11" fmla="*/ 1692214 w 3349545"/>
              <a:gd name="connsiteY11" fmla="*/ 1504080 h 6793483"/>
              <a:gd name="connsiteX12" fmla="*/ 1735757 w 3349545"/>
              <a:gd name="connsiteY12" fmla="*/ 1460537 h 6793483"/>
              <a:gd name="connsiteX13" fmla="*/ 1656834 w 3349545"/>
              <a:gd name="connsiteY13" fmla="*/ 1275480 h 6793483"/>
              <a:gd name="connsiteX14" fmla="*/ 1613293 w 3349545"/>
              <a:gd name="connsiteY14" fmla="*/ 1261872 h 6793483"/>
              <a:gd name="connsiteX15" fmla="*/ 1821237 w 3349545"/>
              <a:gd name="connsiteY15" fmla="*/ 16 h 6793483"/>
              <a:gd name="connsiteX16" fmla="*/ 2081275 w 3349545"/>
              <a:gd name="connsiteY16" fmla="*/ 68603 h 6793483"/>
              <a:gd name="connsiteX17" fmla="*/ 2243329 w 3349545"/>
              <a:gd name="connsiteY17" fmla="*/ 345059 h 6793483"/>
              <a:gd name="connsiteX18" fmla="*/ 2235166 w 3349545"/>
              <a:gd name="connsiteY18" fmla="*/ 680565 h 6793483"/>
              <a:gd name="connsiteX19" fmla="*/ 2244664 w 3349545"/>
              <a:gd name="connsiteY19" fmla="*/ 845493 h 6793483"/>
              <a:gd name="connsiteX20" fmla="*/ 2213804 w 3349545"/>
              <a:gd name="connsiteY20" fmla="*/ 971604 h 6793483"/>
              <a:gd name="connsiteX21" fmla="*/ 2233515 w 3349545"/>
              <a:gd name="connsiteY21" fmla="*/ 1080381 h 6793483"/>
              <a:gd name="connsiteX22" fmla="*/ 1803793 w 3349545"/>
              <a:gd name="connsiteY22" fmla="*/ 1485029 h 6793483"/>
              <a:gd name="connsiteX23" fmla="*/ 1811957 w 3349545"/>
              <a:gd name="connsiteY23" fmla="*/ 1580280 h 6793483"/>
              <a:gd name="connsiteX24" fmla="*/ 1782021 w 3349545"/>
              <a:gd name="connsiteY24" fmla="*/ 1672808 h 6793483"/>
              <a:gd name="connsiteX25" fmla="*/ 1809236 w 3349545"/>
              <a:gd name="connsiteY25" fmla="*/ 1993937 h 6793483"/>
              <a:gd name="connsiteX26" fmla="*/ 2247386 w 3349545"/>
              <a:gd name="connsiteY26" fmla="*/ 1204723 h 6793483"/>
              <a:gd name="connsiteX27" fmla="*/ 2234169 w 3349545"/>
              <a:gd name="connsiteY27" fmla="*/ 1083988 h 6793483"/>
              <a:gd name="connsiteX28" fmla="*/ 2240145 w 3349545"/>
              <a:gd name="connsiteY28" fmla="*/ 1116970 h 6793483"/>
              <a:gd name="connsiteX29" fmla="*/ 2394343 w 3349545"/>
              <a:gd name="connsiteY29" fmla="*/ 1275480 h 6793483"/>
              <a:gd name="connsiteX30" fmla="*/ 3090566 w 3349545"/>
              <a:gd name="connsiteY30" fmla="*/ 1914656 h 6793483"/>
              <a:gd name="connsiteX31" fmla="*/ 3055599 w 3349545"/>
              <a:gd name="connsiteY31" fmla="*/ 2631573 h 6793483"/>
              <a:gd name="connsiteX32" fmla="*/ 3066946 w 3349545"/>
              <a:gd name="connsiteY32" fmla="*/ 2864947 h 6793483"/>
              <a:gd name="connsiteX33" fmla="*/ 2926151 w 3349545"/>
              <a:gd name="connsiteY33" fmla="*/ 3411134 h 6793483"/>
              <a:gd name="connsiteX34" fmla="*/ 2941196 w 3349545"/>
              <a:gd name="connsiteY34" fmla="*/ 3532777 h 6793483"/>
              <a:gd name="connsiteX35" fmla="*/ 2758244 w 3349545"/>
              <a:gd name="connsiteY35" fmla="*/ 4396753 h 6793483"/>
              <a:gd name="connsiteX36" fmla="*/ 2707821 w 3349545"/>
              <a:gd name="connsiteY36" fmla="*/ 4516187 h 6793483"/>
              <a:gd name="connsiteX37" fmla="*/ 2710542 w 3349545"/>
              <a:gd name="connsiteY37" fmla="*/ 4660526 h 6793483"/>
              <a:gd name="connsiteX38" fmla="*/ 2841273 w 3349545"/>
              <a:gd name="connsiteY38" fmla="*/ 4756392 h 6793483"/>
              <a:gd name="connsiteX39" fmla="*/ 3309873 w 3349545"/>
              <a:gd name="connsiteY39" fmla="*/ 4773183 h 6793483"/>
              <a:gd name="connsiteX40" fmla="*/ 3333441 w 3349545"/>
              <a:gd name="connsiteY40" fmla="*/ 5729842 h 6793483"/>
              <a:gd name="connsiteX41" fmla="*/ 3003943 w 3349545"/>
              <a:gd name="connsiteY41" fmla="*/ 5885579 h 6793483"/>
              <a:gd name="connsiteX42" fmla="*/ 2954957 w 3349545"/>
              <a:gd name="connsiteY42" fmla="*/ 5950894 h 6793483"/>
              <a:gd name="connsiteX43" fmla="*/ 2884200 w 3349545"/>
              <a:gd name="connsiteY43" fmla="*/ 5945450 h 6793483"/>
              <a:gd name="connsiteX44" fmla="*/ 2879295 w 3349545"/>
              <a:gd name="connsiteY44" fmla="*/ 5916148 h 6793483"/>
              <a:gd name="connsiteX45" fmla="*/ 2863712 w 3349545"/>
              <a:gd name="connsiteY45" fmla="*/ 5920497 h 6793483"/>
              <a:gd name="connsiteX46" fmla="*/ 2487641 w 3349545"/>
              <a:gd name="connsiteY46" fmla="*/ 5978622 h 6793483"/>
              <a:gd name="connsiteX47" fmla="*/ 2210210 w 3349545"/>
              <a:gd name="connsiteY47" fmla="*/ 6651482 h 6793483"/>
              <a:gd name="connsiteX48" fmla="*/ 1928722 w 3349545"/>
              <a:gd name="connsiteY48" fmla="*/ 6793099 h 6793483"/>
              <a:gd name="connsiteX49" fmla="*/ 1818375 w 3349545"/>
              <a:gd name="connsiteY49" fmla="*/ 6601624 h 6793483"/>
              <a:gd name="connsiteX50" fmla="*/ 2029055 w 3349545"/>
              <a:gd name="connsiteY50" fmla="*/ 6142524 h 6793483"/>
              <a:gd name="connsiteX51" fmla="*/ 2031314 w 3349545"/>
              <a:gd name="connsiteY51" fmla="*/ 5974514 h 6793483"/>
              <a:gd name="connsiteX52" fmla="*/ 1689492 w 3349545"/>
              <a:gd name="connsiteY52" fmla="*/ 5949097 h 6793483"/>
              <a:gd name="connsiteX53" fmla="*/ 1385257 w 3349545"/>
              <a:gd name="connsiteY53" fmla="*/ 6100778 h 6793483"/>
              <a:gd name="connsiteX54" fmla="*/ 1166414 w 3349545"/>
              <a:gd name="connsiteY54" fmla="*/ 6116645 h 6793483"/>
              <a:gd name="connsiteX55" fmla="*/ 1045644 w 3349545"/>
              <a:gd name="connsiteY55" fmla="*/ 5995875 h 6793483"/>
              <a:gd name="connsiteX56" fmla="*/ 1435681 w 3349545"/>
              <a:gd name="connsiteY56" fmla="*/ 5734822 h 6793483"/>
              <a:gd name="connsiteX57" fmla="*/ 1481997 w 3349545"/>
              <a:gd name="connsiteY57" fmla="*/ 5531948 h 6793483"/>
              <a:gd name="connsiteX58" fmla="*/ 1264539 w 3349545"/>
              <a:gd name="connsiteY58" fmla="*/ 4136728 h 6793483"/>
              <a:gd name="connsiteX59" fmla="*/ 1173191 w 3349545"/>
              <a:gd name="connsiteY59" fmla="*/ 3908282 h 6793483"/>
              <a:gd name="connsiteX60" fmla="*/ 1266799 w 3349545"/>
              <a:gd name="connsiteY60" fmla="*/ 3338939 h 6793483"/>
              <a:gd name="connsiteX61" fmla="*/ 950753 w 3349545"/>
              <a:gd name="connsiteY61" fmla="*/ 3192290 h 6793483"/>
              <a:gd name="connsiteX62" fmla="*/ 512655 w 3349545"/>
              <a:gd name="connsiteY62" fmla="*/ 3096065 h 6793483"/>
              <a:gd name="connsiteX63" fmla="*/ 485389 w 3349545"/>
              <a:gd name="connsiteY63" fmla="*/ 2992957 h 6793483"/>
              <a:gd name="connsiteX64" fmla="*/ 364157 w 3349545"/>
              <a:gd name="connsiteY64" fmla="*/ 2985256 h 6793483"/>
              <a:gd name="connsiteX65" fmla="*/ 312861 w 3349545"/>
              <a:gd name="connsiteY65" fmla="*/ 2907157 h 6793483"/>
              <a:gd name="connsiteX66" fmla="*/ 0 w 3349545"/>
              <a:gd name="connsiteY66" fmla="*/ 2760045 h 6793483"/>
              <a:gd name="connsiteX67" fmla="*/ 328778 w 3349545"/>
              <a:gd name="connsiteY67" fmla="*/ 1963693 h 6793483"/>
              <a:gd name="connsiteX68" fmla="*/ 1109675 w 3349545"/>
              <a:gd name="connsiteY68" fmla="*/ 2286054 h 6793483"/>
              <a:gd name="connsiteX69" fmla="*/ 1183666 w 3349545"/>
              <a:gd name="connsiteY69" fmla="*/ 2122614 h 6793483"/>
              <a:gd name="connsiteX70" fmla="*/ 1204514 w 3349545"/>
              <a:gd name="connsiteY70" fmla="*/ 1954605 h 6793483"/>
              <a:gd name="connsiteX71" fmla="*/ 1239533 w 3349545"/>
              <a:gd name="connsiteY71" fmla="*/ 1364773 h 6793483"/>
              <a:gd name="connsiteX72" fmla="*/ 1597734 w 3349545"/>
              <a:gd name="connsiteY72" fmla="*/ 1208214 h 6793483"/>
              <a:gd name="connsiteX73" fmla="*/ 1444564 w 3349545"/>
              <a:gd name="connsiteY73" fmla="*/ 769294 h 6793483"/>
              <a:gd name="connsiteX74" fmla="*/ 1381151 w 3349545"/>
              <a:gd name="connsiteY74" fmla="*/ 327499 h 6793483"/>
              <a:gd name="connsiteX75" fmla="*/ 1666746 w 3349545"/>
              <a:gd name="connsiteY75" fmla="*/ 35022 h 6793483"/>
              <a:gd name="connsiteX76" fmla="*/ 1821237 w 3349545"/>
              <a:gd name="connsiteY76" fmla="*/ 16 h 6793483"/>
              <a:gd name="connsiteX0" fmla="*/ 2707307 w 3349545"/>
              <a:gd name="connsiteY0" fmla="*/ 4707202 h 6793483"/>
              <a:gd name="connsiteX1" fmla="*/ 2641993 w 3349545"/>
              <a:gd name="connsiteY1" fmla="*/ 4726252 h 6793483"/>
              <a:gd name="connsiteX2" fmla="*/ 2587564 w 3349545"/>
              <a:gd name="connsiteY2" fmla="*/ 4805174 h 6793483"/>
              <a:gd name="connsiteX3" fmla="*/ 2805278 w 3349545"/>
              <a:gd name="connsiteY3" fmla="*/ 4791567 h 6793483"/>
              <a:gd name="connsiteX4" fmla="*/ 2707307 w 3349545"/>
              <a:gd name="connsiteY4" fmla="*/ 4707202 h 6793483"/>
              <a:gd name="connsiteX5" fmla="*/ 1613293 w 3349545"/>
              <a:gd name="connsiteY5" fmla="*/ 1261872 h 6793483"/>
              <a:gd name="connsiteX6" fmla="*/ 1632343 w 3349545"/>
              <a:gd name="connsiteY6" fmla="*/ 1441488 h 6793483"/>
              <a:gd name="connsiteX7" fmla="*/ 1436400 w 3349545"/>
              <a:gd name="connsiteY7" fmla="*/ 2170830 h 6793483"/>
              <a:gd name="connsiteX8" fmla="*/ 1403743 w 3349545"/>
              <a:gd name="connsiteY8" fmla="*/ 2853908 h 6793483"/>
              <a:gd name="connsiteX9" fmla="*/ 1452728 w 3349545"/>
              <a:gd name="connsiteY9" fmla="*/ 2772266 h 6793483"/>
              <a:gd name="connsiteX10" fmla="*/ 1588800 w 3349545"/>
              <a:gd name="connsiteY10" fmla="*/ 2018430 h 6793483"/>
              <a:gd name="connsiteX11" fmla="*/ 1692214 w 3349545"/>
              <a:gd name="connsiteY11" fmla="*/ 1504080 h 6793483"/>
              <a:gd name="connsiteX12" fmla="*/ 1735757 w 3349545"/>
              <a:gd name="connsiteY12" fmla="*/ 1460537 h 6793483"/>
              <a:gd name="connsiteX13" fmla="*/ 1656834 w 3349545"/>
              <a:gd name="connsiteY13" fmla="*/ 1275480 h 6793483"/>
              <a:gd name="connsiteX14" fmla="*/ 1613293 w 3349545"/>
              <a:gd name="connsiteY14" fmla="*/ 1261872 h 6793483"/>
              <a:gd name="connsiteX15" fmla="*/ 1821237 w 3349545"/>
              <a:gd name="connsiteY15" fmla="*/ 16 h 6793483"/>
              <a:gd name="connsiteX16" fmla="*/ 2081275 w 3349545"/>
              <a:gd name="connsiteY16" fmla="*/ 68603 h 6793483"/>
              <a:gd name="connsiteX17" fmla="*/ 2243329 w 3349545"/>
              <a:gd name="connsiteY17" fmla="*/ 345059 h 6793483"/>
              <a:gd name="connsiteX18" fmla="*/ 2235166 w 3349545"/>
              <a:gd name="connsiteY18" fmla="*/ 680565 h 6793483"/>
              <a:gd name="connsiteX19" fmla="*/ 2244664 w 3349545"/>
              <a:gd name="connsiteY19" fmla="*/ 845493 h 6793483"/>
              <a:gd name="connsiteX20" fmla="*/ 2213804 w 3349545"/>
              <a:gd name="connsiteY20" fmla="*/ 971604 h 6793483"/>
              <a:gd name="connsiteX21" fmla="*/ 2233515 w 3349545"/>
              <a:gd name="connsiteY21" fmla="*/ 1080381 h 6793483"/>
              <a:gd name="connsiteX22" fmla="*/ 1803793 w 3349545"/>
              <a:gd name="connsiteY22" fmla="*/ 1485029 h 6793483"/>
              <a:gd name="connsiteX23" fmla="*/ 1811957 w 3349545"/>
              <a:gd name="connsiteY23" fmla="*/ 1580280 h 6793483"/>
              <a:gd name="connsiteX24" fmla="*/ 1782021 w 3349545"/>
              <a:gd name="connsiteY24" fmla="*/ 1672808 h 6793483"/>
              <a:gd name="connsiteX25" fmla="*/ 1809236 w 3349545"/>
              <a:gd name="connsiteY25" fmla="*/ 1993937 h 6793483"/>
              <a:gd name="connsiteX26" fmla="*/ 2247386 w 3349545"/>
              <a:gd name="connsiteY26" fmla="*/ 1204723 h 6793483"/>
              <a:gd name="connsiteX27" fmla="*/ 2234169 w 3349545"/>
              <a:gd name="connsiteY27" fmla="*/ 1083988 h 6793483"/>
              <a:gd name="connsiteX28" fmla="*/ 2240145 w 3349545"/>
              <a:gd name="connsiteY28" fmla="*/ 1116970 h 6793483"/>
              <a:gd name="connsiteX29" fmla="*/ 2394343 w 3349545"/>
              <a:gd name="connsiteY29" fmla="*/ 1275480 h 6793483"/>
              <a:gd name="connsiteX30" fmla="*/ 3090566 w 3349545"/>
              <a:gd name="connsiteY30" fmla="*/ 1914656 h 6793483"/>
              <a:gd name="connsiteX31" fmla="*/ 3055599 w 3349545"/>
              <a:gd name="connsiteY31" fmla="*/ 2631573 h 6793483"/>
              <a:gd name="connsiteX32" fmla="*/ 3066946 w 3349545"/>
              <a:gd name="connsiteY32" fmla="*/ 2864947 h 6793483"/>
              <a:gd name="connsiteX33" fmla="*/ 2926151 w 3349545"/>
              <a:gd name="connsiteY33" fmla="*/ 3411134 h 6793483"/>
              <a:gd name="connsiteX34" fmla="*/ 2941196 w 3349545"/>
              <a:gd name="connsiteY34" fmla="*/ 3532777 h 6793483"/>
              <a:gd name="connsiteX35" fmla="*/ 2758244 w 3349545"/>
              <a:gd name="connsiteY35" fmla="*/ 4396753 h 6793483"/>
              <a:gd name="connsiteX36" fmla="*/ 2707821 w 3349545"/>
              <a:gd name="connsiteY36" fmla="*/ 4516187 h 6793483"/>
              <a:gd name="connsiteX37" fmla="*/ 2710542 w 3349545"/>
              <a:gd name="connsiteY37" fmla="*/ 4660526 h 6793483"/>
              <a:gd name="connsiteX38" fmla="*/ 2841273 w 3349545"/>
              <a:gd name="connsiteY38" fmla="*/ 4756392 h 6793483"/>
              <a:gd name="connsiteX39" fmla="*/ 3309873 w 3349545"/>
              <a:gd name="connsiteY39" fmla="*/ 4773183 h 6793483"/>
              <a:gd name="connsiteX40" fmla="*/ 3333441 w 3349545"/>
              <a:gd name="connsiteY40" fmla="*/ 5729842 h 6793483"/>
              <a:gd name="connsiteX41" fmla="*/ 3003943 w 3349545"/>
              <a:gd name="connsiteY41" fmla="*/ 5885579 h 6793483"/>
              <a:gd name="connsiteX42" fmla="*/ 2954957 w 3349545"/>
              <a:gd name="connsiteY42" fmla="*/ 5950894 h 6793483"/>
              <a:gd name="connsiteX43" fmla="*/ 2884200 w 3349545"/>
              <a:gd name="connsiteY43" fmla="*/ 5945450 h 6793483"/>
              <a:gd name="connsiteX44" fmla="*/ 2879295 w 3349545"/>
              <a:gd name="connsiteY44" fmla="*/ 5916148 h 6793483"/>
              <a:gd name="connsiteX45" fmla="*/ 2863712 w 3349545"/>
              <a:gd name="connsiteY45" fmla="*/ 5920497 h 6793483"/>
              <a:gd name="connsiteX46" fmla="*/ 2487641 w 3349545"/>
              <a:gd name="connsiteY46" fmla="*/ 5978622 h 6793483"/>
              <a:gd name="connsiteX47" fmla="*/ 2210210 w 3349545"/>
              <a:gd name="connsiteY47" fmla="*/ 6651482 h 6793483"/>
              <a:gd name="connsiteX48" fmla="*/ 1928722 w 3349545"/>
              <a:gd name="connsiteY48" fmla="*/ 6793099 h 6793483"/>
              <a:gd name="connsiteX49" fmla="*/ 1818375 w 3349545"/>
              <a:gd name="connsiteY49" fmla="*/ 6601624 h 6793483"/>
              <a:gd name="connsiteX50" fmla="*/ 2029055 w 3349545"/>
              <a:gd name="connsiteY50" fmla="*/ 6142524 h 6793483"/>
              <a:gd name="connsiteX51" fmla="*/ 2031314 w 3349545"/>
              <a:gd name="connsiteY51" fmla="*/ 5974514 h 6793483"/>
              <a:gd name="connsiteX52" fmla="*/ 1689492 w 3349545"/>
              <a:gd name="connsiteY52" fmla="*/ 5949097 h 6793483"/>
              <a:gd name="connsiteX53" fmla="*/ 1385257 w 3349545"/>
              <a:gd name="connsiteY53" fmla="*/ 6100778 h 6793483"/>
              <a:gd name="connsiteX54" fmla="*/ 1166414 w 3349545"/>
              <a:gd name="connsiteY54" fmla="*/ 6116645 h 6793483"/>
              <a:gd name="connsiteX55" fmla="*/ 1045644 w 3349545"/>
              <a:gd name="connsiteY55" fmla="*/ 5995875 h 6793483"/>
              <a:gd name="connsiteX56" fmla="*/ 1435681 w 3349545"/>
              <a:gd name="connsiteY56" fmla="*/ 5734822 h 6793483"/>
              <a:gd name="connsiteX57" fmla="*/ 1481997 w 3349545"/>
              <a:gd name="connsiteY57" fmla="*/ 5531948 h 6793483"/>
              <a:gd name="connsiteX58" fmla="*/ 1264539 w 3349545"/>
              <a:gd name="connsiteY58" fmla="*/ 4136728 h 6793483"/>
              <a:gd name="connsiteX59" fmla="*/ 1173191 w 3349545"/>
              <a:gd name="connsiteY59" fmla="*/ 3908282 h 6793483"/>
              <a:gd name="connsiteX60" fmla="*/ 1266799 w 3349545"/>
              <a:gd name="connsiteY60" fmla="*/ 3338939 h 6793483"/>
              <a:gd name="connsiteX61" fmla="*/ 950753 w 3349545"/>
              <a:gd name="connsiteY61" fmla="*/ 3192290 h 6793483"/>
              <a:gd name="connsiteX62" fmla="*/ 512655 w 3349545"/>
              <a:gd name="connsiteY62" fmla="*/ 3096065 h 6793483"/>
              <a:gd name="connsiteX63" fmla="*/ 485389 w 3349545"/>
              <a:gd name="connsiteY63" fmla="*/ 2992957 h 6793483"/>
              <a:gd name="connsiteX64" fmla="*/ 364157 w 3349545"/>
              <a:gd name="connsiteY64" fmla="*/ 2985256 h 6793483"/>
              <a:gd name="connsiteX65" fmla="*/ 312861 w 3349545"/>
              <a:gd name="connsiteY65" fmla="*/ 2907157 h 6793483"/>
              <a:gd name="connsiteX66" fmla="*/ 0 w 3349545"/>
              <a:gd name="connsiteY66" fmla="*/ 2760045 h 6793483"/>
              <a:gd name="connsiteX67" fmla="*/ 328778 w 3349545"/>
              <a:gd name="connsiteY67" fmla="*/ 1963693 h 6793483"/>
              <a:gd name="connsiteX68" fmla="*/ 1109675 w 3349545"/>
              <a:gd name="connsiteY68" fmla="*/ 2286054 h 6793483"/>
              <a:gd name="connsiteX69" fmla="*/ 1183666 w 3349545"/>
              <a:gd name="connsiteY69" fmla="*/ 2122614 h 6793483"/>
              <a:gd name="connsiteX70" fmla="*/ 1204514 w 3349545"/>
              <a:gd name="connsiteY70" fmla="*/ 1954605 h 6793483"/>
              <a:gd name="connsiteX71" fmla="*/ 1239533 w 3349545"/>
              <a:gd name="connsiteY71" fmla="*/ 1364773 h 6793483"/>
              <a:gd name="connsiteX72" fmla="*/ 1597734 w 3349545"/>
              <a:gd name="connsiteY72" fmla="*/ 1208214 h 6793483"/>
              <a:gd name="connsiteX73" fmla="*/ 1444564 w 3349545"/>
              <a:gd name="connsiteY73" fmla="*/ 769294 h 6793483"/>
              <a:gd name="connsiteX74" fmla="*/ 1381151 w 3349545"/>
              <a:gd name="connsiteY74" fmla="*/ 327499 h 6793483"/>
              <a:gd name="connsiteX75" fmla="*/ 1666746 w 3349545"/>
              <a:gd name="connsiteY75" fmla="*/ 35022 h 6793483"/>
              <a:gd name="connsiteX76" fmla="*/ 1821237 w 3349545"/>
              <a:gd name="connsiteY76" fmla="*/ 16 h 6793483"/>
              <a:gd name="connsiteX0" fmla="*/ 2707307 w 3349545"/>
              <a:gd name="connsiteY0" fmla="*/ 4707202 h 6793483"/>
              <a:gd name="connsiteX1" fmla="*/ 2641993 w 3349545"/>
              <a:gd name="connsiteY1" fmla="*/ 4726252 h 6793483"/>
              <a:gd name="connsiteX2" fmla="*/ 2587564 w 3349545"/>
              <a:gd name="connsiteY2" fmla="*/ 4805174 h 6793483"/>
              <a:gd name="connsiteX3" fmla="*/ 2805278 w 3349545"/>
              <a:gd name="connsiteY3" fmla="*/ 4791567 h 6793483"/>
              <a:gd name="connsiteX4" fmla="*/ 2707307 w 3349545"/>
              <a:gd name="connsiteY4" fmla="*/ 4707202 h 6793483"/>
              <a:gd name="connsiteX5" fmla="*/ 1613293 w 3349545"/>
              <a:gd name="connsiteY5" fmla="*/ 1261872 h 6793483"/>
              <a:gd name="connsiteX6" fmla="*/ 1632343 w 3349545"/>
              <a:gd name="connsiteY6" fmla="*/ 1441488 h 6793483"/>
              <a:gd name="connsiteX7" fmla="*/ 1436400 w 3349545"/>
              <a:gd name="connsiteY7" fmla="*/ 2170830 h 6793483"/>
              <a:gd name="connsiteX8" fmla="*/ 1403743 w 3349545"/>
              <a:gd name="connsiteY8" fmla="*/ 2853908 h 6793483"/>
              <a:gd name="connsiteX9" fmla="*/ 1452728 w 3349545"/>
              <a:gd name="connsiteY9" fmla="*/ 2772266 h 6793483"/>
              <a:gd name="connsiteX10" fmla="*/ 1588800 w 3349545"/>
              <a:gd name="connsiteY10" fmla="*/ 2018430 h 6793483"/>
              <a:gd name="connsiteX11" fmla="*/ 1692214 w 3349545"/>
              <a:gd name="connsiteY11" fmla="*/ 1504080 h 6793483"/>
              <a:gd name="connsiteX12" fmla="*/ 1735757 w 3349545"/>
              <a:gd name="connsiteY12" fmla="*/ 1460537 h 6793483"/>
              <a:gd name="connsiteX13" fmla="*/ 1656834 w 3349545"/>
              <a:gd name="connsiteY13" fmla="*/ 1275480 h 6793483"/>
              <a:gd name="connsiteX14" fmla="*/ 1613293 w 3349545"/>
              <a:gd name="connsiteY14" fmla="*/ 1261872 h 6793483"/>
              <a:gd name="connsiteX15" fmla="*/ 1821237 w 3349545"/>
              <a:gd name="connsiteY15" fmla="*/ 16 h 6793483"/>
              <a:gd name="connsiteX16" fmla="*/ 2081275 w 3349545"/>
              <a:gd name="connsiteY16" fmla="*/ 68603 h 6793483"/>
              <a:gd name="connsiteX17" fmla="*/ 2243329 w 3349545"/>
              <a:gd name="connsiteY17" fmla="*/ 345059 h 6793483"/>
              <a:gd name="connsiteX18" fmla="*/ 2235166 w 3349545"/>
              <a:gd name="connsiteY18" fmla="*/ 680565 h 6793483"/>
              <a:gd name="connsiteX19" fmla="*/ 2244664 w 3349545"/>
              <a:gd name="connsiteY19" fmla="*/ 845493 h 6793483"/>
              <a:gd name="connsiteX20" fmla="*/ 2213804 w 3349545"/>
              <a:gd name="connsiteY20" fmla="*/ 971604 h 6793483"/>
              <a:gd name="connsiteX21" fmla="*/ 2233515 w 3349545"/>
              <a:gd name="connsiteY21" fmla="*/ 1080381 h 6793483"/>
              <a:gd name="connsiteX22" fmla="*/ 1803793 w 3349545"/>
              <a:gd name="connsiteY22" fmla="*/ 1485029 h 6793483"/>
              <a:gd name="connsiteX23" fmla="*/ 1811957 w 3349545"/>
              <a:gd name="connsiteY23" fmla="*/ 1580280 h 6793483"/>
              <a:gd name="connsiteX24" fmla="*/ 1782021 w 3349545"/>
              <a:gd name="connsiteY24" fmla="*/ 1672808 h 6793483"/>
              <a:gd name="connsiteX25" fmla="*/ 1809236 w 3349545"/>
              <a:gd name="connsiteY25" fmla="*/ 1993937 h 6793483"/>
              <a:gd name="connsiteX26" fmla="*/ 2247386 w 3349545"/>
              <a:gd name="connsiteY26" fmla="*/ 1204723 h 6793483"/>
              <a:gd name="connsiteX27" fmla="*/ 2234169 w 3349545"/>
              <a:gd name="connsiteY27" fmla="*/ 1083988 h 6793483"/>
              <a:gd name="connsiteX28" fmla="*/ 2240145 w 3349545"/>
              <a:gd name="connsiteY28" fmla="*/ 1116970 h 6793483"/>
              <a:gd name="connsiteX29" fmla="*/ 2394343 w 3349545"/>
              <a:gd name="connsiteY29" fmla="*/ 1275480 h 6793483"/>
              <a:gd name="connsiteX30" fmla="*/ 3090566 w 3349545"/>
              <a:gd name="connsiteY30" fmla="*/ 1914656 h 6793483"/>
              <a:gd name="connsiteX31" fmla="*/ 3055599 w 3349545"/>
              <a:gd name="connsiteY31" fmla="*/ 2631573 h 6793483"/>
              <a:gd name="connsiteX32" fmla="*/ 3066946 w 3349545"/>
              <a:gd name="connsiteY32" fmla="*/ 2864947 h 6793483"/>
              <a:gd name="connsiteX33" fmla="*/ 2926151 w 3349545"/>
              <a:gd name="connsiteY33" fmla="*/ 3411134 h 6793483"/>
              <a:gd name="connsiteX34" fmla="*/ 2941196 w 3349545"/>
              <a:gd name="connsiteY34" fmla="*/ 3532777 h 6793483"/>
              <a:gd name="connsiteX35" fmla="*/ 2758244 w 3349545"/>
              <a:gd name="connsiteY35" fmla="*/ 4396753 h 6793483"/>
              <a:gd name="connsiteX36" fmla="*/ 2707821 w 3349545"/>
              <a:gd name="connsiteY36" fmla="*/ 4516187 h 6793483"/>
              <a:gd name="connsiteX37" fmla="*/ 2713264 w 3349545"/>
              <a:gd name="connsiteY37" fmla="*/ 4644197 h 6793483"/>
              <a:gd name="connsiteX38" fmla="*/ 2841273 w 3349545"/>
              <a:gd name="connsiteY38" fmla="*/ 4756392 h 6793483"/>
              <a:gd name="connsiteX39" fmla="*/ 3309873 w 3349545"/>
              <a:gd name="connsiteY39" fmla="*/ 4773183 h 6793483"/>
              <a:gd name="connsiteX40" fmla="*/ 3333441 w 3349545"/>
              <a:gd name="connsiteY40" fmla="*/ 5729842 h 6793483"/>
              <a:gd name="connsiteX41" fmla="*/ 3003943 w 3349545"/>
              <a:gd name="connsiteY41" fmla="*/ 5885579 h 6793483"/>
              <a:gd name="connsiteX42" fmla="*/ 2954957 w 3349545"/>
              <a:gd name="connsiteY42" fmla="*/ 5950894 h 6793483"/>
              <a:gd name="connsiteX43" fmla="*/ 2884200 w 3349545"/>
              <a:gd name="connsiteY43" fmla="*/ 5945450 h 6793483"/>
              <a:gd name="connsiteX44" fmla="*/ 2879295 w 3349545"/>
              <a:gd name="connsiteY44" fmla="*/ 5916148 h 6793483"/>
              <a:gd name="connsiteX45" fmla="*/ 2863712 w 3349545"/>
              <a:gd name="connsiteY45" fmla="*/ 5920497 h 6793483"/>
              <a:gd name="connsiteX46" fmla="*/ 2487641 w 3349545"/>
              <a:gd name="connsiteY46" fmla="*/ 5978622 h 6793483"/>
              <a:gd name="connsiteX47" fmla="*/ 2210210 w 3349545"/>
              <a:gd name="connsiteY47" fmla="*/ 6651482 h 6793483"/>
              <a:gd name="connsiteX48" fmla="*/ 1928722 w 3349545"/>
              <a:gd name="connsiteY48" fmla="*/ 6793099 h 6793483"/>
              <a:gd name="connsiteX49" fmla="*/ 1818375 w 3349545"/>
              <a:gd name="connsiteY49" fmla="*/ 6601624 h 6793483"/>
              <a:gd name="connsiteX50" fmla="*/ 2029055 w 3349545"/>
              <a:gd name="connsiteY50" fmla="*/ 6142524 h 6793483"/>
              <a:gd name="connsiteX51" fmla="*/ 2031314 w 3349545"/>
              <a:gd name="connsiteY51" fmla="*/ 5974514 h 6793483"/>
              <a:gd name="connsiteX52" fmla="*/ 1689492 w 3349545"/>
              <a:gd name="connsiteY52" fmla="*/ 5949097 h 6793483"/>
              <a:gd name="connsiteX53" fmla="*/ 1385257 w 3349545"/>
              <a:gd name="connsiteY53" fmla="*/ 6100778 h 6793483"/>
              <a:gd name="connsiteX54" fmla="*/ 1166414 w 3349545"/>
              <a:gd name="connsiteY54" fmla="*/ 6116645 h 6793483"/>
              <a:gd name="connsiteX55" fmla="*/ 1045644 w 3349545"/>
              <a:gd name="connsiteY55" fmla="*/ 5995875 h 6793483"/>
              <a:gd name="connsiteX56" fmla="*/ 1435681 w 3349545"/>
              <a:gd name="connsiteY56" fmla="*/ 5734822 h 6793483"/>
              <a:gd name="connsiteX57" fmla="*/ 1481997 w 3349545"/>
              <a:gd name="connsiteY57" fmla="*/ 5531948 h 6793483"/>
              <a:gd name="connsiteX58" fmla="*/ 1264539 w 3349545"/>
              <a:gd name="connsiteY58" fmla="*/ 4136728 h 6793483"/>
              <a:gd name="connsiteX59" fmla="*/ 1173191 w 3349545"/>
              <a:gd name="connsiteY59" fmla="*/ 3908282 h 6793483"/>
              <a:gd name="connsiteX60" fmla="*/ 1266799 w 3349545"/>
              <a:gd name="connsiteY60" fmla="*/ 3338939 h 6793483"/>
              <a:gd name="connsiteX61" fmla="*/ 950753 w 3349545"/>
              <a:gd name="connsiteY61" fmla="*/ 3192290 h 6793483"/>
              <a:gd name="connsiteX62" fmla="*/ 512655 w 3349545"/>
              <a:gd name="connsiteY62" fmla="*/ 3096065 h 6793483"/>
              <a:gd name="connsiteX63" fmla="*/ 485389 w 3349545"/>
              <a:gd name="connsiteY63" fmla="*/ 2992957 h 6793483"/>
              <a:gd name="connsiteX64" fmla="*/ 364157 w 3349545"/>
              <a:gd name="connsiteY64" fmla="*/ 2985256 h 6793483"/>
              <a:gd name="connsiteX65" fmla="*/ 312861 w 3349545"/>
              <a:gd name="connsiteY65" fmla="*/ 2907157 h 6793483"/>
              <a:gd name="connsiteX66" fmla="*/ 0 w 3349545"/>
              <a:gd name="connsiteY66" fmla="*/ 2760045 h 6793483"/>
              <a:gd name="connsiteX67" fmla="*/ 328778 w 3349545"/>
              <a:gd name="connsiteY67" fmla="*/ 1963693 h 6793483"/>
              <a:gd name="connsiteX68" fmla="*/ 1109675 w 3349545"/>
              <a:gd name="connsiteY68" fmla="*/ 2286054 h 6793483"/>
              <a:gd name="connsiteX69" fmla="*/ 1183666 w 3349545"/>
              <a:gd name="connsiteY69" fmla="*/ 2122614 h 6793483"/>
              <a:gd name="connsiteX70" fmla="*/ 1204514 w 3349545"/>
              <a:gd name="connsiteY70" fmla="*/ 1954605 h 6793483"/>
              <a:gd name="connsiteX71" fmla="*/ 1239533 w 3349545"/>
              <a:gd name="connsiteY71" fmla="*/ 1364773 h 6793483"/>
              <a:gd name="connsiteX72" fmla="*/ 1597734 w 3349545"/>
              <a:gd name="connsiteY72" fmla="*/ 1208214 h 6793483"/>
              <a:gd name="connsiteX73" fmla="*/ 1444564 w 3349545"/>
              <a:gd name="connsiteY73" fmla="*/ 769294 h 6793483"/>
              <a:gd name="connsiteX74" fmla="*/ 1381151 w 3349545"/>
              <a:gd name="connsiteY74" fmla="*/ 327499 h 6793483"/>
              <a:gd name="connsiteX75" fmla="*/ 1666746 w 3349545"/>
              <a:gd name="connsiteY75" fmla="*/ 35022 h 6793483"/>
              <a:gd name="connsiteX76" fmla="*/ 1821237 w 3349545"/>
              <a:gd name="connsiteY76" fmla="*/ 16 h 6793483"/>
              <a:gd name="connsiteX0" fmla="*/ 2707307 w 3349545"/>
              <a:gd name="connsiteY0" fmla="*/ 4707202 h 6793483"/>
              <a:gd name="connsiteX1" fmla="*/ 2641993 w 3349545"/>
              <a:gd name="connsiteY1" fmla="*/ 4726252 h 6793483"/>
              <a:gd name="connsiteX2" fmla="*/ 2587564 w 3349545"/>
              <a:gd name="connsiteY2" fmla="*/ 4805174 h 6793483"/>
              <a:gd name="connsiteX3" fmla="*/ 2805278 w 3349545"/>
              <a:gd name="connsiteY3" fmla="*/ 4791567 h 6793483"/>
              <a:gd name="connsiteX4" fmla="*/ 2707307 w 3349545"/>
              <a:gd name="connsiteY4" fmla="*/ 4707202 h 6793483"/>
              <a:gd name="connsiteX5" fmla="*/ 1613293 w 3349545"/>
              <a:gd name="connsiteY5" fmla="*/ 1261872 h 6793483"/>
              <a:gd name="connsiteX6" fmla="*/ 1632343 w 3349545"/>
              <a:gd name="connsiteY6" fmla="*/ 1441488 h 6793483"/>
              <a:gd name="connsiteX7" fmla="*/ 1436400 w 3349545"/>
              <a:gd name="connsiteY7" fmla="*/ 2170830 h 6793483"/>
              <a:gd name="connsiteX8" fmla="*/ 1403743 w 3349545"/>
              <a:gd name="connsiteY8" fmla="*/ 2853908 h 6793483"/>
              <a:gd name="connsiteX9" fmla="*/ 1452728 w 3349545"/>
              <a:gd name="connsiteY9" fmla="*/ 2772266 h 6793483"/>
              <a:gd name="connsiteX10" fmla="*/ 1588800 w 3349545"/>
              <a:gd name="connsiteY10" fmla="*/ 2018430 h 6793483"/>
              <a:gd name="connsiteX11" fmla="*/ 1692214 w 3349545"/>
              <a:gd name="connsiteY11" fmla="*/ 1504080 h 6793483"/>
              <a:gd name="connsiteX12" fmla="*/ 1735757 w 3349545"/>
              <a:gd name="connsiteY12" fmla="*/ 1460537 h 6793483"/>
              <a:gd name="connsiteX13" fmla="*/ 1656834 w 3349545"/>
              <a:gd name="connsiteY13" fmla="*/ 1275480 h 6793483"/>
              <a:gd name="connsiteX14" fmla="*/ 1613293 w 3349545"/>
              <a:gd name="connsiteY14" fmla="*/ 1261872 h 6793483"/>
              <a:gd name="connsiteX15" fmla="*/ 1821237 w 3349545"/>
              <a:gd name="connsiteY15" fmla="*/ 16 h 6793483"/>
              <a:gd name="connsiteX16" fmla="*/ 2081275 w 3349545"/>
              <a:gd name="connsiteY16" fmla="*/ 68603 h 6793483"/>
              <a:gd name="connsiteX17" fmla="*/ 2243329 w 3349545"/>
              <a:gd name="connsiteY17" fmla="*/ 345059 h 6793483"/>
              <a:gd name="connsiteX18" fmla="*/ 2235166 w 3349545"/>
              <a:gd name="connsiteY18" fmla="*/ 680565 h 6793483"/>
              <a:gd name="connsiteX19" fmla="*/ 2244664 w 3349545"/>
              <a:gd name="connsiteY19" fmla="*/ 845493 h 6793483"/>
              <a:gd name="connsiteX20" fmla="*/ 2213804 w 3349545"/>
              <a:gd name="connsiteY20" fmla="*/ 971604 h 6793483"/>
              <a:gd name="connsiteX21" fmla="*/ 2233515 w 3349545"/>
              <a:gd name="connsiteY21" fmla="*/ 1080381 h 6793483"/>
              <a:gd name="connsiteX22" fmla="*/ 1803793 w 3349545"/>
              <a:gd name="connsiteY22" fmla="*/ 1485029 h 6793483"/>
              <a:gd name="connsiteX23" fmla="*/ 1811957 w 3349545"/>
              <a:gd name="connsiteY23" fmla="*/ 1580280 h 6793483"/>
              <a:gd name="connsiteX24" fmla="*/ 1782021 w 3349545"/>
              <a:gd name="connsiteY24" fmla="*/ 1672808 h 6793483"/>
              <a:gd name="connsiteX25" fmla="*/ 1809236 w 3349545"/>
              <a:gd name="connsiteY25" fmla="*/ 1993937 h 6793483"/>
              <a:gd name="connsiteX26" fmla="*/ 2247386 w 3349545"/>
              <a:gd name="connsiteY26" fmla="*/ 1204723 h 6793483"/>
              <a:gd name="connsiteX27" fmla="*/ 2234169 w 3349545"/>
              <a:gd name="connsiteY27" fmla="*/ 1083988 h 6793483"/>
              <a:gd name="connsiteX28" fmla="*/ 2240145 w 3349545"/>
              <a:gd name="connsiteY28" fmla="*/ 1116970 h 6793483"/>
              <a:gd name="connsiteX29" fmla="*/ 2394343 w 3349545"/>
              <a:gd name="connsiteY29" fmla="*/ 1275480 h 6793483"/>
              <a:gd name="connsiteX30" fmla="*/ 3090566 w 3349545"/>
              <a:gd name="connsiteY30" fmla="*/ 1914656 h 6793483"/>
              <a:gd name="connsiteX31" fmla="*/ 3055599 w 3349545"/>
              <a:gd name="connsiteY31" fmla="*/ 2631573 h 6793483"/>
              <a:gd name="connsiteX32" fmla="*/ 3066946 w 3349545"/>
              <a:gd name="connsiteY32" fmla="*/ 2864947 h 6793483"/>
              <a:gd name="connsiteX33" fmla="*/ 2926151 w 3349545"/>
              <a:gd name="connsiteY33" fmla="*/ 3411134 h 6793483"/>
              <a:gd name="connsiteX34" fmla="*/ 2941196 w 3349545"/>
              <a:gd name="connsiteY34" fmla="*/ 3532777 h 6793483"/>
              <a:gd name="connsiteX35" fmla="*/ 2758244 w 3349545"/>
              <a:gd name="connsiteY35" fmla="*/ 4396753 h 6793483"/>
              <a:gd name="connsiteX36" fmla="*/ 2707821 w 3349545"/>
              <a:gd name="connsiteY36" fmla="*/ 4516187 h 6793483"/>
              <a:gd name="connsiteX37" fmla="*/ 2713264 w 3349545"/>
              <a:gd name="connsiteY37" fmla="*/ 4644197 h 6793483"/>
              <a:gd name="connsiteX38" fmla="*/ 2841273 w 3349545"/>
              <a:gd name="connsiteY38" fmla="*/ 4756392 h 6793483"/>
              <a:gd name="connsiteX39" fmla="*/ 3309873 w 3349545"/>
              <a:gd name="connsiteY39" fmla="*/ 4773183 h 6793483"/>
              <a:gd name="connsiteX40" fmla="*/ 3333441 w 3349545"/>
              <a:gd name="connsiteY40" fmla="*/ 5729842 h 6793483"/>
              <a:gd name="connsiteX41" fmla="*/ 3003943 w 3349545"/>
              <a:gd name="connsiteY41" fmla="*/ 5885579 h 6793483"/>
              <a:gd name="connsiteX42" fmla="*/ 2954957 w 3349545"/>
              <a:gd name="connsiteY42" fmla="*/ 5950894 h 6793483"/>
              <a:gd name="connsiteX43" fmla="*/ 2884200 w 3349545"/>
              <a:gd name="connsiteY43" fmla="*/ 5945450 h 6793483"/>
              <a:gd name="connsiteX44" fmla="*/ 2879295 w 3349545"/>
              <a:gd name="connsiteY44" fmla="*/ 5916148 h 6793483"/>
              <a:gd name="connsiteX45" fmla="*/ 2863712 w 3349545"/>
              <a:gd name="connsiteY45" fmla="*/ 5920497 h 6793483"/>
              <a:gd name="connsiteX46" fmla="*/ 2487641 w 3349545"/>
              <a:gd name="connsiteY46" fmla="*/ 5978622 h 6793483"/>
              <a:gd name="connsiteX47" fmla="*/ 2210210 w 3349545"/>
              <a:gd name="connsiteY47" fmla="*/ 6651482 h 6793483"/>
              <a:gd name="connsiteX48" fmla="*/ 1928722 w 3349545"/>
              <a:gd name="connsiteY48" fmla="*/ 6793099 h 6793483"/>
              <a:gd name="connsiteX49" fmla="*/ 1818375 w 3349545"/>
              <a:gd name="connsiteY49" fmla="*/ 6601624 h 6793483"/>
              <a:gd name="connsiteX50" fmla="*/ 2029055 w 3349545"/>
              <a:gd name="connsiteY50" fmla="*/ 6142524 h 6793483"/>
              <a:gd name="connsiteX51" fmla="*/ 2031314 w 3349545"/>
              <a:gd name="connsiteY51" fmla="*/ 5974514 h 6793483"/>
              <a:gd name="connsiteX52" fmla="*/ 1689492 w 3349545"/>
              <a:gd name="connsiteY52" fmla="*/ 5949097 h 6793483"/>
              <a:gd name="connsiteX53" fmla="*/ 1385257 w 3349545"/>
              <a:gd name="connsiteY53" fmla="*/ 6100778 h 6793483"/>
              <a:gd name="connsiteX54" fmla="*/ 1166414 w 3349545"/>
              <a:gd name="connsiteY54" fmla="*/ 6116645 h 6793483"/>
              <a:gd name="connsiteX55" fmla="*/ 1045644 w 3349545"/>
              <a:gd name="connsiteY55" fmla="*/ 5995875 h 6793483"/>
              <a:gd name="connsiteX56" fmla="*/ 1435681 w 3349545"/>
              <a:gd name="connsiteY56" fmla="*/ 5734822 h 6793483"/>
              <a:gd name="connsiteX57" fmla="*/ 1481997 w 3349545"/>
              <a:gd name="connsiteY57" fmla="*/ 5531948 h 6793483"/>
              <a:gd name="connsiteX58" fmla="*/ 1264539 w 3349545"/>
              <a:gd name="connsiteY58" fmla="*/ 4136728 h 6793483"/>
              <a:gd name="connsiteX59" fmla="*/ 1173191 w 3349545"/>
              <a:gd name="connsiteY59" fmla="*/ 3908282 h 6793483"/>
              <a:gd name="connsiteX60" fmla="*/ 1266799 w 3349545"/>
              <a:gd name="connsiteY60" fmla="*/ 3338939 h 6793483"/>
              <a:gd name="connsiteX61" fmla="*/ 950753 w 3349545"/>
              <a:gd name="connsiteY61" fmla="*/ 3192290 h 6793483"/>
              <a:gd name="connsiteX62" fmla="*/ 512655 w 3349545"/>
              <a:gd name="connsiteY62" fmla="*/ 3096065 h 6793483"/>
              <a:gd name="connsiteX63" fmla="*/ 485389 w 3349545"/>
              <a:gd name="connsiteY63" fmla="*/ 2992957 h 6793483"/>
              <a:gd name="connsiteX64" fmla="*/ 364157 w 3349545"/>
              <a:gd name="connsiteY64" fmla="*/ 2985256 h 6793483"/>
              <a:gd name="connsiteX65" fmla="*/ 312861 w 3349545"/>
              <a:gd name="connsiteY65" fmla="*/ 2907157 h 6793483"/>
              <a:gd name="connsiteX66" fmla="*/ 0 w 3349545"/>
              <a:gd name="connsiteY66" fmla="*/ 2760045 h 6793483"/>
              <a:gd name="connsiteX67" fmla="*/ 328778 w 3349545"/>
              <a:gd name="connsiteY67" fmla="*/ 1963693 h 6793483"/>
              <a:gd name="connsiteX68" fmla="*/ 1109675 w 3349545"/>
              <a:gd name="connsiteY68" fmla="*/ 2286054 h 6793483"/>
              <a:gd name="connsiteX69" fmla="*/ 1183666 w 3349545"/>
              <a:gd name="connsiteY69" fmla="*/ 2122614 h 6793483"/>
              <a:gd name="connsiteX70" fmla="*/ 1204514 w 3349545"/>
              <a:gd name="connsiteY70" fmla="*/ 1954605 h 6793483"/>
              <a:gd name="connsiteX71" fmla="*/ 1239533 w 3349545"/>
              <a:gd name="connsiteY71" fmla="*/ 1364773 h 6793483"/>
              <a:gd name="connsiteX72" fmla="*/ 1597734 w 3349545"/>
              <a:gd name="connsiteY72" fmla="*/ 1208214 h 6793483"/>
              <a:gd name="connsiteX73" fmla="*/ 1444564 w 3349545"/>
              <a:gd name="connsiteY73" fmla="*/ 769294 h 6793483"/>
              <a:gd name="connsiteX74" fmla="*/ 1381151 w 3349545"/>
              <a:gd name="connsiteY74" fmla="*/ 327499 h 6793483"/>
              <a:gd name="connsiteX75" fmla="*/ 1666746 w 3349545"/>
              <a:gd name="connsiteY75" fmla="*/ 35022 h 6793483"/>
              <a:gd name="connsiteX76" fmla="*/ 1821237 w 3349545"/>
              <a:gd name="connsiteY76" fmla="*/ 16 h 6793483"/>
              <a:gd name="connsiteX0" fmla="*/ 2707307 w 3349545"/>
              <a:gd name="connsiteY0" fmla="*/ 4707202 h 6793483"/>
              <a:gd name="connsiteX1" fmla="*/ 2641993 w 3349545"/>
              <a:gd name="connsiteY1" fmla="*/ 4726252 h 6793483"/>
              <a:gd name="connsiteX2" fmla="*/ 2587564 w 3349545"/>
              <a:gd name="connsiteY2" fmla="*/ 4805174 h 6793483"/>
              <a:gd name="connsiteX3" fmla="*/ 2805278 w 3349545"/>
              <a:gd name="connsiteY3" fmla="*/ 4791567 h 6793483"/>
              <a:gd name="connsiteX4" fmla="*/ 2707307 w 3349545"/>
              <a:gd name="connsiteY4" fmla="*/ 4707202 h 6793483"/>
              <a:gd name="connsiteX5" fmla="*/ 1613293 w 3349545"/>
              <a:gd name="connsiteY5" fmla="*/ 1261872 h 6793483"/>
              <a:gd name="connsiteX6" fmla="*/ 1632343 w 3349545"/>
              <a:gd name="connsiteY6" fmla="*/ 1441488 h 6793483"/>
              <a:gd name="connsiteX7" fmla="*/ 1436400 w 3349545"/>
              <a:gd name="connsiteY7" fmla="*/ 2170830 h 6793483"/>
              <a:gd name="connsiteX8" fmla="*/ 1403743 w 3349545"/>
              <a:gd name="connsiteY8" fmla="*/ 2853908 h 6793483"/>
              <a:gd name="connsiteX9" fmla="*/ 1452728 w 3349545"/>
              <a:gd name="connsiteY9" fmla="*/ 2772266 h 6793483"/>
              <a:gd name="connsiteX10" fmla="*/ 1588800 w 3349545"/>
              <a:gd name="connsiteY10" fmla="*/ 2018430 h 6793483"/>
              <a:gd name="connsiteX11" fmla="*/ 1692214 w 3349545"/>
              <a:gd name="connsiteY11" fmla="*/ 1504080 h 6793483"/>
              <a:gd name="connsiteX12" fmla="*/ 1735757 w 3349545"/>
              <a:gd name="connsiteY12" fmla="*/ 1460537 h 6793483"/>
              <a:gd name="connsiteX13" fmla="*/ 1656834 w 3349545"/>
              <a:gd name="connsiteY13" fmla="*/ 1275480 h 6793483"/>
              <a:gd name="connsiteX14" fmla="*/ 1613293 w 3349545"/>
              <a:gd name="connsiteY14" fmla="*/ 1261872 h 6793483"/>
              <a:gd name="connsiteX15" fmla="*/ 1821237 w 3349545"/>
              <a:gd name="connsiteY15" fmla="*/ 16 h 6793483"/>
              <a:gd name="connsiteX16" fmla="*/ 2081275 w 3349545"/>
              <a:gd name="connsiteY16" fmla="*/ 68603 h 6793483"/>
              <a:gd name="connsiteX17" fmla="*/ 2243329 w 3349545"/>
              <a:gd name="connsiteY17" fmla="*/ 345059 h 6793483"/>
              <a:gd name="connsiteX18" fmla="*/ 2235166 w 3349545"/>
              <a:gd name="connsiteY18" fmla="*/ 680565 h 6793483"/>
              <a:gd name="connsiteX19" fmla="*/ 2244664 w 3349545"/>
              <a:gd name="connsiteY19" fmla="*/ 845493 h 6793483"/>
              <a:gd name="connsiteX20" fmla="*/ 2213804 w 3349545"/>
              <a:gd name="connsiteY20" fmla="*/ 971604 h 6793483"/>
              <a:gd name="connsiteX21" fmla="*/ 2233515 w 3349545"/>
              <a:gd name="connsiteY21" fmla="*/ 1080381 h 6793483"/>
              <a:gd name="connsiteX22" fmla="*/ 1803793 w 3349545"/>
              <a:gd name="connsiteY22" fmla="*/ 1485029 h 6793483"/>
              <a:gd name="connsiteX23" fmla="*/ 1811957 w 3349545"/>
              <a:gd name="connsiteY23" fmla="*/ 1580280 h 6793483"/>
              <a:gd name="connsiteX24" fmla="*/ 1782021 w 3349545"/>
              <a:gd name="connsiteY24" fmla="*/ 1672808 h 6793483"/>
              <a:gd name="connsiteX25" fmla="*/ 1809236 w 3349545"/>
              <a:gd name="connsiteY25" fmla="*/ 1993937 h 6793483"/>
              <a:gd name="connsiteX26" fmla="*/ 2247386 w 3349545"/>
              <a:gd name="connsiteY26" fmla="*/ 1204723 h 6793483"/>
              <a:gd name="connsiteX27" fmla="*/ 2234169 w 3349545"/>
              <a:gd name="connsiteY27" fmla="*/ 1083988 h 6793483"/>
              <a:gd name="connsiteX28" fmla="*/ 2240145 w 3349545"/>
              <a:gd name="connsiteY28" fmla="*/ 1116970 h 6793483"/>
              <a:gd name="connsiteX29" fmla="*/ 2394343 w 3349545"/>
              <a:gd name="connsiteY29" fmla="*/ 1275480 h 6793483"/>
              <a:gd name="connsiteX30" fmla="*/ 3090566 w 3349545"/>
              <a:gd name="connsiteY30" fmla="*/ 1914656 h 6793483"/>
              <a:gd name="connsiteX31" fmla="*/ 3055599 w 3349545"/>
              <a:gd name="connsiteY31" fmla="*/ 2631573 h 6793483"/>
              <a:gd name="connsiteX32" fmla="*/ 3066946 w 3349545"/>
              <a:gd name="connsiteY32" fmla="*/ 2864947 h 6793483"/>
              <a:gd name="connsiteX33" fmla="*/ 2926151 w 3349545"/>
              <a:gd name="connsiteY33" fmla="*/ 3411134 h 6793483"/>
              <a:gd name="connsiteX34" fmla="*/ 2941196 w 3349545"/>
              <a:gd name="connsiteY34" fmla="*/ 3532777 h 6793483"/>
              <a:gd name="connsiteX35" fmla="*/ 2758244 w 3349545"/>
              <a:gd name="connsiteY35" fmla="*/ 4396753 h 6793483"/>
              <a:gd name="connsiteX36" fmla="*/ 2707821 w 3349545"/>
              <a:gd name="connsiteY36" fmla="*/ 4516187 h 6793483"/>
              <a:gd name="connsiteX37" fmla="*/ 2713264 w 3349545"/>
              <a:gd name="connsiteY37" fmla="*/ 4644197 h 6793483"/>
              <a:gd name="connsiteX38" fmla="*/ 2873930 w 3349545"/>
              <a:gd name="connsiteY38" fmla="*/ 4778164 h 6793483"/>
              <a:gd name="connsiteX39" fmla="*/ 3309873 w 3349545"/>
              <a:gd name="connsiteY39" fmla="*/ 4773183 h 6793483"/>
              <a:gd name="connsiteX40" fmla="*/ 3333441 w 3349545"/>
              <a:gd name="connsiteY40" fmla="*/ 5729842 h 6793483"/>
              <a:gd name="connsiteX41" fmla="*/ 3003943 w 3349545"/>
              <a:gd name="connsiteY41" fmla="*/ 5885579 h 6793483"/>
              <a:gd name="connsiteX42" fmla="*/ 2954957 w 3349545"/>
              <a:gd name="connsiteY42" fmla="*/ 5950894 h 6793483"/>
              <a:gd name="connsiteX43" fmla="*/ 2884200 w 3349545"/>
              <a:gd name="connsiteY43" fmla="*/ 5945450 h 6793483"/>
              <a:gd name="connsiteX44" fmla="*/ 2879295 w 3349545"/>
              <a:gd name="connsiteY44" fmla="*/ 5916148 h 6793483"/>
              <a:gd name="connsiteX45" fmla="*/ 2863712 w 3349545"/>
              <a:gd name="connsiteY45" fmla="*/ 5920497 h 6793483"/>
              <a:gd name="connsiteX46" fmla="*/ 2487641 w 3349545"/>
              <a:gd name="connsiteY46" fmla="*/ 5978622 h 6793483"/>
              <a:gd name="connsiteX47" fmla="*/ 2210210 w 3349545"/>
              <a:gd name="connsiteY47" fmla="*/ 6651482 h 6793483"/>
              <a:gd name="connsiteX48" fmla="*/ 1928722 w 3349545"/>
              <a:gd name="connsiteY48" fmla="*/ 6793099 h 6793483"/>
              <a:gd name="connsiteX49" fmla="*/ 1818375 w 3349545"/>
              <a:gd name="connsiteY49" fmla="*/ 6601624 h 6793483"/>
              <a:gd name="connsiteX50" fmla="*/ 2029055 w 3349545"/>
              <a:gd name="connsiteY50" fmla="*/ 6142524 h 6793483"/>
              <a:gd name="connsiteX51" fmla="*/ 2031314 w 3349545"/>
              <a:gd name="connsiteY51" fmla="*/ 5974514 h 6793483"/>
              <a:gd name="connsiteX52" fmla="*/ 1689492 w 3349545"/>
              <a:gd name="connsiteY52" fmla="*/ 5949097 h 6793483"/>
              <a:gd name="connsiteX53" fmla="*/ 1385257 w 3349545"/>
              <a:gd name="connsiteY53" fmla="*/ 6100778 h 6793483"/>
              <a:gd name="connsiteX54" fmla="*/ 1166414 w 3349545"/>
              <a:gd name="connsiteY54" fmla="*/ 6116645 h 6793483"/>
              <a:gd name="connsiteX55" fmla="*/ 1045644 w 3349545"/>
              <a:gd name="connsiteY55" fmla="*/ 5995875 h 6793483"/>
              <a:gd name="connsiteX56" fmla="*/ 1435681 w 3349545"/>
              <a:gd name="connsiteY56" fmla="*/ 5734822 h 6793483"/>
              <a:gd name="connsiteX57" fmla="*/ 1481997 w 3349545"/>
              <a:gd name="connsiteY57" fmla="*/ 5531948 h 6793483"/>
              <a:gd name="connsiteX58" fmla="*/ 1264539 w 3349545"/>
              <a:gd name="connsiteY58" fmla="*/ 4136728 h 6793483"/>
              <a:gd name="connsiteX59" fmla="*/ 1173191 w 3349545"/>
              <a:gd name="connsiteY59" fmla="*/ 3908282 h 6793483"/>
              <a:gd name="connsiteX60" fmla="*/ 1266799 w 3349545"/>
              <a:gd name="connsiteY60" fmla="*/ 3338939 h 6793483"/>
              <a:gd name="connsiteX61" fmla="*/ 950753 w 3349545"/>
              <a:gd name="connsiteY61" fmla="*/ 3192290 h 6793483"/>
              <a:gd name="connsiteX62" fmla="*/ 512655 w 3349545"/>
              <a:gd name="connsiteY62" fmla="*/ 3096065 h 6793483"/>
              <a:gd name="connsiteX63" fmla="*/ 485389 w 3349545"/>
              <a:gd name="connsiteY63" fmla="*/ 2992957 h 6793483"/>
              <a:gd name="connsiteX64" fmla="*/ 364157 w 3349545"/>
              <a:gd name="connsiteY64" fmla="*/ 2985256 h 6793483"/>
              <a:gd name="connsiteX65" fmla="*/ 312861 w 3349545"/>
              <a:gd name="connsiteY65" fmla="*/ 2907157 h 6793483"/>
              <a:gd name="connsiteX66" fmla="*/ 0 w 3349545"/>
              <a:gd name="connsiteY66" fmla="*/ 2760045 h 6793483"/>
              <a:gd name="connsiteX67" fmla="*/ 328778 w 3349545"/>
              <a:gd name="connsiteY67" fmla="*/ 1963693 h 6793483"/>
              <a:gd name="connsiteX68" fmla="*/ 1109675 w 3349545"/>
              <a:gd name="connsiteY68" fmla="*/ 2286054 h 6793483"/>
              <a:gd name="connsiteX69" fmla="*/ 1183666 w 3349545"/>
              <a:gd name="connsiteY69" fmla="*/ 2122614 h 6793483"/>
              <a:gd name="connsiteX70" fmla="*/ 1204514 w 3349545"/>
              <a:gd name="connsiteY70" fmla="*/ 1954605 h 6793483"/>
              <a:gd name="connsiteX71" fmla="*/ 1239533 w 3349545"/>
              <a:gd name="connsiteY71" fmla="*/ 1364773 h 6793483"/>
              <a:gd name="connsiteX72" fmla="*/ 1597734 w 3349545"/>
              <a:gd name="connsiteY72" fmla="*/ 1208214 h 6793483"/>
              <a:gd name="connsiteX73" fmla="*/ 1444564 w 3349545"/>
              <a:gd name="connsiteY73" fmla="*/ 769294 h 6793483"/>
              <a:gd name="connsiteX74" fmla="*/ 1381151 w 3349545"/>
              <a:gd name="connsiteY74" fmla="*/ 327499 h 6793483"/>
              <a:gd name="connsiteX75" fmla="*/ 1666746 w 3349545"/>
              <a:gd name="connsiteY75" fmla="*/ 35022 h 6793483"/>
              <a:gd name="connsiteX76" fmla="*/ 1821237 w 3349545"/>
              <a:gd name="connsiteY76" fmla="*/ 16 h 6793483"/>
              <a:gd name="connsiteX0" fmla="*/ 2707307 w 3349545"/>
              <a:gd name="connsiteY0" fmla="*/ 4707202 h 6793483"/>
              <a:gd name="connsiteX1" fmla="*/ 2641993 w 3349545"/>
              <a:gd name="connsiteY1" fmla="*/ 4726252 h 6793483"/>
              <a:gd name="connsiteX2" fmla="*/ 2587564 w 3349545"/>
              <a:gd name="connsiteY2" fmla="*/ 4805174 h 6793483"/>
              <a:gd name="connsiteX3" fmla="*/ 2805278 w 3349545"/>
              <a:gd name="connsiteY3" fmla="*/ 4791567 h 6793483"/>
              <a:gd name="connsiteX4" fmla="*/ 2707307 w 3349545"/>
              <a:gd name="connsiteY4" fmla="*/ 4707202 h 6793483"/>
              <a:gd name="connsiteX5" fmla="*/ 1613293 w 3349545"/>
              <a:gd name="connsiteY5" fmla="*/ 1261872 h 6793483"/>
              <a:gd name="connsiteX6" fmla="*/ 1632343 w 3349545"/>
              <a:gd name="connsiteY6" fmla="*/ 1441488 h 6793483"/>
              <a:gd name="connsiteX7" fmla="*/ 1436400 w 3349545"/>
              <a:gd name="connsiteY7" fmla="*/ 2170830 h 6793483"/>
              <a:gd name="connsiteX8" fmla="*/ 1403743 w 3349545"/>
              <a:gd name="connsiteY8" fmla="*/ 2853908 h 6793483"/>
              <a:gd name="connsiteX9" fmla="*/ 1452728 w 3349545"/>
              <a:gd name="connsiteY9" fmla="*/ 2772266 h 6793483"/>
              <a:gd name="connsiteX10" fmla="*/ 1588800 w 3349545"/>
              <a:gd name="connsiteY10" fmla="*/ 2018430 h 6793483"/>
              <a:gd name="connsiteX11" fmla="*/ 1692214 w 3349545"/>
              <a:gd name="connsiteY11" fmla="*/ 1504080 h 6793483"/>
              <a:gd name="connsiteX12" fmla="*/ 1735757 w 3349545"/>
              <a:gd name="connsiteY12" fmla="*/ 1460537 h 6793483"/>
              <a:gd name="connsiteX13" fmla="*/ 1656834 w 3349545"/>
              <a:gd name="connsiteY13" fmla="*/ 1275480 h 6793483"/>
              <a:gd name="connsiteX14" fmla="*/ 1613293 w 3349545"/>
              <a:gd name="connsiteY14" fmla="*/ 1261872 h 6793483"/>
              <a:gd name="connsiteX15" fmla="*/ 1821237 w 3349545"/>
              <a:gd name="connsiteY15" fmla="*/ 16 h 6793483"/>
              <a:gd name="connsiteX16" fmla="*/ 2081275 w 3349545"/>
              <a:gd name="connsiteY16" fmla="*/ 68603 h 6793483"/>
              <a:gd name="connsiteX17" fmla="*/ 2243329 w 3349545"/>
              <a:gd name="connsiteY17" fmla="*/ 345059 h 6793483"/>
              <a:gd name="connsiteX18" fmla="*/ 2235166 w 3349545"/>
              <a:gd name="connsiteY18" fmla="*/ 680565 h 6793483"/>
              <a:gd name="connsiteX19" fmla="*/ 2244664 w 3349545"/>
              <a:gd name="connsiteY19" fmla="*/ 845493 h 6793483"/>
              <a:gd name="connsiteX20" fmla="*/ 2213804 w 3349545"/>
              <a:gd name="connsiteY20" fmla="*/ 971604 h 6793483"/>
              <a:gd name="connsiteX21" fmla="*/ 2233515 w 3349545"/>
              <a:gd name="connsiteY21" fmla="*/ 1080381 h 6793483"/>
              <a:gd name="connsiteX22" fmla="*/ 1803793 w 3349545"/>
              <a:gd name="connsiteY22" fmla="*/ 1485029 h 6793483"/>
              <a:gd name="connsiteX23" fmla="*/ 1811957 w 3349545"/>
              <a:gd name="connsiteY23" fmla="*/ 1580280 h 6793483"/>
              <a:gd name="connsiteX24" fmla="*/ 1782021 w 3349545"/>
              <a:gd name="connsiteY24" fmla="*/ 1672808 h 6793483"/>
              <a:gd name="connsiteX25" fmla="*/ 1809236 w 3349545"/>
              <a:gd name="connsiteY25" fmla="*/ 1993937 h 6793483"/>
              <a:gd name="connsiteX26" fmla="*/ 2247386 w 3349545"/>
              <a:gd name="connsiteY26" fmla="*/ 1204723 h 6793483"/>
              <a:gd name="connsiteX27" fmla="*/ 2234169 w 3349545"/>
              <a:gd name="connsiteY27" fmla="*/ 1083988 h 6793483"/>
              <a:gd name="connsiteX28" fmla="*/ 2240145 w 3349545"/>
              <a:gd name="connsiteY28" fmla="*/ 1116970 h 6793483"/>
              <a:gd name="connsiteX29" fmla="*/ 2394343 w 3349545"/>
              <a:gd name="connsiteY29" fmla="*/ 1275480 h 6793483"/>
              <a:gd name="connsiteX30" fmla="*/ 3090566 w 3349545"/>
              <a:gd name="connsiteY30" fmla="*/ 1914656 h 6793483"/>
              <a:gd name="connsiteX31" fmla="*/ 3055599 w 3349545"/>
              <a:gd name="connsiteY31" fmla="*/ 2631573 h 6793483"/>
              <a:gd name="connsiteX32" fmla="*/ 3066946 w 3349545"/>
              <a:gd name="connsiteY32" fmla="*/ 2864947 h 6793483"/>
              <a:gd name="connsiteX33" fmla="*/ 2926151 w 3349545"/>
              <a:gd name="connsiteY33" fmla="*/ 3411134 h 6793483"/>
              <a:gd name="connsiteX34" fmla="*/ 2941196 w 3349545"/>
              <a:gd name="connsiteY34" fmla="*/ 3532777 h 6793483"/>
              <a:gd name="connsiteX35" fmla="*/ 2758244 w 3349545"/>
              <a:gd name="connsiteY35" fmla="*/ 4396753 h 6793483"/>
              <a:gd name="connsiteX36" fmla="*/ 2707821 w 3349545"/>
              <a:gd name="connsiteY36" fmla="*/ 4516187 h 6793483"/>
              <a:gd name="connsiteX37" fmla="*/ 2713264 w 3349545"/>
              <a:gd name="connsiteY37" fmla="*/ 4644197 h 6793483"/>
              <a:gd name="connsiteX38" fmla="*/ 2873930 w 3349545"/>
              <a:gd name="connsiteY38" fmla="*/ 4778164 h 6793483"/>
              <a:gd name="connsiteX39" fmla="*/ 3309873 w 3349545"/>
              <a:gd name="connsiteY39" fmla="*/ 4773183 h 6793483"/>
              <a:gd name="connsiteX40" fmla="*/ 3333441 w 3349545"/>
              <a:gd name="connsiteY40" fmla="*/ 5729842 h 6793483"/>
              <a:gd name="connsiteX41" fmla="*/ 3003943 w 3349545"/>
              <a:gd name="connsiteY41" fmla="*/ 5885579 h 6793483"/>
              <a:gd name="connsiteX42" fmla="*/ 2954957 w 3349545"/>
              <a:gd name="connsiteY42" fmla="*/ 5950894 h 6793483"/>
              <a:gd name="connsiteX43" fmla="*/ 2884200 w 3349545"/>
              <a:gd name="connsiteY43" fmla="*/ 5945450 h 6793483"/>
              <a:gd name="connsiteX44" fmla="*/ 2879295 w 3349545"/>
              <a:gd name="connsiteY44" fmla="*/ 5916148 h 6793483"/>
              <a:gd name="connsiteX45" fmla="*/ 2863712 w 3349545"/>
              <a:gd name="connsiteY45" fmla="*/ 5920497 h 6793483"/>
              <a:gd name="connsiteX46" fmla="*/ 2487641 w 3349545"/>
              <a:gd name="connsiteY46" fmla="*/ 5978622 h 6793483"/>
              <a:gd name="connsiteX47" fmla="*/ 2210210 w 3349545"/>
              <a:gd name="connsiteY47" fmla="*/ 6651482 h 6793483"/>
              <a:gd name="connsiteX48" fmla="*/ 1928722 w 3349545"/>
              <a:gd name="connsiteY48" fmla="*/ 6793099 h 6793483"/>
              <a:gd name="connsiteX49" fmla="*/ 1818375 w 3349545"/>
              <a:gd name="connsiteY49" fmla="*/ 6601624 h 6793483"/>
              <a:gd name="connsiteX50" fmla="*/ 2029055 w 3349545"/>
              <a:gd name="connsiteY50" fmla="*/ 6142524 h 6793483"/>
              <a:gd name="connsiteX51" fmla="*/ 2031314 w 3349545"/>
              <a:gd name="connsiteY51" fmla="*/ 5974514 h 6793483"/>
              <a:gd name="connsiteX52" fmla="*/ 1689492 w 3349545"/>
              <a:gd name="connsiteY52" fmla="*/ 5949097 h 6793483"/>
              <a:gd name="connsiteX53" fmla="*/ 1385257 w 3349545"/>
              <a:gd name="connsiteY53" fmla="*/ 6100778 h 6793483"/>
              <a:gd name="connsiteX54" fmla="*/ 1166414 w 3349545"/>
              <a:gd name="connsiteY54" fmla="*/ 6116645 h 6793483"/>
              <a:gd name="connsiteX55" fmla="*/ 1045644 w 3349545"/>
              <a:gd name="connsiteY55" fmla="*/ 5995875 h 6793483"/>
              <a:gd name="connsiteX56" fmla="*/ 1435681 w 3349545"/>
              <a:gd name="connsiteY56" fmla="*/ 5734822 h 6793483"/>
              <a:gd name="connsiteX57" fmla="*/ 1481997 w 3349545"/>
              <a:gd name="connsiteY57" fmla="*/ 5531948 h 6793483"/>
              <a:gd name="connsiteX58" fmla="*/ 1264539 w 3349545"/>
              <a:gd name="connsiteY58" fmla="*/ 4136728 h 6793483"/>
              <a:gd name="connsiteX59" fmla="*/ 1173191 w 3349545"/>
              <a:gd name="connsiteY59" fmla="*/ 3908282 h 6793483"/>
              <a:gd name="connsiteX60" fmla="*/ 1266799 w 3349545"/>
              <a:gd name="connsiteY60" fmla="*/ 3338939 h 6793483"/>
              <a:gd name="connsiteX61" fmla="*/ 950753 w 3349545"/>
              <a:gd name="connsiteY61" fmla="*/ 3192290 h 6793483"/>
              <a:gd name="connsiteX62" fmla="*/ 512655 w 3349545"/>
              <a:gd name="connsiteY62" fmla="*/ 3096065 h 6793483"/>
              <a:gd name="connsiteX63" fmla="*/ 485389 w 3349545"/>
              <a:gd name="connsiteY63" fmla="*/ 2992957 h 6793483"/>
              <a:gd name="connsiteX64" fmla="*/ 364157 w 3349545"/>
              <a:gd name="connsiteY64" fmla="*/ 2985256 h 6793483"/>
              <a:gd name="connsiteX65" fmla="*/ 312861 w 3349545"/>
              <a:gd name="connsiteY65" fmla="*/ 2907157 h 6793483"/>
              <a:gd name="connsiteX66" fmla="*/ 0 w 3349545"/>
              <a:gd name="connsiteY66" fmla="*/ 2760045 h 6793483"/>
              <a:gd name="connsiteX67" fmla="*/ 328778 w 3349545"/>
              <a:gd name="connsiteY67" fmla="*/ 1963693 h 6793483"/>
              <a:gd name="connsiteX68" fmla="*/ 1109675 w 3349545"/>
              <a:gd name="connsiteY68" fmla="*/ 2286054 h 6793483"/>
              <a:gd name="connsiteX69" fmla="*/ 1183666 w 3349545"/>
              <a:gd name="connsiteY69" fmla="*/ 2122614 h 6793483"/>
              <a:gd name="connsiteX70" fmla="*/ 1204514 w 3349545"/>
              <a:gd name="connsiteY70" fmla="*/ 1954605 h 6793483"/>
              <a:gd name="connsiteX71" fmla="*/ 1239533 w 3349545"/>
              <a:gd name="connsiteY71" fmla="*/ 1364773 h 6793483"/>
              <a:gd name="connsiteX72" fmla="*/ 1597734 w 3349545"/>
              <a:gd name="connsiteY72" fmla="*/ 1208214 h 6793483"/>
              <a:gd name="connsiteX73" fmla="*/ 1444564 w 3349545"/>
              <a:gd name="connsiteY73" fmla="*/ 769294 h 6793483"/>
              <a:gd name="connsiteX74" fmla="*/ 1381151 w 3349545"/>
              <a:gd name="connsiteY74" fmla="*/ 327499 h 6793483"/>
              <a:gd name="connsiteX75" fmla="*/ 1666746 w 3349545"/>
              <a:gd name="connsiteY75" fmla="*/ 35022 h 6793483"/>
              <a:gd name="connsiteX76" fmla="*/ 1821237 w 3349545"/>
              <a:gd name="connsiteY76" fmla="*/ 16 h 6793483"/>
              <a:gd name="connsiteX0" fmla="*/ 2707307 w 3349545"/>
              <a:gd name="connsiteY0" fmla="*/ 4707202 h 6793483"/>
              <a:gd name="connsiteX1" fmla="*/ 2641993 w 3349545"/>
              <a:gd name="connsiteY1" fmla="*/ 4726252 h 6793483"/>
              <a:gd name="connsiteX2" fmla="*/ 2587564 w 3349545"/>
              <a:gd name="connsiteY2" fmla="*/ 4805174 h 6793483"/>
              <a:gd name="connsiteX3" fmla="*/ 2791671 w 3349545"/>
              <a:gd name="connsiteY3" fmla="*/ 4791567 h 6793483"/>
              <a:gd name="connsiteX4" fmla="*/ 2707307 w 3349545"/>
              <a:gd name="connsiteY4" fmla="*/ 4707202 h 6793483"/>
              <a:gd name="connsiteX5" fmla="*/ 1613293 w 3349545"/>
              <a:gd name="connsiteY5" fmla="*/ 1261872 h 6793483"/>
              <a:gd name="connsiteX6" fmla="*/ 1632343 w 3349545"/>
              <a:gd name="connsiteY6" fmla="*/ 1441488 h 6793483"/>
              <a:gd name="connsiteX7" fmla="*/ 1436400 w 3349545"/>
              <a:gd name="connsiteY7" fmla="*/ 2170830 h 6793483"/>
              <a:gd name="connsiteX8" fmla="*/ 1403743 w 3349545"/>
              <a:gd name="connsiteY8" fmla="*/ 2853908 h 6793483"/>
              <a:gd name="connsiteX9" fmla="*/ 1452728 w 3349545"/>
              <a:gd name="connsiteY9" fmla="*/ 2772266 h 6793483"/>
              <a:gd name="connsiteX10" fmla="*/ 1588800 w 3349545"/>
              <a:gd name="connsiteY10" fmla="*/ 2018430 h 6793483"/>
              <a:gd name="connsiteX11" fmla="*/ 1692214 w 3349545"/>
              <a:gd name="connsiteY11" fmla="*/ 1504080 h 6793483"/>
              <a:gd name="connsiteX12" fmla="*/ 1735757 w 3349545"/>
              <a:gd name="connsiteY12" fmla="*/ 1460537 h 6793483"/>
              <a:gd name="connsiteX13" fmla="*/ 1656834 w 3349545"/>
              <a:gd name="connsiteY13" fmla="*/ 1275480 h 6793483"/>
              <a:gd name="connsiteX14" fmla="*/ 1613293 w 3349545"/>
              <a:gd name="connsiteY14" fmla="*/ 1261872 h 6793483"/>
              <a:gd name="connsiteX15" fmla="*/ 1821237 w 3349545"/>
              <a:gd name="connsiteY15" fmla="*/ 16 h 6793483"/>
              <a:gd name="connsiteX16" fmla="*/ 2081275 w 3349545"/>
              <a:gd name="connsiteY16" fmla="*/ 68603 h 6793483"/>
              <a:gd name="connsiteX17" fmla="*/ 2243329 w 3349545"/>
              <a:gd name="connsiteY17" fmla="*/ 345059 h 6793483"/>
              <a:gd name="connsiteX18" fmla="*/ 2235166 w 3349545"/>
              <a:gd name="connsiteY18" fmla="*/ 680565 h 6793483"/>
              <a:gd name="connsiteX19" fmla="*/ 2244664 w 3349545"/>
              <a:gd name="connsiteY19" fmla="*/ 845493 h 6793483"/>
              <a:gd name="connsiteX20" fmla="*/ 2213804 w 3349545"/>
              <a:gd name="connsiteY20" fmla="*/ 971604 h 6793483"/>
              <a:gd name="connsiteX21" fmla="*/ 2233515 w 3349545"/>
              <a:gd name="connsiteY21" fmla="*/ 1080381 h 6793483"/>
              <a:gd name="connsiteX22" fmla="*/ 1803793 w 3349545"/>
              <a:gd name="connsiteY22" fmla="*/ 1485029 h 6793483"/>
              <a:gd name="connsiteX23" fmla="*/ 1811957 w 3349545"/>
              <a:gd name="connsiteY23" fmla="*/ 1580280 h 6793483"/>
              <a:gd name="connsiteX24" fmla="*/ 1782021 w 3349545"/>
              <a:gd name="connsiteY24" fmla="*/ 1672808 h 6793483"/>
              <a:gd name="connsiteX25" fmla="*/ 1809236 w 3349545"/>
              <a:gd name="connsiteY25" fmla="*/ 1993937 h 6793483"/>
              <a:gd name="connsiteX26" fmla="*/ 2247386 w 3349545"/>
              <a:gd name="connsiteY26" fmla="*/ 1204723 h 6793483"/>
              <a:gd name="connsiteX27" fmla="*/ 2234169 w 3349545"/>
              <a:gd name="connsiteY27" fmla="*/ 1083988 h 6793483"/>
              <a:gd name="connsiteX28" fmla="*/ 2240145 w 3349545"/>
              <a:gd name="connsiteY28" fmla="*/ 1116970 h 6793483"/>
              <a:gd name="connsiteX29" fmla="*/ 2394343 w 3349545"/>
              <a:gd name="connsiteY29" fmla="*/ 1275480 h 6793483"/>
              <a:gd name="connsiteX30" fmla="*/ 3090566 w 3349545"/>
              <a:gd name="connsiteY30" fmla="*/ 1914656 h 6793483"/>
              <a:gd name="connsiteX31" fmla="*/ 3055599 w 3349545"/>
              <a:gd name="connsiteY31" fmla="*/ 2631573 h 6793483"/>
              <a:gd name="connsiteX32" fmla="*/ 3066946 w 3349545"/>
              <a:gd name="connsiteY32" fmla="*/ 2864947 h 6793483"/>
              <a:gd name="connsiteX33" fmla="*/ 2926151 w 3349545"/>
              <a:gd name="connsiteY33" fmla="*/ 3411134 h 6793483"/>
              <a:gd name="connsiteX34" fmla="*/ 2941196 w 3349545"/>
              <a:gd name="connsiteY34" fmla="*/ 3532777 h 6793483"/>
              <a:gd name="connsiteX35" fmla="*/ 2758244 w 3349545"/>
              <a:gd name="connsiteY35" fmla="*/ 4396753 h 6793483"/>
              <a:gd name="connsiteX36" fmla="*/ 2707821 w 3349545"/>
              <a:gd name="connsiteY36" fmla="*/ 4516187 h 6793483"/>
              <a:gd name="connsiteX37" fmla="*/ 2713264 w 3349545"/>
              <a:gd name="connsiteY37" fmla="*/ 4644197 h 6793483"/>
              <a:gd name="connsiteX38" fmla="*/ 2873930 w 3349545"/>
              <a:gd name="connsiteY38" fmla="*/ 4778164 h 6793483"/>
              <a:gd name="connsiteX39" fmla="*/ 3309873 w 3349545"/>
              <a:gd name="connsiteY39" fmla="*/ 4773183 h 6793483"/>
              <a:gd name="connsiteX40" fmla="*/ 3333441 w 3349545"/>
              <a:gd name="connsiteY40" fmla="*/ 5729842 h 6793483"/>
              <a:gd name="connsiteX41" fmla="*/ 3003943 w 3349545"/>
              <a:gd name="connsiteY41" fmla="*/ 5885579 h 6793483"/>
              <a:gd name="connsiteX42" fmla="*/ 2954957 w 3349545"/>
              <a:gd name="connsiteY42" fmla="*/ 5950894 h 6793483"/>
              <a:gd name="connsiteX43" fmla="*/ 2884200 w 3349545"/>
              <a:gd name="connsiteY43" fmla="*/ 5945450 h 6793483"/>
              <a:gd name="connsiteX44" fmla="*/ 2879295 w 3349545"/>
              <a:gd name="connsiteY44" fmla="*/ 5916148 h 6793483"/>
              <a:gd name="connsiteX45" fmla="*/ 2863712 w 3349545"/>
              <a:gd name="connsiteY45" fmla="*/ 5920497 h 6793483"/>
              <a:gd name="connsiteX46" fmla="*/ 2487641 w 3349545"/>
              <a:gd name="connsiteY46" fmla="*/ 5978622 h 6793483"/>
              <a:gd name="connsiteX47" fmla="*/ 2210210 w 3349545"/>
              <a:gd name="connsiteY47" fmla="*/ 6651482 h 6793483"/>
              <a:gd name="connsiteX48" fmla="*/ 1928722 w 3349545"/>
              <a:gd name="connsiteY48" fmla="*/ 6793099 h 6793483"/>
              <a:gd name="connsiteX49" fmla="*/ 1818375 w 3349545"/>
              <a:gd name="connsiteY49" fmla="*/ 6601624 h 6793483"/>
              <a:gd name="connsiteX50" fmla="*/ 2029055 w 3349545"/>
              <a:gd name="connsiteY50" fmla="*/ 6142524 h 6793483"/>
              <a:gd name="connsiteX51" fmla="*/ 2031314 w 3349545"/>
              <a:gd name="connsiteY51" fmla="*/ 5974514 h 6793483"/>
              <a:gd name="connsiteX52" fmla="*/ 1689492 w 3349545"/>
              <a:gd name="connsiteY52" fmla="*/ 5949097 h 6793483"/>
              <a:gd name="connsiteX53" fmla="*/ 1385257 w 3349545"/>
              <a:gd name="connsiteY53" fmla="*/ 6100778 h 6793483"/>
              <a:gd name="connsiteX54" fmla="*/ 1166414 w 3349545"/>
              <a:gd name="connsiteY54" fmla="*/ 6116645 h 6793483"/>
              <a:gd name="connsiteX55" fmla="*/ 1045644 w 3349545"/>
              <a:gd name="connsiteY55" fmla="*/ 5995875 h 6793483"/>
              <a:gd name="connsiteX56" fmla="*/ 1435681 w 3349545"/>
              <a:gd name="connsiteY56" fmla="*/ 5734822 h 6793483"/>
              <a:gd name="connsiteX57" fmla="*/ 1481997 w 3349545"/>
              <a:gd name="connsiteY57" fmla="*/ 5531948 h 6793483"/>
              <a:gd name="connsiteX58" fmla="*/ 1264539 w 3349545"/>
              <a:gd name="connsiteY58" fmla="*/ 4136728 h 6793483"/>
              <a:gd name="connsiteX59" fmla="*/ 1173191 w 3349545"/>
              <a:gd name="connsiteY59" fmla="*/ 3908282 h 6793483"/>
              <a:gd name="connsiteX60" fmla="*/ 1266799 w 3349545"/>
              <a:gd name="connsiteY60" fmla="*/ 3338939 h 6793483"/>
              <a:gd name="connsiteX61" fmla="*/ 950753 w 3349545"/>
              <a:gd name="connsiteY61" fmla="*/ 3192290 h 6793483"/>
              <a:gd name="connsiteX62" fmla="*/ 512655 w 3349545"/>
              <a:gd name="connsiteY62" fmla="*/ 3096065 h 6793483"/>
              <a:gd name="connsiteX63" fmla="*/ 485389 w 3349545"/>
              <a:gd name="connsiteY63" fmla="*/ 2992957 h 6793483"/>
              <a:gd name="connsiteX64" fmla="*/ 364157 w 3349545"/>
              <a:gd name="connsiteY64" fmla="*/ 2985256 h 6793483"/>
              <a:gd name="connsiteX65" fmla="*/ 312861 w 3349545"/>
              <a:gd name="connsiteY65" fmla="*/ 2907157 h 6793483"/>
              <a:gd name="connsiteX66" fmla="*/ 0 w 3349545"/>
              <a:gd name="connsiteY66" fmla="*/ 2760045 h 6793483"/>
              <a:gd name="connsiteX67" fmla="*/ 328778 w 3349545"/>
              <a:gd name="connsiteY67" fmla="*/ 1963693 h 6793483"/>
              <a:gd name="connsiteX68" fmla="*/ 1109675 w 3349545"/>
              <a:gd name="connsiteY68" fmla="*/ 2286054 h 6793483"/>
              <a:gd name="connsiteX69" fmla="*/ 1183666 w 3349545"/>
              <a:gd name="connsiteY69" fmla="*/ 2122614 h 6793483"/>
              <a:gd name="connsiteX70" fmla="*/ 1204514 w 3349545"/>
              <a:gd name="connsiteY70" fmla="*/ 1954605 h 6793483"/>
              <a:gd name="connsiteX71" fmla="*/ 1239533 w 3349545"/>
              <a:gd name="connsiteY71" fmla="*/ 1364773 h 6793483"/>
              <a:gd name="connsiteX72" fmla="*/ 1597734 w 3349545"/>
              <a:gd name="connsiteY72" fmla="*/ 1208214 h 6793483"/>
              <a:gd name="connsiteX73" fmla="*/ 1444564 w 3349545"/>
              <a:gd name="connsiteY73" fmla="*/ 769294 h 6793483"/>
              <a:gd name="connsiteX74" fmla="*/ 1381151 w 3349545"/>
              <a:gd name="connsiteY74" fmla="*/ 327499 h 6793483"/>
              <a:gd name="connsiteX75" fmla="*/ 1666746 w 3349545"/>
              <a:gd name="connsiteY75" fmla="*/ 35022 h 6793483"/>
              <a:gd name="connsiteX76" fmla="*/ 1821237 w 3349545"/>
              <a:gd name="connsiteY76" fmla="*/ 16 h 6793483"/>
              <a:gd name="connsiteX0" fmla="*/ 2707307 w 3349545"/>
              <a:gd name="connsiteY0" fmla="*/ 4707202 h 6793483"/>
              <a:gd name="connsiteX1" fmla="*/ 2641993 w 3349545"/>
              <a:gd name="connsiteY1" fmla="*/ 4726252 h 6793483"/>
              <a:gd name="connsiteX2" fmla="*/ 2587564 w 3349545"/>
              <a:gd name="connsiteY2" fmla="*/ 4805174 h 6793483"/>
              <a:gd name="connsiteX3" fmla="*/ 2791671 w 3349545"/>
              <a:gd name="connsiteY3" fmla="*/ 4791567 h 6793483"/>
              <a:gd name="connsiteX4" fmla="*/ 2707307 w 3349545"/>
              <a:gd name="connsiteY4" fmla="*/ 4707202 h 6793483"/>
              <a:gd name="connsiteX5" fmla="*/ 1613293 w 3349545"/>
              <a:gd name="connsiteY5" fmla="*/ 1261872 h 6793483"/>
              <a:gd name="connsiteX6" fmla="*/ 1632343 w 3349545"/>
              <a:gd name="connsiteY6" fmla="*/ 1441488 h 6793483"/>
              <a:gd name="connsiteX7" fmla="*/ 1436400 w 3349545"/>
              <a:gd name="connsiteY7" fmla="*/ 2170830 h 6793483"/>
              <a:gd name="connsiteX8" fmla="*/ 1403743 w 3349545"/>
              <a:gd name="connsiteY8" fmla="*/ 2853908 h 6793483"/>
              <a:gd name="connsiteX9" fmla="*/ 1452728 w 3349545"/>
              <a:gd name="connsiteY9" fmla="*/ 2772266 h 6793483"/>
              <a:gd name="connsiteX10" fmla="*/ 1588800 w 3349545"/>
              <a:gd name="connsiteY10" fmla="*/ 2018430 h 6793483"/>
              <a:gd name="connsiteX11" fmla="*/ 1692214 w 3349545"/>
              <a:gd name="connsiteY11" fmla="*/ 1504080 h 6793483"/>
              <a:gd name="connsiteX12" fmla="*/ 1735757 w 3349545"/>
              <a:gd name="connsiteY12" fmla="*/ 1460537 h 6793483"/>
              <a:gd name="connsiteX13" fmla="*/ 1656834 w 3349545"/>
              <a:gd name="connsiteY13" fmla="*/ 1275480 h 6793483"/>
              <a:gd name="connsiteX14" fmla="*/ 1613293 w 3349545"/>
              <a:gd name="connsiteY14" fmla="*/ 1261872 h 6793483"/>
              <a:gd name="connsiteX15" fmla="*/ 1821237 w 3349545"/>
              <a:gd name="connsiteY15" fmla="*/ 16 h 6793483"/>
              <a:gd name="connsiteX16" fmla="*/ 2081275 w 3349545"/>
              <a:gd name="connsiteY16" fmla="*/ 68603 h 6793483"/>
              <a:gd name="connsiteX17" fmla="*/ 2243329 w 3349545"/>
              <a:gd name="connsiteY17" fmla="*/ 345059 h 6793483"/>
              <a:gd name="connsiteX18" fmla="*/ 2235166 w 3349545"/>
              <a:gd name="connsiteY18" fmla="*/ 680565 h 6793483"/>
              <a:gd name="connsiteX19" fmla="*/ 2244664 w 3349545"/>
              <a:gd name="connsiteY19" fmla="*/ 845493 h 6793483"/>
              <a:gd name="connsiteX20" fmla="*/ 2213804 w 3349545"/>
              <a:gd name="connsiteY20" fmla="*/ 971604 h 6793483"/>
              <a:gd name="connsiteX21" fmla="*/ 2233515 w 3349545"/>
              <a:gd name="connsiteY21" fmla="*/ 1080381 h 6793483"/>
              <a:gd name="connsiteX22" fmla="*/ 1803793 w 3349545"/>
              <a:gd name="connsiteY22" fmla="*/ 1485029 h 6793483"/>
              <a:gd name="connsiteX23" fmla="*/ 1811957 w 3349545"/>
              <a:gd name="connsiteY23" fmla="*/ 1580280 h 6793483"/>
              <a:gd name="connsiteX24" fmla="*/ 1782021 w 3349545"/>
              <a:gd name="connsiteY24" fmla="*/ 1672808 h 6793483"/>
              <a:gd name="connsiteX25" fmla="*/ 1809236 w 3349545"/>
              <a:gd name="connsiteY25" fmla="*/ 1993937 h 6793483"/>
              <a:gd name="connsiteX26" fmla="*/ 2247386 w 3349545"/>
              <a:gd name="connsiteY26" fmla="*/ 1204723 h 6793483"/>
              <a:gd name="connsiteX27" fmla="*/ 2234169 w 3349545"/>
              <a:gd name="connsiteY27" fmla="*/ 1083988 h 6793483"/>
              <a:gd name="connsiteX28" fmla="*/ 2240145 w 3349545"/>
              <a:gd name="connsiteY28" fmla="*/ 1116970 h 6793483"/>
              <a:gd name="connsiteX29" fmla="*/ 2394343 w 3349545"/>
              <a:gd name="connsiteY29" fmla="*/ 1275480 h 6793483"/>
              <a:gd name="connsiteX30" fmla="*/ 3090566 w 3349545"/>
              <a:gd name="connsiteY30" fmla="*/ 1914656 h 6793483"/>
              <a:gd name="connsiteX31" fmla="*/ 3055599 w 3349545"/>
              <a:gd name="connsiteY31" fmla="*/ 2631573 h 6793483"/>
              <a:gd name="connsiteX32" fmla="*/ 3066946 w 3349545"/>
              <a:gd name="connsiteY32" fmla="*/ 2864947 h 6793483"/>
              <a:gd name="connsiteX33" fmla="*/ 2926151 w 3349545"/>
              <a:gd name="connsiteY33" fmla="*/ 3411134 h 6793483"/>
              <a:gd name="connsiteX34" fmla="*/ 2941196 w 3349545"/>
              <a:gd name="connsiteY34" fmla="*/ 3532777 h 6793483"/>
              <a:gd name="connsiteX35" fmla="*/ 2758244 w 3349545"/>
              <a:gd name="connsiteY35" fmla="*/ 4396753 h 6793483"/>
              <a:gd name="connsiteX36" fmla="*/ 2707821 w 3349545"/>
              <a:gd name="connsiteY36" fmla="*/ 4516187 h 6793483"/>
              <a:gd name="connsiteX37" fmla="*/ 2713264 w 3349545"/>
              <a:gd name="connsiteY37" fmla="*/ 4633311 h 6793483"/>
              <a:gd name="connsiteX38" fmla="*/ 2873930 w 3349545"/>
              <a:gd name="connsiteY38" fmla="*/ 4778164 h 6793483"/>
              <a:gd name="connsiteX39" fmla="*/ 3309873 w 3349545"/>
              <a:gd name="connsiteY39" fmla="*/ 4773183 h 6793483"/>
              <a:gd name="connsiteX40" fmla="*/ 3333441 w 3349545"/>
              <a:gd name="connsiteY40" fmla="*/ 5729842 h 6793483"/>
              <a:gd name="connsiteX41" fmla="*/ 3003943 w 3349545"/>
              <a:gd name="connsiteY41" fmla="*/ 5885579 h 6793483"/>
              <a:gd name="connsiteX42" fmla="*/ 2954957 w 3349545"/>
              <a:gd name="connsiteY42" fmla="*/ 5950894 h 6793483"/>
              <a:gd name="connsiteX43" fmla="*/ 2884200 w 3349545"/>
              <a:gd name="connsiteY43" fmla="*/ 5945450 h 6793483"/>
              <a:gd name="connsiteX44" fmla="*/ 2879295 w 3349545"/>
              <a:gd name="connsiteY44" fmla="*/ 5916148 h 6793483"/>
              <a:gd name="connsiteX45" fmla="*/ 2863712 w 3349545"/>
              <a:gd name="connsiteY45" fmla="*/ 5920497 h 6793483"/>
              <a:gd name="connsiteX46" fmla="*/ 2487641 w 3349545"/>
              <a:gd name="connsiteY46" fmla="*/ 5978622 h 6793483"/>
              <a:gd name="connsiteX47" fmla="*/ 2210210 w 3349545"/>
              <a:gd name="connsiteY47" fmla="*/ 6651482 h 6793483"/>
              <a:gd name="connsiteX48" fmla="*/ 1928722 w 3349545"/>
              <a:gd name="connsiteY48" fmla="*/ 6793099 h 6793483"/>
              <a:gd name="connsiteX49" fmla="*/ 1818375 w 3349545"/>
              <a:gd name="connsiteY49" fmla="*/ 6601624 h 6793483"/>
              <a:gd name="connsiteX50" fmla="*/ 2029055 w 3349545"/>
              <a:gd name="connsiteY50" fmla="*/ 6142524 h 6793483"/>
              <a:gd name="connsiteX51" fmla="*/ 2031314 w 3349545"/>
              <a:gd name="connsiteY51" fmla="*/ 5974514 h 6793483"/>
              <a:gd name="connsiteX52" fmla="*/ 1689492 w 3349545"/>
              <a:gd name="connsiteY52" fmla="*/ 5949097 h 6793483"/>
              <a:gd name="connsiteX53" fmla="*/ 1385257 w 3349545"/>
              <a:gd name="connsiteY53" fmla="*/ 6100778 h 6793483"/>
              <a:gd name="connsiteX54" fmla="*/ 1166414 w 3349545"/>
              <a:gd name="connsiteY54" fmla="*/ 6116645 h 6793483"/>
              <a:gd name="connsiteX55" fmla="*/ 1045644 w 3349545"/>
              <a:gd name="connsiteY55" fmla="*/ 5995875 h 6793483"/>
              <a:gd name="connsiteX56" fmla="*/ 1435681 w 3349545"/>
              <a:gd name="connsiteY56" fmla="*/ 5734822 h 6793483"/>
              <a:gd name="connsiteX57" fmla="*/ 1481997 w 3349545"/>
              <a:gd name="connsiteY57" fmla="*/ 5531948 h 6793483"/>
              <a:gd name="connsiteX58" fmla="*/ 1264539 w 3349545"/>
              <a:gd name="connsiteY58" fmla="*/ 4136728 h 6793483"/>
              <a:gd name="connsiteX59" fmla="*/ 1173191 w 3349545"/>
              <a:gd name="connsiteY59" fmla="*/ 3908282 h 6793483"/>
              <a:gd name="connsiteX60" fmla="*/ 1266799 w 3349545"/>
              <a:gd name="connsiteY60" fmla="*/ 3338939 h 6793483"/>
              <a:gd name="connsiteX61" fmla="*/ 950753 w 3349545"/>
              <a:gd name="connsiteY61" fmla="*/ 3192290 h 6793483"/>
              <a:gd name="connsiteX62" fmla="*/ 512655 w 3349545"/>
              <a:gd name="connsiteY62" fmla="*/ 3096065 h 6793483"/>
              <a:gd name="connsiteX63" fmla="*/ 485389 w 3349545"/>
              <a:gd name="connsiteY63" fmla="*/ 2992957 h 6793483"/>
              <a:gd name="connsiteX64" fmla="*/ 364157 w 3349545"/>
              <a:gd name="connsiteY64" fmla="*/ 2985256 h 6793483"/>
              <a:gd name="connsiteX65" fmla="*/ 312861 w 3349545"/>
              <a:gd name="connsiteY65" fmla="*/ 2907157 h 6793483"/>
              <a:gd name="connsiteX66" fmla="*/ 0 w 3349545"/>
              <a:gd name="connsiteY66" fmla="*/ 2760045 h 6793483"/>
              <a:gd name="connsiteX67" fmla="*/ 328778 w 3349545"/>
              <a:gd name="connsiteY67" fmla="*/ 1963693 h 6793483"/>
              <a:gd name="connsiteX68" fmla="*/ 1109675 w 3349545"/>
              <a:gd name="connsiteY68" fmla="*/ 2286054 h 6793483"/>
              <a:gd name="connsiteX69" fmla="*/ 1183666 w 3349545"/>
              <a:gd name="connsiteY69" fmla="*/ 2122614 h 6793483"/>
              <a:gd name="connsiteX70" fmla="*/ 1204514 w 3349545"/>
              <a:gd name="connsiteY70" fmla="*/ 1954605 h 6793483"/>
              <a:gd name="connsiteX71" fmla="*/ 1239533 w 3349545"/>
              <a:gd name="connsiteY71" fmla="*/ 1364773 h 6793483"/>
              <a:gd name="connsiteX72" fmla="*/ 1597734 w 3349545"/>
              <a:gd name="connsiteY72" fmla="*/ 1208214 h 6793483"/>
              <a:gd name="connsiteX73" fmla="*/ 1444564 w 3349545"/>
              <a:gd name="connsiteY73" fmla="*/ 769294 h 6793483"/>
              <a:gd name="connsiteX74" fmla="*/ 1381151 w 3349545"/>
              <a:gd name="connsiteY74" fmla="*/ 327499 h 6793483"/>
              <a:gd name="connsiteX75" fmla="*/ 1666746 w 3349545"/>
              <a:gd name="connsiteY75" fmla="*/ 35022 h 6793483"/>
              <a:gd name="connsiteX76" fmla="*/ 1821237 w 3349545"/>
              <a:gd name="connsiteY76" fmla="*/ 16 h 6793483"/>
              <a:gd name="connsiteX0" fmla="*/ 2710028 w 3349545"/>
              <a:gd name="connsiteY0" fmla="*/ 4715366 h 6793483"/>
              <a:gd name="connsiteX1" fmla="*/ 2641993 w 3349545"/>
              <a:gd name="connsiteY1" fmla="*/ 4726252 h 6793483"/>
              <a:gd name="connsiteX2" fmla="*/ 2587564 w 3349545"/>
              <a:gd name="connsiteY2" fmla="*/ 4805174 h 6793483"/>
              <a:gd name="connsiteX3" fmla="*/ 2791671 w 3349545"/>
              <a:gd name="connsiteY3" fmla="*/ 4791567 h 6793483"/>
              <a:gd name="connsiteX4" fmla="*/ 2710028 w 3349545"/>
              <a:gd name="connsiteY4" fmla="*/ 4715366 h 6793483"/>
              <a:gd name="connsiteX5" fmla="*/ 1613293 w 3349545"/>
              <a:gd name="connsiteY5" fmla="*/ 1261872 h 6793483"/>
              <a:gd name="connsiteX6" fmla="*/ 1632343 w 3349545"/>
              <a:gd name="connsiteY6" fmla="*/ 1441488 h 6793483"/>
              <a:gd name="connsiteX7" fmla="*/ 1436400 w 3349545"/>
              <a:gd name="connsiteY7" fmla="*/ 2170830 h 6793483"/>
              <a:gd name="connsiteX8" fmla="*/ 1403743 w 3349545"/>
              <a:gd name="connsiteY8" fmla="*/ 2853908 h 6793483"/>
              <a:gd name="connsiteX9" fmla="*/ 1452728 w 3349545"/>
              <a:gd name="connsiteY9" fmla="*/ 2772266 h 6793483"/>
              <a:gd name="connsiteX10" fmla="*/ 1588800 w 3349545"/>
              <a:gd name="connsiteY10" fmla="*/ 2018430 h 6793483"/>
              <a:gd name="connsiteX11" fmla="*/ 1692214 w 3349545"/>
              <a:gd name="connsiteY11" fmla="*/ 1504080 h 6793483"/>
              <a:gd name="connsiteX12" fmla="*/ 1735757 w 3349545"/>
              <a:gd name="connsiteY12" fmla="*/ 1460537 h 6793483"/>
              <a:gd name="connsiteX13" fmla="*/ 1656834 w 3349545"/>
              <a:gd name="connsiteY13" fmla="*/ 1275480 h 6793483"/>
              <a:gd name="connsiteX14" fmla="*/ 1613293 w 3349545"/>
              <a:gd name="connsiteY14" fmla="*/ 1261872 h 6793483"/>
              <a:gd name="connsiteX15" fmla="*/ 1821237 w 3349545"/>
              <a:gd name="connsiteY15" fmla="*/ 16 h 6793483"/>
              <a:gd name="connsiteX16" fmla="*/ 2081275 w 3349545"/>
              <a:gd name="connsiteY16" fmla="*/ 68603 h 6793483"/>
              <a:gd name="connsiteX17" fmla="*/ 2243329 w 3349545"/>
              <a:gd name="connsiteY17" fmla="*/ 345059 h 6793483"/>
              <a:gd name="connsiteX18" fmla="*/ 2235166 w 3349545"/>
              <a:gd name="connsiteY18" fmla="*/ 680565 h 6793483"/>
              <a:gd name="connsiteX19" fmla="*/ 2244664 w 3349545"/>
              <a:gd name="connsiteY19" fmla="*/ 845493 h 6793483"/>
              <a:gd name="connsiteX20" fmla="*/ 2213804 w 3349545"/>
              <a:gd name="connsiteY20" fmla="*/ 971604 h 6793483"/>
              <a:gd name="connsiteX21" fmla="*/ 2233515 w 3349545"/>
              <a:gd name="connsiteY21" fmla="*/ 1080381 h 6793483"/>
              <a:gd name="connsiteX22" fmla="*/ 1803793 w 3349545"/>
              <a:gd name="connsiteY22" fmla="*/ 1485029 h 6793483"/>
              <a:gd name="connsiteX23" fmla="*/ 1811957 w 3349545"/>
              <a:gd name="connsiteY23" fmla="*/ 1580280 h 6793483"/>
              <a:gd name="connsiteX24" fmla="*/ 1782021 w 3349545"/>
              <a:gd name="connsiteY24" fmla="*/ 1672808 h 6793483"/>
              <a:gd name="connsiteX25" fmla="*/ 1809236 w 3349545"/>
              <a:gd name="connsiteY25" fmla="*/ 1993937 h 6793483"/>
              <a:gd name="connsiteX26" fmla="*/ 2247386 w 3349545"/>
              <a:gd name="connsiteY26" fmla="*/ 1204723 h 6793483"/>
              <a:gd name="connsiteX27" fmla="*/ 2234169 w 3349545"/>
              <a:gd name="connsiteY27" fmla="*/ 1083988 h 6793483"/>
              <a:gd name="connsiteX28" fmla="*/ 2240145 w 3349545"/>
              <a:gd name="connsiteY28" fmla="*/ 1116970 h 6793483"/>
              <a:gd name="connsiteX29" fmla="*/ 2394343 w 3349545"/>
              <a:gd name="connsiteY29" fmla="*/ 1275480 h 6793483"/>
              <a:gd name="connsiteX30" fmla="*/ 3090566 w 3349545"/>
              <a:gd name="connsiteY30" fmla="*/ 1914656 h 6793483"/>
              <a:gd name="connsiteX31" fmla="*/ 3055599 w 3349545"/>
              <a:gd name="connsiteY31" fmla="*/ 2631573 h 6793483"/>
              <a:gd name="connsiteX32" fmla="*/ 3066946 w 3349545"/>
              <a:gd name="connsiteY32" fmla="*/ 2864947 h 6793483"/>
              <a:gd name="connsiteX33" fmla="*/ 2926151 w 3349545"/>
              <a:gd name="connsiteY33" fmla="*/ 3411134 h 6793483"/>
              <a:gd name="connsiteX34" fmla="*/ 2941196 w 3349545"/>
              <a:gd name="connsiteY34" fmla="*/ 3532777 h 6793483"/>
              <a:gd name="connsiteX35" fmla="*/ 2758244 w 3349545"/>
              <a:gd name="connsiteY35" fmla="*/ 4396753 h 6793483"/>
              <a:gd name="connsiteX36" fmla="*/ 2707821 w 3349545"/>
              <a:gd name="connsiteY36" fmla="*/ 4516187 h 6793483"/>
              <a:gd name="connsiteX37" fmla="*/ 2713264 w 3349545"/>
              <a:gd name="connsiteY37" fmla="*/ 4633311 h 6793483"/>
              <a:gd name="connsiteX38" fmla="*/ 2873930 w 3349545"/>
              <a:gd name="connsiteY38" fmla="*/ 4778164 h 6793483"/>
              <a:gd name="connsiteX39" fmla="*/ 3309873 w 3349545"/>
              <a:gd name="connsiteY39" fmla="*/ 4773183 h 6793483"/>
              <a:gd name="connsiteX40" fmla="*/ 3333441 w 3349545"/>
              <a:gd name="connsiteY40" fmla="*/ 5729842 h 6793483"/>
              <a:gd name="connsiteX41" fmla="*/ 3003943 w 3349545"/>
              <a:gd name="connsiteY41" fmla="*/ 5885579 h 6793483"/>
              <a:gd name="connsiteX42" fmla="*/ 2954957 w 3349545"/>
              <a:gd name="connsiteY42" fmla="*/ 5950894 h 6793483"/>
              <a:gd name="connsiteX43" fmla="*/ 2884200 w 3349545"/>
              <a:gd name="connsiteY43" fmla="*/ 5945450 h 6793483"/>
              <a:gd name="connsiteX44" fmla="*/ 2879295 w 3349545"/>
              <a:gd name="connsiteY44" fmla="*/ 5916148 h 6793483"/>
              <a:gd name="connsiteX45" fmla="*/ 2863712 w 3349545"/>
              <a:gd name="connsiteY45" fmla="*/ 5920497 h 6793483"/>
              <a:gd name="connsiteX46" fmla="*/ 2487641 w 3349545"/>
              <a:gd name="connsiteY46" fmla="*/ 5978622 h 6793483"/>
              <a:gd name="connsiteX47" fmla="*/ 2210210 w 3349545"/>
              <a:gd name="connsiteY47" fmla="*/ 6651482 h 6793483"/>
              <a:gd name="connsiteX48" fmla="*/ 1928722 w 3349545"/>
              <a:gd name="connsiteY48" fmla="*/ 6793099 h 6793483"/>
              <a:gd name="connsiteX49" fmla="*/ 1818375 w 3349545"/>
              <a:gd name="connsiteY49" fmla="*/ 6601624 h 6793483"/>
              <a:gd name="connsiteX50" fmla="*/ 2029055 w 3349545"/>
              <a:gd name="connsiteY50" fmla="*/ 6142524 h 6793483"/>
              <a:gd name="connsiteX51" fmla="*/ 2031314 w 3349545"/>
              <a:gd name="connsiteY51" fmla="*/ 5974514 h 6793483"/>
              <a:gd name="connsiteX52" fmla="*/ 1689492 w 3349545"/>
              <a:gd name="connsiteY52" fmla="*/ 5949097 h 6793483"/>
              <a:gd name="connsiteX53" fmla="*/ 1385257 w 3349545"/>
              <a:gd name="connsiteY53" fmla="*/ 6100778 h 6793483"/>
              <a:gd name="connsiteX54" fmla="*/ 1166414 w 3349545"/>
              <a:gd name="connsiteY54" fmla="*/ 6116645 h 6793483"/>
              <a:gd name="connsiteX55" fmla="*/ 1045644 w 3349545"/>
              <a:gd name="connsiteY55" fmla="*/ 5995875 h 6793483"/>
              <a:gd name="connsiteX56" fmla="*/ 1435681 w 3349545"/>
              <a:gd name="connsiteY56" fmla="*/ 5734822 h 6793483"/>
              <a:gd name="connsiteX57" fmla="*/ 1481997 w 3349545"/>
              <a:gd name="connsiteY57" fmla="*/ 5531948 h 6793483"/>
              <a:gd name="connsiteX58" fmla="*/ 1264539 w 3349545"/>
              <a:gd name="connsiteY58" fmla="*/ 4136728 h 6793483"/>
              <a:gd name="connsiteX59" fmla="*/ 1173191 w 3349545"/>
              <a:gd name="connsiteY59" fmla="*/ 3908282 h 6793483"/>
              <a:gd name="connsiteX60" fmla="*/ 1266799 w 3349545"/>
              <a:gd name="connsiteY60" fmla="*/ 3338939 h 6793483"/>
              <a:gd name="connsiteX61" fmla="*/ 950753 w 3349545"/>
              <a:gd name="connsiteY61" fmla="*/ 3192290 h 6793483"/>
              <a:gd name="connsiteX62" fmla="*/ 512655 w 3349545"/>
              <a:gd name="connsiteY62" fmla="*/ 3096065 h 6793483"/>
              <a:gd name="connsiteX63" fmla="*/ 485389 w 3349545"/>
              <a:gd name="connsiteY63" fmla="*/ 2992957 h 6793483"/>
              <a:gd name="connsiteX64" fmla="*/ 364157 w 3349545"/>
              <a:gd name="connsiteY64" fmla="*/ 2985256 h 6793483"/>
              <a:gd name="connsiteX65" fmla="*/ 312861 w 3349545"/>
              <a:gd name="connsiteY65" fmla="*/ 2907157 h 6793483"/>
              <a:gd name="connsiteX66" fmla="*/ 0 w 3349545"/>
              <a:gd name="connsiteY66" fmla="*/ 2760045 h 6793483"/>
              <a:gd name="connsiteX67" fmla="*/ 328778 w 3349545"/>
              <a:gd name="connsiteY67" fmla="*/ 1963693 h 6793483"/>
              <a:gd name="connsiteX68" fmla="*/ 1109675 w 3349545"/>
              <a:gd name="connsiteY68" fmla="*/ 2286054 h 6793483"/>
              <a:gd name="connsiteX69" fmla="*/ 1183666 w 3349545"/>
              <a:gd name="connsiteY69" fmla="*/ 2122614 h 6793483"/>
              <a:gd name="connsiteX70" fmla="*/ 1204514 w 3349545"/>
              <a:gd name="connsiteY70" fmla="*/ 1954605 h 6793483"/>
              <a:gd name="connsiteX71" fmla="*/ 1239533 w 3349545"/>
              <a:gd name="connsiteY71" fmla="*/ 1364773 h 6793483"/>
              <a:gd name="connsiteX72" fmla="*/ 1597734 w 3349545"/>
              <a:gd name="connsiteY72" fmla="*/ 1208214 h 6793483"/>
              <a:gd name="connsiteX73" fmla="*/ 1444564 w 3349545"/>
              <a:gd name="connsiteY73" fmla="*/ 769294 h 6793483"/>
              <a:gd name="connsiteX74" fmla="*/ 1381151 w 3349545"/>
              <a:gd name="connsiteY74" fmla="*/ 327499 h 6793483"/>
              <a:gd name="connsiteX75" fmla="*/ 1666746 w 3349545"/>
              <a:gd name="connsiteY75" fmla="*/ 35022 h 6793483"/>
              <a:gd name="connsiteX76" fmla="*/ 1821237 w 3349545"/>
              <a:gd name="connsiteY76" fmla="*/ 16 h 6793483"/>
              <a:gd name="connsiteX0" fmla="*/ 2710028 w 3349545"/>
              <a:gd name="connsiteY0" fmla="*/ 4715366 h 6793483"/>
              <a:gd name="connsiteX1" fmla="*/ 2641993 w 3349545"/>
              <a:gd name="connsiteY1" fmla="*/ 4726252 h 6793483"/>
              <a:gd name="connsiteX2" fmla="*/ 2587564 w 3349545"/>
              <a:gd name="connsiteY2" fmla="*/ 4805174 h 6793483"/>
              <a:gd name="connsiteX3" fmla="*/ 2791671 w 3349545"/>
              <a:gd name="connsiteY3" fmla="*/ 4791567 h 6793483"/>
              <a:gd name="connsiteX4" fmla="*/ 2710028 w 3349545"/>
              <a:gd name="connsiteY4" fmla="*/ 4715366 h 6793483"/>
              <a:gd name="connsiteX5" fmla="*/ 1613293 w 3349545"/>
              <a:gd name="connsiteY5" fmla="*/ 1261872 h 6793483"/>
              <a:gd name="connsiteX6" fmla="*/ 1632343 w 3349545"/>
              <a:gd name="connsiteY6" fmla="*/ 1441488 h 6793483"/>
              <a:gd name="connsiteX7" fmla="*/ 1436400 w 3349545"/>
              <a:gd name="connsiteY7" fmla="*/ 2170830 h 6793483"/>
              <a:gd name="connsiteX8" fmla="*/ 1403743 w 3349545"/>
              <a:gd name="connsiteY8" fmla="*/ 2853908 h 6793483"/>
              <a:gd name="connsiteX9" fmla="*/ 1452728 w 3349545"/>
              <a:gd name="connsiteY9" fmla="*/ 2772266 h 6793483"/>
              <a:gd name="connsiteX10" fmla="*/ 1588800 w 3349545"/>
              <a:gd name="connsiteY10" fmla="*/ 2018430 h 6793483"/>
              <a:gd name="connsiteX11" fmla="*/ 1692214 w 3349545"/>
              <a:gd name="connsiteY11" fmla="*/ 1504080 h 6793483"/>
              <a:gd name="connsiteX12" fmla="*/ 1735757 w 3349545"/>
              <a:gd name="connsiteY12" fmla="*/ 1460537 h 6793483"/>
              <a:gd name="connsiteX13" fmla="*/ 1656834 w 3349545"/>
              <a:gd name="connsiteY13" fmla="*/ 1275480 h 6793483"/>
              <a:gd name="connsiteX14" fmla="*/ 1613293 w 3349545"/>
              <a:gd name="connsiteY14" fmla="*/ 1261872 h 6793483"/>
              <a:gd name="connsiteX15" fmla="*/ 1821237 w 3349545"/>
              <a:gd name="connsiteY15" fmla="*/ 16 h 6793483"/>
              <a:gd name="connsiteX16" fmla="*/ 2081275 w 3349545"/>
              <a:gd name="connsiteY16" fmla="*/ 68603 h 6793483"/>
              <a:gd name="connsiteX17" fmla="*/ 2243329 w 3349545"/>
              <a:gd name="connsiteY17" fmla="*/ 345059 h 6793483"/>
              <a:gd name="connsiteX18" fmla="*/ 2235166 w 3349545"/>
              <a:gd name="connsiteY18" fmla="*/ 680565 h 6793483"/>
              <a:gd name="connsiteX19" fmla="*/ 2244664 w 3349545"/>
              <a:gd name="connsiteY19" fmla="*/ 845493 h 6793483"/>
              <a:gd name="connsiteX20" fmla="*/ 2213804 w 3349545"/>
              <a:gd name="connsiteY20" fmla="*/ 971604 h 6793483"/>
              <a:gd name="connsiteX21" fmla="*/ 2233515 w 3349545"/>
              <a:gd name="connsiteY21" fmla="*/ 1080381 h 6793483"/>
              <a:gd name="connsiteX22" fmla="*/ 1803793 w 3349545"/>
              <a:gd name="connsiteY22" fmla="*/ 1485029 h 6793483"/>
              <a:gd name="connsiteX23" fmla="*/ 1811957 w 3349545"/>
              <a:gd name="connsiteY23" fmla="*/ 1580280 h 6793483"/>
              <a:gd name="connsiteX24" fmla="*/ 1782021 w 3349545"/>
              <a:gd name="connsiteY24" fmla="*/ 1672808 h 6793483"/>
              <a:gd name="connsiteX25" fmla="*/ 1809236 w 3349545"/>
              <a:gd name="connsiteY25" fmla="*/ 1993937 h 6793483"/>
              <a:gd name="connsiteX26" fmla="*/ 2247386 w 3349545"/>
              <a:gd name="connsiteY26" fmla="*/ 1204723 h 6793483"/>
              <a:gd name="connsiteX27" fmla="*/ 2234169 w 3349545"/>
              <a:gd name="connsiteY27" fmla="*/ 1083988 h 6793483"/>
              <a:gd name="connsiteX28" fmla="*/ 2240145 w 3349545"/>
              <a:gd name="connsiteY28" fmla="*/ 1116970 h 6793483"/>
              <a:gd name="connsiteX29" fmla="*/ 2394343 w 3349545"/>
              <a:gd name="connsiteY29" fmla="*/ 1275480 h 6793483"/>
              <a:gd name="connsiteX30" fmla="*/ 3090566 w 3349545"/>
              <a:gd name="connsiteY30" fmla="*/ 1914656 h 6793483"/>
              <a:gd name="connsiteX31" fmla="*/ 3055599 w 3349545"/>
              <a:gd name="connsiteY31" fmla="*/ 2631573 h 6793483"/>
              <a:gd name="connsiteX32" fmla="*/ 3066946 w 3349545"/>
              <a:gd name="connsiteY32" fmla="*/ 2864947 h 6793483"/>
              <a:gd name="connsiteX33" fmla="*/ 2926151 w 3349545"/>
              <a:gd name="connsiteY33" fmla="*/ 3411134 h 6793483"/>
              <a:gd name="connsiteX34" fmla="*/ 2941196 w 3349545"/>
              <a:gd name="connsiteY34" fmla="*/ 3532777 h 6793483"/>
              <a:gd name="connsiteX35" fmla="*/ 2758244 w 3349545"/>
              <a:gd name="connsiteY35" fmla="*/ 4396753 h 6793483"/>
              <a:gd name="connsiteX36" fmla="*/ 2707821 w 3349545"/>
              <a:gd name="connsiteY36" fmla="*/ 4516187 h 6793483"/>
              <a:gd name="connsiteX37" fmla="*/ 2713264 w 3349545"/>
              <a:gd name="connsiteY37" fmla="*/ 4633311 h 6793483"/>
              <a:gd name="connsiteX38" fmla="*/ 2873930 w 3349545"/>
              <a:gd name="connsiteY38" fmla="*/ 4778164 h 6793483"/>
              <a:gd name="connsiteX39" fmla="*/ 3309873 w 3349545"/>
              <a:gd name="connsiteY39" fmla="*/ 4773183 h 6793483"/>
              <a:gd name="connsiteX40" fmla="*/ 3333441 w 3349545"/>
              <a:gd name="connsiteY40" fmla="*/ 5729842 h 6793483"/>
              <a:gd name="connsiteX41" fmla="*/ 3003943 w 3349545"/>
              <a:gd name="connsiteY41" fmla="*/ 5885579 h 6793483"/>
              <a:gd name="connsiteX42" fmla="*/ 2954957 w 3349545"/>
              <a:gd name="connsiteY42" fmla="*/ 5950894 h 6793483"/>
              <a:gd name="connsiteX43" fmla="*/ 2884200 w 3349545"/>
              <a:gd name="connsiteY43" fmla="*/ 5945450 h 6793483"/>
              <a:gd name="connsiteX44" fmla="*/ 2879295 w 3349545"/>
              <a:gd name="connsiteY44" fmla="*/ 5916148 h 6793483"/>
              <a:gd name="connsiteX45" fmla="*/ 2863712 w 3349545"/>
              <a:gd name="connsiteY45" fmla="*/ 5920497 h 6793483"/>
              <a:gd name="connsiteX46" fmla="*/ 2487641 w 3349545"/>
              <a:gd name="connsiteY46" fmla="*/ 5978622 h 6793483"/>
              <a:gd name="connsiteX47" fmla="*/ 2210210 w 3349545"/>
              <a:gd name="connsiteY47" fmla="*/ 6651482 h 6793483"/>
              <a:gd name="connsiteX48" fmla="*/ 1928722 w 3349545"/>
              <a:gd name="connsiteY48" fmla="*/ 6793099 h 6793483"/>
              <a:gd name="connsiteX49" fmla="*/ 1818375 w 3349545"/>
              <a:gd name="connsiteY49" fmla="*/ 6601624 h 6793483"/>
              <a:gd name="connsiteX50" fmla="*/ 2029055 w 3349545"/>
              <a:gd name="connsiteY50" fmla="*/ 6142524 h 6793483"/>
              <a:gd name="connsiteX51" fmla="*/ 2031314 w 3349545"/>
              <a:gd name="connsiteY51" fmla="*/ 5974514 h 6793483"/>
              <a:gd name="connsiteX52" fmla="*/ 1689492 w 3349545"/>
              <a:gd name="connsiteY52" fmla="*/ 5949097 h 6793483"/>
              <a:gd name="connsiteX53" fmla="*/ 1385257 w 3349545"/>
              <a:gd name="connsiteY53" fmla="*/ 6100778 h 6793483"/>
              <a:gd name="connsiteX54" fmla="*/ 1166414 w 3349545"/>
              <a:gd name="connsiteY54" fmla="*/ 6116645 h 6793483"/>
              <a:gd name="connsiteX55" fmla="*/ 1045644 w 3349545"/>
              <a:gd name="connsiteY55" fmla="*/ 5995875 h 6793483"/>
              <a:gd name="connsiteX56" fmla="*/ 1435681 w 3349545"/>
              <a:gd name="connsiteY56" fmla="*/ 5734822 h 6793483"/>
              <a:gd name="connsiteX57" fmla="*/ 1481997 w 3349545"/>
              <a:gd name="connsiteY57" fmla="*/ 5531948 h 6793483"/>
              <a:gd name="connsiteX58" fmla="*/ 1264539 w 3349545"/>
              <a:gd name="connsiteY58" fmla="*/ 4136728 h 6793483"/>
              <a:gd name="connsiteX59" fmla="*/ 1173191 w 3349545"/>
              <a:gd name="connsiteY59" fmla="*/ 3908282 h 6793483"/>
              <a:gd name="connsiteX60" fmla="*/ 1266799 w 3349545"/>
              <a:gd name="connsiteY60" fmla="*/ 3338939 h 6793483"/>
              <a:gd name="connsiteX61" fmla="*/ 950753 w 3349545"/>
              <a:gd name="connsiteY61" fmla="*/ 3192290 h 6793483"/>
              <a:gd name="connsiteX62" fmla="*/ 512655 w 3349545"/>
              <a:gd name="connsiteY62" fmla="*/ 3096065 h 6793483"/>
              <a:gd name="connsiteX63" fmla="*/ 485389 w 3349545"/>
              <a:gd name="connsiteY63" fmla="*/ 2992957 h 6793483"/>
              <a:gd name="connsiteX64" fmla="*/ 364157 w 3349545"/>
              <a:gd name="connsiteY64" fmla="*/ 2985256 h 6793483"/>
              <a:gd name="connsiteX65" fmla="*/ 312861 w 3349545"/>
              <a:gd name="connsiteY65" fmla="*/ 2907157 h 6793483"/>
              <a:gd name="connsiteX66" fmla="*/ 0 w 3349545"/>
              <a:gd name="connsiteY66" fmla="*/ 2760045 h 6793483"/>
              <a:gd name="connsiteX67" fmla="*/ 328778 w 3349545"/>
              <a:gd name="connsiteY67" fmla="*/ 1963693 h 6793483"/>
              <a:gd name="connsiteX68" fmla="*/ 1109675 w 3349545"/>
              <a:gd name="connsiteY68" fmla="*/ 2286054 h 6793483"/>
              <a:gd name="connsiteX69" fmla="*/ 1183666 w 3349545"/>
              <a:gd name="connsiteY69" fmla="*/ 2122614 h 6793483"/>
              <a:gd name="connsiteX70" fmla="*/ 1204514 w 3349545"/>
              <a:gd name="connsiteY70" fmla="*/ 1954605 h 6793483"/>
              <a:gd name="connsiteX71" fmla="*/ 1239533 w 3349545"/>
              <a:gd name="connsiteY71" fmla="*/ 1364773 h 6793483"/>
              <a:gd name="connsiteX72" fmla="*/ 1597734 w 3349545"/>
              <a:gd name="connsiteY72" fmla="*/ 1208214 h 6793483"/>
              <a:gd name="connsiteX73" fmla="*/ 1444564 w 3349545"/>
              <a:gd name="connsiteY73" fmla="*/ 769294 h 6793483"/>
              <a:gd name="connsiteX74" fmla="*/ 1381151 w 3349545"/>
              <a:gd name="connsiteY74" fmla="*/ 327499 h 6793483"/>
              <a:gd name="connsiteX75" fmla="*/ 1666746 w 3349545"/>
              <a:gd name="connsiteY75" fmla="*/ 35022 h 6793483"/>
              <a:gd name="connsiteX76" fmla="*/ 1821237 w 3349545"/>
              <a:gd name="connsiteY76" fmla="*/ 16 h 6793483"/>
              <a:gd name="connsiteX0" fmla="*/ 2710028 w 3349545"/>
              <a:gd name="connsiteY0" fmla="*/ 4715366 h 6793483"/>
              <a:gd name="connsiteX1" fmla="*/ 2641993 w 3349545"/>
              <a:gd name="connsiteY1" fmla="*/ 4726252 h 6793483"/>
              <a:gd name="connsiteX2" fmla="*/ 2587564 w 3349545"/>
              <a:gd name="connsiteY2" fmla="*/ 4805174 h 6793483"/>
              <a:gd name="connsiteX3" fmla="*/ 2791671 w 3349545"/>
              <a:gd name="connsiteY3" fmla="*/ 4791567 h 6793483"/>
              <a:gd name="connsiteX4" fmla="*/ 2710028 w 3349545"/>
              <a:gd name="connsiteY4" fmla="*/ 4715366 h 6793483"/>
              <a:gd name="connsiteX5" fmla="*/ 1613293 w 3349545"/>
              <a:gd name="connsiteY5" fmla="*/ 1261872 h 6793483"/>
              <a:gd name="connsiteX6" fmla="*/ 1632343 w 3349545"/>
              <a:gd name="connsiteY6" fmla="*/ 1441488 h 6793483"/>
              <a:gd name="connsiteX7" fmla="*/ 1436400 w 3349545"/>
              <a:gd name="connsiteY7" fmla="*/ 2170830 h 6793483"/>
              <a:gd name="connsiteX8" fmla="*/ 1403743 w 3349545"/>
              <a:gd name="connsiteY8" fmla="*/ 2853908 h 6793483"/>
              <a:gd name="connsiteX9" fmla="*/ 1452728 w 3349545"/>
              <a:gd name="connsiteY9" fmla="*/ 2772266 h 6793483"/>
              <a:gd name="connsiteX10" fmla="*/ 1588800 w 3349545"/>
              <a:gd name="connsiteY10" fmla="*/ 2018430 h 6793483"/>
              <a:gd name="connsiteX11" fmla="*/ 1692214 w 3349545"/>
              <a:gd name="connsiteY11" fmla="*/ 1504080 h 6793483"/>
              <a:gd name="connsiteX12" fmla="*/ 1735757 w 3349545"/>
              <a:gd name="connsiteY12" fmla="*/ 1460537 h 6793483"/>
              <a:gd name="connsiteX13" fmla="*/ 1656834 w 3349545"/>
              <a:gd name="connsiteY13" fmla="*/ 1275480 h 6793483"/>
              <a:gd name="connsiteX14" fmla="*/ 1613293 w 3349545"/>
              <a:gd name="connsiteY14" fmla="*/ 1261872 h 6793483"/>
              <a:gd name="connsiteX15" fmla="*/ 1821237 w 3349545"/>
              <a:gd name="connsiteY15" fmla="*/ 16 h 6793483"/>
              <a:gd name="connsiteX16" fmla="*/ 2081275 w 3349545"/>
              <a:gd name="connsiteY16" fmla="*/ 68603 h 6793483"/>
              <a:gd name="connsiteX17" fmla="*/ 2243329 w 3349545"/>
              <a:gd name="connsiteY17" fmla="*/ 345059 h 6793483"/>
              <a:gd name="connsiteX18" fmla="*/ 2235166 w 3349545"/>
              <a:gd name="connsiteY18" fmla="*/ 680565 h 6793483"/>
              <a:gd name="connsiteX19" fmla="*/ 2244664 w 3349545"/>
              <a:gd name="connsiteY19" fmla="*/ 845493 h 6793483"/>
              <a:gd name="connsiteX20" fmla="*/ 2213804 w 3349545"/>
              <a:gd name="connsiteY20" fmla="*/ 971604 h 6793483"/>
              <a:gd name="connsiteX21" fmla="*/ 2233515 w 3349545"/>
              <a:gd name="connsiteY21" fmla="*/ 1080381 h 6793483"/>
              <a:gd name="connsiteX22" fmla="*/ 1803793 w 3349545"/>
              <a:gd name="connsiteY22" fmla="*/ 1485029 h 6793483"/>
              <a:gd name="connsiteX23" fmla="*/ 1811957 w 3349545"/>
              <a:gd name="connsiteY23" fmla="*/ 1580280 h 6793483"/>
              <a:gd name="connsiteX24" fmla="*/ 1782021 w 3349545"/>
              <a:gd name="connsiteY24" fmla="*/ 1672808 h 6793483"/>
              <a:gd name="connsiteX25" fmla="*/ 1809236 w 3349545"/>
              <a:gd name="connsiteY25" fmla="*/ 1993937 h 6793483"/>
              <a:gd name="connsiteX26" fmla="*/ 2247386 w 3349545"/>
              <a:gd name="connsiteY26" fmla="*/ 1204723 h 6793483"/>
              <a:gd name="connsiteX27" fmla="*/ 2234169 w 3349545"/>
              <a:gd name="connsiteY27" fmla="*/ 1083988 h 6793483"/>
              <a:gd name="connsiteX28" fmla="*/ 2240145 w 3349545"/>
              <a:gd name="connsiteY28" fmla="*/ 1116970 h 6793483"/>
              <a:gd name="connsiteX29" fmla="*/ 2394343 w 3349545"/>
              <a:gd name="connsiteY29" fmla="*/ 1275480 h 6793483"/>
              <a:gd name="connsiteX30" fmla="*/ 3090566 w 3349545"/>
              <a:gd name="connsiteY30" fmla="*/ 1914656 h 6793483"/>
              <a:gd name="connsiteX31" fmla="*/ 3055599 w 3349545"/>
              <a:gd name="connsiteY31" fmla="*/ 2631573 h 6793483"/>
              <a:gd name="connsiteX32" fmla="*/ 3066946 w 3349545"/>
              <a:gd name="connsiteY32" fmla="*/ 2864947 h 6793483"/>
              <a:gd name="connsiteX33" fmla="*/ 2926151 w 3349545"/>
              <a:gd name="connsiteY33" fmla="*/ 3411134 h 6793483"/>
              <a:gd name="connsiteX34" fmla="*/ 2941196 w 3349545"/>
              <a:gd name="connsiteY34" fmla="*/ 3532777 h 6793483"/>
              <a:gd name="connsiteX35" fmla="*/ 2758244 w 3349545"/>
              <a:gd name="connsiteY35" fmla="*/ 4396753 h 6793483"/>
              <a:gd name="connsiteX36" fmla="*/ 2707821 w 3349545"/>
              <a:gd name="connsiteY36" fmla="*/ 4516187 h 6793483"/>
              <a:gd name="connsiteX37" fmla="*/ 2713264 w 3349545"/>
              <a:gd name="connsiteY37" fmla="*/ 4633311 h 6793483"/>
              <a:gd name="connsiteX38" fmla="*/ 2873930 w 3349545"/>
              <a:gd name="connsiteY38" fmla="*/ 4778164 h 6793483"/>
              <a:gd name="connsiteX39" fmla="*/ 3309873 w 3349545"/>
              <a:gd name="connsiteY39" fmla="*/ 4773183 h 6793483"/>
              <a:gd name="connsiteX40" fmla="*/ 3333441 w 3349545"/>
              <a:gd name="connsiteY40" fmla="*/ 5729842 h 6793483"/>
              <a:gd name="connsiteX41" fmla="*/ 3003943 w 3349545"/>
              <a:gd name="connsiteY41" fmla="*/ 5885579 h 6793483"/>
              <a:gd name="connsiteX42" fmla="*/ 2954957 w 3349545"/>
              <a:gd name="connsiteY42" fmla="*/ 5950894 h 6793483"/>
              <a:gd name="connsiteX43" fmla="*/ 2884200 w 3349545"/>
              <a:gd name="connsiteY43" fmla="*/ 5945450 h 6793483"/>
              <a:gd name="connsiteX44" fmla="*/ 2879295 w 3349545"/>
              <a:gd name="connsiteY44" fmla="*/ 5916148 h 6793483"/>
              <a:gd name="connsiteX45" fmla="*/ 2863712 w 3349545"/>
              <a:gd name="connsiteY45" fmla="*/ 5920497 h 6793483"/>
              <a:gd name="connsiteX46" fmla="*/ 2487641 w 3349545"/>
              <a:gd name="connsiteY46" fmla="*/ 5978622 h 6793483"/>
              <a:gd name="connsiteX47" fmla="*/ 2210210 w 3349545"/>
              <a:gd name="connsiteY47" fmla="*/ 6651482 h 6793483"/>
              <a:gd name="connsiteX48" fmla="*/ 1928722 w 3349545"/>
              <a:gd name="connsiteY48" fmla="*/ 6793099 h 6793483"/>
              <a:gd name="connsiteX49" fmla="*/ 1818375 w 3349545"/>
              <a:gd name="connsiteY49" fmla="*/ 6601624 h 6793483"/>
              <a:gd name="connsiteX50" fmla="*/ 2029055 w 3349545"/>
              <a:gd name="connsiteY50" fmla="*/ 6142524 h 6793483"/>
              <a:gd name="connsiteX51" fmla="*/ 2031314 w 3349545"/>
              <a:gd name="connsiteY51" fmla="*/ 5974514 h 6793483"/>
              <a:gd name="connsiteX52" fmla="*/ 1689492 w 3349545"/>
              <a:gd name="connsiteY52" fmla="*/ 5949097 h 6793483"/>
              <a:gd name="connsiteX53" fmla="*/ 1385257 w 3349545"/>
              <a:gd name="connsiteY53" fmla="*/ 6100778 h 6793483"/>
              <a:gd name="connsiteX54" fmla="*/ 1166414 w 3349545"/>
              <a:gd name="connsiteY54" fmla="*/ 6116645 h 6793483"/>
              <a:gd name="connsiteX55" fmla="*/ 1045644 w 3349545"/>
              <a:gd name="connsiteY55" fmla="*/ 5995875 h 6793483"/>
              <a:gd name="connsiteX56" fmla="*/ 1435681 w 3349545"/>
              <a:gd name="connsiteY56" fmla="*/ 5734822 h 6793483"/>
              <a:gd name="connsiteX57" fmla="*/ 1481997 w 3349545"/>
              <a:gd name="connsiteY57" fmla="*/ 5531948 h 6793483"/>
              <a:gd name="connsiteX58" fmla="*/ 1264539 w 3349545"/>
              <a:gd name="connsiteY58" fmla="*/ 4136728 h 6793483"/>
              <a:gd name="connsiteX59" fmla="*/ 1173191 w 3349545"/>
              <a:gd name="connsiteY59" fmla="*/ 3908282 h 6793483"/>
              <a:gd name="connsiteX60" fmla="*/ 1266799 w 3349545"/>
              <a:gd name="connsiteY60" fmla="*/ 3338939 h 6793483"/>
              <a:gd name="connsiteX61" fmla="*/ 950753 w 3349545"/>
              <a:gd name="connsiteY61" fmla="*/ 3192290 h 6793483"/>
              <a:gd name="connsiteX62" fmla="*/ 512655 w 3349545"/>
              <a:gd name="connsiteY62" fmla="*/ 3096065 h 6793483"/>
              <a:gd name="connsiteX63" fmla="*/ 485389 w 3349545"/>
              <a:gd name="connsiteY63" fmla="*/ 2992957 h 6793483"/>
              <a:gd name="connsiteX64" fmla="*/ 364157 w 3349545"/>
              <a:gd name="connsiteY64" fmla="*/ 2985256 h 6793483"/>
              <a:gd name="connsiteX65" fmla="*/ 312861 w 3349545"/>
              <a:gd name="connsiteY65" fmla="*/ 2907157 h 6793483"/>
              <a:gd name="connsiteX66" fmla="*/ 0 w 3349545"/>
              <a:gd name="connsiteY66" fmla="*/ 2760045 h 6793483"/>
              <a:gd name="connsiteX67" fmla="*/ 328778 w 3349545"/>
              <a:gd name="connsiteY67" fmla="*/ 1963693 h 6793483"/>
              <a:gd name="connsiteX68" fmla="*/ 1109675 w 3349545"/>
              <a:gd name="connsiteY68" fmla="*/ 2286054 h 6793483"/>
              <a:gd name="connsiteX69" fmla="*/ 1183666 w 3349545"/>
              <a:gd name="connsiteY69" fmla="*/ 2122614 h 6793483"/>
              <a:gd name="connsiteX70" fmla="*/ 1204514 w 3349545"/>
              <a:gd name="connsiteY70" fmla="*/ 1954605 h 6793483"/>
              <a:gd name="connsiteX71" fmla="*/ 1239533 w 3349545"/>
              <a:gd name="connsiteY71" fmla="*/ 1364773 h 6793483"/>
              <a:gd name="connsiteX72" fmla="*/ 1597734 w 3349545"/>
              <a:gd name="connsiteY72" fmla="*/ 1208214 h 6793483"/>
              <a:gd name="connsiteX73" fmla="*/ 1444564 w 3349545"/>
              <a:gd name="connsiteY73" fmla="*/ 769294 h 6793483"/>
              <a:gd name="connsiteX74" fmla="*/ 1381151 w 3349545"/>
              <a:gd name="connsiteY74" fmla="*/ 327499 h 6793483"/>
              <a:gd name="connsiteX75" fmla="*/ 1666746 w 3349545"/>
              <a:gd name="connsiteY75" fmla="*/ 35022 h 6793483"/>
              <a:gd name="connsiteX76" fmla="*/ 1821237 w 3349545"/>
              <a:gd name="connsiteY76" fmla="*/ 16 h 6793483"/>
              <a:gd name="connsiteX0" fmla="*/ 2710028 w 3349545"/>
              <a:gd name="connsiteY0" fmla="*/ 4715366 h 6793483"/>
              <a:gd name="connsiteX1" fmla="*/ 2641993 w 3349545"/>
              <a:gd name="connsiteY1" fmla="*/ 4726252 h 6793483"/>
              <a:gd name="connsiteX2" fmla="*/ 2587564 w 3349545"/>
              <a:gd name="connsiteY2" fmla="*/ 4805174 h 6793483"/>
              <a:gd name="connsiteX3" fmla="*/ 2791671 w 3349545"/>
              <a:gd name="connsiteY3" fmla="*/ 4791567 h 6793483"/>
              <a:gd name="connsiteX4" fmla="*/ 2710028 w 3349545"/>
              <a:gd name="connsiteY4" fmla="*/ 4715366 h 6793483"/>
              <a:gd name="connsiteX5" fmla="*/ 1613293 w 3349545"/>
              <a:gd name="connsiteY5" fmla="*/ 1261872 h 6793483"/>
              <a:gd name="connsiteX6" fmla="*/ 1632343 w 3349545"/>
              <a:gd name="connsiteY6" fmla="*/ 1441488 h 6793483"/>
              <a:gd name="connsiteX7" fmla="*/ 1436400 w 3349545"/>
              <a:gd name="connsiteY7" fmla="*/ 2170830 h 6793483"/>
              <a:gd name="connsiteX8" fmla="*/ 1403743 w 3349545"/>
              <a:gd name="connsiteY8" fmla="*/ 2853908 h 6793483"/>
              <a:gd name="connsiteX9" fmla="*/ 1452728 w 3349545"/>
              <a:gd name="connsiteY9" fmla="*/ 2772266 h 6793483"/>
              <a:gd name="connsiteX10" fmla="*/ 1588800 w 3349545"/>
              <a:gd name="connsiteY10" fmla="*/ 2018430 h 6793483"/>
              <a:gd name="connsiteX11" fmla="*/ 1692214 w 3349545"/>
              <a:gd name="connsiteY11" fmla="*/ 1504080 h 6793483"/>
              <a:gd name="connsiteX12" fmla="*/ 1735757 w 3349545"/>
              <a:gd name="connsiteY12" fmla="*/ 1460537 h 6793483"/>
              <a:gd name="connsiteX13" fmla="*/ 1656834 w 3349545"/>
              <a:gd name="connsiteY13" fmla="*/ 1275480 h 6793483"/>
              <a:gd name="connsiteX14" fmla="*/ 1613293 w 3349545"/>
              <a:gd name="connsiteY14" fmla="*/ 1261872 h 6793483"/>
              <a:gd name="connsiteX15" fmla="*/ 1821237 w 3349545"/>
              <a:gd name="connsiteY15" fmla="*/ 16 h 6793483"/>
              <a:gd name="connsiteX16" fmla="*/ 2081275 w 3349545"/>
              <a:gd name="connsiteY16" fmla="*/ 68603 h 6793483"/>
              <a:gd name="connsiteX17" fmla="*/ 2243329 w 3349545"/>
              <a:gd name="connsiteY17" fmla="*/ 345059 h 6793483"/>
              <a:gd name="connsiteX18" fmla="*/ 2235166 w 3349545"/>
              <a:gd name="connsiteY18" fmla="*/ 680565 h 6793483"/>
              <a:gd name="connsiteX19" fmla="*/ 2244664 w 3349545"/>
              <a:gd name="connsiteY19" fmla="*/ 845493 h 6793483"/>
              <a:gd name="connsiteX20" fmla="*/ 2213804 w 3349545"/>
              <a:gd name="connsiteY20" fmla="*/ 971604 h 6793483"/>
              <a:gd name="connsiteX21" fmla="*/ 2233515 w 3349545"/>
              <a:gd name="connsiteY21" fmla="*/ 1080381 h 6793483"/>
              <a:gd name="connsiteX22" fmla="*/ 1803793 w 3349545"/>
              <a:gd name="connsiteY22" fmla="*/ 1485029 h 6793483"/>
              <a:gd name="connsiteX23" fmla="*/ 1811957 w 3349545"/>
              <a:gd name="connsiteY23" fmla="*/ 1580280 h 6793483"/>
              <a:gd name="connsiteX24" fmla="*/ 1782021 w 3349545"/>
              <a:gd name="connsiteY24" fmla="*/ 1672808 h 6793483"/>
              <a:gd name="connsiteX25" fmla="*/ 1809236 w 3349545"/>
              <a:gd name="connsiteY25" fmla="*/ 1993937 h 6793483"/>
              <a:gd name="connsiteX26" fmla="*/ 2247386 w 3349545"/>
              <a:gd name="connsiteY26" fmla="*/ 1204723 h 6793483"/>
              <a:gd name="connsiteX27" fmla="*/ 2234169 w 3349545"/>
              <a:gd name="connsiteY27" fmla="*/ 1083988 h 6793483"/>
              <a:gd name="connsiteX28" fmla="*/ 2240145 w 3349545"/>
              <a:gd name="connsiteY28" fmla="*/ 1116970 h 6793483"/>
              <a:gd name="connsiteX29" fmla="*/ 2394343 w 3349545"/>
              <a:gd name="connsiteY29" fmla="*/ 1275480 h 6793483"/>
              <a:gd name="connsiteX30" fmla="*/ 3090566 w 3349545"/>
              <a:gd name="connsiteY30" fmla="*/ 1914656 h 6793483"/>
              <a:gd name="connsiteX31" fmla="*/ 3055599 w 3349545"/>
              <a:gd name="connsiteY31" fmla="*/ 2631573 h 6793483"/>
              <a:gd name="connsiteX32" fmla="*/ 3066946 w 3349545"/>
              <a:gd name="connsiteY32" fmla="*/ 2864947 h 6793483"/>
              <a:gd name="connsiteX33" fmla="*/ 2926151 w 3349545"/>
              <a:gd name="connsiteY33" fmla="*/ 3411134 h 6793483"/>
              <a:gd name="connsiteX34" fmla="*/ 2941196 w 3349545"/>
              <a:gd name="connsiteY34" fmla="*/ 3532777 h 6793483"/>
              <a:gd name="connsiteX35" fmla="*/ 2758244 w 3349545"/>
              <a:gd name="connsiteY35" fmla="*/ 4396753 h 6793483"/>
              <a:gd name="connsiteX36" fmla="*/ 2707821 w 3349545"/>
              <a:gd name="connsiteY36" fmla="*/ 4516187 h 6793483"/>
              <a:gd name="connsiteX37" fmla="*/ 2713264 w 3349545"/>
              <a:gd name="connsiteY37" fmla="*/ 4633311 h 6793483"/>
              <a:gd name="connsiteX38" fmla="*/ 2873930 w 3349545"/>
              <a:gd name="connsiteY38" fmla="*/ 4778164 h 6793483"/>
              <a:gd name="connsiteX39" fmla="*/ 3309873 w 3349545"/>
              <a:gd name="connsiteY39" fmla="*/ 4773183 h 6793483"/>
              <a:gd name="connsiteX40" fmla="*/ 3333441 w 3349545"/>
              <a:gd name="connsiteY40" fmla="*/ 5729842 h 6793483"/>
              <a:gd name="connsiteX41" fmla="*/ 3003943 w 3349545"/>
              <a:gd name="connsiteY41" fmla="*/ 5885579 h 6793483"/>
              <a:gd name="connsiteX42" fmla="*/ 2954957 w 3349545"/>
              <a:gd name="connsiteY42" fmla="*/ 5950894 h 6793483"/>
              <a:gd name="connsiteX43" fmla="*/ 2884200 w 3349545"/>
              <a:gd name="connsiteY43" fmla="*/ 5945450 h 6793483"/>
              <a:gd name="connsiteX44" fmla="*/ 2879295 w 3349545"/>
              <a:gd name="connsiteY44" fmla="*/ 5916148 h 6793483"/>
              <a:gd name="connsiteX45" fmla="*/ 2863712 w 3349545"/>
              <a:gd name="connsiteY45" fmla="*/ 5920497 h 6793483"/>
              <a:gd name="connsiteX46" fmla="*/ 2487641 w 3349545"/>
              <a:gd name="connsiteY46" fmla="*/ 5978622 h 6793483"/>
              <a:gd name="connsiteX47" fmla="*/ 2210210 w 3349545"/>
              <a:gd name="connsiteY47" fmla="*/ 6651482 h 6793483"/>
              <a:gd name="connsiteX48" fmla="*/ 1928722 w 3349545"/>
              <a:gd name="connsiteY48" fmla="*/ 6793099 h 6793483"/>
              <a:gd name="connsiteX49" fmla="*/ 1818375 w 3349545"/>
              <a:gd name="connsiteY49" fmla="*/ 6601624 h 6793483"/>
              <a:gd name="connsiteX50" fmla="*/ 2029055 w 3349545"/>
              <a:gd name="connsiteY50" fmla="*/ 6142524 h 6793483"/>
              <a:gd name="connsiteX51" fmla="*/ 2031314 w 3349545"/>
              <a:gd name="connsiteY51" fmla="*/ 5974514 h 6793483"/>
              <a:gd name="connsiteX52" fmla="*/ 1689492 w 3349545"/>
              <a:gd name="connsiteY52" fmla="*/ 5949097 h 6793483"/>
              <a:gd name="connsiteX53" fmla="*/ 1385257 w 3349545"/>
              <a:gd name="connsiteY53" fmla="*/ 6100778 h 6793483"/>
              <a:gd name="connsiteX54" fmla="*/ 1166414 w 3349545"/>
              <a:gd name="connsiteY54" fmla="*/ 6116645 h 6793483"/>
              <a:gd name="connsiteX55" fmla="*/ 1045644 w 3349545"/>
              <a:gd name="connsiteY55" fmla="*/ 5995875 h 6793483"/>
              <a:gd name="connsiteX56" fmla="*/ 1435681 w 3349545"/>
              <a:gd name="connsiteY56" fmla="*/ 5734822 h 6793483"/>
              <a:gd name="connsiteX57" fmla="*/ 1481997 w 3349545"/>
              <a:gd name="connsiteY57" fmla="*/ 5531948 h 6793483"/>
              <a:gd name="connsiteX58" fmla="*/ 1264539 w 3349545"/>
              <a:gd name="connsiteY58" fmla="*/ 4136728 h 6793483"/>
              <a:gd name="connsiteX59" fmla="*/ 1173191 w 3349545"/>
              <a:gd name="connsiteY59" fmla="*/ 3908282 h 6793483"/>
              <a:gd name="connsiteX60" fmla="*/ 1266799 w 3349545"/>
              <a:gd name="connsiteY60" fmla="*/ 3338939 h 6793483"/>
              <a:gd name="connsiteX61" fmla="*/ 950753 w 3349545"/>
              <a:gd name="connsiteY61" fmla="*/ 3192290 h 6793483"/>
              <a:gd name="connsiteX62" fmla="*/ 512655 w 3349545"/>
              <a:gd name="connsiteY62" fmla="*/ 3096065 h 6793483"/>
              <a:gd name="connsiteX63" fmla="*/ 485389 w 3349545"/>
              <a:gd name="connsiteY63" fmla="*/ 2992957 h 6793483"/>
              <a:gd name="connsiteX64" fmla="*/ 364157 w 3349545"/>
              <a:gd name="connsiteY64" fmla="*/ 2985256 h 6793483"/>
              <a:gd name="connsiteX65" fmla="*/ 312861 w 3349545"/>
              <a:gd name="connsiteY65" fmla="*/ 2907157 h 6793483"/>
              <a:gd name="connsiteX66" fmla="*/ 0 w 3349545"/>
              <a:gd name="connsiteY66" fmla="*/ 2760045 h 6793483"/>
              <a:gd name="connsiteX67" fmla="*/ 328778 w 3349545"/>
              <a:gd name="connsiteY67" fmla="*/ 1963693 h 6793483"/>
              <a:gd name="connsiteX68" fmla="*/ 1109675 w 3349545"/>
              <a:gd name="connsiteY68" fmla="*/ 2286054 h 6793483"/>
              <a:gd name="connsiteX69" fmla="*/ 1183666 w 3349545"/>
              <a:gd name="connsiteY69" fmla="*/ 2122614 h 6793483"/>
              <a:gd name="connsiteX70" fmla="*/ 1204514 w 3349545"/>
              <a:gd name="connsiteY70" fmla="*/ 1954605 h 6793483"/>
              <a:gd name="connsiteX71" fmla="*/ 1239533 w 3349545"/>
              <a:gd name="connsiteY71" fmla="*/ 1364773 h 6793483"/>
              <a:gd name="connsiteX72" fmla="*/ 1597734 w 3349545"/>
              <a:gd name="connsiteY72" fmla="*/ 1208214 h 6793483"/>
              <a:gd name="connsiteX73" fmla="*/ 1444564 w 3349545"/>
              <a:gd name="connsiteY73" fmla="*/ 769294 h 6793483"/>
              <a:gd name="connsiteX74" fmla="*/ 1381151 w 3349545"/>
              <a:gd name="connsiteY74" fmla="*/ 327499 h 6793483"/>
              <a:gd name="connsiteX75" fmla="*/ 1666746 w 3349545"/>
              <a:gd name="connsiteY75" fmla="*/ 35022 h 6793483"/>
              <a:gd name="connsiteX76" fmla="*/ 1821237 w 3349545"/>
              <a:gd name="connsiteY76" fmla="*/ 16 h 6793483"/>
              <a:gd name="connsiteX0" fmla="*/ 2710028 w 3349545"/>
              <a:gd name="connsiteY0" fmla="*/ 4715366 h 6793483"/>
              <a:gd name="connsiteX1" fmla="*/ 2641993 w 3349545"/>
              <a:gd name="connsiteY1" fmla="*/ 4726252 h 6793483"/>
              <a:gd name="connsiteX2" fmla="*/ 2587564 w 3349545"/>
              <a:gd name="connsiteY2" fmla="*/ 4805174 h 6793483"/>
              <a:gd name="connsiteX3" fmla="*/ 2791671 w 3349545"/>
              <a:gd name="connsiteY3" fmla="*/ 4791567 h 6793483"/>
              <a:gd name="connsiteX4" fmla="*/ 2710028 w 3349545"/>
              <a:gd name="connsiteY4" fmla="*/ 4715366 h 6793483"/>
              <a:gd name="connsiteX5" fmla="*/ 1613293 w 3349545"/>
              <a:gd name="connsiteY5" fmla="*/ 1261872 h 6793483"/>
              <a:gd name="connsiteX6" fmla="*/ 1632343 w 3349545"/>
              <a:gd name="connsiteY6" fmla="*/ 1441488 h 6793483"/>
              <a:gd name="connsiteX7" fmla="*/ 1436400 w 3349545"/>
              <a:gd name="connsiteY7" fmla="*/ 2170830 h 6793483"/>
              <a:gd name="connsiteX8" fmla="*/ 1403743 w 3349545"/>
              <a:gd name="connsiteY8" fmla="*/ 2853908 h 6793483"/>
              <a:gd name="connsiteX9" fmla="*/ 1452728 w 3349545"/>
              <a:gd name="connsiteY9" fmla="*/ 2772266 h 6793483"/>
              <a:gd name="connsiteX10" fmla="*/ 1588800 w 3349545"/>
              <a:gd name="connsiteY10" fmla="*/ 2018430 h 6793483"/>
              <a:gd name="connsiteX11" fmla="*/ 1692214 w 3349545"/>
              <a:gd name="connsiteY11" fmla="*/ 1504080 h 6793483"/>
              <a:gd name="connsiteX12" fmla="*/ 1735757 w 3349545"/>
              <a:gd name="connsiteY12" fmla="*/ 1460537 h 6793483"/>
              <a:gd name="connsiteX13" fmla="*/ 1656834 w 3349545"/>
              <a:gd name="connsiteY13" fmla="*/ 1275480 h 6793483"/>
              <a:gd name="connsiteX14" fmla="*/ 1613293 w 3349545"/>
              <a:gd name="connsiteY14" fmla="*/ 1261872 h 6793483"/>
              <a:gd name="connsiteX15" fmla="*/ 1821237 w 3349545"/>
              <a:gd name="connsiteY15" fmla="*/ 16 h 6793483"/>
              <a:gd name="connsiteX16" fmla="*/ 2081275 w 3349545"/>
              <a:gd name="connsiteY16" fmla="*/ 68603 h 6793483"/>
              <a:gd name="connsiteX17" fmla="*/ 2243329 w 3349545"/>
              <a:gd name="connsiteY17" fmla="*/ 345059 h 6793483"/>
              <a:gd name="connsiteX18" fmla="*/ 2235166 w 3349545"/>
              <a:gd name="connsiteY18" fmla="*/ 680565 h 6793483"/>
              <a:gd name="connsiteX19" fmla="*/ 2244664 w 3349545"/>
              <a:gd name="connsiteY19" fmla="*/ 845493 h 6793483"/>
              <a:gd name="connsiteX20" fmla="*/ 2213804 w 3349545"/>
              <a:gd name="connsiteY20" fmla="*/ 971604 h 6793483"/>
              <a:gd name="connsiteX21" fmla="*/ 2233515 w 3349545"/>
              <a:gd name="connsiteY21" fmla="*/ 1080381 h 6793483"/>
              <a:gd name="connsiteX22" fmla="*/ 1803793 w 3349545"/>
              <a:gd name="connsiteY22" fmla="*/ 1485029 h 6793483"/>
              <a:gd name="connsiteX23" fmla="*/ 1811957 w 3349545"/>
              <a:gd name="connsiteY23" fmla="*/ 1580280 h 6793483"/>
              <a:gd name="connsiteX24" fmla="*/ 1782021 w 3349545"/>
              <a:gd name="connsiteY24" fmla="*/ 1672808 h 6793483"/>
              <a:gd name="connsiteX25" fmla="*/ 1809236 w 3349545"/>
              <a:gd name="connsiteY25" fmla="*/ 1993937 h 6793483"/>
              <a:gd name="connsiteX26" fmla="*/ 2247386 w 3349545"/>
              <a:gd name="connsiteY26" fmla="*/ 1204723 h 6793483"/>
              <a:gd name="connsiteX27" fmla="*/ 2234169 w 3349545"/>
              <a:gd name="connsiteY27" fmla="*/ 1083988 h 6793483"/>
              <a:gd name="connsiteX28" fmla="*/ 2240145 w 3349545"/>
              <a:gd name="connsiteY28" fmla="*/ 1116970 h 6793483"/>
              <a:gd name="connsiteX29" fmla="*/ 2394343 w 3349545"/>
              <a:gd name="connsiteY29" fmla="*/ 1275480 h 6793483"/>
              <a:gd name="connsiteX30" fmla="*/ 3090566 w 3349545"/>
              <a:gd name="connsiteY30" fmla="*/ 1914656 h 6793483"/>
              <a:gd name="connsiteX31" fmla="*/ 3055599 w 3349545"/>
              <a:gd name="connsiteY31" fmla="*/ 2631573 h 6793483"/>
              <a:gd name="connsiteX32" fmla="*/ 3066946 w 3349545"/>
              <a:gd name="connsiteY32" fmla="*/ 2864947 h 6793483"/>
              <a:gd name="connsiteX33" fmla="*/ 2926151 w 3349545"/>
              <a:gd name="connsiteY33" fmla="*/ 3411134 h 6793483"/>
              <a:gd name="connsiteX34" fmla="*/ 2941196 w 3349545"/>
              <a:gd name="connsiteY34" fmla="*/ 3532777 h 6793483"/>
              <a:gd name="connsiteX35" fmla="*/ 2758244 w 3349545"/>
              <a:gd name="connsiteY35" fmla="*/ 4396753 h 6793483"/>
              <a:gd name="connsiteX36" fmla="*/ 2707821 w 3349545"/>
              <a:gd name="connsiteY36" fmla="*/ 4516187 h 6793483"/>
              <a:gd name="connsiteX37" fmla="*/ 2713264 w 3349545"/>
              <a:gd name="connsiteY37" fmla="*/ 4633311 h 6793483"/>
              <a:gd name="connsiteX38" fmla="*/ 2873930 w 3349545"/>
              <a:gd name="connsiteY38" fmla="*/ 4778164 h 6793483"/>
              <a:gd name="connsiteX39" fmla="*/ 3309873 w 3349545"/>
              <a:gd name="connsiteY39" fmla="*/ 4773183 h 6793483"/>
              <a:gd name="connsiteX40" fmla="*/ 3333441 w 3349545"/>
              <a:gd name="connsiteY40" fmla="*/ 5729842 h 6793483"/>
              <a:gd name="connsiteX41" fmla="*/ 3003943 w 3349545"/>
              <a:gd name="connsiteY41" fmla="*/ 5885579 h 6793483"/>
              <a:gd name="connsiteX42" fmla="*/ 2954957 w 3349545"/>
              <a:gd name="connsiteY42" fmla="*/ 5950894 h 6793483"/>
              <a:gd name="connsiteX43" fmla="*/ 2884200 w 3349545"/>
              <a:gd name="connsiteY43" fmla="*/ 5945450 h 6793483"/>
              <a:gd name="connsiteX44" fmla="*/ 2879295 w 3349545"/>
              <a:gd name="connsiteY44" fmla="*/ 5916148 h 6793483"/>
              <a:gd name="connsiteX45" fmla="*/ 2863712 w 3349545"/>
              <a:gd name="connsiteY45" fmla="*/ 5920497 h 6793483"/>
              <a:gd name="connsiteX46" fmla="*/ 2487641 w 3349545"/>
              <a:gd name="connsiteY46" fmla="*/ 5978622 h 6793483"/>
              <a:gd name="connsiteX47" fmla="*/ 2210210 w 3349545"/>
              <a:gd name="connsiteY47" fmla="*/ 6651482 h 6793483"/>
              <a:gd name="connsiteX48" fmla="*/ 1928722 w 3349545"/>
              <a:gd name="connsiteY48" fmla="*/ 6793099 h 6793483"/>
              <a:gd name="connsiteX49" fmla="*/ 1818375 w 3349545"/>
              <a:gd name="connsiteY49" fmla="*/ 6601624 h 6793483"/>
              <a:gd name="connsiteX50" fmla="*/ 2029055 w 3349545"/>
              <a:gd name="connsiteY50" fmla="*/ 6142524 h 6793483"/>
              <a:gd name="connsiteX51" fmla="*/ 2031314 w 3349545"/>
              <a:gd name="connsiteY51" fmla="*/ 5974514 h 6793483"/>
              <a:gd name="connsiteX52" fmla="*/ 1689492 w 3349545"/>
              <a:gd name="connsiteY52" fmla="*/ 5949097 h 6793483"/>
              <a:gd name="connsiteX53" fmla="*/ 1385257 w 3349545"/>
              <a:gd name="connsiteY53" fmla="*/ 6100778 h 6793483"/>
              <a:gd name="connsiteX54" fmla="*/ 1166414 w 3349545"/>
              <a:gd name="connsiteY54" fmla="*/ 6116645 h 6793483"/>
              <a:gd name="connsiteX55" fmla="*/ 1045644 w 3349545"/>
              <a:gd name="connsiteY55" fmla="*/ 5995875 h 6793483"/>
              <a:gd name="connsiteX56" fmla="*/ 1435681 w 3349545"/>
              <a:gd name="connsiteY56" fmla="*/ 5734822 h 6793483"/>
              <a:gd name="connsiteX57" fmla="*/ 1481997 w 3349545"/>
              <a:gd name="connsiteY57" fmla="*/ 5531948 h 6793483"/>
              <a:gd name="connsiteX58" fmla="*/ 1264539 w 3349545"/>
              <a:gd name="connsiteY58" fmla="*/ 4136728 h 6793483"/>
              <a:gd name="connsiteX59" fmla="*/ 1173191 w 3349545"/>
              <a:gd name="connsiteY59" fmla="*/ 3908282 h 6793483"/>
              <a:gd name="connsiteX60" fmla="*/ 1266799 w 3349545"/>
              <a:gd name="connsiteY60" fmla="*/ 3338939 h 6793483"/>
              <a:gd name="connsiteX61" fmla="*/ 950753 w 3349545"/>
              <a:gd name="connsiteY61" fmla="*/ 3192290 h 6793483"/>
              <a:gd name="connsiteX62" fmla="*/ 512655 w 3349545"/>
              <a:gd name="connsiteY62" fmla="*/ 3096065 h 6793483"/>
              <a:gd name="connsiteX63" fmla="*/ 485389 w 3349545"/>
              <a:gd name="connsiteY63" fmla="*/ 2992957 h 6793483"/>
              <a:gd name="connsiteX64" fmla="*/ 364157 w 3349545"/>
              <a:gd name="connsiteY64" fmla="*/ 2985256 h 6793483"/>
              <a:gd name="connsiteX65" fmla="*/ 312861 w 3349545"/>
              <a:gd name="connsiteY65" fmla="*/ 2907157 h 6793483"/>
              <a:gd name="connsiteX66" fmla="*/ 0 w 3349545"/>
              <a:gd name="connsiteY66" fmla="*/ 2760045 h 6793483"/>
              <a:gd name="connsiteX67" fmla="*/ 328778 w 3349545"/>
              <a:gd name="connsiteY67" fmla="*/ 1963693 h 6793483"/>
              <a:gd name="connsiteX68" fmla="*/ 1109675 w 3349545"/>
              <a:gd name="connsiteY68" fmla="*/ 2286054 h 6793483"/>
              <a:gd name="connsiteX69" fmla="*/ 1183666 w 3349545"/>
              <a:gd name="connsiteY69" fmla="*/ 2122614 h 6793483"/>
              <a:gd name="connsiteX70" fmla="*/ 1204514 w 3349545"/>
              <a:gd name="connsiteY70" fmla="*/ 1954605 h 6793483"/>
              <a:gd name="connsiteX71" fmla="*/ 1239533 w 3349545"/>
              <a:gd name="connsiteY71" fmla="*/ 1364773 h 6793483"/>
              <a:gd name="connsiteX72" fmla="*/ 1597734 w 3349545"/>
              <a:gd name="connsiteY72" fmla="*/ 1208214 h 6793483"/>
              <a:gd name="connsiteX73" fmla="*/ 1444564 w 3349545"/>
              <a:gd name="connsiteY73" fmla="*/ 769294 h 6793483"/>
              <a:gd name="connsiteX74" fmla="*/ 1381151 w 3349545"/>
              <a:gd name="connsiteY74" fmla="*/ 327499 h 6793483"/>
              <a:gd name="connsiteX75" fmla="*/ 1666746 w 3349545"/>
              <a:gd name="connsiteY75" fmla="*/ 35022 h 6793483"/>
              <a:gd name="connsiteX76" fmla="*/ 1821237 w 3349545"/>
              <a:gd name="connsiteY76" fmla="*/ 16 h 6793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3349545" h="6793483">
                <a:moveTo>
                  <a:pt x="2710028" y="4715366"/>
                </a:moveTo>
                <a:cubicBezTo>
                  <a:pt x="2666485" y="4721716"/>
                  <a:pt x="2663764" y="4719902"/>
                  <a:pt x="2641993" y="4726252"/>
                </a:cubicBezTo>
                <a:cubicBezTo>
                  <a:pt x="2599357" y="4741673"/>
                  <a:pt x="2605707" y="4778867"/>
                  <a:pt x="2587564" y="4805174"/>
                </a:cubicBezTo>
                <a:lnTo>
                  <a:pt x="2791671" y="4791567"/>
                </a:lnTo>
                <a:cubicBezTo>
                  <a:pt x="2764457" y="4766167"/>
                  <a:pt x="2759013" y="4724437"/>
                  <a:pt x="2710028" y="4715366"/>
                </a:cubicBezTo>
                <a:close/>
                <a:moveTo>
                  <a:pt x="1613293" y="1261872"/>
                </a:moveTo>
                <a:cubicBezTo>
                  <a:pt x="1619643" y="1326279"/>
                  <a:pt x="1625993" y="1377081"/>
                  <a:pt x="1632343" y="1441488"/>
                </a:cubicBezTo>
                <a:cubicBezTo>
                  <a:pt x="1554329" y="1668273"/>
                  <a:pt x="1440937" y="2061066"/>
                  <a:pt x="1436400" y="2170830"/>
                </a:cubicBezTo>
                <a:lnTo>
                  <a:pt x="1403743" y="2853908"/>
                </a:lnTo>
                <a:lnTo>
                  <a:pt x="1452728" y="2772266"/>
                </a:lnTo>
                <a:cubicBezTo>
                  <a:pt x="1451367" y="2646173"/>
                  <a:pt x="1533918" y="2139080"/>
                  <a:pt x="1588800" y="2018430"/>
                </a:cubicBezTo>
                <a:cubicBezTo>
                  <a:pt x="1657289" y="1829745"/>
                  <a:pt x="1700832" y="1593888"/>
                  <a:pt x="1692214" y="1504080"/>
                </a:cubicBezTo>
                <a:lnTo>
                  <a:pt x="1735757" y="1460537"/>
                </a:lnTo>
                <a:cubicBezTo>
                  <a:pt x="1699471" y="1397037"/>
                  <a:pt x="1649577" y="1360752"/>
                  <a:pt x="1656834" y="1275480"/>
                </a:cubicBezTo>
                <a:cubicBezTo>
                  <a:pt x="1638692" y="1271851"/>
                  <a:pt x="1631435" y="1265501"/>
                  <a:pt x="1613293" y="1261872"/>
                </a:cubicBezTo>
                <a:close/>
                <a:moveTo>
                  <a:pt x="1821237" y="16"/>
                </a:moveTo>
                <a:cubicBezTo>
                  <a:pt x="1902601" y="820"/>
                  <a:pt x="1981308" y="30991"/>
                  <a:pt x="2081275" y="68603"/>
                </a:cubicBezTo>
                <a:lnTo>
                  <a:pt x="2243329" y="345059"/>
                </a:lnTo>
                <a:cubicBezTo>
                  <a:pt x="2257843" y="479572"/>
                  <a:pt x="2253309" y="578709"/>
                  <a:pt x="2235166" y="680565"/>
                </a:cubicBezTo>
                <a:cubicBezTo>
                  <a:pt x="2348328" y="681421"/>
                  <a:pt x="2277253" y="819211"/>
                  <a:pt x="2244664" y="845493"/>
                </a:cubicBezTo>
                <a:cubicBezTo>
                  <a:pt x="2233607" y="898372"/>
                  <a:pt x="2215464" y="930894"/>
                  <a:pt x="2213804" y="971604"/>
                </a:cubicBezTo>
                <a:lnTo>
                  <a:pt x="2233515" y="1080381"/>
                </a:lnTo>
                <a:cubicBezTo>
                  <a:pt x="2132672" y="1456957"/>
                  <a:pt x="1871779" y="1485947"/>
                  <a:pt x="1803793" y="1485029"/>
                </a:cubicBezTo>
                <a:cubicBezTo>
                  <a:pt x="1790185" y="1516779"/>
                  <a:pt x="1809236" y="1548530"/>
                  <a:pt x="1811957" y="1580280"/>
                </a:cubicBezTo>
                <a:lnTo>
                  <a:pt x="1782021" y="1672808"/>
                </a:lnTo>
                <a:lnTo>
                  <a:pt x="1809236" y="1993937"/>
                </a:lnTo>
                <a:cubicBezTo>
                  <a:pt x="1958007" y="1732680"/>
                  <a:pt x="2071401" y="1476865"/>
                  <a:pt x="2247386" y="1204723"/>
                </a:cubicBezTo>
                <a:cubicBezTo>
                  <a:pt x="2235885" y="1177294"/>
                  <a:pt x="2235134" y="1142364"/>
                  <a:pt x="2234169" y="1083988"/>
                </a:cubicBezTo>
                <a:lnTo>
                  <a:pt x="2240145" y="1116970"/>
                </a:lnTo>
                <a:cubicBezTo>
                  <a:pt x="2276131" y="1174419"/>
                  <a:pt x="2339691" y="1240503"/>
                  <a:pt x="2394343" y="1275480"/>
                </a:cubicBezTo>
                <a:cubicBezTo>
                  <a:pt x="2481651" y="1329506"/>
                  <a:pt x="3086039" y="1853286"/>
                  <a:pt x="3090566" y="1914656"/>
                </a:cubicBezTo>
                <a:lnTo>
                  <a:pt x="3055599" y="2631573"/>
                </a:lnTo>
                <a:cubicBezTo>
                  <a:pt x="3062103" y="2695757"/>
                  <a:pt x="3076771" y="2800763"/>
                  <a:pt x="3066946" y="2864947"/>
                </a:cubicBezTo>
                <a:lnTo>
                  <a:pt x="2926151" y="3411134"/>
                </a:lnTo>
                <a:cubicBezTo>
                  <a:pt x="2929352" y="3458032"/>
                  <a:pt x="2951603" y="3491322"/>
                  <a:pt x="2941196" y="3532777"/>
                </a:cubicBezTo>
                <a:cubicBezTo>
                  <a:pt x="2866605" y="3823490"/>
                  <a:pt x="2819228" y="4108761"/>
                  <a:pt x="2758244" y="4396753"/>
                </a:cubicBezTo>
                <a:cubicBezTo>
                  <a:pt x="2761394" y="4477385"/>
                  <a:pt x="2756379" y="4479098"/>
                  <a:pt x="2707821" y="4516187"/>
                </a:cubicBezTo>
                <a:cubicBezTo>
                  <a:pt x="2707821" y="4574278"/>
                  <a:pt x="2680607" y="4607877"/>
                  <a:pt x="2713264" y="4633311"/>
                </a:cubicBezTo>
                <a:cubicBezTo>
                  <a:pt x="2797662" y="4643495"/>
                  <a:pt x="2849403" y="4740766"/>
                  <a:pt x="2873930" y="4778164"/>
                </a:cubicBezTo>
                <a:lnTo>
                  <a:pt x="3309873" y="4773183"/>
                </a:lnTo>
                <a:cubicBezTo>
                  <a:pt x="3362179" y="4774570"/>
                  <a:pt x="3354613" y="5399162"/>
                  <a:pt x="3333441" y="5729842"/>
                </a:cubicBezTo>
                <a:cubicBezTo>
                  <a:pt x="3303437" y="5759983"/>
                  <a:pt x="3194512" y="5937081"/>
                  <a:pt x="3003943" y="5885579"/>
                </a:cubicBezTo>
                <a:cubicBezTo>
                  <a:pt x="2983986" y="5910980"/>
                  <a:pt x="2983078" y="5936379"/>
                  <a:pt x="2954957" y="5950894"/>
                </a:cubicBezTo>
                <a:cubicBezTo>
                  <a:pt x="2918671" y="5951802"/>
                  <a:pt x="2906879" y="5947265"/>
                  <a:pt x="2884200" y="5945450"/>
                </a:cubicBezTo>
                <a:cubicBezTo>
                  <a:pt x="2881799" y="5927645"/>
                  <a:pt x="2888584" y="5915965"/>
                  <a:pt x="2879295" y="5916148"/>
                </a:cubicBezTo>
                <a:lnTo>
                  <a:pt x="2863712" y="5920497"/>
                </a:lnTo>
                <a:lnTo>
                  <a:pt x="2487641" y="5978622"/>
                </a:lnTo>
                <a:cubicBezTo>
                  <a:pt x="2425100" y="6192023"/>
                  <a:pt x="2335344" y="6484345"/>
                  <a:pt x="2210210" y="6651482"/>
                </a:cubicBezTo>
                <a:cubicBezTo>
                  <a:pt x="2165367" y="6704131"/>
                  <a:pt x="1949073" y="6800321"/>
                  <a:pt x="1928722" y="6793099"/>
                </a:cubicBezTo>
                <a:cubicBezTo>
                  <a:pt x="1830254" y="6750138"/>
                  <a:pt x="1805265" y="6728949"/>
                  <a:pt x="1818375" y="6601624"/>
                </a:cubicBezTo>
                <a:cubicBezTo>
                  <a:pt x="1812402" y="6562891"/>
                  <a:pt x="1958828" y="6295557"/>
                  <a:pt x="2029055" y="6142524"/>
                </a:cubicBezTo>
                <a:cubicBezTo>
                  <a:pt x="2029808" y="6086521"/>
                  <a:pt x="2038726" y="6046845"/>
                  <a:pt x="2031314" y="5974514"/>
                </a:cubicBezTo>
                <a:cubicBezTo>
                  <a:pt x="1921002" y="5973299"/>
                  <a:pt x="1788918" y="5996576"/>
                  <a:pt x="1689492" y="5949097"/>
                </a:cubicBezTo>
                <a:cubicBezTo>
                  <a:pt x="1572659" y="6004193"/>
                  <a:pt x="1510254" y="6037517"/>
                  <a:pt x="1385257" y="6100778"/>
                </a:cubicBezTo>
                <a:cubicBezTo>
                  <a:pt x="1299609" y="6133282"/>
                  <a:pt x="1257504" y="6119520"/>
                  <a:pt x="1166414" y="6116645"/>
                </a:cubicBezTo>
                <a:cubicBezTo>
                  <a:pt x="1082614" y="6114488"/>
                  <a:pt x="1050523" y="6057904"/>
                  <a:pt x="1045644" y="5995875"/>
                </a:cubicBezTo>
                <a:cubicBezTo>
                  <a:pt x="1040492" y="5931536"/>
                  <a:pt x="1239446" y="5807326"/>
                  <a:pt x="1435681" y="5734822"/>
                </a:cubicBezTo>
                <a:cubicBezTo>
                  <a:pt x="1486498" y="5701668"/>
                  <a:pt x="1542759" y="5581431"/>
                  <a:pt x="1481997" y="5531948"/>
                </a:cubicBezTo>
                <a:cubicBezTo>
                  <a:pt x="1434911" y="5321781"/>
                  <a:pt x="1311625" y="4657138"/>
                  <a:pt x="1264539" y="4136728"/>
                </a:cubicBezTo>
                <a:cubicBezTo>
                  <a:pt x="1258583" y="4049693"/>
                  <a:pt x="1168261" y="3946331"/>
                  <a:pt x="1173191" y="3908282"/>
                </a:cubicBezTo>
                <a:lnTo>
                  <a:pt x="1266799" y="3338939"/>
                </a:lnTo>
                <a:lnTo>
                  <a:pt x="950753" y="3192290"/>
                </a:lnTo>
                <a:cubicBezTo>
                  <a:pt x="736685" y="3245486"/>
                  <a:pt x="623309" y="3151726"/>
                  <a:pt x="512655" y="3096065"/>
                </a:cubicBezTo>
                <a:cubicBezTo>
                  <a:pt x="481796" y="3061697"/>
                  <a:pt x="532578" y="3030048"/>
                  <a:pt x="485389" y="2992957"/>
                </a:cubicBezTo>
                <a:cubicBezTo>
                  <a:pt x="431371" y="2964083"/>
                  <a:pt x="396403" y="2995080"/>
                  <a:pt x="364157" y="2985256"/>
                </a:cubicBezTo>
                <a:cubicBezTo>
                  <a:pt x="333450" y="2975551"/>
                  <a:pt x="321796" y="2935912"/>
                  <a:pt x="312861" y="2907157"/>
                </a:cubicBezTo>
                <a:lnTo>
                  <a:pt x="0" y="2760045"/>
                </a:lnTo>
                <a:cubicBezTo>
                  <a:pt x="109593" y="2494594"/>
                  <a:pt x="303550" y="1986937"/>
                  <a:pt x="328778" y="1963693"/>
                </a:cubicBezTo>
                <a:cubicBezTo>
                  <a:pt x="374084" y="1918748"/>
                  <a:pt x="843933" y="2173157"/>
                  <a:pt x="1109675" y="2286054"/>
                </a:cubicBezTo>
                <a:cubicBezTo>
                  <a:pt x="1167903" y="2280559"/>
                  <a:pt x="1133602" y="2168930"/>
                  <a:pt x="1183666" y="2122614"/>
                </a:cubicBezTo>
                <a:cubicBezTo>
                  <a:pt x="1174287" y="2072054"/>
                  <a:pt x="1154022" y="2016051"/>
                  <a:pt x="1204514" y="1954605"/>
                </a:cubicBezTo>
                <a:cubicBezTo>
                  <a:pt x="1153594" y="1842358"/>
                  <a:pt x="1227860" y="1561384"/>
                  <a:pt x="1239533" y="1364773"/>
                </a:cubicBezTo>
                <a:cubicBezTo>
                  <a:pt x="1265497" y="1263600"/>
                  <a:pt x="1462913" y="1205973"/>
                  <a:pt x="1597734" y="1208214"/>
                </a:cubicBezTo>
                <a:cubicBezTo>
                  <a:pt x="1578839" y="1125749"/>
                  <a:pt x="1464332" y="880702"/>
                  <a:pt x="1444564" y="769294"/>
                </a:cubicBezTo>
                <a:cubicBezTo>
                  <a:pt x="1419352" y="627951"/>
                  <a:pt x="1349110" y="456228"/>
                  <a:pt x="1381151" y="327499"/>
                </a:cubicBezTo>
                <a:cubicBezTo>
                  <a:pt x="1383822" y="298949"/>
                  <a:pt x="1462689" y="109836"/>
                  <a:pt x="1666746" y="35022"/>
                </a:cubicBezTo>
                <a:cubicBezTo>
                  <a:pt x="1722644" y="9624"/>
                  <a:pt x="1772419" y="-466"/>
                  <a:pt x="1821237" y="16"/>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dirty="0"/>
          </a:p>
        </p:txBody>
      </p:sp>
      <p:sp>
        <p:nvSpPr>
          <p:cNvPr id="4" name="TextBox 3">
            <a:extLst>
              <a:ext uri="{FF2B5EF4-FFF2-40B4-BE49-F238E27FC236}">
                <a16:creationId xmlns:a16="http://schemas.microsoft.com/office/drawing/2014/main" id="{F65FE714-5002-4B40-B941-172A546CFFEF}"/>
              </a:ext>
            </a:extLst>
          </p:cNvPr>
          <p:cNvSpPr txBox="1"/>
          <p:nvPr/>
        </p:nvSpPr>
        <p:spPr>
          <a:xfrm>
            <a:off x="912249" y="1724787"/>
            <a:ext cx="878954" cy="461665"/>
          </a:xfrm>
          <a:prstGeom prst="rect">
            <a:avLst/>
          </a:prstGeom>
          <a:noFill/>
        </p:spPr>
        <p:txBody>
          <a:bodyPr wrap="square" rtlCol="0" anchor="ctr">
            <a:spAutoFit/>
          </a:bodyPr>
          <a:lstStyle/>
          <a:p>
            <a:pPr algn="ctr"/>
            <a:r>
              <a:rPr lang="en-US" altLang="ko-KR" sz="2400" b="1" dirty="0">
                <a:solidFill>
                  <a:schemeClr val="accent4"/>
                </a:solidFill>
                <a:cs typeface="Arial" pitchFamily="34" charset="0"/>
              </a:rPr>
              <a:t>85%</a:t>
            </a:r>
            <a:endParaRPr lang="ko-KR" altLang="en-US" sz="2400" b="1" dirty="0">
              <a:solidFill>
                <a:schemeClr val="accent4"/>
              </a:solidFill>
              <a:cs typeface="Arial" pitchFamily="34" charset="0"/>
            </a:endParaRPr>
          </a:p>
        </p:txBody>
      </p:sp>
      <p:sp>
        <p:nvSpPr>
          <p:cNvPr id="5" name="Text Placeholder 12">
            <a:extLst>
              <a:ext uri="{FF2B5EF4-FFF2-40B4-BE49-F238E27FC236}">
                <a16:creationId xmlns:a16="http://schemas.microsoft.com/office/drawing/2014/main" id="{E357CF75-E850-49F2-9C22-6D1325407C8E}"/>
              </a:ext>
            </a:extLst>
          </p:cNvPr>
          <p:cNvSpPr txBox="1">
            <a:spLocks/>
          </p:cNvSpPr>
          <p:nvPr/>
        </p:nvSpPr>
        <p:spPr>
          <a:xfrm>
            <a:off x="912248" y="2106396"/>
            <a:ext cx="3864854" cy="466533"/>
          </a:xfrm>
          <a:prstGeom prst="rect">
            <a:avLst/>
          </a:prstGeom>
        </p:spPr>
        <p:txBody>
          <a:bodyP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altLang="ko-KR" sz="1200" dirty="0">
                <a:solidFill>
                  <a:schemeClr val="tx1">
                    <a:lumMod val="75000"/>
                    <a:lumOff val="25000"/>
                  </a:schemeClr>
                </a:solidFill>
                <a:cs typeface="Arial" pitchFamily="34" charset="0"/>
              </a:rPr>
              <a:t>You can simply impress your audience and add a unique zing and appeal to your Presentations.</a:t>
            </a:r>
            <a:endParaRPr lang="ko-KR" altLang="en-US" sz="1200" dirty="0">
              <a:solidFill>
                <a:schemeClr val="tx1">
                  <a:lumMod val="75000"/>
                  <a:lumOff val="25000"/>
                </a:schemeClr>
              </a:solidFill>
              <a:cs typeface="Arial" pitchFamily="34" charset="0"/>
            </a:endParaRPr>
          </a:p>
        </p:txBody>
      </p:sp>
      <p:sp>
        <p:nvSpPr>
          <p:cNvPr id="6" name="TextBox 5">
            <a:extLst>
              <a:ext uri="{FF2B5EF4-FFF2-40B4-BE49-F238E27FC236}">
                <a16:creationId xmlns:a16="http://schemas.microsoft.com/office/drawing/2014/main" id="{A74F4140-C43E-4425-9CB1-B442B5F22586}"/>
              </a:ext>
            </a:extLst>
          </p:cNvPr>
          <p:cNvSpPr txBox="1"/>
          <p:nvPr/>
        </p:nvSpPr>
        <p:spPr>
          <a:xfrm>
            <a:off x="912249" y="2620239"/>
            <a:ext cx="878954" cy="461665"/>
          </a:xfrm>
          <a:prstGeom prst="rect">
            <a:avLst/>
          </a:prstGeom>
          <a:noFill/>
        </p:spPr>
        <p:txBody>
          <a:bodyPr wrap="square" rtlCol="0" anchor="ctr">
            <a:spAutoFit/>
          </a:bodyPr>
          <a:lstStyle/>
          <a:p>
            <a:pPr algn="ctr"/>
            <a:r>
              <a:rPr lang="en-US" altLang="ko-KR" sz="2400" b="1" dirty="0">
                <a:solidFill>
                  <a:schemeClr val="accent3"/>
                </a:solidFill>
                <a:cs typeface="Arial" pitchFamily="34" charset="0"/>
              </a:rPr>
              <a:t>70%</a:t>
            </a:r>
            <a:endParaRPr lang="ko-KR" altLang="en-US" sz="2400" b="1" dirty="0">
              <a:solidFill>
                <a:schemeClr val="accent3"/>
              </a:solidFill>
              <a:cs typeface="Arial" pitchFamily="34" charset="0"/>
            </a:endParaRPr>
          </a:p>
        </p:txBody>
      </p:sp>
      <p:sp>
        <p:nvSpPr>
          <p:cNvPr id="7" name="Text Placeholder 12">
            <a:extLst>
              <a:ext uri="{FF2B5EF4-FFF2-40B4-BE49-F238E27FC236}">
                <a16:creationId xmlns:a16="http://schemas.microsoft.com/office/drawing/2014/main" id="{39475B79-8EF6-481D-9000-5CAF13652547}"/>
              </a:ext>
            </a:extLst>
          </p:cNvPr>
          <p:cNvSpPr txBox="1">
            <a:spLocks/>
          </p:cNvSpPr>
          <p:nvPr/>
        </p:nvSpPr>
        <p:spPr>
          <a:xfrm>
            <a:off x="912248" y="3013331"/>
            <a:ext cx="3864854" cy="466533"/>
          </a:xfrm>
          <a:prstGeom prst="rect">
            <a:avLst/>
          </a:prstGeom>
        </p:spPr>
        <p:txBody>
          <a:bodyP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altLang="ko-KR" sz="1200" dirty="0">
                <a:solidFill>
                  <a:schemeClr val="tx1">
                    <a:lumMod val="75000"/>
                    <a:lumOff val="25000"/>
                  </a:schemeClr>
                </a:solidFill>
                <a:cs typeface="Arial" pitchFamily="34" charset="0"/>
              </a:rPr>
              <a:t>You can simply impress your audience and add a unique zing and appeal to your Presentations.</a:t>
            </a:r>
            <a:endParaRPr lang="ko-KR" altLang="en-US" sz="1200" dirty="0">
              <a:solidFill>
                <a:schemeClr val="tx1">
                  <a:lumMod val="75000"/>
                  <a:lumOff val="25000"/>
                </a:schemeClr>
              </a:solidFill>
              <a:cs typeface="Arial" pitchFamily="34" charset="0"/>
            </a:endParaRPr>
          </a:p>
        </p:txBody>
      </p:sp>
      <p:sp>
        <p:nvSpPr>
          <p:cNvPr id="8" name="TextBox 7">
            <a:extLst>
              <a:ext uri="{FF2B5EF4-FFF2-40B4-BE49-F238E27FC236}">
                <a16:creationId xmlns:a16="http://schemas.microsoft.com/office/drawing/2014/main" id="{868D79FB-CE4B-4E13-A9B8-45896FD9CDE5}"/>
              </a:ext>
            </a:extLst>
          </p:cNvPr>
          <p:cNvSpPr txBox="1"/>
          <p:nvPr/>
        </p:nvSpPr>
        <p:spPr>
          <a:xfrm>
            <a:off x="912249" y="3527174"/>
            <a:ext cx="878954" cy="461665"/>
          </a:xfrm>
          <a:prstGeom prst="rect">
            <a:avLst/>
          </a:prstGeom>
          <a:noFill/>
        </p:spPr>
        <p:txBody>
          <a:bodyPr wrap="square" rtlCol="0" anchor="ctr">
            <a:spAutoFit/>
          </a:bodyPr>
          <a:lstStyle/>
          <a:p>
            <a:pPr algn="ctr"/>
            <a:r>
              <a:rPr lang="en-US" altLang="ko-KR" sz="2400" b="1" dirty="0">
                <a:solidFill>
                  <a:schemeClr val="accent2"/>
                </a:solidFill>
                <a:cs typeface="Arial" pitchFamily="34" charset="0"/>
              </a:rPr>
              <a:t>65%</a:t>
            </a:r>
            <a:endParaRPr lang="ko-KR" altLang="en-US" sz="2400" b="1" dirty="0">
              <a:solidFill>
                <a:schemeClr val="accent2"/>
              </a:solidFill>
              <a:cs typeface="Arial" pitchFamily="34" charset="0"/>
            </a:endParaRPr>
          </a:p>
        </p:txBody>
      </p:sp>
      <p:sp>
        <p:nvSpPr>
          <p:cNvPr id="9" name="Text Placeholder 12">
            <a:extLst>
              <a:ext uri="{FF2B5EF4-FFF2-40B4-BE49-F238E27FC236}">
                <a16:creationId xmlns:a16="http://schemas.microsoft.com/office/drawing/2014/main" id="{06829A34-189A-4CFD-9D89-5764BD0400BA}"/>
              </a:ext>
            </a:extLst>
          </p:cNvPr>
          <p:cNvSpPr txBox="1">
            <a:spLocks/>
          </p:cNvSpPr>
          <p:nvPr/>
        </p:nvSpPr>
        <p:spPr>
          <a:xfrm>
            <a:off x="912248" y="3915848"/>
            <a:ext cx="3864854" cy="466533"/>
          </a:xfrm>
          <a:prstGeom prst="rect">
            <a:avLst/>
          </a:prstGeom>
        </p:spPr>
        <p:txBody>
          <a:bodyP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altLang="ko-KR" sz="1200" dirty="0">
                <a:solidFill>
                  <a:schemeClr val="tx1">
                    <a:lumMod val="75000"/>
                    <a:lumOff val="25000"/>
                  </a:schemeClr>
                </a:solidFill>
                <a:cs typeface="Arial" pitchFamily="34" charset="0"/>
              </a:rPr>
              <a:t>You can simply impress your audience and add a unique zing and appeal to your Presentations.</a:t>
            </a:r>
            <a:endParaRPr lang="ko-KR" altLang="en-US" sz="1200" dirty="0">
              <a:solidFill>
                <a:schemeClr val="tx1">
                  <a:lumMod val="75000"/>
                  <a:lumOff val="25000"/>
                </a:schemeClr>
              </a:solidFill>
              <a:cs typeface="Arial" pitchFamily="34" charset="0"/>
            </a:endParaRPr>
          </a:p>
        </p:txBody>
      </p:sp>
      <p:sp>
        <p:nvSpPr>
          <p:cNvPr id="10" name="TextBox 9">
            <a:extLst>
              <a:ext uri="{FF2B5EF4-FFF2-40B4-BE49-F238E27FC236}">
                <a16:creationId xmlns:a16="http://schemas.microsoft.com/office/drawing/2014/main" id="{9945D477-F80B-4AEF-83FE-5C612583AEC6}"/>
              </a:ext>
            </a:extLst>
          </p:cNvPr>
          <p:cNvSpPr txBox="1"/>
          <p:nvPr/>
        </p:nvSpPr>
        <p:spPr>
          <a:xfrm>
            <a:off x="912249" y="5311435"/>
            <a:ext cx="878954" cy="461665"/>
          </a:xfrm>
          <a:prstGeom prst="rect">
            <a:avLst/>
          </a:prstGeom>
          <a:noFill/>
        </p:spPr>
        <p:txBody>
          <a:bodyPr wrap="square" rtlCol="0" anchor="ctr">
            <a:spAutoFit/>
          </a:bodyPr>
          <a:lstStyle/>
          <a:p>
            <a:pPr algn="ctr"/>
            <a:r>
              <a:rPr lang="en-US" altLang="ko-KR" sz="2400" b="1" dirty="0">
                <a:solidFill>
                  <a:schemeClr val="accent6"/>
                </a:solidFill>
                <a:cs typeface="Arial" pitchFamily="34" charset="0"/>
              </a:rPr>
              <a:t>40%</a:t>
            </a:r>
            <a:endParaRPr lang="ko-KR" altLang="en-US" sz="2400" b="1" dirty="0">
              <a:solidFill>
                <a:schemeClr val="accent6"/>
              </a:solidFill>
              <a:cs typeface="Arial" pitchFamily="34" charset="0"/>
            </a:endParaRPr>
          </a:p>
        </p:txBody>
      </p:sp>
      <p:sp>
        <p:nvSpPr>
          <p:cNvPr id="11" name="Text Placeholder 12">
            <a:extLst>
              <a:ext uri="{FF2B5EF4-FFF2-40B4-BE49-F238E27FC236}">
                <a16:creationId xmlns:a16="http://schemas.microsoft.com/office/drawing/2014/main" id="{1F7EE2DA-0AF3-47AF-A829-C4409C07209E}"/>
              </a:ext>
            </a:extLst>
          </p:cNvPr>
          <p:cNvSpPr txBox="1">
            <a:spLocks/>
          </p:cNvSpPr>
          <p:nvPr/>
        </p:nvSpPr>
        <p:spPr>
          <a:xfrm>
            <a:off x="912248" y="5698772"/>
            <a:ext cx="3864854" cy="466533"/>
          </a:xfrm>
          <a:prstGeom prst="rect">
            <a:avLst/>
          </a:prstGeom>
        </p:spPr>
        <p:txBody>
          <a:bodyP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altLang="ko-KR" sz="1200" dirty="0">
                <a:solidFill>
                  <a:schemeClr val="tx1">
                    <a:lumMod val="75000"/>
                    <a:lumOff val="25000"/>
                  </a:schemeClr>
                </a:solidFill>
                <a:cs typeface="Arial" pitchFamily="34" charset="0"/>
              </a:rPr>
              <a:t>You can simply impress your audience and add a unique zing and appeal to your Presentations.</a:t>
            </a:r>
            <a:endParaRPr lang="ko-KR" altLang="en-US" sz="1200" dirty="0">
              <a:solidFill>
                <a:schemeClr val="tx1">
                  <a:lumMod val="75000"/>
                  <a:lumOff val="25000"/>
                </a:schemeClr>
              </a:solidFill>
              <a:cs typeface="Arial" pitchFamily="34" charset="0"/>
            </a:endParaRPr>
          </a:p>
        </p:txBody>
      </p:sp>
      <p:sp>
        <p:nvSpPr>
          <p:cNvPr id="12" name="TextBox 11">
            <a:extLst>
              <a:ext uri="{FF2B5EF4-FFF2-40B4-BE49-F238E27FC236}">
                <a16:creationId xmlns:a16="http://schemas.microsoft.com/office/drawing/2014/main" id="{592DBD7B-BAE0-4AB0-A02B-63D3D6B0F683}"/>
              </a:ext>
            </a:extLst>
          </p:cNvPr>
          <p:cNvSpPr txBox="1"/>
          <p:nvPr/>
        </p:nvSpPr>
        <p:spPr>
          <a:xfrm>
            <a:off x="912249" y="4429689"/>
            <a:ext cx="878954" cy="461665"/>
          </a:xfrm>
          <a:prstGeom prst="rect">
            <a:avLst/>
          </a:prstGeom>
          <a:noFill/>
        </p:spPr>
        <p:txBody>
          <a:bodyPr wrap="square" rtlCol="0" anchor="ctr">
            <a:spAutoFit/>
          </a:bodyPr>
          <a:lstStyle/>
          <a:p>
            <a:pPr algn="ctr"/>
            <a:r>
              <a:rPr lang="en-US" altLang="ko-KR" sz="2400" b="1" dirty="0">
                <a:solidFill>
                  <a:schemeClr val="accent1"/>
                </a:solidFill>
                <a:cs typeface="Arial" pitchFamily="34" charset="0"/>
              </a:rPr>
              <a:t>55%</a:t>
            </a:r>
            <a:endParaRPr lang="ko-KR" altLang="en-US" sz="2400" b="1" dirty="0">
              <a:solidFill>
                <a:schemeClr val="accent1"/>
              </a:solidFill>
              <a:cs typeface="Arial" pitchFamily="34" charset="0"/>
            </a:endParaRPr>
          </a:p>
        </p:txBody>
      </p:sp>
      <p:sp>
        <p:nvSpPr>
          <p:cNvPr id="13" name="Text Placeholder 12">
            <a:extLst>
              <a:ext uri="{FF2B5EF4-FFF2-40B4-BE49-F238E27FC236}">
                <a16:creationId xmlns:a16="http://schemas.microsoft.com/office/drawing/2014/main" id="{7E5497FE-38FC-4AB3-A192-5807DD632C1C}"/>
              </a:ext>
            </a:extLst>
          </p:cNvPr>
          <p:cNvSpPr txBox="1">
            <a:spLocks/>
          </p:cNvSpPr>
          <p:nvPr/>
        </p:nvSpPr>
        <p:spPr>
          <a:xfrm>
            <a:off x="912248" y="4797593"/>
            <a:ext cx="3864854" cy="466533"/>
          </a:xfrm>
          <a:prstGeom prst="rect">
            <a:avLst/>
          </a:prstGeom>
        </p:spPr>
        <p:txBody>
          <a:bodyP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altLang="ko-KR" sz="1200" dirty="0">
                <a:solidFill>
                  <a:schemeClr val="tx1">
                    <a:lumMod val="75000"/>
                    <a:lumOff val="25000"/>
                  </a:schemeClr>
                </a:solidFill>
                <a:cs typeface="Arial" pitchFamily="34" charset="0"/>
              </a:rPr>
              <a:t>You can simply impress your audience and add a unique zing and appeal to your Presentations.</a:t>
            </a:r>
            <a:endParaRPr lang="ko-KR" altLang="en-US" sz="1200" dirty="0">
              <a:solidFill>
                <a:schemeClr val="tx1">
                  <a:lumMod val="75000"/>
                  <a:lumOff val="25000"/>
                </a:schemeClr>
              </a:solidFill>
              <a:cs typeface="Arial" pitchFamily="34" charset="0"/>
            </a:endParaRPr>
          </a:p>
        </p:txBody>
      </p:sp>
      <p:grpSp>
        <p:nvGrpSpPr>
          <p:cNvPr id="14" name="그룹 9">
            <a:extLst>
              <a:ext uri="{FF2B5EF4-FFF2-40B4-BE49-F238E27FC236}">
                <a16:creationId xmlns:a16="http://schemas.microsoft.com/office/drawing/2014/main" id="{1A359F91-D4B8-4F1A-8A4A-63A4470FC338}"/>
              </a:ext>
            </a:extLst>
          </p:cNvPr>
          <p:cNvGrpSpPr/>
          <p:nvPr/>
        </p:nvGrpSpPr>
        <p:grpSpPr>
          <a:xfrm>
            <a:off x="7015978" y="1336377"/>
            <a:ext cx="5176027" cy="5521626"/>
            <a:chOff x="7015974" y="1248508"/>
            <a:chExt cx="5176027" cy="5670856"/>
          </a:xfrm>
        </p:grpSpPr>
        <p:grpSp>
          <p:nvGrpSpPr>
            <p:cNvPr id="15" name="그룹 7">
              <a:extLst>
                <a:ext uri="{FF2B5EF4-FFF2-40B4-BE49-F238E27FC236}">
                  <a16:creationId xmlns:a16="http://schemas.microsoft.com/office/drawing/2014/main" id="{696114C0-5A23-4712-AE24-EC6F5D29C087}"/>
                </a:ext>
              </a:extLst>
            </p:cNvPr>
            <p:cNvGrpSpPr/>
            <p:nvPr/>
          </p:nvGrpSpPr>
          <p:grpSpPr>
            <a:xfrm>
              <a:off x="9425131" y="1248508"/>
              <a:ext cx="2766870" cy="5670856"/>
              <a:chOff x="9425131" y="1248508"/>
              <a:chExt cx="2766870" cy="5670856"/>
            </a:xfrm>
          </p:grpSpPr>
          <p:sp>
            <p:nvSpPr>
              <p:cNvPr id="22" name="직사각형 2">
                <a:extLst>
                  <a:ext uri="{FF2B5EF4-FFF2-40B4-BE49-F238E27FC236}">
                    <a16:creationId xmlns:a16="http://schemas.microsoft.com/office/drawing/2014/main" id="{BB7389A1-69F8-4F76-AF55-19A3E17A7F45}"/>
                  </a:ext>
                </a:extLst>
              </p:cNvPr>
              <p:cNvSpPr/>
              <p:nvPr/>
            </p:nvSpPr>
            <p:spPr>
              <a:xfrm>
                <a:off x="9425131" y="1248508"/>
                <a:ext cx="2766870" cy="1134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23" name="직사각형 58">
                <a:extLst>
                  <a:ext uri="{FF2B5EF4-FFF2-40B4-BE49-F238E27FC236}">
                    <a16:creationId xmlns:a16="http://schemas.microsoft.com/office/drawing/2014/main" id="{BC59AB4F-D787-428A-A097-97C530E327DF}"/>
                  </a:ext>
                </a:extLst>
              </p:cNvPr>
              <p:cNvSpPr/>
              <p:nvPr/>
            </p:nvSpPr>
            <p:spPr>
              <a:xfrm>
                <a:off x="9425131" y="2382722"/>
                <a:ext cx="2766870" cy="1134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24" name="직사각형 59">
                <a:extLst>
                  <a:ext uri="{FF2B5EF4-FFF2-40B4-BE49-F238E27FC236}">
                    <a16:creationId xmlns:a16="http://schemas.microsoft.com/office/drawing/2014/main" id="{6121F814-7CA2-4D2E-B2B6-DAB294EEE9D5}"/>
                  </a:ext>
                </a:extLst>
              </p:cNvPr>
              <p:cNvSpPr/>
              <p:nvPr/>
            </p:nvSpPr>
            <p:spPr>
              <a:xfrm>
                <a:off x="9425131" y="3516935"/>
                <a:ext cx="2766870" cy="1134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25" name="직사각형 60">
                <a:extLst>
                  <a:ext uri="{FF2B5EF4-FFF2-40B4-BE49-F238E27FC236}">
                    <a16:creationId xmlns:a16="http://schemas.microsoft.com/office/drawing/2014/main" id="{9CFA3689-4D60-430C-85CC-4058A4143E68}"/>
                  </a:ext>
                </a:extLst>
              </p:cNvPr>
              <p:cNvSpPr/>
              <p:nvPr/>
            </p:nvSpPr>
            <p:spPr>
              <a:xfrm>
                <a:off x="9425131" y="4651149"/>
                <a:ext cx="2766870" cy="113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26" name="직사각형 61">
                <a:extLst>
                  <a:ext uri="{FF2B5EF4-FFF2-40B4-BE49-F238E27FC236}">
                    <a16:creationId xmlns:a16="http://schemas.microsoft.com/office/drawing/2014/main" id="{C1A55465-C6B7-4A80-88F3-29B79838A74B}"/>
                  </a:ext>
                </a:extLst>
              </p:cNvPr>
              <p:cNvSpPr/>
              <p:nvPr/>
            </p:nvSpPr>
            <p:spPr>
              <a:xfrm>
                <a:off x="9425131" y="5785364"/>
                <a:ext cx="2766870" cy="1134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grpSp>
          <p:nvGrpSpPr>
            <p:cNvPr id="16" name="그룹 8">
              <a:extLst>
                <a:ext uri="{FF2B5EF4-FFF2-40B4-BE49-F238E27FC236}">
                  <a16:creationId xmlns:a16="http://schemas.microsoft.com/office/drawing/2014/main" id="{DEA9B89C-394D-4908-B6DB-F02819D88ED3}"/>
                </a:ext>
              </a:extLst>
            </p:cNvPr>
            <p:cNvGrpSpPr/>
            <p:nvPr/>
          </p:nvGrpSpPr>
          <p:grpSpPr>
            <a:xfrm>
              <a:off x="7015974" y="1248508"/>
              <a:ext cx="2409157" cy="5670856"/>
              <a:chOff x="7015974" y="1248508"/>
              <a:chExt cx="2409157" cy="5670856"/>
            </a:xfrm>
          </p:grpSpPr>
          <p:sp>
            <p:nvSpPr>
              <p:cNvPr id="17" name="자유형: 도형 70">
                <a:extLst>
                  <a:ext uri="{FF2B5EF4-FFF2-40B4-BE49-F238E27FC236}">
                    <a16:creationId xmlns:a16="http://schemas.microsoft.com/office/drawing/2014/main" id="{420C1188-8F22-46C6-99F0-DD86A0DE4C96}"/>
                  </a:ext>
                </a:extLst>
              </p:cNvPr>
              <p:cNvSpPr/>
              <p:nvPr/>
            </p:nvSpPr>
            <p:spPr>
              <a:xfrm>
                <a:off x="7642806" y="1248508"/>
                <a:ext cx="1782324" cy="1135420"/>
              </a:xfrm>
              <a:custGeom>
                <a:avLst/>
                <a:gdLst>
                  <a:gd name="connsiteX0" fmla="*/ 1582480 w 1782324"/>
                  <a:gd name="connsiteY0" fmla="*/ 0 h 1135420"/>
                  <a:gd name="connsiteX1" fmla="*/ 1782324 w 1782324"/>
                  <a:gd name="connsiteY1" fmla="*/ 0 h 1135420"/>
                  <a:gd name="connsiteX2" fmla="*/ 1782324 w 1782324"/>
                  <a:gd name="connsiteY2" fmla="*/ 1135420 h 1135420"/>
                  <a:gd name="connsiteX3" fmla="*/ 0 w 1782324"/>
                  <a:gd name="connsiteY3" fmla="*/ 1135420 h 1135420"/>
                  <a:gd name="connsiteX4" fmla="*/ 1394915 w 1782324"/>
                  <a:gd name="connsiteY4" fmla="*/ 19328 h 11354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2324" h="1135420">
                    <a:moveTo>
                      <a:pt x="1582480" y="0"/>
                    </a:moveTo>
                    <a:lnTo>
                      <a:pt x="1782324" y="0"/>
                    </a:lnTo>
                    <a:lnTo>
                      <a:pt x="1782324" y="1135420"/>
                    </a:lnTo>
                    <a:lnTo>
                      <a:pt x="0" y="1135420"/>
                    </a:lnTo>
                    <a:cubicBezTo>
                      <a:pt x="204706" y="584155"/>
                      <a:pt x="695866" y="136049"/>
                      <a:pt x="1394915" y="19328"/>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solidFill>
                    <a:schemeClr val="accent4"/>
                  </a:solidFill>
                </a:endParaRPr>
              </a:p>
            </p:txBody>
          </p:sp>
          <p:sp>
            <p:nvSpPr>
              <p:cNvPr id="18" name="자유형: 도형 71">
                <a:extLst>
                  <a:ext uri="{FF2B5EF4-FFF2-40B4-BE49-F238E27FC236}">
                    <a16:creationId xmlns:a16="http://schemas.microsoft.com/office/drawing/2014/main" id="{65A08972-ECB7-43F8-96AE-C2A5C6ECF244}"/>
                  </a:ext>
                </a:extLst>
              </p:cNvPr>
              <p:cNvSpPr/>
              <p:nvPr/>
            </p:nvSpPr>
            <p:spPr>
              <a:xfrm>
                <a:off x="7350020" y="2382722"/>
                <a:ext cx="2075111" cy="1135420"/>
              </a:xfrm>
              <a:custGeom>
                <a:avLst/>
                <a:gdLst>
                  <a:gd name="connsiteX0" fmla="*/ 298141 w 2075111"/>
                  <a:gd name="connsiteY0" fmla="*/ 0 h 1135420"/>
                  <a:gd name="connsiteX1" fmla="*/ 2075111 w 2075111"/>
                  <a:gd name="connsiteY1" fmla="*/ 0 h 1135420"/>
                  <a:gd name="connsiteX2" fmla="*/ 2075111 w 2075111"/>
                  <a:gd name="connsiteY2" fmla="*/ 1135420 h 1135420"/>
                  <a:gd name="connsiteX3" fmla="*/ 0 w 2075111"/>
                  <a:gd name="connsiteY3" fmla="*/ 1135420 h 1135420"/>
                  <a:gd name="connsiteX4" fmla="*/ 143326 w 2075111"/>
                  <a:gd name="connsiteY4" fmla="*/ 941418 h 1135420"/>
                  <a:gd name="connsiteX5" fmla="*/ 298141 w 2075111"/>
                  <a:gd name="connsiteY5" fmla="*/ 0 h 1135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5111" h="1135420">
                    <a:moveTo>
                      <a:pt x="298141" y="0"/>
                    </a:moveTo>
                    <a:lnTo>
                      <a:pt x="2075111" y="0"/>
                    </a:lnTo>
                    <a:lnTo>
                      <a:pt x="2075111" y="1135420"/>
                    </a:lnTo>
                    <a:lnTo>
                      <a:pt x="0" y="1135420"/>
                    </a:lnTo>
                    <a:cubicBezTo>
                      <a:pt x="75201" y="1043352"/>
                      <a:pt x="87553" y="1014096"/>
                      <a:pt x="143326" y="941418"/>
                    </a:cubicBezTo>
                    <a:cubicBezTo>
                      <a:pt x="294462" y="770596"/>
                      <a:pt x="51248" y="518977"/>
                      <a:pt x="298141"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dirty="0"/>
              </a:p>
            </p:txBody>
          </p:sp>
          <p:sp>
            <p:nvSpPr>
              <p:cNvPr id="19" name="자유형: 도형 72">
                <a:extLst>
                  <a:ext uri="{FF2B5EF4-FFF2-40B4-BE49-F238E27FC236}">
                    <a16:creationId xmlns:a16="http://schemas.microsoft.com/office/drawing/2014/main" id="{90A01D98-EC9A-46B6-ACBA-C3AD3092CA89}"/>
                  </a:ext>
                </a:extLst>
              </p:cNvPr>
              <p:cNvSpPr/>
              <p:nvPr/>
            </p:nvSpPr>
            <p:spPr>
              <a:xfrm>
                <a:off x="7015974" y="3516935"/>
                <a:ext cx="2409156" cy="1135420"/>
              </a:xfrm>
              <a:custGeom>
                <a:avLst/>
                <a:gdLst>
                  <a:gd name="connsiteX0" fmla="*/ 345087 w 2409156"/>
                  <a:gd name="connsiteY0" fmla="*/ 0 h 1135420"/>
                  <a:gd name="connsiteX1" fmla="*/ 2409156 w 2409156"/>
                  <a:gd name="connsiteY1" fmla="*/ 0 h 1135420"/>
                  <a:gd name="connsiteX2" fmla="*/ 2409156 w 2409156"/>
                  <a:gd name="connsiteY2" fmla="*/ 1135420 h 1135420"/>
                  <a:gd name="connsiteX3" fmla="*/ 396107 w 2409156"/>
                  <a:gd name="connsiteY3" fmla="*/ 1135420 h 1135420"/>
                  <a:gd name="connsiteX4" fmla="*/ 290286 w 2409156"/>
                  <a:gd name="connsiteY4" fmla="*/ 1068296 h 1135420"/>
                  <a:gd name="connsiteX5" fmla="*/ 415410 w 2409156"/>
                  <a:gd name="connsiteY5" fmla="*/ 783337 h 1135420"/>
                  <a:gd name="connsiteX6" fmla="*/ 7150 w 2409156"/>
                  <a:gd name="connsiteY6" fmla="*/ 455110 h 1135420"/>
                  <a:gd name="connsiteX7" fmla="*/ 345087 w 2409156"/>
                  <a:gd name="connsiteY7" fmla="*/ 0 h 1135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09156" h="1135420">
                    <a:moveTo>
                      <a:pt x="345087" y="0"/>
                    </a:moveTo>
                    <a:lnTo>
                      <a:pt x="2409156" y="0"/>
                    </a:lnTo>
                    <a:lnTo>
                      <a:pt x="2409156" y="1135420"/>
                    </a:lnTo>
                    <a:lnTo>
                      <a:pt x="396107" y="1135420"/>
                    </a:lnTo>
                    <a:cubicBezTo>
                      <a:pt x="359489" y="1114752"/>
                      <a:pt x="307981" y="1092898"/>
                      <a:pt x="290286" y="1068296"/>
                    </a:cubicBezTo>
                    <a:cubicBezTo>
                      <a:pt x="270508" y="1008385"/>
                      <a:pt x="362148" y="881624"/>
                      <a:pt x="415410" y="783337"/>
                    </a:cubicBezTo>
                    <a:cubicBezTo>
                      <a:pt x="506284" y="704464"/>
                      <a:pt x="-70109" y="637971"/>
                      <a:pt x="7150" y="455110"/>
                    </a:cubicBezTo>
                    <a:cubicBezTo>
                      <a:pt x="59408" y="386912"/>
                      <a:pt x="159209" y="227844"/>
                      <a:pt x="345087"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20" name="자유형: 도형 74">
                <a:extLst>
                  <a:ext uri="{FF2B5EF4-FFF2-40B4-BE49-F238E27FC236}">
                    <a16:creationId xmlns:a16="http://schemas.microsoft.com/office/drawing/2014/main" id="{2C95C986-53EE-4218-A528-833A26DB96F2}"/>
                  </a:ext>
                </a:extLst>
              </p:cNvPr>
              <p:cNvSpPr/>
              <p:nvPr/>
            </p:nvSpPr>
            <p:spPr>
              <a:xfrm>
                <a:off x="7378502" y="4641913"/>
                <a:ext cx="2046629" cy="1144656"/>
              </a:xfrm>
              <a:custGeom>
                <a:avLst/>
                <a:gdLst>
                  <a:gd name="connsiteX0" fmla="*/ 0 w 2053213"/>
                  <a:gd name="connsiteY0" fmla="*/ 0 h 1135420"/>
                  <a:gd name="connsiteX1" fmla="*/ 2053213 w 2053213"/>
                  <a:gd name="connsiteY1" fmla="*/ 0 h 1135420"/>
                  <a:gd name="connsiteX2" fmla="*/ 2053213 w 2053213"/>
                  <a:gd name="connsiteY2" fmla="*/ 1135420 h 1135420"/>
                  <a:gd name="connsiteX3" fmla="*/ 1555916 w 2053213"/>
                  <a:gd name="connsiteY3" fmla="*/ 1135420 h 1135420"/>
                  <a:gd name="connsiteX4" fmla="*/ 1354047 w 2053213"/>
                  <a:gd name="connsiteY4" fmla="*/ 906501 h 1135420"/>
                  <a:gd name="connsiteX5" fmla="*/ 341110 w 2053213"/>
                  <a:gd name="connsiteY5" fmla="*/ 1021568 h 1135420"/>
                  <a:gd name="connsiteX6" fmla="*/ 188316 w 2053213"/>
                  <a:gd name="connsiteY6" fmla="*/ 363837 h 1135420"/>
                  <a:gd name="connsiteX7" fmla="*/ 12398 w 2053213"/>
                  <a:gd name="connsiteY7" fmla="*/ 184855 h 1135420"/>
                  <a:gd name="connsiteX8" fmla="*/ 60078 w 2053213"/>
                  <a:gd name="connsiteY8" fmla="*/ 35585 h 1135420"/>
                  <a:gd name="connsiteX0" fmla="*/ 18046 w 2046629"/>
                  <a:gd name="connsiteY0" fmla="*/ 0 h 1144656"/>
                  <a:gd name="connsiteX1" fmla="*/ 2046629 w 2046629"/>
                  <a:gd name="connsiteY1" fmla="*/ 9236 h 1144656"/>
                  <a:gd name="connsiteX2" fmla="*/ 2046629 w 2046629"/>
                  <a:gd name="connsiteY2" fmla="*/ 1144656 h 1144656"/>
                  <a:gd name="connsiteX3" fmla="*/ 1549332 w 2046629"/>
                  <a:gd name="connsiteY3" fmla="*/ 1144656 h 1144656"/>
                  <a:gd name="connsiteX4" fmla="*/ 1347463 w 2046629"/>
                  <a:gd name="connsiteY4" fmla="*/ 915737 h 1144656"/>
                  <a:gd name="connsiteX5" fmla="*/ 334526 w 2046629"/>
                  <a:gd name="connsiteY5" fmla="*/ 1030804 h 1144656"/>
                  <a:gd name="connsiteX6" fmla="*/ 181732 w 2046629"/>
                  <a:gd name="connsiteY6" fmla="*/ 373073 h 1144656"/>
                  <a:gd name="connsiteX7" fmla="*/ 5814 w 2046629"/>
                  <a:gd name="connsiteY7" fmla="*/ 194091 h 1144656"/>
                  <a:gd name="connsiteX8" fmla="*/ 53494 w 2046629"/>
                  <a:gd name="connsiteY8" fmla="*/ 44821 h 1144656"/>
                  <a:gd name="connsiteX9" fmla="*/ 18046 w 2046629"/>
                  <a:gd name="connsiteY9" fmla="*/ 0 h 1144656"/>
                  <a:gd name="connsiteX0" fmla="*/ 18046 w 2046629"/>
                  <a:gd name="connsiteY0" fmla="*/ 0 h 1144656"/>
                  <a:gd name="connsiteX1" fmla="*/ 2046629 w 2046629"/>
                  <a:gd name="connsiteY1" fmla="*/ 9236 h 1144656"/>
                  <a:gd name="connsiteX2" fmla="*/ 2046629 w 2046629"/>
                  <a:gd name="connsiteY2" fmla="*/ 1144656 h 1144656"/>
                  <a:gd name="connsiteX3" fmla="*/ 1549332 w 2046629"/>
                  <a:gd name="connsiteY3" fmla="*/ 1144656 h 1144656"/>
                  <a:gd name="connsiteX4" fmla="*/ 1347463 w 2046629"/>
                  <a:gd name="connsiteY4" fmla="*/ 915737 h 1144656"/>
                  <a:gd name="connsiteX5" fmla="*/ 334526 w 2046629"/>
                  <a:gd name="connsiteY5" fmla="*/ 1030804 h 1144656"/>
                  <a:gd name="connsiteX6" fmla="*/ 181732 w 2046629"/>
                  <a:gd name="connsiteY6" fmla="*/ 373073 h 1144656"/>
                  <a:gd name="connsiteX7" fmla="*/ 5814 w 2046629"/>
                  <a:gd name="connsiteY7" fmla="*/ 194091 h 1144656"/>
                  <a:gd name="connsiteX8" fmla="*/ 53494 w 2046629"/>
                  <a:gd name="connsiteY8" fmla="*/ 44821 h 1144656"/>
                  <a:gd name="connsiteX9" fmla="*/ 18046 w 2046629"/>
                  <a:gd name="connsiteY9" fmla="*/ 0 h 1144656"/>
                  <a:gd name="connsiteX0" fmla="*/ 18046 w 2046629"/>
                  <a:gd name="connsiteY0" fmla="*/ 0 h 1144656"/>
                  <a:gd name="connsiteX1" fmla="*/ 2046629 w 2046629"/>
                  <a:gd name="connsiteY1" fmla="*/ 9236 h 1144656"/>
                  <a:gd name="connsiteX2" fmla="*/ 2046629 w 2046629"/>
                  <a:gd name="connsiteY2" fmla="*/ 1144656 h 1144656"/>
                  <a:gd name="connsiteX3" fmla="*/ 1549332 w 2046629"/>
                  <a:gd name="connsiteY3" fmla="*/ 1144656 h 1144656"/>
                  <a:gd name="connsiteX4" fmla="*/ 1347463 w 2046629"/>
                  <a:gd name="connsiteY4" fmla="*/ 915737 h 1144656"/>
                  <a:gd name="connsiteX5" fmla="*/ 334526 w 2046629"/>
                  <a:gd name="connsiteY5" fmla="*/ 1030804 h 1144656"/>
                  <a:gd name="connsiteX6" fmla="*/ 181732 w 2046629"/>
                  <a:gd name="connsiteY6" fmla="*/ 373073 h 1144656"/>
                  <a:gd name="connsiteX7" fmla="*/ 5814 w 2046629"/>
                  <a:gd name="connsiteY7" fmla="*/ 194091 h 1144656"/>
                  <a:gd name="connsiteX8" fmla="*/ 53494 w 2046629"/>
                  <a:gd name="connsiteY8" fmla="*/ 44821 h 1144656"/>
                  <a:gd name="connsiteX9" fmla="*/ 18046 w 2046629"/>
                  <a:gd name="connsiteY9" fmla="*/ 0 h 1144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46629" h="1144656">
                    <a:moveTo>
                      <a:pt x="18046" y="0"/>
                    </a:moveTo>
                    <a:lnTo>
                      <a:pt x="2046629" y="9236"/>
                    </a:lnTo>
                    <a:lnTo>
                      <a:pt x="2046629" y="1144656"/>
                    </a:lnTo>
                    <a:lnTo>
                      <a:pt x="1549332" y="1144656"/>
                    </a:lnTo>
                    <a:cubicBezTo>
                      <a:pt x="1509942" y="991704"/>
                      <a:pt x="1449595" y="887935"/>
                      <a:pt x="1347463" y="915737"/>
                    </a:cubicBezTo>
                    <a:cubicBezTo>
                      <a:pt x="1036227" y="987105"/>
                      <a:pt x="630907" y="1147605"/>
                      <a:pt x="334526" y="1030804"/>
                    </a:cubicBezTo>
                    <a:cubicBezTo>
                      <a:pt x="2989" y="879235"/>
                      <a:pt x="250820" y="489979"/>
                      <a:pt x="181732" y="373073"/>
                    </a:cubicBezTo>
                    <a:cubicBezTo>
                      <a:pt x="151154" y="296907"/>
                      <a:pt x="51249" y="255402"/>
                      <a:pt x="5814" y="194091"/>
                    </a:cubicBezTo>
                    <a:cubicBezTo>
                      <a:pt x="-17908" y="154239"/>
                      <a:pt x="37601" y="94577"/>
                      <a:pt x="53494" y="44821"/>
                    </a:cubicBezTo>
                    <a:cubicBezTo>
                      <a:pt x="33468" y="17565"/>
                      <a:pt x="38072" y="11862"/>
                      <a:pt x="18046"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dirty="0"/>
              </a:p>
            </p:txBody>
          </p:sp>
          <p:sp>
            <p:nvSpPr>
              <p:cNvPr id="21" name="자유형: 도형 75">
                <a:extLst>
                  <a:ext uri="{FF2B5EF4-FFF2-40B4-BE49-F238E27FC236}">
                    <a16:creationId xmlns:a16="http://schemas.microsoft.com/office/drawing/2014/main" id="{5E52321F-3A07-4628-BF70-1E7D25B1B74F}"/>
                  </a:ext>
                </a:extLst>
              </p:cNvPr>
              <p:cNvSpPr/>
              <p:nvPr/>
            </p:nvSpPr>
            <p:spPr>
              <a:xfrm>
                <a:off x="8924043" y="5785364"/>
                <a:ext cx="501087" cy="1134000"/>
              </a:xfrm>
              <a:custGeom>
                <a:avLst/>
                <a:gdLst>
                  <a:gd name="connsiteX0" fmla="*/ 0 w 501087"/>
                  <a:gd name="connsiteY0" fmla="*/ 0 h 1121900"/>
                  <a:gd name="connsiteX1" fmla="*/ 501087 w 501087"/>
                  <a:gd name="connsiteY1" fmla="*/ 0 h 1121900"/>
                  <a:gd name="connsiteX2" fmla="*/ 501087 w 501087"/>
                  <a:gd name="connsiteY2" fmla="*/ 1121900 h 1121900"/>
                  <a:gd name="connsiteX3" fmla="*/ 113679 w 501087"/>
                  <a:gd name="connsiteY3" fmla="*/ 1121900 h 1121900"/>
                  <a:gd name="connsiteX4" fmla="*/ 113679 w 501087"/>
                  <a:gd name="connsiteY4" fmla="*/ 647656 h 1121900"/>
                  <a:gd name="connsiteX5" fmla="*/ 0 w 501087"/>
                  <a:gd name="connsiteY5" fmla="*/ 0 h 1121900"/>
                  <a:gd name="connsiteX0" fmla="*/ 0 w 501087"/>
                  <a:gd name="connsiteY0" fmla="*/ 0 h 1121900"/>
                  <a:gd name="connsiteX1" fmla="*/ 501087 w 501087"/>
                  <a:gd name="connsiteY1" fmla="*/ 0 h 1121900"/>
                  <a:gd name="connsiteX2" fmla="*/ 501087 w 501087"/>
                  <a:gd name="connsiteY2" fmla="*/ 1121900 h 1121900"/>
                  <a:gd name="connsiteX3" fmla="*/ 113679 w 501087"/>
                  <a:gd name="connsiteY3" fmla="*/ 1121900 h 1121900"/>
                  <a:gd name="connsiteX4" fmla="*/ 0 w 501087"/>
                  <a:gd name="connsiteY4" fmla="*/ 0 h 1121900"/>
                  <a:gd name="connsiteX0" fmla="*/ 0 w 501087"/>
                  <a:gd name="connsiteY0" fmla="*/ 0 h 1121900"/>
                  <a:gd name="connsiteX1" fmla="*/ 501087 w 501087"/>
                  <a:gd name="connsiteY1" fmla="*/ 0 h 1121900"/>
                  <a:gd name="connsiteX2" fmla="*/ 501087 w 501087"/>
                  <a:gd name="connsiteY2" fmla="*/ 1121900 h 1121900"/>
                  <a:gd name="connsiteX3" fmla="*/ 113679 w 501087"/>
                  <a:gd name="connsiteY3" fmla="*/ 1121900 h 1121900"/>
                  <a:gd name="connsiteX4" fmla="*/ 0 w 501087"/>
                  <a:gd name="connsiteY4" fmla="*/ 0 h 1121900"/>
                  <a:gd name="connsiteX0" fmla="*/ 0 w 501087"/>
                  <a:gd name="connsiteY0" fmla="*/ 0 h 1121900"/>
                  <a:gd name="connsiteX1" fmla="*/ 501087 w 501087"/>
                  <a:gd name="connsiteY1" fmla="*/ 0 h 1121900"/>
                  <a:gd name="connsiteX2" fmla="*/ 501087 w 501087"/>
                  <a:gd name="connsiteY2" fmla="*/ 1121900 h 1121900"/>
                  <a:gd name="connsiteX3" fmla="*/ 113679 w 501087"/>
                  <a:gd name="connsiteY3" fmla="*/ 1121900 h 1121900"/>
                  <a:gd name="connsiteX4" fmla="*/ 0 w 501087"/>
                  <a:gd name="connsiteY4" fmla="*/ 0 h 1121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1087" h="1121900">
                    <a:moveTo>
                      <a:pt x="0" y="0"/>
                    </a:moveTo>
                    <a:lnTo>
                      <a:pt x="501087" y="0"/>
                    </a:lnTo>
                    <a:lnTo>
                      <a:pt x="501087" y="1121900"/>
                    </a:lnTo>
                    <a:lnTo>
                      <a:pt x="113679" y="1121900"/>
                    </a:lnTo>
                    <a:cubicBezTo>
                      <a:pt x="118889" y="738796"/>
                      <a:pt x="74839" y="401380"/>
                      <a:pt x="0" y="0"/>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grpSp>
      </p:grpSp>
      <p:grpSp>
        <p:nvGrpSpPr>
          <p:cNvPr id="27" name="Group 26">
            <a:extLst>
              <a:ext uri="{FF2B5EF4-FFF2-40B4-BE49-F238E27FC236}">
                <a16:creationId xmlns:a16="http://schemas.microsoft.com/office/drawing/2014/main" id="{E6DA044C-7C38-4EC2-A4F0-4A6CBFEE5A82}"/>
              </a:ext>
            </a:extLst>
          </p:cNvPr>
          <p:cNvGrpSpPr/>
          <p:nvPr/>
        </p:nvGrpSpPr>
        <p:grpSpPr>
          <a:xfrm>
            <a:off x="9715317" y="1518550"/>
            <a:ext cx="1694834" cy="738665"/>
            <a:chOff x="3942643" y="3330651"/>
            <a:chExt cx="1258713" cy="738663"/>
          </a:xfrm>
        </p:grpSpPr>
        <p:sp>
          <p:nvSpPr>
            <p:cNvPr id="28" name="TextBox 27">
              <a:extLst>
                <a:ext uri="{FF2B5EF4-FFF2-40B4-BE49-F238E27FC236}">
                  <a16:creationId xmlns:a16="http://schemas.microsoft.com/office/drawing/2014/main" id="{5768B30B-6A4F-4106-91AF-32CDDFFA27C0}"/>
                </a:ext>
              </a:extLst>
            </p:cNvPr>
            <p:cNvSpPr txBox="1"/>
            <p:nvPr/>
          </p:nvSpPr>
          <p:spPr>
            <a:xfrm>
              <a:off x="3942644" y="3607650"/>
              <a:ext cx="1258712" cy="461664"/>
            </a:xfrm>
            <a:prstGeom prst="rect">
              <a:avLst/>
            </a:prstGeom>
            <a:noFill/>
          </p:spPr>
          <p:txBody>
            <a:bodyPr wrap="square" lIns="144000" rtlCol="0">
              <a:spAutoFit/>
            </a:bodyPr>
            <a:lstStyle/>
            <a:p>
              <a:r>
                <a:rPr lang="en-US" altLang="ko-KR" sz="1200" dirty="0">
                  <a:solidFill>
                    <a:schemeClr val="bg1"/>
                  </a:solidFill>
                  <a:cs typeface="Arial" pitchFamily="34" charset="0"/>
                </a:rPr>
                <a:t>Modern PowerPoint  Presentation </a:t>
              </a:r>
              <a:endParaRPr lang="ko-KR" altLang="en-US" sz="1200" dirty="0">
                <a:solidFill>
                  <a:schemeClr val="bg1"/>
                </a:solidFill>
                <a:cs typeface="Arial" pitchFamily="34" charset="0"/>
              </a:endParaRPr>
            </a:p>
          </p:txBody>
        </p:sp>
        <p:sp>
          <p:nvSpPr>
            <p:cNvPr id="29" name="TextBox 28">
              <a:extLst>
                <a:ext uri="{FF2B5EF4-FFF2-40B4-BE49-F238E27FC236}">
                  <a16:creationId xmlns:a16="http://schemas.microsoft.com/office/drawing/2014/main" id="{E7A51E1A-41FD-430D-9647-A96F80C76934}"/>
                </a:ext>
              </a:extLst>
            </p:cNvPr>
            <p:cNvSpPr txBox="1"/>
            <p:nvPr/>
          </p:nvSpPr>
          <p:spPr>
            <a:xfrm>
              <a:off x="3942643" y="3330651"/>
              <a:ext cx="1258713" cy="307776"/>
            </a:xfrm>
            <a:prstGeom prst="rect">
              <a:avLst/>
            </a:prstGeom>
            <a:noFill/>
          </p:spPr>
          <p:txBody>
            <a:bodyPr wrap="square" rtlCol="0">
              <a:spAutoFit/>
            </a:bodyPr>
            <a:lstStyle/>
            <a:p>
              <a:r>
                <a:rPr lang="en-US" altLang="ko-KR" sz="1400" b="1" dirty="0">
                  <a:solidFill>
                    <a:schemeClr val="bg1"/>
                  </a:solidFill>
                  <a:cs typeface="Arial" pitchFamily="34" charset="0"/>
                </a:rPr>
                <a:t>Content A</a:t>
              </a:r>
              <a:endParaRPr lang="ko-KR" altLang="en-US" sz="1400" b="1" dirty="0">
                <a:solidFill>
                  <a:schemeClr val="bg1"/>
                </a:solidFill>
                <a:cs typeface="Arial" pitchFamily="34" charset="0"/>
              </a:endParaRPr>
            </a:p>
          </p:txBody>
        </p:sp>
      </p:grpSp>
      <p:grpSp>
        <p:nvGrpSpPr>
          <p:cNvPr id="30" name="Group 29">
            <a:extLst>
              <a:ext uri="{FF2B5EF4-FFF2-40B4-BE49-F238E27FC236}">
                <a16:creationId xmlns:a16="http://schemas.microsoft.com/office/drawing/2014/main" id="{C0C66C56-DF31-4F2C-B47F-97AF0BCD208D}"/>
              </a:ext>
            </a:extLst>
          </p:cNvPr>
          <p:cNvGrpSpPr/>
          <p:nvPr/>
        </p:nvGrpSpPr>
        <p:grpSpPr>
          <a:xfrm>
            <a:off x="9715317" y="2620932"/>
            <a:ext cx="1694834" cy="738665"/>
            <a:chOff x="3942643" y="3330651"/>
            <a:chExt cx="1258713" cy="738663"/>
          </a:xfrm>
        </p:grpSpPr>
        <p:sp>
          <p:nvSpPr>
            <p:cNvPr id="31" name="TextBox 30">
              <a:extLst>
                <a:ext uri="{FF2B5EF4-FFF2-40B4-BE49-F238E27FC236}">
                  <a16:creationId xmlns:a16="http://schemas.microsoft.com/office/drawing/2014/main" id="{04F891FE-7F45-456E-95B9-B159276B7921}"/>
                </a:ext>
              </a:extLst>
            </p:cNvPr>
            <p:cNvSpPr txBox="1"/>
            <p:nvPr/>
          </p:nvSpPr>
          <p:spPr>
            <a:xfrm>
              <a:off x="3942644" y="3607650"/>
              <a:ext cx="1258712" cy="461664"/>
            </a:xfrm>
            <a:prstGeom prst="rect">
              <a:avLst/>
            </a:prstGeom>
            <a:noFill/>
          </p:spPr>
          <p:txBody>
            <a:bodyPr wrap="square" lIns="144000" rtlCol="0">
              <a:spAutoFit/>
            </a:bodyPr>
            <a:lstStyle/>
            <a:p>
              <a:r>
                <a:rPr lang="en-US" altLang="ko-KR" sz="1200" dirty="0">
                  <a:solidFill>
                    <a:schemeClr val="bg1"/>
                  </a:solidFill>
                  <a:cs typeface="Arial" pitchFamily="34" charset="0"/>
                </a:rPr>
                <a:t>Modern PowerPoint  Presentation </a:t>
              </a:r>
              <a:endParaRPr lang="ko-KR" altLang="en-US" sz="1200" dirty="0">
                <a:solidFill>
                  <a:schemeClr val="bg1"/>
                </a:solidFill>
                <a:cs typeface="Arial" pitchFamily="34" charset="0"/>
              </a:endParaRPr>
            </a:p>
          </p:txBody>
        </p:sp>
        <p:sp>
          <p:nvSpPr>
            <p:cNvPr id="32" name="TextBox 31">
              <a:extLst>
                <a:ext uri="{FF2B5EF4-FFF2-40B4-BE49-F238E27FC236}">
                  <a16:creationId xmlns:a16="http://schemas.microsoft.com/office/drawing/2014/main" id="{43C4624E-3418-4868-97D8-51C842546F37}"/>
                </a:ext>
              </a:extLst>
            </p:cNvPr>
            <p:cNvSpPr txBox="1"/>
            <p:nvPr/>
          </p:nvSpPr>
          <p:spPr>
            <a:xfrm>
              <a:off x="3942643" y="3330651"/>
              <a:ext cx="1258713" cy="307776"/>
            </a:xfrm>
            <a:prstGeom prst="rect">
              <a:avLst/>
            </a:prstGeom>
            <a:noFill/>
          </p:spPr>
          <p:txBody>
            <a:bodyPr wrap="square" rtlCol="0">
              <a:spAutoFit/>
            </a:bodyPr>
            <a:lstStyle/>
            <a:p>
              <a:r>
                <a:rPr lang="en-US" altLang="ko-KR" sz="1400" b="1" dirty="0">
                  <a:solidFill>
                    <a:schemeClr val="bg1"/>
                  </a:solidFill>
                  <a:cs typeface="Arial" pitchFamily="34" charset="0"/>
                </a:rPr>
                <a:t>Content B </a:t>
              </a:r>
              <a:endParaRPr lang="ko-KR" altLang="en-US" sz="1400" b="1" dirty="0">
                <a:solidFill>
                  <a:schemeClr val="bg1"/>
                </a:solidFill>
                <a:cs typeface="Arial" pitchFamily="34" charset="0"/>
              </a:endParaRPr>
            </a:p>
          </p:txBody>
        </p:sp>
      </p:grpSp>
      <p:grpSp>
        <p:nvGrpSpPr>
          <p:cNvPr id="33" name="Group 32">
            <a:extLst>
              <a:ext uri="{FF2B5EF4-FFF2-40B4-BE49-F238E27FC236}">
                <a16:creationId xmlns:a16="http://schemas.microsoft.com/office/drawing/2014/main" id="{ABE985B1-48B6-460B-8029-66D7CFFE629A}"/>
              </a:ext>
            </a:extLst>
          </p:cNvPr>
          <p:cNvGrpSpPr/>
          <p:nvPr/>
        </p:nvGrpSpPr>
        <p:grpSpPr>
          <a:xfrm>
            <a:off x="9715317" y="3723314"/>
            <a:ext cx="1694834" cy="738665"/>
            <a:chOff x="3942643" y="3330651"/>
            <a:chExt cx="1258713" cy="738663"/>
          </a:xfrm>
        </p:grpSpPr>
        <p:sp>
          <p:nvSpPr>
            <p:cNvPr id="34" name="TextBox 33">
              <a:extLst>
                <a:ext uri="{FF2B5EF4-FFF2-40B4-BE49-F238E27FC236}">
                  <a16:creationId xmlns:a16="http://schemas.microsoft.com/office/drawing/2014/main" id="{865F6ADF-9A86-46A3-AA4E-3FCEF12A5903}"/>
                </a:ext>
              </a:extLst>
            </p:cNvPr>
            <p:cNvSpPr txBox="1"/>
            <p:nvPr/>
          </p:nvSpPr>
          <p:spPr>
            <a:xfrm>
              <a:off x="3942644" y="3607650"/>
              <a:ext cx="1258712" cy="461664"/>
            </a:xfrm>
            <a:prstGeom prst="rect">
              <a:avLst/>
            </a:prstGeom>
            <a:noFill/>
          </p:spPr>
          <p:txBody>
            <a:bodyPr wrap="square" lIns="144000" rtlCol="0">
              <a:spAutoFit/>
            </a:bodyPr>
            <a:lstStyle/>
            <a:p>
              <a:r>
                <a:rPr lang="en-US" altLang="ko-KR" sz="1200" dirty="0">
                  <a:solidFill>
                    <a:schemeClr val="bg1"/>
                  </a:solidFill>
                  <a:cs typeface="Arial" pitchFamily="34" charset="0"/>
                </a:rPr>
                <a:t>Modern PowerPoint  Presentation </a:t>
              </a:r>
              <a:endParaRPr lang="ko-KR" altLang="en-US" sz="1200" dirty="0">
                <a:solidFill>
                  <a:schemeClr val="bg1"/>
                </a:solidFill>
                <a:cs typeface="Arial" pitchFamily="34" charset="0"/>
              </a:endParaRPr>
            </a:p>
          </p:txBody>
        </p:sp>
        <p:sp>
          <p:nvSpPr>
            <p:cNvPr id="35" name="TextBox 34">
              <a:extLst>
                <a:ext uri="{FF2B5EF4-FFF2-40B4-BE49-F238E27FC236}">
                  <a16:creationId xmlns:a16="http://schemas.microsoft.com/office/drawing/2014/main" id="{99407266-FB33-41AE-A008-031AE06FA22A}"/>
                </a:ext>
              </a:extLst>
            </p:cNvPr>
            <p:cNvSpPr txBox="1"/>
            <p:nvPr/>
          </p:nvSpPr>
          <p:spPr>
            <a:xfrm>
              <a:off x="3942643" y="3330651"/>
              <a:ext cx="1258713" cy="307776"/>
            </a:xfrm>
            <a:prstGeom prst="rect">
              <a:avLst/>
            </a:prstGeom>
            <a:noFill/>
          </p:spPr>
          <p:txBody>
            <a:bodyPr wrap="square" rtlCol="0">
              <a:spAutoFit/>
            </a:bodyPr>
            <a:lstStyle/>
            <a:p>
              <a:r>
                <a:rPr lang="en-US" altLang="ko-KR" sz="1400" b="1" dirty="0">
                  <a:solidFill>
                    <a:schemeClr val="bg1"/>
                  </a:solidFill>
                  <a:cs typeface="Arial" pitchFamily="34" charset="0"/>
                </a:rPr>
                <a:t>Content C</a:t>
              </a:r>
              <a:endParaRPr lang="ko-KR" altLang="en-US" sz="1400" b="1" dirty="0">
                <a:solidFill>
                  <a:schemeClr val="bg1"/>
                </a:solidFill>
                <a:cs typeface="Arial" pitchFamily="34" charset="0"/>
              </a:endParaRPr>
            </a:p>
          </p:txBody>
        </p:sp>
      </p:grpSp>
      <p:grpSp>
        <p:nvGrpSpPr>
          <p:cNvPr id="36" name="Group 35">
            <a:extLst>
              <a:ext uri="{FF2B5EF4-FFF2-40B4-BE49-F238E27FC236}">
                <a16:creationId xmlns:a16="http://schemas.microsoft.com/office/drawing/2014/main" id="{A1F6D7E1-F74A-4DF0-AABD-D347288CED04}"/>
              </a:ext>
            </a:extLst>
          </p:cNvPr>
          <p:cNvGrpSpPr/>
          <p:nvPr/>
        </p:nvGrpSpPr>
        <p:grpSpPr>
          <a:xfrm>
            <a:off x="9715317" y="4825695"/>
            <a:ext cx="1694834" cy="738665"/>
            <a:chOff x="3942643" y="3330651"/>
            <a:chExt cx="1258713" cy="738663"/>
          </a:xfrm>
        </p:grpSpPr>
        <p:sp>
          <p:nvSpPr>
            <p:cNvPr id="37" name="TextBox 36">
              <a:extLst>
                <a:ext uri="{FF2B5EF4-FFF2-40B4-BE49-F238E27FC236}">
                  <a16:creationId xmlns:a16="http://schemas.microsoft.com/office/drawing/2014/main" id="{FDA948EC-B78B-4763-9D08-43579FECE96A}"/>
                </a:ext>
              </a:extLst>
            </p:cNvPr>
            <p:cNvSpPr txBox="1"/>
            <p:nvPr/>
          </p:nvSpPr>
          <p:spPr>
            <a:xfrm>
              <a:off x="3942644" y="3607650"/>
              <a:ext cx="1258712" cy="461664"/>
            </a:xfrm>
            <a:prstGeom prst="rect">
              <a:avLst/>
            </a:prstGeom>
            <a:noFill/>
          </p:spPr>
          <p:txBody>
            <a:bodyPr wrap="square" lIns="144000" rtlCol="0">
              <a:spAutoFit/>
            </a:bodyPr>
            <a:lstStyle/>
            <a:p>
              <a:r>
                <a:rPr lang="en-US" altLang="ko-KR" sz="1200" dirty="0">
                  <a:solidFill>
                    <a:schemeClr val="bg1"/>
                  </a:solidFill>
                  <a:cs typeface="Arial" pitchFamily="34" charset="0"/>
                </a:rPr>
                <a:t>Modern PowerPoint  Presentation </a:t>
              </a:r>
              <a:endParaRPr lang="ko-KR" altLang="en-US" sz="1200" dirty="0">
                <a:solidFill>
                  <a:schemeClr val="bg1"/>
                </a:solidFill>
                <a:cs typeface="Arial" pitchFamily="34" charset="0"/>
              </a:endParaRPr>
            </a:p>
          </p:txBody>
        </p:sp>
        <p:sp>
          <p:nvSpPr>
            <p:cNvPr id="38" name="TextBox 37">
              <a:extLst>
                <a:ext uri="{FF2B5EF4-FFF2-40B4-BE49-F238E27FC236}">
                  <a16:creationId xmlns:a16="http://schemas.microsoft.com/office/drawing/2014/main" id="{17F07DA4-309C-435E-A351-51011DDCCE09}"/>
                </a:ext>
              </a:extLst>
            </p:cNvPr>
            <p:cNvSpPr txBox="1"/>
            <p:nvPr/>
          </p:nvSpPr>
          <p:spPr>
            <a:xfrm>
              <a:off x="3942643" y="3330651"/>
              <a:ext cx="1258713" cy="307776"/>
            </a:xfrm>
            <a:prstGeom prst="rect">
              <a:avLst/>
            </a:prstGeom>
            <a:noFill/>
          </p:spPr>
          <p:txBody>
            <a:bodyPr wrap="square" rtlCol="0">
              <a:spAutoFit/>
            </a:bodyPr>
            <a:lstStyle/>
            <a:p>
              <a:r>
                <a:rPr lang="en-US" altLang="ko-KR" sz="1400" b="1" dirty="0">
                  <a:solidFill>
                    <a:schemeClr val="bg1"/>
                  </a:solidFill>
                  <a:cs typeface="Arial" pitchFamily="34" charset="0"/>
                </a:rPr>
                <a:t>Content D</a:t>
              </a:r>
              <a:endParaRPr lang="ko-KR" altLang="en-US" sz="1400" b="1" dirty="0">
                <a:solidFill>
                  <a:schemeClr val="bg1"/>
                </a:solidFill>
                <a:cs typeface="Arial" pitchFamily="34" charset="0"/>
              </a:endParaRPr>
            </a:p>
          </p:txBody>
        </p:sp>
      </p:grpSp>
      <p:grpSp>
        <p:nvGrpSpPr>
          <p:cNvPr id="39" name="Group 38">
            <a:extLst>
              <a:ext uri="{FF2B5EF4-FFF2-40B4-BE49-F238E27FC236}">
                <a16:creationId xmlns:a16="http://schemas.microsoft.com/office/drawing/2014/main" id="{6D77A0DB-A6BF-4128-B774-AF3667324FCE}"/>
              </a:ext>
            </a:extLst>
          </p:cNvPr>
          <p:cNvGrpSpPr/>
          <p:nvPr/>
        </p:nvGrpSpPr>
        <p:grpSpPr>
          <a:xfrm>
            <a:off x="9715317" y="5928079"/>
            <a:ext cx="1694834" cy="738665"/>
            <a:chOff x="3942643" y="3330651"/>
            <a:chExt cx="1258713" cy="738663"/>
          </a:xfrm>
        </p:grpSpPr>
        <p:sp>
          <p:nvSpPr>
            <p:cNvPr id="40" name="TextBox 39">
              <a:extLst>
                <a:ext uri="{FF2B5EF4-FFF2-40B4-BE49-F238E27FC236}">
                  <a16:creationId xmlns:a16="http://schemas.microsoft.com/office/drawing/2014/main" id="{54B84623-EAB9-4ED8-8F43-4F54705B2922}"/>
                </a:ext>
              </a:extLst>
            </p:cNvPr>
            <p:cNvSpPr txBox="1"/>
            <p:nvPr/>
          </p:nvSpPr>
          <p:spPr>
            <a:xfrm>
              <a:off x="3942644" y="3607650"/>
              <a:ext cx="1258712" cy="461664"/>
            </a:xfrm>
            <a:prstGeom prst="rect">
              <a:avLst/>
            </a:prstGeom>
            <a:noFill/>
          </p:spPr>
          <p:txBody>
            <a:bodyPr wrap="square" lIns="144000" rtlCol="0">
              <a:spAutoFit/>
            </a:bodyPr>
            <a:lstStyle/>
            <a:p>
              <a:r>
                <a:rPr lang="en-US" altLang="ko-KR" sz="1200" dirty="0">
                  <a:solidFill>
                    <a:schemeClr val="bg1"/>
                  </a:solidFill>
                  <a:cs typeface="Arial" pitchFamily="34" charset="0"/>
                </a:rPr>
                <a:t>Modern PowerPoint  Presentation </a:t>
              </a:r>
              <a:endParaRPr lang="ko-KR" altLang="en-US" sz="1200" dirty="0">
                <a:solidFill>
                  <a:schemeClr val="bg1"/>
                </a:solidFill>
                <a:cs typeface="Arial" pitchFamily="34" charset="0"/>
              </a:endParaRPr>
            </a:p>
          </p:txBody>
        </p:sp>
        <p:sp>
          <p:nvSpPr>
            <p:cNvPr id="41" name="TextBox 40">
              <a:extLst>
                <a:ext uri="{FF2B5EF4-FFF2-40B4-BE49-F238E27FC236}">
                  <a16:creationId xmlns:a16="http://schemas.microsoft.com/office/drawing/2014/main" id="{75F3CCA0-83FB-4270-954E-3A4FB3014278}"/>
                </a:ext>
              </a:extLst>
            </p:cNvPr>
            <p:cNvSpPr txBox="1"/>
            <p:nvPr/>
          </p:nvSpPr>
          <p:spPr>
            <a:xfrm>
              <a:off x="3942643" y="3330651"/>
              <a:ext cx="1258713" cy="307776"/>
            </a:xfrm>
            <a:prstGeom prst="rect">
              <a:avLst/>
            </a:prstGeom>
            <a:noFill/>
          </p:spPr>
          <p:txBody>
            <a:bodyPr wrap="square" rtlCol="0">
              <a:spAutoFit/>
            </a:bodyPr>
            <a:lstStyle/>
            <a:p>
              <a:r>
                <a:rPr lang="en-US" altLang="ko-KR" sz="1400" b="1" dirty="0">
                  <a:solidFill>
                    <a:schemeClr val="bg1"/>
                  </a:solidFill>
                  <a:cs typeface="Arial" pitchFamily="34" charset="0"/>
                </a:rPr>
                <a:t>Content E</a:t>
              </a:r>
              <a:endParaRPr lang="ko-KR" altLang="en-US" sz="1400" b="1" dirty="0">
                <a:solidFill>
                  <a:schemeClr val="bg1"/>
                </a:solidFill>
                <a:cs typeface="Arial" pitchFamily="34" charset="0"/>
              </a:endParaRPr>
            </a:p>
          </p:txBody>
        </p:sp>
      </p:grpSp>
      <p:sp>
        <p:nvSpPr>
          <p:cNvPr id="42" name="Oval 21">
            <a:extLst>
              <a:ext uri="{FF2B5EF4-FFF2-40B4-BE49-F238E27FC236}">
                <a16:creationId xmlns:a16="http://schemas.microsoft.com/office/drawing/2014/main" id="{8067B403-28BF-40FF-9E9C-3B7E390B0A05}"/>
              </a:ext>
            </a:extLst>
          </p:cNvPr>
          <p:cNvSpPr/>
          <p:nvPr/>
        </p:nvSpPr>
        <p:spPr>
          <a:xfrm rot="20700000">
            <a:off x="9180462" y="5026256"/>
            <a:ext cx="385122" cy="337533"/>
          </a:xfrm>
          <a:custGeom>
            <a:avLst/>
            <a:gdLst/>
            <a:ahLst/>
            <a:cxnLst/>
            <a:rect l="l" t="t" r="r" b="b"/>
            <a:pathLst>
              <a:path w="4088377" h="3321003">
                <a:moveTo>
                  <a:pt x="1365628" y="1622218"/>
                </a:moveTo>
                <a:cubicBezTo>
                  <a:pt x="1121373" y="1556771"/>
                  <a:pt x="870309" y="1701722"/>
                  <a:pt x="804861" y="1945977"/>
                </a:cubicBezTo>
                <a:cubicBezTo>
                  <a:pt x="739413" y="2190232"/>
                  <a:pt x="884365" y="2441296"/>
                  <a:pt x="1128620" y="2506744"/>
                </a:cubicBezTo>
                <a:cubicBezTo>
                  <a:pt x="1372875" y="2572191"/>
                  <a:pt x="1623939" y="2427240"/>
                  <a:pt x="1689387" y="2182985"/>
                </a:cubicBezTo>
                <a:cubicBezTo>
                  <a:pt x="1754835" y="1938730"/>
                  <a:pt x="1609883" y="1687666"/>
                  <a:pt x="1365628" y="1622218"/>
                </a:cubicBezTo>
                <a:close/>
                <a:moveTo>
                  <a:pt x="1447099" y="1318163"/>
                </a:moveTo>
                <a:cubicBezTo>
                  <a:pt x="1859279" y="1428606"/>
                  <a:pt x="2103885" y="1852277"/>
                  <a:pt x="1993442" y="2264456"/>
                </a:cubicBezTo>
                <a:cubicBezTo>
                  <a:pt x="1882999" y="2676636"/>
                  <a:pt x="1459328" y="2921242"/>
                  <a:pt x="1047149" y="2810799"/>
                </a:cubicBezTo>
                <a:cubicBezTo>
                  <a:pt x="634969" y="2700356"/>
                  <a:pt x="390363" y="2276685"/>
                  <a:pt x="500806" y="1864505"/>
                </a:cubicBezTo>
                <a:cubicBezTo>
                  <a:pt x="611249" y="1452326"/>
                  <a:pt x="1034920" y="1207720"/>
                  <a:pt x="1447099" y="1318163"/>
                </a:cubicBezTo>
                <a:close/>
                <a:moveTo>
                  <a:pt x="1476725" y="1207597"/>
                </a:moveTo>
                <a:cubicBezTo>
                  <a:pt x="1003481" y="1080792"/>
                  <a:pt x="517045" y="1361635"/>
                  <a:pt x="390240" y="1834879"/>
                </a:cubicBezTo>
                <a:cubicBezTo>
                  <a:pt x="263435" y="2308124"/>
                  <a:pt x="544279" y="2794559"/>
                  <a:pt x="1017523" y="2921365"/>
                </a:cubicBezTo>
                <a:cubicBezTo>
                  <a:pt x="1490767" y="3048170"/>
                  <a:pt x="1977202" y="2767326"/>
                  <a:pt x="2104008" y="2294082"/>
                </a:cubicBezTo>
                <a:cubicBezTo>
                  <a:pt x="2230813" y="1820838"/>
                  <a:pt x="1949969" y="1334403"/>
                  <a:pt x="1476725" y="1207597"/>
                </a:cubicBezTo>
                <a:close/>
                <a:moveTo>
                  <a:pt x="3290290" y="1590224"/>
                </a:moveTo>
                <a:cubicBezTo>
                  <a:pt x="3269727" y="1586016"/>
                  <a:pt x="3248437" y="1583806"/>
                  <a:pt x="3226630" y="1583806"/>
                </a:cubicBezTo>
                <a:cubicBezTo>
                  <a:pt x="3052179" y="1583806"/>
                  <a:pt x="2910758" y="1725227"/>
                  <a:pt x="2910758" y="1899678"/>
                </a:cubicBezTo>
                <a:cubicBezTo>
                  <a:pt x="2910758" y="2074130"/>
                  <a:pt x="3052179" y="2215551"/>
                  <a:pt x="3226630" y="2215550"/>
                </a:cubicBezTo>
                <a:cubicBezTo>
                  <a:pt x="3401082" y="2215551"/>
                  <a:pt x="3542503" y="2074130"/>
                  <a:pt x="3542502" y="1899678"/>
                </a:cubicBezTo>
                <a:cubicBezTo>
                  <a:pt x="3542503" y="1747033"/>
                  <a:pt x="3434228" y="1619677"/>
                  <a:pt x="3290290" y="1590224"/>
                </a:cubicBezTo>
                <a:close/>
                <a:moveTo>
                  <a:pt x="3334055" y="1377473"/>
                </a:moveTo>
                <a:cubicBezTo>
                  <a:pt x="3576950" y="1427177"/>
                  <a:pt x="3759665" y="1642090"/>
                  <a:pt x="3759665" y="1899678"/>
                </a:cubicBezTo>
                <a:cubicBezTo>
                  <a:pt x="3759665" y="2194064"/>
                  <a:pt x="3521017" y="2432713"/>
                  <a:pt x="3226630" y="2432713"/>
                </a:cubicBezTo>
                <a:cubicBezTo>
                  <a:pt x="2932244" y="2432712"/>
                  <a:pt x="2693596" y="2194065"/>
                  <a:pt x="2693596" y="1899678"/>
                </a:cubicBezTo>
                <a:cubicBezTo>
                  <a:pt x="2693596" y="1605292"/>
                  <a:pt x="2932244" y="1366644"/>
                  <a:pt x="3226630" y="1366644"/>
                </a:cubicBezTo>
                <a:cubicBezTo>
                  <a:pt x="3263429" y="1366644"/>
                  <a:pt x="3299356" y="1370373"/>
                  <a:pt x="3334055" y="1377473"/>
                </a:cubicBezTo>
                <a:close/>
                <a:moveTo>
                  <a:pt x="1391137" y="789478"/>
                </a:moveTo>
                <a:lnTo>
                  <a:pt x="1759910" y="888290"/>
                </a:lnTo>
                <a:lnTo>
                  <a:pt x="1754625" y="1202375"/>
                </a:lnTo>
                <a:lnTo>
                  <a:pt x="1744979" y="1199790"/>
                </a:lnTo>
                <a:cubicBezTo>
                  <a:pt x="1823578" y="1244024"/>
                  <a:pt x="1894617" y="1298265"/>
                  <a:pt x="1954704" y="1362586"/>
                </a:cubicBezTo>
                <a:lnTo>
                  <a:pt x="2234317" y="1293059"/>
                </a:lnTo>
                <a:lnTo>
                  <a:pt x="2413554" y="1630152"/>
                </a:lnTo>
                <a:lnTo>
                  <a:pt x="2214321" y="1809770"/>
                </a:lnTo>
                <a:cubicBezTo>
                  <a:pt x="2239296" y="1900740"/>
                  <a:pt x="2251067" y="1995997"/>
                  <a:pt x="2246841" y="2092825"/>
                </a:cubicBezTo>
                <a:lnTo>
                  <a:pt x="2495698" y="2230974"/>
                </a:lnTo>
                <a:lnTo>
                  <a:pt x="2396885" y="2599747"/>
                </a:lnTo>
                <a:lnTo>
                  <a:pt x="2094912" y="2594668"/>
                </a:lnTo>
                <a:cubicBezTo>
                  <a:pt x="2056732" y="2658461"/>
                  <a:pt x="2010475" y="2715996"/>
                  <a:pt x="1958644" y="2767359"/>
                </a:cubicBezTo>
                <a:lnTo>
                  <a:pt x="2057814" y="3026193"/>
                </a:lnTo>
                <a:lnTo>
                  <a:pt x="1745078" y="3245174"/>
                </a:lnTo>
                <a:lnTo>
                  <a:pt x="1507869" y="3039237"/>
                </a:lnTo>
                <a:lnTo>
                  <a:pt x="1536736" y="3019025"/>
                </a:lnTo>
                <a:cubicBezTo>
                  <a:pt x="1445878" y="3048429"/>
                  <a:pt x="1349798" y="3062567"/>
                  <a:pt x="1251837" y="3062021"/>
                </a:cubicBezTo>
                <a:lnTo>
                  <a:pt x="1108065" y="3321003"/>
                </a:lnTo>
                <a:lnTo>
                  <a:pt x="739291" y="3222191"/>
                </a:lnTo>
                <a:lnTo>
                  <a:pt x="744274" y="2926021"/>
                </a:lnTo>
                <a:cubicBezTo>
                  <a:pt x="666128" y="2881484"/>
                  <a:pt x="595548" y="2827017"/>
                  <a:pt x="535891" y="2762576"/>
                </a:cubicBezTo>
                <a:lnTo>
                  <a:pt x="540671" y="2772825"/>
                </a:lnTo>
                <a:lnTo>
                  <a:pt x="232276" y="2832568"/>
                </a:lnTo>
                <a:lnTo>
                  <a:pt x="70927" y="2486556"/>
                </a:lnTo>
                <a:lnTo>
                  <a:pt x="279495" y="2317444"/>
                </a:lnTo>
                <a:cubicBezTo>
                  <a:pt x="257233" y="2235849"/>
                  <a:pt x="245603" y="2150814"/>
                  <a:pt x="245586" y="2064274"/>
                </a:cubicBezTo>
                <a:lnTo>
                  <a:pt x="0" y="1927940"/>
                </a:lnTo>
                <a:lnTo>
                  <a:pt x="98812" y="1559167"/>
                </a:lnTo>
                <a:lnTo>
                  <a:pt x="380240" y="1563901"/>
                </a:lnTo>
                <a:cubicBezTo>
                  <a:pt x="418421" y="1496524"/>
                  <a:pt x="464524" y="1435092"/>
                  <a:pt x="516679" y="1380105"/>
                </a:cubicBezTo>
                <a:lnTo>
                  <a:pt x="422419" y="1089378"/>
                </a:lnTo>
                <a:lnTo>
                  <a:pt x="746189" y="887063"/>
                </a:lnTo>
                <a:lnTo>
                  <a:pt x="972292" y="1105134"/>
                </a:lnTo>
                <a:lnTo>
                  <a:pt x="970019" y="1106554"/>
                </a:lnTo>
                <a:cubicBezTo>
                  <a:pt x="1058903" y="1078586"/>
                  <a:pt x="1152743" y="1065659"/>
                  <a:pt x="1248316" y="1066709"/>
                </a:cubicBezTo>
                <a:lnTo>
                  <a:pt x="1238669" y="1064125"/>
                </a:lnTo>
                <a:close/>
                <a:moveTo>
                  <a:pt x="3349970" y="1300109"/>
                </a:moveTo>
                <a:cubicBezTo>
                  <a:pt x="3310130" y="1291957"/>
                  <a:pt x="3268880" y="1287676"/>
                  <a:pt x="3226630" y="1287676"/>
                </a:cubicBezTo>
                <a:cubicBezTo>
                  <a:pt x="2888631" y="1287676"/>
                  <a:pt x="2614628" y="1561679"/>
                  <a:pt x="2614628" y="1899678"/>
                </a:cubicBezTo>
                <a:cubicBezTo>
                  <a:pt x="2614628" y="2237678"/>
                  <a:pt x="2888630" y="2511680"/>
                  <a:pt x="3226630" y="2511681"/>
                </a:cubicBezTo>
                <a:cubicBezTo>
                  <a:pt x="3564630" y="2511681"/>
                  <a:pt x="3838633" y="2237678"/>
                  <a:pt x="3838633" y="1899678"/>
                </a:cubicBezTo>
                <a:cubicBezTo>
                  <a:pt x="3838632" y="1603928"/>
                  <a:pt x="3628849" y="1357176"/>
                  <a:pt x="3349970" y="1300109"/>
                </a:cubicBezTo>
                <a:close/>
                <a:moveTo>
                  <a:pt x="3358324" y="1024334"/>
                </a:moveTo>
                <a:lnTo>
                  <a:pt x="3410883" y="1234575"/>
                </a:lnTo>
                <a:lnTo>
                  <a:pt x="3403994" y="1234575"/>
                </a:lnTo>
                <a:cubicBezTo>
                  <a:pt x="3464268" y="1250018"/>
                  <a:pt x="3521292" y="1273478"/>
                  <a:pt x="3572818" y="1305612"/>
                </a:cubicBezTo>
                <a:lnTo>
                  <a:pt x="3746730" y="1209354"/>
                </a:lnTo>
                <a:lnTo>
                  <a:pt x="3926358" y="1401981"/>
                </a:lnTo>
                <a:lnTo>
                  <a:pt x="3825667" y="1557247"/>
                </a:lnTo>
                <a:cubicBezTo>
                  <a:pt x="3858552" y="1613408"/>
                  <a:pt x="3883404" y="1674784"/>
                  <a:pt x="3897877" y="1740062"/>
                </a:cubicBezTo>
                <a:lnTo>
                  <a:pt x="4088377" y="1787686"/>
                </a:lnTo>
                <a:lnTo>
                  <a:pt x="4088377" y="2051071"/>
                </a:lnTo>
                <a:lnTo>
                  <a:pt x="3886243" y="2101605"/>
                </a:lnTo>
                <a:cubicBezTo>
                  <a:pt x="3872191" y="2150933"/>
                  <a:pt x="3851639" y="2197531"/>
                  <a:pt x="3826272" y="2241013"/>
                </a:cubicBezTo>
                <a:lnTo>
                  <a:pt x="3938572" y="2395786"/>
                </a:lnTo>
                <a:lnTo>
                  <a:pt x="3769272" y="2597551"/>
                </a:lnTo>
                <a:lnTo>
                  <a:pt x="3574432" y="2502674"/>
                </a:lnTo>
                <a:lnTo>
                  <a:pt x="3590059" y="2484050"/>
                </a:lnTo>
                <a:cubicBezTo>
                  <a:pt x="3534764" y="2519868"/>
                  <a:pt x="3473263" y="2546445"/>
                  <a:pt x="3407886" y="2563572"/>
                </a:cubicBezTo>
                <a:lnTo>
                  <a:pt x="3358323" y="2761823"/>
                </a:lnTo>
                <a:lnTo>
                  <a:pt x="3094938" y="2761823"/>
                </a:lnTo>
                <a:lnTo>
                  <a:pt x="3045375" y="2563574"/>
                </a:lnTo>
                <a:cubicBezTo>
                  <a:pt x="2985349" y="2547848"/>
                  <a:pt x="2928591" y="2524155"/>
                  <a:pt x="2877330" y="2491865"/>
                </a:cubicBezTo>
                <a:lnTo>
                  <a:pt x="2882346" y="2497841"/>
                </a:lnTo>
                <a:lnTo>
                  <a:pt x="2687507" y="2592718"/>
                </a:lnTo>
                <a:lnTo>
                  <a:pt x="2518206" y="2390954"/>
                </a:lnTo>
                <a:lnTo>
                  <a:pt x="2626994" y="2241021"/>
                </a:lnTo>
                <a:cubicBezTo>
                  <a:pt x="2597591" y="2190623"/>
                  <a:pt x="2574657" y="2136035"/>
                  <a:pt x="2559194" y="2078370"/>
                </a:cubicBezTo>
                <a:lnTo>
                  <a:pt x="2371198" y="2031371"/>
                </a:lnTo>
                <a:lnTo>
                  <a:pt x="2371198" y="1767986"/>
                </a:lnTo>
                <a:lnTo>
                  <a:pt x="2559579" y="1720890"/>
                </a:lnTo>
                <a:cubicBezTo>
                  <a:pt x="2572992" y="1669175"/>
                  <a:pt x="2592745" y="1620006"/>
                  <a:pt x="2617681" y="1574051"/>
                </a:cubicBezTo>
                <a:lnTo>
                  <a:pt x="2502958" y="1397149"/>
                </a:lnTo>
                <a:lnTo>
                  <a:pt x="2682587" y="1204520"/>
                </a:lnTo>
                <a:lnTo>
                  <a:pt x="2872193" y="1309466"/>
                </a:lnTo>
                <a:lnTo>
                  <a:pt x="2870932" y="1310818"/>
                </a:lnTo>
                <a:cubicBezTo>
                  <a:pt x="2925169" y="1276310"/>
                  <a:pt x="2985393" y="1250941"/>
                  <a:pt x="3049268" y="1234575"/>
                </a:cubicBezTo>
                <a:lnTo>
                  <a:pt x="3042378" y="1234576"/>
                </a:lnTo>
                <a:lnTo>
                  <a:pt x="3094939" y="1024334"/>
                </a:lnTo>
                <a:close/>
                <a:moveTo>
                  <a:pt x="2786480" y="402820"/>
                </a:moveTo>
                <a:cubicBezTo>
                  <a:pt x="2745900" y="389943"/>
                  <a:pt x="2701172" y="388627"/>
                  <a:pt x="2657264" y="401580"/>
                </a:cubicBezTo>
                <a:cubicBezTo>
                  <a:pt x="2540176" y="436121"/>
                  <a:pt x="2473258" y="559041"/>
                  <a:pt x="2507800" y="676128"/>
                </a:cubicBezTo>
                <a:cubicBezTo>
                  <a:pt x="2542340" y="793216"/>
                  <a:pt x="2665260" y="860133"/>
                  <a:pt x="2782348" y="825592"/>
                </a:cubicBezTo>
                <a:cubicBezTo>
                  <a:pt x="2899435" y="791051"/>
                  <a:pt x="2966353" y="668132"/>
                  <a:pt x="2931812" y="551045"/>
                </a:cubicBezTo>
                <a:cubicBezTo>
                  <a:pt x="2910223" y="477864"/>
                  <a:pt x="2854113" y="424282"/>
                  <a:pt x="2786480" y="402820"/>
                </a:cubicBezTo>
                <a:close/>
                <a:moveTo>
                  <a:pt x="2932202" y="47278"/>
                </a:moveTo>
                <a:lnTo>
                  <a:pt x="3090904" y="140999"/>
                </a:lnTo>
                <a:lnTo>
                  <a:pt x="3054065" y="265147"/>
                </a:lnTo>
                <a:cubicBezTo>
                  <a:pt x="3087256" y="296329"/>
                  <a:pt x="3116089" y="332603"/>
                  <a:pt x="3138727" y="373550"/>
                </a:cubicBezTo>
                <a:lnTo>
                  <a:pt x="3276016" y="367796"/>
                </a:lnTo>
                <a:lnTo>
                  <a:pt x="3328165" y="544574"/>
                </a:lnTo>
                <a:lnTo>
                  <a:pt x="3202503" y="618514"/>
                </a:lnTo>
                <a:cubicBezTo>
                  <a:pt x="3202838" y="654403"/>
                  <a:pt x="3198271" y="689748"/>
                  <a:pt x="3189855" y="723955"/>
                </a:cubicBezTo>
                <a:lnTo>
                  <a:pt x="3295873" y="805599"/>
                </a:lnTo>
                <a:lnTo>
                  <a:pt x="3222192" y="974540"/>
                </a:lnTo>
                <a:lnTo>
                  <a:pt x="3072634" y="949439"/>
                </a:lnTo>
                <a:lnTo>
                  <a:pt x="3079435" y="933845"/>
                </a:lnTo>
                <a:cubicBezTo>
                  <a:pt x="3049413" y="968833"/>
                  <a:pt x="3013398" y="998848"/>
                  <a:pt x="2972910" y="1023288"/>
                </a:cubicBezTo>
                <a:lnTo>
                  <a:pt x="2978897" y="1166163"/>
                </a:lnTo>
                <a:lnTo>
                  <a:pt x="2802119" y="1218312"/>
                </a:lnTo>
                <a:lnTo>
                  <a:pt x="2729602" y="1095065"/>
                </a:lnTo>
                <a:cubicBezTo>
                  <a:pt x="2686199" y="1096396"/>
                  <a:pt x="2643414" y="1091732"/>
                  <a:pt x="2602615" y="1080209"/>
                </a:cubicBezTo>
                <a:lnTo>
                  <a:pt x="2607165" y="1083226"/>
                </a:lnTo>
                <a:lnTo>
                  <a:pt x="2495179" y="1185484"/>
                </a:lnTo>
                <a:lnTo>
                  <a:pt x="2341599" y="1083585"/>
                </a:lnTo>
                <a:lnTo>
                  <a:pt x="2384929" y="961414"/>
                </a:lnTo>
                <a:cubicBezTo>
                  <a:pt x="2355215" y="933409"/>
                  <a:pt x="2329015" y="901312"/>
                  <a:pt x="2307218" y="865670"/>
                </a:cubicBezTo>
                <a:lnTo>
                  <a:pt x="2171734" y="871348"/>
                </a:lnTo>
                <a:lnTo>
                  <a:pt x="2119584" y="694571"/>
                </a:lnTo>
                <a:lnTo>
                  <a:pt x="2236697" y="625662"/>
                </a:lnTo>
                <a:cubicBezTo>
                  <a:pt x="2235459" y="588297"/>
                  <a:pt x="2238982" y="551385"/>
                  <a:pt x="2246620" y="515603"/>
                </a:cubicBezTo>
                <a:lnTo>
                  <a:pt x="2134594" y="419585"/>
                </a:lnTo>
                <a:lnTo>
                  <a:pt x="2217016" y="254732"/>
                </a:lnTo>
                <a:lnTo>
                  <a:pt x="2365055" y="287627"/>
                </a:lnTo>
                <a:lnTo>
                  <a:pt x="2364476" y="288784"/>
                </a:lnTo>
                <a:cubicBezTo>
                  <a:pt x="2394046" y="254885"/>
                  <a:pt x="2429444" y="225933"/>
                  <a:pt x="2469075" y="202302"/>
                </a:cubicBezTo>
                <a:lnTo>
                  <a:pt x="2464452" y="203666"/>
                </a:lnTo>
                <a:lnTo>
                  <a:pt x="2458102" y="52150"/>
                </a:lnTo>
                <a:lnTo>
                  <a:pt x="2634880" y="0"/>
                </a:lnTo>
                <a:lnTo>
                  <a:pt x="2711784" y="130703"/>
                </a:lnTo>
                <a:lnTo>
                  <a:pt x="2707159" y="132067"/>
                </a:lnTo>
                <a:cubicBezTo>
                  <a:pt x="2750672" y="130497"/>
                  <a:pt x="2793590" y="134953"/>
                  <a:pt x="2834535" y="146319"/>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43" name="Trapezoid 3">
            <a:extLst>
              <a:ext uri="{FF2B5EF4-FFF2-40B4-BE49-F238E27FC236}">
                <a16:creationId xmlns:a16="http://schemas.microsoft.com/office/drawing/2014/main" id="{E983F1B4-8AC1-4E58-92ED-8021DF7BC759}"/>
              </a:ext>
            </a:extLst>
          </p:cNvPr>
          <p:cNvSpPr/>
          <p:nvPr/>
        </p:nvSpPr>
        <p:spPr>
          <a:xfrm>
            <a:off x="9146454" y="2759347"/>
            <a:ext cx="453138" cy="461830"/>
          </a:xfrm>
          <a:custGeom>
            <a:avLst/>
            <a:gdLst/>
            <a:ahLst/>
            <a:cxnLst/>
            <a:rect l="l" t="t" r="r" b="b"/>
            <a:pathLst>
              <a:path w="3890855" h="3965475">
                <a:moveTo>
                  <a:pt x="513635" y="2426125"/>
                </a:moveTo>
                <a:lnTo>
                  <a:pt x="1518439" y="2426125"/>
                </a:lnTo>
                <a:cubicBezTo>
                  <a:pt x="1550976" y="2510415"/>
                  <a:pt x="1581900" y="2596962"/>
                  <a:pt x="1610725" y="2683637"/>
                </a:cubicBezTo>
                <a:lnTo>
                  <a:pt x="901668" y="2683637"/>
                </a:lnTo>
                <a:lnTo>
                  <a:pt x="559881" y="3707964"/>
                </a:lnTo>
                <a:lnTo>
                  <a:pt x="1917114" y="3707964"/>
                </a:lnTo>
                <a:cubicBezTo>
                  <a:pt x="1925031" y="3729959"/>
                  <a:pt x="1931702" y="3744180"/>
                  <a:pt x="1936944" y="3749452"/>
                </a:cubicBezTo>
                <a:cubicBezTo>
                  <a:pt x="1940579" y="3743065"/>
                  <a:pt x="1945876" y="3728913"/>
                  <a:pt x="1952632" y="3707964"/>
                </a:cubicBezTo>
                <a:lnTo>
                  <a:pt x="3330974" y="3707964"/>
                </a:lnTo>
                <a:lnTo>
                  <a:pt x="2989187" y="2683637"/>
                </a:lnTo>
                <a:lnTo>
                  <a:pt x="2271337" y="2683637"/>
                </a:lnTo>
                <a:cubicBezTo>
                  <a:pt x="2301469" y="2597098"/>
                  <a:pt x="2333531" y="2510572"/>
                  <a:pt x="2366939" y="2426125"/>
                </a:cubicBezTo>
                <a:lnTo>
                  <a:pt x="3377220" y="2426125"/>
                </a:lnTo>
                <a:lnTo>
                  <a:pt x="3890855" y="3965475"/>
                </a:lnTo>
                <a:lnTo>
                  <a:pt x="0" y="3965475"/>
                </a:lnTo>
                <a:close/>
                <a:moveTo>
                  <a:pt x="1936944" y="620869"/>
                </a:moveTo>
                <a:cubicBezTo>
                  <a:pt x="1782578" y="620869"/>
                  <a:pt x="1657440" y="746006"/>
                  <a:pt x="1657440" y="900372"/>
                </a:cubicBezTo>
                <a:cubicBezTo>
                  <a:pt x="1657440" y="1054738"/>
                  <a:pt x="1782578" y="1179876"/>
                  <a:pt x="1936944" y="1179876"/>
                </a:cubicBezTo>
                <a:cubicBezTo>
                  <a:pt x="2091310" y="1179876"/>
                  <a:pt x="2216447" y="1054738"/>
                  <a:pt x="2216447" y="900372"/>
                </a:cubicBezTo>
                <a:cubicBezTo>
                  <a:pt x="2216447" y="746006"/>
                  <a:pt x="2091310" y="620869"/>
                  <a:pt x="1936944" y="620869"/>
                </a:cubicBezTo>
                <a:close/>
                <a:moveTo>
                  <a:pt x="1936944" y="0"/>
                </a:moveTo>
                <a:cubicBezTo>
                  <a:pt x="2169175" y="0"/>
                  <a:pt x="2401406" y="88593"/>
                  <a:pt x="2578592" y="265779"/>
                </a:cubicBezTo>
                <a:lnTo>
                  <a:pt x="2578592" y="265780"/>
                </a:lnTo>
                <a:cubicBezTo>
                  <a:pt x="2932964" y="620153"/>
                  <a:pt x="2888999" y="1155622"/>
                  <a:pt x="2578592" y="1549077"/>
                </a:cubicBezTo>
                <a:cubicBezTo>
                  <a:pt x="2248849" y="1967039"/>
                  <a:pt x="1976153" y="3125749"/>
                  <a:pt x="1936944" y="3194660"/>
                </a:cubicBezTo>
                <a:cubicBezTo>
                  <a:pt x="1883033" y="3140450"/>
                  <a:pt x="1647095" y="1944983"/>
                  <a:pt x="1295295" y="1549076"/>
                </a:cubicBezTo>
                <a:cubicBezTo>
                  <a:pt x="962406" y="1174450"/>
                  <a:pt x="940923" y="620152"/>
                  <a:pt x="1295295" y="265779"/>
                </a:cubicBezTo>
                <a:cubicBezTo>
                  <a:pt x="1472481" y="88593"/>
                  <a:pt x="1704713" y="0"/>
                  <a:pt x="193694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solidFill>
                <a:schemeClr val="tx1"/>
              </a:solidFill>
            </a:endParaRPr>
          </a:p>
        </p:txBody>
      </p:sp>
      <p:sp>
        <p:nvSpPr>
          <p:cNvPr id="44" name="Down Arrow 1">
            <a:extLst>
              <a:ext uri="{FF2B5EF4-FFF2-40B4-BE49-F238E27FC236}">
                <a16:creationId xmlns:a16="http://schemas.microsoft.com/office/drawing/2014/main" id="{F23A2890-B658-4B57-81FE-AFD36E2BC5DA}"/>
              </a:ext>
            </a:extLst>
          </p:cNvPr>
          <p:cNvSpPr/>
          <p:nvPr/>
        </p:nvSpPr>
        <p:spPr>
          <a:xfrm rot="10800000" flipH="1">
            <a:off x="9204806" y="3903734"/>
            <a:ext cx="336437" cy="377818"/>
          </a:xfrm>
          <a:custGeom>
            <a:avLst/>
            <a:gdLst/>
            <a:ahLst/>
            <a:cxnLst/>
            <a:rect l="l" t="t" r="r" b="b"/>
            <a:pathLst>
              <a:path w="3496146" h="3926159">
                <a:moveTo>
                  <a:pt x="1476067" y="1782198"/>
                </a:moveTo>
                <a:lnTo>
                  <a:pt x="2085005" y="1782198"/>
                </a:lnTo>
                <a:lnTo>
                  <a:pt x="2085005" y="560436"/>
                </a:lnTo>
                <a:lnTo>
                  <a:pt x="2389473" y="560436"/>
                </a:lnTo>
                <a:lnTo>
                  <a:pt x="1780536" y="0"/>
                </a:lnTo>
                <a:lnTo>
                  <a:pt x="1171598" y="560436"/>
                </a:lnTo>
                <a:lnTo>
                  <a:pt x="1476067" y="560436"/>
                </a:lnTo>
                <a:close/>
                <a:moveTo>
                  <a:pt x="2794909" y="2376264"/>
                </a:moveTo>
                <a:lnTo>
                  <a:pt x="3403846" y="1815828"/>
                </a:lnTo>
                <a:lnTo>
                  <a:pt x="3099377" y="1815828"/>
                </a:lnTo>
                <a:lnTo>
                  <a:pt x="3099377" y="594066"/>
                </a:lnTo>
                <a:lnTo>
                  <a:pt x="2490440" y="594066"/>
                </a:lnTo>
                <a:lnTo>
                  <a:pt x="2490440" y="1815828"/>
                </a:lnTo>
                <a:lnTo>
                  <a:pt x="2185971" y="1815828"/>
                </a:lnTo>
                <a:close/>
                <a:moveTo>
                  <a:pt x="1738539" y="2704452"/>
                </a:moveTo>
                <a:cubicBezTo>
                  <a:pt x="2025742" y="2708651"/>
                  <a:pt x="2249289" y="2617027"/>
                  <a:pt x="2474392" y="2519294"/>
                </a:cubicBezTo>
                <a:cubicBezTo>
                  <a:pt x="2631335" y="2431624"/>
                  <a:pt x="2641220" y="2356014"/>
                  <a:pt x="2614641" y="2282563"/>
                </a:cubicBezTo>
                <a:cubicBezTo>
                  <a:pt x="2582745" y="2203226"/>
                  <a:pt x="2511446" y="2141129"/>
                  <a:pt x="2374721" y="2203680"/>
                </a:cubicBezTo>
                <a:cubicBezTo>
                  <a:pt x="2195292" y="2350932"/>
                  <a:pt x="1621166" y="2470817"/>
                  <a:pt x="1266317" y="2262320"/>
                </a:cubicBezTo>
                <a:cubicBezTo>
                  <a:pt x="1169173" y="2191011"/>
                  <a:pt x="970584" y="2135007"/>
                  <a:pt x="918755" y="2260582"/>
                </a:cubicBezTo>
                <a:cubicBezTo>
                  <a:pt x="905798" y="2301917"/>
                  <a:pt x="901034" y="2336556"/>
                  <a:pt x="904186" y="2366667"/>
                </a:cubicBezTo>
                <a:cubicBezTo>
                  <a:pt x="913642" y="2457000"/>
                  <a:pt x="994333" y="2506589"/>
                  <a:pt x="1138739" y="2574025"/>
                </a:cubicBezTo>
                <a:cubicBezTo>
                  <a:pt x="1370979" y="2664916"/>
                  <a:pt x="1566218" y="2701932"/>
                  <a:pt x="1738539" y="2704452"/>
                </a:cubicBezTo>
                <a:close/>
                <a:moveTo>
                  <a:pt x="1709810" y="3318171"/>
                </a:moveTo>
                <a:cubicBezTo>
                  <a:pt x="2287461" y="3321186"/>
                  <a:pt x="2747532" y="3089987"/>
                  <a:pt x="2907033" y="2982480"/>
                </a:cubicBezTo>
                <a:cubicBezTo>
                  <a:pt x="3019837" y="2919930"/>
                  <a:pt x="3127019" y="2830470"/>
                  <a:pt x="3047283" y="2692494"/>
                </a:cubicBezTo>
                <a:cubicBezTo>
                  <a:pt x="2931427" y="2583612"/>
                  <a:pt x="2859428" y="2623285"/>
                  <a:pt x="2747560" y="2705958"/>
                </a:cubicBezTo>
                <a:cubicBezTo>
                  <a:pt x="2476410" y="2811508"/>
                  <a:pt x="1878339" y="3347087"/>
                  <a:pt x="714142" y="2686413"/>
                </a:cubicBezTo>
                <a:cubicBezTo>
                  <a:pt x="581403" y="2592588"/>
                  <a:pt x="478211" y="2639047"/>
                  <a:pt x="434354" y="2730111"/>
                </a:cubicBezTo>
                <a:cubicBezTo>
                  <a:pt x="423118" y="2754726"/>
                  <a:pt x="419107" y="2778362"/>
                  <a:pt x="421326" y="2801084"/>
                </a:cubicBezTo>
                <a:cubicBezTo>
                  <a:pt x="427982" y="2869247"/>
                  <a:pt x="490703" y="2929162"/>
                  <a:pt x="582577" y="2982481"/>
                </a:cubicBezTo>
                <a:cubicBezTo>
                  <a:pt x="974299" y="3230234"/>
                  <a:pt x="1363219" y="3316361"/>
                  <a:pt x="1709810" y="3318171"/>
                </a:cubicBezTo>
                <a:close/>
                <a:moveTo>
                  <a:pt x="1650124" y="3925606"/>
                </a:moveTo>
                <a:cubicBezTo>
                  <a:pt x="2273556" y="3938577"/>
                  <a:pt x="2858828" y="3722251"/>
                  <a:pt x="3329308" y="3414392"/>
                </a:cubicBezTo>
                <a:cubicBezTo>
                  <a:pt x="3434138" y="3367480"/>
                  <a:pt x="3549293" y="3215474"/>
                  <a:pt x="3469556" y="3100952"/>
                </a:cubicBezTo>
                <a:cubicBezTo>
                  <a:pt x="3361675" y="3005103"/>
                  <a:pt x="3225886" y="3077348"/>
                  <a:pt x="3149901" y="3145689"/>
                </a:cubicBezTo>
                <a:cubicBezTo>
                  <a:pt x="2987266" y="3247333"/>
                  <a:pt x="1796029" y="4146474"/>
                  <a:pt x="297808" y="3098777"/>
                </a:cubicBezTo>
                <a:cubicBezTo>
                  <a:pt x="177029" y="2997135"/>
                  <a:pt x="65861" y="3063139"/>
                  <a:pt x="18020" y="3134657"/>
                </a:cubicBezTo>
                <a:cubicBezTo>
                  <a:pt x="4124" y="3161552"/>
                  <a:pt x="-1298" y="3188690"/>
                  <a:pt x="257" y="3215218"/>
                </a:cubicBezTo>
                <a:cubicBezTo>
                  <a:pt x="4919" y="3294803"/>
                  <a:pt x="72375" y="3368892"/>
                  <a:pt x="162256" y="3414392"/>
                </a:cubicBezTo>
                <a:cubicBezTo>
                  <a:pt x="657258" y="3766720"/>
                  <a:pt x="1165233" y="3915518"/>
                  <a:pt x="1650124" y="3925606"/>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solidFill>
                <a:schemeClr val="tx1"/>
              </a:solidFill>
            </a:endParaRPr>
          </a:p>
        </p:txBody>
      </p:sp>
      <p:sp>
        <p:nvSpPr>
          <p:cNvPr id="45" name="Rectangle 15">
            <a:extLst>
              <a:ext uri="{FF2B5EF4-FFF2-40B4-BE49-F238E27FC236}">
                <a16:creationId xmlns:a16="http://schemas.microsoft.com/office/drawing/2014/main" id="{7DCAC62C-12F9-4A35-9DE3-081563C98555}"/>
              </a:ext>
            </a:extLst>
          </p:cNvPr>
          <p:cNvSpPr/>
          <p:nvPr/>
        </p:nvSpPr>
        <p:spPr>
          <a:xfrm rot="14270044">
            <a:off x="9149767" y="1655315"/>
            <a:ext cx="446518" cy="465131"/>
          </a:xfrm>
          <a:custGeom>
            <a:avLst/>
            <a:gdLst/>
            <a:ahLst/>
            <a:cxnLst/>
            <a:rect l="l" t="t" r="r" b="b"/>
            <a:pathLst>
              <a:path w="4088964" h="4259405">
                <a:moveTo>
                  <a:pt x="1480605" y="2231940"/>
                </a:moveTo>
                <a:lnTo>
                  <a:pt x="1199818" y="2044620"/>
                </a:lnTo>
                <a:lnTo>
                  <a:pt x="761621" y="2687221"/>
                </a:lnTo>
                <a:cubicBezTo>
                  <a:pt x="501536" y="2652619"/>
                  <a:pt x="265323" y="2467912"/>
                  <a:pt x="39127" y="2272940"/>
                </a:cubicBezTo>
                <a:cubicBezTo>
                  <a:pt x="-80639" y="2070133"/>
                  <a:pt x="269496" y="1743507"/>
                  <a:pt x="374515" y="1494038"/>
                </a:cubicBezTo>
                <a:lnTo>
                  <a:pt x="93728" y="1306717"/>
                </a:lnTo>
                <a:lnTo>
                  <a:pt x="1091841" y="1312633"/>
                </a:lnTo>
                <a:close/>
                <a:moveTo>
                  <a:pt x="2759566" y="226796"/>
                </a:moveTo>
                <a:cubicBezTo>
                  <a:pt x="2331051" y="377379"/>
                  <a:pt x="2150002" y="492309"/>
                  <a:pt x="1991062" y="643648"/>
                </a:cubicBezTo>
                <a:lnTo>
                  <a:pt x="1463599" y="1446568"/>
                </a:lnTo>
                <a:lnTo>
                  <a:pt x="610317" y="909936"/>
                </a:lnTo>
                <a:cubicBezTo>
                  <a:pt x="810411" y="627556"/>
                  <a:pt x="1020899" y="239191"/>
                  <a:pt x="1244930" y="61882"/>
                </a:cubicBezTo>
                <a:cubicBezTo>
                  <a:pt x="1491876" y="-75367"/>
                  <a:pt x="1697752" y="31605"/>
                  <a:pt x="2759566" y="226796"/>
                </a:cubicBezTo>
                <a:close/>
                <a:moveTo>
                  <a:pt x="1722488" y="3820535"/>
                </a:moveTo>
                <a:cubicBezTo>
                  <a:pt x="1376925" y="3801485"/>
                  <a:pt x="936112" y="3830060"/>
                  <a:pt x="666750" y="3734810"/>
                </a:cubicBezTo>
                <a:cubicBezTo>
                  <a:pt x="419100" y="3598835"/>
                  <a:pt x="400050" y="3367610"/>
                  <a:pt x="0" y="2364860"/>
                </a:cubicBezTo>
                <a:cubicBezTo>
                  <a:pt x="355600" y="2647435"/>
                  <a:pt x="549276" y="2739510"/>
                  <a:pt x="762000" y="2793485"/>
                </a:cubicBezTo>
                <a:lnTo>
                  <a:pt x="1722487" y="2812535"/>
                </a:lnTo>
                <a:close/>
                <a:moveTo>
                  <a:pt x="3605396" y="869465"/>
                </a:moveTo>
                <a:lnTo>
                  <a:pt x="3069019" y="1711228"/>
                </a:lnTo>
                <a:lnTo>
                  <a:pt x="2083849" y="1550906"/>
                </a:lnTo>
                <a:lnTo>
                  <a:pt x="2391902" y="1412941"/>
                </a:lnTo>
                <a:lnTo>
                  <a:pt x="2081217" y="699900"/>
                </a:lnTo>
                <a:cubicBezTo>
                  <a:pt x="2248971" y="498156"/>
                  <a:pt x="2531081" y="396532"/>
                  <a:pt x="2816547" y="308854"/>
                </a:cubicBezTo>
                <a:cubicBezTo>
                  <a:pt x="3051986" y="315439"/>
                  <a:pt x="3142075" y="785719"/>
                  <a:pt x="3297344" y="1007430"/>
                </a:cubicBezTo>
                <a:close/>
                <a:moveTo>
                  <a:pt x="3222215" y="3788662"/>
                </a:moveTo>
                <a:cubicBezTo>
                  <a:pt x="3089072" y="3954283"/>
                  <a:pt x="2662122" y="3869088"/>
                  <a:pt x="2413930" y="3921936"/>
                </a:cubicBezTo>
                <a:lnTo>
                  <a:pt x="2420658" y="4259405"/>
                </a:lnTo>
                <a:lnTo>
                  <a:pt x="1855155" y="3436926"/>
                </a:lnTo>
                <a:lnTo>
                  <a:pt x="2387428" y="2592563"/>
                </a:lnTo>
                <a:lnTo>
                  <a:pt x="2394156" y="2930032"/>
                </a:lnTo>
                <a:lnTo>
                  <a:pt x="3171906" y="2922431"/>
                </a:lnTo>
                <a:cubicBezTo>
                  <a:pt x="3292132" y="3155642"/>
                  <a:pt x="3275533" y="3455038"/>
                  <a:pt x="3244786" y="3752078"/>
                </a:cubicBezTo>
                <a:cubicBezTo>
                  <a:pt x="3238662" y="3765464"/>
                  <a:pt x="3231091" y="3777620"/>
                  <a:pt x="3222215" y="3788662"/>
                </a:cubicBezTo>
                <a:close/>
                <a:moveTo>
                  <a:pt x="3948285" y="2834020"/>
                </a:moveTo>
                <a:cubicBezTo>
                  <a:pt x="3833022" y="3018741"/>
                  <a:pt x="3639730" y="3281008"/>
                  <a:pt x="3342579" y="3731662"/>
                </a:cubicBezTo>
                <a:cubicBezTo>
                  <a:pt x="3371271" y="3278367"/>
                  <a:pt x="3336159" y="3066813"/>
                  <a:pt x="3258895" y="2861397"/>
                </a:cubicBezTo>
                <a:lnTo>
                  <a:pt x="2725671" y="2062291"/>
                </a:lnTo>
                <a:lnTo>
                  <a:pt x="3552883" y="1486284"/>
                </a:lnTo>
                <a:cubicBezTo>
                  <a:pt x="3734716" y="1780754"/>
                  <a:pt x="4010062" y="2126176"/>
                  <a:pt x="4085819" y="2401657"/>
                </a:cubicBezTo>
                <a:cubicBezTo>
                  <a:pt x="4100783" y="2542124"/>
                  <a:pt x="4063549" y="2649298"/>
                  <a:pt x="3948285" y="283402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46" name="Frame 1">
            <a:extLst>
              <a:ext uri="{FF2B5EF4-FFF2-40B4-BE49-F238E27FC236}">
                <a16:creationId xmlns:a16="http://schemas.microsoft.com/office/drawing/2014/main" id="{0A899205-1619-494A-95EE-F6E1B633B891}"/>
              </a:ext>
            </a:extLst>
          </p:cNvPr>
          <p:cNvSpPr/>
          <p:nvPr/>
        </p:nvSpPr>
        <p:spPr>
          <a:xfrm>
            <a:off x="9223088" y="6147470"/>
            <a:ext cx="299874" cy="299874"/>
          </a:xfrm>
          <a:custGeom>
            <a:avLst/>
            <a:gdLst/>
            <a:ahLst/>
            <a:cxnLst/>
            <a:rect l="l" t="t" r="r" b="b"/>
            <a:pathLst>
              <a:path w="3960000" h="3960000">
                <a:moveTo>
                  <a:pt x="0" y="2700080"/>
                </a:moveTo>
                <a:lnTo>
                  <a:pt x="569408" y="2700080"/>
                </a:lnTo>
                <a:lnTo>
                  <a:pt x="569408" y="3390592"/>
                </a:lnTo>
                <a:lnTo>
                  <a:pt x="3390592" y="3390592"/>
                </a:lnTo>
                <a:lnTo>
                  <a:pt x="3390592" y="2700080"/>
                </a:lnTo>
                <a:lnTo>
                  <a:pt x="3960000" y="2700080"/>
                </a:lnTo>
                <a:lnTo>
                  <a:pt x="3960000" y="3960000"/>
                </a:lnTo>
                <a:lnTo>
                  <a:pt x="0" y="3960000"/>
                </a:lnTo>
                <a:close/>
                <a:moveTo>
                  <a:pt x="1530791" y="0"/>
                </a:moveTo>
                <a:lnTo>
                  <a:pt x="2429209" y="0"/>
                </a:lnTo>
                <a:lnTo>
                  <a:pt x="2429209" y="2108456"/>
                </a:lnTo>
                <a:lnTo>
                  <a:pt x="2772088" y="2108456"/>
                </a:lnTo>
                <a:lnTo>
                  <a:pt x="1980000" y="3198242"/>
                </a:lnTo>
                <a:lnTo>
                  <a:pt x="1187912" y="2108456"/>
                </a:lnTo>
                <a:lnTo>
                  <a:pt x="1530791" y="210845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solidFill>
                <a:schemeClr val="tx1"/>
              </a:solidFill>
            </a:endParaRPr>
          </a:p>
        </p:txBody>
      </p:sp>
    </p:spTree>
    <p:extLst>
      <p:ext uri="{BB962C8B-B14F-4D97-AF65-F5344CB8AC3E}">
        <p14:creationId xmlns:p14="http://schemas.microsoft.com/office/powerpoint/2010/main" val="15573097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0027325-D709-4853-B9B6-2089DF7C82D0}"/>
              </a:ext>
            </a:extLst>
          </p:cNvPr>
          <p:cNvSpPr txBox="1"/>
          <p:nvPr/>
        </p:nvSpPr>
        <p:spPr>
          <a:xfrm>
            <a:off x="5336932" y="582170"/>
            <a:ext cx="6189782" cy="1938992"/>
          </a:xfrm>
          <a:prstGeom prst="rect">
            <a:avLst/>
          </a:prstGeom>
          <a:noFill/>
        </p:spPr>
        <p:txBody>
          <a:bodyPr wrap="square" rtlCol="0" anchor="ctr">
            <a:spAutoFit/>
          </a:bodyPr>
          <a:lstStyle/>
          <a:p>
            <a:pPr algn="ctr"/>
            <a:r>
              <a:rPr lang="en-US" altLang="ko-KR" sz="6000" b="1" dirty="0">
                <a:solidFill>
                  <a:schemeClr val="bg1"/>
                </a:solidFill>
                <a:cs typeface="Arial" pitchFamily="34" charset="0"/>
              </a:rPr>
              <a:t>Awesome </a:t>
            </a:r>
          </a:p>
          <a:p>
            <a:pPr algn="ctr"/>
            <a:r>
              <a:rPr lang="en-GB" altLang="ko-KR" sz="6000" b="1" dirty="0">
                <a:solidFill>
                  <a:schemeClr val="bg1"/>
                </a:solidFill>
                <a:cs typeface="Arial" pitchFamily="34" charset="0"/>
              </a:rPr>
              <a:t>P</a:t>
            </a:r>
            <a:r>
              <a:rPr lang="en-US" altLang="ko-KR" sz="6000" b="1" dirty="0" err="1">
                <a:solidFill>
                  <a:schemeClr val="bg1"/>
                </a:solidFill>
                <a:cs typeface="Arial" pitchFamily="34" charset="0"/>
              </a:rPr>
              <a:t>resentation</a:t>
            </a:r>
            <a:endParaRPr lang="en-US" altLang="ko-KR" sz="6000" b="1" dirty="0">
              <a:solidFill>
                <a:schemeClr val="bg1"/>
              </a:solidFill>
              <a:cs typeface="Arial" pitchFamily="34" charset="0"/>
            </a:endParaRPr>
          </a:p>
        </p:txBody>
      </p:sp>
      <p:sp>
        <p:nvSpPr>
          <p:cNvPr id="3" name="TextBox 2">
            <a:extLst>
              <a:ext uri="{FF2B5EF4-FFF2-40B4-BE49-F238E27FC236}">
                <a16:creationId xmlns:a16="http://schemas.microsoft.com/office/drawing/2014/main" id="{025B0662-738E-4951-9188-F5E046421902}"/>
              </a:ext>
            </a:extLst>
          </p:cNvPr>
          <p:cNvSpPr txBox="1"/>
          <p:nvPr/>
        </p:nvSpPr>
        <p:spPr>
          <a:xfrm>
            <a:off x="6528968" y="4639127"/>
            <a:ext cx="3805709" cy="830997"/>
          </a:xfrm>
          <a:prstGeom prst="rect">
            <a:avLst/>
          </a:prstGeom>
          <a:noFill/>
        </p:spPr>
        <p:txBody>
          <a:bodyPr wrap="square" rtlCol="0" anchor="ctr">
            <a:spAutoFit/>
          </a:bodyPr>
          <a:lstStyle/>
          <a:p>
            <a:r>
              <a:rPr lang="en-US" altLang="ko-KR" sz="4800" spc="-300" dirty="0">
                <a:solidFill>
                  <a:schemeClr val="bg1"/>
                </a:solidFill>
                <a:latin typeface="Brush Script Std" panose="03060802040607070404" pitchFamily="66" charset="0"/>
                <a:cs typeface="Arial" pitchFamily="34" charset="0"/>
              </a:rPr>
              <a:t>Infographic Style</a:t>
            </a:r>
            <a:endParaRPr lang="ko-KR" altLang="en-US" sz="4800" spc="-300" dirty="0">
              <a:solidFill>
                <a:schemeClr val="bg1"/>
              </a:solidFill>
              <a:latin typeface="Brush Script Std" panose="03060802040607070404" pitchFamily="66" charset="0"/>
              <a:cs typeface="Arial" pitchFamily="34" charset="0"/>
            </a:endParaRPr>
          </a:p>
        </p:txBody>
      </p:sp>
      <p:sp>
        <p:nvSpPr>
          <p:cNvPr id="4" name="TextBox 3">
            <a:extLst>
              <a:ext uri="{FF2B5EF4-FFF2-40B4-BE49-F238E27FC236}">
                <a16:creationId xmlns:a16="http://schemas.microsoft.com/office/drawing/2014/main" id="{50108448-5614-4A7A-863D-85B516D56709}"/>
              </a:ext>
            </a:extLst>
          </p:cNvPr>
          <p:cNvSpPr txBox="1"/>
          <p:nvPr/>
        </p:nvSpPr>
        <p:spPr>
          <a:xfrm>
            <a:off x="5336932" y="2965130"/>
            <a:ext cx="6189782" cy="1015663"/>
          </a:xfrm>
          <a:prstGeom prst="rect">
            <a:avLst/>
          </a:prstGeom>
          <a:noFill/>
        </p:spPr>
        <p:txBody>
          <a:bodyPr wrap="square" rtlCol="0">
            <a:spAutoFit/>
          </a:bodyPr>
          <a:lstStyle/>
          <a:p>
            <a:pPr algn="ctr"/>
            <a:r>
              <a:rPr lang="en-US" altLang="ko-KR" sz="1200" dirty="0">
                <a:solidFill>
                  <a:schemeClr val="bg1"/>
                </a:solidFill>
                <a:cs typeface="Arial" pitchFamily="34" charset="0"/>
              </a:rPr>
              <a:t>You can simply impress your audience and add a unique zing and appeal to your Presentations. I hope and I believe that this Template will your Time, Money and Reputation. Easy to change colors, photos and Text.  You can simply impress your audience and add a unique zing and appeal to your Presentations. You can simply impress your audience and add a unique zing and appeal to your Presentations. </a:t>
            </a:r>
          </a:p>
        </p:txBody>
      </p:sp>
      <p:sp>
        <p:nvSpPr>
          <p:cNvPr id="5" name="TextBox 4">
            <a:extLst>
              <a:ext uri="{FF2B5EF4-FFF2-40B4-BE49-F238E27FC236}">
                <a16:creationId xmlns:a16="http://schemas.microsoft.com/office/drawing/2014/main" id="{433A648C-8F32-431C-A08F-4DFC7B6EB7AF}"/>
              </a:ext>
            </a:extLst>
          </p:cNvPr>
          <p:cNvSpPr txBox="1"/>
          <p:nvPr/>
        </p:nvSpPr>
        <p:spPr>
          <a:xfrm>
            <a:off x="4175760" y="6420282"/>
            <a:ext cx="3840480" cy="246221"/>
          </a:xfrm>
          <a:prstGeom prst="rect">
            <a:avLst/>
          </a:prstGeom>
          <a:noFill/>
        </p:spPr>
        <p:txBody>
          <a:bodyPr wrap="square" lIns="36000" tIns="0" rIns="36000" bIns="0" rtlCol="0" anchor="ctr">
            <a:spAutoFit/>
          </a:bodyPr>
          <a:lstStyle/>
          <a:p>
            <a:pPr algn="ctr"/>
            <a:r>
              <a:rPr lang="en-US" altLang="ko-KR" sz="1600" b="1" dirty="0">
                <a:solidFill>
                  <a:schemeClr val="bg1"/>
                </a:solidFill>
              </a:rPr>
              <a:t>PPT PRESENTATION</a:t>
            </a:r>
            <a:endParaRPr lang="ko-KR" altLang="en-US" sz="1600" b="1" dirty="0">
              <a:solidFill>
                <a:schemeClr val="bg1"/>
              </a:solidFill>
            </a:endParaRPr>
          </a:p>
        </p:txBody>
      </p:sp>
    </p:spTree>
    <p:extLst>
      <p:ext uri="{BB962C8B-B14F-4D97-AF65-F5344CB8AC3E}">
        <p14:creationId xmlns:p14="http://schemas.microsoft.com/office/powerpoint/2010/main" val="24981610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68DC58AD-5C4E-401C-93B2-79F7BC2D8BB6}"/>
              </a:ext>
            </a:extLst>
          </p:cNvPr>
          <p:cNvGrpSpPr/>
          <p:nvPr/>
        </p:nvGrpSpPr>
        <p:grpSpPr>
          <a:xfrm>
            <a:off x="6867727" y="3449338"/>
            <a:ext cx="5032326" cy="3419289"/>
            <a:chOff x="8575467" y="4002385"/>
            <a:chExt cx="4093263" cy="2781228"/>
          </a:xfrm>
        </p:grpSpPr>
        <p:sp>
          <p:nvSpPr>
            <p:cNvPr id="4" name="Freeform: Shape 3">
              <a:extLst>
                <a:ext uri="{FF2B5EF4-FFF2-40B4-BE49-F238E27FC236}">
                  <a16:creationId xmlns:a16="http://schemas.microsoft.com/office/drawing/2014/main" id="{6615B19E-2094-48C8-B720-287DF159B50F}"/>
                </a:ext>
              </a:extLst>
            </p:cNvPr>
            <p:cNvSpPr/>
            <p:nvPr/>
          </p:nvSpPr>
          <p:spPr>
            <a:xfrm>
              <a:off x="8575467" y="4961086"/>
              <a:ext cx="1744920" cy="1822527"/>
            </a:xfrm>
            <a:custGeom>
              <a:avLst/>
              <a:gdLst>
                <a:gd name="connsiteX0" fmla="*/ 1569189 w 1743367"/>
                <a:gd name="connsiteY0" fmla="*/ 1800667 h 1813886"/>
                <a:gd name="connsiteX1" fmla="*/ 1568014 w 1743367"/>
                <a:gd name="connsiteY1" fmla="*/ 1801842 h 1813886"/>
                <a:gd name="connsiteX2" fmla="*/ 1413265 w 1743367"/>
                <a:gd name="connsiteY2" fmla="*/ 1809677 h 1813886"/>
                <a:gd name="connsiteX3" fmla="*/ 1019146 w 1743367"/>
                <a:gd name="connsiteY3" fmla="*/ 1807718 h 1813886"/>
                <a:gd name="connsiteX4" fmla="*/ 959989 w 1743367"/>
                <a:gd name="connsiteY4" fmla="*/ 1806935 h 1813886"/>
                <a:gd name="connsiteX5" fmla="*/ 964691 w 1743367"/>
                <a:gd name="connsiteY5" fmla="*/ 1694889 h 1813886"/>
                <a:gd name="connsiteX6" fmla="*/ 820912 w 1743367"/>
                <a:gd name="connsiteY6" fmla="*/ 1613793 h 1813886"/>
                <a:gd name="connsiteX7" fmla="*/ 395452 w 1743367"/>
                <a:gd name="connsiteY7" fmla="*/ 1453168 h 1813886"/>
                <a:gd name="connsiteX8" fmla="*/ 390359 w 1743367"/>
                <a:gd name="connsiteY8" fmla="*/ 1451601 h 1813886"/>
                <a:gd name="connsiteX9" fmla="*/ 196042 w 1743367"/>
                <a:gd name="connsiteY9" fmla="*/ 1350133 h 1813886"/>
                <a:gd name="connsiteX10" fmla="*/ 51871 w 1743367"/>
                <a:gd name="connsiteY10" fmla="*/ 1191859 h 1813886"/>
                <a:gd name="connsiteX11" fmla="*/ 6034 w 1743367"/>
                <a:gd name="connsiteY11" fmla="*/ 1120557 h 1813886"/>
                <a:gd name="connsiteX12" fmla="*/ 107502 w 1743367"/>
                <a:gd name="connsiteY12" fmla="*/ 827515 h 1813886"/>
                <a:gd name="connsiteX13" fmla="*/ 401720 w 1743367"/>
                <a:gd name="connsiteY13" fmla="*/ 469830 h 1813886"/>
                <a:gd name="connsiteX14" fmla="*/ 805241 w 1743367"/>
                <a:gd name="connsiteY14" fmla="*/ 8328 h 1813886"/>
                <a:gd name="connsiteX15" fmla="*/ 830314 w 1743367"/>
                <a:gd name="connsiteY15" fmla="*/ 8719 h 1813886"/>
                <a:gd name="connsiteX16" fmla="*/ 952546 w 1743367"/>
                <a:gd name="connsiteY16" fmla="*/ 125466 h 1813886"/>
                <a:gd name="connsiteX17" fmla="*/ 1092799 w 1743367"/>
                <a:gd name="connsiteY17" fmla="*/ 242605 h 1813886"/>
                <a:gd name="connsiteX18" fmla="*/ 1126099 w 1743367"/>
                <a:gd name="connsiteY18" fmla="*/ 282957 h 1813886"/>
                <a:gd name="connsiteX19" fmla="*/ 979578 w 1743367"/>
                <a:gd name="connsiteY19" fmla="*/ 589711 h 1813886"/>
                <a:gd name="connsiteX20" fmla="*/ 869883 w 1743367"/>
                <a:gd name="connsiteY20" fmla="*/ 706067 h 1813886"/>
                <a:gd name="connsiteX21" fmla="*/ 790354 w 1743367"/>
                <a:gd name="connsiteY21" fmla="*/ 860423 h 1813886"/>
                <a:gd name="connsiteX22" fmla="*/ 797406 w 1743367"/>
                <a:gd name="connsiteY22" fmla="*/ 874527 h 1813886"/>
                <a:gd name="connsiteX23" fmla="*/ 848727 w 1743367"/>
                <a:gd name="connsiteY23" fmla="*/ 846711 h 1813886"/>
                <a:gd name="connsiteX24" fmla="*/ 902791 w 1743367"/>
                <a:gd name="connsiteY24" fmla="*/ 688829 h 1813886"/>
                <a:gd name="connsiteX25" fmla="*/ 952154 w 1743367"/>
                <a:gd name="connsiteY25" fmla="*/ 665323 h 1813886"/>
                <a:gd name="connsiteX26" fmla="*/ 1325117 w 1743367"/>
                <a:gd name="connsiteY26" fmla="*/ 734666 h 1813886"/>
                <a:gd name="connsiteX27" fmla="*/ 1413265 w 1743367"/>
                <a:gd name="connsiteY27" fmla="*/ 771884 h 1813886"/>
                <a:gd name="connsiteX28" fmla="*/ 1421101 w 1743367"/>
                <a:gd name="connsiteY28" fmla="*/ 748769 h 1813886"/>
                <a:gd name="connsiteX29" fmla="*/ 1453225 w 1743367"/>
                <a:gd name="connsiteY29" fmla="*/ 714685 h 1813886"/>
                <a:gd name="connsiteX30" fmla="*/ 1633831 w 1743367"/>
                <a:gd name="connsiteY30" fmla="*/ 551710 h 1813886"/>
                <a:gd name="connsiteX31" fmla="*/ 1703174 w 1743367"/>
                <a:gd name="connsiteY31" fmla="*/ 509791 h 1813886"/>
                <a:gd name="connsiteX32" fmla="*/ 1711009 w 1743367"/>
                <a:gd name="connsiteY32" fmla="*/ 633981 h 1813886"/>
                <a:gd name="connsiteX33" fmla="*/ 1743917 w 1743367"/>
                <a:gd name="connsiteY33" fmla="*/ 795782 h 1813886"/>
                <a:gd name="connsiteX34" fmla="*/ 1721978 w 1743367"/>
                <a:gd name="connsiteY34" fmla="*/ 957973 h 1813886"/>
                <a:gd name="connsiteX35" fmla="*/ 1660862 w 1743367"/>
                <a:gd name="connsiteY35" fmla="*/ 1311348 h 1813886"/>
                <a:gd name="connsiteX36" fmla="*/ 1618552 w 1743367"/>
                <a:gd name="connsiteY36" fmla="*/ 1567565 h 1813886"/>
                <a:gd name="connsiteX37" fmla="*/ 1597396 w 1743367"/>
                <a:gd name="connsiteY37" fmla="*/ 1695673 h 1813886"/>
                <a:gd name="connsiteX38" fmla="*/ 1569189 w 1743367"/>
                <a:gd name="connsiteY38" fmla="*/ 1800667 h 1813886"/>
                <a:gd name="connsiteX0" fmla="*/ 1569189 w 1744918"/>
                <a:gd name="connsiteY0" fmla="*/ 1800667 h 1816433"/>
                <a:gd name="connsiteX1" fmla="*/ 1568014 w 1744918"/>
                <a:gd name="connsiteY1" fmla="*/ 1801842 h 1816433"/>
                <a:gd name="connsiteX2" fmla="*/ 1413265 w 1744918"/>
                <a:gd name="connsiteY2" fmla="*/ 1809677 h 1816433"/>
                <a:gd name="connsiteX3" fmla="*/ 959989 w 1744918"/>
                <a:gd name="connsiteY3" fmla="*/ 1806935 h 1816433"/>
                <a:gd name="connsiteX4" fmla="*/ 964691 w 1744918"/>
                <a:gd name="connsiteY4" fmla="*/ 1694889 h 1816433"/>
                <a:gd name="connsiteX5" fmla="*/ 820912 w 1744918"/>
                <a:gd name="connsiteY5" fmla="*/ 1613793 h 1816433"/>
                <a:gd name="connsiteX6" fmla="*/ 395452 w 1744918"/>
                <a:gd name="connsiteY6" fmla="*/ 1453168 h 1816433"/>
                <a:gd name="connsiteX7" fmla="*/ 390359 w 1744918"/>
                <a:gd name="connsiteY7" fmla="*/ 1451601 h 1816433"/>
                <a:gd name="connsiteX8" fmla="*/ 196042 w 1744918"/>
                <a:gd name="connsiteY8" fmla="*/ 1350133 h 1816433"/>
                <a:gd name="connsiteX9" fmla="*/ 51871 w 1744918"/>
                <a:gd name="connsiteY9" fmla="*/ 1191859 h 1816433"/>
                <a:gd name="connsiteX10" fmla="*/ 6034 w 1744918"/>
                <a:gd name="connsiteY10" fmla="*/ 1120557 h 1816433"/>
                <a:gd name="connsiteX11" fmla="*/ 107502 w 1744918"/>
                <a:gd name="connsiteY11" fmla="*/ 827515 h 1816433"/>
                <a:gd name="connsiteX12" fmla="*/ 401720 w 1744918"/>
                <a:gd name="connsiteY12" fmla="*/ 469830 h 1816433"/>
                <a:gd name="connsiteX13" fmla="*/ 805241 w 1744918"/>
                <a:gd name="connsiteY13" fmla="*/ 8328 h 1816433"/>
                <a:gd name="connsiteX14" fmla="*/ 830314 w 1744918"/>
                <a:gd name="connsiteY14" fmla="*/ 8719 h 1816433"/>
                <a:gd name="connsiteX15" fmla="*/ 952546 w 1744918"/>
                <a:gd name="connsiteY15" fmla="*/ 125466 h 1816433"/>
                <a:gd name="connsiteX16" fmla="*/ 1092799 w 1744918"/>
                <a:gd name="connsiteY16" fmla="*/ 242605 h 1816433"/>
                <a:gd name="connsiteX17" fmla="*/ 1126099 w 1744918"/>
                <a:gd name="connsiteY17" fmla="*/ 282957 h 1816433"/>
                <a:gd name="connsiteX18" fmla="*/ 979578 w 1744918"/>
                <a:gd name="connsiteY18" fmla="*/ 589711 h 1816433"/>
                <a:gd name="connsiteX19" fmla="*/ 869883 w 1744918"/>
                <a:gd name="connsiteY19" fmla="*/ 706067 h 1816433"/>
                <a:gd name="connsiteX20" fmla="*/ 790354 w 1744918"/>
                <a:gd name="connsiteY20" fmla="*/ 860423 h 1816433"/>
                <a:gd name="connsiteX21" fmla="*/ 797406 w 1744918"/>
                <a:gd name="connsiteY21" fmla="*/ 874527 h 1816433"/>
                <a:gd name="connsiteX22" fmla="*/ 848727 w 1744918"/>
                <a:gd name="connsiteY22" fmla="*/ 846711 h 1816433"/>
                <a:gd name="connsiteX23" fmla="*/ 902791 w 1744918"/>
                <a:gd name="connsiteY23" fmla="*/ 688829 h 1816433"/>
                <a:gd name="connsiteX24" fmla="*/ 952154 w 1744918"/>
                <a:gd name="connsiteY24" fmla="*/ 665323 h 1816433"/>
                <a:gd name="connsiteX25" fmla="*/ 1325117 w 1744918"/>
                <a:gd name="connsiteY25" fmla="*/ 734666 h 1816433"/>
                <a:gd name="connsiteX26" fmla="*/ 1413265 w 1744918"/>
                <a:gd name="connsiteY26" fmla="*/ 771884 h 1816433"/>
                <a:gd name="connsiteX27" fmla="*/ 1421101 w 1744918"/>
                <a:gd name="connsiteY27" fmla="*/ 748769 h 1816433"/>
                <a:gd name="connsiteX28" fmla="*/ 1453225 w 1744918"/>
                <a:gd name="connsiteY28" fmla="*/ 714685 h 1816433"/>
                <a:gd name="connsiteX29" fmla="*/ 1633831 w 1744918"/>
                <a:gd name="connsiteY29" fmla="*/ 551710 h 1816433"/>
                <a:gd name="connsiteX30" fmla="*/ 1703174 w 1744918"/>
                <a:gd name="connsiteY30" fmla="*/ 509791 h 1816433"/>
                <a:gd name="connsiteX31" fmla="*/ 1711009 w 1744918"/>
                <a:gd name="connsiteY31" fmla="*/ 633981 h 1816433"/>
                <a:gd name="connsiteX32" fmla="*/ 1743917 w 1744918"/>
                <a:gd name="connsiteY32" fmla="*/ 795782 h 1816433"/>
                <a:gd name="connsiteX33" fmla="*/ 1721978 w 1744918"/>
                <a:gd name="connsiteY33" fmla="*/ 957973 h 1816433"/>
                <a:gd name="connsiteX34" fmla="*/ 1660862 w 1744918"/>
                <a:gd name="connsiteY34" fmla="*/ 1311348 h 1816433"/>
                <a:gd name="connsiteX35" fmla="*/ 1618552 w 1744918"/>
                <a:gd name="connsiteY35" fmla="*/ 1567565 h 1816433"/>
                <a:gd name="connsiteX36" fmla="*/ 1597396 w 1744918"/>
                <a:gd name="connsiteY36" fmla="*/ 1695673 h 1816433"/>
                <a:gd name="connsiteX37" fmla="*/ 1569189 w 1744918"/>
                <a:gd name="connsiteY37" fmla="*/ 1800667 h 1816433"/>
                <a:gd name="connsiteX0" fmla="*/ 1569189 w 1744918"/>
                <a:gd name="connsiteY0" fmla="*/ 1800667 h 1813903"/>
                <a:gd name="connsiteX1" fmla="*/ 1568014 w 1744918"/>
                <a:gd name="connsiteY1" fmla="*/ 1801842 h 1813903"/>
                <a:gd name="connsiteX2" fmla="*/ 959989 w 1744918"/>
                <a:gd name="connsiteY2" fmla="*/ 1806935 h 1813903"/>
                <a:gd name="connsiteX3" fmla="*/ 964691 w 1744918"/>
                <a:gd name="connsiteY3" fmla="*/ 1694889 h 1813903"/>
                <a:gd name="connsiteX4" fmla="*/ 820912 w 1744918"/>
                <a:gd name="connsiteY4" fmla="*/ 1613793 h 1813903"/>
                <a:gd name="connsiteX5" fmla="*/ 395452 w 1744918"/>
                <a:gd name="connsiteY5" fmla="*/ 1453168 h 1813903"/>
                <a:gd name="connsiteX6" fmla="*/ 390359 w 1744918"/>
                <a:gd name="connsiteY6" fmla="*/ 1451601 h 1813903"/>
                <a:gd name="connsiteX7" fmla="*/ 196042 w 1744918"/>
                <a:gd name="connsiteY7" fmla="*/ 1350133 h 1813903"/>
                <a:gd name="connsiteX8" fmla="*/ 51871 w 1744918"/>
                <a:gd name="connsiteY8" fmla="*/ 1191859 h 1813903"/>
                <a:gd name="connsiteX9" fmla="*/ 6034 w 1744918"/>
                <a:gd name="connsiteY9" fmla="*/ 1120557 h 1813903"/>
                <a:gd name="connsiteX10" fmla="*/ 107502 w 1744918"/>
                <a:gd name="connsiteY10" fmla="*/ 827515 h 1813903"/>
                <a:gd name="connsiteX11" fmla="*/ 401720 w 1744918"/>
                <a:gd name="connsiteY11" fmla="*/ 469830 h 1813903"/>
                <a:gd name="connsiteX12" fmla="*/ 805241 w 1744918"/>
                <a:gd name="connsiteY12" fmla="*/ 8328 h 1813903"/>
                <a:gd name="connsiteX13" fmla="*/ 830314 w 1744918"/>
                <a:gd name="connsiteY13" fmla="*/ 8719 h 1813903"/>
                <a:gd name="connsiteX14" fmla="*/ 952546 w 1744918"/>
                <a:gd name="connsiteY14" fmla="*/ 125466 h 1813903"/>
                <a:gd name="connsiteX15" fmla="*/ 1092799 w 1744918"/>
                <a:gd name="connsiteY15" fmla="*/ 242605 h 1813903"/>
                <a:gd name="connsiteX16" fmla="*/ 1126099 w 1744918"/>
                <a:gd name="connsiteY16" fmla="*/ 282957 h 1813903"/>
                <a:gd name="connsiteX17" fmla="*/ 979578 w 1744918"/>
                <a:gd name="connsiteY17" fmla="*/ 589711 h 1813903"/>
                <a:gd name="connsiteX18" fmla="*/ 869883 w 1744918"/>
                <a:gd name="connsiteY18" fmla="*/ 706067 h 1813903"/>
                <a:gd name="connsiteX19" fmla="*/ 790354 w 1744918"/>
                <a:gd name="connsiteY19" fmla="*/ 860423 h 1813903"/>
                <a:gd name="connsiteX20" fmla="*/ 797406 w 1744918"/>
                <a:gd name="connsiteY20" fmla="*/ 874527 h 1813903"/>
                <a:gd name="connsiteX21" fmla="*/ 848727 w 1744918"/>
                <a:gd name="connsiteY21" fmla="*/ 846711 h 1813903"/>
                <a:gd name="connsiteX22" fmla="*/ 902791 w 1744918"/>
                <a:gd name="connsiteY22" fmla="*/ 688829 h 1813903"/>
                <a:gd name="connsiteX23" fmla="*/ 952154 w 1744918"/>
                <a:gd name="connsiteY23" fmla="*/ 665323 h 1813903"/>
                <a:gd name="connsiteX24" fmla="*/ 1325117 w 1744918"/>
                <a:gd name="connsiteY24" fmla="*/ 734666 h 1813903"/>
                <a:gd name="connsiteX25" fmla="*/ 1413265 w 1744918"/>
                <a:gd name="connsiteY25" fmla="*/ 771884 h 1813903"/>
                <a:gd name="connsiteX26" fmla="*/ 1421101 w 1744918"/>
                <a:gd name="connsiteY26" fmla="*/ 748769 h 1813903"/>
                <a:gd name="connsiteX27" fmla="*/ 1453225 w 1744918"/>
                <a:gd name="connsiteY27" fmla="*/ 714685 h 1813903"/>
                <a:gd name="connsiteX28" fmla="*/ 1633831 w 1744918"/>
                <a:gd name="connsiteY28" fmla="*/ 551710 h 1813903"/>
                <a:gd name="connsiteX29" fmla="*/ 1703174 w 1744918"/>
                <a:gd name="connsiteY29" fmla="*/ 509791 h 1813903"/>
                <a:gd name="connsiteX30" fmla="*/ 1711009 w 1744918"/>
                <a:gd name="connsiteY30" fmla="*/ 633981 h 1813903"/>
                <a:gd name="connsiteX31" fmla="*/ 1743917 w 1744918"/>
                <a:gd name="connsiteY31" fmla="*/ 795782 h 1813903"/>
                <a:gd name="connsiteX32" fmla="*/ 1721978 w 1744918"/>
                <a:gd name="connsiteY32" fmla="*/ 957973 h 1813903"/>
                <a:gd name="connsiteX33" fmla="*/ 1660862 w 1744918"/>
                <a:gd name="connsiteY33" fmla="*/ 1311348 h 1813903"/>
                <a:gd name="connsiteX34" fmla="*/ 1618552 w 1744918"/>
                <a:gd name="connsiteY34" fmla="*/ 1567565 h 1813903"/>
                <a:gd name="connsiteX35" fmla="*/ 1597396 w 1744918"/>
                <a:gd name="connsiteY35" fmla="*/ 1695673 h 1813903"/>
                <a:gd name="connsiteX36" fmla="*/ 1569189 w 1744918"/>
                <a:gd name="connsiteY36" fmla="*/ 1800667 h 1813903"/>
                <a:gd name="connsiteX0" fmla="*/ 1633865 w 1744918"/>
                <a:gd name="connsiteY0" fmla="*/ 1881511 h 1881512"/>
                <a:gd name="connsiteX1" fmla="*/ 1568014 w 1744918"/>
                <a:gd name="connsiteY1" fmla="*/ 1801842 h 1881512"/>
                <a:gd name="connsiteX2" fmla="*/ 959989 w 1744918"/>
                <a:gd name="connsiteY2" fmla="*/ 1806935 h 1881512"/>
                <a:gd name="connsiteX3" fmla="*/ 964691 w 1744918"/>
                <a:gd name="connsiteY3" fmla="*/ 1694889 h 1881512"/>
                <a:gd name="connsiteX4" fmla="*/ 820912 w 1744918"/>
                <a:gd name="connsiteY4" fmla="*/ 1613793 h 1881512"/>
                <a:gd name="connsiteX5" fmla="*/ 395452 w 1744918"/>
                <a:gd name="connsiteY5" fmla="*/ 1453168 h 1881512"/>
                <a:gd name="connsiteX6" fmla="*/ 390359 w 1744918"/>
                <a:gd name="connsiteY6" fmla="*/ 1451601 h 1881512"/>
                <a:gd name="connsiteX7" fmla="*/ 196042 w 1744918"/>
                <a:gd name="connsiteY7" fmla="*/ 1350133 h 1881512"/>
                <a:gd name="connsiteX8" fmla="*/ 51871 w 1744918"/>
                <a:gd name="connsiteY8" fmla="*/ 1191859 h 1881512"/>
                <a:gd name="connsiteX9" fmla="*/ 6034 w 1744918"/>
                <a:gd name="connsiteY9" fmla="*/ 1120557 h 1881512"/>
                <a:gd name="connsiteX10" fmla="*/ 107502 w 1744918"/>
                <a:gd name="connsiteY10" fmla="*/ 827515 h 1881512"/>
                <a:gd name="connsiteX11" fmla="*/ 401720 w 1744918"/>
                <a:gd name="connsiteY11" fmla="*/ 469830 h 1881512"/>
                <a:gd name="connsiteX12" fmla="*/ 805241 w 1744918"/>
                <a:gd name="connsiteY12" fmla="*/ 8328 h 1881512"/>
                <a:gd name="connsiteX13" fmla="*/ 830314 w 1744918"/>
                <a:gd name="connsiteY13" fmla="*/ 8719 h 1881512"/>
                <a:gd name="connsiteX14" fmla="*/ 952546 w 1744918"/>
                <a:gd name="connsiteY14" fmla="*/ 125466 h 1881512"/>
                <a:gd name="connsiteX15" fmla="*/ 1092799 w 1744918"/>
                <a:gd name="connsiteY15" fmla="*/ 242605 h 1881512"/>
                <a:gd name="connsiteX16" fmla="*/ 1126099 w 1744918"/>
                <a:gd name="connsiteY16" fmla="*/ 282957 h 1881512"/>
                <a:gd name="connsiteX17" fmla="*/ 979578 w 1744918"/>
                <a:gd name="connsiteY17" fmla="*/ 589711 h 1881512"/>
                <a:gd name="connsiteX18" fmla="*/ 869883 w 1744918"/>
                <a:gd name="connsiteY18" fmla="*/ 706067 h 1881512"/>
                <a:gd name="connsiteX19" fmla="*/ 790354 w 1744918"/>
                <a:gd name="connsiteY19" fmla="*/ 860423 h 1881512"/>
                <a:gd name="connsiteX20" fmla="*/ 797406 w 1744918"/>
                <a:gd name="connsiteY20" fmla="*/ 874527 h 1881512"/>
                <a:gd name="connsiteX21" fmla="*/ 848727 w 1744918"/>
                <a:gd name="connsiteY21" fmla="*/ 846711 h 1881512"/>
                <a:gd name="connsiteX22" fmla="*/ 902791 w 1744918"/>
                <a:gd name="connsiteY22" fmla="*/ 688829 h 1881512"/>
                <a:gd name="connsiteX23" fmla="*/ 952154 w 1744918"/>
                <a:gd name="connsiteY23" fmla="*/ 665323 h 1881512"/>
                <a:gd name="connsiteX24" fmla="*/ 1325117 w 1744918"/>
                <a:gd name="connsiteY24" fmla="*/ 734666 h 1881512"/>
                <a:gd name="connsiteX25" fmla="*/ 1413265 w 1744918"/>
                <a:gd name="connsiteY25" fmla="*/ 771884 h 1881512"/>
                <a:gd name="connsiteX26" fmla="*/ 1421101 w 1744918"/>
                <a:gd name="connsiteY26" fmla="*/ 748769 h 1881512"/>
                <a:gd name="connsiteX27" fmla="*/ 1453225 w 1744918"/>
                <a:gd name="connsiteY27" fmla="*/ 714685 h 1881512"/>
                <a:gd name="connsiteX28" fmla="*/ 1633831 w 1744918"/>
                <a:gd name="connsiteY28" fmla="*/ 551710 h 1881512"/>
                <a:gd name="connsiteX29" fmla="*/ 1703174 w 1744918"/>
                <a:gd name="connsiteY29" fmla="*/ 509791 h 1881512"/>
                <a:gd name="connsiteX30" fmla="*/ 1711009 w 1744918"/>
                <a:gd name="connsiteY30" fmla="*/ 633981 h 1881512"/>
                <a:gd name="connsiteX31" fmla="*/ 1743917 w 1744918"/>
                <a:gd name="connsiteY31" fmla="*/ 795782 h 1881512"/>
                <a:gd name="connsiteX32" fmla="*/ 1721978 w 1744918"/>
                <a:gd name="connsiteY32" fmla="*/ 957973 h 1881512"/>
                <a:gd name="connsiteX33" fmla="*/ 1660862 w 1744918"/>
                <a:gd name="connsiteY33" fmla="*/ 1311348 h 1881512"/>
                <a:gd name="connsiteX34" fmla="*/ 1618552 w 1744918"/>
                <a:gd name="connsiteY34" fmla="*/ 1567565 h 1881512"/>
                <a:gd name="connsiteX35" fmla="*/ 1597396 w 1744918"/>
                <a:gd name="connsiteY35" fmla="*/ 1695673 h 1881512"/>
                <a:gd name="connsiteX36" fmla="*/ 1633865 w 1744918"/>
                <a:gd name="connsiteY36" fmla="*/ 1881511 h 1881512"/>
                <a:gd name="connsiteX0" fmla="*/ 1597396 w 1744918"/>
                <a:gd name="connsiteY0" fmla="*/ 1695673 h 1818256"/>
                <a:gd name="connsiteX1" fmla="*/ 1568014 w 1744918"/>
                <a:gd name="connsiteY1" fmla="*/ 1801842 h 1818256"/>
                <a:gd name="connsiteX2" fmla="*/ 959989 w 1744918"/>
                <a:gd name="connsiteY2" fmla="*/ 1806935 h 1818256"/>
                <a:gd name="connsiteX3" fmla="*/ 964691 w 1744918"/>
                <a:gd name="connsiteY3" fmla="*/ 1694889 h 1818256"/>
                <a:gd name="connsiteX4" fmla="*/ 820912 w 1744918"/>
                <a:gd name="connsiteY4" fmla="*/ 1613793 h 1818256"/>
                <a:gd name="connsiteX5" fmla="*/ 395452 w 1744918"/>
                <a:gd name="connsiteY5" fmla="*/ 1453168 h 1818256"/>
                <a:gd name="connsiteX6" fmla="*/ 390359 w 1744918"/>
                <a:gd name="connsiteY6" fmla="*/ 1451601 h 1818256"/>
                <a:gd name="connsiteX7" fmla="*/ 196042 w 1744918"/>
                <a:gd name="connsiteY7" fmla="*/ 1350133 h 1818256"/>
                <a:gd name="connsiteX8" fmla="*/ 51871 w 1744918"/>
                <a:gd name="connsiteY8" fmla="*/ 1191859 h 1818256"/>
                <a:gd name="connsiteX9" fmla="*/ 6034 w 1744918"/>
                <a:gd name="connsiteY9" fmla="*/ 1120557 h 1818256"/>
                <a:gd name="connsiteX10" fmla="*/ 107502 w 1744918"/>
                <a:gd name="connsiteY10" fmla="*/ 827515 h 1818256"/>
                <a:gd name="connsiteX11" fmla="*/ 401720 w 1744918"/>
                <a:gd name="connsiteY11" fmla="*/ 469830 h 1818256"/>
                <a:gd name="connsiteX12" fmla="*/ 805241 w 1744918"/>
                <a:gd name="connsiteY12" fmla="*/ 8328 h 1818256"/>
                <a:gd name="connsiteX13" fmla="*/ 830314 w 1744918"/>
                <a:gd name="connsiteY13" fmla="*/ 8719 h 1818256"/>
                <a:gd name="connsiteX14" fmla="*/ 952546 w 1744918"/>
                <a:gd name="connsiteY14" fmla="*/ 125466 h 1818256"/>
                <a:gd name="connsiteX15" fmla="*/ 1092799 w 1744918"/>
                <a:gd name="connsiteY15" fmla="*/ 242605 h 1818256"/>
                <a:gd name="connsiteX16" fmla="*/ 1126099 w 1744918"/>
                <a:gd name="connsiteY16" fmla="*/ 282957 h 1818256"/>
                <a:gd name="connsiteX17" fmla="*/ 979578 w 1744918"/>
                <a:gd name="connsiteY17" fmla="*/ 589711 h 1818256"/>
                <a:gd name="connsiteX18" fmla="*/ 869883 w 1744918"/>
                <a:gd name="connsiteY18" fmla="*/ 706067 h 1818256"/>
                <a:gd name="connsiteX19" fmla="*/ 790354 w 1744918"/>
                <a:gd name="connsiteY19" fmla="*/ 860423 h 1818256"/>
                <a:gd name="connsiteX20" fmla="*/ 797406 w 1744918"/>
                <a:gd name="connsiteY20" fmla="*/ 874527 h 1818256"/>
                <a:gd name="connsiteX21" fmla="*/ 848727 w 1744918"/>
                <a:gd name="connsiteY21" fmla="*/ 846711 h 1818256"/>
                <a:gd name="connsiteX22" fmla="*/ 902791 w 1744918"/>
                <a:gd name="connsiteY22" fmla="*/ 688829 h 1818256"/>
                <a:gd name="connsiteX23" fmla="*/ 952154 w 1744918"/>
                <a:gd name="connsiteY23" fmla="*/ 665323 h 1818256"/>
                <a:gd name="connsiteX24" fmla="*/ 1325117 w 1744918"/>
                <a:gd name="connsiteY24" fmla="*/ 734666 h 1818256"/>
                <a:gd name="connsiteX25" fmla="*/ 1413265 w 1744918"/>
                <a:gd name="connsiteY25" fmla="*/ 771884 h 1818256"/>
                <a:gd name="connsiteX26" fmla="*/ 1421101 w 1744918"/>
                <a:gd name="connsiteY26" fmla="*/ 748769 h 1818256"/>
                <a:gd name="connsiteX27" fmla="*/ 1453225 w 1744918"/>
                <a:gd name="connsiteY27" fmla="*/ 714685 h 1818256"/>
                <a:gd name="connsiteX28" fmla="*/ 1633831 w 1744918"/>
                <a:gd name="connsiteY28" fmla="*/ 551710 h 1818256"/>
                <a:gd name="connsiteX29" fmla="*/ 1703174 w 1744918"/>
                <a:gd name="connsiteY29" fmla="*/ 509791 h 1818256"/>
                <a:gd name="connsiteX30" fmla="*/ 1711009 w 1744918"/>
                <a:gd name="connsiteY30" fmla="*/ 633981 h 1818256"/>
                <a:gd name="connsiteX31" fmla="*/ 1743917 w 1744918"/>
                <a:gd name="connsiteY31" fmla="*/ 795782 h 1818256"/>
                <a:gd name="connsiteX32" fmla="*/ 1721978 w 1744918"/>
                <a:gd name="connsiteY32" fmla="*/ 957973 h 1818256"/>
                <a:gd name="connsiteX33" fmla="*/ 1660862 w 1744918"/>
                <a:gd name="connsiteY33" fmla="*/ 1311348 h 1818256"/>
                <a:gd name="connsiteX34" fmla="*/ 1618552 w 1744918"/>
                <a:gd name="connsiteY34" fmla="*/ 1567565 h 1818256"/>
                <a:gd name="connsiteX35" fmla="*/ 1597396 w 1744918"/>
                <a:gd name="connsiteY35" fmla="*/ 1695673 h 1818256"/>
                <a:gd name="connsiteX0" fmla="*/ 1597396 w 1744918"/>
                <a:gd name="connsiteY0" fmla="*/ 1695673 h 1818256"/>
                <a:gd name="connsiteX1" fmla="*/ 1568014 w 1744918"/>
                <a:gd name="connsiteY1" fmla="*/ 1801842 h 1818256"/>
                <a:gd name="connsiteX2" fmla="*/ 959989 w 1744918"/>
                <a:gd name="connsiteY2" fmla="*/ 1806935 h 1818256"/>
                <a:gd name="connsiteX3" fmla="*/ 964691 w 1744918"/>
                <a:gd name="connsiteY3" fmla="*/ 1694889 h 1818256"/>
                <a:gd name="connsiteX4" fmla="*/ 820912 w 1744918"/>
                <a:gd name="connsiteY4" fmla="*/ 1613793 h 1818256"/>
                <a:gd name="connsiteX5" fmla="*/ 395452 w 1744918"/>
                <a:gd name="connsiteY5" fmla="*/ 1453168 h 1818256"/>
                <a:gd name="connsiteX6" fmla="*/ 390359 w 1744918"/>
                <a:gd name="connsiteY6" fmla="*/ 1451601 h 1818256"/>
                <a:gd name="connsiteX7" fmla="*/ 196042 w 1744918"/>
                <a:gd name="connsiteY7" fmla="*/ 1350133 h 1818256"/>
                <a:gd name="connsiteX8" fmla="*/ 51871 w 1744918"/>
                <a:gd name="connsiteY8" fmla="*/ 1191859 h 1818256"/>
                <a:gd name="connsiteX9" fmla="*/ 6034 w 1744918"/>
                <a:gd name="connsiteY9" fmla="*/ 1120557 h 1818256"/>
                <a:gd name="connsiteX10" fmla="*/ 107502 w 1744918"/>
                <a:gd name="connsiteY10" fmla="*/ 827515 h 1818256"/>
                <a:gd name="connsiteX11" fmla="*/ 401720 w 1744918"/>
                <a:gd name="connsiteY11" fmla="*/ 469830 h 1818256"/>
                <a:gd name="connsiteX12" fmla="*/ 805241 w 1744918"/>
                <a:gd name="connsiteY12" fmla="*/ 8328 h 1818256"/>
                <a:gd name="connsiteX13" fmla="*/ 830314 w 1744918"/>
                <a:gd name="connsiteY13" fmla="*/ 8719 h 1818256"/>
                <a:gd name="connsiteX14" fmla="*/ 952546 w 1744918"/>
                <a:gd name="connsiteY14" fmla="*/ 125466 h 1818256"/>
                <a:gd name="connsiteX15" fmla="*/ 1092799 w 1744918"/>
                <a:gd name="connsiteY15" fmla="*/ 242605 h 1818256"/>
                <a:gd name="connsiteX16" fmla="*/ 1126099 w 1744918"/>
                <a:gd name="connsiteY16" fmla="*/ 282957 h 1818256"/>
                <a:gd name="connsiteX17" fmla="*/ 979578 w 1744918"/>
                <a:gd name="connsiteY17" fmla="*/ 589711 h 1818256"/>
                <a:gd name="connsiteX18" fmla="*/ 869883 w 1744918"/>
                <a:gd name="connsiteY18" fmla="*/ 706067 h 1818256"/>
                <a:gd name="connsiteX19" fmla="*/ 790354 w 1744918"/>
                <a:gd name="connsiteY19" fmla="*/ 860423 h 1818256"/>
                <a:gd name="connsiteX20" fmla="*/ 797406 w 1744918"/>
                <a:gd name="connsiteY20" fmla="*/ 874527 h 1818256"/>
                <a:gd name="connsiteX21" fmla="*/ 848727 w 1744918"/>
                <a:gd name="connsiteY21" fmla="*/ 846711 h 1818256"/>
                <a:gd name="connsiteX22" fmla="*/ 902791 w 1744918"/>
                <a:gd name="connsiteY22" fmla="*/ 688829 h 1818256"/>
                <a:gd name="connsiteX23" fmla="*/ 952154 w 1744918"/>
                <a:gd name="connsiteY23" fmla="*/ 665323 h 1818256"/>
                <a:gd name="connsiteX24" fmla="*/ 1325117 w 1744918"/>
                <a:gd name="connsiteY24" fmla="*/ 734666 h 1818256"/>
                <a:gd name="connsiteX25" fmla="*/ 1413265 w 1744918"/>
                <a:gd name="connsiteY25" fmla="*/ 771884 h 1818256"/>
                <a:gd name="connsiteX26" fmla="*/ 1421101 w 1744918"/>
                <a:gd name="connsiteY26" fmla="*/ 748769 h 1818256"/>
                <a:gd name="connsiteX27" fmla="*/ 1453225 w 1744918"/>
                <a:gd name="connsiteY27" fmla="*/ 714685 h 1818256"/>
                <a:gd name="connsiteX28" fmla="*/ 1633831 w 1744918"/>
                <a:gd name="connsiteY28" fmla="*/ 551710 h 1818256"/>
                <a:gd name="connsiteX29" fmla="*/ 1703174 w 1744918"/>
                <a:gd name="connsiteY29" fmla="*/ 509791 h 1818256"/>
                <a:gd name="connsiteX30" fmla="*/ 1711009 w 1744918"/>
                <a:gd name="connsiteY30" fmla="*/ 633981 h 1818256"/>
                <a:gd name="connsiteX31" fmla="*/ 1743917 w 1744918"/>
                <a:gd name="connsiteY31" fmla="*/ 795782 h 1818256"/>
                <a:gd name="connsiteX32" fmla="*/ 1721978 w 1744918"/>
                <a:gd name="connsiteY32" fmla="*/ 957973 h 1818256"/>
                <a:gd name="connsiteX33" fmla="*/ 1660862 w 1744918"/>
                <a:gd name="connsiteY33" fmla="*/ 1311348 h 1818256"/>
                <a:gd name="connsiteX34" fmla="*/ 1618552 w 1744918"/>
                <a:gd name="connsiteY34" fmla="*/ 1567565 h 1818256"/>
                <a:gd name="connsiteX35" fmla="*/ 1597396 w 1744918"/>
                <a:gd name="connsiteY35" fmla="*/ 1695673 h 1818256"/>
                <a:gd name="connsiteX0" fmla="*/ 1597396 w 1744918"/>
                <a:gd name="connsiteY0" fmla="*/ 1695673 h 1821314"/>
                <a:gd name="connsiteX1" fmla="*/ 1568014 w 1744918"/>
                <a:gd name="connsiteY1" fmla="*/ 1801842 h 1821314"/>
                <a:gd name="connsiteX2" fmla="*/ 946548 w 1744918"/>
                <a:gd name="connsiteY2" fmla="*/ 1811416 h 1821314"/>
                <a:gd name="connsiteX3" fmla="*/ 964691 w 1744918"/>
                <a:gd name="connsiteY3" fmla="*/ 1694889 h 1821314"/>
                <a:gd name="connsiteX4" fmla="*/ 820912 w 1744918"/>
                <a:gd name="connsiteY4" fmla="*/ 1613793 h 1821314"/>
                <a:gd name="connsiteX5" fmla="*/ 395452 w 1744918"/>
                <a:gd name="connsiteY5" fmla="*/ 1453168 h 1821314"/>
                <a:gd name="connsiteX6" fmla="*/ 390359 w 1744918"/>
                <a:gd name="connsiteY6" fmla="*/ 1451601 h 1821314"/>
                <a:gd name="connsiteX7" fmla="*/ 196042 w 1744918"/>
                <a:gd name="connsiteY7" fmla="*/ 1350133 h 1821314"/>
                <a:gd name="connsiteX8" fmla="*/ 51871 w 1744918"/>
                <a:gd name="connsiteY8" fmla="*/ 1191859 h 1821314"/>
                <a:gd name="connsiteX9" fmla="*/ 6034 w 1744918"/>
                <a:gd name="connsiteY9" fmla="*/ 1120557 h 1821314"/>
                <a:gd name="connsiteX10" fmla="*/ 107502 w 1744918"/>
                <a:gd name="connsiteY10" fmla="*/ 827515 h 1821314"/>
                <a:gd name="connsiteX11" fmla="*/ 401720 w 1744918"/>
                <a:gd name="connsiteY11" fmla="*/ 469830 h 1821314"/>
                <a:gd name="connsiteX12" fmla="*/ 805241 w 1744918"/>
                <a:gd name="connsiteY12" fmla="*/ 8328 h 1821314"/>
                <a:gd name="connsiteX13" fmla="*/ 830314 w 1744918"/>
                <a:gd name="connsiteY13" fmla="*/ 8719 h 1821314"/>
                <a:gd name="connsiteX14" fmla="*/ 952546 w 1744918"/>
                <a:gd name="connsiteY14" fmla="*/ 125466 h 1821314"/>
                <a:gd name="connsiteX15" fmla="*/ 1092799 w 1744918"/>
                <a:gd name="connsiteY15" fmla="*/ 242605 h 1821314"/>
                <a:gd name="connsiteX16" fmla="*/ 1126099 w 1744918"/>
                <a:gd name="connsiteY16" fmla="*/ 282957 h 1821314"/>
                <a:gd name="connsiteX17" fmla="*/ 979578 w 1744918"/>
                <a:gd name="connsiteY17" fmla="*/ 589711 h 1821314"/>
                <a:gd name="connsiteX18" fmla="*/ 869883 w 1744918"/>
                <a:gd name="connsiteY18" fmla="*/ 706067 h 1821314"/>
                <a:gd name="connsiteX19" fmla="*/ 790354 w 1744918"/>
                <a:gd name="connsiteY19" fmla="*/ 860423 h 1821314"/>
                <a:gd name="connsiteX20" fmla="*/ 797406 w 1744918"/>
                <a:gd name="connsiteY20" fmla="*/ 874527 h 1821314"/>
                <a:gd name="connsiteX21" fmla="*/ 848727 w 1744918"/>
                <a:gd name="connsiteY21" fmla="*/ 846711 h 1821314"/>
                <a:gd name="connsiteX22" fmla="*/ 902791 w 1744918"/>
                <a:gd name="connsiteY22" fmla="*/ 688829 h 1821314"/>
                <a:gd name="connsiteX23" fmla="*/ 952154 w 1744918"/>
                <a:gd name="connsiteY23" fmla="*/ 665323 h 1821314"/>
                <a:gd name="connsiteX24" fmla="*/ 1325117 w 1744918"/>
                <a:gd name="connsiteY24" fmla="*/ 734666 h 1821314"/>
                <a:gd name="connsiteX25" fmla="*/ 1413265 w 1744918"/>
                <a:gd name="connsiteY25" fmla="*/ 771884 h 1821314"/>
                <a:gd name="connsiteX26" fmla="*/ 1421101 w 1744918"/>
                <a:gd name="connsiteY26" fmla="*/ 748769 h 1821314"/>
                <a:gd name="connsiteX27" fmla="*/ 1453225 w 1744918"/>
                <a:gd name="connsiteY27" fmla="*/ 714685 h 1821314"/>
                <a:gd name="connsiteX28" fmla="*/ 1633831 w 1744918"/>
                <a:gd name="connsiteY28" fmla="*/ 551710 h 1821314"/>
                <a:gd name="connsiteX29" fmla="*/ 1703174 w 1744918"/>
                <a:gd name="connsiteY29" fmla="*/ 509791 h 1821314"/>
                <a:gd name="connsiteX30" fmla="*/ 1711009 w 1744918"/>
                <a:gd name="connsiteY30" fmla="*/ 633981 h 1821314"/>
                <a:gd name="connsiteX31" fmla="*/ 1743917 w 1744918"/>
                <a:gd name="connsiteY31" fmla="*/ 795782 h 1821314"/>
                <a:gd name="connsiteX32" fmla="*/ 1721978 w 1744918"/>
                <a:gd name="connsiteY32" fmla="*/ 957973 h 1821314"/>
                <a:gd name="connsiteX33" fmla="*/ 1660862 w 1744918"/>
                <a:gd name="connsiteY33" fmla="*/ 1311348 h 1821314"/>
                <a:gd name="connsiteX34" fmla="*/ 1618552 w 1744918"/>
                <a:gd name="connsiteY34" fmla="*/ 1567565 h 1821314"/>
                <a:gd name="connsiteX35" fmla="*/ 1597396 w 1744918"/>
                <a:gd name="connsiteY35" fmla="*/ 1695673 h 1821314"/>
                <a:gd name="connsiteX0" fmla="*/ 1597396 w 1744918"/>
                <a:gd name="connsiteY0" fmla="*/ 1695673 h 1830306"/>
                <a:gd name="connsiteX1" fmla="*/ 1554573 w 1744918"/>
                <a:gd name="connsiteY1" fmla="*/ 1819764 h 1830306"/>
                <a:gd name="connsiteX2" fmla="*/ 946548 w 1744918"/>
                <a:gd name="connsiteY2" fmla="*/ 1811416 h 1830306"/>
                <a:gd name="connsiteX3" fmla="*/ 964691 w 1744918"/>
                <a:gd name="connsiteY3" fmla="*/ 1694889 h 1830306"/>
                <a:gd name="connsiteX4" fmla="*/ 820912 w 1744918"/>
                <a:gd name="connsiteY4" fmla="*/ 1613793 h 1830306"/>
                <a:gd name="connsiteX5" fmla="*/ 395452 w 1744918"/>
                <a:gd name="connsiteY5" fmla="*/ 1453168 h 1830306"/>
                <a:gd name="connsiteX6" fmla="*/ 390359 w 1744918"/>
                <a:gd name="connsiteY6" fmla="*/ 1451601 h 1830306"/>
                <a:gd name="connsiteX7" fmla="*/ 196042 w 1744918"/>
                <a:gd name="connsiteY7" fmla="*/ 1350133 h 1830306"/>
                <a:gd name="connsiteX8" fmla="*/ 51871 w 1744918"/>
                <a:gd name="connsiteY8" fmla="*/ 1191859 h 1830306"/>
                <a:gd name="connsiteX9" fmla="*/ 6034 w 1744918"/>
                <a:gd name="connsiteY9" fmla="*/ 1120557 h 1830306"/>
                <a:gd name="connsiteX10" fmla="*/ 107502 w 1744918"/>
                <a:gd name="connsiteY10" fmla="*/ 827515 h 1830306"/>
                <a:gd name="connsiteX11" fmla="*/ 401720 w 1744918"/>
                <a:gd name="connsiteY11" fmla="*/ 469830 h 1830306"/>
                <a:gd name="connsiteX12" fmla="*/ 805241 w 1744918"/>
                <a:gd name="connsiteY12" fmla="*/ 8328 h 1830306"/>
                <a:gd name="connsiteX13" fmla="*/ 830314 w 1744918"/>
                <a:gd name="connsiteY13" fmla="*/ 8719 h 1830306"/>
                <a:gd name="connsiteX14" fmla="*/ 952546 w 1744918"/>
                <a:gd name="connsiteY14" fmla="*/ 125466 h 1830306"/>
                <a:gd name="connsiteX15" fmla="*/ 1092799 w 1744918"/>
                <a:gd name="connsiteY15" fmla="*/ 242605 h 1830306"/>
                <a:gd name="connsiteX16" fmla="*/ 1126099 w 1744918"/>
                <a:gd name="connsiteY16" fmla="*/ 282957 h 1830306"/>
                <a:gd name="connsiteX17" fmla="*/ 979578 w 1744918"/>
                <a:gd name="connsiteY17" fmla="*/ 589711 h 1830306"/>
                <a:gd name="connsiteX18" fmla="*/ 869883 w 1744918"/>
                <a:gd name="connsiteY18" fmla="*/ 706067 h 1830306"/>
                <a:gd name="connsiteX19" fmla="*/ 790354 w 1744918"/>
                <a:gd name="connsiteY19" fmla="*/ 860423 h 1830306"/>
                <a:gd name="connsiteX20" fmla="*/ 797406 w 1744918"/>
                <a:gd name="connsiteY20" fmla="*/ 874527 h 1830306"/>
                <a:gd name="connsiteX21" fmla="*/ 848727 w 1744918"/>
                <a:gd name="connsiteY21" fmla="*/ 846711 h 1830306"/>
                <a:gd name="connsiteX22" fmla="*/ 902791 w 1744918"/>
                <a:gd name="connsiteY22" fmla="*/ 688829 h 1830306"/>
                <a:gd name="connsiteX23" fmla="*/ 952154 w 1744918"/>
                <a:gd name="connsiteY23" fmla="*/ 665323 h 1830306"/>
                <a:gd name="connsiteX24" fmla="*/ 1325117 w 1744918"/>
                <a:gd name="connsiteY24" fmla="*/ 734666 h 1830306"/>
                <a:gd name="connsiteX25" fmla="*/ 1413265 w 1744918"/>
                <a:gd name="connsiteY25" fmla="*/ 771884 h 1830306"/>
                <a:gd name="connsiteX26" fmla="*/ 1421101 w 1744918"/>
                <a:gd name="connsiteY26" fmla="*/ 748769 h 1830306"/>
                <a:gd name="connsiteX27" fmla="*/ 1453225 w 1744918"/>
                <a:gd name="connsiteY27" fmla="*/ 714685 h 1830306"/>
                <a:gd name="connsiteX28" fmla="*/ 1633831 w 1744918"/>
                <a:gd name="connsiteY28" fmla="*/ 551710 h 1830306"/>
                <a:gd name="connsiteX29" fmla="*/ 1703174 w 1744918"/>
                <a:gd name="connsiteY29" fmla="*/ 509791 h 1830306"/>
                <a:gd name="connsiteX30" fmla="*/ 1711009 w 1744918"/>
                <a:gd name="connsiteY30" fmla="*/ 633981 h 1830306"/>
                <a:gd name="connsiteX31" fmla="*/ 1743917 w 1744918"/>
                <a:gd name="connsiteY31" fmla="*/ 795782 h 1830306"/>
                <a:gd name="connsiteX32" fmla="*/ 1721978 w 1744918"/>
                <a:gd name="connsiteY32" fmla="*/ 957973 h 1830306"/>
                <a:gd name="connsiteX33" fmla="*/ 1660862 w 1744918"/>
                <a:gd name="connsiteY33" fmla="*/ 1311348 h 1830306"/>
                <a:gd name="connsiteX34" fmla="*/ 1618552 w 1744918"/>
                <a:gd name="connsiteY34" fmla="*/ 1567565 h 1830306"/>
                <a:gd name="connsiteX35" fmla="*/ 1597396 w 1744918"/>
                <a:gd name="connsiteY35" fmla="*/ 1695673 h 1830306"/>
                <a:gd name="connsiteX0" fmla="*/ 1597396 w 1744918"/>
                <a:gd name="connsiteY0" fmla="*/ 1695673 h 1823655"/>
                <a:gd name="connsiteX1" fmla="*/ 1554573 w 1744918"/>
                <a:gd name="connsiteY1" fmla="*/ 1819764 h 1823655"/>
                <a:gd name="connsiteX2" fmla="*/ 946548 w 1744918"/>
                <a:gd name="connsiteY2" fmla="*/ 1811416 h 1823655"/>
                <a:gd name="connsiteX3" fmla="*/ 964691 w 1744918"/>
                <a:gd name="connsiteY3" fmla="*/ 1694889 h 1823655"/>
                <a:gd name="connsiteX4" fmla="*/ 820912 w 1744918"/>
                <a:gd name="connsiteY4" fmla="*/ 1613793 h 1823655"/>
                <a:gd name="connsiteX5" fmla="*/ 395452 w 1744918"/>
                <a:gd name="connsiteY5" fmla="*/ 1453168 h 1823655"/>
                <a:gd name="connsiteX6" fmla="*/ 390359 w 1744918"/>
                <a:gd name="connsiteY6" fmla="*/ 1451601 h 1823655"/>
                <a:gd name="connsiteX7" fmla="*/ 196042 w 1744918"/>
                <a:gd name="connsiteY7" fmla="*/ 1350133 h 1823655"/>
                <a:gd name="connsiteX8" fmla="*/ 51871 w 1744918"/>
                <a:gd name="connsiteY8" fmla="*/ 1191859 h 1823655"/>
                <a:gd name="connsiteX9" fmla="*/ 6034 w 1744918"/>
                <a:gd name="connsiteY9" fmla="*/ 1120557 h 1823655"/>
                <a:gd name="connsiteX10" fmla="*/ 107502 w 1744918"/>
                <a:gd name="connsiteY10" fmla="*/ 827515 h 1823655"/>
                <a:gd name="connsiteX11" fmla="*/ 401720 w 1744918"/>
                <a:gd name="connsiteY11" fmla="*/ 469830 h 1823655"/>
                <a:gd name="connsiteX12" fmla="*/ 805241 w 1744918"/>
                <a:gd name="connsiteY12" fmla="*/ 8328 h 1823655"/>
                <a:gd name="connsiteX13" fmla="*/ 830314 w 1744918"/>
                <a:gd name="connsiteY13" fmla="*/ 8719 h 1823655"/>
                <a:gd name="connsiteX14" fmla="*/ 952546 w 1744918"/>
                <a:gd name="connsiteY14" fmla="*/ 125466 h 1823655"/>
                <a:gd name="connsiteX15" fmla="*/ 1092799 w 1744918"/>
                <a:gd name="connsiteY15" fmla="*/ 242605 h 1823655"/>
                <a:gd name="connsiteX16" fmla="*/ 1126099 w 1744918"/>
                <a:gd name="connsiteY16" fmla="*/ 282957 h 1823655"/>
                <a:gd name="connsiteX17" fmla="*/ 979578 w 1744918"/>
                <a:gd name="connsiteY17" fmla="*/ 589711 h 1823655"/>
                <a:gd name="connsiteX18" fmla="*/ 869883 w 1744918"/>
                <a:gd name="connsiteY18" fmla="*/ 706067 h 1823655"/>
                <a:gd name="connsiteX19" fmla="*/ 790354 w 1744918"/>
                <a:gd name="connsiteY19" fmla="*/ 860423 h 1823655"/>
                <a:gd name="connsiteX20" fmla="*/ 797406 w 1744918"/>
                <a:gd name="connsiteY20" fmla="*/ 874527 h 1823655"/>
                <a:gd name="connsiteX21" fmla="*/ 848727 w 1744918"/>
                <a:gd name="connsiteY21" fmla="*/ 846711 h 1823655"/>
                <a:gd name="connsiteX22" fmla="*/ 902791 w 1744918"/>
                <a:gd name="connsiteY22" fmla="*/ 688829 h 1823655"/>
                <a:gd name="connsiteX23" fmla="*/ 952154 w 1744918"/>
                <a:gd name="connsiteY23" fmla="*/ 665323 h 1823655"/>
                <a:gd name="connsiteX24" fmla="*/ 1325117 w 1744918"/>
                <a:gd name="connsiteY24" fmla="*/ 734666 h 1823655"/>
                <a:gd name="connsiteX25" fmla="*/ 1413265 w 1744918"/>
                <a:gd name="connsiteY25" fmla="*/ 771884 h 1823655"/>
                <a:gd name="connsiteX26" fmla="*/ 1421101 w 1744918"/>
                <a:gd name="connsiteY26" fmla="*/ 748769 h 1823655"/>
                <a:gd name="connsiteX27" fmla="*/ 1453225 w 1744918"/>
                <a:gd name="connsiteY27" fmla="*/ 714685 h 1823655"/>
                <a:gd name="connsiteX28" fmla="*/ 1633831 w 1744918"/>
                <a:gd name="connsiteY28" fmla="*/ 551710 h 1823655"/>
                <a:gd name="connsiteX29" fmla="*/ 1703174 w 1744918"/>
                <a:gd name="connsiteY29" fmla="*/ 509791 h 1823655"/>
                <a:gd name="connsiteX30" fmla="*/ 1711009 w 1744918"/>
                <a:gd name="connsiteY30" fmla="*/ 633981 h 1823655"/>
                <a:gd name="connsiteX31" fmla="*/ 1743917 w 1744918"/>
                <a:gd name="connsiteY31" fmla="*/ 795782 h 1823655"/>
                <a:gd name="connsiteX32" fmla="*/ 1721978 w 1744918"/>
                <a:gd name="connsiteY32" fmla="*/ 957973 h 1823655"/>
                <a:gd name="connsiteX33" fmla="*/ 1660862 w 1744918"/>
                <a:gd name="connsiteY33" fmla="*/ 1311348 h 1823655"/>
                <a:gd name="connsiteX34" fmla="*/ 1618552 w 1744918"/>
                <a:gd name="connsiteY34" fmla="*/ 1567565 h 1823655"/>
                <a:gd name="connsiteX35" fmla="*/ 1597396 w 1744918"/>
                <a:gd name="connsiteY35" fmla="*/ 1695673 h 1823655"/>
                <a:gd name="connsiteX0" fmla="*/ 1597396 w 1744918"/>
                <a:gd name="connsiteY0" fmla="*/ 1695673 h 1823655"/>
                <a:gd name="connsiteX1" fmla="*/ 1554573 w 1744918"/>
                <a:gd name="connsiteY1" fmla="*/ 1819764 h 1823655"/>
                <a:gd name="connsiteX2" fmla="*/ 946548 w 1744918"/>
                <a:gd name="connsiteY2" fmla="*/ 1811416 h 1823655"/>
                <a:gd name="connsiteX3" fmla="*/ 964691 w 1744918"/>
                <a:gd name="connsiteY3" fmla="*/ 1694889 h 1823655"/>
                <a:gd name="connsiteX4" fmla="*/ 820912 w 1744918"/>
                <a:gd name="connsiteY4" fmla="*/ 1613793 h 1823655"/>
                <a:gd name="connsiteX5" fmla="*/ 395452 w 1744918"/>
                <a:gd name="connsiteY5" fmla="*/ 1453168 h 1823655"/>
                <a:gd name="connsiteX6" fmla="*/ 390359 w 1744918"/>
                <a:gd name="connsiteY6" fmla="*/ 1451601 h 1823655"/>
                <a:gd name="connsiteX7" fmla="*/ 196042 w 1744918"/>
                <a:gd name="connsiteY7" fmla="*/ 1350133 h 1823655"/>
                <a:gd name="connsiteX8" fmla="*/ 51871 w 1744918"/>
                <a:gd name="connsiteY8" fmla="*/ 1191859 h 1823655"/>
                <a:gd name="connsiteX9" fmla="*/ 6034 w 1744918"/>
                <a:gd name="connsiteY9" fmla="*/ 1120557 h 1823655"/>
                <a:gd name="connsiteX10" fmla="*/ 107502 w 1744918"/>
                <a:gd name="connsiteY10" fmla="*/ 827515 h 1823655"/>
                <a:gd name="connsiteX11" fmla="*/ 401720 w 1744918"/>
                <a:gd name="connsiteY11" fmla="*/ 469830 h 1823655"/>
                <a:gd name="connsiteX12" fmla="*/ 805241 w 1744918"/>
                <a:gd name="connsiteY12" fmla="*/ 8328 h 1823655"/>
                <a:gd name="connsiteX13" fmla="*/ 830314 w 1744918"/>
                <a:gd name="connsiteY13" fmla="*/ 8719 h 1823655"/>
                <a:gd name="connsiteX14" fmla="*/ 952546 w 1744918"/>
                <a:gd name="connsiteY14" fmla="*/ 125466 h 1823655"/>
                <a:gd name="connsiteX15" fmla="*/ 1092799 w 1744918"/>
                <a:gd name="connsiteY15" fmla="*/ 242605 h 1823655"/>
                <a:gd name="connsiteX16" fmla="*/ 1126099 w 1744918"/>
                <a:gd name="connsiteY16" fmla="*/ 282957 h 1823655"/>
                <a:gd name="connsiteX17" fmla="*/ 979578 w 1744918"/>
                <a:gd name="connsiteY17" fmla="*/ 589711 h 1823655"/>
                <a:gd name="connsiteX18" fmla="*/ 869883 w 1744918"/>
                <a:gd name="connsiteY18" fmla="*/ 706067 h 1823655"/>
                <a:gd name="connsiteX19" fmla="*/ 790354 w 1744918"/>
                <a:gd name="connsiteY19" fmla="*/ 860423 h 1823655"/>
                <a:gd name="connsiteX20" fmla="*/ 797406 w 1744918"/>
                <a:gd name="connsiteY20" fmla="*/ 874527 h 1823655"/>
                <a:gd name="connsiteX21" fmla="*/ 848727 w 1744918"/>
                <a:gd name="connsiteY21" fmla="*/ 846711 h 1823655"/>
                <a:gd name="connsiteX22" fmla="*/ 902791 w 1744918"/>
                <a:gd name="connsiteY22" fmla="*/ 688829 h 1823655"/>
                <a:gd name="connsiteX23" fmla="*/ 952154 w 1744918"/>
                <a:gd name="connsiteY23" fmla="*/ 665323 h 1823655"/>
                <a:gd name="connsiteX24" fmla="*/ 1325117 w 1744918"/>
                <a:gd name="connsiteY24" fmla="*/ 734666 h 1823655"/>
                <a:gd name="connsiteX25" fmla="*/ 1413265 w 1744918"/>
                <a:gd name="connsiteY25" fmla="*/ 771884 h 1823655"/>
                <a:gd name="connsiteX26" fmla="*/ 1421101 w 1744918"/>
                <a:gd name="connsiteY26" fmla="*/ 748769 h 1823655"/>
                <a:gd name="connsiteX27" fmla="*/ 1453225 w 1744918"/>
                <a:gd name="connsiteY27" fmla="*/ 714685 h 1823655"/>
                <a:gd name="connsiteX28" fmla="*/ 1633831 w 1744918"/>
                <a:gd name="connsiteY28" fmla="*/ 551710 h 1823655"/>
                <a:gd name="connsiteX29" fmla="*/ 1703174 w 1744918"/>
                <a:gd name="connsiteY29" fmla="*/ 509791 h 1823655"/>
                <a:gd name="connsiteX30" fmla="*/ 1711009 w 1744918"/>
                <a:gd name="connsiteY30" fmla="*/ 633981 h 1823655"/>
                <a:gd name="connsiteX31" fmla="*/ 1743917 w 1744918"/>
                <a:gd name="connsiteY31" fmla="*/ 795782 h 1823655"/>
                <a:gd name="connsiteX32" fmla="*/ 1721978 w 1744918"/>
                <a:gd name="connsiteY32" fmla="*/ 957973 h 1823655"/>
                <a:gd name="connsiteX33" fmla="*/ 1660862 w 1744918"/>
                <a:gd name="connsiteY33" fmla="*/ 1311348 h 1823655"/>
                <a:gd name="connsiteX34" fmla="*/ 1618552 w 1744918"/>
                <a:gd name="connsiteY34" fmla="*/ 1567565 h 1823655"/>
                <a:gd name="connsiteX35" fmla="*/ 1597396 w 1744918"/>
                <a:gd name="connsiteY35" fmla="*/ 1695673 h 1823655"/>
                <a:gd name="connsiteX0" fmla="*/ 1597396 w 1744918"/>
                <a:gd name="connsiteY0" fmla="*/ 1695673 h 1822525"/>
                <a:gd name="connsiteX1" fmla="*/ 1570255 w 1744918"/>
                <a:gd name="connsiteY1" fmla="*/ 1817524 h 1822525"/>
                <a:gd name="connsiteX2" fmla="*/ 946548 w 1744918"/>
                <a:gd name="connsiteY2" fmla="*/ 1811416 h 1822525"/>
                <a:gd name="connsiteX3" fmla="*/ 964691 w 1744918"/>
                <a:gd name="connsiteY3" fmla="*/ 1694889 h 1822525"/>
                <a:gd name="connsiteX4" fmla="*/ 820912 w 1744918"/>
                <a:gd name="connsiteY4" fmla="*/ 1613793 h 1822525"/>
                <a:gd name="connsiteX5" fmla="*/ 395452 w 1744918"/>
                <a:gd name="connsiteY5" fmla="*/ 1453168 h 1822525"/>
                <a:gd name="connsiteX6" fmla="*/ 390359 w 1744918"/>
                <a:gd name="connsiteY6" fmla="*/ 1451601 h 1822525"/>
                <a:gd name="connsiteX7" fmla="*/ 196042 w 1744918"/>
                <a:gd name="connsiteY7" fmla="*/ 1350133 h 1822525"/>
                <a:gd name="connsiteX8" fmla="*/ 51871 w 1744918"/>
                <a:gd name="connsiteY8" fmla="*/ 1191859 h 1822525"/>
                <a:gd name="connsiteX9" fmla="*/ 6034 w 1744918"/>
                <a:gd name="connsiteY9" fmla="*/ 1120557 h 1822525"/>
                <a:gd name="connsiteX10" fmla="*/ 107502 w 1744918"/>
                <a:gd name="connsiteY10" fmla="*/ 827515 h 1822525"/>
                <a:gd name="connsiteX11" fmla="*/ 401720 w 1744918"/>
                <a:gd name="connsiteY11" fmla="*/ 469830 h 1822525"/>
                <a:gd name="connsiteX12" fmla="*/ 805241 w 1744918"/>
                <a:gd name="connsiteY12" fmla="*/ 8328 h 1822525"/>
                <a:gd name="connsiteX13" fmla="*/ 830314 w 1744918"/>
                <a:gd name="connsiteY13" fmla="*/ 8719 h 1822525"/>
                <a:gd name="connsiteX14" fmla="*/ 952546 w 1744918"/>
                <a:gd name="connsiteY14" fmla="*/ 125466 h 1822525"/>
                <a:gd name="connsiteX15" fmla="*/ 1092799 w 1744918"/>
                <a:gd name="connsiteY15" fmla="*/ 242605 h 1822525"/>
                <a:gd name="connsiteX16" fmla="*/ 1126099 w 1744918"/>
                <a:gd name="connsiteY16" fmla="*/ 282957 h 1822525"/>
                <a:gd name="connsiteX17" fmla="*/ 979578 w 1744918"/>
                <a:gd name="connsiteY17" fmla="*/ 589711 h 1822525"/>
                <a:gd name="connsiteX18" fmla="*/ 869883 w 1744918"/>
                <a:gd name="connsiteY18" fmla="*/ 706067 h 1822525"/>
                <a:gd name="connsiteX19" fmla="*/ 790354 w 1744918"/>
                <a:gd name="connsiteY19" fmla="*/ 860423 h 1822525"/>
                <a:gd name="connsiteX20" fmla="*/ 797406 w 1744918"/>
                <a:gd name="connsiteY20" fmla="*/ 874527 h 1822525"/>
                <a:gd name="connsiteX21" fmla="*/ 848727 w 1744918"/>
                <a:gd name="connsiteY21" fmla="*/ 846711 h 1822525"/>
                <a:gd name="connsiteX22" fmla="*/ 902791 w 1744918"/>
                <a:gd name="connsiteY22" fmla="*/ 688829 h 1822525"/>
                <a:gd name="connsiteX23" fmla="*/ 952154 w 1744918"/>
                <a:gd name="connsiteY23" fmla="*/ 665323 h 1822525"/>
                <a:gd name="connsiteX24" fmla="*/ 1325117 w 1744918"/>
                <a:gd name="connsiteY24" fmla="*/ 734666 h 1822525"/>
                <a:gd name="connsiteX25" fmla="*/ 1413265 w 1744918"/>
                <a:gd name="connsiteY25" fmla="*/ 771884 h 1822525"/>
                <a:gd name="connsiteX26" fmla="*/ 1421101 w 1744918"/>
                <a:gd name="connsiteY26" fmla="*/ 748769 h 1822525"/>
                <a:gd name="connsiteX27" fmla="*/ 1453225 w 1744918"/>
                <a:gd name="connsiteY27" fmla="*/ 714685 h 1822525"/>
                <a:gd name="connsiteX28" fmla="*/ 1633831 w 1744918"/>
                <a:gd name="connsiteY28" fmla="*/ 551710 h 1822525"/>
                <a:gd name="connsiteX29" fmla="*/ 1703174 w 1744918"/>
                <a:gd name="connsiteY29" fmla="*/ 509791 h 1822525"/>
                <a:gd name="connsiteX30" fmla="*/ 1711009 w 1744918"/>
                <a:gd name="connsiteY30" fmla="*/ 633981 h 1822525"/>
                <a:gd name="connsiteX31" fmla="*/ 1743917 w 1744918"/>
                <a:gd name="connsiteY31" fmla="*/ 795782 h 1822525"/>
                <a:gd name="connsiteX32" fmla="*/ 1721978 w 1744918"/>
                <a:gd name="connsiteY32" fmla="*/ 957973 h 1822525"/>
                <a:gd name="connsiteX33" fmla="*/ 1660862 w 1744918"/>
                <a:gd name="connsiteY33" fmla="*/ 1311348 h 1822525"/>
                <a:gd name="connsiteX34" fmla="*/ 1618552 w 1744918"/>
                <a:gd name="connsiteY34" fmla="*/ 1567565 h 1822525"/>
                <a:gd name="connsiteX35" fmla="*/ 1597396 w 1744918"/>
                <a:gd name="connsiteY35" fmla="*/ 1695673 h 1822525"/>
                <a:gd name="connsiteX0" fmla="*/ 1597396 w 1744918"/>
                <a:gd name="connsiteY0" fmla="*/ 1695673 h 1822525"/>
                <a:gd name="connsiteX1" fmla="*/ 1570255 w 1744918"/>
                <a:gd name="connsiteY1" fmla="*/ 1817524 h 1822525"/>
                <a:gd name="connsiteX2" fmla="*/ 946548 w 1744918"/>
                <a:gd name="connsiteY2" fmla="*/ 1811416 h 1822525"/>
                <a:gd name="connsiteX3" fmla="*/ 964691 w 1744918"/>
                <a:gd name="connsiteY3" fmla="*/ 1694889 h 1822525"/>
                <a:gd name="connsiteX4" fmla="*/ 820912 w 1744918"/>
                <a:gd name="connsiteY4" fmla="*/ 1613793 h 1822525"/>
                <a:gd name="connsiteX5" fmla="*/ 395452 w 1744918"/>
                <a:gd name="connsiteY5" fmla="*/ 1453168 h 1822525"/>
                <a:gd name="connsiteX6" fmla="*/ 390359 w 1744918"/>
                <a:gd name="connsiteY6" fmla="*/ 1451601 h 1822525"/>
                <a:gd name="connsiteX7" fmla="*/ 196042 w 1744918"/>
                <a:gd name="connsiteY7" fmla="*/ 1350133 h 1822525"/>
                <a:gd name="connsiteX8" fmla="*/ 51871 w 1744918"/>
                <a:gd name="connsiteY8" fmla="*/ 1191859 h 1822525"/>
                <a:gd name="connsiteX9" fmla="*/ 6034 w 1744918"/>
                <a:gd name="connsiteY9" fmla="*/ 1120557 h 1822525"/>
                <a:gd name="connsiteX10" fmla="*/ 107502 w 1744918"/>
                <a:gd name="connsiteY10" fmla="*/ 827515 h 1822525"/>
                <a:gd name="connsiteX11" fmla="*/ 401720 w 1744918"/>
                <a:gd name="connsiteY11" fmla="*/ 469830 h 1822525"/>
                <a:gd name="connsiteX12" fmla="*/ 805241 w 1744918"/>
                <a:gd name="connsiteY12" fmla="*/ 8328 h 1822525"/>
                <a:gd name="connsiteX13" fmla="*/ 830314 w 1744918"/>
                <a:gd name="connsiteY13" fmla="*/ 8719 h 1822525"/>
                <a:gd name="connsiteX14" fmla="*/ 952546 w 1744918"/>
                <a:gd name="connsiteY14" fmla="*/ 125466 h 1822525"/>
                <a:gd name="connsiteX15" fmla="*/ 1092799 w 1744918"/>
                <a:gd name="connsiteY15" fmla="*/ 242605 h 1822525"/>
                <a:gd name="connsiteX16" fmla="*/ 1126099 w 1744918"/>
                <a:gd name="connsiteY16" fmla="*/ 282957 h 1822525"/>
                <a:gd name="connsiteX17" fmla="*/ 979578 w 1744918"/>
                <a:gd name="connsiteY17" fmla="*/ 589711 h 1822525"/>
                <a:gd name="connsiteX18" fmla="*/ 869883 w 1744918"/>
                <a:gd name="connsiteY18" fmla="*/ 706067 h 1822525"/>
                <a:gd name="connsiteX19" fmla="*/ 790354 w 1744918"/>
                <a:gd name="connsiteY19" fmla="*/ 860423 h 1822525"/>
                <a:gd name="connsiteX20" fmla="*/ 797406 w 1744918"/>
                <a:gd name="connsiteY20" fmla="*/ 874527 h 1822525"/>
                <a:gd name="connsiteX21" fmla="*/ 848727 w 1744918"/>
                <a:gd name="connsiteY21" fmla="*/ 846711 h 1822525"/>
                <a:gd name="connsiteX22" fmla="*/ 902791 w 1744918"/>
                <a:gd name="connsiteY22" fmla="*/ 688829 h 1822525"/>
                <a:gd name="connsiteX23" fmla="*/ 952154 w 1744918"/>
                <a:gd name="connsiteY23" fmla="*/ 665323 h 1822525"/>
                <a:gd name="connsiteX24" fmla="*/ 1325117 w 1744918"/>
                <a:gd name="connsiteY24" fmla="*/ 734666 h 1822525"/>
                <a:gd name="connsiteX25" fmla="*/ 1413265 w 1744918"/>
                <a:gd name="connsiteY25" fmla="*/ 771884 h 1822525"/>
                <a:gd name="connsiteX26" fmla="*/ 1421101 w 1744918"/>
                <a:gd name="connsiteY26" fmla="*/ 748769 h 1822525"/>
                <a:gd name="connsiteX27" fmla="*/ 1453225 w 1744918"/>
                <a:gd name="connsiteY27" fmla="*/ 714685 h 1822525"/>
                <a:gd name="connsiteX28" fmla="*/ 1633831 w 1744918"/>
                <a:gd name="connsiteY28" fmla="*/ 551710 h 1822525"/>
                <a:gd name="connsiteX29" fmla="*/ 1703174 w 1744918"/>
                <a:gd name="connsiteY29" fmla="*/ 509791 h 1822525"/>
                <a:gd name="connsiteX30" fmla="*/ 1711009 w 1744918"/>
                <a:gd name="connsiteY30" fmla="*/ 633981 h 1822525"/>
                <a:gd name="connsiteX31" fmla="*/ 1743917 w 1744918"/>
                <a:gd name="connsiteY31" fmla="*/ 795782 h 1822525"/>
                <a:gd name="connsiteX32" fmla="*/ 1721978 w 1744918"/>
                <a:gd name="connsiteY32" fmla="*/ 957973 h 1822525"/>
                <a:gd name="connsiteX33" fmla="*/ 1660862 w 1744918"/>
                <a:gd name="connsiteY33" fmla="*/ 1311348 h 1822525"/>
                <a:gd name="connsiteX34" fmla="*/ 1618552 w 1744918"/>
                <a:gd name="connsiteY34" fmla="*/ 1567565 h 1822525"/>
                <a:gd name="connsiteX35" fmla="*/ 1597396 w 1744918"/>
                <a:gd name="connsiteY35" fmla="*/ 1695673 h 1822525"/>
                <a:gd name="connsiteX0" fmla="*/ 1618552 w 1744918"/>
                <a:gd name="connsiteY0" fmla="*/ 1567565 h 1822525"/>
                <a:gd name="connsiteX1" fmla="*/ 1570255 w 1744918"/>
                <a:gd name="connsiteY1" fmla="*/ 1817524 h 1822525"/>
                <a:gd name="connsiteX2" fmla="*/ 946548 w 1744918"/>
                <a:gd name="connsiteY2" fmla="*/ 1811416 h 1822525"/>
                <a:gd name="connsiteX3" fmla="*/ 964691 w 1744918"/>
                <a:gd name="connsiteY3" fmla="*/ 1694889 h 1822525"/>
                <a:gd name="connsiteX4" fmla="*/ 820912 w 1744918"/>
                <a:gd name="connsiteY4" fmla="*/ 1613793 h 1822525"/>
                <a:gd name="connsiteX5" fmla="*/ 395452 w 1744918"/>
                <a:gd name="connsiteY5" fmla="*/ 1453168 h 1822525"/>
                <a:gd name="connsiteX6" fmla="*/ 390359 w 1744918"/>
                <a:gd name="connsiteY6" fmla="*/ 1451601 h 1822525"/>
                <a:gd name="connsiteX7" fmla="*/ 196042 w 1744918"/>
                <a:gd name="connsiteY7" fmla="*/ 1350133 h 1822525"/>
                <a:gd name="connsiteX8" fmla="*/ 51871 w 1744918"/>
                <a:gd name="connsiteY8" fmla="*/ 1191859 h 1822525"/>
                <a:gd name="connsiteX9" fmla="*/ 6034 w 1744918"/>
                <a:gd name="connsiteY9" fmla="*/ 1120557 h 1822525"/>
                <a:gd name="connsiteX10" fmla="*/ 107502 w 1744918"/>
                <a:gd name="connsiteY10" fmla="*/ 827515 h 1822525"/>
                <a:gd name="connsiteX11" fmla="*/ 401720 w 1744918"/>
                <a:gd name="connsiteY11" fmla="*/ 469830 h 1822525"/>
                <a:gd name="connsiteX12" fmla="*/ 805241 w 1744918"/>
                <a:gd name="connsiteY12" fmla="*/ 8328 h 1822525"/>
                <a:gd name="connsiteX13" fmla="*/ 830314 w 1744918"/>
                <a:gd name="connsiteY13" fmla="*/ 8719 h 1822525"/>
                <a:gd name="connsiteX14" fmla="*/ 952546 w 1744918"/>
                <a:gd name="connsiteY14" fmla="*/ 125466 h 1822525"/>
                <a:gd name="connsiteX15" fmla="*/ 1092799 w 1744918"/>
                <a:gd name="connsiteY15" fmla="*/ 242605 h 1822525"/>
                <a:gd name="connsiteX16" fmla="*/ 1126099 w 1744918"/>
                <a:gd name="connsiteY16" fmla="*/ 282957 h 1822525"/>
                <a:gd name="connsiteX17" fmla="*/ 979578 w 1744918"/>
                <a:gd name="connsiteY17" fmla="*/ 589711 h 1822525"/>
                <a:gd name="connsiteX18" fmla="*/ 869883 w 1744918"/>
                <a:gd name="connsiteY18" fmla="*/ 706067 h 1822525"/>
                <a:gd name="connsiteX19" fmla="*/ 790354 w 1744918"/>
                <a:gd name="connsiteY19" fmla="*/ 860423 h 1822525"/>
                <a:gd name="connsiteX20" fmla="*/ 797406 w 1744918"/>
                <a:gd name="connsiteY20" fmla="*/ 874527 h 1822525"/>
                <a:gd name="connsiteX21" fmla="*/ 848727 w 1744918"/>
                <a:gd name="connsiteY21" fmla="*/ 846711 h 1822525"/>
                <a:gd name="connsiteX22" fmla="*/ 902791 w 1744918"/>
                <a:gd name="connsiteY22" fmla="*/ 688829 h 1822525"/>
                <a:gd name="connsiteX23" fmla="*/ 952154 w 1744918"/>
                <a:gd name="connsiteY23" fmla="*/ 665323 h 1822525"/>
                <a:gd name="connsiteX24" fmla="*/ 1325117 w 1744918"/>
                <a:gd name="connsiteY24" fmla="*/ 734666 h 1822525"/>
                <a:gd name="connsiteX25" fmla="*/ 1413265 w 1744918"/>
                <a:gd name="connsiteY25" fmla="*/ 771884 h 1822525"/>
                <a:gd name="connsiteX26" fmla="*/ 1421101 w 1744918"/>
                <a:gd name="connsiteY26" fmla="*/ 748769 h 1822525"/>
                <a:gd name="connsiteX27" fmla="*/ 1453225 w 1744918"/>
                <a:gd name="connsiteY27" fmla="*/ 714685 h 1822525"/>
                <a:gd name="connsiteX28" fmla="*/ 1633831 w 1744918"/>
                <a:gd name="connsiteY28" fmla="*/ 551710 h 1822525"/>
                <a:gd name="connsiteX29" fmla="*/ 1703174 w 1744918"/>
                <a:gd name="connsiteY29" fmla="*/ 509791 h 1822525"/>
                <a:gd name="connsiteX30" fmla="*/ 1711009 w 1744918"/>
                <a:gd name="connsiteY30" fmla="*/ 633981 h 1822525"/>
                <a:gd name="connsiteX31" fmla="*/ 1743917 w 1744918"/>
                <a:gd name="connsiteY31" fmla="*/ 795782 h 1822525"/>
                <a:gd name="connsiteX32" fmla="*/ 1721978 w 1744918"/>
                <a:gd name="connsiteY32" fmla="*/ 957973 h 1822525"/>
                <a:gd name="connsiteX33" fmla="*/ 1660862 w 1744918"/>
                <a:gd name="connsiteY33" fmla="*/ 1311348 h 1822525"/>
                <a:gd name="connsiteX34" fmla="*/ 1618552 w 1744918"/>
                <a:gd name="connsiteY34" fmla="*/ 1567565 h 1822525"/>
                <a:gd name="connsiteX0" fmla="*/ 1660862 w 1744918"/>
                <a:gd name="connsiteY0" fmla="*/ 1311348 h 1822525"/>
                <a:gd name="connsiteX1" fmla="*/ 1570255 w 1744918"/>
                <a:gd name="connsiteY1" fmla="*/ 1817524 h 1822525"/>
                <a:gd name="connsiteX2" fmla="*/ 946548 w 1744918"/>
                <a:gd name="connsiteY2" fmla="*/ 1811416 h 1822525"/>
                <a:gd name="connsiteX3" fmla="*/ 964691 w 1744918"/>
                <a:gd name="connsiteY3" fmla="*/ 1694889 h 1822525"/>
                <a:gd name="connsiteX4" fmla="*/ 820912 w 1744918"/>
                <a:gd name="connsiteY4" fmla="*/ 1613793 h 1822525"/>
                <a:gd name="connsiteX5" fmla="*/ 395452 w 1744918"/>
                <a:gd name="connsiteY5" fmla="*/ 1453168 h 1822525"/>
                <a:gd name="connsiteX6" fmla="*/ 390359 w 1744918"/>
                <a:gd name="connsiteY6" fmla="*/ 1451601 h 1822525"/>
                <a:gd name="connsiteX7" fmla="*/ 196042 w 1744918"/>
                <a:gd name="connsiteY7" fmla="*/ 1350133 h 1822525"/>
                <a:gd name="connsiteX8" fmla="*/ 51871 w 1744918"/>
                <a:gd name="connsiteY8" fmla="*/ 1191859 h 1822525"/>
                <a:gd name="connsiteX9" fmla="*/ 6034 w 1744918"/>
                <a:gd name="connsiteY9" fmla="*/ 1120557 h 1822525"/>
                <a:gd name="connsiteX10" fmla="*/ 107502 w 1744918"/>
                <a:gd name="connsiteY10" fmla="*/ 827515 h 1822525"/>
                <a:gd name="connsiteX11" fmla="*/ 401720 w 1744918"/>
                <a:gd name="connsiteY11" fmla="*/ 469830 h 1822525"/>
                <a:gd name="connsiteX12" fmla="*/ 805241 w 1744918"/>
                <a:gd name="connsiteY12" fmla="*/ 8328 h 1822525"/>
                <a:gd name="connsiteX13" fmla="*/ 830314 w 1744918"/>
                <a:gd name="connsiteY13" fmla="*/ 8719 h 1822525"/>
                <a:gd name="connsiteX14" fmla="*/ 952546 w 1744918"/>
                <a:gd name="connsiteY14" fmla="*/ 125466 h 1822525"/>
                <a:gd name="connsiteX15" fmla="*/ 1092799 w 1744918"/>
                <a:gd name="connsiteY15" fmla="*/ 242605 h 1822525"/>
                <a:gd name="connsiteX16" fmla="*/ 1126099 w 1744918"/>
                <a:gd name="connsiteY16" fmla="*/ 282957 h 1822525"/>
                <a:gd name="connsiteX17" fmla="*/ 979578 w 1744918"/>
                <a:gd name="connsiteY17" fmla="*/ 589711 h 1822525"/>
                <a:gd name="connsiteX18" fmla="*/ 869883 w 1744918"/>
                <a:gd name="connsiteY18" fmla="*/ 706067 h 1822525"/>
                <a:gd name="connsiteX19" fmla="*/ 790354 w 1744918"/>
                <a:gd name="connsiteY19" fmla="*/ 860423 h 1822525"/>
                <a:gd name="connsiteX20" fmla="*/ 797406 w 1744918"/>
                <a:gd name="connsiteY20" fmla="*/ 874527 h 1822525"/>
                <a:gd name="connsiteX21" fmla="*/ 848727 w 1744918"/>
                <a:gd name="connsiteY21" fmla="*/ 846711 h 1822525"/>
                <a:gd name="connsiteX22" fmla="*/ 902791 w 1744918"/>
                <a:gd name="connsiteY22" fmla="*/ 688829 h 1822525"/>
                <a:gd name="connsiteX23" fmla="*/ 952154 w 1744918"/>
                <a:gd name="connsiteY23" fmla="*/ 665323 h 1822525"/>
                <a:gd name="connsiteX24" fmla="*/ 1325117 w 1744918"/>
                <a:gd name="connsiteY24" fmla="*/ 734666 h 1822525"/>
                <a:gd name="connsiteX25" fmla="*/ 1413265 w 1744918"/>
                <a:gd name="connsiteY25" fmla="*/ 771884 h 1822525"/>
                <a:gd name="connsiteX26" fmla="*/ 1421101 w 1744918"/>
                <a:gd name="connsiteY26" fmla="*/ 748769 h 1822525"/>
                <a:gd name="connsiteX27" fmla="*/ 1453225 w 1744918"/>
                <a:gd name="connsiteY27" fmla="*/ 714685 h 1822525"/>
                <a:gd name="connsiteX28" fmla="*/ 1633831 w 1744918"/>
                <a:gd name="connsiteY28" fmla="*/ 551710 h 1822525"/>
                <a:gd name="connsiteX29" fmla="*/ 1703174 w 1744918"/>
                <a:gd name="connsiteY29" fmla="*/ 509791 h 1822525"/>
                <a:gd name="connsiteX30" fmla="*/ 1711009 w 1744918"/>
                <a:gd name="connsiteY30" fmla="*/ 633981 h 1822525"/>
                <a:gd name="connsiteX31" fmla="*/ 1743917 w 1744918"/>
                <a:gd name="connsiteY31" fmla="*/ 795782 h 1822525"/>
                <a:gd name="connsiteX32" fmla="*/ 1721978 w 1744918"/>
                <a:gd name="connsiteY32" fmla="*/ 957973 h 1822525"/>
                <a:gd name="connsiteX33" fmla="*/ 1660862 w 1744918"/>
                <a:gd name="connsiteY33" fmla="*/ 1311348 h 1822525"/>
                <a:gd name="connsiteX0" fmla="*/ 1721978 w 1744918"/>
                <a:gd name="connsiteY0" fmla="*/ 957973 h 1822525"/>
                <a:gd name="connsiteX1" fmla="*/ 1570255 w 1744918"/>
                <a:gd name="connsiteY1" fmla="*/ 1817524 h 1822525"/>
                <a:gd name="connsiteX2" fmla="*/ 946548 w 1744918"/>
                <a:gd name="connsiteY2" fmla="*/ 1811416 h 1822525"/>
                <a:gd name="connsiteX3" fmla="*/ 964691 w 1744918"/>
                <a:gd name="connsiteY3" fmla="*/ 1694889 h 1822525"/>
                <a:gd name="connsiteX4" fmla="*/ 820912 w 1744918"/>
                <a:gd name="connsiteY4" fmla="*/ 1613793 h 1822525"/>
                <a:gd name="connsiteX5" fmla="*/ 395452 w 1744918"/>
                <a:gd name="connsiteY5" fmla="*/ 1453168 h 1822525"/>
                <a:gd name="connsiteX6" fmla="*/ 390359 w 1744918"/>
                <a:gd name="connsiteY6" fmla="*/ 1451601 h 1822525"/>
                <a:gd name="connsiteX7" fmla="*/ 196042 w 1744918"/>
                <a:gd name="connsiteY7" fmla="*/ 1350133 h 1822525"/>
                <a:gd name="connsiteX8" fmla="*/ 51871 w 1744918"/>
                <a:gd name="connsiteY8" fmla="*/ 1191859 h 1822525"/>
                <a:gd name="connsiteX9" fmla="*/ 6034 w 1744918"/>
                <a:gd name="connsiteY9" fmla="*/ 1120557 h 1822525"/>
                <a:gd name="connsiteX10" fmla="*/ 107502 w 1744918"/>
                <a:gd name="connsiteY10" fmla="*/ 827515 h 1822525"/>
                <a:gd name="connsiteX11" fmla="*/ 401720 w 1744918"/>
                <a:gd name="connsiteY11" fmla="*/ 469830 h 1822525"/>
                <a:gd name="connsiteX12" fmla="*/ 805241 w 1744918"/>
                <a:gd name="connsiteY12" fmla="*/ 8328 h 1822525"/>
                <a:gd name="connsiteX13" fmla="*/ 830314 w 1744918"/>
                <a:gd name="connsiteY13" fmla="*/ 8719 h 1822525"/>
                <a:gd name="connsiteX14" fmla="*/ 952546 w 1744918"/>
                <a:gd name="connsiteY14" fmla="*/ 125466 h 1822525"/>
                <a:gd name="connsiteX15" fmla="*/ 1092799 w 1744918"/>
                <a:gd name="connsiteY15" fmla="*/ 242605 h 1822525"/>
                <a:gd name="connsiteX16" fmla="*/ 1126099 w 1744918"/>
                <a:gd name="connsiteY16" fmla="*/ 282957 h 1822525"/>
                <a:gd name="connsiteX17" fmla="*/ 979578 w 1744918"/>
                <a:gd name="connsiteY17" fmla="*/ 589711 h 1822525"/>
                <a:gd name="connsiteX18" fmla="*/ 869883 w 1744918"/>
                <a:gd name="connsiteY18" fmla="*/ 706067 h 1822525"/>
                <a:gd name="connsiteX19" fmla="*/ 790354 w 1744918"/>
                <a:gd name="connsiteY19" fmla="*/ 860423 h 1822525"/>
                <a:gd name="connsiteX20" fmla="*/ 797406 w 1744918"/>
                <a:gd name="connsiteY20" fmla="*/ 874527 h 1822525"/>
                <a:gd name="connsiteX21" fmla="*/ 848727 w 1744918"/>
                <a:gd name="connsiteY21" fmla="*/ 846711 h 1822525"/>
                <a:gd name="connsiteX22" fmla="*/ 902791 w 1744918"/>
                <a:gd name="connsiteY22" fmla="*/ 688829 h 1822525"/>
                <a:gd name="connsiteX23" fmla="*/ 952154 w 1744918"/>
                <a:gd name="connsiteY23" fmla="*/ 665323 h 1822525"/>
                <a:gd name="connsiteX24" fmla="*/ 1325117 w 1744918"/>
                <a:gd name="connsiteY24" fmla="*/ 734666 h 1822525"/>
                <a:gd name="connsiteX25" fmla="*/ 1413265 w 1744918"/>
                <a:gd name="connsiteY25" fmla="*/ 771884 h 1822525"/>
                <a:gd name="connsiteX26" fmla="*/ 1421101 w 1744918"/>
                <a:gd name="connsiteY26" fmla="*/ 748769 h 1822525"/>
                <a:gd name="connsiteX27" fmla="*/ 1453225 w 1744918"/>
                <a:gd name="connsiteY27" fmla="*/ 714685 h 1822525"/>
                <a:gd name="connsiteX28" fmla="*/ 1633831 w 1744918"/>
                <a:gd name="connsiteY28" fmla="*/ 551710 h 1822525"/>
                <a:gd name="connsiteX29" fmla="*/ 1703174 w 1744918"/>
                <a:gd name="connsiteY29" fmla="*/ 509791 h 1822525"/>
                <a:gd name="connsiteX30" fmla="*/ 1711009 w 1744918"/>
                <a:gd name="connsiteY30" fmla="*/ 633981 h 1822525"/>
                <a:gd name="connsiteX31" fmla="*/ 1743917 w 1744918"/>
                <a:gd name="connsiteY31" fmla="*/ 795782 h 1822525"/>
                <a:gd name="connsiteX32" fmla="*/ 1721978 w 1744918"/>
                <a:gd name="connsiteY32" fmla="*/ 957973 h 1822525"/>
                <a:gd name="connsiteX0" fmla="*/ 1721978 w 1744918"/>
                <a:gd name="connsiteY0" fmla="*/ 957973 h 1822525"/>
                <a:gd name="connsiteX1" fmla="*/ 1570255 w 1744918"/>
                <a:gd name="connsiteY1" fmla="*/ 1817524 h 1822525"/>
                <a:gd name="connsiteX2" fmla="*/ 946548 w 1744918"/>
                <a:gd name="connsiteY2" fmla="*/ 1811416 h 1822525"/>
                <a:gd name="connsiteX3" fmla="*/ 964691 w 1744918"/>
                <a:gd name="connsiteY3" fmla="*/ 1694889 h 1822525"/>
                <a:gd name="connsiteX4" fmla="*/ 820912 w 1744918"/>
                <a:gd name="connsiteY4" fmla="*/ 1613793 h 1822525"/>
                <a:gd name="connsiteX5" fmla="*/ 395452 w 1744918"/>
                <a:gd name="connsiteY5" fmla="*/ 1453168 h 1822525"/>
                <a:gd name="connsiteX6" fmla="*/ 390359 w 1744918"/>
                <a:gd name="connsiteY6" fmla="*/ 1451601 h 1822525"/>
                <a:gd name="connsiteX7" fmla="*/ 196042 w 1744918"/>
                <a:gd name="connsiteY7" fmla="*/ 1350133 h 1822525"/>
                <a:gd name="connsiteX8" fmla="*/ 51871 w 1744918"/>
                <a:gd name="connsiteY8" fmla="*/ 1191859 h 1822525"/>
                <a:gd name="connsiteX9" fmla="*/ 6034 w 1744918"/>
                <a:gd name="connsiteY9" fmla="*/ 1120557 h 1822525"/>
                <a:gd name="connsiteX10" fmla="*/ 107502 w 1744918"/>
                <a:gd name="connsiteY10" fmla="*/ 827515 h 1822525"/>
                <a:gd name="connsiteX11" fmla="*/ 401720 w 1744918"/>
                <a:gd name="connsiteY11" fmla="*/ 469830 h 1822525"/>
                <a:gd name="connsiteX12" fmla="*/ 805241 w 1744918"/>
                <a:gd name="connsiteY12" fmla="*/ 8328 h 1822525"/>
                <a:gd name="connsiteX13" fmla="*/ 830314 w 1744918"/>
                <a:gd name="connsiteY13" fmla="*/ 8719 h 1822525"/>
                <a:gd name="connsiteX14" fmla="*/ 952546 w 1744918"/>
                <a:gd name="connsiteY14" fmla="*/ 125466 h 1822525"/>
                <a:gd name="connsiteX15" fmla="*/ 1092799 w 1744918"/>
                <a:gd name="connsiteY15" fmla="*/ 242605 h 1822525"/>
                <a:gd name="connsiteX16" fmla="*/ 1126099 w 1744918"/>
                <a:gd name="connsiteY16" fmla="*/ 282957 h 1822525"/>
                <a:gd name="connsiteX17" fmla="*/ 979578 w 1744918"/>
                <a:gd name="connsiteY17" fmla="*/ 589711 h 1822525"/>
                <a:gd name="connsiteX18" fmla="*/ 869883 w 1744918"/>
                <a:gd name="connsiteY18" fmla="*/ 706067 h 1822525"/>
                <a:gd name="connsiteX19" fmla="*/ 790354 w 1744918"/>
                <a:gd name="connsiteY19" fmla="*/ 860423 h 1822525"/>
                <a:gd name="connsiteX20" fmla="*/ 797406 w 1744918"/>
                <a:gd name="connsiteY20" fmla="*/ 874527 h 1822525"/>
                <a:gd name="connsiteX21" fmla="*/ 848727 w 1744918"/>
                <a:gd name="connsiteY21" fmla="*/ 846711 h 1822525"/>
                <a:gd name="connsiteX22" fmla="*/ 902791 w 1744918"/>
                <a:gd name="connsiteY22" fmla="*/ 688829 h 1822525"/>
                <a:gd name="connsiteX23" fmla="*/ 952154 w 1744918"/>
                <a:gd name="connsiteY23" fmla="*/ 665323 h 1822525"/>
                <a:gd name="connsiteX24" fmla="*/ 1325117 w 1744918"/>
                <a:gd name="connsiteY24" fmla="*/ 734666 h 1822525"/>
                <a:gd name="connsiteX25" fmla="*/ 1413265 w 1744918"/>
                <a:gd name="connsiteY25" fmla="*/ 771884 h 1822525"/>
                <a:gd name="connsiteX26" fmla="*/ 1421101 w 1744918"/>
                <a:gd name="connsiteY26" fmla="*/ 748769 h 1822525"/>
                <a:gd name="connsiteX27" fmla="*/ 1453225 w 1744918"/>
                <a:gd name="connsiteY27" fmla="*/ 714685 h 1822525"/>
                <a:gd name="connsiteX28" fmla="*/ 1633831 w 1744918"/>
                <a:gd name="connsiteY28" fmla="*/ 551710 h 1822525"/>
                <a:gd name="connsiteX29" fmla="*/ 1703174 w 1744918"/>
                <a:gd name="connsiteY29" fmla="*/ 509791 h 1822525"/>
                <a:gd name="connsiteX30" fmla="*/ 1711009 w 1744918"/>
                <a:gd name="connsiteY30" fmla="*/ 633981 h 1822525"/>
                <a:gd name="connsiteX31" fmla="*/ 1743917 w 1744918"/>
                <a:gd name="connsiteY31" fmla="*/ 795782 h 1822525"/>
                <a:gd name="connsiteX32" fmla="*/ 1721978 w 1744918"/>
                <a:gd name="connsiteY32" fmla="*/ 957973 h 1822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744918" h="1822525">
                  <a:moveTo>
                    <a:pt x="1721978" y="957973"/>
                  </a:moveTo>
                  <a:lnTo>
                    <a:pt x="1570255" y="1817524"/>
                  </a:lnTo>
                  <a:cubicBezTo>
                    <a:pt x="1457300" y="1821133"/>
                    <a:pt x="1047102" y="1829242"/>
                    <a:pt x="946548" y="1811416"/>
                  </a:cubicBezTo>
                  <a:cubicBezTo>
                    <a:pt x="956536" y="1767135"/>
                    <a:pt x="963515" y="1727406"/>
                    <a:pt x="964691" y="1694889"/>
                  </a:cubicBezTo>
                  <a:cubicBezTo>
                    <a:pt x="966650" y="1644351"/>
                    <a:pt x="861264" y="1629072"/>
                    <a:pt x="820912" y="1613793"/>
                  </a:cubicBezTo>
                  <a:cubicBezTo>
                    <a:pt x="679484" y="1562472"/>
                    <a:pt x="539622" y="1495871"/>
                    <a:pt x="395452" y="1453168"/>
                  </a:cubicBezTo>
                  <a:cubicBezTo>
                    <a:pt x="393885" y="1452777"/>
                    <a:pt x="392318" y="1451993"/>
                    <a:pt x="390359" y="1451601"/>
                  </a:cubicBezTo>
                  <a:cubicBezTo>
                    <a:pt x="326501" y="1424177"/>
                    <a:pt x="253240" y="1392053"/>
                    <a:pt x="196042" y="1350133"/>
                  </a:cubicBezTo>
                  <a:cubicBezTo>
                    <a:pt x="138844" y="1308214"/>
                    <a:pt x="94574" y="1247490"/>
                    <a:pt x="51871" y="1191859"/>
                  </a:cubicBezTo>
                  <a:cubicBezTo>
                    <a:pt x="34633" y="1169136"/>
                    <a:pt x="13478" y="1148373"/>
                    <a:pt x="6034" y="1120557"/>
                  </a:cubicBezTo>
                  <a:cubicBezTo>
                    <a:pt x="-21389" y="1016739"/>
                    <a:pt x="50304" y="907827"/>
                    <a:pt x="107502" y="827515"/>
                  </a:cubicBezTo>
                  <a:cubicBezTo>
                    <a:pt x="196825" y="701757"/>
                    <a:pt x="301819" y="587361"/>
                    <a:pt x="401720" y="469830"/>
                  </a:cubicBezTo>
                  <a:cubicBezTo>
                    <a:pt x="534529" y="313907"/>
                    <a:pt x="667339" y="158767"/>
                    <a:pt x="805241" y="8328"/>
                  </a:cubicBezTo>
                  <a:cubicBezTo>
                    <a:pt x="815819" y="-3034"/>
                    <a:pt x="820128" y="-2642"/>
                    <a:pt x="830314" y="8719"/>
                  </a:cubicBezTo>
                  <a:cubicBezTo>
                    <a:pt x="858130" y="58474"/>
                    <a:pt x="908668" y="91382"/>
                    <a:pt x="952546" y="125466"/>
                  </a:cubicBezTo>
                  <a:cubicBezTo>
                    <a:pt x="1000733" y="162684"/>
                    <a:pt x="1046962" y="202645"/>
                    <a:pt x="1092799" y="242605"/>
                  </a:cubicBezTo>
                  <a:cubicBezTo>
                    <a:pt x="1110820" y="258276"/>
                    <a:pt x="1146471" y="244956"/>
                    <a:pt x="1126099" y="282957"/>
                  </a:cubicBezTo>
                  <a:cubicBezTo>
                    <a:pt x="1073210" y="383250"/>
                    <a:pt x="1027374" y="487068"/>
                    <a:pt x="979578" y="589711"/>
                  </a:cubicBezTo>
                  <a:cubicBezTo>
                    <a:pt x="956072" y="639858"/>
                    <a:pt x="902791" y="662972"/>
                    <a:pt x="869883" y="706067"/>
                  </a:cubicBezTo>
                  <a:cubicBezTo>
                    <a:pt x="834624" y="752295"/>
                    <a:pt x="815819" y="808710"/>
                    <a:pt x="790354" y="860423"/>
                  </a:cubicBezTo>
                  <a:cubicBezTo>
                    <a:pt x="785261" y="871001"/>
                    <a:pt x="786436" y="872960"/>
                    <a:pt x="797406" y="874527"/>
                  </a:cubicBezTo>
                  <a:cubicBezTo>
                    <a:pt x="824829" y="879228"/>
                    <a:pt x="838150" y="872960"/>
                    <a:pt x="848727" y="846711"/>
                  </a:cubicBezTo>
                  <a:cubicBezTo>
                    <a:pt x="868708" y="796565"/>
                    <a:pt x="876151" y="735057"/>
                    <a:pt x="902791" y="688829"/>
                  </a:cubicBezTo>
                  <a:cubicBezTo>
                    <a:pt x="913761" y="670024"/>
                    <a:pt x="930607" y="662972"/>
                    <a:pt x="952154" y="665323"/>
                  </a:cubicBezTo>
                  <a:cubicBezTo>
                    <a:pt x="1077520" y="680602"/>
                    <a:pt x="1202102" y="706850"/>
                    <a:pt x="1325117" y="734666"/>
                  </a:cubicBezTo>
                  <a:cubicBezTo>
                    <a:pt x="1337654" y="737408"/>
                    <a:pt x="1408956" y="774626"/>
                    <a:pt x="1413265" y="771884"/>
                  </a:cubicBezTo>
                  <a:cubicBezTo>
                    <a:pt x="1418750" y="768749"/>
                    <a:pt x="1417575" y="755038"/>
                    <a:pt x="1421101" y="748769"/>
                  </a:cubicBezTo>
                  <a:cubicBezTo>
                    <a:pt x="1428544" y="735449"/>
                    <a:pt x="1442648" y="725263"/>
                    <a:pt x="1453225" y="714685"/>
                  </a:cubicBezTo>
                  <a:cubicBezTo>
                    <a:pt x="1511207" y="657487"/>
                    <a:pt x="1575457" y="608125"/>
                    <a:pt x="1633831" y="551710"/>
                  </a:cubicBezTo>
                  <a:cubicBezTo>
                    <a:pt x="1641666" y="544266"/>
                    <a:pt x="1710184" y="485993"/>
                    <a:pt x="1703174" y="509791"/>
                  </a:cubicBezTo>
                  <a:cubicBezTo>
                    <a:pt x="1692243" y="546898"/>
                    <a:pt x="1704741" y="596371"/>
                    <a:pt x="1711009" y="633981"/>
                  </a:cubicBezTo>
                  <a:cubicBezTo>
                    <a:pt x="1720019" y="688045"/>
                    <a:pt x="1738433" y="740934"/>
                    <a:pt x="1743917" y="795782"/>
                  </a:cubicBezTo>
                  <a:cubicBezTo>
                    <a:pt x="1749402" y="848670"/>
                    <a:pt x="1730989" y="905868"/>
                    <a:pt x="1721978" y="957973"/>
                  </a:cubicBezTo>
                  <a:close/>
                </a:path>
              </a:pathLst>
            </a:custGeom>
            <a:solidFill>
              <a:srgbClr val="000000"/>
            </a:solidFill>
            <a:ln w="3910" cap="flat">
              <a:noFill/>
              <a:prstDash val="solid"/>
              <a:miter/>
            </a:ln>
          </p:spPr>
          <p:txBody>
            <a:bodyPr rtlCol="0" anchor="ctr"/>
            <a:lstStyle/>
            <a:p>
              <a:endParaRPr lang="en-US"/>
            </a:p>
          </p:txBody>
        </p:sp>
        <p:sp>
          <p:nvSpPr>
            <p:cNvPr id="5" name="Freeform: Shape 4">
              <a:extLst>
                <a:ext uri="{FF2B5EF4-FFF2-40B4-BE49-F238E27FC236}">
                  <a16:creationId xmlns:a16="http://schemas.microsoft.com/office/drawing/2014/main" id="{0395CF51-16C5-4F3C-BD34-8B8F0AAC7B02}"/>
                </a:ext>
              </a:extLst>
            </p:cNvPr>
            <p:cNvSpPr/>
            <p:nvPr/>
          </p:nvSpPr>
          <p:spPr>
            <a:xfrm>
              <a:off x="10946163" y="4998448"/>
              <a:ext cx="1722567" cy="1783016"/>
            </a:xfrm>
            <a:custGeom>
              <a:avLst/>
              <a:gdLst>
                <a:gd name="connsiteX0" fmla="*/ 782411 w 1719861"/>
                <a:gd name="connsiteY0" fmla="*/ 1769183 h 1770791"/>
                <a:gd name="connsiteX1" fmla="*/ 707191 w 1719861"/>
                <a:gd name="connsiteY1" fmla="*/ 1769574 h 1770791"/>
                <a:gd name="connsiteX2" fmla="*/ 622961 w 1719861"/>
                <a:gd name="connsiteY2" fmla="*/ 1769574 h 1770791"/>
                <a:gd name="connsiteX3" fmla="*/ 292309 w 1719861"/>
                <a:gd name="connsiteY3" fmla="*/ 1769574 h 1770791"/>
                <a:gd name="connsiteX4" fmla="*/ 283690 w 1719861"/>
                <a:gd name="connsiteY4" fmla="*/ 1751553 h 1770791"/>
                <a:gd name="connsiteX5" fmla="*/ 215130 w 1719861"/>
                <a:gd name="connsiteY5" fmla="*/ 1500821 h 1770791"/>
                <a:gd name="connsiteX6" fmla="*/ 35309 w 1719861"/>
                <a:gd name="connsiteY6" fmla="*/ 852445 h 1770791"/>
                <a:gd name="connsiteX7" fmla="*/ 4751 w 1719861"/>
                <a:gd name="connsiteY7" fmla="*/ 753720 h 1770791"/>
                <a:gd name="connsiteX8" fmla="*/ 50 w 1719861"/>
                <a:gd name="connsiteY8" fmla="*/ 725904 h 1770791"/>
                <a:gd name="connsiteX9" fmla="*/ 50 w 1719861"/>
                <a:gd name="connsiteY9" fmla="*/ 482224 h 1770791"/>
                <a:gd name="connsiteX10" fmla="*/ 1617 w 1719861"/>
                <a:gd name="connsiteY10" fmla="*/ 467337 h 1770791"/>
                <a:gd name="connsiteX11" fmla="*/ 15329 w 1719861"/>
                <a:gd name="connsiteY11" fmla="*/ 466945 h 1770791"/>
                <a:gd name="connsiteX12" fmla="*/ 34525 w 1719861"/>
                <a:gd name="connsiteY12" fmla="*/ 484183 h 1770791"/>
                <a:gd name="connsiteX13" fmla="*/ 158324 w 1719861"/>
                <a:gd name="connsiteY13" fmla="*/ 602497 h 1770791"/>
                <a:gd name="connsiteX14" fmla="*/ 184181 w 1719861"/>
                <a:gd name="connsiteY14" fmla="*/ 631488 h 1770791"/>
                <a:gd name="connsiteX15" fmla="*/ 214739 w 1719861"/>
                <a:gd name="connsiteY15" fmla="*/ 624828 h 1770791"/>
                <a:gd name="connsiteX16" fmla="*/ 316598 w 1719861"/>
                <a:gd name="connsiteY16" fmla="*/ 603281 h 1770791"/>
                <a:gd name="connsiteX17" fmla="*/ 494461 w 1719861"/>
                <a:gd name="connsiteY17" fmla="*/ 579383 h 1770791"/>
                <a:gd name="connsiteX18" fmla="*/ 634714 w 1719861"/>
                <a:gd name="connsiteY18" fmla="*/ 540598 h 1770791"/>
                <a:gd name="connsiteX19" fmla="*/ 749894 w 1719861"/>
                <a:gd name="connsiteY19" fmla="*/ 584084 h 1770791"/>
                <a:gd name="connsiteX20" fmla="*/ 801215 w 1719861"/>
                <a:gd name="connsiteY20" fmla="*/ 721203 h 1770791"/>
                <a:gd name="connsiteX21" fmla="*/ 805525 w 1719861"/>
                <a:gd name="connsiteY21" fmla="*/ 738441 h 1770791"/>
                <a:gd name="connsiteX22" fmla="*/ 828247 w 1719861"/>
                <a:gd name="connsiteY22" fmla="*/ 761947 h 1770791"/>
                <a:gd name="connsiteX23" fmla="*/ 892106 w 1719861"/>
                <a:gd name="connsiteY23" fmla="*/ 799165 h 1770791"/>
                <a:gd name="connsiteX24" fmla="*/ 929715 w 1719861"/>
                <a:gd name="connsiteY24" fmla="*/ 808959 h 1770791"/>
                <a:gd name="connsiteX25" fmla="*/ 951654 w 1719861"/>
                <a:gd name="connsiteY25" fmla="*/ 800732 h 1770791"/>
                <a:gd name="connsiteX26" fmla="*/ 936375 w 1719861"/>
                <a:gd name="connsiteY26" fmla="*/ 781927 h 1770791"/>
                <a:gd name="connsiteX27" fmla="*/ 744801 w 1719861"/>
                <a:gd name="connsiteY27" fmla="*/ 493194 h 1770791"/>
                <a:gd name="connsiteX28" fmla="*/ 619043 w 1719861"/>
                <a:gd name="connsiteY28" fmla="*/ 278505 h 1770791"/>
                <a:gd name="connsiteX29" fmla="*/ 632363 w 1719861"/>
                <a:gd name="connsiteY29" fmla="*/ 248731 h 1770791"/>
                <a:gd name="connsiteX30" fmla="*/ 821196 w 1719861"/>
                <a:gd name="connsiteY30" fmla="*/ 168418 h 1770791"/>
                <a:gd name="connsiteX31" fmla="*/ 884270 w 1719861"/>
                <a:gd name="connsiteY31" fmla="*/ 53238 h 1770791"/>
                <a:gd name="connsiteX32" fmla="*/ 913261 w 1719861"/>
                <a:gd name="connsiteY32" fmla="*/ 9752 h 1770791"/>
                <a:gd name="connsiteX33" fmla="*/ 971634 w 1719861"/>
                <a:gd name="connsiteY33" fmla="*/ 64991 h 1770791"/>
                <a:gd name="connsiteX34" fmla="*/ 1198077 w 1719861"/>
                <a:gd name="connsiteY34" fmla="*/ 294567 h 1770791"/>
                <a:gd name="connsiteX35" fmla="*/ 1428828 w 1719861"/>
                <a:gd name="connsiteY35" fmla="*/ 554701 h 1770791"/>
                <a:gd name="connsiteX36" fmla="*/ 1704632 w 1719861"/>
                <a:gd name="connsiteY36" fmla="*/ 927665 h 1770791"/>
                <a:gd name="connsiteX37" fmla="*/ 1718736 w 1719861"/>
                <a:gd name="connsiteY37" fmla="*/ 1061649 h 1770791"/>
                <a:gd name="connsiteX38" fmla="*/ 1661930 w 1719861"/>
                <a:gd name="connsiteY38" fmla="*/ 1210521 h 1770791"/>
                <a:gd name="connsiteX39" fmla="*/ 1510707 w 1719861"/>
                <a:gd name="connsiteY39" fmla="*/ 1304545 h 1770791"/>
                <a:gd name="connsiteX40" fmla="*/ 1153807 w 1719861"/>
                <a:gd name="connsiteY40" fmla="*/ 1446366 h 1770791"/>
                <a:gd name="connsiteX41" fmla="*/ 968500 w 1719861"/>
                <a:gd name="connsiteY41" fmla="*/ 1505914 h 1770791"/>
                <a:gd name="connsiteX42" fmla="*/ 817670 w 1719861"/>
                <a:gd name="connsiteY42" fmla="*/ 1537256 h 1770791"/>
                <a:gd name="connsiteX43" fmla="*/ 791029 w 1719861"/>
                <a:gd name="connsiteY43" fmla="*/ 1627362 h 1770791"/>
                <a:gd name="connsiteX44" fmla="*/ 782411 w 1719861"/>
                <a:gd name="connsiteY44" fmla="*/ 1769183 h 1770791"/>
                <a:gd name="connsiteX0" fmla="*/ 782411 w 1722566"/>
                <a:gd name="connsiteY0" fmla="*/ 1769183 h 1773117"/>
                <a:gd name="connsiteX1" fmla="*/ 707191 w 1722566"/>
                <a:gd name="connsiteY1" fmla="*/ 1769574 h 1773117"/>
                <a:gd name="connsiteX2" fmla="*/ 622961 w 1722566"/>
                <a:gd name="connsiteY2" fmla="*/ 1769574 h 1773117"/>
                <a:gd name="connsiteX3" fmla="*/ 292309 w 1722566"/>
                <a:gd name="connsiteY3" fmla="*/ 1769574 h 1773117"/>
                <a:gd name="connsiteX4" fmla="*/ 283690 w 1722566"/>
                <a:gd name="connsiteY4" fmla="*/ 1751553 h 1773117"/>
                <a:gd name="connsiteX5" fmla="*/ 215130 w 1722566"/>
                <a:gd name="connsiteY5" fmla="*/ 1500821 h 1773117"/>
                <a:gd name="connsiteX6" fmla="*/ 4751 w 1722566"/>
                <a:gd name="connsiteY6" fmla="*/ 753720 h 1773117"/>
                <a:gd name="connsiteX7" fmla="*/ 50 w 1722566"/>
                <a:gd name="connsiteY7" fmla="*/ 725904 h 1773117"/>
                <a:gd name="connsiteX8" fmla="*/ 50 w 1722566"/>
                <a:gd name="connsiteY8" fmla="*/ 482224 h 1773117"/>
                <a:gd name="connsiteX9" fmla="*/ 1617 w 1722566"/>
                <a:gd name="connsiteY9" fmla="*/ 467337 h 1773117"/>
                <a:gd name="connsiteX10" fmla="*/ 15329 w 1722566"/>
                <a:gd name="connsiteY10" fmla="*/ 466945 h 1773117"/>
                <a:gd name="connsiteX11" fmla="*/ 34525 w 1722566"/>
                <a:gd name="connsiteY11" fmla="*/ 484183 h 1773117"/>
                <a:gd name="connsiteX12" fmla="*/ 158324 w 1722566"/>
                <a:gd name="connsiteY12" fmla="*/ 602497 h 1773117"/>
                <a:gd name="connsiteX13" fmla="*/ 184181 w 1722566"/>
                <a:gd name="connsiteY13" fmla="*/ 631488 h 1773117"/>
                <a:gd name="connsiteX14" fmla="*/ 214739 w 1722566"/>
                <a:gd name="connsiteY14" fmla="*/ 624828 h 1773117"/>
                <a:gd name="connsiteX15" fmla="*/ 316598 w 1722566"/>
                <a:gd name="connsiteY15" fmla="*/ 603281 h 1773117"/>
                <a:gd name="connsiteX16" fmla="*/ 494461 w 1722566"/>
                <a:gd name="connsiteY16" fmla="*/ 579383 h 1773117"/>
                <a:gd name="connsiteX17" fmla="*/ 634714 w 1722566"/>
                <a:gd name="connsiteY17" fmla="*/ 540598 h 1773117"/>
                <a:gd name="connsiteX18" fmla="*/ 749894 w 1722566"/>
                <a:gd name="connsiteY18" fmla="*/ 584084 h 1773117"/>
                <a:gd name="connsiteX19" fmla="*/ 801215 w 1722566"/>
                <a:gd name="connsiteY19" fmla="*/ 721203 h 1773117"/>
                <a:gd name="connsiteX20" fmla="*/ 805525 w 1722566"/>
                <a:gd name="connsiteY20" fmla="*/ 738441 h 1773117"/>
                <a:gd name="connsiteX21" fmla="*/ 828247 w 1722566"/>
                <a:gd name="connsiteY21" fmla="*/ 761947 h 1773117"/>
                <a:gd name="connsiteX22" fmla="*/ 892106 w 1722566"/>
                <a:gd name="connsiteY22" fmla="*/ 799165 h 1773117"/>
                <a:gd name="connsiteX23" fmla="*/ 929715 w 1722566"/>
                <a:gd name="connsiteY23" fmla="*/ 808959 h 1773117"/>
                <a:gd name="connsiteX24" fmla="*/ 951654 w 1722566"/>
                <a:gd name="connsiteY24" fmla="*/ 800732 h 1773117"/>
                <a:gd name="connsiteX25" fmla="*/ 936375 w 1722566"/>
                <a:gd name="connsiteY25" fmla="*/ 781927 h 1773117"/>
                <a:gd name="connsiteX26" fmla="*/ 744801 w 1722566"/>
                <a:gd name="connsiteY26" fmla="*/ 493194 h 1773117"/>
                <a:gd name="connsiteX27" fmla="*/ 619043 w 1722566"/>
                <a:gd name="connsiteY27" fmla="*/ 278505 h 1773117"/>
                <a:gd name="connsiteX28" fmla="*/ 632363 w 1722566"/>
                <a:gd name="connsiteY28" fmla="*/ 248731 h 1773117"/>
                <a:gd name="connsiteX29" fmla="*/ 821196 w 1722566"/>
                <a:gd name="connsiteY29" fmla="*/ 168418 h 1773117"/>
                <a:gd name="connsiteX30" fmla="*/ 884270 w 1722566"/>
                <a:gd name="connsiteY30" fmla="*/ 53238 h 1773117"/>
                <a:gd name="connsiteX31" fmla="*/ 913261 w 1722566"/>
                <a:gd name="connsiteY31" fmla="*/ 9752 h 1773117"/>
                <a:gd name="connsiteX32" fmla="*/ 971634 w 1722566"/>
                <a:gd name="connsiteY32" fmla="*/ 64991 h 1773117"/>
                <a:gd name="connsiteX33" fmla="*/ 1198077 w 1722566"/>
                <a:gd name="connsiteY33" fmla="*/ 294567 h 1773117"/>
                <a:gd name="connsiteX34" fmla="*/ 1428828 w 1722566"/>
                <a:gd name="connsiteY34" fmla="*/ 554701 h 1773117"/>
                <a:gd name="connsiteX35" fmla="*/ 1704632 w 1722566"/>
                <a:gd name="connsiteY35" fmla="*/ 927665 h 1773117"/>
                <a:gd name="connsiteX36" fmla="*/ 1718736 w 1722566"/>
                <a:gd name="connsiteY36" fmla="*/ 1061649 h 1773117"/>
                <a:gd name="connsiteX37" fmla="*/ 1661930 w 1722566"/>
                <a:gd name="connsiteY37" fmla="*/ 1210521 h 1773117"/>
                <a:gd name="connsiteX38" fmla="*/ 1510707 w 1722566"/>
                <a:gd name="connsiteY38" fmla="*/ 1304545 h 1773117"/>
                <a:gd name="connsiteX39" fmla="*/ 1153807 w 1722566"/>
                <a:gd name="connsiteY39" fmla="*/ 1446366 h 1773117"/>
                <a:gd name="connsiteX40" fmla="*/ 968500 w 1722566"/>
                <a:gd name="connsiteY40" fmla="*/ 1505914 h 1773117"/>
                <a:gd name="connsiteX41" fmla="*/ 817670 w 1722566"/>
                <a:gd name="connsiteY41" fmla="*/ 1537256 h 1773117"/>
                <a:gd name="connsiteX42" fmla="*/ 791029 w 1722566"/>
                <a:gd name="connsiteY42" fmla="*/ 1627362 h 1773117"/>
                <a:gd name="connsiteX43" fmla="*/ 782411 w 1722566"/>
                <a:gd name="connsiteY43" fmla="*/ 1769183 h 1773117"/>
                <a:gd name="connsiteX0" fmla="*/ 782411 w 1722566"/>
                <a:gd name="connsiteY0" fmla="*/ 1769183 h 1773117"/>
                <a:gd name="connsiteX1" fmla="*/ 707191 w 1722566"/>
                <a:gd name="connsiteY1" fmla="*/ 1769574 h 1773117"/>
                <a:gd name="connsiteX2" fmla="*/ 622961 w 1722566"/>
                <a:gd name="connsiteY2" fmla="*/ 1769574 h 1773117"/>
                <a:gd name="connsiteX3" fmla="*/ 292309 w 1722566"/>
                <a:gd name="connsiteY3" fmla="*/ 1769574 h 1773117"/>
                <a:gd name="connsiteX4" fmla="*/ 283690 w 1722566"/>
                <a:gd name="connsiteY4" fmla="*/ 1751553 h 1773117"/>
                <a:gd name="connsiteX5" fmla="*/ 4751 w 1722566"/>
                <a:gd name="connsiteY5" fmla="*/ 753720 h 1773117"/>
                <a:gd name="connsiteX6" fmla="*/ 50 w 1722566"/>
                <a:gd name="connsiteY6" fmla="*/ 725904 h 1773117"/>
                <a:gd name="connsiteX7" fmla="*/ 50 w 1722566"/>
                <a:gd name="connsiteY7" fmla="*/ 482224 h 1773117"/>
                <a:gd name="connsiteX8" fmla="*/ 1617 w 1722566"/>
                <a:gd name="connsiteY8" fmla="*/ 467337 h 1773117"/>
                <a:gd name="connsiteX9" fmla="*/ 15329 w 1722566"/>
                <a:gd name="connsiteY9" fmla="*/ 466945 h 1773117"/>
                <a:gd name="connsiteX10" fmla="*/ 34525 w 1722566"/>
                <a:gd name="connsiteY10" fmla="*/ 484183 h 1773117"/>
                <a:gd name="connsiteX11" fmla="*/ 158324 w 1722566"/>
                <a:gd name="connsiteY11" fmla="*/ 602497 h 1773117"/>
                <a:gd name="connsiteX12" fmla="*/ 184181 w 1722566"/>
                <a:gd name="connsiteY12" fmla="*/ 631488 h 1773117"/>
                <a:gd name="connsiteX13" fmla="*/ 214739 w 1722566"/>
                <a:gd name="connsiteY13" fmla="*/ 624828 h 1773117"/>
                <a:gd name="connsiteX14" fmla="*/ 316598 w 1722566"/>
                <a:gd name="connsiteY14" fmla="*/ 603281 h 1773117"/>
                <a:gd name="connsiteX15" fmla="*/ 494461 w 1722566"/>
                <a:gd name="connsiteY15" fmla="*/ 579383 h 1773117"/>
                <a:gd name="connsiteX16" fmla="*/ 634714 w 1722566"/>
                <a:gd name="connsiteY16" fmla="*/ 540598 h 1773117"/>
                <a:gd name="connsiteX17" fmla="*/ 749894 w 1722566"/>
                <a:gd name="connsiteY17" fmla="*/ 584084 h 1773117"/>
                <a:gd name="connsiteX18" fmla="*/ 801215 w 1722566"/>
                <a:gd name="connsiteY18" fmla="*/ 721203 h 1773117"/>
                <a:gd name="connsiteX19" fmla="*/ 805525 w 1722566"/>
                <a:gd name="connsiteY19" fmla="*/ 738441 h 1773117"/>
                <a:gd name="connsiteX20" fmla="*/ 828247 w 1722566"/>
                <a:gd name="connsiteY20" fmla="*/ 761947 h 1773117"/>
                <a:gd name="connsiteX21" fmla="*/ 892106 w 1722566"/>
                <a:gd name="connsiteY21" fmla="*/ 799165 h 1773117"/>
                <a:gd name="connsiteX22" fmla="*/ 929715 w 1722566"/>
                <a:gd name="connsiteY22" fmla="*/ 808959 h 1773117"/>
                <a:gd name="connsiteX23" fmla="*/ 951654 w 1722566"/>
                <a:gd name="connsiteY23" fmla="*/ 800732 h 1773117"/>
                <a:gd name="connsiteX24" fmla="*/ 936375 w 1722566"/>
                <a:gd name="connsiteY24" fmla="*/ 781927 h 1773117"/>
                <a:gd name="connsiteX25" fmla="*/ 744801 w 1722566"/>
                <a:gd name="connsiteY25" fmla="*/ 493194 h 1773117"/>
                <a:gd name="connsiteX26" fmla="*/ 619043 w 1722566"/>
                <a:gd name="connsiteY26" fmla="*/ 278505 h 1773117"/>
                <a:gd name="connsiteX27" fmla="*/ 632363 w 1722566"/>
                <a:gd name="connsiteY27" fmla="*/ 248731 h 1773117"/>
                <a:gd name="connsiteX28" fmla="*/ 821196 w 1722566"/>
                <a:gd name="connsiteY28" fmla="*/ 168418 h 1773117"/>
                <a:gd name="connsiteX29" fmla="*/ 884270 w 1722566"/>
                <a:gd name="connsiteY29" fmla="*/ 53238 h 1773117"/>
                <a:gd name="connsiteX30" fmla="*/ 913261 w 1722566"/>
                <a:gd name="connsiteY30" fmla="*/ 9752 h 1773117"/>
                <a:gd name="connsiteX31" fmla="*/ 971634 w 1722566"/>
                <a:gd name="connsiteY31" fmla="*/ 64991 h 1773117"/>
                <a:gd name="connsiteX32" fmla="*/ 1198077 w 1722566"/>
                <a:gd name="connsiteY32" fmla="*/ 294567 h 1773117"/>
                <a:gd name="connsiteX33" fmla="*/ 1428828 w 1722566"/>
                <a:gd name="connsiteY33" fmla="*/ 554701 h 1773117"/>
                <a:gd name="connsiteX34" fmla="*/ 1704632 w 1722566"/>
                <a:gd name="connsiteY34" fmla="*/ 927665 h 1773117"/>
                <a:gd name="connsiteX35" fmla="*/ 1718736 w 1722566"/>
                <a:gd name="connsiteY35" fmla="*/ 1061649 h 1773117"/>
                <a:gd name="connsiteX36" fmla="*/ 1661930 w 1722566"/>
                <a:gd name="connsiteY36" fmla="*/ 1210521 h 1773117"/>
                <a:gd name="connsiteX37" fmla="*/ 1510707 w 1722566"/>
                <a:gd name="connsiteY37" fmla="*/ 1304545 h 1773117"/>
                <a:gd name="connsiteX38" fmla="*/ 1153807 w 1722566"/>
                <a:gd name="connsiteY38" fmla="*/ 1446366 h 1773117"/>
                <a:gd name="connsiteX39" fmla="*/ 968500 w 1722566"/>
                <a:gd name="connsiteY39" fmla="*/ 1505914 h 1773117"/>
                <a:gd name="connsiteX40" fmla="*/ 817670 w 1722566"/>
                <a:gd name="connsiteY40" fmla="*/ 1537256 h 1773117"/>
                <a:gd name="connsiteX41" fmla="*/ 791029 w 1722566"/>
                <a:gd name="connsiteY41" fmla="*/ 1627362 h 1773117"/>
                <a:gd name="connsiteX42" fmla="*/ 782411 w 1722566"/>
                <a:gd name="connsiteY42" fmla="*/ 1769183 h 1773117"/>
                <a:gd name="connsiteX0" fmla="*/ 782411 w 1722566"/>
                <a:gd name="connsiteY0" fmla="*/ 1769183 h 1773117"/>
                <a:gd name="connsiteX1" fmla="*/ 707191 w 1722566"/>
                <a:gd name="connsiteY1" fmla="*/ 1769574 h 1773117"/>
                <a:gd name="connsiteX2" fmla="*/ 622961 w 1722566"/>
                <a:gd name="connsiteY2" fmla="*/ 1769574 h 1773117"/>
                <a:gd name="connsiteX3" fmla="*/ 292309 w 1722566"/>
                <a:gd name="connsiteY3" fmla="*/ 1769574 h 1773117"/>
                <a:gd name="connsiteX4" fmla="*/ 4751 w 1722566"/>
                <a:gd name="connsiteY4" fmla="*/ 753720 h 1773117"/>
                <a:gd name="connsiteX5" fmla="*/ 50 w 1722566"/>
                <a:gd name="connsiteY5" fmla="*/ 725904 h 1773117"/>
                <a:gd name="connsiteX6" fmla="*/ 50 w 1722566"/>
                <a:gd name="connsiteY6" fmla="*/ 482224 h 1773117"/>
                <a:gd name="connsiteX7" fmla="*/ 1617 w 1722566"/>
                <a:gd name="connsiteY7" fmla="*/ 467337 h 1773117"/>
                <a:gd name="connsiteX8" fmla="*/ 15329 w 1722566"/>
                <a:gd name="connsiteY8" fmla="*/ 466945 h 1773117"/>
                <a:gd name="connsiteX9" fmla="*/ 34525 w 1722566"/>
                <a:gd name="connsiteY9" fmla="*/ 484183 h 1773117"/>
                <a:gd name="connsiteX10" fmla="*/ 158324 w 1722566"/>
                <a:gd name="connsiteY10" fmla="*/ 602497 h 1773117"/>
                <a:gd name="connsiteX11" fmla="*/ 184181 w 1722566"/>
                <a:gd name="connsiteY11" fmla="*/ 631488 h 1773117"/>
                <a:gd name="connsiteX12" fmla="*/ 214739 w 1722566"/>
                <a:gd name="connsiteY12" fmla="*/ 624828 h 1773117"/>
                <a:gd name="connsiteX13" fmla="*/ 316598 w 1722566"/>
                <a:gd name="connsiteY13" fmla="*/ 603281 h 1773117"/>
                <a:gd name="connsiteX14" fmla="*/ 494461 w 1722566"/>
                <a:gd name="connsiteY14" fmla="*/ 579383 h 1773117"/>
                <a:gd name="connsiteX15" fmla="*/ 634714 w 1722566"/>
                <a:gd name="connsiteY15" fmla="*/ 540598 h 1773117"/>
                <a:gd name="connsiteX16" fmla="*/ 749894 w 1722566"/>
                <a:gd name="connsiteY16" fmla="*/ 584084 h 1773117"/>
                <a:gd name="connsiteX17" fmla="*/ 801215 w 1722566"/>
                <a:gd name="connsiteY17" fmla="*/ 721203 h 1773117"/>
                <a:gd name="connsiteX18" fmla="*/ 805525 w 1722566"/>
                <a:gd name="connsiteY18" fmla="*/ 738441 h 1773117"/>
                <a:gd name="connsiteX19" fmla="*/ 828247 w 1722566"/>
                <a:gd name="connsiteY19" fmla="*/ 761947 h 1773117"/>
                <a:gd name="connsiteX20" fmla="*/ 892106 w 1722566"/>
                <a:gd name="connsiteY20" fmla="*/ 799165 h 1773117"/>
                <a:gd name="connsiteX21" fmla="*/ 929715 w 1722566"/>
                <a:gd name="connsiteY21" fmla="*/ 808959 h 1773117"/>
                <a:gd name="connsiteX22" fmla="*/ 951654 w 1722566"/>
                <a:gd name="connsiteY22" fmla="*/ 800732 h 1773117"/>
                <a:gd name="connsiteX23" fmla="*/ 936375 w 1722566"/>
                <a:gd name="connsiteY23" fmla="*/ 781927 h 1773117"/>
                <a:gd name="connsiteX24" fmla="*/ 744801 w 1722566"/>
                <a:gd name="connsiteY24" fmla="*/ 493194 h 1773117"/>
                <a:gd name="connsiteX25" fmla="*/ 619043 w 1722566"/>
                <a:gd name="connsiteY25" fmla="*/ 278505 h 1773117"/>
                <a:gd name="connsiteX26" fmla="*/ 632363 w 1722566"/>
                <a:gd name="connsiteY26" fmla="*/ 248731 h 1773117"/>
                <a:gd name="connsiteX27" fmla="*/ 821196 w 1722566"/>
                <a:gd name="connsiteY27" fmla="*/ 168418 h 1773117"/>
                <a:gd name="connsiteX28" fmla="*/ 884270 w 1722566"/>
                <a:gd name="connsiteY28" fmla="*/ 53238 h 1773117"/>
                <a:gd name="connsiteX29" fmla="*/ 913261 w 1722566"/>
                <a:gd name="connsiteY29" fmla="*/ 9752 h 1773117"/>
                <a:gd name="connsiteX30" fmla="*/ 971634 w 1722566"/>
                <a:gd name="connsiteY30" fmla="*/ 64991 h 1773117"/>
                <a:gd name="connsiteX31" fmla="*/ 1198077 w 1722566"/>
                <a:gd name="connsiteY31" fmla="*/ 294567 h 1773117"/>
                <a:gd name="connsiteX32" fmla="*/ 1428828 w 1722566"/>
                <a:gd name="connsiteY32" fmla="*/ 554701 h 1773117"/>
                <a:gd name="connsiteX33" fmla="*/ 1704632 w 1722566"/>
                <a:gd name="connsiteY33" fmla="*/ 927665 h 1773117"/>
                <a:gd name="connsiteX34" fmla="*/ 1718736 w 1722566"/>
                <a:gd name="connsiteY34" fmla="*/ 1061649 h 1773117"/>
                <a:gd name="connsiteX35" fmla="*/ 1661930 w 1722566"/>
                <a:gd name="connsiteY35" fmla="*/ 1210521 h 1773117"/>
                <a:gd name="connsiteX36" fmla="*/ 1510707 w 1722566"/>
                <a:gd name="connsiteY36" fmla="*/ 1304545 h 1773117"/>
                <a:gd name="connsiteX37" fmla="*/ 1153807 w 1722566"/>
                <a:gd name="connsiteY37" fmla="*/ 1446366 h 1773117"/>
                <a:gd name="connsiteX38" fmla="*/ 968500 w 1722566"/>
                <a:gd name="connsiteY38" fmla="*/ 1505914 h 1773117"/>
                <a:gd name="connsiteX39" fmla="*/ 817670 w 1722566"/>
                <a:gd name="connsiteY39" fmla="*/ 1537256 h 1773117"/>
                <a:gd name="connsiteX40" fmla="*/ 791029 w 1722566"/>
                <a:gd name="connsiteY40" fmla="*/ 1627362 h 1773117"/>
                <a:gd name="connsiteX41" fmla="*/ 782411 w 1722566"/>
                <a:gd name="connsiteY41" fmla="*/ 1769183 h 1773117"/>
                <a:gd name="connsiteX0" fmla="*/ 782411 w 1722566"/>
                <a:gd name="connsiteY0" fmla="*/ 1769183 h 1773117"/>
                <a:gd name="connsiteX1" fmla="*/ 707191 w 1722566"/>
                <a:gd name="connsiteY1" fmla="*/ 1769574 h 1773117"/>
                <a:gd name="connsiteX2" fmla="*/ 622961 w 1722566"/>
                <a:gd name="connsiteY2" fmla="*/ 1769574 h 1773117"/>
                <a:gd name="connsiteX3" fmla="*/ 292309 w 1722566"/>
                <a:gd name="connsiteY3" fmla="*/ 1769574 h 1773117"/>
                <a:gd name="connsiteX4" fmla="*/ 4751 w 1722566"/>
                <a:gd name="connsiteY4" fmla="*/ 753720 h 1773117"/>
                <a:gd name="connsiteX5" fmla="*/ 50 w 1722566"/>
                <a:gd name="connsiteY5" fmla="*/ 725904 h 1773117"/>
                <a:gd name="connsiteX6" fmla="*/ 50 w 1722566"/>
                <a:gd name="connsiteY6" fmla="*/ 482224 h 1773117"/>
                <a:gd name="connsiteX7" fmla="*/ 1617 w 1722566"/>
                <a:gd name="connsiteY7" fmla="*/ 467337 h 1773117"/>
                <a:gd name="connsiteX8" fmla="*/ 15329 w 1722566"/>
                <a:gd name="connsiteY8" fmla="*/ 466945 h 1773117"/>
                <a:gd name="connsiteX9" fmla="*/ 34525 w 1722566"/>
                <a:gd name="connsiteY9" fmla="*/ 484183 h 1773117"/>
                <a:gd name="connsiteX10" fmla="*/ 158324 w 1722566"/>
                <a:gd name="connsiteY10" fmla="*/ 602497 h 1773117"/>
                <a:gd name="connsiteX11" fmla="*/ 184181 w 1722566"/>
                <a:gd name="connsiteY11" fmla="*/ 631488 h 1773117"/>
                <a:gd name="connsiteX12" fmla="*/ 214739 w 1722566"/>
                <a:gd name="connsiteY12" fmla="*/ 624828 h 1773117"/>
                <a:gd name="connsiteX13" fmla="*/ 316598 w 1722566"/>
                <a:gd name="connsiteY13" fmla="*/ 603281 h 1773117"/>
                <a:gd name="connsiteX14" fmla="*/ 494461 w 1722566"/>
                <a:gd name="connsiteY14" fmla="*/ 579383 h 1773117"/>
                <a:gd name="connsiteX15" fmla="*/ 634714 w 1722566"/>
                <a:gd name="connsiteY15" fmla="*/ 540598 h 1773117"/>
                <a:gd name="connsiteX16" fmla="*/ 749894 w 1722566"/>
                <a:gd name="connsiteY16" fmla="*/ 584084 h 1773117"/>
                <a:gd name="connsiteX17" fmla="*/ 801215 w 1722566"/>
                <a:gd name="connsiteY17" fmla="*/ 721203 h 1773117"/>
                <a:gd name="connsiteX18" fmla="*/ 805525 w 1722566"/>
                <a:gd name="connsiteY18" fmla="*/ 738441 h 1773117"/>
                <a:gd name="connsiteX19" fmla="*/ 828247 w 1722566"/>
                <a:gd name="connsiteY19" fmla="*/ 761947 h 1773117"/>
                <a:gd name="connsiteX20" fmla="*/ 892106 w 1722566"/>
                <a:gd name="connsiteY20" fmla="*/ 799165 h 1773117"/>
                <a:gd name="connsiteX21" fmla="*/ 929715 w 1722566"/>
                <a:gd name="connsiteY21" fmla="*/ 808959 h 1773117"/>
                <a:gd name="connsiteX22" fmla="*/ 951654 w 1722566"/>
                <a:gd name="connsiteY22" fmla="*/ 800732 h 1773117"/>
                <a:gd name="connsiteX23" fmla="*/ 936375 w 1722566"/>
                <a:gd name="connsiteY23" fmla="*/ 781927 h 1773117"/>
                <a:gd name="connsiteX24" fmla="*/ 744801 w 1722566"/>
                <a:gd name="connsiteY24" fmla="*/ 493194 h 1773117"/>
                <a:gd name="connsiteX25" fmla="*/ 619043 w 1722566"/>
                <a:gd name="connsiteY25" fmla="*/ 278505 h 1773117"/>
                <a:gd name="connsiteX26" fmla="*/ 632363 w 1722566"/>
                <a:gd name="connsiteY26" fmla="*/ 248731 h 1773117"/>
                <a:gd name="connsiteX27" fmla="*/ 821196 w 1722566"/>
                <a:gd name="connsiteY27" fmla="*/ 168418 h 1773117"/>
                <a:gd name="connsiteX28" fmla="*/ 884270 w 1722566"/>
                <a:gd name="connsiteY28" fmla="*/ 53238 h 1773117"/>
                <a:gd name="connsiteX29" fmla="*/ 913261 w 1722566"/>
                <a:gd name="connsiteY29" fmla="*/ 9752 h 1773117"/>
                <a:gd name="connsiteX30" fmla="*/ 971634 w 1722566"/>
                <a:gd name="connsiteY30" fmla="*/ 64991 h 1773117"/>
                <a:gd name="connsiteX31" fmla="*/ 1198077 w 1722566"/>
                <a:gd name="connsiteY31" fmla="*/ 294567 h 1773117"/>
                <a:gd name="connsiteX32" fmla="*/ 1428828 w 1722566"/>
                <a:gd name="connsiteY32" fmla="*/ 554701 h 1773117"/>
                <a:gd name="connsiteX33" fmla="*/ 1704632 w 1722566"/>
                <a:gd name="connsiteY33" fmla="*/ 927665 h 1773117"/>
                <a:gd name="connsiteX34" fmla="*/ 1718736 w 1722566"/>
                <a:gd name="connsiteY34" fmla="*/ 1061649 h 1773117"/>
                <a:gd name="connsiteX35" fmla="*/ 1661930 w 1722566"/>
                <a:gd name="connsiteY35" fmla="*/ 1210521 h 1773117"/>
                <a:gd name="connsiteX36" fmla="*/ 1510707 w 1722566"/>
                <a:gd name="connsiteY36" fmla="*/ 1304545 h 1773117"/>
                <a:gd name="connsiteX37" fmla="*/ 1153807 w 1722566"/>
                <a:gd name="connsiteY37" fmla="*/ 1446366 h 1773117"/>
                <a:gd name="connsiteX38" fmla="*/ 968500 w 1722566"/>
                <a:gd name="connsiteY38" fmla="*/ 1505914 h 1773117"/>
                <a:gd name="connsiteX39" fmla="*/ 817670 w 1722566"/>
                <a:gd name="connsiteY39" fmla="*/ 1537256 h 1773117"/>
                <a:gd name="connsiteX40" fmla="*/ 791029 w 1722566"/>
                <a:gd name="connsiteY40" fmla="*/ 1627362 h 1773117"/>
                <a:gd name="connsiteX41" fmla="*/ 782411 w 1722566"/>
                <a:gd name="connsiteY41" fmla="*/ 1769183 h 1773117"/>
                <a:gd name="connsiteX0" fmla="*/ 782411 w 1722566"/>
                <a:gd name="connsiteY0" fmla="*/ 1769183 h 1783015"/>
                <a:gd name="connsiteX1" fmla="*/ 707191 w 1722566"/>
                <a:gd name="connsiteY1" fmla="*/ 1769574 h 1783015"/>
                <a:gd name="connsiteX2" fmla="*/ 622961 w 1722566"/>
                <a:gd name="connsiteY2" fmla="*/ 1769574 h 1783015"/>
                <a:gd name="connsiteX3" fmla="*/ 292309 w 1722566"/>
                <a:gd name="connsiteY3" fmla="*/ 1783015 h 1783015"/>
                <a:gd name="connsiteX4" fmla="*/ 4751 w 1722566"/>
                <a:gd name="connsiteY4" fmla="*/ 753720 h 1783015"/>
                <a:gd name="connsiteX5" fmla="*/ 50 w 1722566"/>
                <a:gd name="connsiteY5" fmla="*/ 725904 h 1783015"/>
                <a:gd name="connsiteX6" fmla="*/ 50 w 1722566"/>
                <a:gd name="connsiteY6" fmla="*/ 482224 h 1783015"/>
                <a:gd name="connsiteX7" fmla="*/ 1617 w 1722566"/>
                <a:gd name="connsiteY7" fmla="*/ 467337 h 1783015"/>
                <a:gd name="connsiteX8" fmla="*/ 15329 w 1722566"/>
                <a:gd name="connsiteY8" fmla="*/ 466945 h 1783015"/>
                <a:gd name="connsiteX9" fmla="*/ 34525 w 1722566"/>
                <a:gd name="connsiteY9" fmla="*/ 484183 h 1783015"/>
                <a:gd name="connsiteX10" fmla="*/ 158324 w 1722566"/>
                <a:gd name="connsiteY10" fmla="*/ 602497 h 1783015"/>
                <a:gd name="connsiteX11" fmla="*/ 184181 w 1722566"/>
                <a:gd name="connsiteY11" fmla="*/ 631488 h 1783015"/>
                <a:gd name="connsiteX12" fmla="*/ 214739 w 1722566"/>
                <a:gd name="connsiteY12" fmla="*/ 624828 h 1783015"/>
                <a:gd name="connsiteX13" fmla="*/ 316598 w 1722566"/>
                <a:gd name="connsiteY13" fmla="*/ 603281 h 1783015"/>
                <a:gd name="connsiteX14" fmla="*/ 494461 w 1722566"/>
                <a:gd name="connsiteY14" fmla="*/ 579383 h 1783015"/>
                <a:gd name="connsiteX15" fmla="*/ 634714 w 1722566"/>
                <a:gd name="connsiteY15" fmla="*/ 540598 h 1783015"/>
                <a:gd name="connsiteX16" fmla="*/ 749894 w 1722566"/>
                <a:gd name="connsiteY16" fmla="*/ 584084 h 1783015"/>
                <a:gd name="connsiteX17" fmla="*/ 801215 w 1722566"/>
                <a:gd name="connsiteY17" fmla="*/ 721203 h 1783015"/>
                <a:gd name="connsiteX18" fmla="*/ 805525 w 1722566"/>
                <a:gd name="connsiteY18" fmla="*/ 738441 h 1783015"/>
                <a:gd name="connsiteX19" fmla="*/ 828247 w 1722566"/>
                <a:gd name="connsiteY19" fmla="*/ 761947 h 1783015"/>
                <a:gd name="connsiteX20" fmla="*/ 892106 w 1722566"/>
                <a:gd name="connsiteY20" fmla="*/ 799165 h 1783015"/>
                <a:gd name="connsiteX21" fmla="*/ 929715 w 1722566"/>
                <a:gd name="connsiteY21" fmla="*/ 808959 h 1783015"/>
                <a:gd name="connsiteX22" fmla="*/ 951654 w 1722566"/>
                <a:gd name="connsiteY22" fmla="*/ 800732 h 1783015"/>
                <a:gd name="connsiteX23" fmla="*/ 936375 w 1722566"/>
                <a:gd name="connsiteY23" fmla="*/ 781927 h 1783015"/>
                <a:gd name="connsiteX24" fmla="*/ 744801 w 1722566"/>
                <a:gd name="connsiteY24" fmla="*/ 493194 h 1783015"/>
                <a:gd name="connsiteX25" fmla="*/ 619043 w 1722566"/>
                <a:gd name="connsiteY25" fmla="*/ 278505 h 1783015"/>
                <a:gd name="connsiteX26" fmla="*/ 632363 w 1722566"/>
                <a:gd name="connsiteY26" fmla="*/ 248731 h 1783015"/>
                <a:gd name="connsiteX27" fmla="*/ 821196 w 1722566"/>
                <a:gd name="connsiteY27" fmla="*/ 168418 h 1783015"/>
                <a:gd name="connsiteX28" fmla="*/ 884270 w 1722566"/>
                <a:gd name="connsiteY28" fmla="*/ 53238 h 1783015"/>
                <a:gd name="connsiteX29" fmla="*/ 913261 w 1722566"/>
                <a:gd name="connsiteY29" fmla="*/ 9752 h 1783015"/>
                <a:gd name="connsiteX30" fmla="*/ 971634 w 1722566"/>
                <a:gd name="connsiteY30" fmla="*/ 64991 h 1783015"/>
                <a:gd name="connsiteX31" fmla="*/ 1198077 w 1722566"/>
                <a:gd name="connsiteY31" fmla="*/ 294567 h 1783015"/>
                <a:gd name="connsiteX32" fmla="*/ 1428828 w 1722566"/>
                <a:gd name="connsiteY32" fmla="*/ 554701 h 1783015"/>
                <a:gd name="connsiteX33" fmla="*/ 1704632 w 1722566"/>
                <a:gd name="connsiteY33" fmla="*/ 927665 h 1783015"/>
                <a:gd name="connsiteX34" fmla="*/ 1718736 w 1722566"/>
                <a:gd name="connsiteY34" fmla="*/ 1061649 h 1783015"/>
                <a:gd name="connsiteX35" fmla="*/ 1661930 w 1722566"/>
                <a:gd name="connsiteY35" fmla="*/ 1210521 h 1783015"/>
                <a:gd name="connsiteX36" fmla="*/ 1510707 w 1722566"/>
                <a:gd name="connsiteY36" fmla="*/ 1304545 h 1783015"/>
                <a:gd name="connsiteX37" fmla="*/ 1153807 w 1722566"/>
                <a:gd name="connsiteY37" fmla="*/ 1446366 h 1783015"/>
                <a:gd name="connsiteX38" fmla="*/ 968500 w 1722566"/>
                <a:gd name="connsiteY38" fmla="*/ 1505914 h 1783015"/>
                <a:gd name="connsiteX39" fmla="*/ 817670 w 1722566"/>
                <a:gd name="connsiteY39" fmla="*/ 1537256 h 1783015"/>
                <a:gd name="connsiteX40" fmla="*/ 791029 w 1722566"/>
                <a:gd name="connsiteY40" fmla="*/ 1627362 h 1783015"/>
                <a:gd name="connsiteX41" fmla="*/ 782411 w 1722566"/>
                <a:gd name="connsiteY41" fmla="*/ 1769183 h 1783015"/>
                <a:gd name="connsiteX0" fmla="*/ 782411 w 1722566"/>
                <a:gd name="connsiteY0" fmla="*/ 1769183 h 1855406"/>
                <a:gd name="connsiteX1" fmla="*/ 707191 w 1722566"/>
                <a:gd name="connsiteY1" fmla="*/ 1769574 h 1855406"/>
                <a:gd name="connsiteX2" fmla="*/ 292309 w 1722566"/>
                <a:gd name="connsiteY2" fmla="*/ 1783015 h 1855406"/>
                <a:gd name="connsiteX3" fmla="*/ 4751 w 1722566"/>
                <a:gd name="connsiteY3" fmla="*/ 753720 h 1855406"/>
                <a:gd name="connsiteX4" fmla="*/ 50 w 1722566"/>
                <a:gd name="connsiteY4" fmla="*/ 725904 h 1855406"/>
                <a:gd name="connsiteX5" fmla="*/ 50 w 1722566"/>
                <a:gd name="connsiteY5" fmla="*/ 482224 h 1855406"/>
                <a:gd name="connsiteX6" fmla="*/ 1617 w 1722566"/>
                <a:gd name="connsiteY6" fmla="*/ 467337 h 1855406"/>
                <a:gd name="connsiteX7" fmla="*/ 15329 w 1722566"/>
                <a:gd name="connsiteY7" fmla="*/ 466945 h 1855406"/>
                <a:gd name="connsiteX8" fmla="*/ 34525 w 1722566"/>
                <a:gd name="connsiteY8" fmla="*/ 484183 h 1855406"/>
                <a:gd name="connsiteX9" fmla="*/ 158324 w 1722566"/>
                <a:gd name="connsiteY9" fmla="*/ 602497 h 1855406"/>
                <a:gd name="connsiteX10" fmla="*/ 184181 w 1722566"/>
                <a:gd name="connsiteY10" fmla="*/ 631488 h 1855406"/>
                <a:gd name="connsiteX11" fmla="*/ 214739 w 1722566"/>
                <a:gd name="connsiteY11" fmla="*/ 624828 h 1855406"/>
                <a:gd name="connsiteX12" fmla="*/ 316598 w 1722566"/>
                <a:gd name="connsiteY12" fmla="*/ 603281 h 1855406"/>
                <a:gd name="connsiteX13" fmla="*/ 494461 w 1722566"/>
                <a:gd name="connsiteY13" fmla="*/ 579383 h 1855406"/>
                <a:gd name="connsiteX14" fmla="*/ 634714 w 1722566"/>
                <a:gd name="connsiteY14" fmla="*/ 540598 h 1855406"/>
                <a:gd name="connsiteX15" fmla="*/ 749894 w 1722566"/>
                <a:gd name="connsiteY15" fmla="*/ 584084 h 1855406"/>
                <a:gd name="connsiteX16" fmla="*/ 801215 w 1722566"/>
                <a:gd name="connsiteY16" fmla="*/ 721203 h 1855406"/>
                <a:gd name="connsiteX17" fmla="*/ 805525 w 1722566"/>
                <a:gd name="connsiteY17" fmla="*/ 738441 h 1855406"/>
                <a:gd name="connsiteX18" fmla="*/ 828247 w 1722566"/>
                <a:gd name="connsiteY18" fmla="*/ 761947 h 1855406"/>
                <a:gd name="connsiteX19" fmla="*/ 892106 w 1722566"/>
                <a:gd name="connsiteY19" fmla="*/ 799165 h 1855406"/>
                <a:gd name="connsiteX20" fmla="*/ 929715 w 1722566"/>
                <a:gd name="connsiteY20" fmla="*/ 808959 h 1855406"/>
                <a:gd name="connsiteX21" fmla="*/ 951654 w 1722566"/>
                <a:gd name="connsiteY21" fmla="*/ 800732 h 1855406"/>
                <a:gd name="connsiteX22" fmla="*/ 936375 w 1722566"/>
                <a:gd name="connsiteY22" fmla="*/ 781927 h 1855406"/>
                <a:gd name="connsiteX23" fmla="*/ 744801 w 1722566"/>
                <a:gd name="connsiteY23" fmla="*/ 493194 h 1855406"/>
                <a:gd name="connsiteX24" fmla="*/ 619043 w 1722566"/>
                <a:gd name="connsiteY24" fmla="*/ 278505 h 1855406"/>
                <a:gd name="connsiteX25" fmla="*/ 632363 w 1722566"/>
                <a:gd name="connsiteY25" fmla="*/ 248731 h 1855406"/>
                <a:gd name="connsiteX26" fmla="*/ 821196 w 1722566"/>
                <a:gd name="connsiteY26" fmla="*/ 168418 h 1855406"/>
                <a:gd name="connsiteX27" fmla="*/ 884270 w 1722566"/>
                <a:gd name="connsiteY27" fmla="*/ 53238 h 1855406"/>
                <a:gd name="connsiteX28" fmla="*/ 913261 w 1722566"/>
                <a:gd name="connsiteY28" fmla="*/ 9752 h 1855406"/>
                <a:gd name="connsiteX29" fmla="*/ 971634 w 1722566"/>
                <a:gd name="connsiteY29" fmla="*/ 64991 h 1855406"/>
                <a:gd name="connsiteX30" fmla="*/ 1198077 w 1722566"/>
                <a:gd name="connsiteY30" fmla="*/ 294567 h 1855406"/>
                <a:gd name="connsiteX31" fmla="*/ 1428828 w 1722566"/>
                <a:gd name="connsiteY31" fmla="*/ 554701 h 1855406"/>
                <a:gd name="connsiteX32" fmla="*/ 1704632 w 1722566"/>
                <a:gd name="connsiteY32" fmla="*/ 927665 h 1855406"/>
                <a:gd name="connsiteX33" fmla="*/ 1718736 w 1722566"/>
                <a:gd name="connsiteY33" fmla="*/ 1061649 h 1855406"/>
                <a:gd name="connsiteX34" fmla="*/ 1661930 w 1722566"/>
                <a:gd name="connsiteY34" fmla="*/ 1210521 h 1855406"/>
                <a:gd name="connsiteX35" fmla="*/ 1510707 w 1722566"/>
                <a:gd name="connsiteY35" fmla="*/ 1304545 h 1855406"/>
                <a:gd name="connsiteX36" fmla="*/ 1153807 w 1722566"/>
                <a:gd name="connsiteY36" fmla="*/ 1446366 h 1855406"/>
                <a:gd name="connsiteX37" fmla="*/ 968500 w 1722566"/>
                <a:gd name="connsiteY37" fmla="*/ 1505914 h 1855406"/>
                <a:gd name="connsiteX38" fmla="*/ 817670 w 1722566"/>
                <a:gd name="connsiteY38" fmla="*/ 1537256 h 1855406"/>
                <a:gd name="connsiteX39" fmla="*/ 791029 w 1722566"/>
                <a:gd name="connsiteY39" fmla="*/ 1627362 h 1855406"/>
                <a:gd name="connsiteX40" fmla="*/ 782411 w 1722566"/>
                <a:gd name="connsiteY40" fmla="*/ 1769183 h 1855406"/>
                <a:gd name="connsiteX0" fmla="*/ 782411 w 1722566"/>
                <a:gd name="connsiteY0" fmla="*/ 1769183 h 1860440"/>
                <a:gd name="connsiteX1" fmla="*/ 292309 w 1722566"/>
                <a:gd name="connsiteY1" fmla="*/ 1783015 h 1860440"/>
                <a:gd name="connsiteX2" fmla="*/ 4751 w 1722566"/>
                <a:gd name="connsiteY2" fmla="*/ 753720 h 1860440"/>
                <a:gd name="connsiteX3" fmla="*/ 50 w 1722566"/>
                <a:gd name="connsiteY3" fmla="*/ 725904 h 1860440"/>
                <a:gd name="connsiteX4" fmla="*/ 50 w 1722566"/>
                <a:gd name="connsiteY4" fmla="*/ 482224 h 1860440"/>
                <a:gd name="connsiteX5" fmla="*/ 1617 w 1722566"/>
                <a:gd name="connsiteY5" fmla="*/ 467337 h 1860440"/>
                <a:gd name="connsiteX6" fmla="*/ 15329 w 1722566"/>
                <a:gd name="connsiteY6" fmla="*/ 466945 h 1860440"/>
                <a:gd name="connsiteX7" fmla="*/ 34525 w 1722566"/>
                <a:gd name="connsiteY7" fmla="*/ 484183 h 1860440"/>
                <a:gd name="connsiteX8" fmla="*/ 158324 w 1722566"/>
                <a:gd name="connsiteY8" fmla="*/ 602497 h 1860440"/>
                <a:gd name="connsiteX9" fmla="*/ 184181 w 1722566"/>
                <a:gd name="connsiteY9" fmla="*/ 631488 h 1860440"/>
                <a:gd name="connsiteX10" fmla="*/ 214739 w 1722566"/>
                <a:gd name="connsiteY10" fmla="*/ 624828 h 1860440"/>
                <a:gd name="connsiteX11" fmla="*/ 316598 w 1722566"/>
                <a:gd name="connsiteY11" fmla="*/ 603281 h 1860440"/>
                <a:gd name="connsiteX12" fmla="*/ 494461 w 1722566"/>
                <a:gd name="connsiteY12" fmla="*/ 579383 h 1860440"/>
                <a:gd name="connsiteX13" fmla="*/ 634714 w 1722566"/>
                <a:gd name="connsiteY13" fmla="*/ 540598 h 1860440"/>
                <a:gd name="connsiteX14" fmla="*/ 749894 w 1722566"/>
                <a:gd name="connsiteY14" fmla="*/ 584084 h 1860440"/>
                <a:gd name="connsiteX15" fmla="*/ 801215 w 1722566"/>
                <a:gd name="connsiteY15" fmla="*/ 721203 h 1860440"/>
                <a:gd name="connsiteX16" fmla="*/ 805525 w 1722566"/>
                <a:gd name="connsiteY16" fmla="*/ 738441 h 1860440"/>
                <a:gd name="connsiteX17" fmla="*/ 828247 w 1722566"/>
                <a:gd name="connsiteY17" fmla="*/ 761947 h 1860440"/>
                <a:gd name="connsiteX18" fmla="*/ 892106 w 1722566"/>
                <a:gd name="connsiteY18" fmla="*/ 799165 h 1860440"/>
                <a:gd name="connsiteX19" fmla="*/ 929715 w 1722566"/>
                <a:gd name="connsiteY19" fmla="*/ 808959 h 1860440"/>
                <a:gd name="connsiteX20" fmla="*/ 951654 w 1722566"/>
                <a:gd name="connsiteY20" fmla="*/ 800732 h 1860440"/>
                <a:gd name="connsiteX21" fmla="*/ 936375 w 1722566"/>
                <a:gd name="connsiteY21" fmla="*/ 781927 h 1860440"/>
                <a:gd name="connsiteX22" fmla="*/ 744801 w 1722566"/>
                <a:gd name="connsiteY22" fmla="*/ 493194 h 1860440"/>
                <a:gd name="connsiteX23" fmla="*/ 619043 w 1722566"/>
                <a:gd name="connsiteY23" fmla="*/ 278505 h 1860440"/>
                <a:gd name="connsiteX24" fmla="*/ 632363 w 1722566"/>
                <a:gd name="connsiteY24" fmla="*/ 248731 h 1860440"/>
                <a:gd name="connsiteX25" fmla="*/ 821196 w 1722566"/>
                <a:gd name="connsiteY25" fmla="*/ 168418 h 1860440"/>
                <a:gd name="connsiteX26" fmla="*/ 884270 w 1722566"/>
                <a:gd name="connsiteY26" fmla="*/ 53238 h 1860440"/>
                <a:gd name="connsiteX27" fmla="*/ 913261 w 1722566"/>
                <a:gd name="connsiteY27" fmla="*/ 9752 h 1860440"/>
                <a:gd name="connsiteX28" fmla="*/ 971634 w 1722566"/>
                <a:gd name="connsiteY28" fmla="*/ 64991 h 1860440"/>
                <a:gd name="connsiteX29" fmla="*/ 1198077 w 1722566"/>
                <a:gd name="connsiteY29" fmla="*/ 294567 h 1860440"/>
                <a:gd name="connsiteX30" fmla="*/ 1428828 w 1722566"/>
                <a:gd name="connsiteY30" fmla="*/ 554701 h 1860440"/>
                <a:gd name="connsiteX31" fmla="*/ 1704632 w 1722566"/>
                <a:gd name="connsiteY31" fmla="*/ 927665 h 1860440"/>
                <a:gd name="connsiteX32" fmla="*/ 1718736 w 1722566"/>
                <a:gd name="connsiteY32" fmla="*/ 1061649 h 1860440"/>
                <a:gd name="connsiteX33" fmla="*/ 1661930 w 1722566"/>
                <a:gd name="connsiteY33" fmla="*/ 1210521 h 1860440"/>
                <a:gd name="connsiteX34" fmla="*/ 1510707 w 1722566"/>
                <a:gd name="connsiteY34" fmla="*/ 1304545 h 1860440"/>
                <a:gd name="connsiteX35" fmla="*/ 1153807 w 1722566"/>
                <a:gd name="connsiteY35" fmla="*/ 1446366 h 1860440"/>
                <a:gd name="connsiteX36" fmla="*/ 968500 w 1722566"/>
                <a:gd name="connsiteY36" fmla="*/ 1505914 h 1860440"/>
                <a:gd name="connsiteX37" fmla="*/ 817670 w 1722566"/>
                <a:gd name="connsiteY37" fmla="*/ 1537256 h 1860440"/>
                <a:gd name="connsiteX38" fmla="*/ 791029 w 1722566"/>
                <a:gd name="connsiteY38" fmla="*/ 1627362 h 1860440"/>
                <a:gd name="connsiteX39" fmla="*/ 782411 w 1722566"/>
                <a:gd name="connsiteY39" fmla="*/ 1769183 h 1860440"/>
                <a:gd name="connsiteX0" fmla="*/ 782411 w 1722566"/>
                <a:gd name="connsiteY0" fmla="*/ 1769183 h 1860440"/>
                <a:gd name="connsiteX1" fmla="*/ 292309 w 1722566"/>
                <a:gd name="connsiteY1" fmla="*/ 1783015 h 1860440"/>
                <a:gd name="connsiteX2" fmla="*/ 4751 w 1722566"/>
                <a:gd name="connsiteY2" fmla="*/ 753720 h 1860440"/>
                <a:gd name="connsiteX3" fmla="*/ 50 w 1722566"/>
                <a:gd name="connsiteY3" fmla="*/ 725904 h 1860440"/>
                <a:gd name="connsiteX4" fmla="*/ 50 w 1722566"/>
                <a:gd name="connsiteY4" fmla="*/ 482224 h 1860440"/>
                <a:gd name="connsiteX5" fmla="*/ 1617 w 1722566"/>
                <a:gd name="connsiteY5" fmla="*/ 467337 h 1860440"/>
                <a:gd name="connsiteX6" fmla="*/ 15329 w 1722566"/>
                <a:gd name="connsiteY6" fmla="*/ 466945 h 1860440"/>
                <a:gd name="connsiteX7" fmla="*/ 34525 w 1722566"/>
                <a:gd name="connsiteY7" fmla="*/ 484183 h 1860440"/>
                <a:gd name="connsiteX8" fmla="*/ 158324 w 1722566"/>
                <a:gd name="connsiteY8" fmla="*/ 602497 h 1860440"/>
                <a:gd name="connsiteX9" fmla="*/ 184181 w 1722566"/>
                <a:gd name="connsiteY9" fmla="*/ 631488 h 1860440"/>
                <a:gd name="connsiteX10" fmla="*/ 214739 w 1722566"/>
                <a:gd name="connsiteY10" fmla="*/ 624828 h 1860440"/>
                <a:gd name="connsiteX11" fmla="*/ 316598 w 1722566"/>
                <a:gd name="connsiteY11" fmla="*/ 603281 h 1860440"/>
                <a:gd name="connsiteX12" fmla="*/ 494461 w 1722566"/>
                <a:gd name="connsiteY12" fmla="*/ 579383 h 1860440"/>
                <a:gd name="connsiteX13" fmla="*/ 634714 w 1722566"/>
                <a:gd name="connsiteY13" fmla="*/ 540598 h 1860440"/>
                <a:gd name="connsiteX14" fmla="*/ 749894 w 1722566"/>
                <a:gd name="connsiteY14" fmla="*/ 584084 h 1860440"/>
                <a:gd name="connsiteX15" fmla="*/ 801215 w 1722566"/>
                <a:gd name="connsiteY15" fmla="*/ 721203 h 1860440"/>
                <a:gd name="connsiteX16" fmla="*/ 805525 w 1722566"/>
                <a:gd name="connsiteY16" fmla="*/ 738441 h 1860440"/>
                <a:gd name="connsiteX17" fmla="*/ 828247 w 1722566"/>
                <a:gd name="connsiteY17" fmla="*/ 761947 h 1860440"/>
                <a:gd name="connsiteX18" fmla="*/ 892106 w 1722566"/>
                <a:gd name="connsiteY18" fmla="*/ 799165 h 1860440"/>
                <a:gd name="connsiteX19" fmla="*/ 929715 w 1722566"/>
                <a:gd name="connsiteY19" fmla="*/ 808959 h 1860440"/>
                <a:gd name="connsiteX20" fmla="*/ 951654 w 1722566"/>
                <a:gd name="connsiteY20" fmla="*/ 800732 h 1860440"/>
                <a:gd name="connsiteX21" fmla="*/ 936375 w 1722566"/>
                <a:gd name="connsiteY21" fmla="*/ 781927 h 1860440"/>
                <a:gd name="connsiteX22" fmla="*/ 744801 w 1722566"/>
                <a:gd name="connsiteY22" fmla="*/ 493194 h 1860440"/>
                <a:gd name="connsiteX23" fmla="*/ 619043 w 1722566"/>
                <a:gd name="connsiteY23" fmla="*/ 278505 h 1860440"/>
                <a:gd name="connsiteX24" fmla="*/ 632363 w 1722566"/>
                <a:gd name="connsiteY24" fmla="*/ 248731 h 1860440"/>
                <a:gd name="connsiteX25" fmla="*/ 821196 w 1722566"/>
                <a:gd name="connsiteY25" fmla="*/ 168418 h 1860440"/>
                <a:gd name="connsiteX26" fmla="*/ 884270 w 1722566"/>
                <a:gd name="connsiteY26" fmla="*/ 53238 h 1860440"/>
                <a:gd name="connsiteX27" fmla="*/ 913261 w 1722566"/>
                <a:gd name="connsiteY27" fmla="*/ 9752 h 1860440"/>
                <a:gd name="connsiteX28" fmla="*/ 971634 w 1722566"/>
                <a:gd name="connsiteY28" fmla="*/ 64991 h 1860440"/>
                <a:gd name="connsiteX29" fmla="*/ 1198077 w 1722566"/>
                <a:gd name="connsiteY29" fmla="*/ 294567 h 1860440"/>
                <a:gd name="connsiteX30" fmla="*/ 1428828 w 1722566"/>
                <a:gd name="connsiteY30" fmla="*/ 554701 h 1860440"/>
                <a:gd name="connsiteX31" fmla="*/ 1704632 w 1722566"/>
                <a:gd name="connsiteY31" fmla="*/ 927665 h 1860440"/>
                <a:gd name="connsiteX32" fmla="*/ 1718736 w 1722566"/>
                <a:gd name="connsiteY32" fmla="*/ 1061649 h 1860440"/>
                <a:gd name="connsiteX33" fmla="*/ 1661930 w 1722566"/>
                <a:gd name="connsiteY33" fmla="*/ 1210521 h 1860440"/>
                <a:gd name="connsiteX34" fmla="*/ 1510707 w 1722566"/>
                <a:gd name="connsiteY34" fmla="*/ 1304545 h 1860440"/>
                <a:gd name="connsiteX35" fmla="*/ 1153807 w 1722566"/>
                <a:gd name="connsiteY35" fmla="*/ 1446366 h 1860440"/>
                <a:gd name="connsiteX36" fmla="*/ 968500 w 1722566"/>
                <a:gd name="connsiteY36" fmla="*/ 1505914 h 1860440"/>
                <a:gd name="connsiteX37" fmla="*/ 817670 w 1722566"/>
                <a:gd name="connsiteY37" fmla="*/ 1537256 h 1860440"/>
                <a:gd name="connsiteX38" fmla="*/ 791029 w 1722566"/>
                <a:gd name="connsiteY38" fmla="*/ 1627362 h 1860440"/>
                <a:gd name="connsiteX39" fmla="*/ 782411 w 1722566"/>
                <a:gd name="connsiteY39" fmla="*/ 1769183 h 1860440"/>
                <a:gd name="connsiteX0" fmla="*/ 782411 w 1722566"/>
                <a:gd name="connsiteY0" fmla="*/ 1769183 h 1856008"/>
                <a:gd name="connsiteX1" fmla="*/ 292309 w 1722566"/>
                <a:gd name="connsiteY1" fmla="*/ 1783015 h 1856008"/>
                <a:gd name="connsiteX2" fmla="*/ 4751 w 1722566"/>
                <a:gd name="connsiteY2" fmla="*/ 753720 h 1856008"/>
                <a:gd name="connsiteX3" fmla="*/ 50 w 1722566"/>
                <a:gd name="connsiteY3" fmla="*/ 725904 h 1856008"/>
                <a:gd name="connsiteX4" fmla="*/ 50 w 1722566"/>
                <a:gd name="connsiteY4" fmla="*/ 482224 h 1856008"/>
                <a:gd name="connsiteX5" fmla="*/ 1617 w 1722566"/>
                <a:gd name="connsiteY5" fmla="*/ 467337 h 1856008"/>
                <a:gd name="connsiteX6" fmla="*/ 15329 w 1722566"/>
                <a:gd name="connsiteY6" fmla="*/ 466945 h 1856008"/>
                <a:gd name="connsiteX7" fmla="*/ 34525 w 1722566"/>
                <a:gd name="connsiteY7" fmla="*/ 484183 h 1856008"/>
                <a:gd name="connsiteX8" fmla="*/ 158324 w 1722566"/>
                <a:gd name="connsiteY8" fmla="*/ 602497 h 1856008"/>
                <a:gd name="connsiteX9" fmla="*/ 184181 w 1722566"/>
                <a:gd name="connsiteY9" fmla="*/ 631488 h 1856008"/>
                <a:gd name="connsiteX10" fmla="*/ 214739 w 1722566"/>
                <a:gd name="connsiteY10" fmla="*/ 624828 h 1856008"/>
                <a:gd name="connsiteX11" fmla="*/ 316598 w 1722566"/>
                <a:gd name="connsiteY11" fmla="*/ 603281 h 1856008"/>
                <a:gd name="connsiteX12" fmla="*/ 494461 w 1722566"/>
                <a:gd name="connsiteY12" fmla="*/ 579383 h 1856008"/>
                <a:gd name="connsiteX13" fmla="*/ 634714 w 1722566"/>
                <a:gd name="connsiteY13" fmla="*/ 540598 h 1856008"/>
                <a:gd name="connsiteX14" fmla="*/ 749894 w 1722566"/>
                <a:gd name="connsiteY14" fmla="*/ 584084 h 1856008"/>
                <a:gd name="connsiteX15" fmla="*/ 801215 w 1722566"/>
                <a:gd name="connsiteY15" fmla="*/ 721203 h 1856008"/>
                <a:gd name="connsiteX16" fmla="*/ 805525 w 1722566"/>
                <a:gd name="connsiteY16" fmla="*/ 738441 h 1856008"/>
                <a:gd name="connsiteX17" fmla="*/ 828247 w 1722566"/>
                <a:gd name="connsiteY17" fmla="*/ 761947 h 1856008"/>
                <a:gd name="connsiteX18" fmla="*/ 892106 w 1722566"/>
                <a:gd name="connsiteY18" fmla="*/ 799165 h 1856008"/>
                <a:gd name="connsiteX19" fmla="*/ 929715 w 1722566"/>
                <a:gd name="connsiteY19" fmla="*/ 808959 h 1856008"/>
                <a:gd name="connsiteX20" fmla="*/ 951654 w 1722566"/>
                <a:gd name="connsiteY20" fmla="*/ 800732 h 1856008"/>
                <a:gd name="connsiteX21" fmla="*/ 936375 w 1722566"/>
                <a:gd name="connsiteY21" fmla="*/ 781927 h 1856008"/>
                <a:gd name="connsiteX22" fmla="*/ 744801 w 1722566"/>
                <a:gd name="connsiteY22" fmla="*/ 493194 h 1856008"/>
                <a:gd name="connsiteX23" fmla="*/ 619043 w 1722566"/>
                <a:gd name="connsiteY23" fmla="*/ 278505 h 1856008"/>
                <a:gd name="connsiteX24" fmla="*/ 632363 w 1722566"/>
                <a:gd name="connsiteY24" fmla="*/ 248731 h 1856008"/>
                <a:gd name="connsiteX25" fmla="*/ 821196 w 1722566"/>
                <a:gd name="connsiteY25" fmla="*/ 168418 h 1856008"/>
                <a:gd name="connsiteX26" fmla="*/ 884270 w 1722566"/>
                <a:gd name="connsiteY26" fmla="*/ 53238 h 1856008"/>
                <a:gd name="connsiteX27" fmla="*/ 913261 w 1722566"/>
                <a:gd name="connsiteY27" fmla="*/ 9752 h 1856008"/>
                <a:gd name="connsiteX28" fmla="*/ 971634 w 1722566"/>
                <a:gd name="connsiteY28" fmla="*/ 64991 h 1856008"/>
                <a:gd name="connsiteX29" fmla="*/ 1198077 w 1722566"/>
                <a:gd name="connsiteY29" fmla="*/ 294567 h 1856008"/>
                <a:gd name="connsiteX30" fmla="*/ 1428828 w 1722566"/>
                <a:gd name="connsiteY30" fmla="*/ 554701 h 1856008"/>
                <a:gd name="connsiteX31" fmla="*/ 1704632 w 1722566"/>
                <a:gd name="connsiteY31" fmla="*/ 927665 h 1856008"/>
                <a:gd name="connsiteX32" fmla="*/ 1718736 w 1722566"/>
                <a:gd name="connsiteY32" fmla="*/ 1061649 h 1856008"/>
                <a:gd name="connsiteX33" fmla="*/ 1661930 w 1722566"/>
                <a:gd name="connsiteY33" fmla="*/ 1210521 h 1856008"/>
                <a:gd name="connsiteX34" fmla="*/ 1510707 w 1722566"/>
                <a:gd name="connsiteY34" fmla="*/ 1304545 h 1856008"/>
                <a:gd name="connsiteX35" fmla="*/ 1153807 w 1722566"/>
                <a:gd name="connsiteY35" fmla="*/ 1446366 h 1856008"/>
                <a:gd name="connsiteX36" fmla="*/ 968500 w 1722566"/>
                <a:gd name="connsiteY36" fmla="*/ 1505914 h 1856008"/>
                <a:gd name="connsiteX37" fmla="*/ 817670 w 1722566"/>
                <a:gd name="connsiteY37" fmla="*/ 1537256 h 1856008"/>
                <a:gd name="connsiteX38" fmla="*/ 791029 w 1722566"/>
                <a:gd name="connsiteY38" fmla="*/ 1627362 h 1856008"/>
                <a:gd name="connsiteX39" fmla="*/ 782411 w 1722566"/>
                <a:gd name="connsiteY39" fmla="*/ 1769183 h 1856008"/>
                <a:gd name="connsiteX0" fmla="*/ 782411 w 1722566"/>
                <a:gd name="connsiteY0" fmla="*/ 1769183 h 1783015"/>
                <a:gd name="connsiteX1" fmla="*/ 292309 w 1722566"/>
                <a:gd name="connsiteY1" fmla="*/ 1783015 h 1783015"/>
                <a:gd name="connsiteX2" fmla="*/ 4751 w 1722566"/>
                <a:gd name="connsiteY2" fmla="*/ 753720 h 1783015"/>
                <a:gd name="connsiteX3" fmla="*/ 50 w 1722566"/>
                <a:gd name="connsiteY3" fmla="*/ 725904 h 1783015"/>
                <a:gd name="connsiteX4" fmla="*/ 50 w 1722566"/>
                <a:gd name="connsiteY4" fmla="*/ 482224 h 1783015"/>
                <a:gd name="connsiteX5" fmla="*/ 1617 w 1722566"/>
                <a:gd name="connsiteY5" fmla="*/ 467337 h 1783015"/>
                <a:gd name="connsiteX6" fmla="*/ 15329 w 1722566"/>
                <a:gd name="connsiteY6" fmla="*/ 466945 h 1783015"/>
                <a:gd name="connsiteX7" fmla="*/ 34525 w 1722566"/>
                <a:gd name="connsiteY7" fmla="*/ 484183 h 1783015"/>
                <a:gd name="connsiteX8" fmla="*/ 158324 w 1722566"/>
                <a:gd name="connsiteY8" fmla="*/ 602497 h 1783015"/>
                <a:gd name="connsiteX9" fmla="*/ 184181 w 1722566"/>
                <a:gd name="connsiteY9" fmla="*/ 631488 h 1783015"/>
                <a:gd name="connsiteX10" fmla="*/ 214739 w 1722566"/>
                <a:gd name="connsiteY10" fmla="*/ 624828 h 1783015"/>
                <a:gd name="connsiteX11" fmla="*/ 316598 w 1722566"/>
                <a:gd name="connsiteY11" fmla="*/ 603281 h 1783015"/>
                <a:gd name="connsiteX12" fmla="*/ 494461 w 1722566"/>
                <a:gd name="connsiteY12" fmla="*/ 579383 h 1783015"/>
                <a:gd name="connsiteX13" fmla="*/ 634714 w 1722566"/>
                <a:gd name="connsiteY13" fmla="*/ 540598 h 1783015"/>
                <a:gd name="connsiteX14" fmla="*/ 749894 w 1722566"/>
                <a:gd name="connsiteY14" fmla="*/ 584084 h 1783015"/>
                <a:gd name="connsiteX15" fmla="*/ 801215 w 1722566"/>
                <a:gd name="connsiteY15" fmla="*/ 721203 h 1783015"/>
                <a:gd name="connsiteX16" fmla="*/ 805525 w 1722566"/>
                <a:gd name="connsiteY16" fmla="*/ 738441 h 1783015"/>
                <a:gd name="connsiteX17" fmla="*/ 828247 w 1722566"/>
                <a:gd name="connsiteY17" fmla="*/ 761947 h 1783015"/>
                <a:gd name="connsiteX18" fmla="*/ 892106 w 1722566"/>
                <a:gd name="connsiteY18" fmla="*/ 799165 h 1783015"/>
                <a:gd name="connsiteX19" fmla="*/ 929715 w 1722566"/>
                <a:gd name="connsiteY19" fmla="*/ 808959 h 1783015"/>
                <a:gd name="connsiteX20" fmla="*/ 951654 w 1722566"/>
                <a:gd name="connsiteY20" fmla="*/ 800732 h 1783015"/>
                <a:gd name="connsiteX21" fmla="*/ 936375 w 1722566"/>
                <a:gd name="connsiteY21" fmla="*/ 781927 h 1783015"/>
                <a:gd name="connsiteX22" fmla="*/ 744801 w 1722566"/>
                <a:gd name="connsiteY22" fmla="*/ 493194 h 1783015"/>
                <a:gd name="connsiteX23" fmla="*/ 619043 w 1722566"/>
                <a:gd name="connsiteY23" fmla="*/ 278505 h 1783015"/>
                <a:gd name="connsiteX24" fmla="*/ 632363 w 1722566"/>
                <a:gd name="connsiteY24" fmla="*/ 248731 h 1783015"/>
                <a:gd name="connsiteX25" fmla="*/ 821196 w 1722566"/>
                <a:gd name="connsiteY25" fmla="*/ 168418 h 1783015"/>
                <a:gd name="connsiteX26" fmla="*/ 884270 w 1722566"/>
                <a:gd name="connsiteY26" fmla="*/ 53238 h 1783015"/>
                <a:gd name="connsiteX27" fmla="*/ 913261 w 1722566"/>
                <a:gd name="connsiteY27" fmla="*/ 9752 h 1783015"/>
                <a:gd name="connsiteX28" fmla="*/ 971634 w 1722566"/>
                <a:gd name="connsiteY28" fmla="*/ 64991 h 1783015"/>
                <a:gd name="connsiteX29" fmla="*/ 1198077 w 1722566"/>
                <a:gd name="connsiteY29" fmla="*/ 294567 h 1783015"/>
                <a:gd name="connsiteX30" fmla="*/ 1428828 w 1722566"/>
                <a:gd name="connsiteY30" fmla="*/ 554701 h 1783015"/>
                <a:gd name="connsiteX31" fmla="*/ 1704632 w 1722566"/>
                <a:gd name="connsiteY31" fmla="*/ 927665 h 1783015"/>
                <a:gd name="connsiteX32" fmla="*/ 1718736 w 1722566"/>
                <a:gd name="connsiteY32" fmla="*/ 1061649 h 1783015"/>
                <a:gd name="connsiteX33" fmla="*/ 1661930 w 1722566"/>
                <a:gd name="connsiteY33" fmla="*/ 1210521 h 1783015"/>
                <a:gd name="connsiteX34" fmla="*/ 1510707 w 1722566"/>
                <a:gd name="connsiteY34" fmla="*/ 1304545 h 1783015"/>
                <a:gd name="connsiteX35" fmla="*/ 1153807 w 1722566"/>
                <a:gd name="connsiteY35" fmla="*/ 1446366 h 1783015"/>
                <a:gd name="connsiteX36" fmla="*/ 968500 w 1722566"/>
                <a:gd name="connsiteY36" fmla="*/ 1505914 h 1783015"/>
                <a:gd name="connsiteX37" fmla="*/ 817670 w 1722566"/>
                <a:gd name="connsiteY37" fmla="*/ 1537256 h 1783015"/>
                <a:gd name="connsiteX38" fmla="*/ 791029 w 1722566"/>
                <a:gd name="connsiteY38" fmla="*/ 1627362 h 1783015"/>
                <a:gd name="connsiteX39" fmla="*/ 782411 w 1722566"/>
                <a:gd name="connsiteY39" fmla="*/ 1769183 h 1783015"/>
                <a:gd name="connsiteX0" fmla="*/ 784651 w 1722566"/>
                <a:gd name="connsiteY0" fmla="*/ 1780384 h 1783015"/>
                <a:gd name="connsiteX1" fmla="*/ 292309 w 1722566"/>
                <a:gd name="connsiteY1" fmla="*/ 1783015 h 1783015"/>
                <a:gd name="connsiteX2" fmla="*/ 4751 w 1722566"/>
                <a:gd name="connsiteY2" fmla="*/ 753720 h 1783015"/>
                <a:gd name="connsiteX3" fmla="*/ 50 w 1722566"/>
                <a:gd name="connsiteY3" fmla="*/ 725904 h 1783015"/>
                <a:gd name="connsiteX4" fmla="*/ 50 w 1722566"/>
                <a:gd name="connsiteY4" fmla="*/ 482224 h 1783015"/>
                <a:gd name="connsiteX5" fmla="*/ 1617 w 1722566"/>
                <a:gd name="connsiteY5" fmla="*/ 467337 h 1783015"/>
                <a:gd name="connsiteX6" fmla="*/ 15329 w 1722566"/>
                <a:gd name="connsiteY6" fmla="*/ 466945 h 1783015"/>
                <a:gd name="connsiteX7" fmla="*/ 34525 w 1722566"/>
                <a:gd name="connsiteY7" fmla="*/ 484183 h 1783015"/>
                <a:gd name="connsiteX8" fmla="*/ 158324 w 1722566"/>
                <a:gd name="connsiteY8" fmla="*/ 602497 h 1783015"/>
                <a:gd name="connsiteX9" fmla="*/ 184181 w 1722566"/>
                <a:gd name="connsiteY9" fmla="*/ 631488 h 1783015"/>
                <a:gd name="connsiteX10" fmla="*/ 214739 w 1722566"/>
                <a:gd name="connsiteY10" fmla="*/ 624828 h 1783015"/>
                <a:gd name="connsiteX11" fmla="*/ 316598 w 1722566"/>
                <a:gd name="connsiteY11" fmla="*/ 603281 h 1783015"/>
                <a:gd name="connsiteX12" fmla="*/ 494461 w 1722566"/>
                <a:gd name="connsiteY12" fmla="*/ 579383 h 1783015"/>
                <a:gd name="connsiteX13" fmla="*/ 634714 w 1722566"/>
                <a:gd name="connsiteY13" fmla="*/ 540598 h 1783015"/>
                <a:gd name="connsiteX14" fmla="*/ 749894 w 1722566"/>
                <a:gd name="connsiteY14" fmla="*/ 584084 h 1783015"/>
                <a:gd name="connsiteX15" fmla="*/ 801215 w 1722566"/>
                <a:gd name="connsiteY15" fmla="*/ 721203 h 1783015"/>
                <a:gd name="connsiteX16" fmla="*/ 805525 w 1722566"/>
                <a:gd name="connsiteY16" fmla="*/ 738441 h 1783015"/>
                <a:gd name="connsiteX17" fmla="*/ 828247 w 1722566"/>
                <a:gd name="connsiteY17" fmla="*/ 761947 h 1783015"/>
                <a:gd name="connsiteX18" fmla="*/ 892106 w 1722566"/>
                <a:gd name="connsiteY18" fmla="*/ 799165 h 1783015"/>
                <a:gd name="connsiteX19" fmla="*/ 929715 w 1722566"/>
                <a:gd name="connsiteY19" fmla="*/ 808959 h 1783015"/>
                <a:gd name="connsiteX20" fmla="*/ 951654 w 1722566"/>
                <a:gd name="connsiteY20" fmla="*/ 800732 h 1783015"/>
                <a:gd name="connsiteX21" fmla="*/ 936375 w 1722566"/>
                <a:gd name="connsiteY21" fmla="*/ 781927 h 1783015"/>
                <a:gd name="connsiteX22" fmla="*/ 744801 w 1722566"/>
                <a:gd name="connsiteY22" fmla="*/ 493194 h 1783015"/>
                <a:gd name="connsiteX23" fmla="*/ 619043 w 1722566"/>
                <a:gd name="connsiteY23" fmla="*/ 278505 h 1783015"/>
                <a:gd name="connsiteX24" fmla="*/ 632363 w 1722566"/>
                <a:gd name="connsiteY24" fmla="*/ 248731 h 1783015"/>
                <a:gd name="connsiteX25" fmla="*/ 821196 w 1722566"/>
                <a:gd name="connsiteY25" fmla="*/ 168418 h 1783015"/>
                <a:gd name="connsiteX26" fmla="*/ 884270 w 1722566"/>
                <a:gd name="connsiteY26" fmla="*/ 53238 h 1783015"/>
                <a:gd name="connsiteX27" fmla="*/ 913261 w 1722566"/>
                <a:gd name="connsiteY27" fmla="*/ 9752 h 1783015"/>
                <a:gd name="connsiteX28" fmla="*/ 971634 w 1722566"/>
                <a:gd name="connsiteY28" fmla="*/ 64991 h 1783015"/>
                <a:gd name="connsiteX29" fmla="*/ 1198077 w 1722566"/>
                <a:gd name="connsiteY29" fmla="*/ 294567 h 1783015"/>
                <a:gd name="connsiteX30" fmla="*/ 1428828 w 1722566"/>
                <a:gd name="connsiteY30" fmla="*/ 554701 h 1783015"/>
                <a:gd name="connsiteX31" fmla="*/ 1704632 w 1722566"/>
                <a:gd name="connsiteY31" fmla="*/ 927665 h 1783015"/>
                <a:gd name="connsiteX32" fmla="*/ 1718736 w 1722566"/>
                <a:gd name="connsiteY32" fmla="*/ 1061649 h 1783015"/>
                <a:gd name="connsiteX33" fmla="*/ 1661930 w 1722566"/>
                <a:gd name="connsiteY33" fmla="*/ 1210521 h 1783015"/>
                <a:gd name="connsiteX34" fmla="*/ 1510707 w 1722566"/>
                <a:gd name="connsiteY34" fmla="*/ 1304545 h 1783015"/>
                <a:gd name="connsiteX35" fmla="*/ 1153807 w 1722566"/>
                <a:gd name="connsiteY35" fmla="*/ 1446366 h 1783015"/>
                <a:gd name="connsiteX36" fmla="*/ 968500 w 1722566"/>
                <a:gd name="connsiteY36" fmla="*/ 1505914 h 1783015"/>
                <a:gd name="connsiteX37" fmla="*/ 817670 w 1722566"/>
                <a:gd name="connsiteY37" fmla="*/ 1537256 h 1783015"/>
                <a:gd name="connsiteX38" fmla="*/ 791029 w 1722566"/>
                <a:gd name="connsiteY38" fmla="*/ 1627362 h 1783015"/>
                <a:gd name="connsiteX39" fmla="*/ 784651 w 1722566"/>
                <a:gd name="connsiteY39" fmla="*/ 1780384 h 1783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722566" h="1783015">
                  <a:moveTo>
                    <a:pt x="784651" y="1780384"/>
                  </a:moveTo>
                  <a:cubicBezTo>
                    <a:pt x="663447" y="1786164"/>
                    <a:pt x="507049" y="1777519"/>
                    <a:pt x="292309" y="1783015"/>
                  </a:cubicBezTo>
                  <a:cubicBezTo>
                    <a:pt x="243040" y="1602505"/>
                    <a:pt x="53461" y="927665"/>
                    <a:pt x="4751" y="753720"/>
                  </a:cubicBezTo>
                  <a:cubicBezTo>
                    <a:pt x="1617" y="744709"/>
                    <a:pt x="-342" y="735306"/>
                    <a:pt x="50" y="725904"/>
                  </a:cubicBezTo>
                  <a:lnTo>
                    <a:pt x="50" y="482224"/>
                  </a:lnTo>
                  <a:cubicBezTo>
                    <a:pt x="50" y="477131"/>
                    <a:pt x="-342" y="472038"/>
                    <a:pt x="1617" y="467337"/>
                  </a:cubicBezTo>
                  <a:cubicBezTo>
                    <a:pt x="5926" y="459894"/>
                    <a:pt x="11019" y="463811"/>
                    <a:pt x="15329" y="466945"/>
                  </a:cubicBezTo>
                  <a:cubicBezTo>
                    <a:pt x="22380" y="472038"/>
                    <a:pt x="28649" y="477915"/>
                    <a:pt x="34525" y="484183"/>
                  </a:cubicBezTo>
                  <a:cubicBezTo>
                    <a:pt x="74877" y="524535"/>
                    <a:pt x="118364" y="561753"/>
                    <a:pt x="158324" y="602497"/>
                  </a:cubicBezTo>
                  <a:cubicBezTo>
                    <a:pt x="166159" y="610724"/>
                    <a:pt x="173995" y="626395"/>
                    <a:pt x="184181" y="631488"/>
                  </a:cubicBezTo>
                  <a:cubicBezTo>
                    <a:pt x="202986" y="640499"/>
                    <a:pt x="195542" y="633839"/>
                    <a:pt x="214739" y="624828"/>
                  </a:cubicBezTo>
                  <a:cubicBezTo>
                    <a:pt x="247255" y="609549"/>
                    <a:pt x="281731" y="608374"/>
                    <a:pt x="316598" y="603281"/>
                  </a:cubicBezTo>
                  <a:lnTo>
                    <a:pt x="494461" y="579383"/>
                  </a:lnTo>
                  <a:cubicBezTo>
                    <a:pt x="543040" y="572723"/>
                    <a:pt x="588485" y="555093"/>
                    <a:pt x="634714" y="540598"/>
                  </a:cubicBezTo>
                  <a:cubicBezTo>
                    <a:pt x="684468" y="524927"/>
                    <a:pt x="724037" y="536680"/>
                    <a:pt x="749894" y="584084"/>
                  </a:cubicBezTo>
                  <a:cubicBezTo>
                    <a:pt x="773792" y="627570"/>
                    <a:pt x="787503" y="674191"/>
                    <a:pt x="801215" y="721203"/>
                  </a:cubicBezTo>
                  <a:cubicBezTo>
                    <a:pt x="802782" y="726688"/>
                    <a:pt x="804350" y="732564"/>
                    <a:pt x="805525" y="738441"/>
                  </a:cubicBezTo>
                  <a:cubicBezTo>
                    <a:pt x="807875" y="751761"/>
                    <a:pt x="814927" y="758421"/>
                    <a:pt x="828247" y="761947"/>
                  </a:cubicBezTo>
                  <a:cubicBezTo>
                    <a:pt x="852929" y="768215"/>
                    <a:pt x="874868" y="780752"/>
                    <a:pt x="892106" y="799165"/>
                  </a:cubicBezTo>
                  <a:cubicBezTo>
                    <a:pt x="903467" y="811310"/>
                    <a:pt x="915220" y="813660"/>
                    <a:pt x="929715" y="808959"/>
                  </a:cubicBezTo>
                  <a:cubicBezTo>
                    <a:pt x="937551" y="806608"/>
                    <a:pt x="949696" y="807000"/>
                    <a:pt x="951654" y="800732"/>
                  </a:cubicBezTo>
                  <a:cubicBezTo>
                    <a:pt x="953613" y="792896"/>
                    <a:pt x="942644" y="787412"/>
                    <a:pt x="936375" y="781927"/>
                  </a:cubicBezTo>
                  <a:cubicBezTo>
                    <a:pt x="852537" y="709058"/>
                    <a:pt x="800824" y="587218"/>
                    <a:pt x="744801" y="493194"/>
                  </a:cubicBezTo>
                  <a:cubicBezTo>
                    <a:pt x="703273" y="423851"/>
                    <a:pt x="660179" y="349415"/>
                    <a:pt x="619043" y="278505"/>
                  </a:cubicBezTo>
                  <a:cubicBezTo>
                    <a:pt x="609249" y="261267"/>
                    <a:pt x="612775" y="253432"/>
                    <a:pt x="632363" y="248731"/>
                  </a:cubicBezTo>
                  <a:cubicBezTo>
                    <a:pt x="707975" y="252256"/>
                    <a:pt x="767523" y="216997"/>
                    <a:pt x="821196" y="168418"/>
                  </a:cubicBezTo>
                  <a:cubicBezTo>
                    <a:pt x="858022" y="135118"/>
                    <a:pt x="883095" y="104560"/>
                    <a:pt x="884270" y="53238"/>
                  </a:cubicBezTo>
                  <a:cubicBezTo>
                    <a:pt x="884662" y="36392"/>
                    <a:pt x="879177" y="-23157"/>
                    <a:pt x="913261" y="9752"/>
                  </a:cubicBezTo>
                  <a:cubicBezTo>
                    <a:pt x="932458" y="28165"/>
                    <a:pt x="952438" y="46186"/>
                    <a:pt x="971634" y="64991"/>
                  </a:cubicBezTo>
                  <a:cubicBezTo>
                    <a:pt x="1048029" y="140994"/>
                    <a:pt x="1124816" y="215822"/>
                    <a:pt x="1198077" y="294567"/>
                  </a:cubicBezTo>
                  <a:cubicBezTo>
                    <a:pt x="1277214" y="379189"/>
                    <a:pt x="1353608" y="466554"/>
                    <a:pt x="1428828" y="554701"/>
                  </a:cubicBezTo>
                  <a:cubicBezTo>
                    <a:pt x="1524811" y="667139"/>
                    <a:pt x="1643517" y="789371"/>
                    <a:pt x="1704632" y="927665"/>
                  </a:cubicBezTo>
                  <a:cubicBezTo>
                    <a:pt x="1723437" y="969976"/>
                    <a:pt x="1726180" y="1016204"/>
                    <a:pt x="1718736" y="1061649"/>
                  </a:cubicBezTo>
                  <a:cubicBezTo>
                    <a:pt x="1710117" y="1114146"/>
                    <a:pt x="1693663" y="1167427"/>
                    <a:pt x="1661930" y="1210521"/>
                  </a:cubicBezTo>
                  <a:cubicBezTo>
                    <a:pt x="1623537" y="1263018"/>
                    <a:pt x="1569081" y="1281823"/>
                    <a:pt x="1510707" y="1304545"/>
                  </a:cubicBezTo>
                  <a:cubicBezTo>
                    <a:pt x="1391610" y="1351166"/>
                    <a:pt x="1274079" y="1402487"/>
                    <a:pt x="1153807" y="1446366"/>
                  </a:cubicBezTo>
                  <a:cubicBezTo>
                    <a:pt x="1092691" y="1468696"/>
                    <a:pt x="1031183" y="1489068"/>
                    <a:pt x="968500" y="1505914"/>
                  </a:cubicBezTo>
                  <a:cubicBezTo>
                    <a:pt x="920705" y="1518843"/>
                    <a:pt x="862723" y="1516100"/>
                    <a:pt x="817670" y="1537256"/>
                  </a:cubicBezTo>
                  <a:cubicBezTo>
                    <a:pt x="786328" y="1552143"/>
                    <a:pt x="790638" y="1598763"/>
                    <a:pt x="791029" y="1627362"/>
                  </a:cubicBezTo>
                  <a:cubicBezTo>
                    <a:pt x="792205" y="1653219"/>
                    <a:pt x="791580" y="1714643"/>
                    <a:pt x="784651" y="1780384"/>
                  </a:cubicBezTo>
                  <a:close/>
                </a:path>
              </a:pathLst>
            </a:custGeom>
            <a:solidFill>
              <a:srgbClr val="000000"/>
            </a:solidFill>
            <a:ln w="3910" cap="flat">
              <a:noFill/>
              <a:prstDash val="solid"/>
              <a:miter/>
            </a:ln>
          </p:spPr>
          <p:txBody>
            <a:bodyPr rtlCol="0" anchor="ctr"/>
            <a:lstStyle/>
            <a:p>
              <a:endParaRPr lang="en-US" dirty="0"/>
            </a:p>
          </p:txBody>
        </p:sp>
        <p:sp>
          <p:nvSpPr>
            <p:cNvPr id="6" name="Freeform: Shape 5">
              <a:extLst>
                <a:ext uri="{FF2B5EF4-FFF2-40B4-BE49-F238E27FC236}">
                  <a16:creationId xmlns:a16="http://schemas.microsoft.com/office/drawing/2014/main" id="{E3725889-1A9B-4B4F-969B-C0BA98E96DA5}"/>
                </a:ext>
              </a:extLst>
            </p:cNvPr>
            <p:cNvSpPr/>
            <p:nvPr/>
          </p:nvSpPr>
          <p:spPr>
            <a:xfrm>
              <a:off x="9396770" y="4836027"/>
              <a:ext cx="403521" cy="376097"/>
            </a:xfrm>
            <a:custGeom>
              <a:avLst/>
              <a:gdLst>
                <a:gd name="connsiteX0" fmla="*/ 391768 w 403521"/>
                <a:gd name="connsiteY0" fmla="*/ 180007 h 376097"/>
                <a:gd name="connsiteX1" fmla="*/ 399603 w 403521"/>
                <a:gd name="connsiteY1" fmla="*/ 190977 h 376097"/>
                <a:gd name="connsiteX2" fmla="*/ 401562 w 403521"/>
                <a:gd name="connsiteY2" fmla="*/ 207823 h 376097"/>
                <a:gd name="connsiteX3" fmla="*/ 388242 w 403521"/>
                <a:gd name="connsiteY3" fmla="*/ 225844 h 376097"/>
                <a:gd name="connsiteX4" fmla="*/ 295393 w 403521"/>
                <a:gd name="connsiteY4" fmla="*/ 370406 h 376097"/>
                <a:gd name="connsiteX5" fmla="*/ 273062 w 403521"/>
                <a:gd name="connsiteY5" fmla="*/ 372365 h 376097"/>
                <a:gd name="connsiteX6" fmla="*/ 0 w 403521"/>
                <a:gd name="connsiteY6" fmla="*/ 143573 h 376097"/>
                <a:gd name="connsiteX7" fmla="*/ 9011 w 403521"/>
                <a:gd name="connsiteY7" fmla="*/ 133387 h 376097"/>
                <a:gd name="connsiteX8" fmla="*/ 30166 w 403521"/>
                <a:gd name="connsiteY8" fmla="*/ 112231 h 376097"/>
                <a:gd name="connsiteX9" fmla="*/ 57982 w 403521"/>
                <a:gd name="connsiteY9" fmla="*/ 84807 h 376097"/>
                <a:gd name="connsiteX10" fmla="*/ 83838 w 403521"/>
                <a:gd name="connsiteY10" fmla="*/ 59734 h 376097"/>
                <a:gd name="connsiteX11" fmla="*/ 94024 w 403521"/>
                <a:gd name="connsiteY11" fmla="*/ 49157 h 376097"/>
                <a:gd name="connsiteX12" fmla="*/ 132809 w 403521"/>
                <a:gd name="connsiteY12" fmla="*/ 10763 h 376097"/>
                <a:gd name="connsiteX13" fmla="*/ 144171 w 403521"/>
                <a:gd name="connsiteY13" fmla="*/ 186 h 376097"/>
                <a:gd name="connsiteX14" fmla="*/ 162975 w 403521"/>
                <a:gd name="connsiteY14" fmla="*/ 6062 h 376097"/>
                <a:gd name="connsiteX15" fmla="*/ 172770 w 403521"/>
                <a:gd name="connsiteY15" fmla="*/ 8021 h 376097"/>
                <a:gd name="connsiteX16" fmla="*/ 187657 w 403521"/>
                <a:gd name="connsiteY16" fmla="*/ 14681 h 376097"/>
                <a:gd name="connsiteX17" fmla="*/ 197059 w 403521"/>
                <a:gd name="connsiteY17" fmla="*/ 18990 h 376097"/>
                <a:gd name="connsiteX18" fmla="*/ 230751 w 403521"/>
                <a:gd name="connsiteY18" fmla="*/ 35836 h 376097"/>
                <a:gd name="connsiteX19" fmla="*/ 239762 w 403521"/>
                <a:gd name="connsiteY19" fmla="*/ 41321 h 376097"/>
                <a:gd name="connsiteX20" fmla="*/ 250732 w 403521"/>
                <a:gd name="connsiteY20" fmla="*/ 47981 h 376097"/>
                <a:gd name="connsiteX21" fmla="*/ 275413 w 403521"/>
                <a:gd name="connsiteY21" fmla="*/ 62477 h 376097"/>
                <a:gd name="connsiteX22" fmla="*/ 323209 w 403521"/>
                <a:gd name="connsiteY22" fmla="*/ 99695 h 376097"/>
                <a:gd name="connsiteX23" fmla="*/ 386283 w 403521"/>
                <a:gd name="connsiteY23" fmla="*/ 170605 h 376097"/>
                <a:gd name="connsiteX24" fmla="*/ 391768 w 403521"/>
                <a:gd name="connsiteY24" fmla="*/ 180007 h 376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03521" h="376097">
                  <a:moveTo>
                    <a:pt x="391768" y="180007"/>
                  </a:moveTo>
                  <a:cubicBezTo>
                    <a:pt x="393335" y="184708"/>
                    <a:pt x="396078" y="188234"/>
                    <a:pt x="399603" y="190977"/>
                  </a:cubicBezTo>
                  <a:cubicBezTo>
                    <a:pt x="406263" y="195678"/>
                    <a:pt x="407439" y="201163"/>
                    <a:pt x="401562" y="207823"/>
                  </a:cubicBezTo>
                  <a:cubicBezTo>
                    <a:pt x="396861" y="213307"/>
                    <a:pt x="394510" y="221143"/>
                    <a:pt x="388242" y="225844"/>
                  </a:cubicBezTo>
                  <a:cubicBezTo>
                    <a:pt x="356509" y="273640"/>
                    <a:pt x="325167" y="321435"/>
                    <a:pt x="295393" y="370406"/>
                  </a:cubicBezTo>
                  <a:cubicBezTo>
                    <a:pt x="289125" y="384118"/>
                    <a:pt x="282073" y="379809"/>
                    <a:pt x="273062" y="372365"/>
                  </a:cubicBezTo>
                  <a:cubicBezTo>
                    <a:pt x="182172" y="295971"/>
                    <a:pt x="91282" y="219967"/>
                    <a:pt x="0" y="143573"/>
                  </a:cubicBezTo>
                  <a:cubicBezTo>
                    <a:pt x="3134" y="140047"/>
                    <a:pt x="5877" y="136913"/>
                    <a:pt x="9011" y="133387"/>
                  </a:cubicBezTo>
                  <a:cubicBezTo>
                    <a:pt x="16062" y="126335"/>
                    <a:pt x="23114" y="119283"/>
                    <a:pt x="30166" y="112231"/>
                  </a:cubicBezTo>
                  <a:cubicBezTo>
                    <a:pt x="37610" y="101262"/>
                    <a:pt x="46229" y="91468"/>
                    <a:pt x="57982" y="84807"/>
                  </a:cubicBezTo>
                  <a:cubicBezTo>
                    <a:pt x="66601" y="76580"/>
                    <a:pt x="75219" y="67961"/>
                    <a:pt x="83838" y="59734"/>
                  </a:cubicBezTo>
                  <a:cubicBezTo>
                    <a:pt x="86581" y="55425"/>
                    <a:pt x="89715" y="51507"/>
                    <a:pt x="94024" y="49157"/>
                  </a:cubicBezTo>
                  <a:cubicBezTo>
                    <a:pt x="108128" y="37404"/>
                    <a:pt x="121056" y="24475"/>
                    <a:pt x="132809" y="10763"/>
                  </a:cubicBezTo>
                  <a:cubicBezTo>
                    <a:pt x="134768" y="5279"/>
                    <a:pt x="139469" y="2928"/>
                    <a:pt x="144171" y="186"/>
                  </a:cubicBezTo>
                  <a:cubicBezTo>
                    <a:pt x="151614" y="-990"/>
                    <a:pt x="156707" y="3711"/>
                    <a:pt x="162975" y="6062"/>
                  </a:cubicBezTo>
                  <a:cubicBezTo>
                    <a:pt x="165718" y="8804"/>
                    <a:pt x="169636" y="7237"/>
                    <a:pt x="172770" y="8021"/>
                  </a:cubicBezTo>
                  <a:cubicBezTo>
                    <a:pt x="178646" y="8413"/>
                    <a:pt x="183347" y="11547"/>
                    <a:pt x="187657" y="14681"/>
                  </a:cubicBezTo>
                  <a:cubicBezTo>
                    <a:pt x="190399" y="17423"/>
                    <a:pt x="193533" y="18599"/>
                    <a:pt x="197059" y="18990"/>
                  </a:cubicBezTo>
                  <a:cubicBezTo>
                    <a:pt x="208812" y="23692"/>
                    <a:pt x="221349" y="26826"/>
                    <a:pt x="230751" y="35836"/>
                  </a:cubicBezTo>
                  <a:cubicBezTo>
                    <a:pt x="233102" y="38579"/>
                    <a:pt x="236236" y="40538"/>
                    <a:pt x="239762" y="41321"/>
                  </a:cubicBezTo>
                  <a:cubicBezTo>
                    <a:pt x="243680" y="42888"/>
                    <a:pt x="247206" y="45239"/>
                    <a:pt x="250732" y="47981"/>
                  </a:cubicBezTo>
                  <a:cubicBezTo>
                    <a:pt x="256608" y="56600"/>
                    <a:pt x="266402" y="58951"/>
                    <a:pt x="275413" y="62477"/>
                  </a:cubicBezTo>
                  <a:cubicBezTo>
                    <a:pt x="294610" y="70704"/>
                    <a:pt x="308713" y="85983"/>
                    <a:pt x="323209" y="99695"/>
                  </a:cubicBezTo>
                  <a:cubicBezTo>
                    <a:pt x="345931" y="121634"/>
                    <a:pt x="367478" y="144748"/>
                    <a:pt x="386283" y="170605"/>
                  </a:cubicBezTo>
                  <a:cubicBezTo>
                    <a:pt x="389026" y="173347"/>
                    <a:pt x="391768" y="176089"/>
                    <a:pt x="391768" y="180007"/>
                  </a:cubicBezTo>
                  <a:close/>
                </a:path>
              </a:pathLst>
            </a:custGeom>
            <a:solidFill>
              <a:srgbClr val="FEFEFE"/>
            </a:solidFill>
            <a:ln w="3910" cap="flat">
              <a:noFill/>
              <a:prstDash val="solid"/>
              <a:miter/>
            </a:ln>
          </p:spPr>
          <p:txBody>
            <a:bodyPr rtlCol="0" anchor="ctr"/>
            <a:lstStyle/>
            <a:p>
              <a:endParaRPr lang="en-US"/>
            </a:p>
          </p:txBody>
        </p:sp>
        <p:sp>
          <p:nvSpPr>
            <p:cNvPr id="7" name="Freeform: Shape 6">
              <a:extLst>
                <a:ext uri="{FF2B5EF4-FFF2-40B4-BE49-F238E27FC236}">
                  <a16:creationId xmlns:a16="http://schemas.microsoft.com/office/drawing/2014/main" id="{7CEE8D51-057D-4D67-AEE4-744C9E8398FB}"/>
                </a:ext>
              </a:extLst>
            </p:cNvPr>
            <p:cNvSpPr/>
            <p:nvPr/>
          </p:nvSpPr>
          <p:spPr>
            <a:xfrm>
              <a:off x="11486047" y="4919699"/>
              <a:ext cx="348674" cy="329085"/>
            </a:xfrm>
            <a:custGeom>
              <a:avLst/>
              <a:gdLst>
                <a:gd name="connsiteX0" fmla="*/ 92479 w 348673"/>
                <a:gd name="connsiteY0" fmla="*/ 330221 h 329085"/>
                <a:gd name="connsiteX1" fmla="*/ 4331 w 348673"/>
                <a:gd name="connsiteY1" fmla="*/ 200154 h 329085"/>
                <a:gd name="connsiteX2" fmla="*/ 3939 w 348673"/>
                <a:gd name="connsiteY2" fmla="*/ 188401 h 329085"/>
                <a:gd name="connsiteX3" fmla="*/ 14125 w 348673"/>
                <a:gd name="connsiteY3" fmla="*/ 175081 h 329085"/>
                <a:gd name="connsiteX4" fmla="*/ 223721 w 348673"/>
                <a:gd name="connsiteY4" fmla="*/ 9363 h 329085"/>
                <a:gd name="connsiteX5" fmla="*/ 242526 w 348673"/>
                <a:gd name="connsiteY5" fmla="*/ 352 h 329085"/>
                <a:gd name="connsiteX6" fmla="*/ 333024 w 348673"/>
                <a:gd name="connsiteY6" fmla="*/ 85366 h 329085"/>
                <a:gd name="connsiteX7" fmla="*/ 343602 w 348673"/>
                <a:gd name="connsiteY7" fmla="*/ 93593 h 329085"/>
                <a:gd name="connsiteX8" fmla="*/ 336158 w 348673"/>
                <a:gd name="connsiteY8" fmla="*/ 189968 h 329085"/>
                <a:gd name="connsiteX9" fmla="*/ 159863 w 348673"/>
                <a:gd name="connsiteY9" fmla="*/ 322777 h 329085"/>
                <a:gd name="connsiteX10" fmla="*/ 92479 w 348673"/>
                <a:gd name="connsiteY10" fmla="*/ 330221 h 329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48673" h="329085">
                  <a:moveTo>
                    <a:pt x="92479" y="330221"/>
                  </a:moveTo>
                  <a:cubicBezTo>
                    <a:pt x="63096" y="286735"/>
                    <a:pt x="33713" y="243640"/>
                    <a:pt x="4331" y="200154"/>
                  </a:cubicBezTo>
                  <a:cubicBezTo>
                    <a:pt x="1980" y="196628"/>
                    <a:pt x="-3896" y="192318"/>
                    <a:pt x="3939" y="188401"/>
                  </a:cubicBezTo>
                  <a:cubicBezTo>
                    <a:pt x="4331" y="181349"/>
                    <a:pt x="9816" y="178607"/>
                    <a:pt x="14125" y="175081"/>
                  </a:cubicBezTo>
                  <a:cubicBezTo>
                    <a:pt x="84643" y="120625"/>
                    <a:pt x="153594" y="64602"/>
                    <a:pt x="223721" y="9363"/>
                  </a:cubicBezTo>
                  <a:cubicBezTo>
                    <a:pt x="229206" y="5053"/>
                    <a:pt x="233515" y="-1607"/>
                    <a:pt x="242526" y="352"/>
                  </a:cubicBezTo>
                  <a:cubicBezTo>
                    <a:pt x="272692" y="28951"/>
                    <a:pt x="302858" y="57158"/>
                    <a:pt x="333024" y="85366"/>
                  </a:cubicBezTo>
                  <a:cubicBezTo>
                    <a:pt x="336158" y="88500"/>
                    <a:pt x="338901" y="92418"/>
                    <a:pt x="343602" y="93593"/>
                  </a:cubicBezTo>
                  <a:cubicBezTo>
                    <a:pt x="353788" y="126893"/>
                    <a:pt x="356530" y="160585"/>
                    <a:pt x="336158" y="189968"/>
                  </a:cubicBezTo>
                  <a:cubicBezTo>
                    <a:pt x="292280" y="253434"/>
                    <a:pt x="234299" y="299663"/>
                    <a:pt x="159863" y="322777"/>
                  </a:cubicBezTo>
                  <a:cubicBezTo>
                    <a:pt x="137924" y="330221"/>
                    <a:pt x="115201" y="332180"/>
                    <a:pt x="92479" y="330221"/>
                  </a:cubicBezTo>
                  <a:close/>
                </a:path>
              </a:pathLst>
            </a:custGeom>
            <a:solidFill>
              <a:srgbClr val="FEFEFE"/>
            </a:solidFill>
            <a:ln w="3910" cap="flat">
              <a:noFill/>
              <a:prstDash val="solid"/>
              <a:miter/>
            </a:ln>
          </p:spPr>
          <p:txBody>
            <a:bodyPr rtlCol="0" anchor="ctr"/>
            <a:lstStyle/>
            <a:p>
              <a:endParaRPr lang="en-US"/>
            </a:p>
          </p:txBody>
        </p:sp>
        <p:sp>
          <p:nvSpPr>
            <p:cNvPr id="8" name="Freeform: Shape 7">
              <a:extLst>
                <a:ext uri="{FF2B5EF4-FFF2-40B4-BE49-F238E27FC236}">
                  <a16:creationId xmlns:a16="http://schemas.microsoft.com/office/drawing/2014/main" id="{2C05D079-376A-4D75-B8E9-D69AACD9E745}"/>
                </a:ext>
              </a:extLst>
            </p:cNvPr>
            <p:cNvSpPr/>
            <p:nvPr/>
          </p:nvSpPr>
          <p:spPr>
            <a:xfrm>
              <a:off x="9562096" y="4002922"/>
              <a:ext cx="2162560" cy="1570990"/>
            </a:xfrm>
            <a:custGeom>
              <a:avLst/>
              <a:gdLst>
                <a:gd name="connsiteX0" fmla="*/ 1117322 w 2162559"/>
                <a:gd name="connsiteY0" fmla="*/ 0 h 1570989"/>
                <a:gd name="connsiteX1" fmla="*/ 1073836 w 2162559"/>
                <a:gd name="connsiteY1" fmla="*/ 10186 h 1570989"/>
                <a:gd name="connsiteX2" fmla="*/ 986864 w 2162559"/>
                <a:gd name="connsiteY2" fmla="*/ 48579 h 1570989"/>
                <a:gd name="connsiteX3" fmla="*/ 987255 w 2162559"/>
                <a:gd name="connsiteY3" fmla="*/ 48971 h 1570989"/>
                <a:gd name="connsiteX4" fmla="*/ 902242 w 2162559"/>
                <a:gd name="connsiteY4" fmla="*/ 75219 h 1570989"/>
                <a:gd name="connsiteX5" fmla="*/ 861498 w 2162559"/>
                <a:gd name="connsiteY5" fmla="*/ 91674 h 1570989"/>
                <a:gd name="connsiteX6" fmla="*/ 807434 w 2162559"/>
                <a:gd name="connsiteY6" fmla="*/ 134376 h 1570989"/>
                <a:gd name="connsiteX7" fmla="*/ 746318 w 2162559"/>
                <a:gd name="connsiteY7" fmla="*/ 155924 h 1570989"/>
                <a:gd name="connsiteX8" fmla="*/ 680893 w 2162559"/>
                <a:gd name="connsiteY8" fmla="*/ 180605 h 1570989"/>
                <a:gd name="connsiteX9" fmla="*/ 680893 w 2162559"/>
                <a:gd name="connsiteY9" fmla="*/ 180605 h 1570989"/>
                <a:gd name="connsiteX10" fmla="*/ 601364 w 2162559"/>
                <a:gd name="connsiteY10" fmla="*/ 193142 h 1570989"/>
                <a:gd name="connsiteX11" fmla="*/ 517526 w 2162559"/>
                <a:gd name="connsiteY11" fmla="*/ 244072 h 1570989"/>
                <a:gd name="connsiteX12" fmla="*/ 506556 w 2162559"/>
                <a:gd name="connsiteY12" fmla="*/ 249165 h 1570989"/>
                <a:gd name="connsiteX13" fmla="*/ 352591 w 2162559"/>
                <a:gd name="connsiteY13" fmla="*/ 363561 h 1570989"/>
                <a:gd name="connsiteX14" fmla="*/ 310280 w 2162559"/>
                <a:gd name="connsiteY14" fmla="*/ 418017 h 1570989"/>
                <a:gd name="connsiteX15" fmla="*/ 310280 w 2162559"/>
                <a:gd name="connsiteY15" fmla="*/ 418017 h 1570989"/>
                <a:gd name="connsiteX16" fmla="*/ 180605 w 2162559"/>
                <a:gd name="connsiteY16" fmla="*/ 607241 h 1570989"/>
                <a:gd name="connsiteX17" fmla="*/ 0 w 2162559"/>
                <a:gd name="connsiteY17" fmla="*/ 837992 h 1570989"/>
                <a:gd name="connsiteX18" fmla="*/ 65425 w 2162559"/>
                <a:gd name="connsiteY18" fmla="*/ 870900 h 1570989"/>
                <a:gd name="connsiteX19" fmla="*/ 159450 w 2162559"/>
                <a:gd name="connsiteY19" fmla="*/ 938285 h 1570989"/>
                <a:gd name="connsiteX20" fmla="*/ 225658 w 2162559"/>
                <a:gd name="connsiteY20" fmla="*/ 1012721 h 1570989"/>
                <a:gd name="connsiteX21" fmla="*/ 343189 w 2162559"/>
                <a:gd name="connsiteY21" fmla="*/ 907727 h 1570989"/>
                <a:gd name="connsiteX22" fmla="*/ 440347 w 2162559"/>
                <a:gd name="connsiteY22" fmla="*/ 865807 h 1570989"/>
                <a:gd name="connsiteX23" fmla="*/ 490102 w 2162559"/>
                <a:gd name="connsiteY23" fmla="*/ 868942 h 1570989"/>
                <a:gd name="connsiteX24" fmla="*/ 501855 w 2162559"/>
                <a:gd name="connsiteY24" fmla="*/ 914778 h 1570989"/>
                <a:gd name="connsiteX25" fmla="*/ 539856 w 2162559"/>
                <a:gd name="connsiteY25" fmla="*/ 1009978 h 1570989"/>
                <a:gd name="connsiteX26" fmla="*/ 609983 w 2162559"/>
                <a:gd name="connsiteY26" fmla="*/ 1037402 h 1570989"/>
                <a:gd name="connsiteX27" fmla="*/ 669532 w 2162559"/>
                <a:gd name="connsiteY27" fmla="*/ 1015463 h 1570989"/>
                <a:gd name="connsiteX28" fmla="*/ 679718 w 2162559"/>
                <a:gd name="connsiteY28" fmla="*/ 1020556 h 1570989"/>
                <a:gd name="connsiteX29" fmla="*/ 691862 w 2162559"/>
                <a:gd name="connsiteY29" fmla="*/ 1081672 h 1570989"/>
                <a:gd name="connsiteX30" fmla="*/ 746710 w 2162559"/>
                <a:gd name="connsiteY30" fmla="*/ 1361002 h 1570989"/>
                <a:gd name="connsiteX31" fmla="*/ 757679 w 2162559"/>
                <a:gd name="connsiteY31" fmla="*/ 1393911 h 1570989"/>
                <a:gd name="connsiteX32" fmla="*/ 1106353 w 2162559"/>
                <a:gd name="connsiteY32" fmla="*/ 1567856 h 1570989"/>
                <a:gd name="connsiteX33" fmla="*/ 1138870 w 2162559"/>
                <a:gd name="connsiteY33" fmla="*/ 1567856 h 1570989"/>
                <a:gd name="connsiteX34" fmla="*/ 1334362 w 2162559"/>
                <a:gd name="connsiteY34" fmla="*/ 1441315 h 1570989"/>
                <a:gd name="connsiteX35" fmla="*/ 1422902 w 2162559"/>
                <a:gd name="connsiteY35" fmla="*/ 1036618 h 1570989"/>
                <a:gd name="connsiteX36" fmla="*/ 1434263 w 2162559"/>
                <a:gd name="connsiteY36" fmla="*/ 1031134 h 1570989"/>
                <a:gd name="connsiteX37" fmla="*/ 1490677 w 2162559"/>
                <a:gd name="connsiteY37" fmla="*/ 1053856 h 1570989"/>
                <a:gd name="connsiteX38" fmla="*/ 1551010 w 2162559"/>
                <a:gd name="connsiteY38" fmla="*/ 1030350 h 1570989"/>
                <a:gd name="connsiteX39" fmla="*/ 1580000 w 2162559"/>
                <a:gd name="connsiteY39" fmla="*/ 877952 h 1570989"/>
                <a:gd name="connsiteX40" fmla="*/ 1601156 w 2162559"/>
                <a:gd name="connsiteY40" fmla="*/ 863457 h 1570989"/>
                <a:gd name="connsiteX41" fmla="*/ 1727697 w 2162559"/>
                <a:gd name="connsiteY41" fmla="*/ 915170 h 1570989"/>
                <a:gd name="connsiteX42" fmla="*/ 1800958 w 2162559"/>
                <a:gd name="connsiteY42" fmla="*/ 963750 h 1570989"/>
                <a:gd name="connsiteX43" fmla="*/ 1927107 w 2162559"/>
                <a:gd name="connsiteY43" fmla="*/ 1104002 h 1570989"/>
                <a:gd name="connsiteX44" fmla="*/ 2165302 w 2162559"/>
                <a:gd name="connsiteY44" fmla="*/ 915954 h 1570989"/>
                <a:gd name="connsiteX45" fmla="*/ 2023482 w 2162559"/>
                <a:gd name="connsiteY45" fmla="*/ 751019 h 1570989"/>
                <a:gd name="connsiteX46" fmla="*/ 1894198 w 2162559"/>
                <a:gd name="connsiteY46" fmla="*/ 627221 h 1570989"/>
                <a:gd name="connsiteX47" fmla="*/ 1800174 w 2162559"/>
                <a:gd name="connsiteY47" fmla="*/ 504989 h 1570989"/>
                <a:gd name="connsiteX48" fmla="*/ 1751203 w 2162559"/>
                <a:gd name="connsiteY48" fmla="*/ 421151 h 1570989"/>
                <a:gd name="connsiteX49" fmla="*/ 1751203 w 2162559"/>
                <a:gd name="connsiteY49" fmla="*/ 421151 h 1570989"/>
                <a:gd name="connsiteX50" fmla="*/ 1699098 w 2162559"/>
                <a:gd name="connsiteY50" fmla="*/ 333395 h 1570989"/>
                <a:gd name="connsiteX51" fmla="*/ 1669324 w 2162559"/>
                <a:gd name="connsiteY51" fmla="*/ 311064 h 1570989"/>
                <a:gd name="connsiteX52" fmla="*/ 1598414 w 2162559"/>
                <a:gd name="connsiteY52" fmla="*/ 271495 h 1570989"/>
                <a:gd name="connsiteX53" fmla="*/ 1591362 w 2162559"/>
                <a:gd name="connsiteY53" fmla="*/ 265227 h 1570989"/>
                <a:gd name="connsiteX54" fmla="*/ 1580000 w 2162559"/>
                <a:gd name="connsiteY54" fmla="*/ 238195 h 1570989"/>
                <a:gd name="connsiteX55" fmla="*/ 1580000 w 2162559"/>
                <a:gd name="connsiteY55" fmla="*/ 238195 h 1570989"/>
                <a:gd name="connsiteX56" fmla="*/ 1552577 w 2162559"/>
                <a:gd name="connsiteY56" fmla="*/ 195101 h 1570989"/>
                <a:gd name="connsiteX57" fmla="*/ 1529854 w 2162559"/>
                <a:gd name="connsiteY57" fmla="*/ 173162 h 1570989"/>
                <a:gd name="connsiteX58" fmla="*/ 1463254 w 2162559"/>
                <a:gd name="connsiteY58" fmla="*/ 145346 h 1570989"/>
                <a:gd name="connsiteX59" fmla="*/ 1357476 w 2162559"/>
                <a:gd name="connsiteY59" fmla="*/ 159058 h 1570989"/>
                <a:gd name="connsiteX60" fmla="*/ 1284999 w 2162559"/>
                <a:gd name="connsiteY60" fmla="*/ 86189 h 1570989"/>
                <a:gd name="connsiteX61" fmla="*/ 1210955 w 2162559"/>
                <a:gd name="connsiteY61" fmla="*/ 36434 h 1570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62559" h="1570989">
                  <a:moveTo>
                    <a:pt x="1117322" y="0"/>
                  </a:moveTo>
                  <a:cubicBezTo>
                    <a:pt x="1102043" y="0"/>
                    <a:pt x="1087156" y="1959"/>
                    <a:pt x="1073836" y="10186"/>
                  </a:cubicBezTo>
                  <a:cubicBezTo>
                    <a:pt x="1071486" y="14495"/>
                    <a:pt x="1011937" y="43878"/>
                    <a:pt x="986864" y="48579"/>
                  </a:cubicBezTo>
                  <a:cubicBezTo>
                    <a:pt x="986864" y="48579"/>
                    <a:pt x="987255" y="48971"/>
                    <a:pt x="987255" y="48971"/>
                  </a:cubicBezTo>
                  <a:cubicBezTo>
                    <a:pt x="983338" y="52497"/>
                    <a:pt x="904592" y="72477"/>
                    <a:pt x="902242" y="75219"/>
                  </a:cubicBezTo>
                  <a:cubicBezTo>
                    <a:pt x="899891" y="75611"/>
                    <a:pt x="870509" y="81880"/>
                    <a:pt x="861498" y="91674"/>
                  </a:cubicBezTo>
                  <a:cubicBezTo>
                    <a:pt x="845827" y="101076"/>
                    <a:pt x="809393" y="129283"/>
                    <a:pt x="807434" y="134376"/>
                  </a:cubicBezTo>
                  <a:cubicBezTo>
                    <a:pt x="787062" y="141428"/>
                    <a:pt x="767082" y="149264"/>
                    <a:pt x="746318" y="155924"/>
                  </a:cubicBezTo>
                  <a:cubicBezTo>
                    <a:pt x="728297" y="161408"/>
                    <a:pt x="684811" y="178646"/>
                    <a:pt x="680893" y="180605"/>
                  </a:cubicBezTo>
                  <a:cubicBezTo>
                    <a:pt x="680893" y="180605"/>
                    <a:pt x="680893" y="180605"/>
                    <a:pt x="680893" y="180605"/>
                  </a:cubicBezTo>
                  <a:cubicBezTo>
                    <a:pt x="653469" y="178254"/>
                    <a:pt x="626829" y="183739"/>
                    <a:pt x="601364" y="193142"/>
                  </a:cubicBezTo>
                  <a:cubicBezTo>
                    <a:pt x="577466" y="202152"/>
                    <a:pt x="523794" y="239762"/>
                    <a:pt x="517526" y="244072"/>
                  </a:cubicBezTo>
                  <a:cubicBezTo>
                    <a:pt x="517526" y="244072"/>
                    <a:pt x="510474" y="247597"/>
                    <a:pt x="506556" y="249165"/>
                  </a:cubicBezTo>
                  <a:cubicBezTo>
                    <a:pt x="448183" y="277764"/>
                    <a:pt x="392943" y="310672"/>
                    <a:pt x="352591" y="363561"/>
                  </a:cubicBezTo>
                  <a:cubicBezTo>
                    <a:pt x="349849" y="367087"/>
                    <a:pt x="310280" y="418017"/>
                    <a:pt x="310280" y="418017"/>
                  </a:cubicBezTo>
                  <a:cubicBezTo>
                    <a:pt x="310280" y="418017"/>
                    <a:pt x="310280" y="418017"/>
                    <a:pt x="310280" y="418017"/>
                  </a:cubicBezTo>
                  <a:cubicBezTo>
                    <a:pt x="310280" y="418017"/>
                    <a:pt x="198626" y="579817"/>
                    <a:pt x="180605" y="607241"/>
                  </a:cubicBezTo>
                  <a:cubicBezTo>
                    <a:pt x="141428" y="667965"/>
                    <a:pt x="10970" y="824280"/>
                    <a:pt x="0" y="837992"/>
                  </a:cubicBezTo>
                  <a:cubicBezTo>
                    <a:pt x="392" y="841126"/>
                    <a:pt x="54064" y="864240"/>
                    <a:pt x="65425" y="870900"/>
                  </a:cubicBezTo>
                  <a:cubicBezTo>
                    <a:pt x="67776" y="873251"/>
                    <a:pt x="143779" y="923397"/>
                    <a:pt x="159450" y="938285"/>
                  </a:cubicBezTo>
                  <a:cubicBezTo>
                    <a:pt x="183739" y="961007"/>
                    <a:pt x="203719" y="987647"/>
                    <a:pt x="225658" y="1012721"/>
                  </a:cubicBezTo>
                  <a:cubicBezTo>
                    <a:pt x="253866" y="986080"/>
                    <a:pt x="335353" y="913995"/>
                    <a:pt x="343189" y="907727"/>
                  </a:cubicBezTo>
                  <a:cubicBezTo>
                    <a:pt x="372180" y="885788"/>
                    <a:pt x="402738" y="867375"/>
                    <a:pt x="440347" y="865807"/>
                  </a:cubicBezTo>
                  <a:cubicBezTo>
                    <a:pt x="449358" y="865416"/>
                    <a:pt x="489318" y="864632"/>
                    <a:pt x="490102" y="868942"/>
                  </a:cubicBezTo>
                  <a:cubicBezTo>
                    <a:pt x="494019" y="884221"/>
                    <a:pt x="497154" y="899891"/>
                    <a:pt x="501855" y="914778"/>
                  </a:cubicBezTo>
                  <a:cubicBezTo>
                    <a:pt x="511257" y="947687"/>
                    <a:pt x="521051" y="980987"/>
                    <a:pt x="539856" y="1009978"/>
                  </a:cubicBezTo>
                  <a:cubicBezTo>
                    <a:pt x="556311" y="1035443"/>
                    <a:pt x="580208" y="1044454"/>
                    <a:pt x="609983" y="1037402"/>
                  </a:cubicBezTo>
                  <a:cubicBezTo>
                    <a:pt x="630747" y="1032309"/>
                    <a:pt x="650727" y="1025257"/>
                    <a:pt x="669532" y="1015463"/>
                  </a:cubicBezTo>
                  <a:cubicBezTo>
                    <a:pt x="676975" y="1011545"/>
                    <a:pt x="678542" y="1013504"/>
                    <a:pt x="679718" y="1020556"/>
                  </a:cubicBezTo>
                  <a:cubicBezTo>
                    <a:pt x="683635" y="1040928"/>
                    <a:pt x="687945" y="1061300"/>
                    <a:pt x="691862" y="1081672"/>
                  </a:cubicBezTo>
                  <a:cubicBezTo>
                    <a:pt x="710275" y="1174913"/>
                    <a:pt x="728297" y="1268153"/>
                    <a:pt x="746710" y="1361002"/>
                  </a:cubicBezTo>
                  <a:cubicBezTo>
                    <a:pt x="749452" y="1372364"/>
                    <a:pt x="746710" y="1387643"/>
                    <a:pt x="757679" y="1393911"/>
                  </a:cubicBezTo>
                  <a:cubicBezTo>
                    <a:pt x="778835" y="1406056"/>
                    <a:pt x="1094600" y="1562371"/>
                    <a:pt x="1106353" y="1567856"/>
                  </a:cubicBezTo>
                  <a:cubicBezTo>
                    <a:pt x="1117322" y="1577258"/>
                    <a:pt x="1128292" y="1573732"/>
                    <a:pt x="1138870" y="1567856"/>
                  </a:cubicBezTo>
                  <a:cubicBezTo>
                    <a:pt x="1145530" y="1561196"/>
                    <a:pt x="1332795" y="1447583"/>
                    <a:pt x="1334362" y="1441315"/>
                  </a:cubicBezTo>
                  <a:cubicBezTo>
                    <a:pt x="1338671" y="1422902"/>
                    <a:pt x="1416241" y="1067176"/>
                    <a:pt x="1422902" y="1036618"/>
                  </a:cubicBezTo>
                  <a:cubicBezTo>
                    <a:pt x="1424469" y="1029175"/>
                    <a:pt x="1426428" y="1026824"/>
                    <a:pt x="1434263" y="1031134"/>
                  </a:cubicBezTo>
                  <a:cubicBezTo>
                    <a:pt x="1452284" y="1040928"/>
                    <a:pt x="1471089" y="1048371"/>
                    <a:pt x="1490677" y="1053856"/>
                  </a:cubicBezTo>
                  <a:cubicBezTo>
                    <a:pt x="1520452" y="1062083"/>
                    <a:pt x="1538473" y="1055423"/>
                    <a:pt x="1551010" y="1030350"/>
                  </a:cubicBezTo>
                  <a:cubicBezTo>
                    <a:pt x="1554144" y="1024082"/>
                    <a:pt x="1579217" y="879128"/>
                    <a:pt x="1580000" y="877952"/>
                  </a:cubicBezTo>
                  <a:cubicBezTo>
                    <a:pt x="1580392" y="856013"/>
                    <a:pt x="1581176" y="855230"/>
                    <a:pt x="1601156" y="863457"/>
                  </a:cubicBezTo>
                  <a:cubicBezTo>
                    <a:pt x="1643467" y="880695"/>
                    <a:pt x="1685386" y="898324"/>
                    <a:pt x="1727697" y="915170"/>
                  </a:cubicBezTo>
                  <a:cubicBezTo>
                    <a:pt x="1755513" y="926532"/>
                    <a:pt x="1780586" y="939852"/>
                    <a:pt x="1800958" y="963750"/>
                  </a:cubicBezTo>
                  <a:cubicBezTo>
                    <a:pt x="1834258" y="1003318"/>
                    <a:pt x="1923581" y="1092641"/>
                    <a:pt x="1927107" y="1104002"/>
                  </a:cubicBezTo>
                  <a:cubicBezTo>
                    <a:pt x="1929066" y="1102044"/>
                    <a:pt x="2139837" y="932800"/>
                    <a:pt x="2165302" y="915954"/>
                  </a:cubicBezTo>
                  <a:cubicBezTo>
                    <a:pt x="2162560" y="912428"/>
                    <a:pt x="2029358" y="752587"/>
                    <a:pt x="2023482" y="751019"/>
                  </a:cubicBezTo>
                  <a:cubicBezTo>
                    <a:pt x="2021915" y="750628"/>
                    <a:pt x="1931025" y="672666"/>
                    <a:pt x="1894198" y="627221"/>
                  </a:cubicBezTo>
                  <a:cubicBezTo>
                    <a:pt x="1861682" y="587260"/>
                    <a:pt x="1827598" y="548867"/>
                    <a:pt x="1800174" y="504989"/>
                  </a:cubicBezTo>
                  <a:cubicBezTo>
                    <a:pt x="1782936" y="477565"/>
                    <a:pt x="1767657" y="448966"/>
                    <a:pt x="1751203" y="421151"/>
                  </a:cubicBezTo>
                  <a:cubicBezTo>
                    <a:pt x="1751203" y="421151"/>
                    <a:pt x="1751203" y="421151"/>
                    <a:pt x="1751203" y="421151"/>
                  </a:cubicBezTo>
                  <a:cubicBezTo>
                    <a:pt x="1735924" y="390593"/>
                    <a:pt x="1719470" y="360818"/>
                    <a:pt x="1699098" y="333395"/>
                  </a:cubicBezTo>
                  <a:cubicBezTo>
                    <a:pt x="1691654" y="323209"/>
                    <a:pt x="1682252" y="313806"/>
                    <a:pt x="1669324" y="311064"/>
                  </a:cubicBezTo>
                  <a:cubicBezTo>
                    <a:pt x="1641508" y="305187"/>
                    <a:pt x="1619569" y="289517"/>
                    <a:pt x="1598414" y="271495"/>
                  </a:cubicBezTo>
                  <a:cubicBezTo>
                    <a:pt x="1597238" y="267969"/>
                    <a:pt x="1595671" y="265619"/>
                    <a:pt x="1591362" y="265227"/>
                  </a:cubicBezTo>
                  <a:cubicBezTo>
                    <a:pt x="1591362" y="265227"/>
                    <a:pt x="1585877" y="238979"/>
                    <a:pt x="1580000" y="238195"/>
                  </a:cubicBezTo>
                  <a:lnTo>
                    <a:pt x="1580000" y="238195"/>
                  </a:lnTo>
                  <a:cubicBezTo>
                    <a:pt x="1572557" y="222916"/>
                    <a:pt x="1562371" y="209204"/>
                    <a:pt x="1552577" y="195101"/>
                  </a:cubicBezTo>
                  <a:cubicBezTo>
                    <a:pt x="1547484" y="185306"/>
                    <a:pt x="1540432" y="177471"/>
                    <a:pt x="1529854" y="173162"/>
                  </a:cubicBezTo>
                  <a:cubicBezTo>
                    <a:pt x="1509091" y="160233"/>
                    <a:pt x="1487935" y="149264"/>
                    <a:pt x="1463254" y="145346"/>
                  </a:cubicBezTo>
                  <a:cubicBezTo>
                    <a:pt x="1426428" y="139078"/>
                    <a:pt x="1391560" y="146129"/>
                    <a:pt x="1357476" y="159058"/>
                  </a:cubicBezTo>
                  <a:cubicBezTo>
                    <a:pt x="1343373" y="142995"/>
                    <a:pt x="1296361" y="92457"/>
                    <a:pt x="1284999" y="86189"/>
                  </a:cubicBezTo>
                  <a:cubicBezTo>
                    <a:pt x="1283040" y="86189"/>
                    <a:pt x="1234069" y="51322"/>
                    <a:pt x="1210955" y="36434"/>
                  </a:cubicBezTo>
                </a:path>
              </a:pathLst>
            </a:custGeom>
            <a:solidFill>
              <a:srgbClr val="F9BA99"/>
            </a:solidFill>
            <a:ln w="4506" cap="flat">
              <a:noFill/>
              <a:prstDash val="solid"/>
              <a:miter/>
            </a:ln>
          </p:spPr>
          <p:txBody>
            <a:bodyPr rtlCol="0" anchor="ctr"/>
            <a:lstStyle/>
            <a:p>
              <a:endParaRPr lang="en-US"/>
            </a:p>
          </p:txBody>
        </p:sp>
        <p:sp>
          <p:nvSpPr>
            <p:cNvPr id="9" name="Freeform: Shape 8">
              <a:extLst>
                <a:ext uri="{FF2B5EF4-FFF2-40B4-BE49-F238E27FC236}">
                  <a16:creationId xmlns:a16="http://schemas.microsoft.com/office/drawing/2014/main" id="{1CBC69B5-7F49-4B94-9D2C-3F965E65168C}"/>
                </a:ext>
              </a:extLst>
            </p:cNvPr>
            <p:cNvSpPr/>
            <p:nvPr/>
          </p:nvSpPr>
          <p:spPr>
            <a:xfrm>
              <a:off x="10380108" y="4133773"/>
              <a:ext cx="3918" cy="3918"/>
            </a:xfrm>
            <a:custGeom>
              <a:avLst/>
              <a:gdLst>
                <a:gd name="connsiteX0" fmla="*/ 0 w 0"/>
                <a:gd name="connsiteY0" fmla="*/ 784 h 0"/>
                <a:gd name="connsiteX1" fmla="*/ 0 w 0"/>
                <a:gd name="connsiteY1" fmla="*/ 0 h 0"/>
                <a:gd name="connsiteX2" fmla="*/ 783 w 0"/>
                <a:gd name="connsiteY2" fmla="*/ 392 h 0"/>
                <a:gd name="connsiteX3" fmla="*/ 0 w 0"/>
                <a:gd name="connsiteY3" fmla="*/ 784 h 0"/>
              </a:gdLst>
              <a:ahLst/>
              <a:cxnLst>
                <a:cxn ang="0">
                  <a:pos x="connsiteX0" y="connsiteY0"/>
                </a:cxn>
                <a:cxn ang="0">
                  <a:pos x="connsiteX1" y="connsiteY1"/>
                </a:cxn>
                <a:cxn ang="0">
                  <a:pos x="connsiteX2" y="connsiteY2"/>
                </a:cxn>
                <a:cxn ang="0">
                  <a:pos x="connsiteX3" y="connsiteY3"/>
                </a:cxn>
              </a:cxnLst>
              <a:rect l="l" t="t" r="r" b="b"/>
              <a:pathLst>
                <a:path>
                  <a:moveTo>
                    <a:pt x="0" y="784"/>
                  </a:moveTo>
                  <a:cubicBezTo>
                    <a:pt x="0" y="392"/>
                    <a:pt x="0" y="392"/>
                    <a:pt x="0" y="0"/>
                  </a:cubicBezTo>
                  <a:cubicBezTo>
                    <a:pt x="392" y="0"/>
                    <a:pt x="392" y="392"/>
                    <a:pt x="783" y="392"/>
                  </a:cubicBezTo>
                  <a:cubicBezTo>
                    <a:pt x="783" y="784"/>
                    <a:pt x="392" y="784"/>
                    <a:pt x="0" y="784"/>
                  </a:cubicBezTo>
                  <a:close/>
                </a:path>
              </a:pathLst>
            </a:custGeom>
            <a:solidFill>
              <a:srgbClr val="F4970C"/>
            </a:solidFill>
            <a:ln w="3910"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34DB9CD4-D663-4C8F-9028-87D3EBD1F1C3}"/>
                </a:ext>
              </a:extLst>
            </p:cNvPr>
            <p:cNvSpPr/>
            <p:nvPr/>
          </p:nvSpPr>
          <p:spPr>
            <a:xfrm>
              <a:off x="10288390" y="5133457"/>
              <a:ext cx="669923" cy="438780"/>
            </a:xfrm>
            <a:custGeom>
              <a:avLst/>
              <a:gdLst>
                <a:gd name="connsiteX0" fmla="*/ 94068 w 669923"/>
                <a:gd name="connsiteY0" fmla="*/ 300593 h 438780"/>
                <a:gd name="connsiteX1" fmla="*/ 44 w 669923"/>
                <a:gd name="connsiteY1" fmla="*/ 4808 h 438780"/>
                <a:gd name="connsiteX2" fmla="*/ 24333 w 669923"/>
                <a:gd name="connsiteY2" fmla="*/ 48295 h 438780"/>
                <a:gd name="connsiteX3" fmla="*/ 140296 w 669923"/>
                <a:gd name="connsiteY3" fmla="*/ 156031 h 438780"/>
                <a:gd name="connsiteX4" fmla="*/ 327953 w 669923"/>
                <a:gd name="connsiteY4" fmla="*/ 196775 h 438780"/>
                <a:gd name="connsiteX5" fmla="*/ 463897 w 669923"/>
                <a:gd name="connsiteY5" fmla="*/ 185805 h 438780"/>
                <a:gd name="connsiteX6" fmla="*/ 628831 w 669923"/>
                <a:gd name="connsiteY6" fmla="*/ 74151 h 438780"/>
                <a:gd name="connsiteX7" fmla="*/ 671534 w 669923"/>
                <a:gd name="connsiteY7" fmla="*/ 107 h 438780"/>
                <a:gd name="connsiteX8" fmla="*/ 573592 w 669923"/>
                <a:gd name="connsiteY8" fmla="*/ 338203 h 438780"/>
                <a:gd name="connsiteX9" fmla="*/ 431380 w 669923"/>
                <a:gd name="connsiteY9" fmla="*/ 424000 h 438780"/>
                <a:gd name="connsiteX10" fmla="*/ 361254 w 669923"/>
                <a:gd name="connsiteY10" fmla="*/ 427918 h 438780"/>
                <a:gd name="connsiteX11" fmla="*/ 94068 w 669923"/>
                <a:gd name="connsiteY11" fmla="*/ 300593 h 438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69923" h="438780">
                  <a:moveTo>
                    <a:pt x="94068" y="300593"/>
                  </a:moveTo>
                  <a:cubicBezTo>
                    <a:pt x="91325" y="281788"/>
                    <a:pt x="-2307" y="11860"/>
                    <a:pt x="44" y="4808"/>
                  </a:cubicBezTo>
                  <a:cubicBezTo>
                    <a:pt x="8662" y="20087"/>
                    <a:pt x="16106" y="34583"/>
                    <a:pt x="24333" y="48295"/>
                  </a:cubicBezTo>
                  <a:cubicBezTo>
                    <a:pt x="51757" y="96090"/>
                    <a:pt x="89367" y="132525"/>
                    <a:pt x="140296" y="156031"/>
                  </a:cubicBezTo>
                  <a:cubicBezTo>
                    <a:pt x="200237" y="183455"/>
                    <a:pt x="262136" y="196775"/>
                    <a:pt x="327953" y="196775"/>
                  </a:cubicBezTo>
                  <a:cubicBezTo>
                    <a:pt x="373790" y="196775"/>
                    <a:pt x="419235" y="196775"/>
                    <a:pt x="463897" y="185805"/>
                  </a:cubicBezTo>
                  <a:cubicBezTo>
                    <a:pt x="532848" y="168568"/>
                    <a:pt x="590438" y="136834"/>
                    <a:pt x="628831" y="74151"/>
                  </a:cubicBezTo>
                  <a:cubicBezTo>
                    <a:pt x="644894" y="47903"/>
                    <a:pt x="671142" y="-2635"/>
                    <a:pt x="671534" y="107"/>
                  </a:cubicBezTo>
                  <a:cubicBezTo>
                    <a:pt x="653513" y="78069"/>
                    <a:pt x="579468" y="331935"/>
                    <a:pt x="573592" y="338203"/>
                  </a:cubicBezTo>
                  <a:cubicBezTo>
                    <a:pt x="529322" y="365627"/>
                    <a:pt x="434122" y="422433"/>
                    <a:pt x="431380" y="424000"/>
                  </a:cubicBezTo>
                  <a:cubicBezTo>
                    <a:pt x="391028" y="448682"/>
                    <a:pt x="402781" y="447506"/>
                    <a:pt x="361254" y="427918"/>
                  </a:cubicBezTo>
                  <a:cubicBezTo>
                    <a:pt x="352243" y="424000"/>
                    <a:pt x="96027" y="302160"/>
                    <a:pt x="94068" y="300593"/>
                  </a:cubicBezTo>
                  <a:close/>
                </a:path>
              </a:pathLst>
            </a:custGeom>
            <a:solidFill>
              <a:srgbClr val="F9A687"/>
            </a:solidFill>
            <a:ln w="4506"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FFD319D8-CAE7-41DB-8B10-EEF0FFE19496}"/>
                </a:ext>
              </a:extLst>
            </p:cNvPr>
            <p:cNvSpPr/>
            <p:nvPr/>
          </p:nvSpPr>
          <p:spPr>
            <a:xfrm>
              <a:off x="10983822" y="4477353"/>
              <a:ext cx="227225" cy="266402"/>
            </a:xfrm>
            <a:custGeom>
              <a:avLst/>
              <a:gdLst>
                <a:gd name="connsiteX0" fmla="*/ 155532 w 227225"/>
                <a:gd name="connsiteY0" fmla="*/ 0 h 266402"/>
                <a:gd name="connsiteX1" fmla="*/ 227225 w 227225"/>
                <a:gd name="connsiteY1" fmla="*/ 268753 h 266402"/>
                <a:gd name="connsiteX2" fmla="*/ 0 w 227225"/>
                <a:gd name="connsiteY2" fmla="*/ 119881 h 266402"/>
                <a:gd name="connsiteX3" fmla="*/ 99117 w 227225"/>
                <a:gd name="connsiteY3" fmla="*/ 70910 h 266402"/>
                <a:gd name="connsiteX4" fmla="*/ 155532 w 227225"/>
                <a:gd name="connsiteY4" fmla="*/ 0 h 2664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7225" h="266402">
                  <a:moveTo>
                    <a:pt x="155532" y="0"/>
                  </a:moveTo>
                  <a:cubicBezTo>
                    <a:pt x="183739" y="98334"/>
                    <a:pt x="220565" y="243680"/>
                    <a:pt x="227225" y="268753"/>
                  </a:cubicBezTo>
                  <a:cubicBezTo>
                    <a:pt x="193142" y="246030"/>
                    <a:pt x="28991" y="137119"/>
                    <a:pt x="0" y="119881"/>
                  </a:cubicBezTo>
                  <a:cubicBezTo>
                    <a:pt x="56414" y="101468"/>
                    <a:pt x="74436" y="87756"/>
                    <a:pt x="99117" y="70910"/>
                  </a:cubicBezTo>
                  <a:cubicBezTo>
                    <a:pt x="128892" y="47796"/>
                    <a:pt x="144562" y="17630"/>
                    <a:pt x="155532" y="0"/>
                  </a:cubicBezTo>
                  <a:close/>
                </a:path>
              </a:pathLst>
            </a:custGeom>
            <a:solidFill>
              <a:srgbClr val="F9A687"/>
            </a:solidFill>
            <a:ln w="4506"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EB55CB87-DFC3-4D7D-9998-5690A25BE65D}"/>
                </a:ext>
              </a:extLst>
            </p:cNvPr>
            <p:cNvSpPr/>
            <p:nvPr/>
          </p:nvSpPr>
          <p:spPr>
            <a:xfrm>
              <a:off x="10010670" y="4488323"/>
              <a:ext cx="58765" cy="164543"/>
            </a:xfrm>
            <a:custGeom>
              <a:avLst/>
              <a:gdLst>
                <a:gd name="connsiteX0" fmla="*/ 0 w 58765"/>
                <a:gd name="connsiteY0" fmla="*/ 168069 h 164542"/>
                <a:gd name="connsiteX1" fmla="*/ 58765 w 58765"/>
                <a:gd name="connsiteY1" fmla="*/ 0 h 164542"/>
              </a:gdLst>
              <a:ahLst/>
              <a:cxnLst>
                <a:cxn ang="0">
                  <a:pos x="connsiteX0" y="connsiteY0"/>
                </a:cxn>
                <a:cxn ang="0">
                  <a:pos x="connsiteX1" y="connsiteY1"/>
                </a:cxn>
              </a:cxnLst>
              <a:rect l="l" t="t" r="r" b="b"/>
              <a:pathLst>
                <a:path w="58765" h="164542">
                  <a:moveTo>
                    <a:pt x="0" y="168069"/>
                  </a:moveTo>
                  <a:cubicBezTo>
                    <a:pt x="19197" y="114788"/>
                    <a:pt x="52497" y="20372"/>
                    <a:pt x="58765" y="0"/>
                  </a:cubicBezTo>
                </a:path>
              </a:pathLst>
            </a:custGeom>
            <a:solidFill>
              <a:srgbClr val="FEB47A"/>
            </a:solidFill>
            <a:ln w="3910"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62524EB1-3A44-42AA-9C51-AD609C16C2C6}"/>
                </a:ext>
              </a:extLst>
            </p:cNvPr>
            <p:cNvSpPr/>
            <p:nvPr/>
          </p:nvSpPr>
          <p:spPr>
            <a:xfrm>
              <a:off x="10038775" y="4150583"/>
              <a:ext cx="1132210" cy="477957"/>
            </a:xfrm>
            <a:custGeom>
              <a:avLst/>
              <a:gdLst>
                <a:gd name="connsiteX0" fmla="*/ 1128786 w 1132209"/>
                <a:gd name="connsiteY0" fmla="*/ 167321 h 477957"/>
                <a:gd name="connsiteX1" fmla="*/ 1117817 w 1132209"/>
                <a:gd name="connsiteY1" fmla="*/ 127361 h 477957"/>
                <a:gd name="connsiteX2" fmla="*/ 984224 w 1132209"/>
                <a:gd name="connsiteY2" fmla="*/ 2387 h 477957"/>
                <a:gd name="connsiteX3" fmla="*/ 782071 w 1132209"/>
                <a:gd name="connsiteY3" fmla="*/ 88576 h 477957"/>
                <a:gd name="connsiteX4" fmla="*/ 708419 w 1132209"/>
                <a:gd name="connsiteY4" fmla="*/ 111298 h 477957"/>
                <a:gd name="connsiteX5" fmla="*/ 584228 w 1132209"/>
                <a:gd name="connsiteY5" fmla="*/ 79173 h 477957"/>
                <a:gd name="connsiteX6" fmla="*/ 501957 w 1132209"/>
                <a:gd name="connsiteY6" fmla="*/ 83483 h 477957"/>
                <a:gd name="connsiteX7" fmla="*/ 371890 w 1132209"/>
                <a:gd name="connsiteY7" fmla="*/ 116783 h 477957"/>
                <a:gd name="connsiteX8" fmla="*/ 333889 w 1132209"/>
                <a:gd name="connsiteY8" fmla="*/ 90534 h 477957"/>
                <a:gd name="connsiteX9" fmla="*/ 241823 w 1132209"/>
                <a:gd name="connsiteY9" fmla="*/ 45873 h 477957"/>
                <a:gd name="connsiteX10" fmla="*/ 215575 w 1132209"/>
                <a:gd name="connsiteY10" fmla="*/ 40388 h 477957"/>
                <a:gd name="connsiteX11" fmla="*/ 53383 w 1132209"/>
                <a:gd name="connsiteY11" fmla="*/ 93669 h 477957"/>
                <a:gd name="connsiteX12" fmla="*/ 6371 w 1132209"/>
                <a:gd name="connsiteY12" fmla="*/ 164187 h 477957"/>
                <a:gd name="connsiteX13" fmla="*/ 3628 w 1132209"/>
                <a:gd name="connsiteY13" fmla="*/ 257819 h 477957"/>
                <a:gd name="connsiteX14" fmla="*/ 83157 w 1132209"/>
                <a:gd name="connsiteY14" fmla="*/ 416485 h 477957"/>
                <a:gd name="connsiteX15" fmla="*/ 157593 w 1132209"/>
                <a:gd name="connsiteY15" fmla="*/ 469374 h 477957"/>
                <a:gd name="connsiteX16" fmla="*/ 253576 w 1132209"/>
                <a:gd name="connsiteY16" fmla="*/ 476426 h 477957"/>
                <a:gd name="connsiteX17" fmla="*/ 274340 w 1132209"/>
                <a:gd name="connsiteY17" fmla="*/ 472508 h 477957"/>
                <a:gd name="connsiteX18" fmla="*/ 355044 w 1132209"/>
                <a:gd name="connsiteY18" fmla="*/ 444301 h 477957"/>
                <a:gd name="connsiteX19" fmla="*/ 389520 w 1132209"/>
                <a:gd name="connsiteY19" fmla="*/ 427455 h 477957"/>
                <a:gd name="connsiteX20" fmla="*/ 468657 w 1132209"/>
                <a:gd name="connsiteY20" fmla="*/ 403557 h 477957"/>
                <a:gd name="connsiteX21" fmla="*/ 530164 w 1132209"/>
                <a:gd name="connsiteY21" fmla="*/ 322069 h 477957"/>
                <a:gd name="connsiteX22" fmla="*/ 614395 w 1132209"/>
                <a:gd name="connsiteY22" fmla="*/ 345575 h 477957"/>
                <a:gd name="connsiteX23" fmla="*/ 698233 w 1132209"/>
                <a:gd name="connsiteY23" fmla="*/ 397681 h 477957"/>
                <a:gd name="connsiteX24" fmla="*/ 768359 w 1132209"/>
                <a:gd name="connsiteY24" fmla="*/ 400815 h 477957"/>
                <a:gd name="connsiteX25" fmla="*/ 829867 w 1132209"/>
                <a:gd name="connsiteY25" fmla="*/ 410609 h 477957"/>
                <a:gd name="connsiteX26" fmla="*/ 950923 w 1132209"/>
                <a:gd name="connsiteY26" fmla="*/ 445868 h 477957"/>
                <a:gd name="connsiteX27" fmla="*/ 1128786 w 1132209"/>
                <a:gd name="connsiteY27" fmla="*/ 167321 h 477957"/>
                <a:gd name="connsiteX28" fmla="*/ 1062969 w 1132209"/>
                <a:gd name="connsiteY28" fmla="*/ 307966 h 477957"/>
                <a:gd name="connsiteX29" fmla="*/ 1062969 w 1132209"/>
                <a:gd name="connsiteY29" fmla="*/ 307966 h 477957"/>
                <a:gd name="connsiteX30" fmla="*/ 1062969 w 1132209"/>
                <a:gd name="connsiteY30" fmla="*/ 307966 h 477957"/>
                <a:gd name="connsiteX31" fmla="*/ 1062969 w 1132209"/>
                <a:gd name="connsiteY31" fmla="*/ 307966 h 477957"/>
                <a:gd name="connsiteX32" fmla="*/ 1062969 w 1132209"/>
                <a:gd name="connsiteY32" fmla="*/ 307966 h 477957"/>
                <a:gd name="connsiteX33" fmla="*/ 1062969 w 1132209"/>
                <a:gd name="connsiteY33" fmla="*/ 307966 h 477957"/>
                <a:gd name="connsiteX34" fmla="*/ 1062969 w 1132209"/>
                <a:gd name="connsiteY34" fmla="*/ 307966 h 477957"/>
                <a:gd name="connsiteX35" fmla="*/ 1062969 w 1132209"/>
                <a:gd name="connsiteY35" fmla="*/ 307966 h 477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132209" h="477957">
                  <a:moveTo>
                    <a:pt x="1128786" y="167321"/>
                  </a:moveTo>
                  <a:cubicBezTo>
                    <a:pt x="1126827" y="156743"/>
                    <a:pt x="1118992" y="130103"/>
                    <a:pt x="1117817" y="127361"/>
                  </a:cubicBezTo>
                  <a:cubicBezTo>
                    <a:pt x="1095486" y="68204"/>
                    <a:pt x="1048865" y="13356"/>
                    <a:pt x="984224" y="2387"/>
                  </a:cubicBezTo>
                  <a:cubicBezTo>
                    <a:pt x="907045" y="-10542"/>
                    <a:pt x="830651" y="30594"/>
                    <a:pt x="782071" y="88576"/>
                  </a:cubicBezTo>
                  <a:cubicBezTo>
                    <a:pt x="762091" y="112473"/>
                    <a:pt x="753472" y="124618"/>
                    <a:pt x="708419" y="111298"/>
                  </a:cubicBezTo>
                  <a:cubicBezTo>
                    <a:pt x="702151" y="108164"/>
                    <a:pt x="597549" y="83091"/>
                    <a:pt x="584228" y="79173"/>
                  </a:cubicBezTo>
                  <a:cubicBezTo>
                    <a:pt x="560331" y="72121"/>
                    <a:pt x="525072" y="70554"/>
                    <a:pt x="501957" y="83483"/>
                  </a:cubicBezTo>
                  <a:cubicBezTo>
                    <a:pt x="493338" y="88184"/>
                    <a:pt x="389912" y="120701"/>
                    <a:pt x="371890" y="116783"/>
                  </a:cubicBezTo>
                  <a:cubicBezTo>
                    <a:pt x="359745" y="114432"/>
                    <a:pt x="344858" y="97978"/>
                    <a:pt x="333889" y="90534"/>
                  </a:cubicBezTo>
                  <a:cubicBezTo>
                    <a:pt x="306073" y="70946"/>
                    <a:pt x="275124" y="54884"/>
                    <a:pt x="241823" y="45873"/>
                  </a:cubicBezTo>
                  <a:cubicBezTo>
                    <a:pt x="233204" y="43522"/>
                    <a:pt x="224585" y="41563"/>
                    <a:pt x="215575" y="40388"/>
                  </a:cubicBezTo>
                  <a:cubicBezTo>
                    <a:pt x="156810" y="31769"/>
                    <a:pt x="96086" y="52533"/>
                    <a:pt x="53383" y="93669"/>
                  </a:cubicBezTo>
                  <a:cubicBezTo>
                    <a:pt x="33794" y="112473"/>
                    <a:pt x="14598" y="137938"/>
                    <a:pt x="6371" y="164187"/>
                  </a:cubicBezTo>
                  <a:cubicBezTo>
                    <a:pt x="-2640" y="192786"/>
                    <a:pt x="-681" y="228829"/>
                    <a:pt x="3628" y="257819"/>
                  </a:cubicBezTo>
                  <a:cubicBezTo>
                    <a:pt x="11855" y="317368"/>
                    <a:pt x="40063" y="374174"/>
                    <a:pt x="83157" y="416485"/>
                  </a:cubicBezTo>
                  <a:cubicBezTo>
                    <a:pt x="103921" y="437249"/>
                    <a:pt x="129778" y="458796"/>
                    <a:pt x="157593" y="469374"/>
                  </a:cubicBezTo>
                  <a:cubicBezTo>
                    <a:pt x="188151" y="481127"/>
                    <a:pt x="221843" y="481127"/>
                    <a:pt x="253576" y="476426"/>
                  </a:cubicBezTo>
                  <a:cubicBezTo>
                    <a:pt x="260628" y="475251"/>
                    <a:pt x="267680" y="474075"/>
                    <a:pt x="274340" y="472508"/>
                  </a:cubicBezTo>
                  <a:cubicBezTo>
                    <a:pt x="302156" y="466240"/>
                    <a:pt x="329187" y="456446"/>
                    <a:pt x="355044" y="444301"/>
                  </a:cubicBezTo>
                  <a:cubicBezTo>
                    <a:pt x="366405" y="438816"/>
                    <a:pt x="377767" y="431373"/>
                    <a:pt x="389520" y="427455"/>
                  </a:cubicBezTo>
                  <a:cubicBezTo>
                    <a:pt x="415376" y="419620"/>
                    <a:pt x="444759" y="416877"/>
                    <a:pt x="468657" y="403557"/>
                  </a:cubicBezTo>
                  <a:cubicBezTo>
                    <a:pt x="498040" y="386711"/>
                    <a:pt x="512535" y="349493"/>
                    <a:pt x="530164" y="322069"/>
                  </a:cubicBezTo>
                  <a:cubicBezTo>
                    <a:pt x="557588" y="278583"/>
                    <a:pt x="596765" y="316193"/>
                    <a:pt x="614395" y="345575"/>
                  </a:cubicBezTo>
                  <a:cubicBezTo>
                    <a:pt x="645344" y="397289"/>
                    <a:pt x="670417" y="396505"/>
                    <a:pt x="698233" y="397681"/>
                  </a:cubicBezTo>
                  <a:cubicBezTo>
                    <a:pt x="721739" y="398856"/>
                    <a:pt x="745245" y="400031"/>
                    <a:pt x="768359" y="400815"/>
                  </a:cubicBezTo>
                  <a:cubicBezTo>
                    <a:pt x="787948" y="401598"/>
                    <a:pt x="813021" y="398464"/>
                    <a:pt x="829867" y="410609"/>
                  </a:cubicBezTo>
                  <a:cubicBezTo>
                    <a:pt x="867869" y="432548"/>
                    <a:pt x="905087" y="454879"/>
                    <a:pt x="950923" y="445868"/>
                  </a:cubicBezTo>
                  <a:cubicBezTo>
                    <a:pt x="1073938" y="422362"/>
                    <a:pt x="1149942" y="286027"/>
                    <a:pt x="1128786" y="167321"/>
                  </a:cubicBezTo>
                  <a:close/>
                  <a:moveTo>
                    <a:pt x="1062969" y="307966"/>
                  </a:moveTo>
                  <a:cubicBezTo>
                    <a:pt x="1062969" y="307966"/>
                    <a:pt x="1062969" y="307966"/>
                    <a:pt x="1062969" y="307966"/>
                  </a:cubicBezTo>
                  <a:cubicBezTo>
                    <a:pt x="1062969" y="307966"/>
                    <a:pt x="1062969" y="307966"/>
                    <a:pt x="1062969" y="307966"/>
                  </a:cubicBezTo>
                  <a:cubicBezTo>
                    <a:pt x="1062969" y="307966"/>
                    <a:pt x="1062969" y="307966"/>
                    <a:pt x="1062969" y="307966"/>
                  </a:cubicBezTo>
                  <a:close/>
                  <a:moveTo>
                    <a:pt x="1062969" y="307966"/>
                  </a:moveTo>
                  <a:cubicBezTo>
                    <a:pt x="1062969" y="307966"/>
                    <a:pt x="1062969" y="307966"/>
                    <a:pt x="1062969" y="307966"/>
                  </a:cubicBezTo>
                  <a:cubicBezTo>
                    <a:pt x="1062969" y="307966"/>
                    <a:pt x="1062969" y="307966"/>
                    <a:pt x="1062969" y="307966"/>
                  </a:cubicBezTo>
                  <a:cubicBezTo>
                    <a:pt x="1062969" y="307966"/>
                    <a:pt x="1062969" y="307966"/>
                    <a:pt x="1062969" y="307966"/>
                  </a:cubicBezTo>
                  <a:close/>
                </a:path>
              </a:pathLst>
            </a:custGeom>
            <a:solidFill>
              <a:srgbClr val="000000"/>
            </a:solidFill>
            <a:ln w="3910" cap="flat">
              <a:noFill/>
              <a:prstDash val="solid"/>
              <a:miter/>
            </a:ln>
          </p:spPr>
          <p:txBody>
            <a:bodyPr rtlCol="0" anchor="ctr"/>
            <a:lstStyle/>
            <a:p>
              <a:endParaRPr lang="en-US"/>
            </a:p>
          </p:txBody>
        </p:sp>
        <p:sp>
          <p:nvSpPr>
            <p:cNvPr id="14" name="Freeform: Shape 13">
              <a:extLst>
                <a:ext uri="{FF2B5EF4-FFF2-40B4-BE49-F238E27FC236}">
                  <a16:creationId xmlns:a16="http://schemas.microsoft.com/office/drawing/2014/main" id="{2CF2B070-E4B2-40D7-A8F2-EC3844E53776}"/>
                </a:ext>
              </a:extLst>
            </p:cNvPr>
            <p:cNvSpPr/>
            <p:nvPr/>
          </p:nvSpPr>
          <p:spPr>
            <a:xfrm>
              <a:off x="10082756" y="4240333"/>
              <a:ext cx="278155" cy="278155"/>
            </a:xfrm>
            <a:custGeom>
              <a:avLst/>
              <a:gdLst>
                <a:gd name="connsiteX0" fmla="*/ 278155 w 278155"/>
                <a:gd name="connsiteY0" fmla="*/ 139078 h 278155"/>
                <a:gd name="connsiteX1" fmla="*/ 139078 w 278155"/>
                <a:gd name="connsiteY1" fmla="*/ 278155 h 278155"/>
                <a:gd name="connsiteX2" fmla="*/ 0 w 278155"/>
                <a:gd name="connsiteY2" fmla="*/ 139078 h 278155"/>
                <a:gd name="connsiteX3" fmla="*/ 139078 w 278155"/>
                <a:gd name="connsiteY3" fmla="*/ 0 h 278155"/>
                <a:gd name="connsiteX4" fmla="*/ 278155 w 278155"/>
                <a:gd name="connsiteY4" fmla="*/ 139078 h 2781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8155" h="278155">
                  <a:moveTo>
                    <a:pt x="278155" y="139078"/>
                  </a:moveTo>
                  <a:cubicBezTo>
                    <a:pt x="278155" y="215888"/>
                    <a:pt x="215888" y="278155"/>
                    <a:pt x="139078" y="278155"/>
                  </a:cubicBezTo>
                  <a:cubicBezTo>
                    <a:pt x="62267" y="278155"/>
                    <a:pt x="0" y="215888"/>
                    <a:pt x="0" y="139078"/>
                  </a:cubicBezTo>
                  <a:cubicBezTo>
                    <a:pt x="0" y="62267"/>
                    <a:pt x="62267" y="0"/>
                    <a:pt x="139078" y="0"/>
                  </a:cubicBezTo>
                  <a:cubicBezTo>
                    <a:pt x="215888" y="0"/>
                    <a:pt x="278155" y="62267"/>
                    <a:pt x="278155" y="139078"/>
                  </a:cubicBezTo>
                  <a:close/>
                </a:path>
              </a:pathLst>
            </a:custGeom>
            <a:solidFill>
              <a:schemeClr val="accent2"/>
            </a:solidFill>
            <a:ln w="3910" cap="flat">
              <a:no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id="{ECB17B32-3F09-4DC4-A5D7-27A4136AA904}"/>
                </a:ext>
              </a:extLst>
            </p:cNvPr>
            <p:cNvSpPr/>
            <p:nvPr/>
          </p:nvSpPr>
          <p:spPr>
            <a:xfrm>
              <a:off x="10851013" y="4205466"/>
              <a:ext cx="278155" cy="278155"/>
            </a:xfrm>
            <a:custGeom>
              <a:avLst/>
              <a:gdLst>
                <a:gd name="connsiteX0" fmla="*/ 278155 w 278155"/>
                <a:gd name="connsiteY0" fmla="*/ 139078 h 278155"/>
                <a:gd name="connsiteX1" fmla="*/ 139078 w 278155"/>
                <a:gd name="connsiteY1" fmla="*/ 278155 h 278155"/>
                <a:gd name="connsiteX2" fmla="*/ 0 w 278155"/>
                <a:gd name="connsiteY2" fmla="*/ 139078 h 278155"/>
                <a:gd name="connsiteX3" fmla="*/ 139078 w 278155"/>
                <a:gd name="connsiteY3" fmla="*/ 0 h 278155"/>
                <a:gd name="connsiteX4" fmla="*/ 278155 w 278155"/>
                <a:gd name="connsiteY4" fmla="*/ 139078 h 2781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8155" h="278155">
                  <a:moveTo>
                    <a:pt x="278155" y="139078"/>
                  </a:moveTo>
                  <a:cubicBezTo>
                    <a:pt x="278155" y="215888"/>
                    <a:pt x="215888" y="278155"/>
                    <a:pt x="139078" y="278155"/>
                  </a:cubicBezTo>
                  <a:cubicBezTo>
                    <a:pt x="62267" y="278155"/>
                    <a:pt x="0" y="215888"/>
                    <a:pt x="0" y="139078"/>
                  </a:cubicBezTo>
                  <a:cubicBezTo>
                    <a:pt x="0" y="62267"/>
                    <a:pt x="62267" y="0"/>
                    <a:pt x="139078" y="0"/>
                  </a:cubicBezTo>
                  <a:cubicBezTo>
                    <a:pt x="215888" y="0"/>
                    <a:pt x="278155" y="62267"/>
                    <a:pt x="278155" y="139078"/>
                  </a:cubicBezTo>
                  <a:close/>
                </a:path>
              </a:pathLst>
            </a:custGeom>
            <a:solidFill>
              <a:schemeClr val="accent2"/>
            </a:solidFill>
            <a:ln w="3910"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727E3A32-3D98-40A1-9D3E-02790762A178}"/>
                </a:ext>
              </a:extLst>
            </p:cNvPr>
            <p:cNvSpPr/>
            <p:nvPr/>
          </p:nvSpPr>
          <p:spPr>
            <a:xfrm>
              <a:off x="10147789" y="5363532"/>
              <a:ext cx="1089115" cy="1402530"/>
            </a:xfrm>
            <a:custGeom>
              <a:avLst/>
              <a:gdLst>
                <a:gd name="connsiteX0" fmla="*/ 915170 w 1089115"/>
                <a:gd name="connsiteY0" fmla="*/ 763556 h 1402529"/>
                <a:gd name="connsiteX1" fmla="*/ 803125 w 1089115"/>
                <a:gd name="connsiteY1" fmla="*/ 377665 h 1402529"/>
                <a:gd name="connsiteX2" fmla="*/ 801949 w 1089115"/>
                <a:gd name="connsiteY2" fmla="*/ 364344 h 1402529"/>
                <a:gd name="connsiteX3" fmla="*/ 801949 w 1089115"/>
                <a:gd name="connsiteY3" fmla="*/ 209204 h 1402529"/>
                <a:gd name="connsiteX4" fmla="*/ 802733 w 1089115"/>
                <a:gd name="connsiteY4" fmla="*/ 99117 h 1402529"/>
                <a:gd name="connsiteX5" fmla="*/ 805083 w 1089115"/>
                <a:gd name="connsiteY5" fmla="*/ 63075 h 1402529"/>
                <a:gd name="connsiteX6" fmla="*/ 800774 w 1089115"/>
                <a:gd name="connsiteY6" fmla="*/ 46620 h 1402529"/>
                <a:gd name="connsiteX7" fmla="*/ 766690 w 1089115"/>
                <a:gd name="connsiteY7" fmla="*/ 14104 h 1402529"/>
                <a:gd name="connsiteX8" fmla="*/ 757680 w 1089115"/>
                <a:gd name="connsiteY8" fmla="*/ 24290 h 1402529"/>
                <a:gd name="connsiteX9" fmla="*/ 752195 w 1089115"/>
                <a:gd name="connsiteY9" fmla="*/ 50930 h 1402529"/>
                <a:gd name="connsiteX10" fmla="*/ 716936 w 1089115"/>
                <a:gd name="connsiteY10" fmla="*/ 101860 h 1402529"/>
                <a:gd name="connsiteX11" fmla="*/ 583343 w 1089115"/>
                <a:gd name="connsiteY11" fmla="*/ 184523 h 1402529"/>
                <a:gd name="connsiteX12" fmla="*/ 574332 w 1089115"/>
                <a:gd name="connsiteY12" fmla="*/ 191183 h 1402529"/>
                <a:gd name="connsiteX13" fmla="*/ 555135 w 1089115"/>
                <a:gd name="connsiteY13" fmla="*/ 205678 h 1402529"/>
                <a:gd name="connsiteX14" fmla="*/ 521052 w 1089115"/>
                <a:gd name="connsiteY14" fmla="*/ 208812 h 1402529"/>
                <a:gd name="connsiteX15" fmla="*/ 515567 w 1089115"/>
                <a:gd name="connsiteY15" fmla="*/ 202152 h 1402529"/>
                <a:gd name="connsiteX16" fmla="*/ 487751 w 1089115"/>
                <a:gd name="connsiteY16" fmla="*/ 189224 h 1402529"/>
                <a:gd name="connsiteX17" fmla="*/ 467379 w 1089115"/>
                <a:gd name="connsiteY17" fmla="*/ 179822 h 1402529"/>
                <a:gd name="connsiteX18" fmla="*/ 404305 w 1089115"/>
                <a:gd name="connsiteY18" fmla="*/ 147697 h 1402529"/>
                <a:gd name="connsiteX19" fmla="*/ 400779 w 1089115"/>
                <a:gd name="connsiteY19" fmla="*/ 146130 h 1402529"/>
                <a:gd name="connsiteX20" fmla="*/ 389418 w 1089115"/>
                <a:gd name="connsiteY20" fmla="*/ 139469 h 1402529"/>
                <a:gd name="connsiteX21" fmla="*/ 237803 w 1089115"/>
                <a:gd name="connsiteY21" fmla="*/ 64250 h 1402529"/>
                <a:gd name="connsiteX22" fmla="*/ 181780 w 1089115"/>
                <a:gd name="connsiteY22" fmla="*/ 36435 h 1402529"/>
                <a:gd name="connsiteX23" fmla="*/ 167285 w 1089115"/>
                <a:gd name="connsiteY23" fmla="*/ 18021 h 1402529"/>
                <a:gd name="connsiteX24" fmla="*/ 159450 w 1089115"/>
                <a:gd name="connsiteY24" fmla="*/ 0 h 1402529"/>
                <a:gd name="connsiteX25" fmla="*/ 138294 w 1089115"/>
                <a:gd name="connsiteY25" fmla="*/ 24681 h 1402529"/>
                <a:gd name="connsiteX26" fmla="*/ 129283 w 1089115"/>
                <a:gd name="connsiteY26" fmla="*/ 81880 h 1402529"/>
                <a:gd name="connsiteX27" fmla="*/ 129283 w 1089115"/>
                <a:gd name="connsiteY27" fmla="*/ 103035 h 1402529"/>
                <a:gd name="connsiteX28" fmla="*/ 126541 w 1089115"/>
                <a:gd name="connsiteY28" fmla="*/ 121840 h 1402529"/>
                <a:gd name="connsiteX29" fmla="*/ 121448 w 1089115"/>
                <a:gd name="connsiteY29" fmla="*/ 167285 h 1402529"/>
                <a:gd name="connsiteX30" fmla="*/ 162976 w 1089115"/>
                <a:gd name="connsiteY30" fmla="*/ 363561 h 1402529"/>
                <a:gd name="connsiteX31" fmla="*/ 170811 w 1089115"/>
                <a:gd name="connsiteY31" fmla="*/ 408614 h 1402529"/>
                <a:gd name="connsiteX32" fmla="*/ 124191 w 1089115"/>
                <a:gd name="connsiteY32" fmla="*/ 680110 h 1402529"/>
                <a:gd name="connsiteX33" fmla="*/ 76395 w 1089115"/>
                <a:gd name="connsiteY33" fmla="*/ 958265 h 1402529"/>
                <a:gd name="connsiteX34" fmla="*/ 28599 w 1089115"/>
                <a:gd name="connsiteY34" fmla="*/ 1234853 h 1402529"/>
                <a:gd name="connsiteX35" fmla="*/ 0 w 1089115"/>
                <a:gd name="connsiteY35" fmla="*/ 1403313 h 1402529"/>
                <a:gd name="connsiteX36" fmla="*/ 327126 w 1089115"/>
                <a:gd name="connsiteY36" fmla="*/ 1403313 h 1402529"/>
                <a:gd name="connsiteX37" fmla="*/ 465812 w 1089115"/>
                <a:gd name="connsiteY37" fmla="*/ 1403313 h 1402529"/>
                <a:gd name="connsiteX38" fmla="*/ 776484 w 1089115"/>
                <a:gd name="connsiteY38" fmla="*/ 1403313 h 1402529"/>
                <a:gd name="connsiteX39" fmla="*/ 891272 w 1089115"/>
                <a:gd name="connsiteY39" fmla="*/ 1403313 h 1402529"/>
                <a:gd name="connsiteX40" fmla="*/ 1089899 w 1089115"/>
                <a:gd name="connsiteY40" fmla="*/ 1403313 h 1402529"/>
                <a:gd name="connsiteX41" fmla="*/ 915170 w 1089115"/>
                <a:gd name="connsiteY41" fmla="*/ 763556 h 1402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089115" h="1402529">
                  <a:moveTo>
                    <a:pt x="915170" y="763556"/>
                  </a:moveTo>
                  <a:cubicBezTo>
                    <a:pt x="879519" y="634664"/>
                    <a:pt x="845827" y="504597"/>
                    <a:pt x="803125" y="377665"/>
                  </a:cubicBezTo>
                  <a:cubicBezTo>
                    <a:pt x="801558" y="372963"/>
                    <a:pt x="801949" y="368654"/>
                    <a:pt x="801949" y="364344"/>
                  </a:cubicBezTo>
                  <a:cubicBezTo>
                    <a:pt x="801949" y="312631"/>
                    <a:pt x="801949" y="260918"/>
                    <a:pt x="801949" y="209204"/>
                  </a:cubicBezTo>
                  <a:cubicBezTo>
                    <a:pt x="801949" y="172378"/>
                    <a:pt x="802341" y="135944"/>
                    <a:pt x="802733" y="99117"/>
                  </a:cubicBezTo>
                  <a:cubicBezTo>
                    <a:pt x="807826" y="87364"/>
                    <a:pt x="804692" y="75220"/>
                    <a:pt x="805083" y="63075"/>
                  </a:cubicBezTo>
                  <a:cubicBezTo>
                    <a:pt x="805475" y="57198"/>
                    <a:pt x="804692" y="50930"/>
                    <a:pt x="800774" y="46620"/>
                  </a:cubicBezTo>
                  <a:cubicBezTo>
                    <a:pt x="790196" y="35259"/>
                    <a:pt x="780010" y="22723"/>
                    <a:pt x="766690" y="14104"/>
                  </a:cubicBezTo>
                  <a:cubicBezTo>
                    <a:pt x="760030" y="14104"/>
                    <a:pt x="758463" y="18805"/>
                    <a:pt x="757680" y="24290"/>
                  </a:cubicBezTo>
                  <a:cubicBezTo>
                    <a:pt x="756896" y="33300"/>
                    <a:pt x="753370" y="41919"/>
                    <a:pt x="752195" y="50930"/>
                  </a:cubicBezTo>
                  <a:cubicBezTo>
                    <a:pt x="749452" y="74044"/>
                    <a:pt x="741225" y="93633"/>
                    <a:pt x="716936" y="101860"/>
                  </a:cubicBezTo>
                  <a:cubicBezTo>
                    <a:pt x="672666" y="129675"/>
                    <a:pt x="627612" y="156316"/>
                    <a:pt x="583343" y="184523"/>
                  </a:cubicBezTo>
                  <a:cubicBezTo>
                    <a:pt x="580600" y="186873"/>
                    <a:pt x="577466" y="189224"/>
                    <a:pt x="574332" y="191183"/>
                  </a:cubicBezTo>
                  <a:cubicBezTo>
                    <a:pt x="568847" y="197059"/>
                    <a:pt x="559053" y="198235"/>
                    <a:pt x="555135" y="205678"/>
                  </a:cubicBezTo>
                  <a:cubicBezTo>
                    <a:pt x="544166" y="210771"/>
                    <a:pt x="532805" y="209596"/>
                    <a:pt x="521052" y="208812"/>
                  </a:cubicBezTo>
                  <a:cubicBezTo>
                    <a:pt x="523010" y="204895"/>
                    <a:pt x="518309" y="203328"/>
                    <a:pt x="515567" y="202152"/>
                  </a:cubicBezTo>
                  <a:cubicBezTo>
                    <a:pt x="506164" y="198235"/>
                    <a:pt x="497545" y="192750"/>
                    <a:pt x="487751" y="189224"/>
                  </a:cubicBezTo>
                  <a:cubicBezTo>
                    <a:pt x="480308" y="187265"/>
                    <a:pt x="472864" y="186090"/>
                    <a:pt x="467379" y="179822"/>
                  </a:cubicBezTo>
                  <a:cubicBezTo>
                    <a:pt x="447007" y="167677"/>
                    <a:pt x="425068" y="158666"/>
                    <a:pt x="404305" y="147697"/>
                  </a:cubicBezTo>
                  <a:cubicBezTo>
                    <a:pt x="403129" y="146913"/>
                    <a:pt x="401954" y="146521"/>
                    <a:pt x="400779" y="146130"/>
                  </a:cubicBezTo>
                  <a:cubicBezTo>
                    <a:pt x="396861" y="144563"/>
                    <a:pt x="392943" y="142212"/>
                    <a:pt x="389418" y="139469"/>
                  </a:cubicBezTo>
                  <a:cubicBezTo>
                    <a:pt x="338879" y="114005"/>
                    <a:pt x="287950" y="90107"/>
                    <a:pt x="237803" y="64250"/>
                  </a:cubicBezTo>
                  <a:cubicBezTo>
                    <a:pt x="218607" y="55631"/>
                    <a:pt x="200977" y="45053"/>
                    <a:pt x="181780" y="36435"/>
                  </a:cubicBezTo>
                  <a:cubicBezTo>
                    <a:pt x="173553" y="32517"/>
                    <a:pt x="169636" y="26640"/>
                    <a:pt x="167285" y="18021"/>
                  </a:cubicBezTo>
                  <a:cubicBezTo>
                    <a:pt x="165718" y="11753"/>
                    <a:pt x="166501" y="4309"/>
                    <a:pt x="159450" y="0"/>
                  </a:cubicBezTo>
                  <a:cubicBezTo>
                    <a:pt x="146521" y="3134"/>
                    <a:pt x="140253" y="12145"/>
                    <a:pt x="138294" y="24681"/>
                  </a:cubicBezTo>
                  <a:cubicBezTo>
                    <a:pt x="135160" y="43878"/>
                    <a:pt x="131634" y="62683"/>
                    <a:pt x="129283" y="81880"/>
                  </a:cubicBezTo>
                  <a:cubicBezTo>
                    <a:pt x="128500" y="88931"/>
                    <a:pt x="127325" y="95983"/>
                    <a:pt x="129283" y="103035"/>
                  </a:cubicBezTo>
                  <a:cubicBezTo>
                    <a:pt x="128500" y="109303"/>
                    <a:pt x="126933" y="115572"/>
                    <a:pt x="126541" y="121840"/>
                  </a:cubicBezTo>
                  <a:cubicBezTo>
                    <a:pt x="125758" y="137119"/>
                    <a:pt x="118314" y="152006"/>
                    <a:pt x="121448" y="167285"/>
                  </a:cubicBezTo>
                  <a:cubicBezTo>
                    <a:pt x="135160" y="232710"/>
                    <a:pt x="149655" y="298136"/>
                    <a:pt x="162976" y="363561"/>
                  </a:cubicBezTo>
                  <a:cubicBezTo>
                    <a:pt x="166110" y="378448"/>
                    <a:pt x="173162" y="393727"/>
                    <a:pt x="170811" y="408614"/>
                  </a:cubicBezTo>
                  <a:cubicBezTo>
                    <a:pt x="155924" y="499113"/>
                    <a:pt x="139861" y="589611"/>
                    <a:pt x="124191" y="680110"/>
                  </a:cubicBezTo>
                  <a:cubicBezTo>
                    <a:pt x="108128" y="772958"/>
                    <a:pt x="92457" y="865416"/>
                    <a:pt x="76395" y="958265"/>
                  </a:cubicBezTo>
                  <a:cubicBezTo>
                    <a:pt x="60332" y="1050330"/>
                    <a:pt x="44662" y="1142788"/>
                    <a:pt x="28599" y="1234853"/>
                  </a:cubicBezTo>
                  <a:cubicBezTo>
                    <a:pt x="18805" y="1290876"/>
                    <a:pt x="9403" y="1347291"/>
                    <a:pt x="0" y="1403313"/>
                  </a:cubicBezTo>
                  <a:cubicBezTo>
                    <a:pt x="108912" y="1403313"/>
                    <a:pt x="218215" y="1403313"/>
                    <a:pt x="327126" y="1403313"/>
                  </a:cubicBezTo>
                  <a:cubicBezTo>
                    <a:pt x="373355" y="1403313"/>
                    <a:pt x="419584" y="1403313"/>
                    <a:pt x="465812" y="1403313"/>
                  </a:cubicBezTo>
                  <a:lnTo>
                    <a:pt x="776484" y="1403313"/>
                  </a:lnTo>
                  <a:cubicBezTo>
                    <a:pt x="814878" y="1403313"/>
                    <a:pt x="852879" y="1403313"/>
                    <a:pt x="891272" y="1403313"/>
                  </a:cubicBezTo>
                  <a:cubicBezTo>
                    <a:pt x="957481" y="1403313"/>
                    <a:pt x="1023690" y="1403313"/>
                    <a:pt x="1089899" y="1403313"/>
                  </a:cubicBezTo>
                  <a:cubicBezTo>
                    <a:pt x="1032309" y="1190583"/>
                    <a:pt x="974327" y="977070"/>
                    <a:pt x="915170" y="763556"/>
                  </a:cubicBezTo>
                  <a:close/>
                </a:path>
              </a:pathLst>
            </a:custGeom>
            <a:solidFill>
              <a:srgbClr val="FEFEFE"/>
            </a:solidFill>
            <a:ln w="3910" cap="flat">
              <a:no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id="{3E2EE82A-7C93-475B-A305-1DEFB5FF3E42}"/>
                </a:ext>
              </a:extLst>
            </p:cNvPr>
            <p:cNvSpPr/>
            <p:nvPr/>
          </p:nvSpPr>
          <p:spPr>
            <a:xfrm>
              <a:off x="10522459" y="5576554"/>
              <a:ext cx="368262" cy="1190975"/>
            </a:xfrm>
            <a:custGeom>
              <a:avLst/>
              <a:gdLst>
                <a:gd name="connsiteX0" fmla="*/ 63719 w 368261"/>
                <a:gd name="connsiteY0" fmla="*/ 1189117 h 1190974"/>
                <a:gd name="connsiteX1" fmla="*/ 49615 w 368261"/>
                <a:gd name="connsiteY1" fmla="*/ 373064 h 1190974"/>
                <a:gd name="connsiteX2" fmla="*/ 55883 w 368261"/>
                <a:gd name="connsiteY2" fmla="*/ 340155 h 1190974"/>
                <a:gd name="connsiteX3" fmla="*/ 103287 w 368261"/>
                <a:gd name="connsiteY3" fmla="*/ 224975 h 1190974"/>
                <a:gd name="connsiteX4" fmla="*/ 1819 w 368261"/>
                <a:gd name="connsiteY4" fmla="*/ 97651 h 1190974"/>
                <a:gd name="connsiteX5" fmla="*/ 116999 w 368261"/>
                <a:gd name="connsiteY5" fmla="*/ 6369 h 1190974"/>
                <a:gd name="connsiteX6" fmla="*/ 151475 w 368261"/>
                <a:gd name="connsiteY6" fmla="*/ 2843 h 1190974"/>
                <a:gd name="connsiteX7" fmla="*/ 308574 w 368261"/>
                <a:gd name="connsiteY7" fmla="*/ 104311 h 1190974"/>
                <a:gd name="connsiteX8" fmla="*/ 229045 w 368261"/>
                <a:gd name="connsiteY8" fmla="*/ 224584 h 1190974"/>
                <a:gd name="connsiteX9" fmla="*/ 282717 w 368261"/>
                <a:gd name="connsiteY9" fmla="*/ 331536 h 1190974"/>
                <a:gd name="connsiteX10" fmla="*/ 298780 w 368261"/>
                <a:gd name="connsiteY10" fmla="*/ 378940 h 1190974"/>
                <a:gd name="connsiteX11" fmla="*/ 372040 w 368261"/>
                <a:gd name="connsiteY11" fmla="*/ 1190684 h 1190974"/>
                <a:gd name="connsiteX12" fmla="*/ 63719 w 368261"/>
                <a:gd name="connsiteY12" fmla="*/ 1189117 h 11909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68261" h="1190974">
                  <a:moveTo>
                    <a:pt x="63719" y="1189117"/>
                  </a:moveTo>
                  <a:cubicBezTo>
                    <a:pt x="57059" y="1132310"/>
                    <a:pt x="54708" y="601073"/>
                    <a:pt x="49615" y="373064"/>
                  </a:cubicBezTo>
                  <a:cubicBezTo>
                    <a:pt x="49223" y="361702"/>
                    <a:pt x="51182" y="350733"/>
                    <a:pt x="55883" y="340155"/>
                  </a:cubicBezTo>
                  <a:cubicBezTo>
                    <a:pt x="71946" y="301762"/>
                    <a:pt x="87225" y="263369"/>
                    <a:pt x="103287" y="224975"/>
                  </a:cubicBezTo>
                  <a:cubicBezTo>
                    <a:pt x="122092" y="180705"/>
                    <a:pt x="-17377" y="132126"/>
                    <a:pt x="1819" y="97651"/>
                  </a:cubicBezTo>
                  <a:cubicBezTo>
                    <a:pt x="21800" y="62000"/>
                    <a:pt x="71162" y="3235"/>
                    <a:pt x="116999" y="6369"/>
                  </a:cubicBezTo>
                  <a:cubicBezTo>
                    <a:pt x="128752" y="7152"/>
                    <a:pt x="140505" y="8327"/>
                    <a:pt x="151475" y="2843"/>
                  </a:cubicBezTo>
                  <a:cubicBezTo>
                    <a:pt x="187909" y="-15179"/>
                    <a:pt x="343049" y="56515"/>
                    <a:pt x="308574" y="104311"/>
                  </a:cubicBezTo>
                  <a:cubicBezTo>
                    <a:pt x="285459" y="136436"/>
                    <a:pt x="231787" y="184231"/>
                    <a:pt x="229045" y="224584"/>
                  </a:cubicBezTo>
                  <a:cubicBezTo>
                    <a:pt x="226694" y="259059"/>
                    <a:pt x="263520" y="305680"/>
                    <a:pt x="282717" y="331536"/>
                  </a:cubicBezTo>
                  <a:cubicBezTo>
                    <a:pt x="299171" y="354259"/>
                    <a:pt x="292119" y="344073"/>
                    <a:pt x="298780" y="378940"/>
                  </a:cubicBezTo>
                  <a:cubicBezTo>
                    <a:pt x="312491" y="451025"/>
                    <a:pt x="367731" y="1139362"/>
                    <a:pt x="372040" y="1190684"/>
                  </a:cubicBezTo>
                  <a:cubicBezTo>
                    <a:pt x="311708" y="1196560"/>
                    <a:pt x="141289" y="1193818"/>
                    <a:pt x="63719" y="1189117"/>
                  </a:cubicBezTo>
                  <a:close/>
                </a:path>
              </a:pathLst>
            </a:custGeom>
            <a:solidFill>
              <a:srgbClr val="000000"/>
            </a:solidFill>
            <a:ln w="3910" cap="flat">
              <a:noFill/>
              <a:prstDash val="solid"/>
              <a:miter/>
            </a:ln>
          </p:spPr>
          <p:txBody>
            <a:bodyPr rtlCol="0" anchor="ctr"/>
            <a:lstStyle/>
            <a:p>
              <a:endParaRPr lang="en-US"/>
            </a:p>
          </p:txBody>
        </p:sp>
        <p:sp>
          <p:nvSpPr>
            <p:cNvPr id="18" name="Graphic 124">
              <a:extLst>
                <a:ext uri="{FF2B5EF4-FFF2-40B4-BE49-F238E27FC236}">
                  <a16:creationId xmlns:a16="http://schemas.microsoft.com/office/drawing/2014/main" id="{B93D6C27-B449-4E6A-8CF2-F4F3A6E804E0}"/>
                </a:ext>
              </a:extLst>
            </p:cNvPr>
            <p:cNvSpPr/>
            <p:nvPr/>
          </p:nvSpPr>
          <p:spPr>
            <a:xfrm>
              <a:off x="9969682" y="4494830"/>
              <a:ext cx="251589" cy="243340"/>
            </a:xfrm>
            <a:custGeom>
              <a:avLst/>
              <a:gdLst>
                <a:gd name="connsiteX0" fmla="*/ 113220 w 333642"/>
                <a:gd name="connsiteY0" fmla="*/ 0 h 322703"/>
                <a:gd name="connsiteX1" fmla="*/ 230815 w 333642"/>
                <a:gd name="connsiteY1" fmla="*/ 145490 h 322703"/>
                <a:gd name="connsiteX2" fmla="*/ 333642 w 333642"/>
                <a:gd name="connsiteY2" fmla="*/ 191434 h 322703"/>
                <a:gd name="connsiteX3" fmla="*/ 48132 w 333642"/>
                <a:gd name="connsiteY3" fmla="*/ 305747 h 322703"/>
                <a:gd name="connsiteX4" fmla="*/ 0 w 333642"/>
                <a:gd name="connsiteY4" fmla="*/ 322703 h 322703"/>
                <a:gd name="connsiteX5" fmla="*/ 31176 w 333642"/>
                <a:gd name="connsiteY5" fmla="*/ 234643 h 322703"/>
                <a:gd name="connsiteX6" fmla="*/ 113220 w 333642"/>
                <a:gd name="connsiteY6" fmla="*/ 0 h 322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3642" h="322703">
                  <a:moveTo>
                    <a:pt x="113220" y="0"/>
                  </a:moveTo>
                  <a:cubicBezTo>
                    <a:pt x="144943" y="57977"/>
                    <a:pt x="177760" y="98452"/>
                    <a:pt x="230815" y="145490"/>
                  </a:cubicBezTo>
                  <a:cubicBezTo>
                    <a:pt x="262538" y="166821"/>
                    <a:pt x="294261" y="180495"/>
                    <a:pt x="333642" y="191434"/>
                  </a:cubicBezTo>
                  <a:cubicBezTo>
                    <a:pt x="309029" y="201279"/>
                    <a:pt x="135098" y="270742"/>
                    <a:pt x="48132" y="305747"/>
                  </a:cubicBezTo>
                  <a:cubicBezTo>
                    <a:pt x="35005" y="310670"/>
                    <a:pt x="16409" y="317233"/>
                    <a:pt x="0" y="322703"/>
                  </a:cubicBezTo>
                  <a:cubicBezTo>
                    <a:pt x="12580" y="288792"/>
                    <a:pt x="19690" y="265820"/>
                    <a:pt x="31176" y="234643"/>
                  </a:cubicBezTo>
                  <a:cubicBezTo>
                    <a:pt x="57430" y="160258"/>
                    <a:pt x="104468" y="28989"/>
                    <a:pt x="113220" y="0"/>
                  </a:cubicBezTo>
                  <a:close/>
                </a:path>
              </a:pathLst>
            </a:custGeom>
            <a:solidFill>
              <a:srgbClr val="F9A687"/>
            </a:solidFill>
            <a:ln w="4506"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A43BFF73-1704-4D42-B0CF-7A65CAA18FF8}"/>
                </a:ext>
              </a:extLst>
            </p:cNvPr>
            <p:cNvSpPr/>
            <p:nvPr/>
          </p:nvSpPr>
          <p:spPr>
            <a:xfrm>
              <a:off x="10362506" y="4002385"/>
              <a:ext cx="556127" cy="178755"/>
            </a:xfrm>
            <a:custGeom>
              <a:avLst/>
              <a:gdLst>
                <a:gd name="connsiteX0" fmla="*/ 1230630 w 1333500"/>
                <a:gd name="connsiteY0" fmla="*/ 276508 h 428625"/>
                <a:gd name="connsiteX1" fmla="*/ 1150620 w 1333500"/>
                <a:gd name="connsiteY1" fmla="*/ 206975 h 428625"/>
                <a:gd name="connsiteX2" fmla="*/ 982028 w 1333500"/>
                <a:gd name="connsiteY2" fmla="*/ 91723 h 428625"/>
                <a:gd name="connsiteX3" fmla="*/ 752475 w 1333500"/>
                <a:gd name="connsiteY3" fmla="*/ 283 h 428625"/>
                <a:gd name="connsiteX4" fmla="*/ 647700 w 1333500"/>
                <a:gd name="connsiteY4" fmla="*/ 26000 h 428625"/>
                <a:gd name="connsiteX5" fmla="*/ 603885 w 1333500"/>
                <a:gd name="connsiteY5" fmla="*/ 46955 h 428625"/>
                <a:gd name="connsiteX6" fmla="*/ 436245 w 1333500"/>
                <a:gd name="connsiteY6" fmla="*/ 119345 h 428625"/>
                <a:gd name="connsiteX7" fmla="*/ 383858 w 1333500"/>
                <a:gd name="connsiteY7" fmla="*/ 133633 h 428625"/>
                <a:gd name="connsiteX8" fmla="*/ 304800 w 1333500"/>
                <a:gd name="connsiteY8" fmla="*/ 155540 h 428625"/>
                <a:gd name="connsiteX9" fmla="*/ 251460 w 1333500"/>
                <a:gd name="connsiteY9" fmla="*/ 172685 h 428625"/>
                <a:gd name="connsiteX10" fmla="*/ 131445 w 1333500"/>
                <a:gd name="connsiteY10" fmla="*/ 224120 h 428625"/>
                <a:gd name="connsiteX11" fmla="*/ 25718 w 1333500"/>
                <a:gd name="connsiteY11" fmla="*/ 301273 h 428625"/>
                <a:gd name="connsiteX12" fmla="*/ 0 w 1333500"/>
                <a:gd name="connsiteY12" fmla="*/ 328895 h 428625"/>
                <a:gd name="connsiteX13" fmla="*/ 24765 w 1333500"/>
                <a:gd name="connsiteY13" fmla="*/ 321275 h 428625"/>
                <a:gd name="connsiteX14" fmla="*/ 68580 w 1333500"/>
                <a:gd name="connsiteY14" fmla="*/ 309845 h 428625"/>
                <a:gd name="connsiteX15" fmla="*/ 93345 w 1333500"/>
                <a:gd name="connsiteY15" fmla="*/ 303178 h 428625"/>
                <a:gd name="connsiteX16" fmla="*/ 229553 w 1333500"/>
                <a:gd name="connsiteY16" fmla="*/ 291748 h 428625"/>
                <a:gd name="connsiteX17" fmla="*/ 270510 w 1333500"/>
                <a:gd name="connsiteY17" fmla="*/ 315560 h 428625"/>
                <a:gd name="connsiteX18" fmla="*/ 280988 w 1333500"/>
                <a:gd name="connsiteY18" fmla="*/ 329848 h 428625"/>
                <a:gd name="connsiteX19" fmla="*/ 285750 w 1333500"/>
                <a:gd name="connsiteY19" fmla="*/ 338420 h 428625"/>
                <a:gd name="connsiteX20" fmla="*/ 301943 w 1333500"/>
                <a:gd name="connsiteY20" fmla="*/ 356518 h 428625"/>
                <a:gd name="connsiteX21" fmla="*/ 322898 w 1333500"/>
                <a:gd name="connsiteY21" fmla="*/ 365090 h 428625"/>
                <a:gd name="connsiteX22" fmla="*/ 367665 w 1333500"/>
                <a:gd name="connsiteY22" fmla="*/ 359375 h 428625"/>
                <a:gd name="connsiteX23" fmla="*/ 371475 w 1333500"/>
                <a:gd name="connsiteY23" fmla="*/ 357470 h 428625"/>
                <a:gd name="connsiteX24" fmla="*/ 389573 w 1333500"/>
                <a:gd name="connsiteY24" fmla="*/ 356518 h 428625"/>
                <a:gd name="connsiteX25" fmla="*/ 397193 w 1333500"/>
                <a:gd name="connsiteY25" fmla="*/ 357470 h 428625"/>
                <a:gd name="connsiteX26" fmla="*/ 426720 w 1333500"/>
                <a:gd name="connsiteY26" fmla="*/ 352708 h 428625"/>
                <a:gd name="connsiteX27" fmla="*/ 456248 w 1333500"/>
                <a:gd name="connsiteY27" fmla="*/ 348898 h 428625"/>
                <a:gd name="connsiteX28" fmla="*/ 541973 w 1333500"/>
                <a:gd name="connsiteY28" fmla="*/ 350803 h 428625"/>
                <a:gd name="connsiteX29" fmla="*/ 674370 w 1333500"/>
                <a:gd name="connsiteY29" fmla="*/ 409858 h 428625"/>
                <a:gd name="connsiteX30" fmla="*/ 674370 w 1333500"/>
                <a:gd name="connsiteY30" fmla="*/ 416525 h 428625"/>
                <a:gd name="connsiteX31" fmla="*/ 701993 w 1333500"/>
                <a:gd name="connsiteY31" fmla="*/ 436528 h 428625"/>
                <a:gd name="connsiteX32" fmla="*/ 1025843 w 1333500"/>
                <a:gd name="connsiteY32" fmla="*/ 414620 h 428625"/>
                <a:gd name="connsiteX33" fmla="*/ 1026795 w 1333500"/>
                <a:gd name="connsiteY33" fmla="*/ 413668 h 428625"/>
                <a:gd name="connsiteX34" fmla="*/ 1044893 w 1333500"/>
                <a:gd name="connsiteY34" fmla="*/ 415573 h 428625"/>
                <a:gd name="connsiteX35" fmla="*/ 1095375 w 1333500"/>
                <a:gd name="connsiteY35" fmla="*/ 413668 h 428625"/>
                <a:gd name="connsiteX36" fmla="*/ 1098233 w 1333500"/>
                <a:gd name="connsiteY36" fmla="*/ 411763 h 428625"/>
                <a:gd name="connsiteX37" fmla="*/ 1220153 w 1333500"/>
                <a:gd name="connsiteY37" fmla="*/ 406048 h 428625"/>
                <a:gd name="connsiteX38" fmla="*/ 1234440 w 1333500"/>
                <a:gd name="connsiteY38" fmla="*/ 406048 h 428625"/>
                <a:gd name="connsiteX39" fmla="*/ 1300163 w 1333500"/>
                <a:gd name="connsiteY39" fmla="*/ 407000 h 428625"/>
                <a:gd name="connsiteX40" fmla="*/ 1338263 w 1333500"/>
                <a:gd name="connsiteY40" fmla="*/ 389855 h 428625"/>
                <a:gd name="connsiteX41" fmla="*/ 1230630 w 1333500"/>
                <a:gd name="connsiteY41" fmla="*/ 276508 h 428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333500" h="428625">
                  <a:moveTo>
                    <a:pt x="1230630" y="276508"/>
                  </a:moveTo>
                  <a:cubicBezTo>
                    <a:pt x="1210628" y="252695"/>
                    <a:pt x="1152525" y="212690"/>
                    <a:pt x="1150620" y="206975"/>
                  </a:cubicBezTo>
                  <a:cubicBezTo>
                    <a:pt x="1094423" y="168875"/>
                    <a:pt x="1039178" y="128870"/>
                    <a:pt x="982028" y="91723"/>
                  </a:cubicBezTo>
                  <a:cubicBezTo>
                    <a:pt x="927735" y="56480"/>
                    <a:pt x="766763" y="283"/>
                    <a:pt x="752475" y="283"/>
                  </a:cubicBezTo>
                  <a:cubicBezTo>
                    <a:pt x="714375" y="-1622"/>
                    <a:pt x="680085" y="5998"/>
                    <a:pt x="647700" y="26000"/>
                  </a:cubicBezTo>
                  <a:cubicBezTo>
                    <a:pt x="636270" y="34573"/>
                    <a:pt x="609600" y="43145"/>
                    <a:pt x="603885" y="46955"/>
                  </a:cubicBezTo>
                  <a:cubicBezTo>
                    <a:pt x="550545" y="76483"/>
                    <a:pt x="498158" y="107915"/>
                    <a:pt x="436245" y="119345"/>
                  </a:cubicBezTo>
                  <a:cubicBezTo>
                    <a:pt x="436245" y="119345"/>
                    <a:pt x="392430" y="128870"/>
                    <a:pt x="383858" y="133633"/>
                  </a:cubicBezTo>
                  <a:cubicBezTo>
                    <a:pt x="374333" y="140300"/>
                    <a:pt x="315278" y="150778"/>
                    <a:pt x="304800" y="155540"/>
                  </a:cubicBezTo>
                  <a:cubicBezTo>
                    <a:pt x="292418" y="162208"/>
                    <a:pt x="257175" y="171733"/>
                    <a:pt x="251460" y="172685"/>
                  </a:cubicBezTo>
                  <a:cubicBezTo>
                    <a:pt x="239078" y="175543"/>
                    <a:pt x="153353" y="200308"/>
                    <a:pt x="131445" y="224120"/>
                  </a:cubicBezTo>
                  <a:cubicBezTo>
                    <a:pt x="110490" y="241265"/>
                    <a:pt x="56198" y="268888"/>
                    <a:pt x="25718" y="301273"/>
                  </a:cubicBezTo>
                  <a:cubicBezTo>
                    <a:pt x="19050" y="307940"/>
                    <a:pt x="9525" y="312703"/>
                    <a:pt x="0" y="328895"/>
                  </a:cubicBezTo>
                  <a:cubicBezTo>
                    <a:pt x="6668" y="321275"/>
                    <a:pt x="20955" y="323180"/>
                    <a:pt x="24765" y="321275"/>
                  </a:cubicBezTo>
                  <a:cubicBezTo>
                    <a:pt x="39053" y="317465"/>
                    <a:pt x="53340" y="313655"/>
                    <a:pt x="68580" y="309845"/>
                  </a:cubicBezTo>
                  <a:cubicBezTo>
                    <a:pt x="76200" y="307940"/>
                    <a:pt x="84773" y="306035"/>
                    <a:pt x="93345" y="303178"/>
                  </a:cubicBezTo>
                  <a:cubicBezTo>
                    <a:pt x="143828" y="286985"/>
                    <a:pt x="183833" y="282223"/>
                    <a:pt x="229553" y="291748"/>
                  </a:cubicBezTo>
                  <a:cubicBezTo>
                    <a:pt x="249555" y="295558"/>
                    <a:pt x="260985" y="303178"/>
                    <a:pt x="270510" y="315560"/>
                  </a:cubicBezTo>
                  <a:cubicBezTo>
                    <a:pt x="275273" y="320323"/>
                    <a:pt x="278130" y="323180"/>
                    <a:pt x="280988" y="329848"/>
                  </a:cubicBezTo>
                  <a:cubicBezTo>
                    <a:pt x="281940" y="332705"/>
                    <a:pt x="284798" y="336515"/>
                    <a:pt x="285750" y="338420"/>
                  </a:cubicBezTo>
                  <a:cubicBezTo>
                    <a:pt x="291465" y="345088"/>
                    <a:pt x="296228" y="351755"/>
                    <a:pt x="301943" y="356518"/>
                  </a:cubicBezTo>
                  <a:cubicBezTo>
                    <a:pt x="308610" y="361280"/>
                    <a:pt x="315278" y="364138"/>
                    <a:pt x="322898" y="365090"/>
                  </a:cubicBezTo>
                  <a:cubicBezTo>
                    <a:pt x="333375" y="366043"/>
                    <a:pt x="345758" y="365090"/>
                    <a:pt x="367665" y="359375"/>
                  </a:cubicBezTo>
                  <a:cubicBezTo>
                    <a:pt x="368618" y="359375"/>
                    <a:pt x="371475" y="358423"/>
                    <a:pt x="371475" y="357470"/>
                  </a:cubicBezTo>
                  <a:cubicBezTo>
                    <a:pt x="374333" y="354613"/>
                    <a:pt x="382905" y="353660"/>
                    <a:pt x="389573" y="356518"/>
                  </a:cubicBezTo>
                  <a:cubicBezTo>
                    <a:pt x="392430" y="358423"/>
                    <a:pt x="394335" y="358423"/>
                    <a:pt x="397193" y="357470"/>
                  </a:cubicBezTo>
                  <a:cubicBezTo>
                    <a:pt x="397193" y="357470"/>
                    <a:pt x="421005" y="356518"/>
                    <a:pt x="426720" y="352708"/>
                  </a:cubicBezTo>
                  <a:cubicBezTo>
                    <a:pt x="436245" y="345088"/>
                    <a:pt x="446723" y="347945"/>
                    <a:pt x="456248" y="348898"/>
                  </a:cubicBezTo>
                  <a:cubicBezTo>
                    <a:pt x="484823" y="349850"/>
                    <a:pt x="513398" y="350803"/>
                    <a:pt x="541973" y="350803"/>
                  </a:cubicBezTo>
                  <a:cubicBezTo>
                    <a:pt x="592455" y="355565"/>
                    <a:pt x="640080" y="368900"/>
                    <a:pt x="674370" y="409858"/>
                  </a:cubicBezTo>
                  <a:cubicBezTo>
                    <a:pt x="674370" y="412715"/>
                    <a:pt x="674370" y="414620"/>
                    <a:pt x="674370" y="416525"/>
                  </a:cubicBezTo>
                  <a:cubicBezTo>
                    <a:pt x="674370" y="431765"/>
                    <a:pt x="681990" y="437480"/>
                    <a:pt x="701993" y="436528"/>
                  </a:cubicBezTo>
                  <a:cubicBezTo>
                    <a:pt x="809625" y="427955"/>
                    <a:pt x="918210" y="422240"/>
                    <a:pt x="1025843" y="414620"/>
                  </a:cubicBezTo>
                  <a:cubicBezTo>
                    <a:pt x="1025843" y="414620"/>
                    <a:pt x="1026795" y="413668"/>
                    <a:pt x="1026795" y="413668"/>
                  </a:cubicBezTo>
                  <a:cubicBezTo>
                    <a:pt x="1032510" y="414620"/>
                    <a:pt x="1039178" y="414620"/>
                    <a:pt x="1044893" y="415573"/>
                  </a:cubicBezTo>
                  <a:cubicBezTo>
                    <a:pt x="1062038" y="414620"/>
                    <a:pt x="1078230" y="414620"/>
                    <a:pt x="1095375" y="413668"/>
                  </a:cubicBezTo>
                  <a:cubicBezTo>
                    <a:pt x="1096328" y="413668"/>
                    <a:pt x="1098233" y="412715"/>
                    <a:pt x="1098233" y="411763"/>
                  </a:cubicBezTo>
                  <a:cubicBezTo>
                    <a:pt x="1139190" y="408905"/>
                    <a:pt x="1180148" y="407000"/>
                    <a:pt x="1220153" y="406048"/>
                  </a:cubicBezTo>
                  <a:cubicBezTo>
                    <a:pt x="1224915" y="406048"/>
                    <a:pt x="1229678" y="405095"/>
                    <a:pt x="1234440" y="406048"/>
                  </a:cubicBezTo>
                  <a:cubicBezTo>
                    <a:pt x="1256348" y="406048"/>
                    <a:pt x="1278255" y="406048"/>
                    <a:pt x="1300163" y="407000"/>
                  </a:cubicBezTo>
                  <a:cubicBezTo>
                    <a:pt x="1316355" y="409858"/>
                    <a:pt x="1329690" y="406048"/>
                    <a:pt x="1338263" y="389855"/>
                  </a:cubicBezTo>
                  <a:cubicBezTo>
                    <a:pt x="1303973" y="350803"/>
                    <a:pt x="1272540" y="309845"/>
                    <a:pt x="1230630" y="276508"/>
                  </a:cubicBezTo>
                  <a:close/>
                </a:path>
              </a:pathLst>
            </a:custGeom>
            <a:solidFill>
              <a:srgbClr val="603907"/>
            </a:solidFill>
            <a:ln w="9525" cap="flat">
              <a:noFill/>
              <a:prstDash val="solid"/>
              <a:miter/>
            </a:ln>
          </p:spPr>
          <p:txBody>
            <a:bodyPr rtlCol="0" anchor="ctr"/>
            <a:lstStyle/>
            <a:p>
              <a:endParaRPr lang="en-US"/>
            </a:p>
          </p:txBody>
        </p:sp>
      </p:grpSp>
      <p:grpSp>
        <p:nvGrpSpPr>
          <p:cNvPr id="22" name="Group 21">
            <a:extLst>
              <a:ext uri="{FF2B5EF4-FFF2-40B4-BE49-F238E27FC236}">
                <a16:creationId xmlns:a16="http://schemas.microsoft.com/office/drawing/2014/main" id="{B594DAE1-95E4-4E3B-AAA2-BBBD56348A8D}"/>
              </a:ext>
            </a:extLst>
          </p:cNvPr>
          <p:cNvGrpSpPr/>
          <p:nvPr/>
        </p:nvGrpSpPr>
        <p:grpSpPr>
          <a:xfrm>
            <a:off x="8193657" y="513768"/>
            <a:ext cx="2332714" cy="2260981"/>
            <a:chOff x="4113357" y="571500"/>
            <a:chExt cx="3755953" cy="3640454"/>
          </a:xfrm>
        </p:grpSpPr>
        <p:grpSp>
          <p:nvGrpSpPr>
            <p:cNvPr id="23" name="Group 22">
              <a:extLst>
                <a:ext uri="{FF2B5EF4-FFF2-40B4-BE49-F238E27FC236}">
                  <a16:creationId xmlns:a16="http://schemas.microsoft.com/office/drawing/2014/main" id="{501925C8-5EE7-415C-90D7-25DFD3B05D2F}"/>
                </a:ext>
              </a:extLst>
            </p:cNvPr>
            <p:cNvGrpSpPr/>
            <p:nvPr/>
          </p:nvGrpSpPr>
          <p:grpSpPr>
            <a:xfrm>
              <a:off x="4113357" y="571500"/>
              <a:ext cx="3755953" cy="3640454"/>
              <a:chOff x="8245666" y="1149228"/>
              <a:chExt cx="3755953" cy="3640454"/>
            </a:xfrm>
            <a:solidFill>
              <a:schemeClr val="accent2"/>
            </a:solidFill>
          </p:grpSpPr>
          <p:sp>
            <p:nvSpPr>
              <p:cNvPr id="33" name="Freeform: Shape 32">
                <a:extLst>
                  <a:ext uri="{FF2B5EF4-FFF2-40B4-BE49-F238E27FC236}">
                    <a16:creationId xmlns:a16="http://schemas.microsoft.com/office/drawing/2014/main" id="{FE049B20-040A-456A-B619-22403C4BBCB8}"/>
                  </a:ext>
                </a:extLst>
              </p:cNvPr>
              <p:cNvSpPr/>
              <p:nvPr/>
            </p:nvSpPr>
            <p:spPr>
              <a:xfrm>
                <a:off x="9267944" y="1608332"/>
                <a:ext cx="2733675" cy="3181350"/>
              </a:xfrm>
              <a:custGeom>
                <a:avLst/>
                <a:gdLst>
                  <a:gd name="connsiteX0" fmla="*/ 2160516 w 2733675"/>
                  <a:gd name="connsiteY0" fmla="*/ 930593 h 3181350"/>
                  <a:gd name="connsiteX1" fmla="*/ 2030976 w 2733675"/>
                  <a:gd name="connsiteY1" fmla="*/ 1176338 h 3181350"/>
                  <a:gd name="connsiteX2" fmla="*/ 917503 w 2733675"/>
                  <a:gd name="connsiteY2" fmla="*/ 2543175 h 3181350"/>
                  <a:gd name="connsiteX3" fmla="*/ 254563 w 2733675"/>
                  <a:gd name="connsiteY3" fmla="*/ 3052763 h 3181350"/>
                  <a:gd name="connsiteX4" fmla="*/ 223131 w 2733675"/>
                  <a:gd name="connsiteY4" fmla="*/ 3042285 h 3181350"/>
                  <a:gd name="connsiteX5" fmla="*/ 42156 w 2733675"/>
                  <a:gd name="connsiteY5" fmla="*/ 2341245 h 3181350"/>
                  <a:gd name="connsiteX6" fmla="*/ 7866 w 2733675"/>
                  <a:gd name="connsiteY6" fmla="*/ 1731645 h 3181350"/>
                  <a:gd name="connsiteX7" fmla="*/ 275519 w 2733675"/>
                  <a:gd name="connsiteY7" fmla="*/ 1079183 h 3181350"/>
                  <a:gd name="connsiteX8" fmla="*/ 719383 w 2733675"/>
                  <a:gd name="connsiteY8" fmla="*/ 780098 h 3181350"/>
                  <a:gd name="connsiteX9" fmla="*/ 1295646 w 2733675"/>
                  <a:gd name="connsiteY9" fmla="*/ 602933 h 3181350"/>
                  <a:gd name="connsiteX10" fmla="*/ 1938583 w 2733675"/>
                  <a:gd name="connsiteY10" fmla="*/ 435292 h 3181350"/>
                  <a:gd name="connsiteX11" fmla="*/ 2379591 w 2733675"/>
                  <a:gd name="connsiteY11" fmla="*/ 197168 h 3181350"/>
                  <a:gd name="connsiteX12" fmla="*/ 2462458 w 2733675"/>
                  <a:gd name="connsiteY12" fmla="*/ 106680 h 3181350"/>
                  <a:gd name="connsiteX13" fmla="*/ 2529133 w 2733675"/>
                  <a:gd name="connsiteY13" fmla="*/ 0 h 3181350"/>
                  <a:gd name="connsiteX14" fmla="*/ 2572948 w 2733675"/>
                  <a:gd name="connsiteY14" fmla="*/ 172403 h 3181350"/>
                  <a:gd name="connsiteX15" fmla="*/ 2686296 w 2733675"/>
                  <a:gd name="connsiteY15" fmla="*/ 754380 h 3181350"/>
                  <a:gd name="connsiteX16" fmla="*/ 2723444 w 2733675"/>
                  <a:gd name="connsiteY16" fmla="*/ 1638300 h 3181350"/>
                  <a:gd name="connsiteX17" fmla="*/ 2520561 w 2733675"/>
                  <a:gd name="connsiteY17" fmla="*/ 2395538 h 3181350"/>
                  <a:gd name="connsiteX18" fmla="*/ 2168136 w 2733675"/>
                  <a:gd name="connsiteY18" fmla="*/ 2827973 h 3181350"/>
                  <a:gd name="connsiteX19" fmla="*/ 1865241 w 2733675"/>
                  <a:gd name="connsiteY19" fmla="*/ 3012758 h 3181350"/>
                  <a:gd name="connsiteX20" fmla="*/ 1408994 w 2733675"/>
                  <a:gd name="connsiteY20" fmla="*/ 3148013 h 3181350"/>
                  <a:gd name="connsiteX21" fmla="*/ 752721 w 2733675"/>
                  <a:gd name="connsiteY21" fmla="*/ 3177540 h 3181350"/>
                  <a:gd name="connsiteX22" fmla="*/ 547933 w 2733675"/>
                  <a:gd name="connsiteY22" fmla="*/ 3162300 h 3181350"/>
                  <a:gd name="connsiteX23" fmla="*/ 393628 w 2733675"/>
                  <a:gd name="connsiteY23" fmla="*/ 3141345 h 3181350"/>
                  <a:gd name="connsiteX24" fmla="*/ 339336 w 2733675"/>
                  <a:gd name="connsiteY24" fmla="*/ 3137535 h 3181350"/>
                  <a:gd name="connsiteX25" fmla="*/ 323144 w 2733675"/>
                  <a:gd name="connsiteY25" fmla="*/ 3133725 h 3181350"/>
                  <a:gd name="connsiteX26" fmla="*/ 334573 w 2733675"/>
                  <a:gd name="connsiteY26" fmla="*/ 3119438 h 3181350"/>
                  <a:gd name="connsiteX27" fmla="*/ 534598 w 2733675"/>
                  <a:gd name="connsiteY27" fmla="*/ 2997518 h 3181350"/>
                  <a:gd name="connsiteX28" fmla="*/ 1953823 w 2733675"/>
                  <a:gd name="connsiteY28" fmla="*/ 1418273 h 3181350"/>
                  <a:gd name="connsiteX29" fmla="*/ 2157658 w 2733675"/>
                  <a:gd name="connsiteY29" fmla="*/ 950595 h 3181350"/>
                  <a:gd name="connsiteX30" fmla="*/ 2162421 w 2733675"/>
                  <a:gd name="connsiteY30" fmla="*/ 933450 h 3181350"/>
                  <a:gd name="connsiteX31" fmla="*/ 2166231 w 2733675"/>
                  <a:gd name="connsiteY31" fmla="*/ 927735 h 3181350"/>
                  <a:gd name="connsiteX32" fmla="*/ 2163373 w 2733675"/>
                  <a:gd name="connsiteY32" fmla="*/ 924878 h 3181350"/>
                  <a:gd name="connsiteX33" fmla="*/ 2160516 w 2733675"/>
                  <a:gd name="connsiteY33" fmla="*/ 930593 h 3181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733675" h="3181350">
                    <a:moveTo>
                      <a:pt x="2160516" y="930593"/>
                    </a:moveTo>
                    <a:cubicBezTo>
                      <a:pt x="2117653" y="1012508"/>
                      <a:pt x="2075744" y="1095375"/>
                      <a:pt x="2030976" y="1176338"/>
                    </a:cubicBezTo>
                    <a:cubicBezTo>
                      <a:pt x="1742369" y="1699260"/>
                      <a:pt x="1366131" y="2150745"/>
                      <a:pt x="917503" y="2543175"/>
                    </a:cubicBezTo>
                    <a:cubicBezTo>
                      <a:pt x="707001" y="2727008"/>
                      <a:pt x="485069" y="2895600"/>
                      <a:pt x="254563" y="3052763"/>
                    </a:cubicBezTo>
                    <a:cubicBezTo>
                      <a:pt x="236466" y="3065145"/>
                      <a:pt x="230751" y="3066098"/>
                      <a:pt x="223131" y="3042285"/>
                    </a:cubicBezTo>
                    <a:cubicBezTo>
                      <a:pt x="130738" y="2756535"/>
                      <a:pt x="83113" y="2572703"/>
                      <a:pt x="42156" y="2341245"/>
                    </a:cubicBezTo>
                    <a:cubicBezTo>
                      <a:pt x="5961" y="2139315"/>
                      <a:pt x="-11184" y="1936433"/>
                      <a:pt x="7866" y="1731645"/>
                    </a:cubicBezTo>
                    <a:cubicBezTo>
                      <a:pt x="30726" y="1486853"/>
                      <a:pt x="106926" y="1263968"/>
                      <a:pt x="275519" y="1079183"/>
                    </a:cubicBezTo>
                    <a:cubicBezTo>
                      <a:pt x="399344" y="943928"/>
                      <a:pt x="552696" y="851535"/>
                      <a:pt x="719383" y="780098"/>
                    </a:cubicBezTo>
                    <a:cubicBezTo>
                      <a:pt x="905121" y="701040"/>
                      <a:pt x="1099431" y="649605"/>
                      <a:pt x="1295646" y="602933"/>
                    </a:cubicBezTo>
                    <a:cubicBezTo>
                      <a:pt x="1510911" y="550545"/>
                      <a:pt x="1728081" y="506730"/>
                      <a:pt x="1938583" y="435292"/>
                    </a:cubicBezTo>
                    <a:cubicBezTo>
                      <a:pt x="2099556" y="381000"/>
                      <a:pt x="2251956" y="312420"/>
                      <a:pt x="2379591" y="197168"/>
                    </a:cubicBezTo>
                    <a:cubicBezTo>
                      <a:pt x="2410071" y="169545"/>
                      <a:pt x="2437694" y="140018"/>
                      <a:pt x="2462458" y="106680"/>
                    </a:cubicBezTo>
                    <a:cubicBezTo>
                      <a:pt x="2486271" y="74295"/>
                      <a:pt x="2509131" y="40958"/>
                      <a:pt x="2529133" y="0"/>
                    </a:cubicBezTo>
                    <a:cubicBezTo>
                      <a:pt x="2544373" y="60960"/>
                      <a:pt x="2559614" y="116205"/>
                      <a:pt x="2572948" y="172403"/>
                    </a:cubicBezTo>
                    <a:cubicBezTo>
                      <a:pt x="2618669" y="364808"/>
                      <a:pt x="2658673" y="559118"/>
                      <a:pt x="2686296" y="754380"/>
                    </a:cubicBezTo>
                    <a:cubicBezTo>
                      <a:pt x="2728206" y="1047750"/>
                      <a:pt x="2749161" y="1342073"/>
                      <a:pt x="2723444" y="1638300"/>
                    </a:cubicBezTo>
                    <a:cubicBezTo>
                      <a:pt x="2700583" y="1902143"/>
                      <a:pt x="2643433" y="2157413"/>
                      <a:pt x="2520561" y="2395538"/>
                    </a:cubicBezTo>
                    <a:cubicBezTo>
                      <a:pt x="2432931" y="2564130"/>
                      <a:pt x="2316726" y="2708910"/>
                      <a:pt x="2168136" y="2827973"/>
                    </a:cubicBezTo>
                    <a:cubicBezTo>
                      <a:pt x="2074791" y="2903220"/>
                      <a:pt x="1972873" y="2963228"/>
                      <a:pt x="1865241" y="3012758"/>
                    </a:cubicBezTo>
                    <a:cubicBezTo>
                      <a:pt x="1719508" y="3079433"/>
                      <a:pt x="1566156" y="3121343"/>
                      <a:pt x="1408994" y="3148013"/>
                    </a:cubicBezTo>
                    <a:cubicBezTo>
                      <a:pt x="1191823" y="3185160"/>
                      <a:pt x="972748" y="3188018"/>
                      <a:pt x="752721" y="3177540"/>
                    </a:cubicBezTo>
                    <a:cubicBezTo>
                      <a:pt x="684141" y="3174683"/>
                      <a:pt x="615561" y="3168015"/>
                      <a:pt x="547933" y="3162300"/>
                    </a:cubicBezTo>
                    <a:cubicBezTo>
                      <a:pt x="496498" y="3157538"/>
                      <a:pt x="445063" y="3149918"/>
                      <a:pt x="393628" y="3141345"/>
                    </a:cubicBezTo>
                    <a:cubicBezTo>
                      <a:pt x="375531" y="3138488"/>
                      <a:pt x="357433" y="3134678"/>
                      <a:pt x="339336" y="3137535"/>
                    </a:cubicBezTo>
                    <a:cubicBezTo>
                      <a:pt x="333621" y="3138488"/>
                      <a:pt x="326001" y="3140393"/>
                      <a:pt x="323144" y="3133725"/>
                    </a:cubicBezTo>
                    <a:cubicBezTo>
                      <a:pt x="319333" y="3125153"/>
                      <a:pt x="328858" y="3122295"/>
                      <a:pt x="334573" y="3119438"/>
                    </a:cubicBezTo>
                    <a:cubicBezTo>
                      <a:pt x="401248" y="3078480"/>
                      <a:pt x="468876" y="3039428"/>
                      <a:pt x="534598" y="2997518"/>
                    </a:cubicBezTo>
                    <a:cubicBezTo>
                      <a:pt x="1151819" y="2601278"/>
                      <a:pt x="1626163" y="2075498"/>
                      <a:pt x="1953823" y="1418273"/>
                    </a:cubicBezTo>
                    <a:cubicBezTo>
                      <a:pt x="2030023" y="1265873"/>
                      <a:pt x="2097651" y="1109663"/>
                      <a:pt x="2157658" y="950595"/>
                    </a:cubicBezTo>
                    <a:cubicBezTo>
                      <a:pt x="2159564" y="944880"/>
                      <a:pt x="2160516" y="939165"/>
                      <a:pt x="2162421" y="933450"/>
                    </a:cubicBezTo>
                    <a:cubicBezTo>
                      <a:pt x="2163373" y="931545"/>
                      <a:pt x="2165278" y="929640"/>
                      <a:pt x="2166231" y="927735"/>
                    </a:cubicBezTo>
                    <a:cubicBezTo>
                      <a:pt x="2166231" y="927735"/>
                      <a:pt x="2164326" y="925830"/>
                      <a:pt x="2163373" y="924878"/>
                    </a:cubicBezTo>
                    <a:cubicBezTo>
                      <a:pt x="2162421" y="925830"/>
                      <a:pt x="2161469" y="927735"/>
                      <a:pt x="2160516" y="930593"/>
                    </a:cubicBezTo>
                    <a:close/>
                  </a:path>
                </a:pathLst>
              </a:custGeom>
              <a:grpFill/>
              <a:ln w="9525" cap="flat">
                <a:noFill/>
                <a:prstDash val="solid"/>
                <a:miter/>
              </a:ln>
            </p:spPr>
            <p:txBody>
              <a:bodyPr rtlCol="0" anchor="ctr"/>
              <a:lstStyle/>
              <a:p>
                <a:endParaRPr lang="en-US"/>
              </a:p>
            </p:txBody>
          </p:sp>
          <p:sp>
            <p:nvSpPr>
              <p:cNvPr id="34" name="Freeform: Shape 33">
                <a:extLst>
                  <a:ext uri="{FF2B5EF4-FFF2-40B4-BE49-F238E27FC236}">
                    <a16:creationId xmlns:a16="http://schemas.microsoft.com/office/drawing/2014/main" id="{0B454AEE-57CF-4164-B269-323B225312CD}"/>
                  </a:ext>
                </a:extLst>
              </p:cNvPr>
              <p:cNvSpPr/>
              <p:nvPr/>
            </p:nvSpPr>
            <p:spPr>
              <a:xfrm>
                <a:off x="8245666" y="1149228"/>
                <a:ext cx="1733550" cy="3343275"/>
              </a:xfrm>
              <a:custGeom>
                <a:avLst/>
                <a:gdLst>
                  <a:gd name="connsiteX0" fmla="*/ 1007284 w 1733550"/>
                  <a:gd name="connsiteY0" fmla="*/ 2741295 h 3343275"/>
                  <a:gd name="connsiteX1" fmla="*/ 930131 w 1733550"/>
                  <a:gd name="connsiteY1" fmla="*/ 2366963 h 3343275"/>
                  <a:gd name="connsiteX2" fmla="*/ 868219 w 1733550"/>
                  <a:gd name="connsiteY2" fmla="*/ 1476375 h 3343275"/>
                  <a:gd name="connsiteX3" fmla="*/ 929179 w 1733550"/>
                  <a:gd name="connsiteY3" fmla="*/ 875347 h 3343275"/>
                  <a:gd name="connsiteX4" fmla="*/ 931084 w 1733550"/>
                  <a:gd name="connsiteY4" fmla="*/ 855345 h 3343275"/>
                  <a:gd name="connsiteX5" fmla="*/ 1096819 w 1733550"/>
                  <a:gd name="connsiteY5" fmla="*/ 3348038 h 3343275"/>
                  <a:gd name="connsiteX6" fmla="*/ 1014904 w 1733550"/>
                  <a:gd name="connsiteY6" fmla="*/ 3311843 h 3343275"/>
                  <a:gd name="connsiteX7" fmla="*/ 886316 w 1733550"/>
                  <a:gd name="connsiteY7" fmla="*/ 3243263 h 3343275"/>
                  <a:gd name="connsiteX8" fmla="*/ 818688 w 1733550"/>
                  <a:gd name="connsiteY8" fmla="*/ 3202305 h 3343275"/>
                  <a:gd name="connsiteX9" fmla="*/ 302434 w 1733550"/>
                  <a:gd name="connsiteY9" fmla="*/ 2772728 h 3343275"/>
                  <a:gd name="connsiteX10" fmla="*/ 8111 w 1733550"/>
                  <a:gd name="connsiteY10" fmla="*/ 2094548 h 3343275"/>
                  <a:gd name="connsiteX11" fmla="*/ 72881 w 1733550"/>
                  <a:gd name="connsiteY11" fmla="*/ 1495425 h 3343275"/>
                  <a:gd name="connsiteX12" fmla="*/ 450071 w 1733550"/>
                  <a:gd name="connsiteY12" fmla="*/ 764858 h 3343275"/>
                  <a:gd name="connsiteX13" fmla="*/ 629141 w 1733550"/>
                  <a:gd name="connsiteY13" fmla="*/ 531495 h 3343275"/>
                  <a:gd name="connsiteX14" fmla="*/ 1130156 w 1733550"/>
                  <a:gd name="connsiteY14" fmla="*/ 14288 h 3343275"/>
                  <a:gd name="connsiteX15" fmla="*/ 1148254 w 1733550"/>
                  <a:gd name="connsiteY15" fmla="*/ 0 h 3343275"/>
                  <a:gd name="connsiteX16" fmla="*/ 1152064 w 1733550"/>
                  <a:gd name="connsiteY16" fmla="*/ 133350 h 3343275"/>
                  <a:gd name="connsiteX17" fmla="*/ 1249219 w 1733550"/>
                  <a:gd name="connsiteY17" fmla="*/ 456248 h 3343275"/>
                  <a:gd name="connsiteX18" fmla="*/ 1501631 w 1733550"/>
                  <a:gd name="connsiteY18" fmla="*/ 859155 h 3343275"/>
                  <a:gd name="connsiteX19" fmla="*/ 1729279 w 1733550"/>
                  <a:gd name="connsiteY19" fmla="*/ 1151573 h 3343275"/>
                  <a:gd name="connsiteX20" fmla="*/ 1726421 w 1733550"/>
                  <a:gd name="connsiteY20" fmla="*/ 1175385 h 3343275"/>
                  <a:gd name="connsiteX21" fmla="*/ 1559734 w 1733550"/>
                  <a:gd name="connsiteY21" fmla="*/ 1252538 h 3343275"/>
                  <a:gd name="connsiteX22" fmla="*/ 1120631 w 1733550"/>
                  <a:gd name="connsiteY22" fmla="*/ 1684973 h 3343275"/>
                  <a:gd name="connsiteX23" fmla="*/ 992996 w 1733550"/>
                  <a:gd name="connsiteY23" fmla="*/ 2122170 h 3343275"/>
                  <a:gd name="connsiteX24" fmla="*/ 1017761 w 1733550"/>
                  <a:gd name="connsiteY24" fmla="*/ 2724150 h 3343275"/>
                  <a:gd name="connsiteX25" fmla="*/ 1019666 w 1733550"/>
                  <a:gd name="connsiteY25" fmla="*/ 2742248 h 3343275"/>
                  <a:gd name="connsiteX26" fmla="*/ 1007284 w 1733550"/>
                  <a:gd name="connsiteY26" fmla="*/ 2741295 h 3343275"/>
                  <a:gd name="connsiteX27" fmla="*/ 934894 w 1733550"/>
                  <a:gd name="connsiteY27" fmla="*/ 839153 h 3343275"/>
                  <a:gd name="connsiteX28" fmla="*/ 932036 w 1733550"/>
                  <a:gd name="connsiteY28" fmla="*/ 834390 h 3343275"/>
                  <a:gd name="connsiteX29" fmla="*/ 930131 w 1733550"/>
                  <a:gd name="connsiteY29" fmla="*/ 839153 h 3343275"/>
                  <a:gd name="connsiteX30" fmla="*/ 932036 w 1733550"/>
                  <a:gd name="connsiteY30" fmla="*/ 845820 h 3343275"/>
                  <a:gd name="connsiteX31" fmla="*/ 934894 w 1733550"/>
                  <a:gd name="connsiteY31" fmla="*/ 839153 h 3343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733550" h="3343275">
                    <a:moveTo>
                      <a:pt x="1007284" y="2741295"/>
                    </a:moveTo>
                    <a:cubicBezTo>
                      <a:pt x="974899" y="2617470"/>
                      <a:pt x="951086" y="2492693"/>
                      <a:pt x="930131" y="2366963"/>
                    </a:cubicBezTo>
                    <a:cubicBezTo>
                      <a:pt x="880601" y="2072640"/>
                      <a:pt x="859646" y="1775460"/>
                      <a:pt x="868219" y="1476375"/>
                    </a:cubicBezTo>
                    <a:cubicBezTo>
                      <a:pt x="873934" y="1274445"/>
                      <a:pt x="894888" y="1074420"/>
                      <a:pt x="929179" y="875347"/>
                    </a:cubicBezTo>
                    <a:cubicBezTo>
                      <a:pt x="930131" y="868680"/>
                      <a:pt x="931084" y="862013"/>
                      <a:pt x="931084" y="855345"/>
                    </a:cubicBezTo>
                    <a:cubicBezTo>
                      <a:pt x="784399" y="1348740"/>
                      <a:pt x="621521" y="2273618"/>
                      <a:pt x="1096819" y="3348038"/>
                    </a:cubicBezTo>
                    <a:cubicBezTo>
                      <a:pt x="1068244" y="3333750"/>
                      <a:pt x="1040621" y="3328988"/>
                      <a:pt x="1014904" y="3311843"/>
                    </a:cubicBezTo>
                    <a:cubicBezTo>
                      <a:pt x="974899" y="3284220"/>
                      <a:pt x="930131" y="3264218"/>
                      <a:pt x="886316" y="3243263"/>
                    </a:cubicBezTo>
                    <a:cubicBezTo>
                      <a:pt x="862504" y="3231833"/>
                      <a:pt x="841549" y="3215640"/>
                      <a:pt x="818688" y="3202305"/>
                    </a:cubicBezTo>
                    <a:cubicBezTo>
                      <a:pt x="624379" y="3086100"/>
                      <a:pt x="447213" y="2947988"/>
                      <a:pt x="302434" y="2772728"/>
                    </a:cubicBezTo>
                    <a:cubicBezTo>
                      <a:pt x="139556" y="2575560"/>
                      <a:pt x="35734" y="2350770"/>
                      <a:pt x="8111" y="2094548"/>
                    </a:cubicBezTo>
                    <a:cubicBezTo>
                      <a:pt x="-14749" y="1890713"/>
                      <a:pt x="11921" y="1690688"/>
                      <a:pt x="72881" y="1495425"/>
                    </a:cubicBezTo>
                    <a:cubicBezTo>
                      <a:pt x="154796" y="1229678"/>
                      <a:pt x="290051" y="990600"/>
                      <a:pt x="450071" y="764858"/>
                    </a:cubicBezTo>
                    <a:cubicBezTo>
                      <a:pt x="507221" y="684848"/>
                      <a:pt x="565324" y="605790"/>
                      <a:pt x="629141" y="531495"/>
                    </a:cubicBezTo>
                    <a:cubicBezTo>
                      <a:pt x="784399" y="348615"/>
                      <a:pt x="951086" y="175260"/>
                      <a:pt x="1130156" y="14288"/>
                    </a:cubicBezTo>
                    <a:cubicBezTo>
                      <a:pt x="1134919" y="9525"/>
                      <a:pt x="1140634" y="5715"/>
                      <a:pt x="1148254" y="0"/>
                    </a:cubicBezTo>
                    <a:cubicBezTo>
                      <a:pt x="1149206" y="47625"/>
                      <a:pt x="1147301" y="90488"/>
                      <a:pt x="1152064" y="133350"/>
                    </a:cubicBezTo>
                    <a:cubicBezTo>
                      <a:pt x="1164446" y="246698"/>
                      <a:pt x="1200641" y="353378"/>
                      <a:pt x="1249219" y="456248"/>
                    </a:cubicBezTo>
                    <a:cubicBezTo>
                      <a:pt x="1316846" y="600075"/>
                      <a:pt x="1406381" y="732473"/>
                      <a:pt x="1501631" y="859155"/>
                    </a:cubicBezTo>
                    <a:cubicBezTo>
                      <a:pt x="1575926" y="958215"/>
                      <a:pt x="1653079" y="1054418"/>
                      <a:pt x="1729279" y="1151573"/>
                    </a:cubicBezTo>
                    <a:cubicBezTo>
                      <a:pt x="1735946" y="1160145"/>
                      <a:pt x="1746424" y="1170623"/>
                      <a:pt x="1726421" y="1175385"/>
                    </a:cubicBezTo>
                    <a:cubicBezTo>
                      <a:pt x="1666414" y="1191578"/>
                      <a:pt x="1613074" y="1223010"/>
                      <a:pt x="1559734" y="1252538"/>
                    </a:cubicBezTo>
                    <a:cubicBezTo>
                      <a:pt x="1373044" y="1355408"/>
                      <a:pt x="1220644" y="1494473"/>
                      <a:pt x="1120631" y="1684973"/>
                    </a:cubicBezTo>
                    <a:cubicBezTo>
                      <a:pt x="1048241" y="1822133"/>
                      <a:pt x="1010141" y="1968818"/>
                      <a:pt x="992996" y="2122170"/>
                    </a:cubicBezTo>
                    <a:cubicBezTo>
                      <a:pt x="971088" y="2324100"/>
                      <a:pt x="985376" y="2525078"/>
                      <a:pt x="1017761" y="2724150"/>
                    </a:cubicBezTo>
                    <a:cubicBezTo>
                      <a:pt x="1018713" y="2729865"/>
                      <a:pt x="1018713" y="2736533"/>
                      <a:pt x="1019666" y="2742248"/>
                    </a:cubicBezTo>
                    <a:cubicBezTo>
                      <a:pt x="1014904" y="2741295"/>
                      <a:pt x="1011094" y="2741295"/>
                      <a:pt x="1007284" y="2741295"/>
                    </a:cubicBezTo>
                    <a:close/>
                    <a:moveTo>
                      <a:pt x="934894" y="839153"/>
                    </a:moveTo>
                    <a:cubicBezTo>
                      <a:pt x="933941" y="837247"/>
                      <a:pt x="932988" y="836295"/>
                      <a:pt x="932036" y="834390"/>
                    </a:cubicBezTo>
                    <a:cubicBezTo>
                      <a:pt x="931084" y="836295"/>
                      <a:pt x="930131" y="837247"/>
                      <a:pt x="930131" y="839153"/>
                    </a:cubicBezTo>
                    <a:cubicBezTo>
                      <a:pt x="930131" y="841058"/>
                      <a:pt x="931084" y="843915"/>
                      <a:pt x="932036" y="845820"/>
                    </a:cubicBezTo>
                    <a:cubicBezTo>
                      <a:pt x="932988" y="843915"/>
                      <a:pt x="933941" y="842010"/>
                      <a:pt x="934894" y="839153"/>
                    </a:cubicBezTo>
                    <a:close/>
                  </a:path>
                </a:pathLst>
              </a:custGeom>
              <a:grpFill/>
              <a:ln w="9525" cap="flat">
                <a:noFill/>
                <a:prstDash val="solid"/>
                <a:miter/>
              </a:ln>
            </p:spPr>
            <p:txBody>
              <a:bodyPr rtlCol="0" anchor="ctr"/>
              <a:lstStyle/>
              <a:p>
                <a:endParaRPr lang="en-US"/>
              </a:p>
            </p:txBody>
          </p:sp>
        </p:grpSp>
        <p:sp>
          <p:nvSpPr>
            <p:cNvPr id="24" name="Rectangle 23">
              <a:extLst>
                <a:ext uri="{FF2B5EF4-FFF2-40B4-BE49-F238E27FC236}">
                  <a16:creationId xmlns:a16="http://schemas.microsoft.com/office/drawing/2014/main" id="{36E09E5F-C62B-4A63-B77D-66E09E4CFD65}"/>
                </a:ext>
              </a:extLst>
            </p:cNvPr>
            <p:cNvSpPr/>
            <p:nvPr/>
          </p:nvSpPr>
          <p:spPr>
            <a:xfrm>
              <a:off x="6203991" y="2536216"/>
              <a:ext cx="597113" cy="89278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C49D0A68-D665-4BDB-B407-F52DE4C94A50}"/>
                </a:ext>
              </a:extLst>
            </p:cNvPr>
            <p:cNvSpPr/>
            <p:nvPr/>
          </p:nvSpPr>
          <p:spPr>
            <a:xfrm>
              <a:off x="4841267" y="3062143"/>
              <a:ext cx="597113" cy="60373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aphic 9">
              <a:extLst>
                <a:ext uri="{FF2B5EF4-FFF2-40B4-BE49-F238E27FC236}">
                  <a16:creationId xmlns:a16="http://schemas.microsoft.com/office/drawing/2014/main" id="{CBF04189-23A4-46E4-90DC-B510A1EF92E9}"/>
                </a:ext>
              </a:extLst>
            </p:cNvPr>
            <p:cNvGrpSpPr/>
            <p:nvPr/>
          </p:nvGrpSpPr>
          <p:grpSpPr>
            <a:xfrm>
              <a:off x="4770478" y="1846845"/>
              <a:ext cx="2676525" cy="1859915"/>
              <a:chOff x="4752975" y="1876663"/>
              <a:chExt cx="2676525" cy="1859915"/>
            </a:xfrm>
            <a:solidFill>
              <a:schemeClr val="bg1"/>
            </a:solidFill>
          </p:grpSpPr>
          <p:sp>
            <p:nvSpPr>
              <p:cNvPr id="27" name="Freeform: Shape 26">
                <a:extLst>
                  <a:ext uri="{FF2B5EF4-FFF2-40B4-BE49-F238E27FC236}">
                    <a16:creationId xmlns:a16="http://schemas.microsoft.com/office/drawing/2014/main" id="{7ED7CE9D-2C62-40E0-857C-7995D5EFAA20}"/>
                  </a:ext>
                </a:extLst>
              </p:cNvPr>
              <p:cNvSpPr/>
              <p:nvPr/>
            </p:nvSpPr>
            <p:spPr>
              <a:xfrm>
                <a:off x="5469255" y="2283143"/>
                <a:ext cx="657225" cy="1238250"/>
              </a:xfrm>
              <a:custGeom>
                <a:avLst/>
                <a:gdLst>
                  <a:gd name="connsiteX0" fmla="*/ 512445 w 657225"/>
                  <a:gd name="connsiteY0" fmla="*/ 1097280 h 1238250"/>
                  <a:gd name="connsiteX1" fmla="*/ 493395 w 657225"/>
                  <a:gd name="connsiteY1" fmla="*/ 1071563 h 1238250"/>
                  <a:gd name="connsiteX2" fmla="*/ 474345 w 657225"/>
                  <a:gd name="connsiteY2" fmla="*/ 1090613 h 1238250"/>
                  <a:gd name="connsiteX3" fmla="*/ 432435 w 657225"/>
                  <a:gd name="connsiteY3" fmla="*/ 1119188 h 1238250"/>
                  <a:gd name="connsiteX4" fmla="*/ 426720 w 657225"/>
                  <a:gd name="connsiteY4" fmla="*/ 1102042 h 1238250"/>
                  <a:gd name="connsiteX5" fmla="*/ 408623 w 657225"/>
                  <a:gd name="connsiteY5" fmla="*/ 1071563 h 1238250"/>
                  <a:gd name="connsiteX6" fmla="*/ 391478 w 657225"/>
                  <a:gd name="connsiteY6" fmla="*/ 1092517 h 1238250"/>
                  <a:gd name="connsiteX7" fmla="*/ 417195 w 657225"/>
                  <a:gd name="connsiteY7" fmla="*/ 1119188 h 1238250"/>
                  <a:gd name="connsiteX8" fmla="*/ 402908 w 657225"/>
                  <a:gd name="connsiteY8" fmla="*/ 1129665 h 1238250"/>
                  <a:gd name="connsiteX9" fmla="*/ 287655 w 657225"/>
                  <a:gd name="connsiteY9" fmla="*/ 1160145 h 1238250"/>
                  <a:gd name="connsiteX10" fmla="*/ 261938 w 657225"/>
                  <a:gd name="connsiteY10" fmla="*/ 1150620 h 1238250"/>
                  <a:gd name="connsiteX11" fmla="*/ 239078 w 657225"/>
                  <a:gd name="connsiteY11" fmla="*/ 1145858 h 1238250"/>
                  <a:gd name="connsiteX12" fmla="*/ 229553 w 657225"/>
                  <a:gd name="connsiteY12" fmla="*/ 1160145 h 1238250"/>
                  <a:gd name="connsiteX13" fmla="*/ 184785 w 657225"/>
                  <a:gd name="connsiteY13" fmla="*/ 1186815 h 1238250"/>
                  <a:gd name="connsiteX14" fmla="*/ 180023 w 657225"/>
                  <a:gd name="connsiteY14" fmla="*/ 1165860 h 1238250"/>
                  <a:gd name="connsiteX15" fmla="*/ 161925 w 657225"/>
                  <a:gd name="connsiteY15" fmla="*/ 1145858 h 1238250"/>
                  <a:gd name="connsiteX16" fmla="*/ 145733 w 657225"/>
                  <a:gd name="connsiteY16" fmla="*/ 1164908 h 1238250"/>
                  <a:gd name="connsiteX17" fmla="*/ 109538 w 657225"/>
                  <a:gd name="connsiteY17" fmla="*/ 1210628 h 1238250"/>
                  <a:gd name="connsiteX18" fmla="*/ 4763 w 657225"/>
                  <a:gd name="connsiteY18" fmla="*/ 1239203 h 1238250"/>
                  <a:gd name="connsiteX19" fmla="*/ 953 w 657225"/>
                  <a:gd name="connsiteY19" fmla="*/ 1212533 h 1238250"/>
                  <a:gd name="connsiteX20" fmla="*/ 0 w 657225"/>
                  <a:gd name="connsiteY20" fmla="*/ 28575 h 1238250"/>
                  <a:gd name="connsiteX21" fmla="*/ 29528 w 657225"/>
                  <a:gd name="connsiteY21" fmla="*/ 0 h 1238250"/>
                  <a:gd name="connsiteX22" fmla="*/ 637223 w 657225"/>
                  <a:gd name="connsiteY22" fmla="*/ 0 h 1238250"/>
                  <a:gd name="connsiteX23" fmla="*/ 664845 w 657225"/>
                  <a:gd name="connsiteY23" fmla="*/ 26670 h 1238250"/>
                  <a:gd name="connsiteX24" fmla="*/ 664845 w 657225"/>
                  <a:gd name="connsiteY24" fmla="*/ 1045845 h 1238250"/>
                  <a:gd name="connsiteX25" fmla="*/ 641033 w 657225"/>
                  <a:gd name="connsiteY25" fmla="*/ 1068705 h 1238250"/>
                  <a:gd name="connsiteX26" fmla="*/ 562928 w 657225"/>
                  <a:gd name="connsiteY26" fmla="*/ 1074420 h 1238250"/>
                  <a:gd name="connsiteX27" fmla="*/ 512445 w 657225"/>
                  <a:gd name="connsiteY27" fmla="*/ 1097280 h 1238250"/>
                  <a:gd name="connsiteX28" fmla="*/ 180023 w 657225"/>
                  <a:gd name="connsiteY28" fmla="*/ 862965 h 1238250"/>
                  <a:gd name="connsiteX29" fmla="*/ 160973 w 657225"/>
                  <a:gd name="connsiteY29" fmla="*/ 834390 h 1238250"/>
                  <a:gd name="connsiteX30" fmla="*/ 143828 w 657225"/>
                  <a:gd name="connsiteY30" fmla="*/ 865823 h 1238250"/>
                  <a:gd name="connsiteX31" fmla="*/ 161925 w 657225"/>
                  <a:gd name="connsiteY31" fmla="*/ 891540 h 1238250"/>
                  <a:gd name="connsiteX32" fmla="*/ 180023 w 657225"/>
                  <a:gd name="connsiteY32" fmla="*/ 862965 h 1238250"/>
                  <a:gd name="connsiteX33" fmla="*/ 180975 w 657225"/>
                  <a:gd name="connsiteY33" fmla="*/ 552450 h 1238250"/>
                  <a:gd name="connsiteX34" fmla="*/ 162878 w 657225"/>
                  <a:gd name="connsiteY34" fmla="*/ 524828 h 1238250"/>
                  <a:gd name="connsiteX35" fmla="*/ 143828 w 657225"/>
                  <a:gd name="connsiteY35" fmla="*/ 551498 h 1238250"/>
                  <a:gd name="connsiteX36" fmla="*/ 162878 w 657225"/>
                  <a:gd name="connsiteY36" fmla="*/ 581025 h 1238250"/>
                  <a:gd name="connsiteX37" fmla="*/ 180975 w 657225"/>
                  <a:gd name="connsiteY37" fmla="*/ 552450 h 1238250"/>
                  <a:gd name="connsiteX38" fmla="*/ 427673 w 657225"/>
                  <a:gd name="connsiteY38" fmla="*/ 85725 h 1238250"/>
                  <a:gd name="connsiteX39" fmla="*/ 408623 w 657225"/>
                  <a:gd name="connsiteY39" fmla="*/ 55245 h 1238250"/>
                  <a:gd name="connsiteX40" fmla="*/ 392430 w 657225"/>
                  <a:gd name="connsiteY40" fmla="*/ 83820 h 1238250"/>
                  <a:gd name="connsiteX41" fmla="*/ 410528 w 657225"/>
                  <a:gd name="connsiteY41" fmla="*/ 116205 h 1238250"/>
                  <a:gd name="connsiteX42" fmla="*/ 427673 w 657225"/>
                  <a:gd name="connsiteY42" fmla="*/ 85725 h 1238250"/>
                  <a:gd name="connsiteX43" fmla="*/ 228600 w 657225"/>
                  <a:gd name="connsiteY43" fmla="*/ 86677 h 1238250"/>
                  <a:gd name="connsiteX44" fmla="*/ 246698 w 657225"/>
                  <a:gd name="connsiteY44" fmla="*/ 116205 h 1238250"/>
                  <a:gd name="connsiteX45" fmla="*/ 264795 w 657225"/>
                  <a:gd name="connsiteY45" fmla="*/ 85725 h 1238250"/>
                  <a:gd name="connsiteX46" fmla="*/ 247650 w 657225"/>
                  <a:gd name="connsiteY46" fmla="*/ 55245 h 1238250"/>
                  <a:gd name="connsiteX47" fmla="*/ 228600 w 657225"/>
                  <a:gd name="connsiteY47" fmla="*/ 86677 h 1238250"/>
                  <a:gd name="connsiteX48" fmla="*/ 180023 w 657225"/>
                  <a:gd name="connsiteY48" fmla="*/ 788670 h 1238250"/>
                  <a:gd name="connsiteX49" fmla="*/ 162878 w 657225"/>
                  <a:gd name="connsiteY49" fmla="*/ 759143 h 1238250"/>
                  <a:gd name="connsiteX50" fmla="*/ 143828 w 657225"/>
                  <a:gd name="connsiteY50" fmla="*/ 783908 h 1238250"/>
                  <a:gd name="connsiteX51" fmla="*/ 162878 w 657225"/>
                  <a:gd name="connsiteY51" fmla="*/ 811530 h 1238250"/>
                  <a:gd name="connsiteX52" fmla="*/ 180023 w 657225"/>
                  <a:gd name="connsiteY52" fmla="*/ 788670 h 1238250"/>
                  <a:gd name="connsiteX53" fmla="*/ 143828 w 657225"/>
                  <a:gd name="connsiteY53" fmla="*/ 626745 h 1238250"/>
                  <a:gd name="connsiteX54" fmla="*/ 162878 w 657225"/>
                  <a:gd name="connsiteY54" fmla="*/ 655320 h 1238250"/>
                  <a:gd name="connsiteX55" fmla="*/ 180023 w 657225"/>
                  <a:gd name="connsiteY55" fmla="*/ 629603 h 1238250"/>
                  <a:gd name="connsiteX56" fmla="*/ 161925 w 657225"/>
                  <a:gd name="connsiteY56" fmla="*/ 603885 h 1238250"/>
                  <a:gd name="connsiteX57" fmla="*/ 143828 w 657225"/>
                  <a:gd name="connsiteY57" fmla="*/ 626745 h 1238250"/>
                  <a:gd name="connsiteX58" fmla="*/ 180023 w 657225"/>
                  <a:gd name="connsiteY58" fmla="*/ 319087 h 1238250"/>
                  <a:gd name="connsiteX59" fmla="*/ 161925 w 657225"/>
                  <a:gd name="connsiteY59" fmla="*/ 294322 h 1238250"/>
                  <a:gd name="connsiteX60" fmla="*/ 143828 w 657225"/>
                  <a:gd name="connsiteY60" fmla="*/ 320040 h 1238250"/>
                  <a:gd name="connsiteX61" fmla="*/ 160973 w 657225"/>
                  <a:gd name="connsiteY61" fmla="*/ 346710 h 1238250"/>
                  <a:gd name="connsiteX62" fmla="*/ 180023 w 657225"/>
                  <a:gd name="connsiteY62" fmla="*/ 319087 h 1238250"/>
                  <a:gd name="connsiteX63" fmla="*/ 143828 w 657225"/>
                  <a:gd name="connsiteY63" fmla="*/ 936308 h 1238250"/>
                  <a:gd name="connsiteX64" fmla="*/ 162878 w 657225"/>
                  <a:gd name="connsiteY64" fmla="*/ 967740 h 1238250"/>
                  <a:gd name="connsiteX65" fmla="*/ 180975 w 657225"/>
                  <a:gd name="connsiteY65" fmla="*/ 942023 h 1238250"/>
                  <a:gd name="connsiteX66" fmla="*/ 163830 w 657225"/>
                  <a:gd name="connsiteY66" fmla="*/ 916305 h 1238250"/>
                  <a:gd name="connsiteX67" fmla="*/ 143828 w 657225"/>
                  <a:gd name="connsiteY67" fmla="*/ 936308 h 1238250"/>
                  <a:gd name="connsiteX68" fmla="*/ 62865 w 657225"/>
                  <a:gd name="connsiteY68" fmla="*/ 553403 h 1238250"/>
                  <a:gd name="connsiteX69" fmla="*/ 80010 w 657225"/>
                  <a:gd name="connsiteY69" fmla="*/ 581025 h 1238250"/>
                  <a:gd name="connsiteX70" fmla="*/ 99060 w 657225"/>
                  <a:gd name="connsiteY70" fmla="*/ 554355 h 1238250"/>
                  <a:gd name="connsiteX71" fmla="*/ 80963 w 657225"/>
                  <a:gd name="connsiteY71" fmla="*/ 524828 h 1238250"/>
                  <a:gd name="connsiteX72" fmla="*/ 62865 w 657225"/>
                  <a:gd name="connsiteY72" fmla="*/ 553403 h 1238250"/>
                  <a:gd name="connsiteX73" fmla="*/ 100013 w 657225"/>
                  <a:gd name="connsiteY73" fmla="*/ 82868 h 1238250"/>
                  <a:gd name="connsiteX74" fmla="*/ 82868 w 657225"/>
                  <a:gd name="connsiteY74" fmla="*/ 54293 h 1238250"/>
                  <a:gd name="connsiteX75" fmla="*/ 63818 w 657225"/>
                  <a:gd name="connsiteY75" fmla="*/ 80963 h 1238250"/>
                  <a:gd name="connsiteX76" fmla="*/ 80010 w 657225"/>
                  <a:gd name="connsiteY76" fmla="*/ 115252 h 1238250"/>
                  <a:gd name="connsiteX77" fmla="*/ 100013 w 657225"/>
                  <a:gd name="connsiteY77" fmla="*/ 82868 h 1238250"/>
                  <a:gd name="connsiteX78" fmla="*/ 264795 w 657225"/>
                  <a:gd name="connsiteY78" fmla="*/ 552450 h 1238250"/>
                  <a:gd name="connsiteX79" fmla="*/ 247650 w 657225"/>
                  <a:gd name="connsiteY79" fmla="*/ 524828 h 1238250"/>
                  <a:gd name="connsiteX80" fmla="*/ 229553 w 657225"/>
                  <a:gd name="connsiteY80" fmla="*/ 552450 h 1238250"/>
                  <a:gd name="connsiteX81" fmla="*/ 246698 w 657225"/>
                  <a:gd name="connsiteY81" fmla="*/ 581025 h 1238250"/>
                  <a:gd name="connsiteX82" fmla="*/ 264795 w 657225"/>
                  <a:gd name="connsiteY82" fmla="*/ 552450 h 1238250"/>
                  <a:gd name="connsiteX83" fmla="*/ 308610 w 657225"/>
                  <a:gd name="connsiteY83" fmla="*/ 82868 h 1238250"/>
                  <a:gd name="connsiteX84" fmla="*/ 327660 w 657225"/>
                  <a:gd name="connsiteY84" fmla="*/ 114300 h 1238250"/>
                  <a:gd name="connsiteX85" fmla="*/ 343853 w 657225"/>
                  <a:gd name="connsiteY85" fmla="*/ 82868 h 1238250"/>
                  <a:gd name="connsiteX86" fmla="*/ 325755 w 657225"/>
                  <a:gd name="connsiteY86" fmla="*/ 53340 h 1238250"/>
                  <a:gd name="connsiteX87" fmla="*/ 308610 w 657225"/>
                  <a:gd name="connsiteY87" fmla="*/ 82868 h 1238250"/>
                  <a:gd name="connsiteX88" fmla="*/ 511492 w 657225"/>
                  <a:gd name="connsiteY88" fmla="*/ 84772 h 1238250"/>
                  <a:gd name="connsiteX89" fmla="*/ 492443 w 657225"/>
                  <a:gd name="connsiteY89" fmla="*/ 54293 h 1238250"/>
                  <a:gd name="connsiteX90" fmla="*/ 475298 w 657225"/>
                  <a:gd name="connsiteY90" fmla="*/ 81915 h 1238250"/>
                  <a:gd name="connsiteX91" fmla="*/ 493395 w 657225"/>
                  <a:gd name="connsiteY91" fmla="*/ 114300 h 1238250"/>
                  <a:gd name="connsiteX92" fmla="*/ 511492 w 657225"/>
                  <a:gd name="connsiteY92" fmla="*/ 84772 h 1238250"/>
                  <a:gd name="connsiteX93" fmla="*/ 553403 w 657225"/>
                  <a:gd name="connsiteY93" fmla="*/ 85725 h 1238250"/>
                  <a:gd name="connsiteX94" fmla="*/ 571500 w 657225"/>
                  <a:gd name="connsiteY94" fmla="*/ 115252 h 1238250"/>
                  <a:gd name="connsiteX95" fmla="*/ 589598 w 657225"/>
                  <a:gd name="connsiteY95" fmla="*/ 82868 h 1238250"/>
                  <a:gd name="connsiteX96" fmla="*/ 572453 w 657225"/>
                  <a:gd name="connsiteY96" fmla="*/ 55245 h 1238250"/>
                  <a:gd name="connsiteX97" fmla="*/ 553403 w 657225"/>
                  <a:gd name="connsiteY97" fmla="*/ 85725 h 1238250"/>
                  <a:gd name="connsiteX98" fmla="*/ 426720 w 657225"/>
                  <a:gd name="connsiteY98" fmla="*/ 554355 h 1238250"/>
                  <a:gd name="connsiteX99" fmla="*/ 407670 w 657225"/>
                  <a:gd name="connsiteY99" fmla="*/ 524828 h 1238250"/>
                  <a:gd name="connsiteX100" fmla="*/ 391478 w 657225"/>
                  <a:gd name="connsiteY100" fmla="*/ 553403 h 1238250"/>
                  <a:gd name="connsiteX101" fmla="*/ 409575 w 657225"/>
                  <a:gd name="connsiteY101" fmla="*/ 581025 h 1238250"/>
                  <a:gd name="connsiteX102" fmla="*/ 426720 w 657225"/>
                  <a:gd name="connsiteY102" fmla="*/ 554355 h 1238250"/>
                  <a:gd name="connsiteX103" fmla="*/ 510540 w 657225"/>
                  <a:gd name="connsiteY103" fmla="*/ 552450 h 1238250"/>
                  <a:gd name="connsiteX104" fmla="*/ 491490 w 657225"/>
                  <a:gd name="connsiteY104" fmla="*/ 524828 h 1238250"/>
                  <a:gd name="connsiteX105" fmla="*/ 475298 w 657225"/>
                  <a:gd name="connsiteY105" fmla="*/ 551498 h 1238250"/>
                  <a:gd name="connsiteX106" fmla="*/ 491490 w 657225"/>
                  <a:gd name="connsiteY106" fmla="*/ 581025 h 1238250"/>
                  <a:gd name="connsiteX107" fmla="*/ 510540 w 657225"/>
                  <a:gd name="connsiteY107" fmla="*/ 552450 h 1238250"/>
                  <a:gd name="connsiteX108" fmla="*/ 589598 w 657225"/>
                  <a:gd name="connsiteY108" fmla="*/ 553403 h 1238250"/>
                  <a:gd name="connsiteX109" fmla="*/ 572453 w 657225"/>
                  <a:gd name="connsiteY109" fmla="*/ 524828 h 1238250"/>
                  <a:gd name="connsiteX110" fmla="*/ 554355 w 657225"/>
                  <a:gd name="connsiteY110" fmla="*/ 554355 h 1238250"/>
                  <a:gd name="connsiteX111" fmla="*/ 572453 w 657225"/>
                  <a:gd name="connsiteY111" fmla="*/ 581025 h 1238250"/>
                  <a:gd name="connsiteX112" fmla="*/ 589598 w 657225"/>
                  <a:gd name="connsiteY112" fmla="*/ 553403 h 1238250"/>
                  <a:gd name="connsiteX113" fmla="*/ 62865 w 657225"/>
                  <a:gd name="connsiteY113" fmla="*/ 862965 h 1238250"/>
                  <a:gd name="connsiteX114" fmla="*/ 80010 w 657225"/>
                  <a:gd name="connsiteY114" fmla="*/ 891540 h 1238250"/>
                  <a:gd name="connsiteX115" fmla="*/ 98108 w 657225"/>
                  <a:gd name="connsiteY115" fmla="*/ 864870 h 1238250"/>
                  <a:gd name="connsiteX116" fmla="*/ 80010 w 657225"/>
                  <a:gd name="connsiteY116" fmla="*/ 834390 h 1238250"/>
                  <a:gd name="connsiteX117" fmla="*/ 62865 w 657225"/>
                  <a:gd name="connsiteY117" fmla="*/ 862965 h 1238250"/>
                  <a:gd name="connsiteX118" fmla="*/ 264795 w 657225"/>
                  <a:gd name="connsiteY118" fmla="*/ 862012 h 1238250"/>
                  <a:gd name="connsiteX119" fmla="*/ 246698 w 657225"/>
                  <a:gd name="connsiteY119" fmla="*/ 833437 h 1238250"/>
                  <a:gd name="connsiteX120" fmla="*/ 229553 w 657225"/>
                  <a:gd name="connsiteY120" fmla="*/ 862012 h 1238250"/>
                  <a:gd name="connsiteX121" fmla="*/ 246698 w 657225"/>
                  <a:gd name="connsiteY121" fmla="*/ 890587 h 1238250"/>
                  <a:gd name="connsiteX122" fmla="*/ 264795 w 657225"/>
                  <a:gd name="connsiteY122" fmla="*/ 862012 h 1238250"/>
                  <a:gd name="connsiteX123" fmla="*/ 344805 w 657225"/>
                  <a:gd name="connsiteY123" fmla="*/ 862965 h 1238250"/>
                  <a:gd name="connsiteX124" fmla="*/ 325755 w 657225"/>
                  <a:gd name="connsiteY124" fmla="*/ 833437 h 1238250"/>
                  <a:gd name="connsiteX125" fmla="*/ 309563 w 657225"/>
                  <a:gd name="connsiteY125" fmla="*/ 860108 h 1238250"/>
                  <a:gd name="connsiteX126" fmla="*/ 326708 w 657225"/>
                  <a:gd name="connsiteY126" fmla="*/ 890587 h 1238250"/>
                  <a:gd name="connsiteX127" fmla="*/ 344805 w 657225"/>
                  <a:gd name="connsiteY127" fmla="*/ 862965 h 1238250"/>
                  <a:gd name="connsiteX128" fmla="*/ 390525 w 657225"/>
                  <a:gd name="connsiteY128" fmla="*/ 862012 h 1238250"/>
                  <a:gd name="connsiteX129" fmla="*/ 408623 w 657225"/>
                  <a:gd name="connsiteY129" fmla="*/ 890587 h 1238250"/>
                  <a:gd name="connsiteX130" fmla="*/ 426720 w 657225"/>
                  <a:gd name="connsiteY130" fmla="*/ 860108 h 1238250"/>
                  <a:gd name="connsiteX131" fmla="*/ 407670 w 657225"/>
                  <a:gd name="connsiteY131" fmla="*/ 833437 h 1238250"/>
                  <a:gd name="connsiteX132" fmla="*/ 390525 w 657225"/>
                  <a:gd name="connsiteY132" fmla="*/ 862012 h 1238250"/>
                  <a:gd name="connsiteX133" fmla="*/ 511492 w 657225"/>
                  <a:gd name="connsiteY133" fmla="*/ 862012 h 1238250"/>
                  <a:gd name="connsiteX134" fmla="*/ 493395 w 657225"/>
                  <a:gd name="connsiteY134" fmla="*/ 834390 h 1238250"/>
                  <a:gd name="connsiteX135" fmla="*/ 475298 w 657225"/>
                  <a:gd name="connsiteY135" fmla="*/ 862012 h 1238250"/>
                  <a:gd name="connsiteX136" fmla="*/ 493395 w 657225"/>
                  <a:gd name="connsiteY136" fmla="*/ 891540 h 1238250"/>
                  <a:gd name="connsiteX137" fmla="*/ 511492 w 657225"/>
                  <a:gd name="connsiteY137" fmla="*/ 862012 h 1238250"/>
                  <a:gd name="connsiteX138" fmla="*/ 589598 w 657225"/>
                  <a:gd name="connsiteY138" fmla="*/ 862012 h 1238250"/>
                  <a:gd name="connsiteX139" fmla="*/ 571500 w 657225"/>
                  <a:gd name="connsiteY139" fmla="*/ 834390 h 1238250"/>
                  <a:gd name="connsiteX140" fmla="*/ 554355 w 657225"/>
                  <a:gd name="connsiteY140" fmla="*/ 862012 h 1238250"/>
                  <a:gd name="connsiteX141" fmla="*/ 570548 w 657225"/>
                  <a:gd name="connsiteY141" fmla="*/ 890587 h 1238250"/>
                  <a:gd name="connsiteX142" fmla="*/ 589598 w 657225"/>
                  <a:gd name="connsiteY142" fmla="*/ 862012 h 1238250"/>
                  <a:gd name="connsiteX143" fmla="*/ 100013 w 657225"/>
                  <a:gd name="connsiteY143" fmla="*/ 1018223 h 1238250"/>
                  <a:gd name="connsiteX144" fmla="*/ 82868 w 657225"/>
                  <a:gd name="connsiteY144" fmla="*/ 989648 h 1238250"/>
                  <a:gd name="connsiteX145" fmla="*/ 63818 w 657225"/>
                  <a:gd name="connsiteY145" fmla="*/ 1018223 h 1238250"/>
                  <a:gd name="connsiteX146" fmla="*/ 82868 w 657225"/>
                  <a:gd name="connsiteY146" fmla="*/ 1046798 h 1238250"/>
                  <a:gd name="connsiteX147" fmla="*/ 100013 w 657225"/>
                  <a:gd name="connsiteY147" fmla="*/ 1018223 h 1238250"/>
                  <a:gd name="connsiteX148" fmla="*/ 264795 w 657225"/>
                  <a:gd name="connsiteY148" fmla="*/ 1018223 h 1238250"/>
                  <a:gd name="connsiteX149" fmla="*/ 247650 w 657225"/>
                  <a:gd name="connsiteY149" fmla="*/ 989648 h 1238250"/>
                  <a:gd name="connsiteX150" fmla="*/ 229553 w 657225"/>
                  <a:gd name="connsiteY150" fmla="*/ 1017270 h 1238250"/>
                  <a:gd name="connsiteX151" fmla="*/ 247650 w 657225"/>
                  <a:gd name="connsiteY151" fmla="*/ 1047750 h 1238250"/>
                  <a:gd name="connsiteX152" fmla="*/ 264795 w 657225"/>
                  <a:gd name="connsiteY152" fmla="*/ 1018223 h 1238250"/>
                  <a:gd name="connsiteX153" fmla="*/ 308610 w 657225"/>
                  <a:gd name="connsiteY153" fmla="*/ 1018223 h 1238250"/>
                  <a:gd name="connsiteX154" fmla="*/ 325755 w 657225"/>
                  <a:gd name="connsiteY154" fmla="*/ 1046798 h 1238250"/>
                  <a:gd name="connsiteX155" fmla="*/ 343853 w 657225"/>
                  <a:gd name="connsiteY155" fmla="*/ 1019175 h 1238250"/>
                  <a:gd name="connsiteX156" fmla="*/ 325755 w 657225"/>
                  <a:gd name="connsiteY156" fmla="*/ 988695 h 1238250"/>
                  <a:gd name="connsiteX157" fmla="*/ 308610 w 657225"/>
                  <a:gd name="connsiteY157" fmla="*/ 1018223 h 1238250"/>
                  <a:gd name="connsiteX158" fmla="*/ 426720 w 657225"/>
                  <a:gd name="connsiteY158" fmla="*/ 1018223 h 1238250"/>
                  <a:gd name="connsiteX159" fmla="*/ 409575 w 657225"/>
                  <a:gd name="connsiteY159" fmla="*/ 989648 h 1238250"/>
                  <a:gd name="connsiteX160" fmla="*/ 391478 w 657225"/>
                  <a:gd name="connsiteY160" fmla="*/ 1016317 h 1238250"/>
                  <a:gd name="connsiteX161" fmla="*/ 408623 w 657225"/>
                  <a:gd name="connsiteY161" fmla="*/ 1046798 h 1238250"/>
                  <a:gd name="connsiteX162" fmla="*/ 426720 w 657225"/>
                  <a:gd name="connsiteY162" fmla="*/ 1018223 h 1238250"/>
                  <a:gd name="connsiteX163" fmla="*/ 474345 w 657225"/>
                  <a:gd name="connsiteY163" fmla="*/ 1019175 h 1238250"/>
                  <a:gd name="connsiteX164" fmla="*/ 492443 w 657225"/>
                  <a:gd name="connsiteY164" fmla="*/ 1047750 h 1238250"/>
                  <a:gd name="connsiteX165" fmla="*/ 510540 w 657225"/>
                  <a:gd name="connsiteY165" fmla="*/ 1020128 h 1238250"/>
                  <a:gd name="connsiteX166" fmla="*/ 491490 w 657225"/>
                  <a:gd name="connsiteY166" fmla="*/ 990600 h 1238250"/>
                  <a:gd name="connsiteX167" fmla="*/ 474345 w 657225"/>
                  <a:gd name="connsiteY167" fmla="*/ 1019175 h 1238250"/>
                  <a:gd name="connsiteX168" fmla="*/ 589598 w 657225"/>
                  <a:gd name="connsiteY168" fmla="*/ 1019175 h 1238250"/>
                  <a:gd name="connsiteX169" fmla="*/ 570548 w 657225"/>
                  <a:gd name="connsiteY169" fmla="*/ 989648 h 1238250"/>
                  <a:gd name="connsiteX170" fmla="*/ 553403 w 657225"/>
                  <a:gd name="connsiteY170" fmla="*/ 1017270 h 1238250"/>
                  <a:gd name="connsiteX171" fmla="*/ 571500 w 657225"/>
                  <a:gd name="connsiteY171" fmla="*/ 1046798 h 1238250"/>
                  <a:gd name="connsiteX172" fmla="*/ 589598 w 657225"/>
                  <a:gd name="connsiteY172" fmla="*/ 1019175 h 1238250"/>
                  <a:gd name="connsiteX173" fmla="*/ 100013 w 657225"/>
                  <a:gd name="connsiteY173" fmla="*/ 1173480 h 1238250"/>
                  <a:gd name="connsiteX174" fmla="*/ 82868 w 657225"/>
                  <a:gd name="connsiteY174" fmla="*/ 1144905 h 1238250"/>
                  <a:gd name="connsiteX175" fmla="*/ 63818 w 657225"/>
                  <a:gd name="connsiteY175" fmla="*/ 1171575 h 1238250"/>
                  <a:gd name="connsiteX176" fmla="*/ 81915 w 657225"/>
                  <a:gd name="connsiteY176" fmla="*/ 1201103 h 1238250"/>
                  <a:gd name="connsiteX177" fmla="*/ 100013 w 657225"/>
                  <a:gd name="connsiteY177" fmla="*/ 1173480 h 1238250"/>
                  <a:gd name="connsiteX178" fmla="*/ 99060 w 657225"/>
                  <a:gd name="connsiteY178" fmla="*/ 398145 h 1238250"/>
                  <a:gd name="connsiteX179" fmla="*/ 80963 w 657225"/>
                  <a:gd name="connsiteY179" fmla="*/ 368618 h 1238250"/>
                  <a:gd name="connsiteX180" fmla="*/ 63818 w 657225"/>
                  <a:gd name="connsiteY180" fmla="*/ 394335 h 1238250"/>
                  <a:gd name="connsiteX181" fmla="*/ 80010 w 657225"/>
                  <a:gd name="connsiteY181" fmla="*/ 426720 h 1238250"/>
                  <a:gd name="connsiteX182" fmla="*/ 99060 w 657225"/>
                  <a:gd name="connsiteY182" fmla="*/ 398145 h 1238250"/>
                  <a:gd name="connsiteX183" fmla="*/ 344805 w 657225"/>
                  <a:gd name="connsiteY183" fmla="*/ 551498 h 1238250"/>
                  <a:gd name="connsiteX184" fmla="*/ 327660 w 657225"/>
                  <a:gd name="connsiteY184" fmla="*/ 524828 h 1238250"/>
                  <a:gd name="connsiteX185" fmla="*/ 309563 w 657225"/>
                  <a:gd name="connsiteY185" fmla="*/ 554355 h 1238250"/>
                  <a:gd name="connsiteX186" fmla="*/ 326708 w 657225"/>
                  <a:gd name="connsiteY186" fmla="*/ 581025 h 1238250"/>
                  <a:gd name="connsiteX187" fmla="*/ 344805 w 657225"/>
                  <a:gd name="connsiteY187" fmla="*/ 551498 h 1238250"/>
                  <a:gd name="connsiteX188" fmla="*/ 264795 w 657225"/>
                  <a:gd name="connsiteY188" fmla="*/ 397193 h 1238250"/>
                  <a:gd name="connsiteX189" fmla="*/ 248603 w 657225"/>
                  <a:gd name="connsiteY189" fmla="*/ 368618 h 1238250"/>
                  <a:gd name="connsiteX190" fmla="*/ 229553 w 657225"/>
                  <a:gd name="connsiteY190" fmla="*/ 395287 h 1238250"/>
                  <a:gd name="connsiteX191" fmla="*/ 246698 w 657225"/>
                  <a:gd name="connsiteY191" fmla="*/ 425768 h 1238250"/>
                  <a:gd name="connsiteX192" fmla="*/ 264795 w 657225"/>
                  <a:gd name="connsiteY192" fmla="*/ 397193 h 1238250"/>
                  <a:gd name="connsiteX193" fmla="*/ 344805 w 657225"/>
                  <a:gd name="connsiteY193" fmla="*/ 398145 h 1238250"/>
                  <a:gd name="connsiteX194" fmla="*/ 325755 w 657225"/>
                  <a:gd name="connsiteY194" fmla="*/ 368618 h 1238250"/>
                  <a:gd name="connsiteX195" fmla="*/ 308610 w 657225"/>
                  <a:gd name="connsiteY195" fmla="*/ 394335 h 1238250"/>
                  <a:gd name="connsiteX196" fmla="*/ 325755 w 657225"/>
                  <a:gd name="connsiteY196" fmla="*/ 425768 h 1238250"/>
                  <a:gd name="connsiteX197" fmla="*/ 344805 w 657225"/>
                  <a:gd name="connsiteY197" fmla="*/ 398145 h 1238250"/>
                  <a:gd name="connsiteX198" fmla="*/ 427673 w 657225"/>
                  <a:gd name="connsiteY198" fmla="*/ 396240 h 1238250"/>
                  <a:gd name="connsiteX199" fmla="*/ 410528 w 657225"/>
                  <a:gd name="connsiteY199" fmla="*/ 368618 h 1238250"/>
                  <a:gd name="connsiteX200" fmla="*/ 392430 w 657225"/>
                  <a:gd name="connsiteY200" fmla="*/ 395287 h 1238250"/>
                  <a:gd name="connsiteX201" fmla="*/ 409575 w 657225"/>
                  <a:gd name="connsiteY201" fmla="*/ 425768 h 1238250"/>
                  <a:gd name="connsiteX202" fmla="*/ 427673 w 657225"/>
                  <a:gd name="connsiteY202" fmla="*/ 396240 h 1238250"/>
                  <a:gd name="connsiteX203" fmla="*/ 511492 w 657225"/>
                  <a:gd name="connsiteY203" fmla="*/ 397193 h 1238250"/>
                  <a:gd name="connsiteX204" fmla="*/ 494348 w 657225"/>
                  <a:gd name="connsiteY204" fmla="*/ 368618 h 1238250"/>
                  <a:gd name="connsiteX205" fmla="*/ 476250 w 657225"/>
                  <a:gd name="connsiteY205" fmla="*/ 396240 h 1238250"/>
                  <a:gd name="connsiteX206" fmla="*/ 494348 w 657225"/>
                  <a:gd name="connsiteY206" fmla="*/ 425768 h 1238250"/>
                  <a:gd name="connsiteX207" fmla="*/ 511492 w 657225"/>
                  <a:gd name="connsiteY207" fmla="*/ 397193 h 1238250"/>
                  <a:gd name="connsiteX208" fmla="*/ 553403 w 657225"/>
                  <a:gd name="connsiteY208" fmla="*/ 397193 h 1238250"/>
                  <a:gd name="connsiteX209" fmla="*/ 571500 w 657225"/>
                  <a:gd name="connsiteY209" fmla="*/ 425768 h 1238250"/>
                  <a:gd name="connsiteX210" fmla="*/ 589598 w 657225"/>
                  <a:gd name="connsiteY210" fmla="*/ 398145 h 1238250"/>
                  <a:gd name="connsiteX211" fmla="*/ 571500 w 657225"/>
                  <a:gd name="connsiteY211" fmla="*/ 367665 h 1238250"/>
                  <a:gd name="connsiteX212" fmla="*/ 553403 w 657225"/>
                  <a:gd name="connsiteY212" fmla="*/ 397193 h 1238250"/>
                  <a:gd name="connsiteX213" fmla="*/ 308610 w 657225"/>
                  <a:gd name="connsiteY213" fmla="*/ 707708 h 1238250"/>
                  <a:gd name="connsiteX214" fmla="*/ 327660 w 657225"/>
                  <a:gd name="connsiteY214" fmla="*/ 734378 h 1238250"/>
                  <a:gd name="connsiteX215" fmla="*/ 344805 w 657225"/>
                  <a:gd name="connsiteY215" fmla="*/ 707708 h 1238250"/>
                  <a:gd name="connsiteX216" fmla="*/ 327660 w 657225"/>
                  <a:gd name="connsiteY216" fmla="*/ 680085 h 1238250"/>
                  <a:gd name="connsiteX217" fmla="*/ 308610 w 657225"/>
                  <a:gd name="connsiteY217" fmla="*/ 707708 h 1238250"/>
                  <a:gd name="connsiteX218" fmla="*/ 391478 w 657225"/>
                  <a:gd name="connsiteY218" fmla="*/ 706755 h 1238250"/>
                  <a:gd name="connsiteX219" fmla="*/ 410528 w 657225"/>
                  <a:gd name="connsiteY219" fmla="*/ 734378 h 1238250"/>
                  <a:gd name="connsiteX220" fmla="*/ 426720 w 657225"/>
                  <a:gd name="connsiteY220" fmla="*/ 707708 h 1238250"/>
                  <a:gd name="connsiteX221" fmla="*/ 407670 w 657225"/>
                  <a:gd name="connsiteY221" fmla="*/ 680085 h 1238250"/>
                  <a:gd name="connsiteX222" fmla="*/ 391478 w 657225"/>
                  <a:gd name="connsiteY222" fmla="*/ 706755 h 1238250"/>
                  <a:gd name="connsiteX223" fmla="*/ 475298 w 657225"/>
                  <a:gd name="connsiteY223" fmla="*/ 706755 h 1238250"/>
                  <a:gd name="connsiteX224" fmla="*/ 494348 w 657225"/>
                  <a:gd name="connsiteY224" fmla="*/ 735330 h 1238250"/>
                  <a:gd name="connsiteX225" fmla="*/ 510540 w 657225"/>
                  <a:gd name="connsiteY225" fmla="*/ 708660 h 1238250"/>
                  <a:gd name="connsiteX226" fmla="*/ 493395 w 657225"/>
                  <a:gd name="connsiteY226" fmla="*/ 681037 h 1238250"/>
                  <a:gd name="connsiteX227" fmla="*/ 475298 w 657225"/>
                  <a:gd name="connsiteY227" fmla="*/ 706755 h 1238250"/>
                  <a:gd name="connsiteX228" fmla="*/ 589598 w 657225"/>
                  <a:gd name="connsiteY228" fmla="*/ 706755 h 1238250"/>
                  <a:gd name="connsiteX229" fmla="*/ 571500 w 657225"/>
                  <a:gd name="connsiteY229" fmla="*/ 681037 h 1238250"/>
                  <a:gd name="connsiteX230" fmla="*/ 554355 w 657225"/>
                  <a:gd name="connsiteY230" fmla="*/ 706755 h 1238250"/>
                  <a:gd name="connsiteX231" fmla="*/ 570548 w 657225"/>
                  <a:gd name="connsiteY231" fmla="*/ 735330 h 1238250"/>
                  <a:gd name="connsiteX232" fmla="*/ 589598 w 657225"/>
                  <a:gd name="connsiteY232" fmla="*/ 706755 h 1238250"/>
                  <a:gd name="connsiteX233" fmla="*/ 63818 w 657225"/>
                  <a:gd name="connsiteY233" fmla="*/ 163830 h 1238250"/>
                  <a:gd name="connsiteX234" fmla="*/ 81915 w 657225"/>
                  <a:gd name="connsiteY234" fmla="*/ 191452 h 1238250"/>
                  <a:gd name="connsiteX235" fmla="*/ 100013 w 657225"/>
                  <a:gd name="connsiteY235" fmla="*/ 168593 h 1238250"/>
                  <a:gd name="connsiteX236" fmla="*/ 83820 w 657225"/>
                  <a:gd name="connsiteY236" fmla="*/ 139065 h 1238250"/>
                  <a:gd name="connsiteX237" fmla="*/ 63818 w 657225"/>
                  <a:gd name="connsiteY237" fmla="*/ 163830 h 1238250"/>
                  <a:gd name="connsiteX238" fmla="*/ 229553 w 657225"/>
                  <a:gd name="connsiteY238" fmla="*/ 165735 h 1238250"/>
                  <a:gd name="connsiteX239" fmla="*/ 246698 w 657225"/>
                  <a:gd name="connsiteY239" fmla="*/ 191452 h 1238250"/>
                  <a:gd name="connsiteX240" fmla="*/ 264795 w 657225"/>
                  <a:gd name="connsiteY240" fmla="*/ 163830 h 1238250"/>
                  <a:gd name="connsiteX241" fmla="*/ 246698 w 657225"/>
                  <a:gd name="connsiteY241" fmla="*/ 139065 h 1238250"/>
                  <a:gd name="connsiteX242" fmla="*/ 229553 w 657225"/>
                  <a:gd name="connsiteY242" fmla="*/ 165735 h 1238250"/>
                  <a:gd name="connsiteX243" fmla="*/ 308610 w 657225"/>
                  <a:gd name="connsiteY243" fmla="*/ 165735 h 1238250"/>
                  <a:gd name="connsiteX244" fmla="*/ 325755 w 657225"/>
                  <a:gd name="connsiteY244" fmla="*/ 191452 h 1238250"/>
                  <a:gd name="connsiteX245" fmla="*/ 344805 w 657225"/>
                  <a:gd name="connsiteY245" fmla="*/ 163830 h 1238250"/>
                  <a:gd name="connsiteX246" fmla="*/ 325755 w 657225"/>
                  <a:gd name="connsiteY246" fmla="*/ 139065 h 1238250"/>
                  <a:gd name="connsiteX247" fmla="*/ 308610 w 657225"/>
                  <a:gd name="connsiteY247" fmla="*/ 165735 h 1238250"/>
                  <a:gd name="connsiteX248" fmla="*/ 391478 w 657225"/>
                  <a:gd name="connsiteY248" fmla="*/ 165735 h 1238250"/>
                  <a:gd name="connsiteX249" fmla="*/ 408623 w 657225"/>
                  <a:gd name="connsiteY249" fmla="*/ 191452 h 1238250"/>
                  <a:gd name="connsiteX250" fmla="*/ 426720 w 657225"/>
                  <a:gd name="connsiteY250" fmla="*/ 163830 h 1238250"/>
                  <a:gd name="connsiteX251" fmla="*/ 408623 w 657225"/>
                  <a:gd name="connsiteY251" fmla="*/ 139065 h 1238250"/>
                  <a:gd name="connsiteX252" fmla="*/ 391478 w 657225"/>
                  <a:gd name="connsiteY252" fmla="*/ 165735 h 1238250"/>
                  <a:gd name="connsiteX253" fmla="*/ 475298 w 657225"/>
                  <a:gd name="connsiteY253" fmla="*/ 164783 h 1238250"/>
                  <a:gd name="connsiteX254" fmla="*/ 492443 w 657225"/>
                  <a:gd name="connsiteY254" fmla="*/ 191452 h 1238250"/>
                  <a:gd name="connsiteX255" fmla="*/ 510540 w 657225"/>
                  <a:gd name="connsiteY255" fmla="*/ 166688 h 1238250"/>
                  <a:gd name="connsiteX256" fmla="*/ 491490 w 657225"/>
                  <a:gd name="connsiteY256" fmla="*/ 139065 h 1238250"/>
                  <a:gd name="connsiteX257" fmla="*/ 475298 w 657225"/>
                  <a:gd name="connsiteY257" fmla="*/ 164783 h 1238250"/>
                  <a:gd name="connsiteX258" fmla="*/ 553403 w 657225"/>
                  <a:gd name="connsiteY258" fmla="*/ 163830 h 1238250"/>
                  <a:gd name="connsiteX259" fmla="*/ 570548 w 657225"/>
                  <a:gd name="connsiteY259" fmla="*/ 191452 h 1238250"/>
                  <a:gd name="connsiteX260" fmla="*/ 588645 w 657225"/>
                  <a:gd name="connsiteY260" fmla="*/ 166688 h 1238250"/>
                  <a:gd name="connsiteX261" fmla="*/ 570548 w 657225"/>
                  <a:gd name="connsiteY261" fmla="*/ 139065 h 1238250"/>
                  <a:gd name="connsiteX262" fmla="*/ 553403 w 657225"/>
                  <a:gd name="connsiteY262" fmla="*/ 163830 h 1238250"/>
                  <a:gd name="connsiteX263" fmla="*/ 99060 w 657225"/>
                  <a:gd name="connsiteY263" fmla="*/ 243840 h 1238250"/>
                  <a:gd name="connsiteX264" fmla="*/ 80963 w 657225"/>
                  <a:gd name="connsiteY264" fmla="*/ 216218 h 1238250"/>
                  <a:gd name="connsiteX265" fmla="*/ 62865 w 657225"/>
                  <a:gd name="connsiteY265" fmla="*/ 243840 h 1238250"/>
                  <a:gd name="connsiteX266" fmla="*/ 81915 w 657225"/>
                  <a:gd name="connsiteY266" fmla="*/ 270510 h 1238250"/>
                  <a:gd name="connsiteX267" fmla="*/ 99060 w 657225"/>
                  <a:gd name="connsiteY267" fmla="*/ 243840 h 1238250"/>
                  <a:gd name="connsiteX268" fmla="*/ 264795 w 657225"/>
                  <a:gd name="connsiteY268" fmla="*/ 244793 h 1238250"/>
                  <a:gd name="connsiteX269" fmla="*/ 245745 w 657225"/>
                  <a:gd name="connsiteY269" fmla="*/ 216218 h 1238250"/>
                  <a:gd name="connsiteX270" fmla="*/ 229553 w 657225"/>
                  <a:gd name="connsiteY270" fmla="*/ 242887 h 1238250"/>
                  <a:gd name="connsiteX271" fmla="*/ 247650 w 657225"/>
                  <a:gd name="connsiteY271" fmla="*/ 270510 h 1238250"/>
                  <a:gd name="connsiteX272" fmla="*/ 264795 w 657225"/>
                  <a:gd name="connsiteY272" fmla="*/ 244793 h 1238250"/>
                  <a:gd name="connsiteX273" fmla="*/ 308610 w 657225"/>
                  <a:gd name="connsiteY273" fmla="*/ 242887 h 1238250"/>
                  <a:gd name="connsiteX274" fmla="*/ 325755 w 657225"/>
                  <a:gd name="connsiteY274" fmla="*/ 270510 h 1238250"/>
                  <a:gd name="connsiteX275" fmla="*/ 343853 w 657225"/>
                  <a:gd name="connsiteY275" fmla="*/ 245745 h 1238250"/>
                  <a:gd name="connsiteX276" fmla="*/ 324803 w 657225"/>
                  <a:gd name="connsiteY276" fmla="*/ 216218 h 1238250"/>
                  <a:gd name="connsiteX277" fmla="*/ 308610 w 657225"/>
                  <a:gd name="connsiteY277" fmla="*/ 242887 h 1238250"/>
                  <a:gd name="connsiteX278" fmla="*/ 391478 w 657225"/>
                  <a:gd name="connsiteY278" fmla="*/ 243840 h 1238250"/>
                  <a:gd name="connsiteX279" fmla="*/ 409575 w 657225"/>
                  <a:gd name="connsiteY279" fmla="*/ 270510 h 1238250"/>
                  <a:gd name="connsiteX280" fmla="*/ 426720 w 657225"/>
                  <a:gd name="connsiteY280" fmla="*/ 244793 h 1238250"/>
                  <a:gd name="connsiteX281" fmla="*/ 409575 w 657225"/>
                  <a:gd name="connsiteY281" fmla="*/ 216218 h 1238250"/>
                  <a:gd name="connsiteX282" fmla="*/ 391478 w 657225"/>
                  <a:gd name="connsiteY282" fmla="*/ 243840 h 1238250"/>
                  <a:gd name="connsiteX283" fmla="*/ 510540 w 657225"/>
                  <a:gd name="connsiteY283" fmla="*/ 244793 h 1238250"/>
                  <a:gd name="connsiteX284" fmla="*/ 491490 w 657225"/>
                  <a:gd name="connsiteY284" fmla="*/ 216218 h 1238250"/>
                  <a:gd name="connsiteX285" fmla="*/ 475298 w 657225"/>
                  <a:gd name="connsiteY285" fmla="*/ 245745 h 1238250"/>
                  <a:gd name="connsiteX286" fmla="*/ 492443 w 657225"/>
                  <a:gd name="connsiteY286" fmla="*/ 270510 h 1238250"/>
                  <a:gd name="connsiteX287" fmla="*/ 510540 w 657225"/>
                  <a:gd name="connsiteY287" fmla="*/ 244793 h 1238250"/>
                  <a:gd name="connsiteX288" fmla="*/ 589598 w 657225"/>
                  <a:gd name="connsiteY288" fmla="*/ 243840 h 1238250"/>
                  <a:gd name="connsiteX289" fmla="*/ 570548 w 657225"/>
                  <a:gd name="connsiteY289" fmla="*/ 215265 h 1238250"/>
                  <a:gd name="connsiteX290" fmla="*/ 554355 w 657225"/>
                  <a:gd name="connsiteY290" fmla="*/ 244793 h 1238250"/>
                  <a:gd name="connsiteX291" fmla="*/ 572453 w 657225"/>
                  <a:gd name="connsiteY291" fmla="*/ 270510 h 1238250"/>
                  <a:gd name="connsiteX292" fmla="*/ 589598 w 657225"/>
                  <a:gd name="connsiteY292" fmla="*/ 243840 h 1238250"/>
                  <a:gd name="connsiteX293" fmla="*/ 63818 w 657225"/>
                  <a:gd name="connsiteY293" fmla="*/ 319087 h 1238250"/>
                  <a:gd name="connsiteX294" fmla="*/ 80963 w 657225"/>
                  <a:gd name="connsiteY294" fmla="*/ 346710 h 1238250"/>
                  <a:gd name="connsiteX295" fmla="*/ 99060 w 657225"/>
                  <a:gd name="connsiteY295" fmla="*/ 319087 h 1238250"/>
                  <a:gd name="connsiteX296" fmla="*/ 80010 w 657225"/>
                  <a:gd name="connsiteY296" fmla="*/ 295275 h 1238250"/>
                  <a:gd name="connsiteX297" fmla="*/ 63818 w 657225"/>
                  <a:gd name="connsiteY297" fmla="*/ 319087 h 1238250"/>
                  <a:gd name="connsiteX298" fmla="*/ 308610 w 657225"/>
                  <a:gd name="connsiteY298" fmla="*/ 320993 h 1238250"/>
                  <a:gd name="connsiteX299" fmla="*/ 325755 w 657225"/>
                  <a:gd name="connsiteY299" fmla="*/ 345758 h 1238250"/>
                  <a:gd name="connsiteX300" fmla="*/ 344805 w 657225"/>
                  <a:gd name="connsiteY300" fmla="*/ 318135 h 1238250"/>
                  <a:gd name="connsiteX301" fmla="*/ 326708 w 657225"/>
                  <a:gd name="connsiteY301" fmla="*/ 293370 h 1238250"/>
                  <a:gd name="connsiteX302" fmla="*/ 308610 w 657225"/>
                  <a:gd name="connsiteY302" fmla="*/ 320993 h 1238250"/>
                  <a:gd name="connsiteX303" fmla="*/ 510540 w 657225"/>
                  <a:gd name="connsiteY303" fmla="*/ 321945 h 1238250"/>
                  <a:gd name="connsiteX304" fmla="*/ 492443 w 657225"/>
                  <a:gd name="connsiteY304" fmla="*/ 294322 h 1238250"/>
                  <a:gd name="connsiteX305" fmla="*/ 474345 w 657225"/>
                  <a:gd name="connsiteY305" fmla="*/ 319087 h 1238250"/>
                  <a:gd name="connsiteX306" fmla="*/ 490538 w 657225"/>
                  <a:gd name="connsiteY306" fmla="*/ 345758 h 1238250"/>
                  <a:gd name="connsiteX307" fmla="*/ 510540 w 657225"/>
                  <a:gd name="connsiteY307" fmla="*/ 321945 h 1238250"/>
                  <a:gd name="connsiteX308" fmla="*/ 589598 w 657225"/>
                  <a:gd name="connsiteY308" fmla="*/ 320040 h 1238250"/>
                  <a:gd name="connsiteX309" fmla="*/ 572453 w 657225"/>
                  <a:gd name="connsiteY309" fmla="*/ 294322 h 1238250"/>
                  <a:gd name="connsiteX310" fmla="*/ 554355 w 657225"/>
                  <a:gd name="connsiteY310" fmla="*/ 319087 h 1238250"/>
                  <a:gd name="connsiteX311" fmla="*/ 573405 w 657225"/>
                  <a:gd name="connsiteY311" fmla="*/ 346710 h 1238250"/>
                  <a:gd name="connsiteX312" fmla="*/ 589598 w 657225"/>
                  <a:gd name="connsiteY312" fmla="*/ 320040 h 1238250"/>
                  <a:gd name="connsiteX313" fmla="*/ 63818 w 657225"/>
                  <a:gd name="connsiteY313" fmla="*/ 785812 h 1238250"/>
                  <a:gd name="connsiteX314" fmla="*/ 80963 w 657225"/>
                  <a:gd name="connsiteY314" fmla="*/ 811530 h 1238250"/>
                  <a:gd name="connsiteX315" fmla="*/ 100013 w 657225"/>
                  <a:gd name="connsiteY315" fmla="*/ 786765 h 1238250"/>
                  <a:gd name="connsiteX316" fmla="*/ 81915 w 657225"/>
                  <a:gd name="connsiteY316" fmla="*/ 759143 h 1238250"/>
                  <a:gd name="connsiteX317" fmla="*/ 63818 w 657225"/>
                  <a:gd name="connsiteY317" fmla="*/ 785812 h 1238250"/>
                  <a:gd name="connsiteX318" fmla="*/ 229553 w 657225"/>
                  <a:gd name="connsiteY318" fmla="*/ 783908 h 1238250"/>
                  <a:gd name="connsiteX319" fmla="*/ 247650 w 657225"/>
                  <a:gd name="connsiteY319" fmla="*/ 811530 h 1238250"/>
                  <a:gd name="connsiteX320" fmla="*/ 264795 w 657225"/>
                  <a:gd name="connsiteY320" fmla="*/ 788670 h 1238250"/>
                  <a:gd name="connsiteX321" fmla="*/ 247650 w 657225"/>
                  <a:gd name="connsiteY321" fmla="*/ 760095 h 1238250"/>
                  <a:gd name="connsiteX322" fmla="*/ 229553 w 657225"/>
                  <a:gd name="connsiteY322" fmla="*/ 783908 h 1238250"/>
                  <a:gd name="connsiteX323" fmla="*/ 344805 w 657225"/>
                  <a:gd name="connsiteY323" fmla="*/ 783908 h 1238250"/>
                  <a:gd name="connsiteX324" fmla="*/ 327660 w 657225"/>
                  <a:gd name="connsiteY324" fmla="*/ 759143 h 1238250"/>
                  <a:gd name="connsiteX325" fmla="*/ 308610 w 657225"/>
                  <a:gd name="connsiteY325" fmla="*/ 785812 h 1238250"/>
                  <a:gd name="connsiteX326" fmla="*/ 326708 w 657225"/>
                  <a:gd name="connsiteY326" fmla="*/ 810578 h 1238250"/>
                  <a:gd name="connsiteX327" fmla="*/ 344805 w 657225"/>
                  <a:gd name="connsiteY327" fmla="*/ 783908 h 1238250"/>
                  <a:gd name="connsiteX328" fmla="*/ 392430 w 657225"/>
                  <a:gd name="connsiteY328" fmla="*/ 788670 h 1238250"/>
                  <a:gd name="connsiteX329" fmla="*/ 408623 w 657225"/>
                  <a:gd name="connsiteY329" fmla="*/ 811530 h 1238250"/>
                  <a:gd name="connsiteX330" fmla="*/ 426720 w 657225"/>
                  <a:gd name="connsiteY330" fmla="*/ 788670 h 1238250"/>
                  <a:gd name="connsiteX331" fmla="*/ 410528 w 657225"/>
                  <a:gd name="connsiteY331" fmla="*/ 759143 h 1238250"/>
                  <a:gd name="connsiteX332" fmla="*/ 392430 w 657225"/>
                  <a:gd name="connsiteY332" fmla="*/ 788670 h 1238250"/>
                  <a:gd name="connsiteX333" fmla="*/ 475298 w 657225"/>
                  <a:gd name="connsiteY333" fmla="*/ 785812 h 1238250"/>
                  <a:gd name="connsiteX334" fmla="*/ 491490 w 657225"/>
                  <a:gd name="connsiteY334" fmla="*/ 811530 h 1238250"/>
                  <a:gd name="connsiteX335" fmla="*/ 510540 w 657225"/>
                  <a:gd name="connsiteY335" fmla="*/ 787718 h 1238250"/>
                  <a:gd name="connsiteX336" fmla="*/ 492443 w 657225"/>
                  <a:gd name="connsiteY336" fmla="*/ 760095 h 1238250"/>
                  <a:gd name="connsiteX337" fmla="*/ 475298 w 657225"/>
                  <a:gd name="connsiteY337" fmla="*/ 785812 h 1238250"/>
                  <a:gd name="connsiteX338" fmla="*/ 589598 w 657225"/>
                  <a:gd name="connsiteY338" fmla="*/ 786765 h 1238250"/>
                  <a:gd name="connsiteX339" fmla="*/ 571500 w 657225"/>
                  <a:gd name="connsiteY339" fmla="*/ 759143 h 1238250"/>
                  <a:gd name="connsiteX340" fmla="*/ 553403 w 657225"/>
                  <a:gd name="connsiteY340" fmla="*/ 782003 h 1238250"/>
                  <a:gd name="connsiteX341" fmla="*/ 569595 w 657225"/>
                  <a:gd name="connsiteY341" fmla="*/ 811530 h 1238250"/>
                  <a:gd name="connsiteX342" fmla="*/ 589598 w 657225"/>
                  <a:gd name="connsiteY342" fmla="*/ 786765 h 1238250"/>
                  <a:gd name="connsiteX343" fmla="*/ 99060 w 657225"/>
                  <a:gd name="connsiteY343" fmla="*/ 631508 h 1238250"/>
                  <a:gd name="connsiteX344" fmla="*/ 80963 w 657225"/>
                  <a:gd name="connsiteY344" fmla="*/ 603885 h 1238250"/>
                  <a:gd name="connsiteX345" fmla="*/ 63818 w 657225"/>
                  <a:gd name="connsiteY345" fmla="*/ 629603 h 1238250"/>
                  <a:gd name="connsiteX346" fmla="*/ 80963 w 657225"/>
                  <a:gd name="connsiteY346" fmla="*/ 655320 h 1238250"/>
                  <a:gd name="connsiteX347" fmla="*/ 99060 w 657225"/>
                  <a:gd name="connsiteY347" fmla="*/ 631508 h 1238250"/>
                  <a:gd name="connsiteX348" fmla="*/ 264795 w 657225"/>
                  <a:gd name="connsiteY348" fmla="*/ 629603 h 1238250"/>
                  <a:gd name="connsiteX349" fmla="*/ 247650 w 657225"/>
                  <a:gd name="connsiteY349" fmla="*/ 603885 h 1238250"/>
                  <a:gd name="connsiteX350" fmla="*/ 229553 w 657225"/>
                  <a:gd name="connsiteY350" fmla="*/ 628650 h 1238250"/>
                  <a:gd name="connsiteX351" fmla="*/ 247650 w 657225"/>
                  <a:gd name="connsiteY351" fmla="*/ 656273 h 1238250"/>
                  <a:gd name="connsiteX352" fmla="*/ 264795 w 657225"/>
                  <a:gd name="connsiteY352" fmla="*/ 629603 h 1238250"/>
                  <a:gd name="connsiteX353" fmla="*/ 344805 w 657225"/>
                  <a:gd name="connsiteY353" fmla="*/ 631508 h 1238250"/>
                  <a:gd name="connsiteX354" fmla="*/ 326708 w 657225"/>
                  <a:gd name="connsiteY354" fmla="*/ 603885 h 1238250"/>
                  <a:gd name="connsiteX355" fmla="*/ 308610 w 657225"/>
                  <a:gd name="connsiteY355" fmla="*/ 626745 h 1238250"/>
                  <a:gd name="connsiteX356" fmla="*/ 324803 w 657225"/>
                  <a:gd name="connsiteY356" fmla="*/ 656273 h 1238250"/>
                  <a:gd name="connsiteX357" fmla="*/ 344805 w 657225"/>
                  <a:gd name="connsiteY357" fmla="*/ 631508 h 1238250"/>
                  <a:gd name="connsiteX358" fmla="*/ 426720 w 657225"/>
                  <a:gd name="connsiteY358" fmla="*/ 628650 h 1238250"/>
                  <a:gd name="connsiteX359" fmla="*/ 410528 w 657225"/>
                  <a:gd name="connsiteY359" fmla="*/ 603885 h 1238250"/>
                  <a:gd name="connsiteX360" fmla="*/ 391478 w 657225"/>
                  <a:gd name="connsiteY360" fmla="*/ 627698 h 1238250"/>
                  <a:gd name="connsiteX361" fmla="*/ 408623 w 657225"/>
                  <a:gd name="connsiteY361" fmla="*/ 655320 h 1238250"/>
                  <a:gd name="connsiteX362" fmla="*/ 426720 w 657225"/>
                  <a:gd name="connsiteY362" fmla="*/ 628650 h 1238250"/>
                  <a:gd name="connsiteX363" fmla="*/ 510540 w 657225"/>
                  <a:gd name="connsiteY363" fmla="*/ 629603 h 1238250"/>
                  <a:gd name="connsiteX364" fmla="*/ 493395 w 657225"/>
                  <a:gd name="connsiteY364" fmla="*/ 603885 h 1238250"/>
                  <a:gd name="connsiteX365" fmla="*/ 474345 w 657225"/>
                  <a:gd name="connsiteY365" fmla="*/ 628650 h 1238250"/>
                  <a:gd name="connsiteX366" fmla="*/ 492443 w 657225"/>
                  <a:gd name="connsiteY366" fmla="*/ 656273 h 1238250"/>
                  <a:gd name="connsiteX367" fmla="*/ 510540 w 657225"/>
                  <a:gd name="connsiteY367" fmla="*/ 629603 h 1238250"/>
                  <a:gd name="connsiteX368" fmla="*/ 589598 w 657225"/>
                  <a:gd name="connsiteY368" fmla="*/ 628650 h 1238250"/>
                  <a:gd name="connsiteX369" fmla="*/ 571500 w 657225"/>
                  <a:gd name="connsiteY369" fmla="*/ 603885 h 1238250"/>
                  <a:gd name="connsiteX370" fmla="*/ 553403 w 657225"/>
                  <a:gd name="connsiteY370" fmla="*/ 628650 h 1238250"/>
                  <a:gd name="connsiteX371" fmla="*/ 571500 w 657225"/>
                  <a:gd name="connsiteY371" fmla="*/ 656273 h 1238250"/>
                  <a:gd name="connsiteX372" fmla="*/ 589598 w 657225"/>
                  <a:gd name="connsiteY372" fmla="*/ 628650 h 1238250"/>
                  <a:gd name="connsiteX373" fmla="*/ 99060 w 657225"/>
                  <a:gd name="connsiteY373" fmla="*/ 941070 h 1238250"/>
                  <a:gd name="connsiteX374" fmla="*/ 81915 w 657225"/>
                  <a:gd name="connsiteY374" fmla="*/ 914400 h 1238250"/>
                  <a:gd name="connsiteX375" fmla="*/ 63818 w 657225"/>
                  <a:gd name="connsiteY375" fmla="*/ 939165 h 1238250"/>
                  <a:gd name="connsiteX376" fmla="*/ 82868 w 657225"/>
                  <a:gd name="connsiteY376" fmla="*/ 966787 h 1238250"/>
                  <a:gd name="connsiteX377" fmla="*/ 99060 w 657225"/>
                  <a:gd name="connsiteY377" fmla="*/ 941070 h 1238250"/>
                  <a:gd name="connsiteX378" fmla="*/ 308610 w 657225"/>
                  <a:gd name="connsiteY378" fmla="*/ 939165 h 1238250"/>
                  <a:gd name="connsiteX379" fmla="*/ 325755 w 657225"/>
                  <a:gd name="connsiteY379" fmla="*/ 966787 h 1238250"/>
                  <a:gd name="connsiteX380" fmla="*/ 343853 w 657225"/>
                  <a:gd name="connsiteY380" fmla="*/ 942023 h 1238250"/>
                  <a:gd name="connsiteX381" fmla="*/ 324803 w 657225"/>
                  <a:gd name="connsiteY381" fmla="*/ 915353 h 1238250"/>
                  <a:gd name="connsiteX382" fmla="*/ 308610 w 657225"/>
                  <a:gd name="connsiteY382" fmla="*/ 939165 h 1238250"/>
                  <a:gd name="connsiteX383" fmla="*/ 391478 w 657225"/>
                  <a:gd name="connsiteY383" fmla="*/ 937260 h 1238250"/>
                  <a:gd name="connsiteX384" fmla="*/ 409575 w 657225"/>
                  <a:gd name="connsiteY384" fmla="*/ 966787 h 1238250"/>
                  <a:gd name="connsiteX385" fmla="*/ 426720 w 657225"/>
                  <a:gd name="connsiteY385" fmla="*/ 942975 h 1238250"/>
                  <a:gd name="connsiteX386" fmla="*/ 409575 w 657225"/>
                  <a:gd name="connsiteY386" fmla="*/ 914400 h 1238250"/>
                  <a:gd name="connsiteX387" fmla="*/ 391478 w 657225"/>
                  <a:gd name="connsiteY387" fmla="*/ 937260 h 1238250"/>
                  <a:gd name="connsiteX388" fmla="*/ 511492 w 657225"/>
                  <a:gd name="connsiteY388" fmla="*/ 947737 h 1238250"/>
                  <a:gd name="connsiteX389" fmla="*/ 492443 w 657225"/>
                  <a:gd name="connsiteY389" fmla="*/ 915353 h 1238250"/>
                  <a:gd name="connsiteX390" fmla="*/ 475298 w 657225"/>
                  <a:gd name="connsiteY390" fmla="*/ 941070 h 1238250"/>
                  <a:gd name="connsiteX391" fmla="*/ 492443 w 657225"/>
                  <a:gd name="connsiteY391" fmla="*/ 967740 h 1238250"/>
                  <a:gd name="connsiteX392" fmla="*/ 511492 w 657225"/>
                  <a:gd name="connsiteY392" fmla="*/ 947737 h 1238250"/>
                  <a:gd name="connsiteX393" fmla="*/ 589598 w 657225"/>
                  <a:gd name="connsiteY393" fmla="*/ 940117 h 1238250"/>
                  <a:gd name="connsiteX394" fmla="*/ 572453 w 657225"/>
                  <a:gd name="connsiteY394" fmla="*/ 915353 h 1238250"/>
                  <a:gd name="connsiteX395" fmla="*/ 553403 w 657225"/>
                  <a:gd name="connsiteY395" fmla="*/ 940117 h 1238250"/>
                  <a:gd name="connsiteX396" fmla="*/ 571500 w 657225"/>
                  <a:gd name="connsiteY396" fmla="*/ 967740 h 1238250"/>
                  <a:gd name="connsiteX397" fmla="*/ 589598 w 657225"/>
                  <a:gd name="connsiteY397" fmla="*/ 940117 h 1238250"/>
                  <a:gd name="connsiteX398" fmla="*/ 99060 w 657225"/>
                  <a:gd name="connsiteY398" fmla="*/ 705803 h 1238250"/>
                  <a:gd name="connsiteX399" fmla="*/ 80010 w 657225"/>
                  <a:gd name="connsiteY399" fmla="*/ 680085 h 1238250"/>
                  <a:gd name="connsiteX400" fmla="*/ 62865 w 657225"/>
                  <a:gd name="connsiteY400" fmla="*/ 708660 h 1238250"/>
                  <a:gd name="connsiteX401" fmla="*/ 80010 w 657225"/>
                  <a:gd name="connsiteY401" fmla="*/ 734378 h 1238250"/>
                  <a:gd name="connsiteX402" fmla="*/ 99060 w 657225"/>
                  <a:gd name="connsiteY402" fmla="*/ 705803 h 1238250"/>
                  <a:gd name="connsiteX403" fmla="*/ 264795 w 657225"/>
                  <a:gd name="connsiteY403" fmla="*/ 706755 h 1238250"/>
                  <a:gd name="connsiteX404" fmla="*/ 248603 w 657225"/>
                  <a:gd name="connsiteY404" fmla="*/ 681037 h 1238250"/>
                  <a:gd name="connsiteX405" fmla="*/ 229553 w 657225"/>
                  <a:gd name="connsiteY405" fmla="*/ 707708 h 1238250"/>
                  <a:gd name="connsiteX406" fmla="*/ 245745 w 657225"/>
                  <a:gd name="connsiteY406" fmla="*/ 734378 h 1238250"/>
                  <a:gd name="connsiteX407" fmla="*/ 264795 w 657225"/>
                  <a:gd name="connsiteY407" fmla="*/ 706755 h 1238250"/>
                  <a:gd name="connsiteX408" fmla="*/ 229553 w 657225"/>
                  <a:gd name="connsiteY408" fmla="*/ 943928 h 1238250"/>
                  <a:gd name="connsiteX409" fmla="*/ 246698 w 657225"/>
                  <a:gd name="connsiteY409" fmla="*/ 966787 h 1238250"/>
                  <a:gd name="connsiteX410" fmla="*/ 264795 w 657225"/>
                  <a:gd name="connsiteY410" fmla="*/ 941070 h 1238250"/>
                  <a:gd name="connsiteX411" fmla="*/ 247650 w 657225"/>
                  <a:gd name="connsiteY411" fmla="*/ 915353 h 1238250"/>
                  <a:gd name="connsiteX412" fmla="*/ 229553 w 657225"/>
                  <a:gd name="connsiteY412" fmla="*/ 943928 h 1238250"/>
                  <a:gd name="connsiteX413" fmla="*/ 264795 w 657225"/>
                  <a:gd name="connsiteY413" fmla="*/ 480060 h 1238250"/>
                  <a:gd name="connsiteX414" fmla="*/ 247650 w 657225"/>
                  <a:gd name="connsiteY414" fmla="*/ 450533 h 1238250"/>
                  <a:gd name="connsiteX415" fmla="*/ 229553 w 657225"/>
                  <a:gd name="connsiteY415" fmla="*/ 476250 h 1238250"/>
                  <a:gd name="connsiteX416" fmla="*/ 246698 w 657225"/>
                  <a:gd name="connsiteY416" fmla="*/ 501968 h 1238250"/>
                  <a:gd name="connsiteX417" fmla="*/ 264795 w 657225"/>
                  <a:gd name="connsiteY417" fmla="*/ 480060 h 1238250"/>
                  <a:gd name="connsiteX418" fmla="*/ 264795 w 657225"/>
                  <a:gd name="connsiteY418" fmla="*/ 321945 h 1238250"/>
                  <a:gd name="connsiteX419" fmla="*/ 246698 w 657225"/>
                  <a:gd name="connsiteY419" fmla="*/ 295275 h 1238250"/>
                  <a:gd name="connsiteX420" fmla="*/ 228600 w 657225"/>
                  <a:gd name="connsiteY420" fmla="*/ 320993 h 1238250"/>
                  <a:gd name="connsiteX421" fmla="*/ 245745 w 657225"/>
                  <a:gd name="connsiteY421" fmla="*/ 346710 h 1238250"/>
                  <a:gd name="connsiteX422" fmla="*/ 264795 w 657225"/>
                  <a:gd name="connsiteY422" fmla="*/ 321945 h 1238250"/>
                  <a:gd name="connsiteX423" fmla="*/ 426720 w 657225"/>
                  <a:gd name="connsiteY423" fmla="*/ 321945 h 1238250"/>
                  <a:gd name="connsiteX424" fmla="*/ 410528 w 657225"/>
                  <a:gd name="connsiteY424" fmla="*/ 295275 h 1238250"/>
                  <a:gd name="connsiteX425" fmla="*/ 391478 w 657225"/>
                  <a:gd name="connsiteY425" fmla="*/ 319087 h 1238250"/>
                  <a:gd name="connsiteX426" fmla="*/ 407670 w 657225"/>
                  <a:gd name="connsiteY426" fmla="*/ 346710 h 1238250"/>
                  <a:gd name="connsiteX427" fmla="*/ 426720 w 657225"/>
                  <a:gd name="connsiteY427" fmla="*/ 321945 h 1238250"/>
                  <a:gd name="connsiteX428" fmla="*/ 179070 w 657225"/>
                  <a:gd name="connsiteY428" fmla="*/ 164783 h 1238250"/>
                  <a:gd name="connsiteX429" fmla="*/ 162878 w 657225"/>
                  <a:gd name="connsiteY429" fmla="*/ 139065 h 1238250"/>
                  <a:gd name="connsiteX430" fmla="*/ 143828 w 657225"/>
                  <a:gd name="connsiteY430" fmla="*/ 163830 h 1238250"/>
                  <a:gd name="connsiteX431" fmla="*/ 160973 w 657225"/>
                  <a:gd name="connsiteY431" fmla="*/ 190500 h 1238250"/>
                  <a:gd name="connsiteX432" fmla="*/ 179070 w 657225"/>
                  <a:gd name="connsiteY432" fmla="*/ 164783 h 1238250"/>
                  <a:gd name="connsiteX433" fmla="*/ 426720 w 657225"/>
                  <a:gd name="connsiteY433" fmla="*/ 478155 h 1238250"/>
                  <a:gd name="connsiteX434" fmla="*/ 408623 w 657225"/>
                  <a:gd name="connsiteY434" fmla="*/ 450533 h 1238250"/>
                  <a:gd name="connsiteX435" fmla="*/ 390525 w 657225"/>
                  <a:gd name="connsiteY435" fmla="*/ 476250 h 1238250"/>
                  <a:gd name="connsiteX436" fmla="*/ 411480 w 657225"/>
                  <a:gd name="connsiteY436" fmla="*/ 501968 h 1238250"/>
                  <a:gd name="connsiteX437" fmla="*/ 426720 w 657225"/>
                  <a:gd name="connsiteY437" fmla="*/ 478155 h 1238250"/>
                  <a:gd name="connsiteX438" fmla="*/ 179070 w 657225"/>
                  <a:gd name="connsiteY438" fmla="*/ 84772 h 1238250"/>
                  <a:gd name="connsiteX439" fmla="*/ 160973 w 657225"/>
                  <a:gd name="connsiteY439" fmla="*/ 54293 h 1238250"/>
                  <a:gd name="connsiteX440" fmla="*/ 145733 w 657225"/>
                  <a:gd name="connsiteY440" fmla="*/ 80963 h 1238250"/>
                  <a:gd name="connsiteX441" fmla="*/ 163830 w 657225"/>
                  <a:gd name="connsiteY441" fmla="*/ 114300 h 1238250"/>
                  <a:gd name="connsiteX442" fmla="*/ 179070 w 657225"/>
                  <a:gd name="connsiteY442" fmla="*/ 84772 h 1238250"/>
                  <a:gd name="connsiteX443" fmla="*/ 179070 w 657225"/>
                  <a:gd name="connsiteY443" fmla="*/ 398145 h 1238250"/>
                  <a:gd name="connsiteX444" fmla="*/ 162878 w 657225"/>
                  <a:gd name="connsiteY444" fmla="*/ 368618 h 1238250"/>
                  <a:gd name="connsiteX445" fmla="*/ 144780 w 657225"/>
                  <a:gd name="connsiteY445" fmla="*/ 393383 h 1238250"/>
                  <a:gd name="connsiteX446" fmla="*/ 160973 w 657225"/>
                  <a:gd name="connsiteY446" fmla="*/ 424815 h 1238250"/>
                  <a:gd name="connsiteX447" fmla="*/ 179070 w 657225"/>
                  <a:gd name="connsiteY447" fmla="*/ 398145 h 1238250"/>
                  <a:gd name="connsiteX448" fmla="*/ 179070 w 657225"/>
                  <a:gd name="connsiteY448" fmla="*/ 1018223 h 1238250"/>
                  <a:gd name="connsiteX449" fmla="*/ 162878 w 657225"/>
                  <a:gd name="connsiteY449" fmla="*/ 989648 h 1238250"/>
                  <a:gd name="connsiteX450" fmla="*/ 144780 w 657225"/>
                  <a:gd name="connsiteY450" fmla="*/ 1017270 h 1238250"/>
                  <a:gd name="connsiteX451" fmla="*/ 160020 w 657225"/>
                  <a:gd name="connsiteY451" fmla="*/ 1046798 h 1238250"/>
                  <a:gd name="connsiteX452" fmla="*/ 179070 w 657225"/>
                  <a:gd name="connsiteY452" fmla="*/ 1018223 h 1238250"/>
                  <a:gd name="connsiteX453" fmla="*/ 264795 w 657225"/>
                  <a:gd name="connsiteY453" fmla="*/ 1100138 h 1238250"/>
                  <a:gd name="connsiteX454" fmla="*/ 246698 w 657225"/>
                  <a:gd name="connsiteY454" fmla="*/ 1071563 h 1238250"/>
                  <a:gd name="connsiteX455" fmla="*/ 229553 w 657225"/>
                  <a:gd name="connsiteY455" fmla="*/ 1094423 h 1238250"/>
                  <a:gd name="connsiteX456" fmla="*/ 244793 w 657225"/>
                  <a:gd name="connsiteY456" fmla="*/ 1121092 h 1238250"/>
                  <a:gd name="connsiteX457" fmla="*/ 264795 w 657225"/>
                  <a:gd name="connsiteY457" fmla="*/ 1100138 h 1238250"/>
                  <a:gd name="connsiteX458" fmla="*/ 308610 w 657225"/>
                  <a:gd name="connsiteY458" fmla="*/ 1091565 h 1238250"/>
                  <a:gd name="connsiteX459" fmla="*/ 325755 w 657225"/>
                  <a:gd name="connsiteY459" fmla="*/ 1121092 h 1238250"/>
                  <a:gd name="connsiteX460" fmla="*/ 344805 w 657225"/>
                  <a:gd name="connsiteY460" fmla="*/ 1096328 h 1238250"/>
                  <a:gd name="connsiteX461" fmla="*/ 327660 w 657225"/>
                  <a:gd name="connsiteY461" fmla="*/ 1070610 h 1238250"/>
                  <a:gd name="connsiteX462" fmla="*/ 308610 w 657225"/>
                  <a:gd name="connsiteY462" fmla="*/ 1091565 h 1238250"/>
                  <a:gd name="connsiteX463" fmla="*/ 589598 w 657225"/>
                  <a:gd name="connsiteY463" fmla="*/ 477203 h 1238250"/>
                  <a:gd name="connsiteX464" fmla="*/ 573405 w 657225"/>
                  <a:gd name="connsiteY464" fmla="*/ 451485 h 1238250"/>
                  <a:gd name="connsiteX465" fmla="*/ 554355 w 657225"/>
                  <a:gd name="connsiteY465" fmla="*/ 475297 h 1238250"/>
                  <a:gd name="connsiteX466" fmla="*/ 571500 w 657225"/>
                  <a:gd name="connsiteY466" fmla="*/ 501968 h 1238250"/>
                  <a:gd name="connsiteX467" fmla="*/ 589598 w 657225"/>
                  <a:gd name="connsiteY467" fmla="*/ 477203 h 1238250"/>
                  <a:gd name="connsiteX468" fmla="*/ 511492 w 657225"/>
                  <a:gd name="connsiteY468" fmla="*/ 468630 h 1238250"/>
                  <a:gd name="connsiteX469" fmla="*/ 494348 w 657225"/>
                  <a:gd name="connsiteY469" fmla="*/ 450533 h 1238250"/>
                  <a:gd name="connsiteX470" fmla="*/ 475298 w 657225"/>
                  <a:gd name="connsiteY470" fmla="*/ 475297 h 1238250"/>
                  <a:gd name="connsiteX471" fmla="*/ 494348 w 657225"/>
                  <a:gd name="connsiteY471" fmla="*/ 500062 h 1238250"/>
                  <a:gd name="connsiteX472" fmla="*/ 511492 w 657225"/>
                  <a:gd name="connsiteY472" fmla="*/ 468630 h 1238250"/>
                  <a:gd name="connsiteX473" fmla="*/ 344805 w 657225"/>
                  <a:gd name="connsiteY473" fmla="*/ 476250 h 1238250"/>
                  <a:gd name="connsiteX474" fmla="*/ 326708 w 657225"/>
                  <a:gd name="connsiteY474" fmla="*/ 451485 h 1238250"/>
                  <a:gd name="connsiteX475" fmla="*/ 308610 w 657225"/>
                  <a:gd name="connsiteY475" fmla="*/ 476250 h 1238250"/>
                  <a:gd name="connsiteX476" fmla="*/ 326708 w 657225"/>
                  <a:gd name="connsiteY476" fmla="*/ 501015 h 1238250"/>
                  <a:gd name="connsiteX477" fmla="*/ 344805 w 657225"/>
                  <a:gd name="connsiteY477" fmla="*/ 476250 h 1238250"/>
                  <a:gd name="connsiteX478" fmla="*/ 63818 w 657225"/>
                  <a:gd name="connsiteY478" fmla="*/ 474345 h 1238250"/>
                  <a:gd name="connsiteX479" fmla="*/ 80010 w 657225"/>
                  <a:gd name="connsiteY479" fmla="*/ 501015 h 1238250"/>
                  <a:gd name="connsiteX480" fmla="*/ 100013 w 657225"/>
                  <a:gd name="connsiteY480" fmla="*/ 477203 h 1238250"/>
                  <a:gd name="connsiteX481" fmla="*/ 83820 w 657225"/>
                  <a:gd name="connsiteY481" fmla="*/ 450533 h 1238250"/>
                  <a:gd name="connsiteX482" fmla="*/ 63818 w 657225"/>
                  <a:gd name="connsiteY482" fmla="*/ 474345 h 1238250"/>
                  <a:gd name="connsiteX483" fmla="*/ 99060 w 657225"/>
                  <a:gd name="connsiteY483" fmla="*/ 1097280 h 1238250"/>
                  <a:gd name="connsiteX484" fmla="*/ 82868 w 657225"/>
                  <a:gd name="connsiteY484" fmla="*/ 1071563 h 1238250"/>
                  <a:gd name="connsiteX485" fmla="*/ 63818 w 657225"/>
                  <a:gd name="connsiteY485" fmla="*/ 1095375 h 1238250"/>
                  <a:gd name="connsiteX486" fmla="*/ 80963 w 657225"/>
                  <a:gd name="connsiteY486" fmla="*/ 1122045 h 1238250"/>
                  <a:gd name="connsiteX487" fmla="*/ 99060 w 657225"/>
                  <a:gd name="connsiteY487" fmla="*/ 1097280 h 1238250"/>
                  <a:gd name="connsiteX488" fmla="*/ 179070 w 657225"/>
                  <a:gd name="connsiteY488" fmla="*/ 242887 h 1238250"/>
                  <a:gd name="connsiteX489" fmla="*/ 161925 w 657225"/>
                  <a:gd name="connsiteY489" fmla="*/ 216218 h 1238250"/>
                  <a:gd name="connsiteX490" fmla="*/ 145733 w 657225"/>
                  <a:gd name="connsiteY490" fmla="*/ 242887 h 1238250"/>
                  <a:gd name="connsiteX491" fmla="*/ 161925 w 657225"/>
                  <a:gd name="connsiteY491" fmla="*/ 270510 h 1238250"/>
                  <a:gd name="connsiteX492" fmla="*/ 179070 w 657225"/>
                  <a:gd name="connsiteY492" fmla="*/ 242887 h 1238250"/>
                  <a:gd name="connsiteX493" fmla="*/ 179070 w 657225"/>
                  <a:gd name="connsiteY493" fmla="*/ 707708 h 1238250"/>
                  <a:gd name="connsiteX494" fmla="*/ 161925 w 657225"/>
                  <a:gd name="connsiteY494" fmla="*/ 681037 h 1238250"/>
                  <a:gd name="connsiteX495" fmla="*/ 144780 w 657225"/>
                  <a:gd name="connsiteY495" fmla="*/ 706755 h 1238250"/>
                  <a:gd name="connsiteX496" fmla="*/ 162878 w 657225"/>
                  <a:gd name="connsiteY496" fmla="*/ 734378 h 1238250"/>
                  <a:gd name="connsiteX497" fmla="*/ 179070 w 657225"/>
                  <a:gd name="connsiteY497" fmla="*/ 707708 h 1238250"/>
                  <a:gd name="connsiteX498" fmla="*/ 179070 w 657225"/>
                  <a:gd name="connsiteY498" fmla="*/ 479108 h 1238250"/>
                  <a:gd name="connsiteX499" fmla="*/ 161925 w 657225"/>
                  <a:gd name="connsiteY499" fmla="*/ 450533 h 1238250"/>
                  <a:gd name="connsiteX500" fmla="*/ 144780 w 657225"/>
                  <a:gd name="connsiteY500" fmla="*/ 476250 h 1238250"/>
                  <a:gd name="connsiteX501" fmla="*/ 161925 w 657225"/>
                  <a:gd name="connsiteY501" fmla="*/ 500062 h 1238250"/>
                  <a:gd name="connsiteX502" fmla="*/ 179070 w 657225"/>
                  <a:gd name="connsiteY502" fmla="*/ 479108 h 1238250"/>
                  <a:gd name="connsiteX503" fmla="*/ 144780 w 657225"/>
                  <a:gd name="connsiteY503" fmla="*/ 1097280 h 1238250"/>
                  <a:gd name="connsiteX504" fmla="*/ 160973 w 657225"/>
                  <a:gd name="connsiteY504" fmla="*/ 1121092 h 1238250"/>
                  <a:gd name="connsiteX505" fmla="*/ 178118 w 657225"/>
                  <a:gd name="connsiteY505" fmla="*/ 1095375 h 1238250"/>
                  <a:gd name="connsiteX506" fmla="*/ 161925 w 657225"/>
                  <a:gd name="connsiteY506" fmla="*/ 1071563 h 1238250"/>
                  <a:gd name="connsiteX507" fmla="*/ 144780 w 657225"/>
                  <a:gd name="connsiteY507" fmla="*/ 1097280 h 1238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Lst>
                <a:rect l="l" t="t" r="r" b="b"/>
                <a:pathLst>
                  <a:path w="657225" h="1238250">
                    <a:moveTo>
                      <a:pt x="512445" y="1097280"/>
                    </a:moveTo>
                    <a:cubicBezTo>
                      <a:pt x="507683" y="1087755"/>
                      <a:pt x="517208" y="1069658"/>
                      <a:pt x="493395" y="1071563"/>
                    </a:cubicBezTo>
                    <a:cubicBezTo>
                      <a:pt x="479108" y="1073467"/>
                      <a:pt x="473393" y="1076325"/>
                      <a:pt x="474345" y="1090613"/>
                    </a:cubicBezTo>
                    <a:cubicBezTo>
                      <a:pt x="475298" y="1105853"/>
                      <a:pt x="446723" y="1123950"/>
                      <a:pt x="432435" y="1119188"/>
                    </a:cubicBezTo>
                    <a:cubicBezTo>
                      <a:pt x="422910" y="1116330"/>
                      <a:pt x="427673" y="1107758"/>
                      <a:pt x="426720" y="1102042"/>
                    </a:cubicBezTo>
                    <a:cubicBezTo>
                      <a:pt x="423863" y="1089660"/>
                      <a:pt x="435293" y="1070610"/>
                      <a:pt x="408623" y="1071563"/>
                    </a:cubicBezTo>
                    <a:cubicBezTo>
                      <a:pt x="391478" y="1071563"/>
                      <a:pt x="391478" y="1080135"/>
                      <a:pt x="391478" y="1092517"/>
                    </a:cubicBezTo>
                    <a:cubicBezTo>
                      <a:pt x="390525" y="1111567"/>
                      <a:pt x="391478" y="1126808"/>
                      <a:pt x="417195" y="1119188"/>
                    </a:cubicBezTo>
                    <a:cubicBezTo>
                      <a:pt x="415290" y="1127760"/>
                      <a:pt x="408623" y="1127760"/>
                      <a:pt x="402908" y="1129665"/>
                    </a:cubicBezTo>
                    <a:cubicBezTo>
                      <a:pt x="365760" y="1143000"/>
                      <a:pt x="323850" y="1142048"/>
                      <a:pt x="287655" y="1160145"/>
                    </a:cubicBezTo>
                    <a:cubicBezTo>
                      <a:pt x="279083" y="1163955"/>
                      <a:pt x="264795" y="1174433"/>
                      <a:pt x="261938" y="1150620"/>
                    </a:cubicBezTo>
                    <a:cubicBezTo>
                      <a:pt x="260985" y="1140142"/>
                      <a:pt x="246698" y="1146810"/>
                      <a:pt x="239078" y="1145858"/>
                    </a:cubicBezTo>
                    <a:cubicBezTo>
                      <a:pt x="228600" y="1144905"/>
                      <a:pt x="230505" y="1153478"/>
                      <a:pt x="229553" y="1160145"/>
                    </a:cubicBezTo>
                    <a:cubicBezTo>
                      <a:pt x="227648" y="1173480"/>
                      <a:pt x="195263" y="1192530"/>
                      <a:pt x="184785" y="1186815"/>
                    </a:cubicBezTo>
                    <a:cubicBezTo>
                      <a:pt x="176213" y="1182053"/>
                      <a:pt x="180023" y="1172528"/>
                      <a:pt x="180023" y="1165860"/>
                    </a:cubicBezTo>
                    <a:cubicBezTo>
                      <a:pt x="180023" y="1152525"/>
                      <a:pt x="178118" y="1144905"/>
                      <a:pt x="161925" y="1145858"/>
                    </a:cubicBezTo>
                    <a:cubicBezTo>
                      <a:pt x="146685" y="1145858"/>
                      <a:pt x="143828" y="1153478"/>
                      <a:pt x="145733" y="1164908"/>
                    </a:cubicBezTo>
                    <a:cubicBezTo>
                      <a:pt x="151448" y="1194435"/>
                      <a:pt x="137160" y="1204913"/>
                      <a:pt x="109538" y="1210628"/>
                    </a:cubicBezTo>
                    <a:cubicBezTo>
                      <a:pt x="74295" y="1217295"/>
                      <a:pt x="39053" y="1229678"/>
                      <a:pt x="4763" y="1239203"/>
                    </a:cubicBezTo>
                    <a:cubicBezTo>
                      <a:pt x="-952" y="1229678"/>
                      <a:pt x="953" y="1221105"/>
                      <a:pt x="953" y="1212533"/>
                    </a:cubicBezTo>
                    <a:cubicBezTo>
                      <a:pt x="953" y="818198"/>
                      <a:pt x="953" y="422910"/>
                      <a:pt x="0" y="28575"/>
                    </a:cubicBezTo>
                    <a:cubicBezTo>
                      <a:pt x="0" y="4763"/>
                      <a:pt x="6668" y="0"/>
                      <a:pt x="29528" y="0"/>
                    </a:cubicBezTo>
                    <a:cubicBezTo>
                      <a:pt x="232410" y="952"/>
                      <a:pt x="434340" y="952"/>
                      <a:pt x="637223" y="0"/>
                    </a:cubicBezTo>
                    <a:cubicBezTo>
                      <a:pt x="659130" y="0"/>
                      <a:pt x="664845" y="5715"/>
                      <a:pt x="664845" y="26670"/>
                    </a:cubicBezTo>
                    <a:cubicBezTo>
                      <a:pt x="663893" y="366712"/>
                      <a:pt x="663893" y="706755"/>
                      <a:pt x="664845" y="1045845"/>
                    </a:cubicBezTo>
                    <a:cubicBezTo>
                      <a:pt x="664845" y="1062990"/>
                      <a:pt x="667703" y="1073467"/>
                      <a:pt x="641033" y="1068705"/>
                    </a:cubicBezTo>
                    <a:cubicBezTo>
                      <a:pt x="616268" y="1063942"/>
                      <a:pt x="587693" y="1069658"/>
                      <a:pt x="562928" y="1074420"/>
                    </a:cubicBezTo>
                    <a:cubicBezTo>
                      <a:pt x="547688" y="1078230"/>
                      <a:pt x="533400" y="1097280"/>
                      <a:pt x="512445" y="1097280"/>
                    </a:cubicBezTo>
                    <a:close/>
                    <a:moveTo>
                      <a:pt x="180023" y="862965"/>
                    </a:moveTo>
                    <a:cubicBezTo>
                      <a:pt x="180023" y="847725"/>
                      <a:pt x="183833" y="833437"/>
                      <a:pt x="160973" y="834390"/>
                    </a:cubicBezTo>
                    <a:cubicBezTo>
                      <a:pt x="134303" y="835342"/>
                      <a:pt x="145733" y="853440"/>
                      <a:pt x="143828" y="865823"/>
                    </a:cubicBezTo>
                    <a:cubicBezTo>
                      <a:pt x="141923" y="878205"/>
                      <a:pt x="140018" y="890587"/>
                      <a:pt x="161925" y="891540"/>
                    </a:cubicBezTo>
                    <a:cubicBezTo>
                      <a:pt x="188595" y="890587"/>
                      <a:pt x="178118" y="873442"/>
                      <a:pt x="180023" y="862965"/>
                    </a:cubicBezTo>
                    <a:close/>
                    <a:moveTo>
                      <a:pt x="180975" y="552450"/>
                    </a:moveTo>
                    <a:cubicBezTo>
                      <a:pt x="179070" y="541020"/>
                      <a:pt x="188595" y="524828"/>
                      <a:pt x="162878" y="524828"/>
                    </a:cubicBezTo>
                    <a:cubicBezTo>
                      <a:pt x="140018" y="524828"/>
                      <a:pt x="142875" y="538162"/>
                      <a:pt x="143828" y="551498"/>
                    </a:cubicBezTo>
                    <a:cubicBezTo>
                      <a:pt x="144780" y="564833"/>
                      <a:pt x="136208" y="581978"/>
                      <a:pt x="162878" y="581025"/>
                    </a:cubicBezTo>
                    <a:cubicBezTo>
                      <a:pt x="186690" y="581025"/>
                      <a:pt x="179070" y="564833"/>
                      <a:pt x="180975" y="552450"/>
                    </a:cubicBezTo>
                    <a:close/>
                    <a:moveTo>
                      <a:pt x="427673" y="85725"/>
                    </a:moveTo>
                    <a:cubicBezTo>
                      <a:pt x="421958" y="76200"/>
                      <a:pt x="438150" y="54293"/>
                      <a:pt x="408623" y="55245"/>
                    </a:cubicBezTo>
                    <a:cubicBezTo>
                      <a:pt x="382905" y="56197"/>
                      <a:pt x="391478" y="73343"/>
                      <a:pt x="392430" y="83820"/>
                    </a:cubicBezTo>
                    <a:cubicBezTo>
                      <a:pt x="393383" y="96202"/>
                      <a:pt x="381000" y="117157"/>
                      <a:pt x="410528" y="116205"/>
                    </a:cubicBezTo>
                    <a:cubicBezTo>
                      <a:pt x="435293" y="116205"/>
                      <a:pt x="423863" y="99060"/>
                      <a:pt x="427673" y="85725"/>
                    </a:cubicBezTo>
                    <a:close/>
                    <a:moveTo>
                      <a:pt x="228600" y="86677"/>
                    </a:moveTo>
                    <a:cubicBezTo>
                      <a:pt x="233363" y="96202"/>
                      <a:pt x="219075" y="116205"/>
                      <a:pt x="246698" y="116205"/>
                    </a:cubicBezTo>
                    <a:cubicBezTo>
                      <a:pt x="272415" y="116205"/>
                      <a:pt x="264795" y="98107"/>
                      <a:pt x="264795" y="85725"/>
                    </a:cubicBezTo>
                    <a:cubicBezTo>
                      <a:pt x="264795" y="73343"/>
                      <a:pt x="274320" y="55245"/>
                      <a:pt x="247650" y="55245"/>
                    </a:cubicBezTo>
                    <a:cubicBezTo>
                      <a:pt x="220028" y="54293"/>
                      <a:pt x="232410" y="73343"/>
                      <a:pt x="228600" y="86677"/>
                    </a:cubicBezTo>
                    <a:close/>
                    <a:moveTo>
                      <a:pt x="180023" y="788670"/>
                    </a:moveTo>
                    <a:cubicBezTo>
                      <a:pt x="180023" y="772478"/>
                      <a:pt x="184785" y="759143"/>
                      <a:pt x="162878" y="759143"/>
                    </a:cubicBezTo>
                    <a:cubicBezTo>
                      <a:pt x="141923" y="759143"/>
                      <a:pt x="142875" y="769620"/>
                      <a:pt x="143828" y="783908"/>
                    </a:cubicBezTo>
                    <a:cubicBezTo>
                      <a:pt x="144780" y="797243"/>
                      <a:pt x="139065" y="811530"/>
                      <a:pt x="162878" y="811530"/>
                    </a:cubicBezTo>
                    <a:cubicBezTo>
                      <a:pt x="184785" y="810578"/>
                      <a:pt x="180023" y="797243"/>
                      <a:pt x="180023" y="788670"/>
                    </a:cubicBezTo>
                    <a:close/>
                    <a:moveTo>
                      <a:pt x="143828" y="626745"/>
                    </a:moveTo>
                    <a:cubicBezTo>
                      <a:pt x="143828" y="641985"/>
                      <a:pt x="139065" y="656273"/>
                      <a:pt x="162878" y="655320"/>
                    </a:cubicBezTo>
                    <a:cubicBezTo>
                      <a:pt x="184785" y="654368"/>
                      <a:pt x="180023" y="641033"/>
                      <a:pt x="180023" y="629603"/>
                    </a:cubicBezTo>
                    <a:cubicBezTo>
                      <a:pt x="180023" y="617220"/>
                      <a:pt x="184785" y="603885"/>
                      <a:pt x="161925" y="603885"/>
                    </a:cubicBezTo>
                    <a:cubicBezTo>
                      <a:pt x="141923" y="603885"/>
                      <a:pt x="142875" y="615315"/>
                      <a:pt x="143828" y="626745"/>
                    </a:cubicBezTo>
                    <a:close/>
                    <a:moveTo>
                      <a:pt x="180023" y="319087"/>
                    </a:moveTo>
                    <a:cubicBezTo>
                      <a:pt x="180975" y="305753"/>
                      <a:pt x="182880" y="294322"/>
                      <a:pt x="161925" y="294322"/>
                    </a:cubicBezTo>
                    <a:cubicBezTo>
                      <a:pt x="140018" y="294322"/>
                      <a:pt x="143828" y="306705"/>
                      <a:pt x="143828" y="320040"/>
                    </a:cubicBezTo>
                    <a:cubicBezTo>
                      <a:pt x="143828" y="331470"/>
                      <a:pt x="139065" y="345758"/>
                      <a:pt x="160973" y="346710"/>
                    </a:cubicBezTo>
                    <a:cubicBezTo>
                      <a:pt x="183833" y="346710"/>
                      <a:pt x="180975" y="333375"/>
                      <a:pt x="180023" y="319087"/>
                    </a:cubicBezTo>
                    <a:close/>
                    <a:moveTo>
                      <a:pt x="143828" y="936308"/>
                    </a:moveTo>
                    <a:cubicBezTo>
                      <a:pt x="144780" y="952500"/>
                      <a:pt x="139065" y="967740"/>
                      <a:pt x="162878" y="967740"/>
                    </a:cubicBezTo>
                    <a:cubicBezTo>
                      <a:pt x="184785" y="967740"/>
                      <a:pt x="180975" y="954405"/>
                      <a:pt x="180975" y="942023"/>
                    </a:cubicBezTo>
                    <a:cubicBezTo>
                      <a:pt x="180975" y="930592"/>
                      <a:pt x="185738" y="916305"/>
                      <a:pt x="163830" y="916305"/>
                    </a:cubicBezTo>
                    <a:cubicBezTo>
                      <a:pt x="142875" y="915353"/>
                      <a:pt x="141923" y="924878"/>
                      <a:pt x="143828" y="936308"/>
                    </a:cubicBezTo>
                    <a:close/>
                    <a:moveTo>
                      <a:pt x="62865" y="553403"/>
                    </a:moveTo>
                    <a:cubicBezTo>
                      <a:pt x="64770" y="564833"/>
                      <a:pt x="55245" y="581025"/>
                      <a:pt x="80010" y="581025"/>
                    </a:cubicBezTo>
                    <a:cubicBezTo>
                      <a:pt x="103823" y="581978"/>
                      <a:pt x="99060" y="567690"/>
                      <a:pt x="99060" y="554355"/>
                    </a:cubicBezTo>
                    <a:cubicBezTo>
                      <a:pt x="98108" y="541973"/>
                      <a:pt x="106680" y="524828"/>
                      <a:pt x="80963" y="524828"/>
                    </a:cubicBezTo>
                    <a:cubicBezTo>
                      <a:pt x="56198" y="524828"/>
                      <a:pt x="64770" y="541020"/>
                      <a:pt x="62865" y="553403"/>
                    </a:cubicBezTo>
                    <a:close/>
                    <a:moveTo>
                      <a:pt x="100013" y="82868"/>
                    </a:moveTo>
                    <a:cubicBezTo>
                      <a:pt x="94298" y="75247"/>
                      <a:pt x="111443" y="55245"/>
                      <a:pt x="82868" y="54293"/>
                    </a:cubicBezTo>
                    <a:cubicBezTo>
                      <a:pt x="60008" y="53340"/>
                      <a:pt x="61913" y="67627"/>
                      <a:pt x="63818" y="80963"/>
                    </a:cubicBezTo>
                    <a:cubicBezTo>
                      <a:pt x="65723" y="93345"/>
                      <a:pt x="51435" y="113347"/>
                      <a:pt x="80010" y="115252"/>
                    </a:cubicBezTo>
                    <a:cubicBezTo>
                      <a:pt x="105728" y="116205"/>
                      <a:pt x="98108" y="99060"/>
                      <a:pt x="100013" y="82868"/>
                    </a:cubicBezTo>
                    <a:close/>
                    <a:moveTo>
                      <a:pt x="264795" y="552450"/>
                    </a:moveTo>
                    <a:cubicBezTo>
                      <a:pt x="261938" y="541973"/>
                      <a:pt x="272415" y="524828"/>
                      <a:pt x="247650" y="524828"/>
                    </a:cubicBezTo>
                    <a:cubicBezTo>
                      <a:pt x="223838" y="524828"/>
                      <a:pt x="229553" y="540068"/>
                      <a:pt x="229553" y="552450"/>
                    </a:cubicBezTo>
                    <a:cubicBezTo>
                      <a:pt x="229553" y="563880"/>
                      <a:pt x="221933" y="581025"/>
                      <a:pt x="246698" y="581025"/>
                    </a:cubicBezTo>
                    <a:cubicBezTo>
                      <a:pt x="270510" y="581978"/>
                      <a:pt x="263843" y="565785"/>
                      <a:pt x="264795" y="552450"/>
                    </a:cubicBezTo>
                    <a:close/>
                    <a:moveTo>
                      <a:pt x="308610" y="82868"/>
                    </a:moveTo>
                    <a:cubicBezTo>
                      <a:pt x="311468" y="95250"/>
                      <a:pt x="299085" y="115252"/>
                      <a:pt x="327660" y="114300"/>
                    </a:cubicBezTo>
                    <a:cubicBezTo>
                      <a:pt x="354330" y="113347"/>
                      <a:pt x="343853" y="95250"/>
                      <a:pt x="343853" y="82868"/>
                    </a:cubicBezTo>
                    <a:cubicBezTo>
                      <a:pt x="344805" y="70485"/>
                      <a:pt x="351473" y="53340"/>
                      <a:pt x="325755" y="53340"/>
                    </a:cubicBezTo>
                    <a:cubicBezTo>
                      <a:pt x="300990" y="55245"/>
                      <a:pt x="310515" y="71438"/>
                      <a:pt x="308610" y="82868"/>
                    </a:cubicBezTo>
                    <a:close/>
                    <a:moveTo>
                      <a:pt x="511492" y="84772"/>
                    </a:moveTo>
                    <a:cubicBezTo>
                      <a:pt x="508635" y="72390"/>
                      <a:pt x="519113" y="54293"/>
                      <a:pt x="492443" y="54293"/>
                    </a:cubicBezTo>
                    <a:cubicBezTo>
                      <a:pt x="467678" y="54293"/>
                      <a:pt x="474345" y="70485"/>
                      <a:pt x="475298" y="81915"/>
                    </a:cubicBezTo>
                    <a:cubicBezTo>
                      <a:pt x="476250" y="94297"/>
                      <a:pt x="464820" y="114300"/>
                      <a:pt x="493395" y="114300"/>
                    </a:cubicBezTo>
                    <a:cubicBezTo>
                      <a:pt x="520065" y="115252"/>
                      <a:pt x="507683" y="96202"/>
                      <a:pt x="511492" y="84772"/>
                    </a:cubicBezTo>
                    <a:close/>
                    <a:moveTo>
                      <a:pt x="553403" y="85725"/>
                    </a:moveTo>
                    <a:cubicBezTo>
                      <a:pt x="558165" y="96202"/>
                      <a:pt x="544830" y="115252"/>
                      <a:pt x="571500" y="115252"/>
                    </a:cubicBezTo>
                    <a:cubicBezTo>
                      <a:pt x="600075" y="115252"/>
                      <a:pt x="588645" y="95250"/>
                      <a:pt x="589598" y="82868"/>
                    </a:cubicBezTo>
                    <a:cubicBezTo>
                      <a:pt x="590550" y="70485"/>
                      <a:pt x="596265" y="55245"/>
                      <a:pt x="572453" y="55245"/>
                    </a:cubicBezTo>
                    <a:cubicBezTo>
                      <a:pt x="544830" y="54293"/>
                      <a:pt x="556260" y="72390"/>
                      <a:pt x="553403" y="85725"/>
                    </a:cubicBezTo>
                    <a:close/>
                    <a:moveTo>
                      <a:pt x="426720" y="554355"/>
                    </a:moveTo>
                    <a:cubicBezTo>
                      <a:pt x="424815" y="541973"/>
                      <a:pt x="434340" y="523875"/>
                      <a:pt x="407670" y="524828"/>
                    </a:cubicBezTo>
                    <a:cubicBezTo>
                      <a:pt x="381953" y="525780"/>
                      <a:pt x="392430" y="542925"/>
                      <a:pt x="391478" y="553403"/>
                    </a:cubicBezTo>
                    <a:cubicBezTo>
                      <a:pt x="390525" y="566737"/>
                      <a:pt x="386715" y="581025"/>
                      <a:pt x="409575" y="581025"/>
                    </a:cubicBezTo>
                    <a:cubicBezTo>
                      <a:pt x="433388" y="581025"/>
                      <a:pt x="425768" y="565785"/>
                      <a:pt x="426720" y="554355"/>
                    </a:cubicBezTo>
                    <a:close/>
                    <a:moveTo>
                      <a:pt x="510540" y="552450"/>
                    </a:moveTo>
                    <a:cubicBezTo>
                      <a:pt x="509588" y="541020"/>
                      <a:pt x="518160" y="523875"/>
                      <a:pt x="491490" y="524828"/>
                    </a:cubicBezTo>
                    <a:cubicBezTo>
                      <a:pt x="468630" y="525780"/>
                      <a:pt x="474345" y="540068"/>
                      <a:pt x="475298" y="551498"/>
                    </a:cubicBezTo>
                    <a:cubicBezTo>
                      <a:pt x="476250" y="562928"/>
                      <a:pt x="465773" y="580073"/>
                      <a:pt x="491490" y="581025"/>
                    </a:cubicBezTo>
                    <a:cubicBezTo>
                      <a:pt x="514350" y="581978"/>
                      <a:pt x="511492" y="567690"/>
                      <a:pt x="510540" y="552450"/>
                    </a:cubicBezTo>
                    <a:close/>
                    <a:moveTo>
                      <a:pt x="589598" y="553403"/>
                    </a:moveTo>
                    <a:cubicBezTo>
                      <a:pt x="587693" y="541973"/>
                      <a:pt x="597218" y="525780"/>
                      <a:pt x="572453" y="524828"/>
                    </a:cubicBezTo>
                    <a:cubicBezTo>
                      <a:pt x="546735" y="524828"/>
                      <a:pt x="554355" y="541973"/>
                      <a:pt x="554355" y="554355"/>
                    </a:cubicBezTo>
                    <a:cubicBezTo>
                      <a:pt x="553403" y="567690"/>
                      <a:pt x="549593" y="581978"/>
                      <a:pt x="572453" y="581025"/>
                    </a:cubicBezTo>
                    <a:cubicBezTo>
                      <a:pt x="597218" y="581025"/>
                      <a:pt x="587693" y="564833"/>
                      <a:pt x="589598" y="553403"/>
                    </a:cubicBezTo>
                    <a:close/>
                    <a:moveTo>
                      <a:pt x="62865" y="862965"/>
                    </a:moveTo>
                    <a:cubicBezTo>
                      <a:pt x="65723" y="874395"/>
                      <a:pt x="55245" y="890587"/>
                      <a:pt x="80010" y="891540"/>
                    </a:cubicBezTo>
                    <a:cubicBezTo>
                      <a:pt x="103823" y="891540"/>
                      <a:pt x="99060" y="877253"/>
                      <a:pt x="98108" y="864870"/>
                    </a:cubicBezTo>
                    <a:cubicBezTo>
                      <a:pt x="97155" y="852487"/>
                      <a:pt x="106680" y="834390"/>
                      <a:pt x="80010" y="834390"/>
                    </a:cubicBezTo>
                    <a:cubicBezTo>
                      <a:pt x="56198" y="834390"/>
                      <a:pt x="65723" y="850583"/>
                      <a:pt x="62865" y="862965"/>
                    </a:cubicBezTo>
                    <a:close/>
                    <a:moveTo>
                      <a:pt x="264795" y="862012"/>
                    </a:moveTo>
                    <a:cubicBezTo>
                      <a:pt x="262890" y="849630"/>
                      <a:pt x="271463" y="833437"/>
                      <a:pt x="246698" y="833437"/>
                    </a:cubicBezTo>
                    <a:cubicBezTo>
                      <a:pt x="221933" y="833437"/>
                      <a:pt x="229553" y="849630"/>
                      <a:pt x="229553" y="862012"/>
                    </a:cubicBezTo>
                    <a:cubicBezTo>
                      <a:pt x="229553" y="874395"/>
                      <a:pt x="221933" y="890587"/>
                      <a:pt x="246698" y="890587"/>
                    </a:cubicBezTo>
                    <a:cubicBezTo>
                      <a:pt x="271463" y="890587"/>
                      <a:pt x="262890" y="874395"/>
                      <a:pt x="264795" y="862012"/>
                    </a:cubicBezTo>
                    <a:close/>
                    <a:moveTo>
                      <a:pt x="344805" y="862965"/>
                    </a:moveTo>
                    <a:cubicBezTo>
                      <a:pt x="343853" y="849630"/>
                      <a:pt x="351473" y="832485"/>
                      <a:pt x="325755" y="833437"/>
                    </a:cubicBezTo>
                    <a:cubicBezTo>
                      <a:pt x="302895" y="834390"/>
                      <a:pt x="308610" y="848678"/>
                      <a:pt x="309563" y="860108"/>
                    </a:cubicBezTo>
                    <a:cubicBezTo>
                      <a:pt x="310515" y="872490"/>
                      <a:pt x="300038" y="890587"/>
                      <a:pt x="326708" y="890587"/>
                    </a:cubicBezTo>
                    <a:cubicBezTo>
                      <a:pt x="350520" y="890587"/>
                      <a:pt x="342900" y="875348"/>
                      <a:pt x="344805" y="862965"/>
                    </a:cubicBezTo>
                    <a:close/>
                    <a:moveTo>
                      <a:pt x="390525" y="862012"/>
                    </a:moveTo>
                    <a:cubicBezTo>
                      <a:pt x="392430" y="874395"/>
                      <a:pt x="383858" y="890587"/>
                      <a:pt x="408623" y="890587"/>
                    </a:cubicBezTo>
                    <a:cubicBezTo>
                      <a:pt x="435293" y="890587"/>
                      <a:pt x="425768" y="872490"/>
                      <a:pt x="426720" y="860108"/>
                    </a:cubicBezTo>
                    <a:cubicBezTo>
                      <a:pt x="427673" y="846773"/>
                      <a:pt x="431483" y="832485"/>
                      <a:pt x="407670" y="833437"/>
                    </a:cubicBezTo>
                    <a:cubicBezTo>
                      <a:pt x="382905" y="834390"/>
                      <a:pt x="393383" y="851535"/>
                      <a:pt x="390525" y="862012"/>
                    </a:cubicBezTo>
                    <a:close/>
                    <a:moveTo>
                      <a:pt x="511492" y="862012"/>
                    </a:moveTo>
                    <a:cubicBezTo>
                      <a:pt x="508635" y="850583"/>
                      <a:pt x="518160" y="834390"/>
                      <a:pt x="493395" y="834390"/>
                    </a:cubicBezTo>
                    <a:cubicBezTo>
                      <a:pt x="469583" y="834390"/>
                      <a:pt x="475298" y="849630"/>
                      <a:pt x="475298" y="862012"/>
                    </a:cubicBezTo>
                    <a:cubicBezTo>
                      <a:pt x="475298" y="874395"/>
                      <a:pt x="467678" y="891540"/>
                      <a:pt x="493395" y="891540"/>
                    </a:cubicBezTo>
                    <a:cubicBezTo>
                      <a:pt x="519113" y="890587"/>
                      <a:pt x="508635" y="873442"/>
                      <a:pt x="511492" y="862012"/>
                    </a:cubicBezTo>
                    <a:close/>
                    <a:moveTo>
                      <a:pt x="589598" y="862012"/>
                    </a:moveTo>
                    <a:cubicBezTo>
                      <a:pt x="588645" y="849630"/>
                      <a:pt x="596265" y="834390"/>
                      <a:pt x="571500" y="834390"/>
                    </a:cubicBezTo>
                    <a:cubicBezTo>
                      <a:pt x="546735" y="834390"/>
                      <a:pt x="553403" y="850583"/>
                      <a:pt x="554355" y="862012"/>
                    </a:cubicBezTo>
                    <a:cubicBezTo>
                      <a:pt x="555308" y="873442"/>
                      <a:pt x="544830" y="890587"/>
                      <a:pt x="570548" y="890587"/>
                    </a:cubicBezTo>
                    <a:cubicBezTo>
                      <a:pt x="596265" y="891540"/>
                      <a:pt x="588645" y="874395"/>
                      <a:pt x="589598" y="862012"/>
                    </a:cubicBezTo>
                    <a:close/>
                    <a:moveTo>
                      <a:pt x="100013" y="1018223"/>
                    </a:moveTo>
                    <a:cubicBezTo>
                      <a:pt x="96203" y="1007745"/>
                      <a:pt x="108585" y="990600"/>
                      <a:pt x="82868" y="989648"/>
                    </a:cubicBezTo>
                    <a:cubicBezTo>
                      <a:pt x="57150" y="988695"/>
                      <a:pt x="63818" y="1004887"/>
                      <a:pt x="63818" y="1018223"/>
                    </a:cubicBezTo>
                    <a:cubicBezTo>
                      <a:pt x="63818" y="1031558"/>
                      <a:pt x="57150" y="1047750"/>
                      <a:pt x="82868" y="1046798"/>
                    </a:cubicBezTo>
                    <a:cubicBezTo>
                      <a:pt x="107633" y="1046798"/>
                      <a:pt x="96203" y="1029653"/>
                      <a:pt x="100013" y="1018223"/>
                    </a:cubicBezTo>
                    <a:close/>
                    <a:moveTo>
                      <a:pt x="264795" y="1018223"/>
                    </a:moveTo>
                    <a:cubicBezTo>
                      <a:pt x="261938" y="1006792"/>
                      <a:pt x="272415" y="989648"/>
                      <a:pt x="247650" y="989648"/>
                    </a:cubicBezTo>
                    <a:cubicBezTo>
                      <a:pt x="223838" y="989648"/>
                      <a:pt x="228600" y="1004887"/>
                      <a:pt x="229553" y="1017270"/>
                    </a:cubicBezTo>
                    <a:cubicBezTo>
                      <a:pt x="230505" y="1029653"/>
                      <a:pt x="220980" y="1047750"/>
                      <a:pt x="247650" y="1047750"/>
                    </a:cubicBezTo>
                    <a:cubicBezTo>
                      <a:pt x="272415" y="1046798"/>
                      <a:pt x="262890" y="1029653"/>
                      <a:pt x="264795" y="1018223"/>
                    </a:cubicBezTo>
                    <a:close/>
                    <a:moveTo>
                      <a:pt x="308610" y="1018223"/>
                    </a:moveTo>
                    <a:cubicBezTo>
                      <a:pt x="311468" y="1029653"/>
                      <a:pt x="300990" y="1046798"/>
                      <a:pt x="325755" y="1046798"/>
                    </a:cubicBezTo>
                    <a:cubicBezTo>
                      <a:pt x="349568" y="1046798"/>
                      <a:pt x="344805" y="1032510"/>
                      <a:pt x="343853" y="1019175"/>
                    </a:cubicBezTo>
                    <a:cubicBezTo>
                      <a:pt x="342900" y="1006792"/>
                      <a:pt x="352425" y="988695"/>
                      <a:pt x="325755" y="988695"/>
                    </a:cubicBezTo>
                    <a:cubicBezTo>
                      <a:pt x="300990" y="989648"/>
                      <a:pt x="310515" y="1006792"/>
                      <a:pt x="308610" y="1018223"/>
                    </a:cubicBezTo>
                    <a:close/>
                    <a:moveTo>
                      <a:pt x="426720" y="1018223"/>
                    </a:moveTo>
                    <a:cubicBezTo>
                      <a:pt x="423863" y="1007745"/>
                      <a:pt x="435293" y="990600"/>
                      <a:pt x="409575" y="989648"/>
                    </a:cubicBezTo>
                    <a:cubicBezTo>
                      <a:pt x="385763" y="988695"/>
                      <a:pt x="389573" y="1003935"/>
                      <a:pt x="391478" y="1016317"/>
                    </a:cubicBezTo>
                    <a:cubicBezTo>
                      <a:pt x="392430" y="1028700"/>
                      <a:pt x="381953" y="1046798"/>
                      <a:pt x="408623" y="1046798"/>
                    </a:cubicBezTo>
                    <a:cubicBezTo>
                      <a:pt x="433388" y="1046798"/>
                      <a:pt x="424815" y="1030605"/>
                      <a:pt x="426720" y="1018223"/>
                    </a:cubicBezTo>
                    <a:close/>
                    <a:moveTo>
                      <a:pt x="474345" y="1019175"/>
                    </a:moveTo>
                    <a:cubicBezTo>
                      <a:pt x="477203" y="1030605"/>
                      <a:pt x="466725" y="1047750"/>
                      <a:pt x="492443" y="1047750"/>
                    </a:cubicBezTo>
                    <a:cubicBezTo>
                      <a:pt x="517208" y="1047750"/>
                      <a:pt x="510540" y="1032510"/>
                      <a:pt x="510540" y="1020128"/>
                    </a:cubicBezTo>
                    <a:cubicBezTo>
                      <a:pt x="510540" y="1007745"/>
                      <a:pt x="518160" y="989648"/>
                      <a:pt x="491490" y="990600"/>
                    </a:cubicBezTo>
                    <a:cubicBezTo>
                      <a:pt x="466725" y="990600"/>
                      <a:pt x="478155" y="1007745"/>
                      <a:pt x="474345" y="1019175"/>
                    </a:cubicBezTo>
                    <a:close/>
                    <a:moveTo>
                      <a:pt x="589598" y="1019175"/>
                    </a:moveTo>
                    <a:cubicBezTo>
                      <a:pt x="587693" y="1006792"/>
                      <a:pt x="597218" y="989648"/>
                      <a:pt x="570548" y="989648"/>
                    </a:cubicBezTo>
                    <a:cubicBezTo>
                      <a:pt x="545783" y="989648"/>
                      <a:pt x="553403" y="1005840"/>
                      <a:pt x="553403" y="1017270"/>
                    </a:cubicBezTo>
                    <a:cubicBezTo>
                      <a:pt x="553403" y="1029653"/>
                      <a:pt x="544830" y="1046798"/>
                      <a:pt x="571500" y="1046798"/>
                    </a:cubicBezTo>
                    <a:cubicBezTo>
                      <a:pt x="596265" y="1046798"/>
                      <a:pt x="587693" y="1030605"/>
                      <a:pt x="589598" y="1019175"/>
                    </a:cubicBezTo>
                    <a:close/>
                    <a:moveTo>
                      <a:pt x="100013" y="1173480"/>
                    </a:moveTo>
                    <a:cubicBezTo>
                      <a:pt x="97155" y="1162050"/>
                      <a:pt x="107633" y="1145858"/>
                      <a:pt x="82868" y="1144905"/>
                    </a:cubicBezTo>
                    <a:cubicBezTo>
                      <a:pt x="59055" y="1144905"/>
                      <a:pt x="63818" y="1158240"/>
                      <a:pt x="63818" y="1171575"/>
                    </a:cubicBezTo>
                    <a:cubicBezTo>
                      <a:pt x="64770" y="1183958"/>
                      <a:pt x="56198" y="1201103"/>
                      <a:pt x="81915" y="1201103"/>
                    </a:cubicBezTo>
                    <a:cubicBezTo>
                      <a:pt x="106680" y="1202055"/>
                      <a:pt x="97155" y="1185863"/>
                      <a:pt x="100013" y="1173480"/>
                    </a:cubicBezTo>
                    <a:close/>
                    <a:moveTo>
                      <a:pt x="99060" y="398145"/>
                    </a:moveTo>
                    <a:cubicBezTo>
                      <a:pt x="96203" y="387668"/>
                      <a:pt x="108585" y="368618"/>
                      <a:pt x="80963" y="368618"/>
                    </a:cubicBezTo>
                    <a:cubicBezTo>
                      <a:pt x="59055" y="368618"/>
                      <a:pt x="61913" y="381953"/>
                      <a:pt x="63818" y="394335"/>
                    </a:cubicBezTo>
                    <a:cubicBezTo>
                      <a:pt x="65723" y="405765"/>
                      <a:pt x="52388" y="424815"/>
                      <a:pt x="80010" y="426720"/>
                    </a:cubicBezTo>
                    <a:cubicBezTo>
                      <a:pt x="103823" y="427672"/>
                      <a:pt x="99060" y="412433"/>
                      <a:pt x="99060" y="398145"/>
                    </a:cubicBezTo>
                    <a:close/>
                    <a:moveTo>
                      <a:pt x="344805" y="551498"/>
                    </a:moveTo>
                    <a:cubicBezTo>
                      <a:pt x="343853" y="539115"/>
                      <a:pt x="350520" y="525780"/>
                      <a:pt x="327660" y="524828"/>
                    </a:cubicBezTo>
                    <a:cubicBezTo>
                      <a:pt x="300990" y="523875"/>
                      <a:pt x="309563" y="541973"/>
                      <a:pt x="309563" y="554355"/>
                    </a:cubicBezTo>
                    <a:cubicBezTo>
                      <a:pt x="309563" y="565785"/>
                      <a:pt x="303848" y="580073"/>
                      <a:pt x="326708" y="581025"/>
                    </a:cubicBezTo>
                    <a:cubicBezTo>
                      <a:pt x="352425" y="581978"/>
                      <a:pt x="342900" y="563880"/>
                      <a:pt x="344805" y="551498"/>
                    </a:cubicBezTo>
                    <a:close/>
                    <a:moveTo>
                      <a:pt x="264795" y="397193"/>
                    </a:moveTo>
                    <a:cubicBezTo>
                      <a:pt x="260985" y="386715"/>
                      <a:pt x="273368" y="369570"/>
                      <a:pt x="248603" y="368618"/>
                    </a:cubicBezTo>
                    <a:cubicBezTo>
                      <a:pt x="224790" y="367665"/>
                      <a:pt x="228600" y="381953"/>
                      <a:pt x="229553" y="395287"/>
                    </a:cubicBezTo>
                    <a:cubicBezTo>
                      <a:pt x="230505" y="407670"/>
                      <a:pt x="220028" y="425768"/>
                      <a:pt x="246698" y="425768"/>
                    </a:cubicBezTo>
                    <a:cubicBezTo>
                      <a:pt x="271463" y="426720"/>
                      <a:pt x="262890" y="410528"/>
                      <a:pt x="264795" y="397193"/>
                    </a:cubicBezTo>
                    <a:close/>
                    <a:moveTo>
                      <a:pt x="344805" y="398145"/>
                    </a:moveTo>
                    <a:cubicBezTo>
                      <a:pt x="342900" y="386715"/>
                      <a:pt x="352425" y="368618"/>
                      <a:pt x="325755" y="368618"/>
                    </a:cubicBezTo>
                    <a:cubicBezTo>
                      <a:pt x="303848" y="368618"/>
                      <a:pt x="307658" y="382905"/>
                      <a:pt x="308610" y="394335"/>
                    </a:cubicBezTo>
                    <a:cubicBezTo>
                      <a:pt x="309563" y="405765"/>
                      <a:pt x="298133" y="424815"/>
                      <a:pt x="325755" y="425768"/>
                    </a:cubicBezTo>
                    <a:cubicBezTo>
                      <a:pt x="349568" y="426720"/>
                      <a:pt x="343853" y="411480"/>
                      <a:pt x="344805" y="398145"/>
                    </a:cubicBezTo>
                    <a:close/>
                    <a:moveTo>
                      <a:pt x="427673" y="396240"/>
                    </a:moveTo>
                    <a:cubicBezTo>
                      <a:pt x="423863" y="387668"/>
                      <a:pt x="436245" y="369570"/>
                      <a:pt x="410528" y="368618"/>
                    </a:cubicBezTo>
                    <a:cubicBezTo>
                      <a:pt x="386715" y="367665"/>
                      <a:pt x="390525" y="382905"/>
                      <a:pt x="392430" y="395287"/>
                    </a:cubicBezTo>
                    <a:cubicBezTo>
                      <a:pt x="393383" y="407670"/>
                      <a:pt x="382905" y="425768"/>
                      <a:pt x="409575" y="425768"/>
                    </a:cubicBezTo>
                    <a:cubicBezTo>
                      <a:pt x="433388" y="426720"/>
                      <a:pt x="424815" y="410528"/>
                      <a:pt x="427673" y="396240"/>
                    </a:cubicBezTo>
                    <a:close/>
                    <a:moveTo>
                      <a:pt x="511492" y="397193"/>
                    </a:moveTo>
                    <a:cubicBezTo>
                      <a:pt x="508635" y="385762"/>
                      <a:pt x="519113" y="368618"/>
                      <a:pt x="494348" y="368618"/>
                    </a:cubicBezTo>
                    <a:cubicBezTo>
                      <a:pt x="470535" y="368618"/>
                      <a:pt x="475298" y="383858"/>
                      <a:pt x="476250" y="396240"/>
                    </a:cubicBezTo>
                    <a:cubicBezTo>
                      <a:pt x="477203" y="408622"/>
                      <a:pt x="467678" y="426720"/>
                      <a:pt x="494348" y="425768"/>
                    </a:cubicBezTo>
                    <a:cubicBezTo>
                      <a:pt x="519113" y="425768"/>
                      <a:pt x="508635" y="408622"/>
                      <a:pt x="511492" y="397193"/>
                    </a:cubicBezTo>
                    <a:close/>
                    <a:moveTo>
                      <a:pt x="553403" y="397193"/>
                    </a:moveTo>
                    <a:cubicBezTo>
                      <a:pt x="555308" y="408622"/>
                      <a:pt x="545783" y="425768"/>
                      <a:pt x="571500" y="425768"/>
                    </a:cubicBezTo>
                    <a:cubicBezTo>
                      <a:pt x="595313" y="425768"/>
                      <a:pt x="590550" y="410528"/>
                      <a:pt x="589598" y="398145"/>
                    </a:cubicBezTo>
                    <a:cubicBezTo>
                      <a:pt x="588645" y="385762"/>
                      <a:pt x="598170" y="367665"/>
                      <a:pt x="571500" y="367665"/>
                    </a:cubicBezTo>
                    <a:cubicBezTo>
                      <a:pt x="545783" y="369570"/>
                      <a:pt x="556260" y="386715"/>
                      <a:pt x="553403" y="397193"/>
                    </a:cubicBezTo>
                    <a:close/>
                    <a:moveTo>
                      <a:pt x="308610" y="707708"/>
                    </a:moveTo>
                    <a:cubicBezTo>
                      <a:pt x="308610" y="721043"/>
                      <a:pt x="303848" y="735330"/>
                      <a:pt x="327660" y="734378"/>
                    </a:cubicBezTo>
                    <a:cubicBezTo>
                      <a:pt x="350520" y="733425"/>
                      <a:pt x="344805" y="720090"/>
                      <a:pt x="344805" y="707708"/>
                    </a:cubicBezTo>
                    <a:cubicBezTo>
                      <a:pt x="344805" y="695325"/>
                      <a:pt x="351473" y="680085"/>
                      <a:pt x="327660" y="680085"/>
                    </a:cubicBezTo>
                    <a:cubicBezTo>
                      <a:pt x="302895" y="680085"/>
                      <a:pt x="309563" y="695325"/>
                      <a:pt x="308610" y="707708"/>
                    </a:cubicBezTo>
                    <a:close/>
                    <a:moveTo>
                      <a:pt x="391478" y="706755"/>
                    </a:moveTo>
                    <a:cubicBezTo>
                      <a:pt x="392430" y="720090"/>
                      <a:pt x="385763" y="735330"/>
                      <a:pt x="410528" y="734378"/>
                    </a:cubicBezTo>
                    <a:cubicBezTo>
                      <a:pt x="433388" y="733425"/>
                      <a:pt x="426720" y="719137"/>
                      <a:pt x="426720" y="707708"/>
                    </a:cubicBezTo>
                    <a:cubicBezTo>
                      <a:pt x="426720" y="694373"/>
                      <a:pt x="431483" y="680085"/>
                      <a:pt x="407670" y="680085"/>
                    </a:cubicBezTo>
                    <a:cubicBezTo>
                      <a:pt x="384810" y="681037"/>
                      <a:pt x="393383" y="696278"/>
                      <a:pt x="391478" y="706755"/>
                    </a:cubicBezTo>
                    <a:close/>
                    <a:moveTo>
                      <a:pt x="475298" y="706755"/>
                    </a:moveTo>
                    <a:cubicBezTo>
                      <a:pt x="475298" y="721995"/>
                      <a:pt x="470535" y="735330"/>
                      <a:pt x="494348" y="735330"/>
                    </a:cubicBezTo>
                    <a:cubicBezTo>
                      <a:pt x="517208" y="734378"/>
                      <a:pt x="510540" y="720090"/>
                      <a:pt x="510540" y="708660"/>
                    </a:cubicBezTo>
                    <a:cubicBezTo>
                      <a:pt x="510540" y="696278"/>
                      <a:pt x="517208" y="681037"/>
                      <a:pt x="493395" y="681037"/>
                    </a:cubicBezTo>
                    <a:cubicBezTo>
                      <a:pt x="468630" y="680085"/>
                      <a:pt x="476250" y="696278"/>
                      <a:pt x="475298" y="706755"/>
                    </a:cubicBezTo>
                    <a:close/>
                    <a:moveTo>
                      <a:pt x="589598" y="706755"/>
                    </a:moveTo>
                    <a:cubicBezTo>
                      <a:pt x="588645" y="695325"/>
                      <a:pt x="595313" y="680085"/>
                      <a:pt x="571500" y="681037"/>
                    </a:cubicBezTo>
                    <a:cubicBezTo>
                      <a:pt x="549593" y="681037"/>
                      <a:pt x="553403" y="694373"/>
                      <a:pt x="554355" y="706755"/>
                    </a:cubicBezTo>
                    <a:cubicBezTo>
                      <a:pt x="555308" y="718185"/>
                      <a:pt x="545783" y="735330"/>
                      <a:pt x="570548" y="735330"/>
                    </a:cubicBezTo>
                    <a:cubicBezTo>
                      <a:pt x="594360" y="735330"/>
                      <a:pt x="589598" y="721043"/>
                      <a:pt x="589598" y="706755"/>
                    </a:cubicBezTo>
                    <a:close/>
                    <a:moveTo>
                      <a:pt x="63818" y="163830"/>
                    </a:moveTo>
                    <a:cubicBezTo>
                      <a:pt x="65723" y="175260"/>
                      <a:pt x="57150" y="192405"/>
                      <a:pt x="81915" y="191452"/>
                    </a:cubicBezTo>
                    <a:cubicBezTo>
                      <a:pt x="100965" y="191452"/>
                      <a:pt x="101918" y="181927"/>
                      <a:pt x="100013" y="168593"/>
                    </a:cubicBezTo>
                    <a:cubicBezTo>
                      <a:pt x="98108" y="157163"/>
                      <a:pt x="109538" y="140018"/>
                      <a:pt x="83820" y="139065"/>
                    </a:cubicBezTo>
                    <a:cubicBezTo>
                      <a:pt x="62865" y="139065"/>
                      <a:pt x="61913" y="148590"/>
                      <a:pt x="63818" y="163830"/>
                    </a:cubicBezTo>
                    <a:close/>
                    <a:moveTo>
                      <a:pt x="229553" y="165735"/>
                    </a:moveTo>
                    <a:cubicBezTo>
                      <a:pt x="230505" y="177165"/>
                      <a:pt x="223838" y="191452"/>
                      <a:pt x="246698" y="191452"/>
                    </a:cubicBezTo>
                    <a:cubicBezTo>
                      <a:pt x="270510" y="191452"/>
                      <a:pt x="264795" y="176213"/>
                      <a:pt x="264795" y="163830"/>
                    </a:cubicBezTo>
                    <a:cubicBezTo>
                      <a:pt x="265748" y="150495"/>
                      <a:pt x="267653" y="139065"/>
                      <a:pt x="246698" y="139065"/>
                    </a:cubicBezTo>
                    <a:cubicBezTo>
                      <a:pt x="223838" y="139065"/>
                      <a:pt x="230505" y="154305"/>
                      <a:pt x="229553" y="165735"/>
                    </a:cubicBezTo>
                    <a:close/>
                    <a:moveTo>
                      <a:pt x="308610" y="165735"/>
                    </a:moveTo>
                    <a:cubicBezTo>
                      <a:pt x="309563" y="178118"/>
                      <a:pt x="303848" y="191452"/>
                      <a:pt x="325755" y="191452"/>
                    </a:cubicBezTo>
                    <a:cubicBezTo>
                      <a:pt x="349568" y="191452"/>
                      <a:pt x="343853" y="177165"/>
                      <a:pt x="344805" y="163830"/>
                    </a:cubicBezTo>
                    <a:cubicBezTo>
                      <a:pt x="344805" y="150495"/>
                      <a:pt x="347663" y="139065"/>
                      <a:pt x="325755" y="139065"/>
                    </a:cubicBezTo>
                    <a:cubicBezTo>
                      <a:pt x="302895" y="139065"/>
                      <a:pt x="309563" y="153352"/>
                      <a:pt x="308610" y="165735"/>
                    </a:cubicBezTo>
                    <a:close/>
                    <a:moveTo>
                      <a:pt x="391478" y="165735"/>
                    </a:moveTo>
                    <a:cubicBezTo>
                      <a:pt x="392430" y="177165"/>
                      <a:pt x="385763" y="191452"/>
                      <a:pt x="408623" y="191452"/>
                    </a:cubicBezTo>
                    <a:cubicBezTo>
                      <a:pt x="432435" y="191452"/>
                      <a:pt x="426720" y="176213"/>
                      <a:pt x="426720" y="163830"/>
                    </a:cubicBezTo>
                    <a:cubicBezTo>
                      <a:pt x="427673" y="150495"/>
                      <a:pt x="429578" y="139065"/>
                      <a:pt x="408623" y="139065"/>
                    </a:cubicBezTo>
                    <a:cubicBezTo>
                      <a:pt x="385763" y="139065"/>
                      <a:pt x="392430" y="154305"/>
                      <a:pt x="391478" y="165735"/>
                    </a:cubicBezTo>
                    <a:close/>
                    <a:moveTo>
                      <a:pt x="475298" y="164783"/>
                    </a:moveTo>
                    <a:cubicBezTo>
                      <a:pt x="475298" y="178118"/>
                      <a:pt x="470535" y="191452"/>
                      <a:pt x="492443" y="191452"/>
                    </a:cubicBezTo>
                    <a:cubicBezTo>
                      <a:pt x="514350" y="191452"/>
                      <a:pt x="511492" y="179070"/>
                      <a:pt x="510540" y="166688"/>
                    </a:cubicBezTo>
                    <a:cubicBezTo>
                      <a:pt x="510540" y="153352"/>
                      <a:pt x="515303" y="139065"/>
                      <a:pt x="491490" y="139065"/>
                    </a:cubicBezTo>
                    <a:cubicBezTo>
                      <a:pt x="469583" y="140018"/>
                      <a:pt x="476250" y="154305"/>
                      <a:pt x="475298" y="164783"/>
                    </a:cubicBezTo>
                    <a:close/>
                    <a:moveTo>
                      <a:pt x="553403" y="163830"/>
                    </a:moveTo>
                    <a:cubicBezTo>
                      <a:pt x="553403" y="177165"/>
                      <a:pt x="548640" y="190500"/>
                      <a:pt x="570548" y="191452"/>
                    </a:cubicBezTo>
                    <a:cubicBezTo>
                      <a:pt x="592455" y="191452"/>
                      <a:pt x="589598" y="179070"/>
                      <a:pt x="588645" y="166688"/>
                    </a:cubicBezTo>
                    <a:cubicBezTo>
                      <a:pt x="588645" y="154305"/>
                      <a:pt x="594360" y="139065"/>
                      <a:pt x="570548" y="139065"/>
                    </a:cubicBezTo>
                    <a:cubicBezTo>
                      <a:pt x="548640" y="140018"/>
                      <a:pt x="554355" y="153352"/>
                      <a:pt x="553403" y="163830"/>
                    </a:cubicBezTo>
                    <a:close/>
                    <a:moveTo>
                      <a:pt x="99060" y="243840"/>
                    </a:moveTo>
                    <a:cubicBezTo>
                      <a:pt x="97155" y="232410"/>
                      <a:pt x="105728" y="216218"/>
                      <a:pt x="80963" y="216218"/>
                    </a:cubicBezTo>
                    <a:cubicBezTo>
                      <a:pt x="57150" y="216218"/>
                      <a:pt x="62865" y="231458"/>
                      <a:pt x="62865" y="243840"/>
                    </a:cubicBezTo>
                    <a:cubicBezTo>
                      <a:pt x="62865" y="257175"/>
                      <a:pt x="58103" y="271462"/>
                      <a:pt x="81915" y="270510"/>
                    </a:cubicBezTo>
                    <a:cubicBezTo>
                      <a:pt x="104775" y="269558"/>
                      <a:pt x="98108" y="256222"/>
                      <a:pt x="99060" y="243840"/>
                    </a:cubicBezTo>
                    <a:close/>
                    <a:moveTo>
                      <a:pt x="264795" y="244793"/>
                    </a:moveTo>
                    <a:cubicBezTo>
                      <a:pt x="263843" y="230505"/>
                      <a:pt x="269558" y="216218"/>
                      <a:pt x="245745" y="216218"/>
                    </a:cubicBezTo>
                    <a:cubicBezTo>
                      <a:pt x="222885" y="217170"/>
                      <a:pt x="229553" y="231458"/>
                      <a:pt x="229553" y="242887"/>
                    </a:cubicBezTo>
                    <a:cubicBezTo>
                      <a:pt x="229553" y="255270"/>
                      <a:pt x="223838" y="270510"/>
                      <a:pt x="247650" y="270510"/>
                    </a:cubicBezTo>
                    <a:cubicBezTo>
                      <a:pt x="270510" y="269558"/>
                      <a:pt x="263843" y="255270"/>
                      <a:pt x="264795" y="244793"/>
                    </a:cubicBezTo>
                    <a:close/>
                    <a:moveTo>
                      <a:pt x="308610" y="242887"/>
                    </a:moveTo>
                    <a:cubicBezTo>
                      <a:pt x="310515" y="253365"/>
                      <a:pt x="300990" y="269558"/>
                      <a:pt x="325755" y="270510"/>
                    </a:cubicBezTo>
                    <a:cubicBezTo>
                      <a:pt x="347663" y="270510"/>
                      <a:pt x="344805" y="258128"/>
                      <a:pt x="343853" y="245745"/>
                    </a:cubicBezTo>
                    <a:cubicBezTo>
                      <a:pt x="342900" y="233362"/>
                      <a:pt x="351473" y="215265"/>
                      <a:pt x="324803" y="216218"/>
                    </a:cubicBezTo>
                    <a:cubicBezTo>
                      <a:pt x="303848" y="216218"/>
                      <a:pt x="309563" y="230505"/>
                      <a:pt x="308610" y="242887"/>
                    </a:cubicBezTo>
                    <a:close/>
                    <a:moveTo>
                      <a:pt x="391478" y="243840"/>
                    </a:moveTo>
                    <a:cubicBezTo>
                      <a:pt x="392430" y="256222"/>
                      <a:pt x="385763" y="270510"/>
                      <a:pt x="409575" y="270510"/>
                    </a:cubicBezTo>
                    <a:cubicBezTo>
                      <a:pt x="431483" y="270510"/>
                      <a:pt x="427673" y="257175"/>
                      <a:pt x="426720" y="244793"/>
                    </a:cubicBezTo>
                    <a:cubicBezTo>
                      <a:pt x="425768" y="233362"/>
                      <a:pt x="434340" y="217170"/>
                      <a:pt x="409575" y="216218"/>
                    </a:cubicBezTo>
                    <a:cubicBezTo>
                      <a:pt x="385763" y="215265"/>
                      <a:pt x="391478" y="230505"/>
                      <a:pt x="391478" y="243840"/>
                    </a:cubicBezTo>
                    <a:close/>
                    <a:moveTo>
                      <a:pt x="510540" y="244793"/>
                    </a:moveTo>
                    <a:cubicBezTo>
                      <a:pt x="510540" y="229553"/>
                      <a:pt x="514350" y="215265"/>
                      <a:pt x="491490" y="216218"/>
                    </a:cubicBezTo>
                    <a:cubicBezTo>
                      <a:pt x="466725" y="217170"/>
                      <a:pt x="476250" y="234315"/>
                      <a:pt x="475298" y="245745"/>
                    </a:cubicBezTo>
                    <a:cubicBezTo>
                      <a:pt x="474345" y="258128"/>
                      <a:pt x="470535" y="271462"/>
                      <a:pt x="492443" y="270510"/>
                    </a:cubicBezTo>
                    <a:cubicBezTo>
                      <a:pt x="517208" y="270510"/>
                      <a:pt x="509588" y="254318"/>
                      <a:pt x="510540" y="244793"/>
                    </a:cubicBezTo>
                    <a:close/>
                    <a:moveTo>
                      <a:pt x="589598" y="243840"/>
                    </a:moveTo>
                    <a:cubicBezTo>
                      <a:pt x="589598" y="228600"/>
                      <a:pt x="593408" y="215265"/>
                      <a:pt x="570548" y="215265"/>
                    </a:cubicBezTo>
                    <a:cubicBezTo>
                      <a:pt x="544830" y="216218"/>
                      <a:pt x="555308" y="233362"/>
                      <a:pt x="554355" y="244793"/>
                    </a:cubicBezTo>
                    <a:cubicBezTo>
                      <a:pt x="553403" y="257175"/>
                      <a:pt x="549593" y="270510"/>
                      <a:pt x="572453" y="270510"/>
                    </a:cubicBezTo>
                    <a:cubicBezTo>
                      <a:pt x="596265" y="270510"/>
                      <a:pt x="588645" y="254318"/>
                      <a:pt x="589598" y="243840"/>
                    </a:cubicBezTo>
                    <a:close/>
                    <a:moveTo>
                      <a:pt x="63818" y="319087"/>
                    </a:moveTo>
                    <a:cubicBezTo>
                      <a:pt x="63818" y="333375"/>
                      <a:pt x="59055" y="345758"/>
                      <a:pt x="80963" y="346710"/>
                    </a:cubicBezTo>
                    <a:cubicBezTo>
                      <a:pt x="104775" y="346710"/>
                      <a:pt x="98108" y="331470"/>
                      <a:pt x="99060" y="319087"/>
                    </a:cubicBezTo>
                    <a:cubicBezTo>
                      <a:pt x="100013" y="305753"/>
                      <a:pt x="100965" y="294322"/>
                      <a:pt x="80010" y="295275"/>
                    </a:cubicBezTo>
                    <a:cubicBezTo>
                      <a:pt x="58103" y="295275"/>
                      <a:pt x="63818" y="308610"/>
                      <a:pt x="63818" y="319087"/>
                    </a:cubicBezTo>
                    <a:close/>
                    <a:moveTo>
                      <a:pt x="308610" y="320993"/>
                    </a:moveTo>
                    <a:cubicBezTo>
                      <a:pt x="309563" y="331470"/>
                      <a:pt x="302895" y="345758"/>
                      <a:pt x="325755" y="345758"/>
                    </a:cubicBezTo>
                    <a:cubicBezTo>
                      <a:pt x="349568" y="345758"/>
                      <a:pt x="343853" y="331470"/>
                      <a:pt x="344805" y="318135"/>
                    </a:cubicBezTo>
                    <a:cubicBezTo>
                      <a:pt x="344805" y="304800"/>
                      <a:pt x="347663" y="293370"/>
                      <a:pt x="326708" y="293370"/>
                    </a:cubicBezTo>
                    <a:cubicBezTo>
                      <a:pt x="303848" y="295275"/>
                      <a:pt x="308610" y="308610"/>
                      <a:pt x="308610" y="320993"/>
                    </a:cubicBezTo>
                    <a:close/>
                    <a:moveTo>
                      <a:pt x="510540" y="321945"/>
                    </a:moveTo>
                    <a:cubicBezTo>
                      <a:pt x="509588" y="309562"/>
                      <a:pt x="517208" y="294322"/>
                      <a:pt x="492443" y="294322"/>
                    </a:cubicBezTo>
                    <a:cubicBezTo>
                      <a:pt x="470535" y="294322"/>
                      <a:pt x="474345" y="307658"/>
                      <a:pt x="474345" y="319087"/>
                    </a:cubicBezTo>
                    <a:cubicBezTo>
                      <a:pt x="475298" y="330518"/>
                      <a:pt x="467678" y="345758"/>
                      <a:pt x="490538" y="345758"/>
                    </a:cubicBezTo>
                    <a:cubicBezTo>
                      <a:pt x="511492" y="346710"/>
                      <a:pt x="512445" y="337185"/>
                      <a:pt x="510540" y="321945"/>
                    </a:cubicBezTo>
                    <a:close/>
                    <a:moveTo>
                      <a:pt x="589598" y="320040"/>
                    </a:moveTo>
                    <a:cubicBezTo>
                      <a:pt x="588645" y="307658"/>
                      <a:pt x="594360" y="294322"/>
                      <a:pt x="572453" y="294322"/>
                    </a:cubicBezTo>
                    <a:cubicBezTo>
                      <a:pt x="550545" y="294322"/>
                      <a:pt x="553403" y="305753"/>
                      <a:pt x="554355" y="319087"/>
                    </a:cubicBezTo>
                    <a:cubicBezTo>
                      <a:pt x="554355" y="332422"/>
                      <a:pt x="549593" y="346710"/>
                      <a:pt x="573405" y="346710"/>
                    </a:cubicBezTo>
                    <a:cubicBezTo>
                      <a:pt x="595313" y="345758"/>
                      <a:pt x="588645" y="331470"/>
                      <a:pt x="589598" y="320040"/>
                    </a:cubicBezTo>
                    <a:close/>
                    <a:moveTo>
                      <a:pt x="63818" y="785812"/>
                    </a:moveTo>
                    <a:cubicBezTo>
                      <a:pt x="64770" y="797243"/>
                      <a:pt x="58103" y="810578"/>
                      <a:pt x="80963" y="811530"/>
                    </a:cubicBezTo>
                    <a:cubicBezTo>
                      <a:pt x="101918" y="811530"/>
                      <a:pt x="100013" y="800100"/>
                      <a:pt x="100013" y="786765"/>
                    </a:cubicBezTo>
                    <a:cubicBezTo>
                      <a:pt x="99060" y="774383"/>
                      <a:pt x="105728" y="759143"/>
                      <a:pt x="81915" y="759143"/>
                    </a:cubicBezTo>
                    <a:cubicBezTo>
                      <a:pt x="59055" y="759143"/>
                      <a:pt x="63818" y="772478"/>
                      <a:pt x="63818" y="785812"/>
                    </a:cubicBezTo>
                    <a:close/>
                    <a:moveTo>
                      <a:pt x="229553" y="783908"/>
                    </a:moveTo>
                    <a:cubicBezTo>
                      <a:pt x="230505" y="796290"/>
                      <a:pt x="223838" y="811530"/>
                      <a:pt x="247650" y="811530"/>
                    </a:cubicBezTo>
                    <a:cubicBezTo>
                      <a:pt x="266700" y="811530"/>
                      <a:pt x="265748" y="800100"/>
                      <a:pt x="264795" y="788670"/>
                    </a:cubicBezTo>
                    <a:cubicBezTo>
                      <a:pt x="263843" y="777240"/>
                      <a:pt x="272415" y="760095"/>
                      <a:pt x="247650" y="760095"/>
                    </a:cubicBezTo>
                    <a:cubicBezTo>
                      <a:pt x="226695" y="759143"/>
                      <a:pt x="228600" y="769620"/>
                      <a:pt x="229553" y="783908"/>
                    </a:cubicBezTo>
                    <a:close/>
                    <a:moveTo>
                      <a:pt x="344805" y="783908"/>
                    </a:moveTo>
                    <a:cubicBezTo>
                      <a:pt x="343853" y="773430"/>
                      <a:pt x="350520" y="759143"/>
                      <a:pt x="327660" y="759143"/>
                    </a:cubicBezTo>
                    <a:cubicBezTo>
                      <a:pt x="303848" y="758190"/>
                      <a:pt x="308610" y="773430"/>
                      <a:pt x="308610" y="785812"/>
                    </a:cubicBezTo>
                    <a:cubicBezTo>
                      <a:pt x="308610" y="798195"/>
                      <a:pt x="304800" y="811530"/>
                      <a:pt x="326708" y="810578"/>
                    </a:cubicBezTo>
                    <a:cubicBezTo>
                      <a:pt x="348615" y="810578"/>
                      <a:pt x="344805" y="797243"/>
                      <a:pt x="344805" y="783908"/>
                    </a:cubicBezTo>
                    <a:close/>
                    <a:moveTo>
                      <a:pt x="392430" y="788670"/>
                    </a:moveTo>
                    <a:cubicBezTo>
                      <a:pt x="394335" y="794385"/>
                      <a:pt x="383858" y="811530"/>
                      <a:pt x="408623" y="811530"/>
                    </a:cubicBezTo>
                    <a:cubicBezTo>
                      <a:pt x="426720" y="811530"/>
                      <a:pt x="428625" y="802005"/>
                      <a:pt x="426720" y="788670"/>
                    </a:cubicBezTo>
                    <a:cubicBezTo>
                      <a:pt x="424815" y="777240"/>
                      <a:pt x="435293" y="760095"/>
                      <a:pt x="410528" y="759143"/>
                    </a:cubicBezTo>
                    <a:cubicBezTo>
                      <a:pt x="390525" y="758190"/>
                      <a:pt x="389573" y="768668"/>
                      <a:pt x="392430" y="788670"/>
                    </a:cubicBezTo>
                    <a:close/>
                    <a:moveTo>
                      <a:pt x="475298" y="785812"/>
                    </a:moveTo>
                    <a:cubicBezTo>
                      <a:pt x="477203" y="796290"/>
                      <a:pt x="468630" y="811530"/>
                      <a:pt x="491490" y="811530"/>
                    </a:cubicBezTo>
                    <a:cubicBezTo>
                      <a:pt x="511492" y="811530"/>
                      <a:pt x="511492" y="801053"/>
                      <a:pt x="510540" y="787718"/>
                    </a:cubicBezTo>
                    <a:cubicBezTo>
                      <a:pt x="509588" y="775335"/>
                      <a:pt x="517208" y="760095"/>
                      <a:pt x="492443" y="760095"/>
                    </a:cubicBezTo>
                    <a:cubicBezTo>
                      <a:pt x="470535" y="759143"/>
                      <a:pt x="475298" y="772478"/>
                      <a:pt x="475298" y="785812"/>
                    </a:cubicBezTo>
                    <a:close/>
                    <a:moveTo>
                      <a:pt x="589598" y="786765"/>
                    </a:moveTo>
                    <a:cubicBezTo>
                      <a:pt x="588645" y="774383"/>
                      <a:pt x="596265" y="759143"/>
                      <a:pt x="571500" y="759143"/>
                    </a:cubicBezTo>
                    <a:cubicBezTo>
                      <a:pt x="552450" y="759143"/>
                      <a:pt x="551498" y="768668"/>
                      <a:pt x="553403" y="782003"/>
                    </a:cubicBezTo>
                    <a:cubicBezTo>
                      <a:pt x="555308" y="793433"/>
                      <a:pt x="544830" y="810578"/>
                      <a:pt x="569595" y="811530"/>
                    </a:cubicBezTo>
                    <a:cubicBezTo>
                      <a:pt x="590550" y="811530"/>
                      <a:pt x="591503" y="801053"/>
                      <a:pt x="589598" y="786765"/>
                    </a:cubicBezTo>
                    <a:close/>
                    <a:moveTo>
                      <a:pt x="99060" y="631508"/>
                    </a:moveTo>
                    <a:cubicBezTo>
                      <a:pt x="98108" y="619125"/>
                      <a:pt x="104775" y="603885"/>
                      <a:pt x="80963" y="603885"/>
                    </a:cubicBezTo>
                    <a:cubicBezTo>
                      <a:pt x="59055" y="603885"/>
                      <a:pt x="63818" y="618173"/>
                      <a:pt x="63818" y="629603"/>
                    </a:cubicBezTo>
                    <a:cubicBezTo>
                      <a:pt x="63818" y="641033"/>
                      <a:pt x="58103" y="655320"/>
                      <a:pt x="80963" y="655320"/>
                    </a:cubicBezTo>
                    <a:cubicBezTo>
                      <a:pt x="101918" y="656273"/>
                      <a:pt x="100013" y="644843"/>
                      <a:pt x="99060" y="631508"/>
                    </a:cubicBezTo>
                    <a:close/>
                    <a:moveTo>
                      <a:pt x="264795" y="629603"/>
                    </a:moveTo>
                    <a:cubicBezTo>
                      <a:pt x="263843" y="618173"/>
                      <a:pt x="270510" y="603885"/>
                      <a:pt x="247650" y="603885"/>
                    </a:cubicBezTo>
                    <a:cubicBezTo>
                      <a:pt x="225743" y="603885"/>
                      <a:pt x="228600" y="616268"/>
                      <a:pt x="229553" y="628650"/>
                    </a:cubicBezTo>
                    <a:cubicBezTo>
                      <a:pt x="230505" y="641033"/>
                      <a:pt x="223838" y="656273"/>
                      <a:pt x="247650" y="656273"/>
                    </a:cubicBezTo>
                    <a:cubicBezTo>
                      <a:pt x="269558" y="655320"/>
                      <a:pt x="263843" y="641985"/>
                      <a:pt x="264795" y="629603"/>
                    </a:cubicBezTo>
                    <a:close/>
                    <a:moveTo>
                      <a:pt x="344805" y="631508"/>
                    </a:moveTo>
                    <a:cubicBezTo>
                      <a:pt x="343853" y="619125"/>
                      <a:pt x="351473" y="602933"/>
                      <a:pt x="326708" y="603885"/>
                    </a:cubicBezTo>
                    <a:cubicBezTo>
                      <a:pt x="307658" y="603885"/>
                      <a:pt x="307658" y="614362"/>
                      <a:pt x="308610" y="626745"/>
                    </a:cubicBezTo>
                    <a:cubicBezTo>
                      <a:pt x="310515" y="638175"/>
                      <a:pt x="300038" y="655320"/>
                      <a:pt x="324803" y="656273"/>
                    </a:cubicBezTo>
                    <a:cubicBezTo>
                      <a:pt x="345758" y="656273"/>
                      <a:pt x="345758" y="645795"/>
                      <a:pt x="344805" y="631508"/>
                    </a:cubicBezTo>
                    <a:close/>
                    <a:moveTo>
                      <a:pt x="426720" y="628650"/>
                    </a:moveTo>
                    <a:cubicBezTo>
                      <a:pt x="425768" y="620078"/>
                      <a:pt x="433388" y="604837"/>
                      <a:pt x="410528" y="603885"/>
                    </a:cubicBezTo>
                    <a:cubicBezTo>
                      <a:pt x="389573" y="602933"/>
                      <a:pt x="390525" y="614362"/>
                      <a:pt x="391478" y="627698"/>
                    </a:cubicBezTo>
                    <a:cubicBezTo>
                      <a:pt x="392430" y="640080"/>
                      <a:pt x="384810" y="656273"/>
                      <a:pt x="408623" y="655320"/>
                    </a:cubicBezTo>
                    <a:cubicBezTo>
                      <a:pt x="430530" y="656273"/>
                      <a:pt x="426720" y="642937"/>
                      <a:pt x="426720" y="628650"/>
                    </a:cubicBezTo>
                    <a:close/>
                    <a:moveTo>
                      <a:pt x="510540" y="629603"/>
                    </a:moveTo>
                    <a:cubicBezTo>
                      <a:pt x="509588" y="619125"/>
                      <a:pt x="516255" y="604837"/>
                      <a:pt x="493395" y="603885"/>
                    </a:cubicBezTo>
                    <a:cubicBezTo>
                      <a:pt x="472440" y="603885"/>
                      <a:pt x="474345" y="615315"/>
                      <a:pt x="474345" y="628650"/>
                    </a:cubicBezTo>
                    <a:cubicBezTo>
                      <a:pt x="475298" y="641033"/>
                      <a:pt x="467678" y="656273"/>
                      <a:pt x="492443" y="656273"/>
                    </a:cubicBezTo>
                    <a:cubicBezTo>
                      <a:pt x="515303" y="655320"/>
                      <a:pt x="510540" y="641985"/>
                      <a:pt x="510540" y="629603"/>
                    </a:cubicBezTo>
                    <a:close/>
                    <a:moveTo>
                      <a:pt x="589598" y="628650"/>
                    </a:moveTo>
                    <a:cubicBezTo>
                      <a:pt x="588645" y="620078"/>
                      <a:pt x="596265" y="603885"/>
                      <a:pt x="571500" y="603885"/>
                    </a:cubicBezTo>
                    <a:cubicBezTo>
                      <a:pt x="550545" y="603885"/>
                      <a:pt x="552450" y="616268"/>
                      <a:pt x="553403" y="628650"/>
                    </a:cubicBezTo>
                    <a:cubicBezTo>
                      <a:pt x="554355" y="641033"/>
                      <a:pt x="546735" y="656273"/>
                      <a:pt x="571500" y="656273"/>
                    </a:cubicBezTo>
                    <a:cubicBezTo>
                      <a:pt x="592455" y="656273"/>
                      <a:pt x="589598" y="643890"/>
                      <a:pt x="589598" y="628650"/>
                    </a:cubicBezTo>
                    <a:close/>
                    <a:moveTo>
                      <a:pt x="99060" y="941070"/>
                    </a:moveTo>
                    <a:cubicBezTo>
                      <a:pt x="99060" y="928687"/>
                      <a:pt x="103823" y="915353"/>
                      <a:pt x="81915" y="914400"/>
                    </a:cubicBezTo>
                    <a:cubicBezTo>
                      <a:pt x="60008" y="914400"/>
                      <a:pt x="62865" y="925830"/>
                      <a:pt x="63818" y="939165"/>
                    </a:cubicBezTo>
                    <a:cubicBezTo>
                      <a:pt x="63818" y="952500"/>
                      <a:pt x="59055" y="966787"/>
                      <a:pt x="82868" y="966787"/>
                    </a:cubicBezTo>
                    <a:cubicBezTo>
                      <a:pt x="104775" y="966787"/>
                      <a:pt x="99060" y="952500"/>
                      <a:pt x="99060" y="941070"/>
                    </a:cubicBezTo>
                    <a:close/>
                    <a:moveTo>
                      <a:pt x="308610" y="939165"/>
                    </a:moveTo>
                    <a:cubicBezTo>
                      <a:pt x="308610" y="953453"/>
                      <a:pt x="303848" y="966787"/>
                      <a:pt x="325755" y="966787"/>
                    </a:cubicBezTo>
                    <a:cubicBezTo>
                      <a:pt x="347663" y="966787"/>
                      <a:pt x="343853" y="954405"/>
                      <a:pt x="343853" y="942023"/>
                    </a:cubicBezTo>
                    <a:cubicBezTo>
                      <a:pt x="343853" y="928687"/>
                      <a:pt x="348615" y="914400"/>
                      <a:pt x="324803" y="915353"/>
                    </a:cubicBezTo>
                    <a:cubicBezTo>
                      <a:pt x="302895" y="915353"/>
                      <a:pt x="309563" y="929640"/>
                      <a:pt x="308610" y="939165"/>
                    </a:cubicBezTo>
                    <a:close/>
                    <a:moveTo>
                      <a:pt x="391478" y="937260"/>
                    </a:moveTo>
                    <a:cubicBezTo>
                      <a:pt x="391478" y="952500"/>
                      <a:pt x="386715" y="967740"/>
                      <a:pt x="409575" y="966787"/>
                    </a:cubicBezTo>
                    <a:cubicBezTo>
                      <a:pt x="428625" y="966787"/>
                      <a:pt x="427673" y="955358"/>
                      <a:pt x="426720" y="942975"/>
                    </a:cubicBezTo>
                    <a:cubicBezTo>
                      <a:pt x="425768" y="931545"/>
                      <a:pt x="433388" y="914400"/>
                      <a:pt x="409575" y="914400"/>
                    </a:cubicBezTo>
                    <a:cubicBezTo>
                      <a:pt x="388620" y="915353"/>
                      <a:pt x="390525" y="926783"/>
                      <a:pt x="391478" y="937260"/>
                    </a:cubicBezTo>
                    <a:close/>
                    <a:moveTo>
                      <a:pt x="511492" y="947737"/>
                    </a:moveTo>
                    <a:cubicBezTo>
                      <a:pt x="510540" y="930592"/>
                      <a:pt x="517208" y="915353"/>
                      <a:pt x="492443" y="915353"/>
                    </a:cubicBezTo>
                    <a:cubicBezTo>
                      <a:pt x="470535" y="915353"/>
                      <a:pt x="475298" y="928687"/>
                      <a:pt x="475298" y="941070"/>
                    </a:cubicBezTo>
                    <a:cubicBezTo>
                      <a:pt x="475298" y="952500"/>
                      <a:pt x="469583" y="966787"/>
                      <a:pt x="492443" y="967740"/>
                    </a:cubicBezTo>
                    <a:cubicBezTo>
                      <a:pt x="512445" y="966787"/>
                      <a:pt x="512445" y="956310"/>
                      <a:pt x="511492" y="947737"/>
                    </a:cubicBezTo>
                    <a:close/>
                    <a:moveTo>
                      <a:pt x="589598" y="940117"/>
                    </a:moveTo>
                    <a:cubicBezTo>
                      <a:pt x="588645" y="929640"/>
                      <a:pt x="595313" y="915353"/>
                      <a:pt x="572453" y="915353"/>
                    </a:cubicBezTo>
                    <a:cubicBezTo>
                      <a:pt x="551498" y="915353"/>
                      <a:pt x="552450" y="926783"/>
                      <a:pt x="553403" y="940117"/>
                    </a:cubicBezTo>
                    <a:cubicBezTo>
                      <a:pt x="554355" y="952500"/>
                      <a:pt x="547688" y="967740"/>
                      <a:pt x="571500" y="967740"/>
                    </a:cubicBezTo>
                    <a:cubicBezTo>
                      <a:pt x="594360" y="966787"/>
                      <a:pt x="589598" y="953453"/>
                      <a:pt x="589598" y="940117"/>
                    </a:cubicBezTo>
                    <a:close/>
                    <a:moveTo>
                      <a:pt x="99060" y="705803"/>
                    </a:moveTo>
                    <a:cubicBezTo>
                      <a:pt x="98108" y="694373"/>
                      <a:pt x="104775" y="679133"/>
                      <a:pt x="80010" y="680085"/>
                    </a:cubicBezTo>
                    <a:cubicBezTo>
                      <a:pt x="55245" y="680085"/>
                      <a:pt x="63818" y="697230"/>
                      <a:pt x="62865" y="708660"/>
                    </a:cubicBezTo>
                    <a:cubicBezTo>
                      <a:pt x="61913" y="720090"/>
                      <a:pt x="58103" y="734378"/>
                      <a:pt x="80010" y="734378"/>
                    </a:cubicBezTo>
                    <a:cubicBezTo>
                      <a:pt x="104775" y="735330"/>
                      <a:pt x="99060" y="720090"/>
                      <a:pt x="99060" y="705803"/>
                    </a:cubicBezTo>
                    <a:close/>
                    <a:moveTo>
                      <a:pt x="264795" y="706755"/>
                    </a:moveTo>
                    <a:cubicBezTo>
                      <a:pt x="262890" y="696278"/>
                      <a:pt x="271463" y="681037"/>
                      <a:pt x="248603" y="681037"/>
                    </a:cubicBezTo>
                    <a:cubicBezTo>
                      <a:pt x="224790" y="680085"/>
                      <a:pt x="229553" y="695325"/>
                      <a:pt x="229553" y="707708"/>
                    </a:cubicBezTo>
                    <a:cubicBezTo>
                      <a:pt x="230505" y="719137"/>
                      <a:pt x="222885" y="734378"/>
                      <a:pt x="245745" y="734378"/>
                    </a:cubicBezTo>
                    <a:cubicBezTo>
                      <a:pt x="269558" y="735330"/>
                      <a:pt x="263843" y="720090"/>
                      <a:pt x="264795" y="706755"/>
                    </a:cubicBezTo>
                    <a:close/>
                    <a:moveTo>
                      <a:pt x="229553" y="943928"/>
                    </a:moveTo>
                    <a:cubicBezTo>
                      <a:pt x="230505" y="952500"/>
                      <a:pt x="223838" y="966787"/>
                      <a:pt x="246698" y="966787"/>
                    </a:cubicBezTo>
                    <a:cubicBezTo>
                      <a:pt x="268605" y="966787"/>
                      <a:pt x="264795" y="953453"/>
                      <a:pt x="264795" y="941070"/>
                    </a:cubicBezTo>
                    <a:cubicBezTo>
                      <a:pt x="264795" y="928687"/>
                      <a:pt x="269558" y="915353"/>
                      <a:pt x="247650" y="915353"/>
                    </a:cubicBezTo>
                    <a:cubicBezTo>
                      <a:pt x="225743" y="915353"/>
                      <a:pt x="229553" y="927735"/>
                      <a:pt x="229553" y="943928"/>
                    </a:cubicBezTo>
                    <a:close/>
                    <a:moveTo>
                      <a:pt x="264795" y="480060"/>
                    </a:moveTo>
                    <a:cubicBezTo>
                      <a:pt x="264795" y="463868"/>
                      <a:pt x="268605" y="450533"/>
                      <a:pt x="247650" y="450533"/>
                    </a:cubicBezTo>
                    <a:cubicBezTo>
                      <a:pt x="225743" y="450533"/>
                      <a:pt x="229553" y="462915"/>
                      <a:pt x="229553" y="476250"/>
                    </a:cubicBezTo>
                    <a:cubicBezTo>
                      <a:pt x="229553" y="488633"/>
                      <a:pt x="224790" y="501968"/>
                      <a:pt x="246698" y="501968"/>
                    </a:cubicBezTo>
                    <a:cubicBezTo>
                      <a:pt x="267653" y="501968"/>
                      <a:pt x="264795" y="489585"/>
                      <a:pt x="264795" y="480060"/>
                    </a:cubicBezTo>
                    <a:close/>
                    <a:moveTo>
                      <a:pt x="264795" y="321945"/>
                    </a:moveTo>
                    <a:cubicBezTo>
                      <a:pt x="264795" y="308610"/>
                      <a:pt x="268605" y="295275"/>
                      <a:pt x="246698" y="295275"/>
                    </a:cubicBezTo>
                    <a:cubicBezTo>
                      <a:pt x="224790" y="295275"/>
                      <a:pt x="228600" y="308610"/>
                      <a:pt x="228600" y="320993"/>
                    </a:cubicBezTo>
                    <a:cubicBezTo>
                      <a:pt x="228600" y="333375"/>
                      <a:pt x="223838" y="347662"/>
                      <a:pt x="245745" y="346710"/>
                    </a:cubicBezTo>
                    <a:cubicBezTo>
                      <a:pt x="267653" y="345758"/>
                      <a:pt x="264795" y="333375"/>
                      <a:pt x="264795" y="321945"/>
                    </a:cubicBezTo>
                    <a:close/>
                    <a:moveTo>
                      <a:pt x="426720" y="321945"/>
                    </a:moveTo>
                    <a:cubicBezTo>
                      <a:pt x="424815" y="311468"/>
                      <a:pt x="433388" y="295275"/>
                      <a:pt x="410528" y="295275"/>
                    </a:cubicBezTo>
                    <a:cubicBezTo>
                      <a:pt x="389573" y="294322"/>
                      <a:pt x="389573" y="305753"/>
                      <a:pt x="391478" y="319087"/>
                    </a:cubicBezTo>
                    <a:cubicBezTo>
                      <a:pt x="392430" y="330518"/>
                      <a:pt x="383858" y="345758"/>
                      <a:pt x="407670" y="346710"/>
                    </a:cubicBezTo>
                    <a:cubicBezTo>
                      <a:pt x="426720" y="346710"/>
                      <a:pt x="428625" y="337185"/>
                      <a:pt x="426720" y="321945"/>
                    </a:cubicBezTo>
                    <a:close/>
                    <a:moveTo>
                      <a:pt x="179070" y="164783"/>
                    </a:moveTo>
                    <a:cubicBezTo>
                      <a:pt x="177165" y="155258"/>
                      <a:pt x="184785" y="140018"/>
                      <a:pt x="162878" y="139065"/>
                    </a:cubicBezTo>
                    <a:cubicBezTo>
                      <a:pt x="141923" y="138113"/>
                      <a:pt x="142875" y="150495"/>
                      <a:pt x="143828" y="163830"/>
                    </a:cubicBezTo>
                    <a:cubicBezTo>
                      <a:pt x="144780" y="175260"/>
                      <a:pt x="138113" y="190500"/>
                      <a:pt x="160973" y="190500"/>
                    </a:cubicBezTo>
                    <a:cubicBezTo>
                      <a:pt x="182880" y="192405"/>
                      <a:pt x="179070" y="179070"/>
                      <a:pt x="179070" y="164783"/>
                    </a:cubicBezTo>
                    <a:close/>
                    <a:moveTo>
                      <a:pt x="426720" y="478155"/>
                    </a:moveTo>
                    <a:cubicBezTo>
                      <a:pt x="426720" y="463868"/>
                      <a:pt x="430530" y="450533"/>
                      <a:pt x="408623" y="450533"/>
                    </a:cubicBezTo>
                    <a:cubicBezTo>
                      <a:pt x="386715" y="450533"/>
                      <a:pt x="391478" y="463868"/>
                      <a:pt x="390525" y="476250"/>
                    </a:cubicBezTo>
                    <a:cubicBezTo>
                      <a:pt x="388620" y="492443"/>
                      <a:pt x="391478" y="501968"/>
                      <a:pt x="411480" y="501968"/>
                    </a:cubicBezTo>
                    <a:cubicBezTo>
                      <a:pt x="433388" y="501015"/>
                      <a:pt x="424815" y="485775"/>
                      <a:pt x="426720" y="478155"/>
                    </a:cubicBezTo>
                    <a:close/>
                    <a:moveTo>
                      <a:pt x="179070" y="84772"/>
                    </a:moveTo>
                    <a:cubicBezTo>
                      <a:pt x="176213" y="72390"/>
                      <a:pt x="186690" y="53340"/>
                      <a:pt x="160973" y="54293"/>
                    </a:cubicBezTo>
                    <a:cubicBezTo>
                      <a:pt x="138113" y="55245"/>
                      <a:pt x="144780" y="70485"/>
                      <a:pt x="145733" y="80963"/>
                    </a:cubicBezTo>
                    <a:cubicBezTo>
                      <a:pt x="146685" y="93345"/>
                      <a:pt x="135255" y="114300"/>
                      <a:pt x="163830" y="114300"/>
                    </a:cubicBezTo>
                    <a:cubicBezTo>
                      <a:pt x="187643" y="114300"/>
                      <a:pt x="176213" y="96202"/>
                      <a:pt x="179070" y="84772"/>
                    </a:cubicBezTo>
                    <a:close/>
                    <a:moveTo>
                      <a:pt x="179070" y="398145"/>
                    </a:moveTo>
                    <a:cubicBezTo>
                      <a:pt x="174308" y="388620"/>
                      <a:pt x="188595" y="370522"/>
                      <a:pt x="162878" y="368618"/>
                    </a:cubicBezTo>
                    <a:cubicBezTo>
                      <a:pt x="140970" y="367665"/>
                      <a:pt x="142875" y="381000"/>
                      <a:pt x="144780" y="393383"/>
                    </a:cubicBezTo>
                    <a:cubicBezTo>
                      <a:pt x="146685" y="405765"/>
                      <a:pt x="134303" y="424815"/>
                      <a:pt x="160973" y="424815"/>
                    </a:cubicBezTo>
                    <a:cubicBezTo>
                      <a:pt x="184785" y="426720"/>
                      <a:pt x="178118" y="411480"/>
                      <a:pt x="179070" y="398145"/>
                    </a:cubicBezTo>
                    <a:close/>
                    <a:moveTo>
                      <a:pt x="179070" y="1018223"/>
                    </a:moveTo>
                    <a:cubicBezTo>
                      <a:pt x="175260" y="1008698"/>
                      <a:pt x="187643" y="990600"/>
                      <a:pt x="162878" y="989648"/>
                    </a:cubicBezTo>
                    <a:cubicBezTo>
                      <a:pt x="139065" y="988695"/>
                      <a:pt x="143828" y="1004887"/>
                      <a:pt x="144780" y="1017270"/>
                    </a:cubicBezTo>
                    <a:cubicBezTo>
                      <a:pt x="145733" y="1028700"/>
                      <a:pt x="135255" y="1045845"/>
                      <a:pt x="160020" y="1046798"/>
                    </a:cubicBezTo>
                    <a:cubicBezTo>
                      <a:pt x="184785" y="1047750"/>
                      <a:pt x="178118" y="1031558"/>
                      <a:pt x="179070" y="1018223"/>
                    </a:cubicBezTo>
                    <a:close/>
                    <a:moveTo>
                      <a:pt x="264795" y="1100138"/>
                    </a:moveTo>
                    <a:cubicBezTo>
                      <a:pt x="264795" y="1084898"/>
                      <a:pt x="268605" y="1071563"/>
                      <a:pt x="246698" y="1071563"/>
                    </a:cubicBezTo>
                    <a:cubicBezTo>
                      <a:pt x="227648" y="1071563"/>
                      <a:pt x="227648" y="1082040"/>
                      <a:pt x="229553" y="1094423"/>
                    </a:cubicBezTo>
                    <a:cubicBezTo>
                      <a:pt x="231458" y="1104900"/>
                      <a:pt x="220028" y="1122045"/>
                      <a:pt x="244793" y="1121092"/>
                    </a:cubicBezTo>
                    <a:cubicBezTo>
                      <a:pt x="264795" y="1121092"/>
                      <a:pt x="266700" y="1112520"/>
                      <a:pt x="264795" y="1100138"/>
                    </a:cubicBezTo>
                    <a:close/>
                    <a:moveTo>
                      <a:pt x="308610" y="1091565"/>
                    </a:moveTo>
                    <a:cubicBezTo>
                      <a:pt x="309563" y="1107758"/>
                      <a:pt x="303848" y="1121092"/>
                      <a:pt x="325755" y="1121092"/>
                    </a:cubicBezTo>
                    <a:cubicBezTo>
                      <a:pt x="346710" y="1121092"/>
                      <a:pt x="344805" y="1109663"/>
                      <a:pt x="344805" y="1096328"/>
                    </a:cubicBezTo>
                    <a:cubicBezTo>
                      <a:pt x="344805" y="1083945"/>
                      <a:pt x="349568" y="1070610"/>
                      <a:pt x="327660" y="1070610"/>
                    </a:cubicBezTo>
                    <a:cubicBezTo>
                      <a:pt x="306705" y="1071563"/>
                      <a:pt x="307658" y="1082040"/>
                      <a:pt x="308610" y="1091565"/>
                    </a:cubicBezTo>
                    <a:close/>
                    <a:moveTo>
                      <a:pt x="589598" y="477203"/>
                    </a:moveTo>
                    <a:cubicBezTo>
                      <a:pt x="588645" y="465772"/>
                      <a:pt x="596265" y="451485"/>
                      <a:pt x="573405" y="451485"/>
                    </a:cubicBezTo>
                    <a:cubicBezTo>
                      <a:pt x="553403" y="451485"/>
                      <a:pt x="552450" y="461010"/>
                      <a:pt x="554355" y="475297"/>
                    </a:cubicBezTo>
                    <a:cubicBezTo>
                      <a:pt x="555308" y="486728"/>
                      <a:pt x="548640" y="501015"/>
                      <a:pt x="571500" y="501968"/>
                    </a:cubicBezTo>
                    <a:cubicBezTo>
                      <a:pt x="589598" y="501015"/>
                      <a:pt x="591503" y="491490"/>
                      <a:pt x="589598" y="477203"/>
                    </a:cubicBezTo>
                    <a:close/>
                    <a:moveTo>
                      <a:pt x="511492" y="468630"/>
                    </a:moveTo>
                    <a:cubicBezTo>
                      <a:pt x="512445" y="461010"/>
                      <a:pt x="513398" y="451485"/>
                      <a:pt x="494348" y="450533"/>
                    </a:cubicBezTo>
                    <a:cubicBezTo>
                      <a:pt x="472440" y="449580"/>
                      <a:pt x="476250" y="462915"/>
                      <a:pt x="475298" y="475297"/>
                    </a:cubicBezTo>
                    <a:cubicBezTo>
                      <a:pt x="475298" y="488633"/>
                      <a:pt x="472440" y="501015"/>
                      <a:pt x="494348" y="500062"/>
                    </a:cubicBezTo>
                    <a:cubicBezTo>
                      <a:pt x="516255" y="500062"/>
                      <a:pt x="510540" y="485775"/>
                      <a:pt x="511492" y="468630"/>
                    </a:cubicBezTo>
                    <a:close/>
                    <a:moveTo>
                      <a:pt x="344805" y="476250"/>
                    </a:moveTo>
                    <a:cubicBezTo>
                      <a:pt x="345758" y="462915"/>
                      <a:pt x="347663" y="451485"/>
                      <a:pt x="326708" y="451485"/>
                    </a:cubicBezTo>
                    <a:cubicBezTo>
                      <a:pt x="304800" y="451485"/>
                      <a:pt x="309563" y="463868"/>
                      <a:pt x="308610" y="476250"/>
                    </a:cubicBezTo>
                    <a:cubicBezTo>
                      <a:pt x="308610" y="488633"/>
                      <a:pt x="305753" y="501015"/>
                      <a:pt x="326708" y="501015"/>
                    </a:cubicBezTo>
                    <a:cubicBezTo>
                      <a:pt x="347663" y="501015"/>
                      <a:pt x="344805" y="488633"/>
                      <a:pt x="344805" y="476250"/>
                    </a:cubicBezTo>
                    <a:close/>
                    <a:moveTo>
                      <a:pt x="63818" y="474345"/>
                    </a:moveTo>
                    <a:cubicBezTo>
                      <a:pt x="65723" y="484822"/>
                      <a:pt x="57150" y="500062"/>
                      <a:pt x="80010" y="501015"/>
                    </a:cubicBezTo>
                    <a:cubicBezTo>
                      <a:pt x="99060" y="501015"/>
                      <a:pt x="101918" y="492443"/>
                      <a:pt x="100013" y="477203"/>
                    </a:cubicBezTo>
                    <a:cubicBezTo>
                      <a:pt x="99060" y="465772"/>
                      <a:pt x="106680" y="450533"/>
                      <a:pt x="83820" y="450533"/>
                    </a:cubicBezTo>
                    <a:cubicBezTo>
                      <a:pt x="64770" y="450533"/>
                      <a:pt x="60960" y="458153"/>
                      <a:pt x="63818" y="474345"/>
                    </a:cubicBezTo>
                    <a:close/>
                    <a:moveTo>
                      <a:pt x="99060" y="1097280"/>
                    </a:moveTo>
                    <a:cubicBezTo>
                      <a:pt x="98108" y="1085850"/>
                      <a:pt x="104775" y="1071563"/>
                      <a:pt x="82868" y="1071563"/>
                    </a:cubicBezTo>
                    <a:cubicBezTo>
                      <a:pt x="62865" y="1071563"/>
                      <a:pt x="62865" y="1081088"/>
                      <a:pt x="63818" y="1095375"/>
                    </a:cubicBezTo>
                    <a:cubicBezTo>
                      <a:pt x="64770" y="1106805"/>
                      <a:pt x="58103" y="1121092"/>
                      <a:pt x="80963" y="1122045"/>
                    </a:cubicBezTo>
                    <a:cubicBezTo>
                      <a:pt x="100013" y="1122045"/>
                      <a:pt x="100965" y="1111567"/>
                      <a:pt x="99060" y="1097280"/>
                    </a:cubicBezTo>
                    <a:close/>
                    <a:moveTo>
                      <a:pt x="179070" y="242887"/>
                    </a:moveTo>
                    <a:cubicBezTo>
                      <a:pt x="177165" y="233362"/>
                      <a:pt x="186690" y="216218"/>
                      <a:pt x="161925" y="216218"/>
                    </a:cubicBezTo>
                    <a:cubicBezTo>
                      <a:pt x="139065" y="216218"/>
                      <a:pt x="145733" y="231458"/>
                      <a:pt x="145733" y="242887"/>
                    </a:cubicBezTo>
                    <a:cubicBezTo>
                      <a:pt x="145733" y="254318"/>
                      <a:pt x="139065" y="269558"/>
                      <a:pt x="161925" y="270510"/>
                    </a:cubicBezTo>
                    <a:cubicBezTo>
                      <a:pt x="182880" y="270510"/>
                      <a:pt x="179070" y="257175"/>
                      <a:pt x="179070" y="242887"/>
                    </a:cubicBezTo>
                    <a:close/>
                    <a:moveTo>
                      <a:pt x="179070" y="707708"/>
                    </a:moveTo>
                    <a:cubicBezTo>
                      <a:pt x="177165" y="696278"/>
                      <a:pt x="184785" y="681037"/>
                      <a:pt x="161925" y="681037"/>
                    </a:cubicBezTo>
                    <a:cubicBezTo>
                      <a:pt x="140018" y="681037"/>
                      <a:pt x="143828" y="694373"/>
                      <a:pt x="144780" y="706755"/>
                    </a:cubicBezTo>
                    <a:cubicBezTo>
                      <a:pt x="144780" y="719137"/>
                      <a:pt x="138113" y="735330"/>
                      <a:pt x="162878" y="734378"/>
                    </a:cubicBezTo>
                    <a:cubicBezTo>
                      <a:pt x="185738" y="734378"/>
                      <a:pt x="177165" y="718185"/>
                      <a:pt x="179070" y="707708"/>
                    </a:cubicBezTo>
                    <a:close/>
                    <a:moveTo>
                      <a:pt x="179070" y="479108"/>
                    </a:moveTo>
                    <a:cubicBezTo>
                      <a:pt x="180023" y="461962"/>
                      <a:pt x="181928" y="451485"/>
                      <a:pt x="161925" y="450533"/>
                    </a:cubicBezTo>
                    <a:cubicBezTo>
                      <a:pt x="140018" y="450533"/>
                      <a:pt x="145733" y="464820"/>
                      <a:pt x="144780" y="476250"/>
                    </a:cubicBezTo>
                    <a:cubicBezTo>
                      <a:pt x="144780" y="488633"/>
                      <a:pt x="142875" y="500062"/>
                      <a:pt x="161925" y="500062"/>
                    </a:cubicBezTo>
                    <a:cubicBezTo>
                      <a:pt x="183833" y="501015"/>
                      <a:pt x="178118" y="485775"/>
                      <a:pt x="179070" y="479108"/>
                    </a:cubicBezTo>
                    <a:close/>
                    <a:moveTo>
                      <a:pt x="144780" y="1097280"/>
                    </a:moveTo>
                    <a:cubicBezTo>
                      <a:pt x="144780" y="1108710"/>
                      <a:pt x="141923" y="1121092"/>
                      <a:pt x="160973" y="1121092"/>
                    </a:cubicBezTo>
                    <a:cubicBezTo>
                      <a:pt x="182880" y="1121092"/>
                      <a:pt x="179070" y="1107758"/>
                      <a:pt x="178118" y="1095375"/>
                    </a:cubicBezTo>
                    <a:cubicBezTo>
                      <a:pt x="178118" y="1083945"/>
                      <a:pt x="181928" y="1071563"/>
                      <a:pt x="161925" y="1071563"/>
                    </a:cubicBezTo>
                    <a:cubicBezTo>
                      <a:pt x="140970" y="1071563"/>
                      <a:pt x="144780" y="1084898"/>
                      <a:pt x="144780" y="1097280"/>
                    </a:cubicBezTo>
                    <a:close/>
                  </a:path>
                </a:pathLst>
              </a:custGeom>
              <a:grpFill/>
              <a:ln w="9525" cap="flat">
                <a:noFill/>
                <a:prstDash val="solid"/>
                <a:miter/>
              </a:ln>
            </p:spPr>
            <p:txBody>
              <a:bodyPr rtlCol="0" anchor="ctr"/>
              <a:lstStyle/>
              <a:p>
                <a:endParaRPr lang="en-US"/>
              </a:p>
            </p:txBody>
          </p:sp>
          <p:sp>
            <p:nvSpPr>
              <p:cNvPr id="28" name="Freeform: Shape 27">
                <a:extLst>
                  <a:ext uri="{FF2B5EF4-FFF2-40B4-BE49-F238E27FC236}">
                    <a16:creationId xmlns:a16="http://schemas.microsoft.com/office/drawing/2014/main" id="{F2F99619-3FC1-45DF-98E8-FF253208365E}"/>
                  </a:ext>
                </a:extLst>
              </p:cNvPr>
              <p:cNvSpPr/>
              <p:nvPr/>
            </p:nvSpPr>
            <p:spPr>
              <a:xfrm>
                <a:off x="6186488" y="2566035"/>
                <a:ext cx="600075" cy="923925"/>
              </a:xfrm>
              <a:custGeom>
                <a:avLst/>
                <a:gdLst>
                  <a:gd name="connsiteX0" fmla="*/ 436245 w 600075"/>
                  <a:gd name="connsiteY0" fmla="*/ 488632 h 923925"/>
                  <a:gd name="connsiteX1" fmla="*/ 436245 w 600075"/>
                  <a:gd name="connsiteY1" fmla="*/ 902970 h 923925"/>
                  <a:gd name="connsiteX2" fmla="*/ 427672 w 600075"/>
                  <a:gd name="connsiteY2" fmla="*/ 923925 h 923925"/>
                  <a:gd name="connsiteX3" fmla="*/ 394335 w 600075"/>
                  <a:gd name="connsiteY3" fmla="*/ 901065 h 923925"/>
                  <a:gd name="connsiteX4" fmla="*/ 394335 w 600075"/>
                  <a:gd name="connsiteY4" fmla="*/ 783907 h 923925"/>
                  <a:gd name="connsiteX5" fmla="*/ 394335 w 600075"/>
                  <a:gd name="connsiteY5" fmla="*/ 74295 h 923925"/>
                  <a:gd name="connsiteX6" fmla="*/ 383858 w 600075"/>
                  <a:gd name="connsiteY6" fmla="*/ 49530 h 923925"/>
                  <a:gd name="connsiteX7" fmla="*/ 362903 w 600075"/>
                  <a:gd name="connsiteY7" fmla="*/ 71438 h 923925"/>
                  <a:gd name="connsiteX8" fmla="*/ 362903 w 600075"/>
                  <a:gd name="connsiteY8" fmla="*/ 386715 h 923925"/>
                  <a:gd name="connsiteX9" fmla="*/ 361950 w 600075"/>
                  <a:gd name="connsiteY9" fmla="*/ 874395 h 923925"/>
                  <a:gd name="connsiteX10" fmla="*/ 352425 w 600075"/>
                  <a:gd name="connsiteY10" fmla="*/ 902018 h 923925"/>
                  <a:gd name="connsiteX11" fmla="*/ 320992 w 600075"/>
                  <a:gd name="connsiteY11" fmla="*/ 869632 h 923925"/>
                  <a:gd name="connsiteX12" fmla="*/ 320992 w 600075"/>
                  <a:gd name="connsiteY12" fmla="*/ 74295 h 923925"/>
                  <a:gd name="connsiteX13" fmla="*/ 306705 w 600075"/>
                  <a:gd name="connsiteY13" fmla="*/ 48577 h 923925"/>
                  <a:gd name="connsiteX14" fmla="*/ 289560 w 600075"/>
                  <a:gd name="connsiteY14" fmla="*/ 64770 h 923925"/>
                  <a:gd name="connsiteX15" fmla="*/ 289560 w 600075"/>
                  <a:gd name="connsiteY15" fmla="*/ 114300 h 923925"/>
                  <a:gd name="connsiteX16" fmla="*/ 288608 w 600075"/>
                  <a:gd name="connsiteY16" fmla="*/ 855345 h 923925"/>
                  <a:gd name="connsiteX17" fmla="*/ 278130 w 600075"/>
                  <a:gd name="connsiteY17" fmla="*/ 882968 h 923925"/>
                  <a:gd name="connsiteX18" fmla="*/ 249555 w 600075"/>
                  <a:gd name="connsiteY18" fmla="*/ 853440 h 923925"/>
                  <a:gd name="connsiteX19" fmla="*/ 250508 w 600075"/>
                  <a:gd name="connsiteY19" fmla="*/ 79057 h 923925"/>
                  <a:gd name="connsiteX20" fmla="*/ 248603 w 600075"/>
                  <a:gd name="connsiteY20" fmla="*/ 56198 h 923925"/>
                  <a:gd name="connsiteX21" fmla="*/ 230505 w 600075"/>
                  <a:gd name="connsiteY21" fmla="*/ 50482 h 923925"/>
                  <a:gd name="connsiteX22" fmla="*/ 219075 w 600075"/>
                  <a:gd name="connsiteY22" fmla="*/ 63817 h 923925"/>
                  <a:gd name="connsiteX23" fmla="*/ 219075 w 600075"/>
                  <a:gd name="connsiteY23" fmla="*/ 144780 h 923925"/>
                  <a:gd name="connsiteX24" fmla="*/ 218122 w 600075"/>
                  <a:gd name="connsiteY24" fmla="*/ 838200 h 923925"/>
                  <a:gd name="connsiteX25" fmla="*/ 209550 w 600075"/>
                  <a:gd name="connsiteY25" fmla="*/ 863918 h 923925"/>
                  <a:gd name="connsiteX26" fmla="*/ 173355 w 600075"/>
                  <a:gd name="connsiteY26" fmla="*/ 835343 h 923925"/>
                  <a:gd name="connsiteX27" fmla="*/ 174308 w 600075"/>
                  <a:gd name="connsiteY27" fmla="*/ 79057 h 923925"/>
                  <a:gd name="connsiteX28" fmla="*/ 172403 w 600075"/>
                  <a:gd name="connsiteY28" fmla="*/ 56198 h 923925"/>
                  <a:gd name="connsiteX29" fmla="*/ 154305 w 600075"/>
                  <a:gd name="connsiteY29" fmla="*/ 51435 h 923925"/>
                  <a:gd name="connsiteX30" fmla="*/ 142875 w 600075"/>
                  <a:gd name="connsiteY30" fmla="*/ 67627 h 923925"/>
                  <a:gd name="connsiteX31" fmla="*/ 142875 w 600075"/>
                  <a:gd name="connsiteY31" fmla="*/ 166688 h 923925"/>
                  <a:gd name="connsiteX32" fmla="*/ 142875 w 600075"/>
                  <a:gd name="connsiteY32" fmla="*/ 818198 h 923925"/>
                  <a:gd name="connsiteX33" fmla="*/ 134303 w 600075"/>
                  <a:gd name="connsiteY33" fmla="*/ 842962 h 923925"/>
                  <a:gd name="connsiteX34" fmla="*/ 104775 w 600075"/>
                  <a:gd name="connsiteY34" fmla="*/ 814387 h 923925"/>
                  <a:gd name="connsiteX35" fmla="*/ 105728 w 600075"/>
                  <a:gd name="connsiteY35" fmla="*/ 79057 h 923925"/>
                  <a:gd name="connsiteX36" fmla="*/ 104775 w 600075"/>
                  <a:gd name="connsiteY36" fmla="*/ 56198 h 923925"/>
                  <a:gd name="connsiteX37" fmla="*/ 83820 w 600075"/>
                  <a:gd name="connsiteY37" fmla="*/ 50482 h 923925"/>
                  <a:gd name="connsiteX38" fmla="*/ 75247 w 600075"/>
                  <a:gd name="connsiteY38" fmla="*/ 65723 h 923925"/>
                  <a:gd name="connsiteX39" fmla="*/ 75247 w 600075"/>
                  <a:gd name="connsiteY39" fmla="*/ 151448 h 923925"/>
                  <a:gd name="connsiteX40" fmla="*/ 75247 w 600075"/>
                  <a:gd name="connsiteY40" fmla="*/ 801053 h 923925"/>
                  <a:gd name="connsiteX41" fmla="*/ 49530 w 600075"/>
                  <a:gd name="connsiteY41" fmla="*/ 821055 h 923925"/>
                  <a:gd name="connsiteX42" fmla="*/ 953 w 600075"/>
                  <a:gd name="connsiteY42" fmla="*/ 756285 h 923925"/>
                  <a:gd name="connsiteX43" fmla="*/ 0 w 600075"/>
                  <a:gd name="connsiteY43" fmla="*/ 28575 h 923925"/>
                  <a:gd name="connsiteX44" fmla="*/ 28575 w 600075"/>
                  <a:gd name="connsiteY44" fmla="*/ 0 h 923925"/>
                  <a:gd name="connsiteX45" fmla="*/ 581025 w 600075"/>
                  <a:gd name="connsiteY45" fmla="*/ 0 h 923925"/>
                  <a:gd name="connsiteX46" fmla="*/ 607695 w 600075"/>
                  <a:gd name="connsiteY46" fmla="*/ 27623 h 923925"/>
                  <a:gd name="connsiteX47" fmla="*/ 607695 w 600075"/>
                  <a:gd name="connsiteY47" fmla="*/ 755332 h 923925"/>
                  <a:gd name="connsiteX48" fmla="*/ 580072 w 600075"/>
                  <a:gd name="connsiteY48" fmla="*/ 782003 h 923925"/>
                  <a:gd name="connsiteX49" fmla="*/ 533400 w 600075"/>
                  <a:gd name="connsiteY49" fmla="*/ 735330 h 923925"/>
                  <a:gd name="connsiteX50" fmla="*/ 533400 w 600075"/>
                  <a:gd name="connsiteY50" fmla="*/ 78105 h 923925"/>
                  <a:gd name="connsiteX51" fmla="*/ 525780 w 600075"/>
                  <a:gd name="connsiteY51" fmla="*/ 51435 h 923925"/>
                  <a:gd name="connsiteX52" fmla="*/ 502920 w 600075"/>
                  <a:gd name="connsiteY52" fmla="*/ 72390 h 923925"/>
                  <a:gd name="connsiteX53" fmla="*/ 502920 w 600075"/>
                  <a:gd name="connsiteY53" fmla="*/ 703898 h 923925"/>
                  <a:gd name="connsiteX54" fmla="*/ 502920 w 600075"/>
                  <a:gd name="connsiteY54" fmla="*/ 766762 h 923925"/>
                  <a:gd name="connsiteX55" fmla="*/ 476250 w 600075"/>
                  <a:gd name="connsiteY55" fmla="*/ 785812 h 923925"/>
                  <a:gd name="connsiteX56" fmla="*/ 464820 w 600075"/>
                  <a:gd name="connsiteY56" fmla="*/ 764857 h 923925"/>
                  <a:gd name="connsiteX57" fmla="*/ 464820 w 600075"/>
                  <a:gd name="connsiteY57" fmla="*/ 580073 h 923925"/>
                  <a:gd name="connsiteX58" fmla="*/ 464820 w 600075"/>
                  <a:gd name="connsiteY58" fmla="*/ 74295 h 923925"/>
                  <a:gd name="connsiteX59" fmla="*/ 452438 w 600075"/>
                  <a:gd name="connsiteY59" fmla="*/ 51435 h 923925"/>
                  <a:gd name="connsiteX60" fmla="*/ 433388 w 600075"/>
                  <a:gd name="connsiteY60" fmla="*/ 67627 h 923925"/>
                  <a:gd name="connsiteX61" fmla="*/ 433388 w 600075"/>
                  <a:gd name="connsiteY61" fmla="*/ 166688 h 923925"/>
                  <a:gd name="connsiteX62" fmla="*/ 436245 w 600075"/>
                  <a:gd name="connsiteY62" fmla="*/ 488632 h 923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600075" h="923925">
                    <a:moveTo>
                      <a:pt x="436245" y="488632"/>
                    </a:moveTo>
                    <a:cubicBezTo>
                      <a:pt x="436245" y="626745"/>
                      <a:pt x="436245" y="764857"/>
                      <a:pt x="436245" y="902970"/>
                    </a:cubicBezTo>
                    <a:cubicBezTo>
                      <a:pt x="436245" y="910590"/>
                      <a:pt x="442913" y="925830"/>
                      <a:pt x="427672" y="923925"/>
                    </a:cubicBezTo>
                    <a:cubicBezTo>
                      <a:pt x="415290" y="922020"/>
                      <a:pt x="393383" y="926782"/>
                      <a:pt x="394335" y="901065"/>
                    </a:cubicBezTo>
                    <a:cubicBezTo>
                      <a:pt x="395288" y="862012"/>
                      <a:pt x="394335" y="822960"/>
                      <a:pt x="394335" y="783907"/>
                    </a:cubicBezTo>
                    <a:cubicBezTo>
                      <a:pt x="394335" y="547687"/>
                      <a:pt x="394335" y="311467"/>
                      <a:pt x="394335" y="74295"/>
                    </a:cubicBezTo>
                    <a:cubicBezTo>
                      <a:pt x="394335" y="65723"/>
                      <a:pt x="401003" y="52388"/>
                      <a:pt x="383858" y="49530"/>
                    </a:cubicBezTo>
                    <a:cubicBezTo>
                      <a:pt x="364808" y="46673"/>
                      <a:pt x="362903" y="56198"/>
                      <a:pt x="362903" y="71438"/>
                    </a:cubicBezTo>
                    <a:cubicBezTo>
                      <a:pt x="363855" y="176213"/>
                      <a:pt x="362903" y="281940"/>
                      <a:pt x="362903" y="386715"/>
                    </a:cubicBezTo>
                    <a:cubicBezTo>
                      <a:pt x="362903" y="549593"/>
                      <a:pt x="362903" y="711518"/>
                      <a:pt x="361950" y="874395"/>
                    </a:cubicBezTo>
                    <a:cubicBezTo>
                      <a:pt x="361950" y="883920"/>
                      <a:pt x="372428" y="902018"/>
                      <a:pt x="352425" y="902018"/>
                    </a:cubicBezTo>
                    <a:cubicBezTo>
                      <a:pt x="334328" y="902018"/>
                      <a:pt x="320992" y="895350"/>
                      <a:pt x="320992" y="869632"/>
                    </a:cubicBezTo>
                    <a:cubicBezTo>
                      <a:pt x="321945" y="604837"/>
                      <a:pt x="321945" y="339090"/>
                      <a:pt x="320992" y="74295"/>
                    </a:cubicBezTo>
                    <a:cubicBezTo>
                      <a:pt x="320992" y="63817"/>
                      <a:pt x="328613" y="48577"/>
                      <a:pt x="306705" y="48577"/>
                    </a:cubicBezTo>
                    <a:cubicBezTo>
                      <a:pt x="295275" y="48577"/>
                      <a:pt x="288608" y="51435"/>
                      <a:pt x="289560" y="64770"/>
                    </a:cubicBezTo>
                    <a:cubicBezTo>
                      <a:pt x="290513" y="80963"/>
                      <a:pt x="289560" y="98107"/>
                      <a:pt x="289560" y="114300"/>
                    </a:cubicBezTo>
                    <a:cubicBezTo>
                      <a:pt x="289560" y="360998"/>
                      <a:pt x="289560" y="607695"/>
                      <a:pt x="288608" y="855345"/>
                    </a:cubicBezTo>
                    <a:cubicBezTo>
                      <a:pt x="288608" y="863918"/>
                      <a:pt x="300038" y="882015"/>
                      <a:pt x="278130" y="882968"/>
                    </a:cubicBezTo>
                    <a:cubicBezTo>
                      <a:pt x="260985" y="882968"/>
                      <a:pt x="249555" y="876300"/>
                      <a:pt x="249555" y="853440"/>
                    </a:cubicBezTo>
                    <a:cubicBezTo>
                      <a:pt x="250508" y="595312"/>
                      <a:pt x="250508" y="337185"/>
                      <a:pt x="250508" y="79057"/>
                    </a:cubicBezTo>
                    <a:cubicBezTo>
                      <a:pt x="250508" y="71438"/>
                      <a:pt x="251460" y="62865"/>
                      <a:pt x="248603" y="56198"/>
                    </a:cubicBezTo>
                    <a:cubicBezTo>
                      <a:pt x="245745" y="47625"/>
                      <a:pt x="237172" y="50482"/>
                      <a:pt x="230505" y="50482"/>
                    </a:cubicBezTo>
                    <a:cubicBezTo>
                      <a:pt x="220980" y="50482"/>
                      <a:pt x="219075" y="56198"/>
                      <a:pt x="219075" y="63817"/>
                    </a:cubicBezTo>
                    <a:cubicBezTo>
                      <a:pt x="219075" y="90488"/>
                      <a:pt x="219075" y="118110"/>
                      <a:pt x="219075" y="144780"/>
                    </a:cubicBezTo>
                    <a:cubicBezTo>
                      <a:pt x="219075" y="376238"/>
                      <a:pt x="219075" y="607695"/>
                      <a:pt x="218122" y="838200"/>
                    </a:cubicBezTo>
                    <a:cubicBezTo>
                      <a:pt x="218122" y="846773"/>
                      <a:pt x="227647" y="864870"/>
                      <a:pt x="209550" y="863918"/>
                    </a:cubicBezTo>
                    <a:cubicBezTo>
                      <a:pt x="194310" y="862965"/>
                      <a:pt x="173355" y="863918"/>
                      <a:pt x="173355" y="835343"/>
                    </a:cubicBezTo>
                    <a:cubicBezTo>
                      <a:pt x="174308" y="582930"/>
                      <a:pt x="174308" y="331470"/>
                      <a:pt x="174308" y="79057"/>
                    </a:cubicBezTo>
                    <a:cubicBezTo>
                      <a:pt x="174308" y="71438"/>
                      <a:pt x="175260" y="62865"/>
                      <a:pt x="172403" y="56198"/>
                    </a:cubicBezTo>
                    <a:cubicBezTo>
                      <a:pt x="169545" y="47625"/>
                      <a:pt x="160972" y="51435"/>
                      <a:pt x="154305" y="51435"/>
                    </a:cubicBezTo>
                    <a:cubicBezTo>
                      <a:pt x="142875" y="51435"/>
                      <a:pt x="142875" y="60007"/>
                      <a:pt x="142875" y="67627"/>
                    </a:cubicBezTo>
                    <a:cubicBezTo>
                      <a:pt x="142875" y="100965"/>
                      <a:pt x="142875" y="133350"/>
                      <a:pt x="142875" y="166688"/>
                    </a:cubicBezTo>
                    <a:cubicBezTo>
                      <a:pt x="142875" y="383857"/>
                      <a:pt x="142875" y="601028"/>
                      <a:pt x="142875" y="818198"/>
                    </a:cubicBezTo>
                    <a:cubicBezTo>
                      <a:pt x="142875" y="826770"/>
                      <a:pt x="151447" y="843915"/>
                      <a:pt x="134303" y="842962"/>
                    </a:cubicBezTo>
                    <a:cubicBezTo>
                      <a:pt x="119063" y="842962"/>
                      <a:pt x="103822" y="840105"/>
                      <a:pt x="104775" y="814387"/>
                    </a:cubicBezTo>
                    <a:cubicBezTo>
                      <a:pt x="105728" y="569595"/>
                      <a:pt x="105728" y="323850"/>
                      <a:pt x="105728" y="79057"/>
                    </a:cubicBezTo>
                    <a:cubicBezTo>
                      <a:pt x="105728" y="71438"/>
                      <a:pt x="106680" y="62865"/>
                      <a:pt x="104775" y="56198"/>
                    </a:cubicBezTo>
                    <a:cubicBezTo>
                      <a:pt x="100965" y="46673"/>
                      <a:pt x="91440" y="50482"/>
                      <a:pt x="83820" y="50482"/>
                    </a:cubicBezTo>
                    <a:cubicBezTo>
                      <a:pt x="73342" y="50482"/>
                      <a:pt x="75247" y="59055"/>
                      <a:pt x="75247" y="65723"/>
                    </a:cubicBezTo>
                    <a:cubicBezTo>
                      <a:pt x="75247" y="94298"/>
                      <a:pt x="75247" y="122873"/>
                      <a:pt x="75247" y="151448"/>
                    </a:cubicBezTo>
                    <a:cubicBezTo>
                      <a:pt x="75247" y="367665"/>
                      <a:pt x="75247" y="583882"/>
                      <a:pt x="75247" y="801053"/>
                    </a:cubicBezTo>
                    <a:cubicBezTo>
                      <a:pt x="75247" y="822960"/>
                      <a:pt x="71438" y="827723"/>
                      <a:pt x="49530" y="821055"/>
                    </a:cubicBezTo>
                    <a:cubicBezTo>
                      <a:pt x="1905" y="805815"/>
                      <a:pt x="953" y="806768"/>
                      <a:pt x="953" y="756285"/>
                    </a:cubicBezTo>
                    <a:cubicBezTo>
                      <a:pt x="953" y="513398"/>
                      <a:pt x="953" y="271463"/>
                      <a:pt x="0" y="28575"/>
                    </a:cubicBezTo>
                    <a:cubicBezTo>
                      <a:pt x="0" y="5715"/>
                      <a:pt x="5715" y="0"/>
                      <a:pt x="28575" y="0"/>
                    </a:cubicBezTo>
                    <a:cubicBezTo>
                      <a:pt x="212408" y="952"/>
                      <a:pt x="397192" y="952"/>
                      <a:pt x="581025" y="0"/>
                    </a:cubicBezTo>
                    <a:cubicBezTo>
                      <a:pt x="602933" y="0"/>
                      <a:pt x="608647" y="5715"/>
                      <a:pt x="607695" y="27623"/>
                    </a:cubicBezTo>
                    <a:cubicBezTo>
                      <a:pt x="606743" y="270510"/>
                      <a:pt x="606743" y="512445"/>
                      <a:pt x="607695" y="755332"/>
                    </a:cubicBezTo>
                    <a:cubicBezTo>
                      <a:pt x="607695" y="778193"/>
                      <a:pt x="601028" y="782955"/>
                      <a:pt x="580072" y="782003"/>
                    </a:cubicBezTo>
                    <a:cubicBezTo>
                      <a:pt x="533400" y="781050"/>
                      <a:pt x="533400" y="782003"/>
                      <a:pt x="533400" y="735330"/>
                    </a:cubicBezTo>
                    <a:cubicBezTo>
                      <a:pt x="533400" y="516255"/>
                      <a:pt x="533400" y="297180"/>
                      <a:pt x="533400" y="78105"/>
                    </a:cubicBezTo>
                    <a:cubicBezTo>
                      <a:pt x="533400" y="68580"/>
                      <a:pt x="540068" y="55245"/>
                      <a:pt x="525780" y="51435"/>
                    </a:cubicBezTo>
                    <a:cubicBezTo>
                      <a:pt x="507683" y="46673"/>
                      <a:pt x="502920" y="54292"/>
                      <a:pt x="502920" y="72390"/>
                    </a:cubicBezTo>
                    <a:cubicBezTo>
                      <a:pt x="503872" y="282892"/>
                      <a:pt x="502920" y="493395"/>
                      <a:pt x="502920" y="703898"/>
                    </a:cubicBezTo>
                    <a:cubicBezTo>
                      <a:pt x="502920" y="724853"/>
                      <a:pt x="502920" y="745807"/>
                      <a:pt x="502920" y="766762"/>
                    </a:cubicBezTo>
                    <a:cubicBezTo>
                      <a:pt x="502920" y="786765"/>
                      <a:pt x="489585" y="785812"/>
                      <a:pt x="476250" y="785812"/>
                    </a:cubicBezTo>
                    <a:cubicBezTo>
                      <a:pt x="459105" y="785812"/>
                      <a:pt x="464820" y="775335"/>
                      <a:pt x="464820" y="764857"/>
                    </a:cubicBezTo>
                    <a:cubicBezTo>
                      <a:pt x="465772" y="702945"/>
                      <a:pt x="464820" y="641032"/>
                      <a:pt x="464820" y="580073"/>
                    </a:cubicBezTo>
                    <a:cubicBezTo>
                      <a:pt x="464820" y="411480"/>
                      <a:pt x="464820" y="242888"/>
                      <a:pt x="464820" y="74295"/>
                    </a:cubicBezTo>
                    <a:cubicBezTo>
                      <a:pt x="464820" y="65723"/>
                      <a:pt x="471488" y="52388"/>
                      <a:pt x="452438" y="51435"/>
                    </a:cubicBezTo>
                    <a:cubicBezTo>
                      <a:pt x="440055" y="51435"/>
                      <a:pt x="432435" y="52388"/>
                      <a:pt x="433388" y="67627"/>
                    </a:cubicBezTo>
                    <a:cubicBezTo>
                      <a:pt x="434340" y="100965"/>
                      <a:pt x="433388" y="133350"/>
                      <a:pt x="433388" y="166688"/>
                    </a:cubicBezTo>
                    <a:cubicBezTo>
                      <a:pt x="436245" y="273367"/>
                      <a:pt x="436245" y="381000"/>
                      <a:pt x="436245" y="488632"/>
                    </a:cubicBezTo>
                    <a:close/>
                  </a:path>
                </a:pathLst>
              </a:custGeom>
              <a:grpFill/>
              <a:ln w="9525" cap="flat">
                <a:noFill/>
                <a:prstDash val="solid"/>
                <a:miter/>
              </a:ln>
            </p:spPr>
            <p:txBody>
              <a:bodyPr rtlCol="0" anchor="ctr"/>
              <a:lstStyle/>
              <a:p>
                <a:endParaRPr lang="en-US"/>
              </a:p>
            </p:txBody>
          </p:sp>
          <p:sp>
            <p:nvSpPr>
              <p:cNvPr id="29" name="Freeform: Shape 28">
                <a:extLst>
                  <a:ext uri="{FF2B5EF4-FFF2-40B4-BE49-F238E27FC236}">
                    <a16:creationId xmlns:a16="http://schemas.microsoft.com/office/drawing/2014/main" id="{EB186F84-4FBD-41E4-93BD-BC015611D929}"/>
                  </a:ext>
                </a:extLst>
              </p:cNvPr>
              <p:cNvSpPr/>
              <p:nvPr/>
            </p:nvSpPr>
            <p:spPr>
              <a:xfrm>
                <a:off x="4820802" y="3076575"/>
                <a:ext cx="600075" cy="619125"/>
              </a:xfrm>
              <a:custGeom>
                <a:avLst/>
                <a:gdLst>
                  <a:gd name="connsiteX0" fmla="*/ 753 w 600075"/>
                  <a:gd name="connsiteY0" fmla="*/ 313372 h 619125"/>
                  <a:gd name="connsiteX1" fmla="*/ 753 w 600075"/>
                  <a:gd name="connsiteY1" fmla="*/ 23813 h 619125"/>
                  <a:gd name="connsiteX2" fmla="*/ 23613 w 600075"/>
                  <a:gd name="connsiteY2" fmla="*/ 0 h 619125"/>
                  <a:gd name="connsiteX3" fmla="*/ 586540 w 600075"/>
                  <a:gd name="connsiteY3" fmla="*/ 0 h 619125"/>
                  <a:gd name="connsiteX4" fmla="*/ 608448 w 600075"/>
                  <a:gd name="connsiteY4" fmla="*/ 21908 h 619125"/>
                  <a:gd name="connsiteX5" fmla="*/ 608448 w 600075"/>
                  <a:gd name="connsiteY5" fmla="*/ 439103 h 619125"/>
                  <a:gd name="connsiteX6" fmla="*/ 591303 w 600075"/>
                  <a:gd name="connsiteY6" fmla="*/ 461963 h 619125"/>
                  <a:gd name="connsiteX7" fmla="*/ 534153 w 600075"/>
                  <a:gd name="connsiteY7" fmla="*/ 419100 h 619125"/>
                  <a:gd name="connsiteX8" fmla="*/ 535105 w 600075"/>
                  <a:gd name="connsiteY8" fmla="*/ 129540 h 619125"/>
                  <a:gd name="connsiteX9" fmla="*/ 505578 w 600075"/>
                  <a:gd name="connsiteY9" fmla="*/ 106680 h 619125"/>
                  <a:gd name="connsiteX10" fmla="*/ 476050 w 600075"/>
                  <a:gd name="connsiteY10" fmla="*/ 128588 h 619125"/>
                  <a:gd name="connsiteX11" fmla="*/ 477003 w 600075"/>
                  <a:gd name="connsiteY11" fmla="*/ 470535 h 619125"/>
                  <a:gd name="connsiteX12" fmla="*/ 468430 w 600075"/>
                  <a:gd name="connsiteY12" fmla="*/ 495300 h 619125"/>
                  <a:gd name="connsiteX13" fmla="*/ 442713 w 600075"/>
                  <a:gd name="connsiteY13" fmla="*/ 479108 h 619125"/>
                  <a:gd name="connsiteX14" fmla="*/ 442713 w 600075"/>
                  <a:gd name="connsiteY14" fmla="*/ 132397 h 619125"/>
                  <a:gd name="connsiteX15" fmla="*/ 419853 w 600075"/>
                  <a:gd name="connsiteY15" fmla="*/ 106680 h 619125"/>
                  <a:gd name="connsiteX16" fmla="*/ 385563 w 600075"/>
                  <a:gd name="connsiteY16" fmla="*/ 132397 h 619125"/>
                  <a:gd name="connsiteX17" fmla="*/ 386515 w 600075"/>
                  <a:gd name="connsiteY17" fmla="*/ 492442 h 619125"/>
                  <a:gd name="connsiteX18" fmla="*/ 347463 w 600075"/>
                  <a:gd name="connsiteY18" fmla="*/ 527685 h 619125"/>
                  <a:gd name="connsiteX19" fmla="*/ 338890 w 600075"/>
                  <a:gd name="connsiteY19" fmla="*/ 509588 h 619125"/>
                  <a:gd name="connsiteX20" fmla="*/ 338890 w 600075"/>
                  <a:gd name="connsiteY20" fmla="*/ 332422 h 619125"/>
                  <a:gd name="connsiteX21" fmla="*/ 339843 w 600075"/>
                  <a:gd name="connsiteY21" fmla="*/ 131445 h 619125"/>
                  <a:gd name="connsiteX22" fmla="*/ 310315 w 600075"/>
                  <a:gd name="connsiteY22" fmla="*/ 105728 h 619125"/>
                  <a:gd name="connsiteX23" fmla="*/ 282693 w 600075"/>
                  <a:gd name="connsiteY23" fmla="*/ 130492 h 619125"/>
                  <a:gd name="connsiteX24" fmla="*/ 282693 w 600075"/>
                  <a:gd name="connsiteY24" fmla="*/ 521970 h 619125"/>
                  <a:gd name="connsiteX25" fmla="*/ 270310 w 600075"/>
                  <a:gd name="connsiteY25" fmla="*/ 548640 h 619125"/>
                  <a:gd name="connsiteX26" fmla="*/ 239830 w 600075"/>
                  <a:gd name="connsiteY26" fmla="*/ 527685 h 619125"/>
                  <a:gd name="connsiteX27" fmla="*/ 240783 w 600075"/>
                  <a:gd name="connsiteY27" fmla="*/ 134303 h 619125"/>
                  <a:gd name="connsiteX28" fmla="*/ 211255 w 600075"/>
                  <a:gd name="connsiteY28" fmla="*/ 105728 h 619125"/>
                  <a:gd name="connsiteX29" fmla="*/ 183633 w 600075"/>
                  <a:gd name="connsiteY29" fmla="*/ 133350 h 619125"/>
                  <a:gd name="connsiteX30" fmla="*/ 183633 w 600075"/>
                  <a:gd name="connsiteY30" fmla="*/ 547688 h 619125"/>
                  <a:gd name="connsiteX31" fmla="*/ 144580 w 600075"/>
                  <a:gd name="connsiteY31" fmla="*/ 582930 h 619125"/>
                  <a:gd name="connsiteX32" fmla="*/ 136960 w 600075"/>
                  <a:gd name="connsiteY32" fmla="*/ 561975 h 619125"/>
                  <a:gd name="connsiteX33" fmla="*/ 136960 w 600075"/>
                  <a:gd name="connsiteY33" fmla="*/ 335280 h 619125"/>
                  <a:gd name="connsiteX34" fmla="*/ 136960 w 600075"/>
                  <a:gd name="connsiteY34" fmla="*/ 129540 h 619125"/>
                  <a:gd name="connsiteX35" fmla="*/ 116958 w 600075"/>
                  <a:gd name="connsiteY35" fmla="*/ 110490 h 619125"/>
                  <a:gd name="connsiteX36" fmla="*/ 103623 w 600075"/>
                  <a:gd name="connsiteY36" fmla="*/ 110490 h 619125"/>
                  <a:gd name="connsiteX37" fmla="*/ 78858 w 600075"/>
                  <a:gd name="connsiteY37" fmla="*/ 134303 h 619125"/>
                  <a:gd name="connsiteX38" fmla="*/ 78858 w 600075"/>
                  <a:gd name="connsiteY38" fmla="*/ 564833 h 619125"/>
                  <a:gd name="connsiteX39" fmla="*/ 73143 w 600075"/>
                  <a:gd name="connsiteY39" fmla="*/ 601028 h 619125"/>
                  <a:gd name="connsiteX40" fmla="*/ 6468 w 600075"/>
                  <a:gd name="connsiteY40" fmla="*/ 620078 h 619125"/>
                  <a:gd name="connsiteX41" fmla="*/ 753 w 600075"/>
                  <a:gd name="connsiteY41" fmla="*/ 601028 h 619125"/>
                  <a:gd name="connsiteX42" fmla="*/ 753 w 600075"/>
                  <a:gd name="connsiteY42" fmla="*/ 329565 h 619125"/>
                  <a:gd name="connsiteX43" fmla="*/ 753 w 600075"/>
                  <a:gd name="connsiteY43" fmla="*/ 313372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600075" h="619125">
                    <a:moveTo>
                      <a:pt x="753" y="313372"/>
                    </a:moveTo>
                    <a:cubicBezTo>
                      <a:pt x="753" y="217170"/>
                      <a:pt x="753" y="120015"/>
                      <a:pt x="753" y="23813"/>
                    </a:cubicBezTo>
                    <a:cubicBezTo>
                      <a:pt x="753" y="5715"/>
                      <a:pt x="5515" y="0"/>
                      <a:pt x="23613" y="0"/>
                    </a:cubicBezTo>
                    <a:cubicBezTo>
                      <a:pt x="211255" y="952"/>
                      <a:pt x="398898" y="952"/>
                      <a:pt x="586540" y="0"/>
                    </a:cubicBezTo>
                    <a:cubicBezTo>
                      <a:pt x="603685" y="0"/>
                      <a:pt x="608448" y="4763"/>
                      <a:pt x="608448" y="21908"/>
                    </a:cubicBezTo>
                    <a:cubicBezTo>
                      <a:pt x="607495" y="160972"/>
                      <a:pt x="607495" y="300038"/>
                      <a:pt x="608448" y="439103"/>
                    </a:cubicBezTo>
                    <a:cubicBezTo>
                      <a:pt x="608448" y="452438"/>
                      <a:pt x="604638" y="458153"/>
                      <a:pt x="591303" y="461963"/>
                    </a:cubicBezTo>
                    <a:cubicBezTo>
                      <a:pt x="534153" y="478155"/>
                      <a:pt x="534153" y="478155"/>
                      <a:pt x="534153" y="419100"/>
                    </a:cubicBezTo>
                    <a:cubicBezTo>
                      <a:pt x="534153" y="322897"/>
                      <a:pt x="533200" y="225742"/>
                      <a:pt x="535105" y="129540"/>
                    </a:cubicBezTo>
                    <a:cubicBezTo>
                      <a:pt x="535105" y="103822"/>
                      <a:pt x="521770" y="106680"/>
                      <a:pt x="505578" y="106680"/>
                    </a:cubicBezTo>
                    <a:cubicBezTo>
                      <a:pt x="490338" y="106680"/>
                      <a:pt x="476050" y="102870"/>
                      <a:pt x="476050" y="128588"/>
                    </a:cubicBezTo>
                    <a:cubicBezTo>
                      <a:pt x="477955" y="242888"/>
                      <a:pt x="477003" y="356235"/>
                      <a:pt x="477003" y="470535"/>
                    </a:cubicBezTo>
                    <a:cubicBezTo>
                      <a:pt x="477003" y="479108"/>
                      <a:pt x="480813" y="489585"/>
                      <a:pt x="468430" y="495300"/>
                    </a:cubicBezTo>
                    <a:cubicBezTo>
                      <a:pt x="448428" y="503872"/>
                      <a:pt x="442713" y="501967"/>
                      <a:pt x="442713" y="479108"/>
                    </a:cubicBezTo>
                    <a:cubicBezTo>
                      <a:pt x="442713" y="363855"/>
                      <a:pt x="442713" y="247650"/>
                      <a:pt x="442713" y="132397"/>
                    </a:cubicBezTo>
                    <a:cubicBezTo>
                      <a:pt x="442713" y="115253"/>
                      <a:pt x="442713" y="104775"/>
                      <a:pt x="419853" y="106680"/>
                    </a:cubicBezTo>
                    <a:cubicBezTo>
                      <a:pt x="401755" y="108585"/>
                      <a:pt x="385563" y="101917"/>
                      <a:pt x="385563" y="132397"/>
                    </a:cubicBezTo>
                    <a:cubicBezTo>
                      <a:pt x="387468" y="252413"/>
                      <a:pt x="386515" y="372428"/>
                      <a:pt x="386515" y="492442"/>
                    </a:cubicBezTo>
                    <a:cubicBezTo>
                      <a:pt x="386515" y="515303"/>
                      <a:pt x="370323" y="529590"/>
                      <a:pt x="347463" y="527685"/>
                    </a:cubicBezTo>
                    <a:cubicBezTo>
                      <a:pt x="334128" y="526733"/>
                      <a:pt x="338890" y="516255"/>
                      <a:pt x="338890" y="509588"/>
                    </a:cubicBezTo>
                    <a:cubicBezTo>
                      <a:pt x="338890" y="450533"/>
                      <a:pt x="338890" y="391478"/>
                      <a:pt x="338890" y="332422"/>
                    </a:cubicBezTo>
                    <a:cubicBezTo>
                      <a:pt x="338890" y="265747"/>
                      <a:pt x="337938" y="198120"/>
                      <a:pt x="339843" y="131445"/>
                    </a:cubicBezTo>
                    <a:cubicBezTo>
                      <a:pt x="340795" y="105728"/>
                      <a:pt x="328413" y="105728"/>
                      <a:pt x="310315" y="105728"/>
                    </a:cubicBezTo>
                    <a:cubicBezTo>
                      <a:pt x="292218" y="105728"/>
                      <a:pt x="282693" y="107633"/>
                      <a:pt x="282693" y="130492"/>
                    </a:cubicBezTo>
                    <a:cubicBezTo>
                      <a:pt x="283645" y="260985"/>
                      <a:pt x="283645" y="391478"/>
                      <a:pt x="282693" y="521970"/>
                    </a:cubicBezTo>
                    <a:cubicBezTo>
                      <a:pt x="282693" y="532447"/>
                      <a:pt x="286503" y="543878"/>
                      <a:pt x="270310" y="548640"/>
                    </a:cubicBezTo>
                    <a:cubicBezTo>
                      <a:pt x="241735" y="558165"/>
                      <a:pt x="239830" y="557213"/>
                      <a:pt x="239830" y="527685"/>
                    </a:cubicBezTo>
                    <a:cubicBezTo>
                      <a:pt x="239830" y="396240"/>
                      <a:pt x="238878" y="264795"/>
                      <a:pt x="240783" y="134303"/>
                    </a:cubicBezTo>
                    <a:cubicBezTo>
                      <a:pt x="240783" y="110490"/>
                      <a:pt x="233163" y="105728"/>
                      <a:pt x="211255" y="105728"/>
                    </a:cubicBezTo>
                    <a:cubicBezTo>
                      <a:pt x="189348" y="105728"/>
                      <a:pt x="183633" y="112395"/>
                      <a:pt x="183633" y="133350"/>
                    </a:cubicBezTo>
                    <a:cubicBezTo>
                      <a:pt x="184585" y="271463"/>
                      <a:pt x="184585" y="409575"/>
                      <a:pt x="183633" y="547688"/>
                    </a:cubicBezTo>
                    <a:cubicBezTo>
                      <a:pt x="183633" y="568643"/>
                      <a:pt x="164583" y="585788"/>
                      <a:pt x="144580" y="582930"/>
                    </a:cubicBezTo>
                    <a:cubicBezTo>
                      <a:pt x="130293" y="581025"/>
                      <a:pt x="136960" y="569595"/>
                      <a:pt x="136960" y="561975"/>
                    </a:cubicBezTo>
                    <a:cubicBezTo>
                      <a:pt x="136008" y="486728"/>
                      <a:pt x="136960" y="410528"/>
                      <a:pt x="136960" y="335280"/>
                    </a:cubicBezTo>
                    <a:cubicBezTo>
                      <a:pt x="136960" y="266700"/>
                      <a:pt x="136960" y="198120"/>
                      <a:pt x="136960" y="129540"/>
                    </a:cubicBezTo>
                    <a:cubicBezTo>
                      <a:pt x="136960" y="114300"/>
                      <a:pt x="136960" y="102870"/>
                      <a:pt x="116958" y="110490"/>
                    </a:cubicBezTo>
                    <a:cubicBezTo>
                      <a:pt x="113148" y="111442"/>
                      <a:pt x="108385" y="111442"/>
                      <a:pt x="103623" y="110490"/>
                    </a:cubicBezTo>
                    <a:cubicBezTo>
                      <a:pt x="84573" y="107633"/>
                      <a:pt x="78858" y="115253"/>
                      <a:pt x="78858" y="134303"/>
                    </a:cubicBezTo>
                    <a:cubicBezTo>
                      <a:pt x="79810" y="278130"/>
                      <a:pt x="79810" y="421005"/>
                      <a:pt x="78858" y="564833"/>
                    </a:cubicBezTo>
                    <a:cubicBezTo>
                      <a:pt x="78858" y="577215"/>
                      <a:pt x="85525" y="595313"/>
                      <a:pt x="73143" y="601028"/>
                    </a:cubicBezTo>
                    <a:cubicBezTo>
                      <a:pt x="52188" y="610553"/>
                      <a:pt x="29328" y="616268"/>
                      <a:pt x="6468" y="620078"/>
                    </a:cubicBezTo>
                    <a:cubicBezTo>
                      <a:pt x="-3057" y="621983"/>
                      <a:pt x="753" y="607695"/>
                      <a:pt x="753" y="601028"/>
                    </a:cubicBezTo>
                    <a:cubicBezTo>
                      <a:pt x="753" y="510540"/>
                      <a:pt x="753" y="420053"/>
                      <a:pt x="753" y="329565"/>
                    </a:cubicBezTo>
                    <a:cubicBezTo>
                      <a:pt x="753" y="325755"/>
                      <a:pt x="753" y="319088"/>
                      <a:pt x="753" y="313372"/>
                    </a:cubicBezTo>
                    <a:close/>
                  </a:path>
                </a:pathLst>
              </a:custGeom>
              <a:grpFill/>
              <a:ln w="9525" cap="flat">
                <a:no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id="{2168E61D-BE46-436C-B4C3-D91DEC76B7BF}"/>
                  </a:ext>
                </a:extLst>
              </p:cNvPr>
              <p:cNvSpPr/>
              <p:nvPr/>
            </p:nvSpPr>
            <p:spPr>
              <a:xfrm>
                <a:off x="4752975" y="3365103"/>
                <a:ext cx="2676525" cy="371475"/>
              </a:xfrm>
              <a:custGeom>
                <a:avLst/>
                <a:gdLst>
                  <a:gd name="connsiteX0" fmla="*/ 0 w 2676525"/>
                  <a:gd name="connsiteY0" fmla="*/ 372507 h 371475"/>
                  <a:gd name="connsiteX1" fmla="*/ 147638 w 2676525"/>
                  <a:gd name="connsiteY1" fmla="*/ 330597 h 371475"/>
                  <a:gd name="connsiteX2" fmla="*/ 1318260 w 2676525"/>
                  <a:gd name="connsiteY2" fmla="*/ 7699 h 371475"/>
                  <a:gd name="connsiteX3" fmla="*/ 1382078 w 2676525"/>
                  <a:gd name="connsiteY3" fmla="*/ 7699 h 371475"/>
                  <a:gd name="connsiteX4" fmla="*/ 1872615 w 2676525"/>
                  <a:gd name="connsiteY4" fmla="*/ 145812 h 371475"/>
                  <a:gd name="connsiteX5" fmla="*/ 1897380 w 2676525"/>
                  <a:gd name="connsiteY5" fmla="*/ 127714 h 371475"/>
                  <a:gd name="connsiteX6" fmla="*/ 1896428 w 2676525"/>
                  <a:gd name="connsiteY6" fmla="*/ 23892 h 371475"/>
                  <a:gd name="connsiteX7" fmla="*/ 1919288 w 2676525"/>
                  <a:gd name="connsiteY7" fmla="*/ 79 h 371475"/>
                  <a:gd name="connsiteX8" fmla="*/ 2205990 w 2676525"/>
                  <a:gd name="connsiteY8" fmla="*/ 79 h 371475"/>
                  <a:gd name="connsiteX9" fmla="*/ 2226945 w 2676525"/>
                  <a:gd name="connsiteY9" fmla="*/ 20082 h 371475"/>
                  <a:gd name="connsiteX10" fmla="*/ 2225993 w 2676525"/>
                  <a:gd name="connsiteY10" fmla="*/ 221059 h 371475"/>
                  <a:gd name="connsiteX11" fmla="*/ 2248853 w 2676525"/>
                  <a:gd name="connsiteY11" fmla="*/ 251539 h 371475"/>
                  <a:gd name="connsiteX12" fmla="*/ 2649855 w 2676525"/>
                  <a:gd name="connsiteY12" fmla="*/ 364887 h 371475"/>
                  <a:gd name="connsiteX13" fmla="*/ 2681288 w 2676525"/>
                  <a:gd name="connsiteY13" fmla="*/ 370602 h 371475"/>
                  <a:gd name="connsiteX14" fmla="*/ 2679383 w 2676525"/>
                  <a:gd name="connsiteY14" fmla="*/ 376317 h 371475"/>
                  <a:gd name="connsiteX15" fmla="*/ 2377440 w 2676525"/>
                  <a:gd name="connsiteY15" fmla="*/ 341074 h 371475"/>
                  <a:gd name="connsiteX16" fmla="*/ 2200275 w 2676525"/>
                  <a:gd name="connsiteY16" fmla="*/ 292497 h 371475"/>
                  <a:gd name="connsiteX17" fmla="*/ 2175510 w 2676525"/>
                  <a:gd name="connsiteY17" fmla="*/ 255349 h 371475"/>
                  <a:gd name="connsiteX18" fmla="*/ 2177415 w 2676525"/>
                  <a:gd name="connsiteY18" fmla="*/ 117237 h 371475"/>
                  <a:gd name="connsiteX19" fmla="*/ 2110740 w 2676525"/>
                  <a:gd name="connsiteY19" fmla="*/ 51514 h 371475"/>
                  <a:gd name="connsiteX20" fmla="*/ 1975485 w 2676525"/>
                  <a:gd name="connsiteY20" fmla="*/ 50562 h 371475"/>
                  <a:gd name="connsiteX21" fmla="*/ 1947863 w 2676525"/>
                  <a:gd name="connsiteY21" fmla="*/ 77232 h 371475"/>
                  <a:gd name="connsiteX22" fmla="*/ 1948815 w 2676525"/>
                  <a:gd name="connsiteY22" fmla="*/ 200104 h 371475"/>
                  <a:gd name="connsiteX23" fmla="*/ 1927860 w 2676525"/>
                  <a:gd name="connsiteY23" fmla="*/ 215344 h 371475"/>
                  <a:gd name="connsiteX24" fmla="*/ 1373505 w 2676525"/>
                  <a:gd name="connsiteY24" fmla="*/ 58182 h 371475"/>
                  <a:gd name="connsiteX25" fmla="*/ 1327785 w 2676525"/>
                  <a:gd name="connsiteY25" fmla="*/ 58182 h 371475"/>
                  <a:gd name="connsiteX26" fmla="*/ 603885 w 2676525"/>
                  <a:gd name="connsiteY26" fmla="*/ 258207 h 371475"/>
                  <a:gd name="connsiteX27" fmla="*/ 184785 w 2676525"/>
                  <a:gd name="connsiteY27" fmla="*/ 373459 h 371475"/>
                  <a:gd name="connsiteX28" fmla="*/ 73343 w 2676525"/>
                  <a:gd name="connsiteY28" fmla="*/ 378222 h 371475"/>
                  <a:gd name="connsiteX29" fmla="*/ 953 w 2676525"/>
                  <a:gd name="connsiteY29" fmla="*/ 378222 h 371475"/>
                  <a:gd name="connsiteX30" fmla="*/ 0 w 2676525"/>
                  <a:gd name="connsiteY30" fmla="*/ 372507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676525" h="371475">
                    <a:moveTo>
                      <a:pt x="0" y="372507"/>
                    </a:moveTo>
                    <a:cubicBezTo>
                      <a:pt x="49530" y="358219"/>
                      <a:pt x="98108" y="344884"/>
                      <a:pt x="147638" y="330597"/>
                    </a:cubicBezTo>
                    <a:cubicBezTo>
                      <a:pt x="538163" y="222964"/>
                      <a:pt x="927735" y="115332"/>
                      <a:pt x="1318260" y="7699"/>
                    </a:cubicBezTo>
                    <a:cubicBezTo>
                      <a:pt x="1340168" y="1984"/>
                      <a:pt x="1360170" y="1984"/>
                      <a:pt x="1382078" y="7699"/>
                    </a:cubicBezTo>
                    <a:cubicBezTo>
                      <a:pt x="1545908" y="54372"/>
                      <a:pt x="1709738" y="99139"/>
                      <a:pt x="1872615" y="145812"/>
                    </a:cubicBezTo>
                    <a:cubicBezTo>
                      <a:pt x="1890713" y="150574"/>
                      <a:pt x="1898333" y="150574"/>
                      <a:pt x="1897380" y="127714"/>
                    </a:cubicBezTo>
                    <a:cubicBezTo>
                      <a:pt x="1895475" y="93424"/>
                      <a:pt x="1897380" y="58182"/>
                      <a:pt x="1896428" y="23892"/>
                    </a:cubicBezTo>
                    <a:cubicBezTo>
                      <a:pt x="1895475" y="6747"/>
                      <a:pt x="1899285" y="-873"/>
                      <a:pt x="1919288" y="79"/>
                    </a:cubicBezTo>
                    <a:cubicBezTo>
                      <a:pt x="2014538" y="1032"/>
                      <a:pt x="2110740" y="1032"/>
                      <a:pt x="2205990" y="79"/>
                    </a:cubicBezTo>
                    <a:cubicBezTo>
                      <a:pt x="2222183" y="79"/>
                      <a:pt x="2226945" y="4842"/>
                      <a:pt x="2226945" y="20082"/>
                    </a:cubicBezTo>
                    <a:cubicBezTo>
                      <a:pt x="2225993" y="86757"/>
                      <a:pt x="2227898" y="154384"/>
                      <a:pt x="2225993" y="221059"/>
                    </a:cubicBezTo>
                    <a:cubicBezTo>
                      <a:pt x="2225993" y="239157"/>
                      <a:pt x="2231708" y="246777"/>
                      <a:pt x="2248853" y="251539"/>
                    </a:cubicBezTo>
                    <a:cubicBezTo>
                      <a:pt x="2382203" y="288687"/>
                      <a:pt x="2516505" y="326787"/>
                      <a:pt x="2649855" y="364887"/>
                    </a:cubicBezTo>
                    <a:cubicBezTo>
                      <a:pt x="2660333" y="367744"/>
                      <a:pt x="2671763" y="362982"/>
                      <a:pt x="2681288" y="370602"/>
                    </a:cubicBezTo>
                    <a:cubicBezTo>
                      <a:pt x="2680335" y="373459"/>
                      <a:pt x="2679383" y="376317"/>
                      <a:pt x="2679383" y="376317"/>
                    </a:cubicBezTo>
                    <a:cubicBezTo>
                      <a:pt x="2576513" y="382984"/>
                      <a:pt x="2475548" y="377269"/>
                      <a:pt x="2377440" y="341074"/>
                    </a:cubicBezTo>
                    <a:cubicBezTo>
                      <a:pt x="2320290" y="320119"/>
                      <a:pt x="2260283" y="306784"/>
                      <a:pt x="2200275" y="292497"/>
                    </a:cubicBezTo>
                    <a:cubicBezTo>
                      <a:pt x="2178368" y="286782"/>
                      <a:pt x="2171700" y="282019"/>
                      <a:pt x="2175510" y="255349"/>
                    </a:cubicBezTo>
                    <a:cubicBezTo>
                      <a:pt x="2181225" y="210582"/>
                      <a:pt x="2177415" y="163909"/>
                      <a:pt x="2177415" y="117237"/>
                    </a:cubicBezTo>
                    <a:cubicBezTo>
                      <a:pt x="2177415" y="51514"/>
                      <a:pt x="2177415" y="51514"/>
                      <a:pt x="2110740" y="51514"/>
                    </a:cubicBezTo>
                    <a:cubicBezTo>
                      <a:pt x="2065973" y="51514"/>
                      <a:pt x="2020253" y="52467"/>
                      <a:pt x="1975485" y="50562"/>
                    </a:cubicBezTo>
                    <a:cubicBezTo>
                      <a:pt x="1954530" y="49609"/>
                      <a:pt x="1946910" y="54372"/>
                      <a:pt x="1947863" y="77232"/>
                    </a:cubicBezTo>
                    <a:cubicBezTo>
                      <a:pt x="1949768" y="118189"/>
                      <a:pt x="1947863" y="159147"/>
                      <a:pt x="1948815" y="200104"/>
                    </a:cubicBezTo>
                    <a:cubicBezTo>
                      <a:pt x="1948815" y="215344"/>
                      <a:pt x="1947863" y="221059"/>
                      <a:pt x="1927860" y="215344"/>
                    </a:cubicBezTo>
                    <a:cubicBezTo>
                      <a:pt x="1743075" y="162004"/>
                      <a:pt x="1558290" y="110569"/>
                      <a:pt x="1373505" y="58182"/>
                    </a:cubicBezTo>
                    <a:cubicBezTo>
                      <a:pt x="1358265" y="53419"/>
                      <a:pt x="1343978" y="53419"/>
                      <a:pt x="1327785" y="58182"/>
                    </a:cubicBezTo>
                    <a:cubicBezTo>
                      <a:pt x="1086803" y="124857"/>
                      <a:pt x="844868" y="191532"/>
                      <a:pt x="603885" y="258207"/>
                    </a:cubicBezTo>
                    <a:cubicBezTo>
                      <a:pt x="463868" y="296307"/>
                      <a:pt x="324803" y="335359"/>
                      <a:pt x="184785" y="373459"/>
                    </a:cubicBezTo>
                    <a:cubicBezTo>
                      <a:pt x="147638" y="383937"/>
                      <a:pt x="110490" y="376317"/>
                      <a:pt x="73343" y="378222"/>
                    </a:cubicBezTo>
                    <a:cubicBezTo>
                      <a:pt x="49530" y="379174"/>
                      <a:pt x="25718" y="378222"/>
                      <a:pt x="953" y="378222"/>
                    </a:cubicBezTo>
                    <a:cubicBezTo>
                      <a:pt x="953" y="376317"/>
                      <a:pt x="0" y="374412"/>
                      <a:pt x="0" y="372507"/>
                    </a:cubicBezTo>
                    <a:close/>
                  </a:path>
                </a:pathLst>
              </a:custGeom>
              <a:grpFill/>
              <a:ln w="9525" cap="flat">
                <a:no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id="{15C12538-3464-45E2-8BF7-FFC1FDF4F9E7}"/>
                  </a:ext>
                </a:extLst>
              </p:cNvPr>
              <p:cNvSpPr/>
              <p:nvPr/>
            </p:nvSpPr>
            <p:spPr>
              <a:xfrm>
                <a:off x="5565458" y="2008822"/>
                <a:ext cx="466725" cy="257175"/>
              </a:xfrm>
              <a:custGeom>
                <a:avLst/>
                <a:gdLst>
                  <a:gd name="connsiteX0" fmla="*/ 235267 w 466725"/>
                  <a:gd name="connsiteY0" fmla="*/ 953 h 257175"/>
                  <a:gd name="connsiteX1" fmla="*/ 446722 w 466725"/>
                  <a:gd name="connsiteY1" fmla="*/ 0 h 257175"/>
                  <a:gd name="connsiteX2" fmla="*/ 472440 w 466725"/>
                  <a:gd name="connsiteY2" fmla="*/ 26670 h 257175"/>
                  <a:gd name="connsiteX3" fmla="*/ 472440 w 466725"/>
                  <a:gd name="connsiteY3" fmla="*/ 235267 h 257175"/>
                  <a:gd name="connsiteX4" fmla="*/ 450533 w 466725"/>
                  <a:gd name="connsiteY4" fmla="*/ 257175 h 257175"/>
                  <a:gd name="connsiteX5" fmla="*/ 22860 w 466725"/>
                  <a:gd name="connsiteY5" fmla="*/ 257175 h 257175"/>
                  <a:gd name="connsiteX6" fmla="*/ 0 w 466725"/>
                  <a:gd name="connsiteY6" fmla="*/ 236220 h 257175"/>
                  <a:gd name="connsiteX7" fmla="*/ 0 w 466725"/>
                  <a:gd name="connsiteY7" fmla="*/ 21908 h 257175"/>
                  <a:gd name="connsiteX8" fmla="*/ 21907 w 466725"/>
                  <a:gd name="connsiteY8" fmla="*/ 0 h 257175"/>
                  <a:gd name="connsiteX9" fmla="*/ 235267 w 466725"/>
                  <a:gd name="connsiteY9" fmla="*/ 953 h 257175"/>
                  <a:gd name="connsiteX10" fmla="*/ 394335 w 466725"/>
                  <a:gd name="connsiteY10" fmla="*/ 128588 h 257175"/>
                  <a:gd name="connsiteX11" fmla="*/ 394335 w 466725"/>
                  <a:gd name="connsiteY11" fmla="*/ 128588 h 257175"/>
                  <a:gd name="connsiteX12" fmla="*/ 394335 w 466725"/>
                  <a:gd name="connsiteY12" fmla="*/ 214313 h 257175"/>
                  <a:gd name="connsiteX13" fmla="*/ 404813 w 466725"/>
                  <a:gd name="connsiteY13" fmla="*/ 230505 h 257175"/>
                  <a:gd name="connsiteX14" fmla="*/ 419100 w 466725"/>
                  <a:gd name="connsiteY14" fmla="*/ 214313 h 257175"/>
                  <a:gd name="connsiteX15" fmla="*/ 419100 w 466725"/>
                  <a:gd name="connsiteY15" fmla="*/ 40005 h 257175"/>
                  <a:gd name="connsiteX16" fmla="*/ 404813 w 466725"/>
                  <a:gd name="connsiteY16" fmla="*/ 23813 h 257175"/>
                  <a:gd name="connsiteX17" fmla="*/ 394335 w 466725"/>
                  <a:gd name="connsiteY17" fmla="*/ 40005 h 257175"/>
                  <a:gd name="connsiteX18" fmla="*/ 394335 w 466725"/>
                  <a:gd name="connsiteY18" fmla="*/ 128588 h 257175"/>
                  <a:gd name="connsiteX19" fmla="*/ 368617 w 466725"/>
                  <a:gd name="connsiteY19" fmla="*/ 128588 h 257175"/>
                  <a:gd name="connsiteX20" fmla="*/ 368617 w 466725"/>
                  <a:gd name="connsiteY20" fmla="*/ 45720 h 257175"/>
                  <a:gd name="connsiteX21" fmla="*/ 357188 w 466725"/>
                  <a:gd name="connsiteY21" fmla="*/ 24765 h 257175"/>
                  <a:gd name="connsiteX22" fmla="*/ 343853 w 466725"/>
                  <a:gd name="connsiteY22" fmla="*/ 44768 h 257175"/>
                  <a:gd name="connsiteX23" fmla="*/ 343853 w 466725"/>
                  <a:gd name="connsiteY23" fmla="*/ 214313 h 257175"/>
                  <a:gd name="connsiteX24" fmla="*/ 355282 w 466725"/>
                  <a:gd name="connsiteY24" fmla="*/ 232410 h 257175"/>
                  <a:gd name="connsiteX25" fmla="*/ 368617 w 466725"/>
                  <a:gd name="connsiteY25" fmla="*/ 213360 h 257175"/>
                  <a:gd name="connsiteX26" fmla="*/ 368617 w 466725"/>
                  <a:gd name="connsiteY26" fmla="*/ 128588 h 257175"/>
                  <a:gd name="connsiteX27" fmla="*/ 248602 w 466725"/>
                  <a:gd name="connsiteY27" fmla="*/ 126683 h 257175"/>
                  <a:gd name="connsiteX28" fmla="*/ 248602 w 466725"/>
                  <a:gd name="connsiteY28" fmla="*/ 215265 h 257175"/>
                  <a:gd name="connsiteX29" fmla="*/ 259080 w 466725"/>
                  <a:gd name="connsiteY29" fmla="*/ 231458 h 257175"/>
                  <a:gd name="connsiteX30" fmla="*/ 273367 w 466725"/>
                  <a:gd name="connsiteY30" fmla="*/ 215265 h 257175"/>
                  <a:gd name="connsiteX31" fmla="*/ 273367 w 466725"/>
                  <a:gd name="connsiteY31" fmla="*/ 40958 h 257175"/>
                  <a:gd name="connsiteX32" fmla="*/ 259080 w 466725"/>
                  <a:gd name="connsiteY32" fmla="*/ 24765 h 257175"/>
                  <a:gd name="connsiteX33" fmla="*/ 247650 w 466725"/>
                  <a:gd name="connsiteY33" fmla="*/ 40958 h 257175"/>
                  <a:gd name="connsiteX34" fmla="*/ 248602 w 466725"/>
                  <a:gd name="connsiteY34" fmla="*/ 126683 h 257175"/>
                  <a:gd name="connsiteX35" fmla="*/ 128588 w 466725"/>
                  <a:gd name="connsiteY35" fmla="*/ 126683 h 257175"/>
                  <a:gd name="connsiteX36" fmla="*/ 128588 w 466725"/>
                  <a:gd name="connsiteY36" fmla="*/ 40958 h 257175"/>
                  <a:gd name="connsiteX37" fmla="*/ 118110 w 466725"/>
                  <a:gd name="connsiteY37" fmla="*/ 24765 h 257175"/>
                  <a:gd name="connsiteX38" fmla="*/ 103822 w 466725"/>
                  <a:gd name="connsiteY38" fmla="*/ 40958 h 257175"/>
                  <a:gd name="connsiteX39" fmla="*/ 103822 w 466725"/>
                  <a:gd name="connsiteY39" fmla="*/ 215265 h 257175"/>
                  <a:gd name="connsiteX40" fmla="*/ 118110 w 466725"/>
                  <a:gd name="connsiteY40" fmla="*/ 231458 h 257175"/>
                  <a:gd name="connsiteX41" fmla="*/ 128588 w 466725"/>
                  <a:gd name="connsiteY41" fmla="*/ 215265 h 257175"/>
                  <a:gd name="connsiteX42" fmla="*/ 128588 w 466725"/>
                  <a:gd name="connsiteY42" fmla="*/ 126683 h 257175"/>
                  <a:gd name="connsiteX43" fmla="*/ 296228 w 466725"/>
                  <a:gd name="connsiteY43" fmla="*/ 127635 h 257175"/>
                  <a:gd name="connsiteX44" fmla="*/ 296228 w 466725"/>
                  <a:gd name="connsiteY44" fmla="*/ 213360 h 257175"/>
                  <a:gd name="connsiteX45" fmla="*/ 308610 w 466725"/>
                  <a:gd name="connsiteY45" fmla="*/ 231458 h 257175"/>
                  <a:gd name="connsiteX46" fmla="*/ 321945 w 466725"/>
                  <a:gd name="connsiteY46" fmla="*/ 215265 h 257175"/>
                  <a:gd name="connsiteX47" fmla="*/ 321945 w 466725"/>
                  <a:gd name="connsiteY47" fmla="*/ 43815 h 257175"/>
                  <a:gd name="connsiteX48" fmla="*/ 309563 w 466725"/>
                  <a:gd name="connsiteY48" fmla="*/ 25718 h 257175"/>
                  <a:gd name="connsiteX49" fmla="*/ 296228 w 466725"/>
                  <a:gd name="connsiteY49" fmla="*/ 44768 h 257175"/>
                  <a:gd name="connsiteX50" fmla="*/ 296228 w 466725"/>
                  <a:gd name="connsiteY50" fmla="*/ 127635 h 257175"/>
                  <a:gd name="connsiteX51" fmla="*/ 226695 w 466725"/>
                  <a:gd name="connsiteY51" fmla="*/ 129540 h 257175"/>
                  <a:gd name="connsiteX52" fmla="*/ 226695 w 466725"/>
                  <a:gd name="connsiteY52" fmla="*/ 46672 h 257175"/>
                  <a:gd name="connsiteX53" fmla="*/ 214313 w 466725"/>
                  <a:gd name="connsiteY53" fmla="*/ 25718 h 257175"/>
                  <a:gd name="connsiteX54" fmla="*/ 200977 w 466725"/>
                  <a:gd name="connsiteY54" fmla="*/ 44768 h 257175"/>
                  <a:gd name="connsiteX55" fmla="*/ 200977 w 466725"/>
                  <a:gd name="connsiteY55" fmla="*/ 210503 h 257175"/>
                  <a:gd name="connsiteX56" fmla="*/ 212407 w 466725"/>
                  <a:gd name="connsiteY56" fmla="*/ 230505 h 257175"/>
                  <a:gd name="connsiteX57" fmla="*/ 225742 w 466725"/>
                  <a:gd name="connsiteY57" fmla="*/ 208598 h 257175"/>
                  <a:gd name="connsiteX58" fmla="*/ 226695 w 466725"/>
                  <a:gd name="connsiteY58" fmla="*/ 129540 h 257175"/>
                  <a:gd name="connsiteX59" fmla="*/ 56197 w 466725"/>
                  <a:gd name="connsiteY59" fmla="*/ 127635 h 257175"/>
                  <a:gd name="connsiteX60" fmla="*/ 56197 w 466725"/>
                  <a:gd name="connsiteY60" fmla="*/ 213360 h 257175"/>
                  <a:gd name="connsiteX61" fmla="*/ 68580 w 466725"/>
                  <a:gd name="connsiteY61" fmla="*/ 230505 h 257175"/>
                  <a:gd name="connsiteX62" fmla="*/ 81915 w 466725"/>
                  <a:gd name="connsiteY62" fmla="*/ 214313 h 257175"/>
                  <a:gd name="connsiteX63" fmla="*/ 81915 w 466725"/>
                  <a:gd name="connsiteY63" fmla="*/ 42863 h 257175"/>
                  <a:gd name="connsiteX64" fmla="*/ 69532 w 466725"/>
                  <a:gd name="connsiteY64" fmla="*/ 24765 h 257175"/>
                  <a:gd name="connsiteX65" fmla="*/ 56197 w 466725"/>
                  <a:gd name="connsiteY65" fmla="*/ 43815 h 257175"/>
                  <a:gd name="connsiteX66" fmla="*/ 56197 w 466725"/>
                  <a:gd name="connsiteY66" fmla="*/ 127635 h 257175"/>
                  <a:gd name="connsiteX67" fmla="*/ 154305 w 466725"/>
                  <a:gd name="connsiteY67" fmla="*/ 128588 h 257175"/>
                  <a:gd name="connsiteX68" fmla="*/ 154305 w 466725"/>
                  <a:gd name="connsiteY68" fmla="*/ 214313 h 257175"/>
                  <a:gd name="connsiteX69" fmla="*/ 165735 w 466725"/>
                  <a:gd name="connsiteY69" fmla="*/ 230505 h 257175"/>
                  <a:gd name="connsiteX70" fmla="*/ 177165 w 466725"/>
                  <a:gd name="connsiteY70" fmla="*/ 215265 h 257175"/>
                  <a:gd name="connsiteX71" fmla="*/ 177165 w 466725"/>
                  <a:gd name="connsiteY71" fmla="*/ 42863 h 257175"/>
                  <a:gd name="connsiteX72" fmla="*/ 164782 w 466725"/>
                  <a:gd name="connsiteY72" fmla="*/ 25718 h 257175"/>
                  <a:gd name="connsiteX73" fmla="*/ 154305 w 466725"/>
                  <a:gd name="connsiteY73" fmla="*/ 42863 h 257175"/>
                  <a:gd name="connsiteX74" fmla="*/ 154305 w 466725"/>
                  <a:gd name="connsiteY74" fmla="*/ 128588 h 257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466725" h="257175">
                    <a:moveTo>
                      <a:pt x="235267" y="953"/>
                    </a:moveTo>
                    <a:cubicBezTo>
                      <a:pt x="305753" y="953"/>
                      <a:pt x="376238" y="1905"/>
                      <a:pt x="446722" y="0"/>
                    </a:cubicBezTo>
                    <a:cubicBezTo>
                      <a:pt x="468630" y="0"/>
                      <a:pt x="472440" y="6668"/>
                      <a:pt x="472440" y="26670"/>
                    </a:cubicBezTo>
                    <a:cubicBezTo>
                      <a:pt x="471488" y="96203"/>
                      <a:pt x="471488" y="165735"/>
                      <a:pt x="472440" y="235267"/>
                    </a:cubicBezTo>
                    <a:cubicBezTo>
                      <a:pt x="472440" y="252413"/>
                      <a:pt x="467677" y="257175"/>
                      <a:pt x="450533" y="257175"/>
                    </a:cubicBezTo>
                    <a:cubicBezTo>
                      <a:pt x="307657" y="256223"/>
                      <a:pt x="165735" y="256223"/>
                      <a:pt x="22860" y="257175"/>
                    </a:cubicBezTo>
                    <a:cubicBezTo>
                      <a:pt x="6667" y="257175"/>
                      <a:pt x="0" y="254317"/>
                      <a:pt x="0" y="236220"/>
                    </a:cubicBezTo>
                    <a:cubicBezTo>
                      <a:pt x="952" y="164783"/>
                      <a:pt x="952" y="93345"/>
                      <a:pt x="0" y="21908"/>
                    </a:cubicBezTo>
                    <a:cubicBezTo>
                      <a:pt x="0" y="4763"/>
                      <a:pt x="3810" y="0"/>
                      <a:pt x="21907" y="0"/>
                    </a:cubicBezTo>
                    <a:cubicBezTo>
                      <a:pt x="93345" y="1905"/>
                      <a:pt x="164782" y="953"/>
                      <a:pt x="235267" y="953"/>
                    </a:cubicBezTo>
                    <a:close/>
                    <a:moveTo>
                      <a:pt x="394335" y="128588"/>
                    </a:moveTo>
                    <a:cubicBezTo>
                      <a:pt x="394335" y="128588"/>
                      <a:pt x="394335" y="128588"/>
                      <a:pt x="394335" y="128588"/>
                    </a:cubicBezTo>
                    <a:cubicBezTo>
                      <a:pt x="394335" y="157163"/>
                      <a:pt x="394335" y="185738"/>
                      <a:pt x="394335" y="214313"/>
                    </a:cubicBezTo>
                    <a:cubicBezTo>
                      <a:pt x="394335" y="221933"/>
                      <a:pt x="392430" y="230505"/>
                      <a:pt x="404813" y="230505"/>
                    </a:cubicBezTo>
                    <a:cubicBezTo>
                      <a:pt x="417195" y="231458"/>
                      <a:pt x="419100" y="224790"/>
                      <a:pt x="419100" y="214313"/>
                    </a:cubicBezTo>
                    <a:cubicBezTo>
                      <a:pt x="419100" y="156210"/>
                      <a:pt x="419100" y="98108"/>
                      <a:pt x="419100" y="40005"/>
                    </a:cubicBezTo>
                    <a:cubicBezTo>
                      <a:pt x="419100" y="30480"/>
                      <a:pt x="417195" y="22860"/>
                      <a:pt x="404813" y="23813"/>
                    </a:cubicBezTo>
                    <a:cubicBezTo>
                      <a:pt x="392430" y="23813"/>
                      <a:pt x="394335" y="32385"/>
                      <a:pt x="394335" y="40005"/>
                    </a:cubicBezTo>
                    <a:cubicBezTo>
                      <a:pt x="394335" y="70485"/>
                      <a:pt x="394335" y="100013"/>
                      <a:pt x="394335" y="128588"/>
                    </a:cubicBezTo>
                    <a:close/>
                    <a:moveTo>
                      <a:pt x="368617" y="128588"/>
                    </a:moveTo>
                    <a:cubicBezTo>
                      <a:pt x="368617" y="100965"/>
                      <a:pt x="368617" y="73343"/>
                      <a:pt x="368617" y="45720"/>
                    </a:cubicBezTo>
                    <a:cubicBezTo>
                      <a:pt x="368617" y="37147"/>
                      <a:pt x="373380" y="24765"/>
                      <a:pt x="357188" y="24765"/>
                    </a:cubicBezTo>
                    <a:cubicBezTo>
                      <a:pt x="341947" y="24765"/>
                      <a:pt x="343853" y="34290"/>
                      <a:pt x="343853" y="44768"/>
                    </a:cubicBezTo>
                    <a:cubicBezTo>
                      <a:pt x="343853" y="100965"/>
                      <a:pt x="343853" y="157163"/>
                      <a:pt x="343853" y="214313"/>
                    </a:cubicBezTo>
                    <a:cubicBezTo>
                      <a:pt x="343853" y="222885"/>
                      <a:pt x="341947" y="232410"/>
                      <a:pt x="355282" y="232410"/>
                    </a:cubicBezTo>
                    <a:cubicBezTo>
                      <a:pt x="371475" y="232410"/>
                      <a:pt x="367665" y="221933"/>
                      <a:pt x="368617" y="213360"/>
                    </a:cubicBezTo>
                    <a:cubicBezTo>
                      <a:pt x="368617" y="183833"/>
                      <a:pt x="368617" y="156210"/>
                      <a:pt x="368617" y="128588"/>
                    </a:cubicBezTo>
                    <a:close/>
                    <a:moveTo>
                      <a:pt x="248602" y="126683"/>
                    </a:moveTo>
                    <a:cubicBezTo>
                      <a:pt x="248602" y="156210"/>
                      <a:pt x="248602" y="185738"/>
                      <a:pt x="248602" y="215265"/>
                    </a:cubicBezTo>
                    <a:cubicBezTo>
                      <a:pt x="248602" y="222885"/>
                      <a:pt x="246697" y="231458"/>
                      <a:pt x="259080" y="231458"/>
                    </a:cubicBezTo>
                    <a:cubicBezTo>
                      <a:pt x="271463" y="231458"/>
                      <a:pt x="273367" y="225742"/>
                      <a:pt x="273367" y="215265"/>
                    </a:cubicBezTo>
                    <a:cubicBezTo>
                      <a:pt x="273367" y="157163"/>
                      <a:pt x="273367" y="99060"/>
                      <a:pt x="273367" y="40958"/>
                    </a:cubicBezTo>
                    <a:cubicBezTo>
                      <a:pt x="273367" y="31433"/>
                      <a:pt x="271463" y="23813"/>
                      <a:pt x="259080" y="24765"/>
                    </a:cubicBezTo>
                    <a:cubicBezTo>
                      <a:pt x="246697" y="24765"/>
                      <a:pt x="247650" y="33338"/>
                      <a:pt x="247650" y="40958"/>
                    </a:cubicBezTo>
                    <a:cubicBezTo>
                      <a:pt x="247650" y="69533"/>
                      <a:pt x="248602" y="98108"/>
                      <a:pt x="248602" y="126683"/>
                    </a:cubicBezTo>
                    <a:close/>
                    <a:moveTo>
                      <a:pt x="128588" y="126683"/>
                    </a:moveTo>
                    <a:cubicBezTo>
                      <a:pt x="128588" y="98108"/>
                      <a:pt x="128588" y="69533"/>
                      <a:pt x="128588" y="40958"/>
                    </a:cubicBezTo>
                    <a:cubicBezTo>
                      <a:pt x="128588" y="33338"/>
                      <a:pt x="130492" y="24765"/>
                      <a:pt x="118110" y="24765"/>
                    </a:cubicBezTo>
                    <a:cubicBezTo>
                      <a:pt x="105727" y="24765"/>
                      <a:pt x="103822" y="31433"/>
                      <a:pt x="103822" y="40958"/>
                    </a:cubicBezTo>
                    <a:cubicBezTo>
                      <a:pt x="103822" y="99060"/>
                      <a:pt x="103822" y="157163"/>
                      <a:pt x="103822" y="215265"/>
                    </a:cubicBezTo>
                    <a:cubicBezTo>
                      <a:pt x="103822" y="225742"/>
                      <a:pt x="105727" y="231458"/>
                      <a:pt x="118110" y="231458"/>
                    </a:cubicBezTo>
                    <a:cubicBezTo>
                      <a:pt x="130492" y="231458"/>
                      <a:pt x="128588" y="222885"/>
                      <a:pt x="128588" y="215265"/>
                    </a:cubicBezTo>
                    <a:cubicBezTo>
                      <a:pt x="128588" y="185738"/>
                      <a:pt x="128588" y="156210"/>
                      <a:pt x="128588" y="126683"/>
                    </a:cubicBezTo>
                    <a:close/>
                    <a:moveTo>
                      <a:pt x="296228" y="127635"/>
                    </a:moveTo>
                    <a:cubicBezTo>
                      <a:pt x="296228" y="156210"/>
                      <a:pt x="296228" y="184785"/>
                      <a:pt x="296228" y="213360"/>
                    </a:cubicBezTo>
                    <a:cubicBezTo>
                      <a:pt x="296228" y="221933"/>
                      <a:pt x="294322" y="230505"/>
                      <a:pt x="308610" y="231458"/>
                    </a:cubicBezTo>
                    <a:cubicBezTo>
                      <a:pt x="321945" y="231458"/>
                      <a:pt x="321945" y="224790"/>
                      <a:pt x="321945" y="215265"/>
                    </a:cubicBezTo>
                    <a:cubicBezTo>
                      <a:pt x="321945" y="158115"/>
                      <a:pt x="321945" y="100965"/>
                      <a:pt x="321945" y="43815"/>
                    </a:cubicBezTo>
                    <a:cubicBezTo>
                      <a:pt x="321945" y="35243"/>
                      <a:pt x="322897" y="26670"/>
                      <a:pt x="309563" y="25718"/>
                    </a:cubicBezTo>
                    <a:cubicBezTo>
                      <a:pt x="294322" y="24765"/>
                      <a:pt x="296228" y="36195"/>
                      <a:pt x="296228" y="44768"/>
                    </a:cubicBezTo>
                    <a:cubicBezTo>
                      <a:pt x="296228" y="72390"/>
                      <a:pt x="296228" y="100013"/>
                      <a:pt x="296228" y="127635"/>
                    </a:cubicBezTo>
                    <a:close/>
                    <a:moveTo>
                      <a:pt x="226695" y="129540"/>
                    </a:moveTo>
                    <a:cubicBezTo>
                      <a:pt x="226695" y="101918"/>
                      <a:pt x="226695" y="74295"/>
                      <a:pt x="226695" y="46672"/>
                    </a:cubicBezTo>
                    <a:cubicBezTo>
                      <a:pt x="226695" y="38100"/>
                      <a:pt x="230505" y="26670"/>
                      <a:pt x="214313" y="25718"/>
                    </a:cubicBezTo>
                    <a:cubicBezTo>
                      <a:pt x="198120" y="24765"/>
                      <a:pt x="200977" y="36195"/>
                      <a:pt x="200977" y="44768"/>
                    </a:cubicBezTo>
                    <a:cubicBezTo>
                      <a:pt x="200977" y="100013"/>
                      <a:pt x="200977" y="155258"/>
                      <a:pt x="200977" y="210503"/>
                    </a:cubicBezTo>
                    <a:cubicBezTo>
                      <a:pt x="200977" y="219075"/>
                      <a:pt x="196215" y="230505"/>
                      <a:pt x="212407" y="230505"/>
                    </a:cubicBezTo>
                    <a:cubicBezTo>
                      <a:pt x="230505" y="230505"/>
                      <a:pt x="225742" y="218123"/>
                      <a:pt x="225742" y="208598"/>
                    </a:cubicBezTo>
                    <a:cubicBezTo>
                      <a:pt x="227647" y="182880"/>
                      <a:pt x="226695" y="156210"/>
                      <a:pt x="226695" y="129540"/>
                    </a:cubicBezTo>
                    <a:close/>
                    <a:moveTo>
                      <a:pt x="56197" y="127635"/>
                    </a:moveTo>
                    <a:cubicBezTo>
                      <a:pt x="56197" y="156210"/>
                      <a:pt x="56197" y="184785"/>
                      <a:pt x="56197" y="213360"/>
                    </a:cubicBezTo>
                    <a:cubicBezTo>
                      <a:pt x="56197" y="221933"/>
                      <a:pt x="55245" y="230505"/>
                      <a:pt x="68580" y="230505"/>
                    </a:cubicBezTo>
                    <a:cubicBezTo>
                      <a:pt x="81915" y="230505"/>
                      <a:pt x="81915" y="223838"/>
                      <a:pt x="81915" y="214313"/>
                    </a:cubicBezTo>
                    <a:cubicBezTo>
                      <a:pt x="81915" y="157163"/>
                      <a:pt x="81915" y="100013"/>
                      <a:pt x="81915" y="42863"/>
                    </a:cubicBezTo>
                    <a:cubicBezTo>
                      <a:pt x="81915" y="34290"/>
                      <a:pt x="82867" y="25718"/>
                      <a:pt x="69532" y="24765"/>
                    </a:cubicBezTo>
                    <a:cubicBezTo>
                      <a:pt x="54292" y="24765"/>
                      <a:pt x="56197" y="35243"/>
                      <a:pt x="56197" y="43815"/>
                    </a:cubicBezTo>
                    <a:cubicBezTo>
                      <a:pt x="56197" y="72390"/>
                      <a:pt x="56197" y="100013"/>
                      <a:pt x="56197" y="127635"/>
                    </a:cubicBezTo>
                    <a:close/>
                    <a:moveTo>
                      <a:pt x="154305" y="128588"/>
                    </a:moveTo>
                    <a:cubicBezTo>
                      <a:pt x="154305" y="157163"/>
                      <a:pt x="154305" y="185738"/>
                      <a:pt x="154305" y="214313"/>
                    </a:cubicBezTo>
                    <a:cubicBezTo>
                      <a:pt x="154305" y="221933"/>
                      <a:pt x="153352" y="230505"/>
                      <a:pt x="165735" y="230505"/>
                    </a:cubicBezTo>
                    <a:cubicBezTo>
                      <a:pt x="177165" y="230505"/>
                      <a:pt x="177165" y="222885"/>
                      <a:pt x="177165" y="215265"/>
                    </a:cubicBezTo>
                    <a:cubicBezTo>
                      <a:pt x="177165" y="158115"/>
                      <a:pt x="177165" y="100965"/>
                      <a:pt x="177165" y="42863"/>
                    </a:cubicBezTo>
                    <a:cubicBezTo>
                      <a:pt x="177165" y="34290"/>
                      <a:pt x="177165" y="24765"/>
                      <a:pt x="164782" y="25718"/>
                    </a:cubicBezTo>
                    <a:cubicBezTo>
                      <a:pt x="152400" y="26670"/>
                      <a:pt x="154305" y="35243"/>
                      <a:pt x="154305" y="42863"/>
                    </a:cubicBezTo>
                    <a:cubicBezTo>
                      <a:pt x="154305" y="71438"/>
                      <a:pt x="154305" y="100013"/>
                      <a:pt x="154305" y="128588"/>
                    </a:cubicBezTo>
                    <a:close/>
                  </a:path>
                </a:pathLst>
              </a:custGeom>
              <a:grpFill/>
              <a:ln w="9525" cap="flat">
                <a:noFill/>
                <a:prstDash val="solid"/>
                <a:miter/>
              </a:ln>
            </p:spPr>
            <p:txBody>
              <a:bodyPr rtlCol="0" anchor="ctr"/>
              <a:lstStyle/>
              <a:p>
                <a:endParaRPr lang="en-US"/>
              </a:p>
            </p:txBody>
          </p:sp>
          <p:sp>
            <p:nvSpPr>
              <p:cNvPr id="32" name="Freeform: Shape 31">
                <a:extLst>
                  <a:ext uri="{FF2B5EF4-FFF2-40B4-BE49-F238E27FC236}">
                    <a16:creationId xmlns:a16="http://schemas.microsoft.com/office/drawing/2014/main" id="{04680300-B0B8-4588-AE8F-6B16597E8CD5}"/>
                  </a:ext>
                </a:extLst>
              </p:cNvPr>
              <p:cNvSpPr/>
              <p:nvPr/>
            </p:nvSpPr>
            <p:spPr>
              <a:xfrm>
                <a:off x="5572125" y="1876663"/>
                <a:ext cx="457200" cy="104775"/>
              </a:xfrm>
              <a:custGeom>
                <a:avLst/>
                <a:gdLst>
                  <a:gd name="connsiteX0" fmla="*/ 0 w 457200"/>
                  <a:gd name="connsiteY0" fmla="*/ 112157 h 104775"/>
                  <a:gd name="connsiteX1" fmla="*/ 74295 w 457200"/>
                  <a:gd name="connsiteY1" fmla="*/ 71199 h 104775"/>
                  <a:gd name="connsiteX2" fmla="*/ 154305 w 457200"/>
                  <a:gd name="connsiteY2" fmla="*/ 27384 h 104775"/>
                  <a:gd name="connsiteX3" fmla="*/ 297180 w 457200"/>
                  <a:gd name="connsiteY3" fmla="*/ 25479 h 104775"/>
                  <a:gd name="connsiteX4" fmla="*/ 461010 w 457200"/>
                  <a:gd name="connsiteY4" fmla="*/ 112157 h 104775"/>
                  <a:gd name="connsiteX5" fmla="*/ 0 w 457200"/>
                  <a:gd name="connsiteY5" fmla="*/ 112157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7200" h="104775">
                    <a:moveTo>
                      <a:pt x="0" y="112157"/>
                    </a:moveTo>
                    <a:cubicBezTo>
                      <a:pt x="26670" y="97869"/>
                      <a:pt x="50483" y="84534"/>
                      <a:pt x="74295" y="71199"/>
                    </a:cubicBezTo>
                    <a:cubicBezTo>
                      <a:pt x="100965" y="56912"/>
                      <a:pt x="130492" y="45482"/>
                      <a:pt x="154305" y="27384"/>
                    </a:cubicBezTo>
                    <a:cubicBezTo>
                      <a:pt x="202883" y="-9763"/>
                      <a:pt x="246698" y="-7858"/>
                      <a:pt x="297180" y="25479"/>
                    </a:cubicBezTo>
                    <a:cubicBezTo>
                      <a:pt x="345758" y="57864"/>
                      <a:pt x="401003" y="80724"/>
                      <a:pt x="461010" y="112157"/>
                    </a:cubicBezTo>
                    <a:cubicBezTo>
                      <a:pt x="302895" y="112157"/>
                      <a:pt x="154305" y="112157"/>
                      <a:pt x="0" y="112157"/>
                    </a:cubicBezTo>
                    <a:close/>
                  </a:path>
                </a:pathLst>
              </a:custGeom>
              <a:grpFill/>
              <a:ln w="9525" cap="flat">
                <a:noFill/>
                <a:prstDash val="solid"/>
                <a:miter/>
              </a:ln>
            </p:spPr>
            <p:txBody>
              <a:bodyPr rtlCol="0" anchor="ctr"/>
              <a:lstStyle/>
              <a:p>
                <a:endParaRPr lang="en-US"/>
              </a:p>
            </p:txBody>
          </p:sp>
        </p:grpSp>
      </p:grpSp>
      <p:grpSp>
        <p:nvGrpSpPr>
          <p:cNvPr id="37" name="Group 36">
            <a:extLst>
              <a:ext uri="{FF2B5EF4-FFF2-40B4-BE49-F238E27FC236}">
                <a16:creationId xmlns:a16="http://schemas.microsoft.com/office/drawing/2014/main" id="{03913AEF-6F6C-43F8-A44D-26401E10A6B1}"/>
              </a:ext>
            </a:extLst>
          </p:cNvPr>
          <p:cNvGrpSpPr/>
          <p:nvPr/>
        </p:nvGrpSpPr>
        <p:grpSpPr>
          <a:xfrm>
            <a:off x="884491" y="3152155"/>
            <a:ext cx="5130744" cy="946557"/>
            <a:chOff x="611559" y="2708920"/>
            <a:chExt cx="2675111" cy="946557"/>
          </a:xfrm>
        </p:grpSpPr>
        <p:sp>
          <p:nvSpPr>
            <p:cNvPr id="38" name="Rounded Rectangle 58">
              <a:extLst>
                <a:ext uri="{FF2B5EF4-FFF2-40B4-BE49-F238E27FC236}">
                  <a16:creationId xmlns:a16="http://schemas.microsoft.com/office/drawing/2014/main" id="{F3DD1DF2-2276-46EB-9546-BA83DB39C186}"/>
                </a:ext>
              </a:extLst>
            </p:cNvPr>
            <p:cNvSpPr/>
            <p:nvPr/>
          </p:nvSpPr>
          <p:spPr>
            <a:xfrm>
              <a:off x="611559" y="2708920"/>
              <a:ext cx="1772278" cy="379785"/>
            </a:xfrm>
            <a:prstGeom prst="roundRect">
              <a:avLst>
                <a:gd name="adj" fmla="val 50000"/>
              </a:avLst>
            </a:prstGeom>
            <a:solidFill>
              <a:schemeClr val="accent3"/>
            </a:solidFill>
            <a:ln w="444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bg1"/>
                </a:solidFill>
              </a:endParaRPr>
            </a:p>
          </p:txBody>
        </p:sp>
        <p:sp>
          <p:nvSpPr>
            <p:cNvPr id="39" name="TextBox 38">
              <a:extLst>
                <a:ext uri="{FF2B5EF4-FFF2-40B4-BE49-F238E27FC236}">
                  <a16:creationId xmlns:a16="http://schemas.microsoft.com/office/drawing/2014/main" id="{F092B4F7-D83D-48ED-8440-883CB2E0FA56}"/>
                </a:ext>
              </a:extLst>
            </p:cNvPr>
            <p:cNvSpPr txBox="1"/>
            <p:nvPr/>
          </p:nvSpPr>
          <p:spPr>
            <a:xfrm>
              <a:off x="665833" y="3193812"/>
              <a:ext cx="2620837" cy="461665"/>
            </a:xfrm>
            <a:prstGeom prst="rect">
              <a:avLst/>
            </a:prstGeom>
            <a:noFill/>
          </p:spPr>
          <p:txBody>
            <a:bodyPr wrap="square" rtlCol="0">
              <a:spAutoFit/>
            </a:bodyPr>
            <a:lstStyle/>
            <a:p>
              <a:r>
                <a:rPr lang="en-US" altLang="ko-KR" sz="1200" dirty="0">
                  <a:solidFill>
                    <a:schemeClr val="tx1">
                      <a:lumMod val="90000"/>
                      <a:lumOff val="10000"/>
                    </a:schemeClr>
                  </a:solidFill>
                  <a:cs typeface="Arial" pitchFamily="34" charset="0"/>
                </a:rPr>
                <a:t>You can simply impress your audience and add a unique zing and appeal to your Presentations. Easy to change colors, photos and Text.  </a:t>
              </a:r>
              <a:endParaRPr lang="ko-KR" altLang="en-US" sz="1200" dirty="0">
                <a:solidFill>
                  <a:schemeClr val="tx1">
                    <a:lumMod val="90000"/>
                    <a:lumOff val="10000"/>
                  </a:schemeClr>
                </a:solidFill>
                <a:cs typeface="Arial" pitchFamily="34" charset="0"/>
              </a:endParaRPr>
            </a:p>
          </p:txBody>
        </p:sp>
        <p:sp>
          <p:nvSpPr>
            <p:cNvPr id="40" name="TextBox 39">
              <a:extLst>
                <a:ext uri="{FF2B5EF4-FFF2-40B4-BE49-F238E27FC236}">
                  <a16:creationId xmlns:a16="http://schemas.microsoft.com/office/drawing/2014/main" id="{5EECE59E-E09D-4EFA-A5D6-8A4F6579A7CF}"/>
                </a:ext>
              </a:extLst>
            </p:cNvPr>
            <p:cNvSpPr txBox="1"/>
            <p:nvPr/>
          </p:nvSpPr>
          <p:spPr>
            <a:xfrm>
              <a:off x="665833" y="2744923"/>
              <a:ext cx="1501224" cy="307777"/>
            </a:xfrm>
            <a:prstGeom prst="rect">
              <a:avLst/>
            </a:prstGeom>
            <a:noFill/>
          </p:spPr>
          <p:txBody>
            <a:bodyPr wrap="square" rtlCol="0">
              <a:spAutoFit/>
            </a:bodyPr>
            <a:lstStyle/>
            <a:p>
              <a:r>
                <a:rPr lang="en-US" altLang="ko-KR" sz="1400" b="1" dirty="0">
                  <a:solidFill>
                    <a:schemeClr val="bg1"/>
                  </a:solidFill>
                  <a:cs typeface="Arial" pitchFamily="34" charset="0"/>
                </a:rPr>
                <a:t>Contents Title</a:t>
              </a:r>
              <a:endParaRPr lang="ko-KR" altLang="en-US" sz="1400" b="1" dirty="0">
                <a:solidFill>
                  <a:schemeClr val="bg1"/>
                </a:solidFill>
                <a:cs typeface="Arial" pitchFamily="34" charset="0"/>
              </a:endParaRPr>
            </a:p>
          </p:txBody>
        </p:sp>
      </p:grpSp>
      <p:grpSp>
        <p:nvGrpSpPr>
          <p:cNvPr id="41" name="Group 40">
            <a:extLst>
              <a:ext uri="{FF2B5EF4-FFF2-40B4-BE49-F238E27FC236}">
                <a16:creationId xmlns:a16="http://schemas.microsoft.com/office/drawing/2014/main" id="{F6C8E41D-407F-4812-9FAB-E2381ED36835}"/>
              </a:ext>
            </a:extLst>
          </p:cNvPr>
          <p:cNvGrpSpPr/>
          <p:nvPr/>
        </p:nvGrpSpPr>
        <p:grpSpPr>
          <a:xfrm>
            <a:off x="884491" y="4267333"/>
            <a:ext cx="5130744" cy="946557"/>
            <a:chOff x="611559" y="2708920"/>
            <a:chExt cx="2675111" cy="946557"/>
          </a:xfrm>
        </p:grpSpPr>
        <p:sp>
          <p:nvSpPr>
            <p:cNvPr id="42" name="Rounded Rectangle 64">
              <a:extLst>
                <a:ext uri="{FF2B5EF4-FFF2-40B4-BE49-F238E27FC236}">
                  <a16:creationId xmlns:a16="http://schemas.microsoft.com/office/drawing/2014/main" id="{56EA669A-6CC9-47DD-895F-15DF734DB242}"/>
                </a:ext>
              </a:extLst>
            </p:cNvPr>
            <p:cNvSpPr/>
            <p:nvPr/>
          </p:nvSpPr>
          <p:spPr>
            <a:xfrm>
              <a:off x="611559" y="2708920"/>
              <a:ext cx="1772278" cy="379785"/>
            </a:xfrm>
            <a:prstGeom prst="roundRect">
              <a:avLst>
                <a:gd name="adj" fmla="val 50000"/>
              </a:avLst>
            </a:prstGeom>
            <a:solidFill>
              <a:schemeClr val="accent2"/>
            </a:solidFill>
            <a:ln w="444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43" name="TextBox 42">
              <a:extLst>
                <a:ext uri="{FF2B5EF4-FFF2-40B4-BE49-F238E27FC236}">
                  <a16:creationId xmlns:a16="http://schemas.microsoft.com/office/drawing/2014/main" id="{E4263B0C-84B3-4A8B-BC30-3E7052FAF135}"/>
                </a:ext>
              </a:extLst>
            </p:cNvPr>
            <p:cNvSpPr txBox="1"/>
            <p:nvPr/>
          </p:nvSpPr>
          <p:spPr>
            <a:xfrm>
              <a:off x="665833" y="3193812"/>
              <a:ext cx="2620837" cy="461665"/>
            </a:xfrm>
            <a:prstGeom prst="rect">
              <a:avLst/>
            </a:prstGeom>
            <a:noFill/>
          </p:spPr>
          <p:txBody>
            <a:bodyPr wrap="square" rtlCol="0">
              <a:spAutoFit/>
            </a:bodyPr>
            <a:lstStyle/>
            <a:p>
              <a:r>
                <a:rPr lang="en-US" altLang="ko-KR" sz="1200" dirty="0">
                  <a:solidFill>
                    <a:schemeClr val="tx1">
                      <a:lumMod val="90000"/>
                      <a:lumOff val="10000"/>
                    </a:schemeClr>
                  </a:solidFill>
                  <a:cs typeface="Arial" pitchFamily="34" charset="0"/>
                </a:rPr>
                <a:t>You can simply impress your audience and add a unique zing and appeal to your Presentations. Easy to change colors, photos and Text.  </a:t>
              </a:r>
              <a:endParaRPr lang="ko-KR" altLang="en-US" sz="1200" dirty="0">
                <a:solidFill>
                  <a:schemeClr val="tx1">
                    <a:lumMod val="90000"/>
                    <a:lumOff val="10000"/>
                  </a:schemeClr>
                </a:solidFill>
                <a:cs typeface="Arial" pitchFamily="34" charset="0"/>
              </a:endParaRPr>
            </a:p>
          </p:txBody>
        </p:sp>
        <p:sp>
          <p:nvSpPr>
            <p:cNvPr id="44" name="TextBox 43">
              <a:extLst>
                <a:ext uri="{FF2B5EF4-FFF2-40B4-BE49-F238E27FC236}">
                  <a16:creationId xmlns:a16="http://schemas.microsoft.com/office/drawing/2014/main" id="{A9B74232-1BC1-4123-918C-1F2A26493250}"/>
                </a:ext>
              </a:extLst>
            </p:cNvPr>
            <p:cNvSpPr txBox="1"/>
            <p:nvPr/>
          </p:nvSpPr>
          <p:spPr>
            <a:xfrm>
              <a:off x="665833" y="2744923"/>
              <a:ext cx="1501224" cy="307777"/>
            </a:xfrm>
            <a:prstGeom prst="rect">
              <a:avLst/>
            </a:prstGeom>
            <a:noFill/>
          </p:spPr>
          <p:txBody>
            <a:bodyPr wrap="square" rtlCol="0">
              <a:spAutoFit/>
            </a:bodyPr>
            <a:lstStyle/>
            <a:p>
              <a:r>
                <a:rPr lang="en-US" altLang="ko-KR" sz="1400" b="1" dirty="0">
                  <a:solidFill>
                    <a:schemeClr val="bg1"/>
                  </a:solidFill>
                  <a:cs typeface="Arial" pitchFamily="34" charset="0"/>
                </a:rPr>
                <a:t>Contents Title</a:t>
              </a:r>
              <a:endParaRPr lang="ko-KR" altLang="en-US" sz="1400" b="1" dirty="0">
                <a:solidFill>
                  <a:schemeClr val="bg1"/>
                </a:solidFill>
                <a:cs typeface="Arial" pitchFamily="34" charset="0"/>
              </a:endParaRPr>
            </a:p>
          </p:txBody>
        </p:sp>
      </p:grpSp>
      <p:grpSp>
        <p:nvGrpSpPr>
          <p:cNvPr id="45" name="Group 44">
            <a:extLst>
              <a:ext uri="{FF2B5EF4-FFF2-40B4-BE49-F238E27FC236}">
                <a16:creationId xmlns:a16="http://schemas.microsoft.com/office/drawing/2014/main" id="{4CC28F48-6495-4F0F-A529-2FD01DFD7718}"/>
              </a:ext>
            </a:extLst>
          </p:cNvPr>
          <p:cNvGrpSpPr/>
          <p:nvPr/>
        </p:nvGrpSpPr>
        <p:grpSpPr>
          <a:xfrm>
            <a:off x="884491" y="5382511"/>
            <a:ext cx="5130744" cy="946557"/>
            <a:chOff x="611559" y="2708920"/>
            <a:chExt cx="2675111" cy="946557"/>
          </a:xfrm>
        </p:grpSpPr>
        <p:sp>
          <p:nvSpPr>
            <p:cNvPr id="46" name="Rounded Rectangle 68">
              <a:extLst>
                <a:ext uri="{FF2B5EF4-FFF2-40B4-BE49-F238E27FC236}">
                  <a16:creationId xmlns:a16="http://schemas.microsoft.com/office/drawing/2014/main" id="{FB3B891A-2F5F-4A7D-A2E6-19F3B6D21F0A}"/>
                </a:ext>
              </a:extLst>
            </p:cNvPr>
            <p:cNvSpPr/>
            <p:nvPr/>
          </p:nvSpPr>
          <p:spPr>
            <a:xfrm>
              <a:off x="611559" y="2708920"/>
              <a:ext cx="1772278" cy="379785"/>
            </a:xfrm>
            <a:prstGeom prst="roundRect">
              <a:avLst>
                <a:gd name="adj" fmla="val 50000"/>
              </a:avLst>
            </a:prstGeom>
            <a:solidFill>
              <a:schemeClr val="accent1"/>
            </a:solidFill>
            <a:ln w="444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47" name="TextBox 46">
              <a:extLst>
                <a:ext uri="{FF2B5EF4-FFF2-40B4-BE49-F238E27FC236}">
                  <a16:creationId xmlns:a16="http://schemas.microsoft.com/office/drawing/2014/main" id="{399F7A45-F723-49F9-B0A5-78BE576BFF8E}"/>
                </a:ext>
              </a:extLst>
            </p:cNvPr>
            <p:cNvSpPr txBox="1"/>
            <p:nvPr/>
          </p:nvSpPr>
          <p:spPr>
            <a:xfrm>
              <a:off x="665833" y="3193812"/>
              <a:ext cx="2620837" cy="461665"/>
            </a:xfrm>
            <a:prstGeom prst="rect">
              <a:avLst/>
            </a:prstGeom>
            <a:noFill/>
          </p:spPr>
          <p:txBody>
            <a:bodyPr wrap="square" rtlCol="0">
              <a:spAutoFit/>
            </a:bodyPr>
            <a:lstStyle/>
            <a:p>
              <a:r>
                <a:rPr lang="en-US" altLang="ko-KR" sz="1200" dirty="0">
                  <a:solidFill>
                    <a:schemeClr val="tx1">
                      <a:lumMod val="90000"/>
                      <a:lumOff val="10000"/>
                    </a:schemeClr>
                  </a:solidFill>
                  <a:cs typeface="Arial" pitchFamily="34" charset="0"/>
                </a:rPr>
                <a:t>You can simply impress your audience and add a unique zing and appeal to your Presentations. Easy to change colors, photos and Text.  </a:t>
              </a:r>
              <a:endParaRPr lang="ko-KR" altLang="en-US" sz="1200" dirty="0">
                <a:solidFill>
                  <a:schemeClr val="tx1">
                    <a:lumMod val="90000"/>
                    <a:lumOff val="10000"/>
                  </a:schemeClr>
                </a:solidFill>
                <a:cs typeface="Arial" pitchFamily="34" charset="0"/>
              </a:endParaRPr>
            </a:p>
          </p:txBody>
        </p:sp>
        <p:sp>
          <p:nvSpPr>
            <p:cNvPr id="48" name="TextBox 47">
              <a:extLst>
                <a:ext uri="{FF2B5EF4-FFF2-40B4-BE49-F238E27FC236}">
                  <a16:creationId xmlns:a16="http://schemas.microsoft.com/office/drawing/2014/main" id="{05D15052-C2A1-49F4-AA88-F270744E31F7}"/>
                </a:ext>
              </a:extLst>
            </p:cNvPr>
            <p:cNvSpPr txBox="1"/>
            <p:nvPr/>
          </p:nvSpPr>
          <p:spPr>
            <a:xfrm>
              <a:off x="665833" y="2744923"/>
              <a:ext cx="1501224" cy="307777"/>
            </a:xfrm>
            <a:prstGeom prst="rect">
              <a:avLst/>
            </a:prstGeom>
            <a:noFill/>
          </p:spPr>
          <p:txBody>
            <a:bodyPr wrap="square" rtlCol="0">
              <a:spAutoFit/>
            </a:bodyPr>
            <a:lstStyle/>
            <a:p>
              <a:r>
                <a:rPr lang="en-US" altLang="ko-KR" sz="1400" b="1" dirty="0">
                  <a:solidFill>
                    <a:schemeClr val="bg1"/>
                  </a:solidFill>
                  <a:cs typeface="Arial" pitchFamily="34" charset="0"/>
                </a:rPr>
                <a:t>Contents Title</a:t>
              </a:r>
              <a:endParaRPr lang="ko-KR" altLang="en-US" sz="1400" b="1" dirty="0">
                <a:solidFill>
                  <a:schemeClr val="bg1"/>
                </a:solidFill>
                <a:cs typeface="Arial" pitchFamily="34" charset="0"/>
              </a:endParaRPr>
            </a:p>
          </p:txBody>
        </p:sp>
      </p:grpSp>
      <p:sp>
        <p:nvSpPr>
          <p:cNvPr id="49" name="TextBox 48">
            <a:extLst>
              <a:ext uri="{FF2B5EF4-FFF2-40B4-BE49-F238E27FC236}">
                <a16:creationId xmlns:a16="http://schemas.microsoft.com/office/drawing/2014/main" id="{A75AC31E-91AE-4B23-A6C5-D32F15FC8AAD}"/>
              </a:ext>
            </a:extLst>
          </p:cNvPr>
          <p:cNvSpPr txBox="1"/>
          <p:nvPr/>
        </p:nvSpPr>
        <p:spPr>
          <a:xfrm>
            <a:off x="884491" y="2011323"/>
            <a:ext cx="5092664" cy="523220"/>
          </a:xfrm>
          <a:prstGeom prst="rect">
            <a:avLst/>
          </a:prstGeom>
          <a:noFill/>
        </p:spPr>
        <p:txBody>
          <a:bodyPr wrap="square" rtlCol="0">
            <a:spAutoFit/>
          </a:bodyPr>
          <a:lstStyle/>
          <a:p>
            <a:r>
              <a:rPr lang="en-US" altLang="ko-KR" sz="2800" b="1" dirty="0">
                <a:solidFill>
                  <a:schemeClr val="accent4"/>
                </a:solidFill>
                <a:cs typeface="Arial" pitchFamily="34" charset="0"/>
              </a:rPr>
              <a:t>NO.1 Presentation</a:t>
            </a:r>
            <a:endParaRPr lang="ko-KR" altLang="en-US" sz="2800" b="1" dirty="0">
              <a:solidFill>
                <a:schemeClr val="accent4"/>
              </a:solidFill>
              <a:cs typeface="Arial" pitchFamily="34" charset="0"/>
            </a:endParaRPr>
          </a:p>
        </p:txBody>
      </p:sp>
      <p:sp>
        <p:nvSpPr>
          <p:cNvPr id="50" name="TextBox 49">
            <a:extLst>
              <a:ext uri="{FF2B5EF4-FFF2-40B4-BE49-F238E27FC236}">
                <a16:creationId xmlns:a16="http://schemas.microsoft.com/office/drawing/2014/main" id="{F594FC2A-7714-4770-8957-50DAA48A6BAB}"/>
              </a:ext>
            </a:extLst>
          </p:cNvPr>
          <p:cNvSpPr txBox="1"/>
          <p:nvPr/>
        </p:nvSpPr>
        <p:spPr>
          <a:xfrm>
            <a:off x="884491" y="1712525"/>
            <a:ext cx="5092664" cy="338554"/>
          </a:xfrm>
          <a:prstGeom prst="rect">
            <a:avLst/>
          </a:prstGeom>
          <a:noFill/>
        </p:spPr>
        <p:txBody>
          <a:bodyPr wrap="square" rtlCol="0">
            <a:spAutoFit/>
          </a:bodyPr>
          <a:lstStyle/>
          <a:p>
            <a:r>
              <a:rPr lang="en-US" altLang="ko-KR" sz="1600" b="1" dirty="0">
                <a:solidFill>
                  <a:schemeClr val="tx1">
                    <a:lumMod val="90000"/>
                    <a:lumOff val="10000"/>
                  </a:schemeClr>
                </a:solidFill>
                <a:cs typeface="Arial" pitchFamily="34" charset="0"/>
              </a:rPr>
              <a:t>Modern  PowerPoint  Presentation</a:t>
            </a:r>
            <a:endParaRPr lang="ko-KR" altLang="en-US" sz="1600" b="1" dirty="0">
              <a:solidFill>
                <a:schemeClr val="tx1">
                  <a:lumMod val="90000"/>
                  <a:lumOff val="10000"/>
                </a:schemeClr>
              </a:solidFill>
              <a:cs typeface="Arial" pitchFamily="34" charset="0"/>
            </a:endParaRPr>
          </a:p>
        </p:txBody>
      </p:sp>
      <p:sp>
        <p:nvSpPr>
          <p:cNvPr id="51" name="TextBox 50">
            <a:extLst>
              <a:ext uri="{FF2B5EF4-FFF2-40B4-BE49-F238E27FC236}">
                <a16:creationId xmlns:a16="http://schemas.microsoft.com/office/drawing/2014/main" id="{78931C71-29D1-43B0-8E5D-A29CA99257F5}"/>
              </a:ext>
            </a:extLst>
          </p:cNvPr>
          <p:cNvSpPr txBox="1"/>
          <p:nvPr/>
        </p:nvSpPr>
        <p:spPr>
          <a:xfrm>
            <a:off x="884491" y="2497296"/>
            <a:ext cx="5130744" cy="461665"/>
          </a:xfrm>
          <a:prstGeom prst="rect">
            <a:avLst/>
          </a:prstGeom>
          <a:noFill/>
        </p:spPr>
        <p:txBody>
          <a:bodyPr wrap="square" rtlCol="0">
            <a:spAutoFit/>
          </a:bodyPr>
          <a:lstStyle/>
          <a:p>
            <a:r>
              <a:rPr lang="en-US" altLang="ko-KR" sz="1200" dirty="0">
                <a:solidFill>
                  <a:schemeClr val="tx1">
                    <a:lumMod val="90000"/>
                    <a:lumOff val="10000"/>
                  </a:schemeClr>
                </a:solidFill>
                <a:cs typeface="Arial" pitchFamily="34" charset="0"/>
              </a:rPr>
              <a:t>You can simply impress your audience and add a unique zing and appeal to your Presentations. Easy to change colors, photos and Text. </a:t>
            </a:r>
          </a:p>
        </p:txBody>
      </p:sp>
      <p:sp>
        <p:nvSpPr>
          <p:cNvPr id="52" name="Text Placeholder 1">
            <a:extLst>
              <a:ext uri="{FF2B5EF4-FFF2-40B4-BE49-F238E27FC236}">
                <a16:creationId xmlns:a16="http://schemas.microsoft.com/office/drawing/2014/main" id="{47BFD1F3-4263-40FA-81D6-6C0A79C468C2}"/>
              </a:ext>
            </a:extLst>
          </p:cNvPr>
          <p:cNvSpPr txBox="1">
            <a:spLocks/>
          </p:cNvSpPr>
          <p:nvPr/>
        </p:nvSpPr>
        <p:spPr>
          <a:xfrm>
            <a:off x="735496" y="215684"/>
            <a:ext cx="10913165" cy="72424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5400">
                <a:latin typeface="+mj-lt"/>
              </a:rPr>
              <a:t>Infographic Style</a:t>
            </a:r>
            <a:endParaRPr lang="en-US" sz="5400" dirty="0">
              <a:latin typeface="+mj-lt"/>
            </a:endParaRPr>
          </a:p>
        </p:txBody>
      </p:sp>
    </p:spTree>
    <p:extLst>
      <p:ext uri="{BB962C8B-B14F-4D97-AF65-F5344CB8AC3E}">
        <p14:creationId xmlns:p14="http://schemas.microsoft.com/office/powerpoint/2010/main" val="12792249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735F7F3-C1B5-4B60-A00A-4EB618DDFB5A}"/>
              </a:ext>
            </a:extLst>
          </p:cNvPr>
          <p:cNvSpPr>
            <a:spLocks noGrp="1"/>
          </p:cNvSpPr>
          <p:nvPr>
            <p:ph type="body" sz="quarter" idx="10"/>
          </p:nvPr>
        </p:nvSpPr>
        <p:spPr/>
        <p:txBody>
          <a:bodyPr/>
          <a:lstStyle/>
          <a:p>
            <a:r>
              <a:rPr lang="en-US" dirty="0"/>
              <a:t>Infographic Style</a:t>
            </a:r>
          </a:p>
        </p:txBody>
      </p:sp>
      <p:grpSp>
        <p:nvGrpSpPr>
          <p:cNvPr id="3" name="Group 2">
            <a:extLst>
              <a:ext uri="{FF2B5EF4-FFF2-40B4-BE49-F238E27FC236}">
                <a16:creationId xmlns:a16="http://schemas.microsoft.com/office/drawing/2014/main" id="{EFFB8E9A-8178-4C43-87D3-AAAD3D860D54}"/>
              </a:ext>
            </a:extLst>
          </p:cNvPr>
          <p:cNvGrpSpPr/>
          <p:nvPr/>
        </p:nvGrpSpPr>
        <p:grpSpPr>
          <a:xfrm>
            <a:off x="4065289" y="1814824"/>
            <a:ext cx="3985221" cy="3985221"/>
            <a:chOff x="274958" y="223054"/>
            <a:chExt cx="4272958" cy="4272958"/>
          </a:xfrm>
        </p:grpSpPr>
        <p:sp>
          <p:nvSpPr>
            <p:cNvPr id="4" name="Circle: Hollow 3">
              <a:extLst>
                <a:ext uri="{FF2B5EF4-FFF2-40B4-BE49-F238E27FC236}">
                  <a16:creationId xmlns:a16="http://schemas.microsoft.com/office/drawing/2014/main" id="{3CEF7DCB-95B8-44AE-873A-B9CF6E795B4A}"/>
                </a:ext>
              </a:extLst>
            </p:cNvPr>
            <p:cNvSpPr/>
            <p:nvPr/>
          </p:nvSpPr>
          <p:spPr>
            <a:xfrm>
              <a:off x="989237" y="937333"/>
              <a:ext cx="2844401" cy="2844401"/>
            </a:xfrm>
            <a:prstGeom prst="donut">
              <a:avLst>
                <a:gd name="adj" fmla="val 2036"/>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Circle: Hollow 4">
              <a:extLst>
                <a:ext uri="{FF2B5EF4-FFF2-40B4-BE49-F238E27FC236}">
                  <a16:creationId xmlns:a16="http://schemas.microsoft.com/office/drawing/2014/main" id="{BCCF6B7D-DA20-4B84-B38A-F05C13A0AA29}"/>
                </a:ext>
              </a:extLst>
            </p:cNvPr>
            <p:cNvSpPr/>
            <p:nvPr/>
          </p:nvSpPr>
          <p:spPr>
            <a:xfrm>
              <a:off x="451291" y="399388"/>
              <a:ext cx="3920292" cy="3920290"/>
            </a:xfrm>
            <a:prstGeom prst="donut">
              <a:avLst>
                <a:gd name="adj" fmla="val 1266"/>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6" name="Graphic 3">
              <a:extLst>
                <a:ext uri="{FF2B5EF4-FFF2-40B4-BE49-F238E27FC236}">
                  <a16:creationId xmlns:a16="http://schemas.microsoft.com/office/drawing/2014/main" id="{034E60AC-7331-42B6-B292-1D6771A0B533}"/>
                </a:ext>
              </a:extLst>
            </p:cNvPr>
            <p:cNvGrpSpPr/>
            <p:nvPr/>
          </p:nvGrpSpPr>
          <p:grpSpPr>
            <a:xfrm>
              <a:off x="417087" y="343075"/>
              <a:ext cx="3972353" cy="3999365"/>
              <a:chOff x="2874325" y="1271582"/>
              <a:chExt cx="3972353" cy="3999365"/>
            </a:xfrm>
          </p:grpSpPr>
          <p:sp>
            <p:nvSpPr>
              <p:cNvPr id="16" name="Freeform: Shape 15">
                <a:extLst>
                  <a:ext uri="{FF2B5EF4-FFF2-40B4-BE49-F238E27FC236}">
                    <a16:creationId xmlns:a16="http://schemas.microsoft.com/office/drawing/2014/main" id="{F4B3AF6A-CF85-471A-907C-14520E4218FD}"/>
                  </a:ext>
                </a:extLst>
              </p:cNvPr>
              <p:cNvSpPr/>
              <p:nvPr/>
            </p:nvSpPr>
            <p:spPr>
              <a:xfrm>
                <a:off x="2874325" y="2393852"/>
                <a:ext cx="1994350" cy="2877095"/>
              </a:xfrm>
              <a:custGeom>
                <a:avLst/>
                <a:gdLst>
                  <a:gd name="connsiteX0" fmla="*/ 1994350 w 1994350"/>
                  <a:gd name="connsiteY0" fmla="*/ 884380 h 2877095"/>
                  <a:gd name="connsiteX1" fmla="*/ 1118144 w 1994350"/>
                  <a:gd name="connsiteY1" fmla="*/ 2888538 h 2877095"/>
                  <a:gd name="connsiteX2" fmla="*/ 1467972 w 1994350"/>
                  <a:gd name="connsiteY2" fmla="*/ 1183532 h 2877095"/>
                  <a:gd name="connsiteX3" fmla="*/ 1396045 w 1994350"/>
                  <a:gd name="connsiteY3" fmla="*/ 998810 h 2877095"/>
                  <a:gd name="connsiteX4" fmla="*/ 0 w 1994350"/>
                  <a:gd name="connsiteY4" fmla="*/ 0 h 2877095"/>
                  <a:gd name="connsiteX5" fmla="*/ 1994350 w 1994350"/>
                  <a:gd name="connsiteY5" fmla="*/ 884380 h 2877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94350" h="2877095">
                    <a:moveTo>
                      <a:pt x="1994350" y="884380"/>
                    </a:moveTo>
                    <a:cubicBezTo>
                      <a:pt x="1765490" y="1420566"/>
                      <a:pt x="1245651" y="2615541"/>
                      <a:pt x="1118144" y="2888538"/>
                    </a:cubicBezTo>
                    <a:cubicBezTo>
                      <a:pt x="1173724" y="2599194"/>
                      <a:pt x="1399314" y="1525187"/>
                      <a:pt x="1467972" y="1183532"/>
                    </a:cubicBezTo>
                    <a:cubicBezTo>
                      <a:pt x="1492493" y="1080545"/>
                      <a:pt x="1484320" y="1059294"/>
                      <a:pt x="1396045" y="998810"/>
                    </a:cubicBezTo>
                    <a:cubicBezTo>
                      <a:pt x="1147569" y="830434"/>
                      <a:pt x="212513" y="152028"/>
                      <a:pt x="0" y="0"/>
                    </a:cubicBezTo>
                    <a:cubicBezTo>
                      <a:pt x="232129" y="85005"/>
                      <a:pt x="1476146" y="657155"/>
                      <a:pt x="1994350" y="884380"/>
                    </a:cubicBezTo>
                    <a:close/>
                  </a:path>
                </a:pathLst>
              </a:custGeom>
              <a:solidFill>
                <a:schemeClr val="accent3"/>
              </a:solidFill>
              <a:ln w="16317" cap="flat">
                <a:no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id="{79359D7B-A00F-4580-A543-603B8CC1DCC0}"/>
                  </a:ext>
                </a:extLst>
              </p:cNvPr>
              <p:cNvSpPr/>
              <p:nvPr/>
            </p:nvSpPr>
            <p:spPr>
              <a:xfrm>
                <a:off x="4002277" y="3278232"/>
                <a:ext cx="2844401" cy="1978003"/>
              </a:xfrm>
              <a:custGeom>
                <a:avLst/>
                <a:gdLst>
                  <a:gd name="connsiteX0" fmla="*/ 868033 w 2844400"/>
                  <a:gd name="connsiteY0" fmla="*/ 0 h 1978002"/>
                  <a:gd name="connsiteX1" fmla="*/ 2859113 w 2844400"/>
                  <a:gd name="connsiteY1" fmla="*/ 905631 h 1978002"/>
                  <a:gd name="connsiteX2" fmla="*/ 1159012 w 2844400"/>
                  <a:gd name="connsiteY2" fmla="*/ 531282 h 1978002"/>
                  <a:gd name="connsiteX3" fmla="*/ 974289 w 2844400"/>
                  <a:gd name="connsiteY3" fmla="*/ 599940 h 1978002"/>
                  <a:gd name="connsiteX4" fmla="*/ 0 w 2844400"/>
                  <a:gd name="connsiteY4" fmla="*/ 1991081 h 1978002"/>
                  <a:gd name="connsiteX5" fmla="*/ 868033 w 2844400"/>
                  <a:gd name="connsiteY5" fmla="*/ 0 h 197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44400" h="1978002">
                    <a:moveTo>
                      <a:pt x="868033" y="0"/>
                    </a:moveTo>
                    <a:cubicBezTo>
                      <a:pt x="1400949" y="235399"/>
                      <a:pt x="2587751" y="773219"/>
                      <a:pt x="2859113" y="905631"/>
                    </a:cubicBezTo>
                    <a:cubicBezTo>
                      <a:pt x="2569769" y="845147"/>
                      <a:pt x="1500667" y="604844"/>
                      <a:pt x="1159012" y="531282"/>
                    </a:cubicBezTo>
                    <a:cubicBezTo>
                      <a:pt x="1056025" y="506761"/>
                      <a:pt x="1034773" y="513300"/>
                      <a:pt x="974289" y="599940"/>
                    </a:cubicBezTo>
                    <a:cubicBezTo>
                      <a:pt x="801009" y="845147"/>
                      <a:pt x="153663" y="1780203"/>
                      <a:pt x="0" y="1991081"/>
                    </a:cubicBezTo>
                    <a:cubicBezTo>
                      <a:pt x="88275" y="1760586"/>
                      <a:pt x="632634" y="513300"/>
                      <a:pt x="868033" y="0"/>
                    </a:cubicBezTo>
                    <a:close/>
                  </a:path>
                </a:pathLst>
              </a:custGeom>
              <a:solidFill>
                <a:schemeClr val="accent4"/>
              </a:solidFill>
              <a:ln w="16317" cap="flat">
                <a:noFill/>
                <a:prstDash val="solid"/>
                <a:miter/>
              </a:ln>
            </p:spPr>
            <p:txBody>
              <a:bodyPr rtlCol="0" anchor="ctr"/>
              <a:lstStyle/>
              <a:p>
                <a:endParaRPr lang="en-US"/>
              </a:p>
            </p:txBody>
          </p:sp>
          <p:sp>
            <p:nvSpPr>
              <p:cNvPr id="18" name="Freeform: Shape 17">
                <a:extLst>
                  <a:ext uri="{FF2B5EF4-FFF2-40B4-BE49-F238E27FC236}">
                    <a16:creationId xmlns:a16="http://schemas.microsoft.com/office/drawing/2014/main" id="{D2E360CC-7375-416F-B6A0-A65AF57A68B7}"/>
                  </a:ext>
                </a:extLst>
              </p:cNvPr>
              <p:cNvSpPr/>
              <p:nvPr/>
            </p:nvSpPr>
            <p:spPr>
              <a:xfrm>
                <a:off x="4867165" y="1271582"/>
                <a:ext cx="1961656" cy="2877095"/>
              </a:xfrm>
              <a:custGeom>
                <a:avLst/>
                <a:gdLst>
                  <a:gd name="connsiteX0" fmla="*/ 0 w 1961655"/>
                  <a:gd name="connsiteY0" fmla="*/ 2004158 h 2877095"/>
                  <a:gd name="connsiteX1" fmla="*/ 876206 w 1961655"/>
                  <a:gd name="connsiteY1" fmla="*/ 0 h 2877095"/>
                  <a:gd name="connsiteX2" fmla="*/ 526378 w 1961655"/>
                  <a:gd name="connsiteY2" fmla="*/ 1705006 h 2877095"/>
                  <a:gd name="connsiteX3" fmla="*/ 598305 w 1961655"/>
                  <a:gd name="connsiteY3" fmla="*/ 1889728 h 2877095"/>
                  <a:gd name="connsiteX4" fmla="*/ 1978003 w 1961655"/>
                  <a:gd name="connsiteY4" fmla="*/ 2880365 h 2877095"/>
                  <a:gd name="connsiteX5" fmla="*/ 0 w 1961655"/>
                  <a:gd name="connsiteY5" fmla="*/ 2004158 h 2877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61655" h="2877095">
                    <a:moveTo>
                      <a:pt x="0" y="2004158"/>
                    </a:moveTo>
                    <a:cubicBezTo>
                      <a:pt x="228860" y="1467972"/>
                      <a:pt x="748699" y="272997"/>
                      <a:pt x="876206" y="0"/>
                    </a:cubicBezTo>
                    <a:cubicBezTo>
                      <a:pt x="820626" y="289344"/>
                      <a:pt x="595036" y="1363351"/>
                      <a:pt x="526378" y="1705006"/>
                    </a:cubicBezTo>
                    <a:cubicBezTo>
                      <a:pt x="501857" y="1807993"/>
                      <a:pt x="510031" y="1829244"/>
                      <a:pt x="598305" y="1889728"/>
                    </a:cubicBezTo>
                    <a:cubicBezTo>
                      <a:pt x="848416" y="2059739"/>
                      <a:pt x="1765490" y="2729971"/>
                      <a:pt x="1978003" y="2880365"/>
                    </a:cubicBezTo>
                    <a:cubicBezTo>
                      <a:pt x="1745874" y="2795360"/>
                      <a:pt x="516569" y="2231384"/>
                      <a:pt x="0" y="2004158"/>
                    </a:cubicBezTo>
                    <a:close/>
                  </a:path>
                </a:pathLst>
              </a:custGeom>
              <a:solidFill>
                <a:schemeClr val="accent1"/>
              </a:solidFill>
              <a:ln w="16317" cap="flat">
                <a:noFill/>
                <a:prstDash val="solid"/>
                <a:miter/>
              </a:ln>
            </p:spPr>
            <p:txBody>
              <a:bodyPr rtlCol="0" anchor="ctr"/>
              <a:lstStyle/>
              <a:p>
                <a:endParaRPr lang="en-US" dirty="0"/>
              </a:p>
            </p:txBody>
          </p:sp>
          <p:sp>
            <p:nvSpPr>
              <p:cNvPr id="19" name="Freeform: Shape 18">
                <a:extLst>
                  <a:ext uri="{FF2B5EF4-FFF2-40B4-BE49-F238E27FC236}">
                    <a16:creationId xmlns:a16="http://schemas.microsoft.com/office/drawing/2014/main" id="{10E6DEF3-FF9D-4C28-A2DE-87008F15F6EE}"/>
                  </a:ext>
                </a:extLst>
              </p:cNvPr>
              <p:cNvSpPr/>
              <p:nvPr/>
            </p:nvSpPr>
            <p:spPr>
              <a:xfrm>
                <a:off x="2874325" y="1306768"/>
                <a:ext cx="2844401" cy="1978003"/>
              </a:xfrm>
              <a:custGeom>
                <a:avLst/>
                <a:gdLst>
                  <a:gd name="connsiteX0" fmla="*/ 1991081 w 2844400"/>
                  <a:gd name="connsiteY0" fmla="*/ 1992715 h 1978002"/>
                  <a:gd name="connsiteX1" fmla="*/ 0 w 2844400"/>
                  <a:gd name="connsiteY1" fmla="*/ 1087084 h 1978002"/>
                  <a:gd name="connsiteX2" fmla="*/ 1700102 w 2844400"/>
                  <a:gd name="connsiteY2" fmla="*/ 1461434 h 1978002"/>
                  <a:gd name="connsiteX3" fmla="*/ 1884824 w 2844400"/>
                  <a:gd name="connsiteY3" fmla="*/ 1392776 h 1978002"/>
                  <a:gd name="connsiteX4" fmla="*/ 2859113 w 2844400"/>
                  <a:gd name="connsiteY4" fmla="*/ 0 h 1978002"/>
                  <a:gd name="connsiteX5" fmla="*/ 1991081 w 2844400"/>
                  <a:gd name="connsiteY5" fmla="*/ 1992715 h 197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44400" h="1978002">
                    <a:moveTo>
                      <a:pt x="1991081" y="1992715"/>
                    </a:moveTo>
                    <a:cubicBezTo>
                      <a:pt x="1459799" y="1755682"/>
                      <a:pt x="271362" y="1219496"/>
                      <a:pt x="0" y="1087084"/>
                    </a:cubicBezTo>
                    <a:cubicBezTo>
                      <a:pt x="289344" y="1147569"/>
                      <a:pt x="1358447" y="1387871"/>
                      <a:pt x="1700102" y="1461434"/>
                    </a:cubicBezTo>
                    <a:cubicBezTo>
                      <a:pt x="1803089" y="1485954"/>
                      <a:pt x="1824340" y="1479415"/>
                      <a:pt x="1884824" y="1392776"/>
                    </a:cubicBezTo>
                    <a:cubicBezTo>
                      <a:pt x="2058104" y="1145934"/>
                      <a:pt x="2703816" y="210878"/>
                      <a:pt x="2859113" y="0"/>
                    </a:cubicBezTo>
                    <a:cubicBezTo>
                      <a:pt x="2770839" y="230495"/>
                      <a:pt x="2226479" y="1477781"/>
                      <a:pt x="1991081" y="1992715"/>
                    </a:cubicBezTo>
                    <a:close/>
                  </a:path>
                </a:pathLst>
              </a:custGeom>
              <a:solidFill>
                <a:schemeClr val="accent2"/>
              </a:solidFill>
              <a:ln w="16317" cap="flat">
                <a:noFill/>
                <a:prstDash val="solid"/>
                <a:miter/>
              </a:ln>
            </p:spPr>
            <p:txBody>
              <a:bodyPr rtlCol="0" anchor="ctr"/>
              <a:lstStyle/>
              <a:p>
                <a:endParaRPr lang="en-US"/>
              </a:p>
            </p:txBody>
          </p:sp>
        </p:grpSp>
        <p:grpSp>
          <p:nvGrpSpPr>
            <p:cNvPr id="7" name="Group 6">
              <a:extLst>
                <a:ext uri="{FF2B5EF4-FFF2-40B4-BE49-F238E27FC236}">
                  <a16:creationId xmlns:a16="http://schemas.microsoft.com/office/drawing/2014/main" id="{BBECDFCD-0AFF-4974-8F7B-AA2EAF835729}"/>
                </a:ext>
              </a:extLst>
            </p:cNvPr>
            <p:cNvGrpSpPr/>
            <p:nvPr/>
          </p:nvGrpSpPr>
          <p:grpSpPr>
            <a:xfrm rot="300000">
              <a:off x="2294513" y="223054"/>
              <a:ext cx="233848" cy="4272958"/>
              <a:chOff x="4733014" y="1157550"/>
              <a:chExt cx="233848" cy="4272958"/>
            </a:xfrm>
            <a:solidFill>
              <a:schemeClr val="bg2">
                <a:lumMod val="90000"/>
              </a:schemeClr>
            </a:solidFill>
          </p:grpSpPr>
          <p:sp>
            <p:nvSpPr>
              <p:cNvPr id="14" name="Isosceles Triangle 13">
                <a:extLst>
                  <a:ext uri="{FF2B5EF4-FFF2-40B4-BE49-F238E27FC236}">
                    <a16:creationId xmlns:a16="http://schemas.microsoft.com/office/drawing/2014/main" id="{D43D5220-C934-47B7-A198-EE0E0780F5E5}"/>
                  </a:ext>
                </a:extLst>
              </p:cNvPr>
              <p:cNvSpPr/>
              <p:nvPr/>
            </p:nvSpPr>
            <p:spPr>
              <a:xfrm rot="10800000">
                <a:off x="4733014" y="1157550"/>
                <a:ext cx="233848" cy="1145513"/>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29DD773A-8114-4AAB-9B90-EED29055134B}"/>
                  </a:ext>
                </a:extLst>
              </p:cNvPr>
              <p:cNvSpPr/>
              <p:nvPr/>
            </p:nvSpPr>
            <p:spPr>
              <a:xfrm>
                <a:off x="4733014" y="4284995"/>
                <a:ext cx="233848" cy="1145513"/>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a:extLst>
                <a:ext uri="{FF2B5EF4-FFF2-40B4-BE49-F238E27FC236}">
                  <a16:creationId xmlns:a16="http://schemas.microsoft.com/office/drawing/2014/main" id="{C0AFC1E0-1F7D-49B3-87DC-DA05A0555C8F}"/>
                </a:ext>
              </a:extLst>
            </p:cNvPr>
            <p:cNvGrpSpPr/>
            <p:nvPr/>
          </p:nvGrpSpPr>
          <p:grpSpPr>
            <a:xfrm rot="4225625">
              <a:off x="2294513" y="223054"/>
              <a:ext cx="233848" cy="4272958"/>
              <a:chOff x="4733014" y="1157550"/>
              <a:chExt cx="233848" cy="4272958"/>
            </a:xfrm>
            <a:solidFill>
              <a:schemeClr val="bg2">
                <a:lumMod val="90000"/>
              </a:schemeClr>
            </a:solidFill>
          </p:grpSpPr>
          <p:sp>
            <p:nvSpPr>
              <p:cNvPr id="12" name="Isosceles Triangle 11">
                <a:extLst>
                  <a:ext uri="{FF2B5EF4-FFF2-40B4-BE49-F238E27FC236}">
                    <a16:creationId xmlns:a16="http://schemas.microsoft.com/office/drawing/2014/main" id="{2641530A-009A-4080-92D1-2185D3C40C17}"/>
                  </a:ext>
                </a:extLst>
              </p:cNvPr>
              <p:cNvSpPr/>
              <p:nvPr/>
            </p:nvSpPr>
            <p:spPr>
              <a:xfrm rot="10800000">
                <a:off x="4733014" y="1157550"/>
                <a:ext cx="233848" cy="1145513"/>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Isosceles Triangle 12">
                <a:extLst>
                  <a:ext uri="{FF2B5EF4-FFF2-40B4-BE49-F238E27FC236}">
                    <a16:creationId xmlns:a16="http://schemas.microsoft.com/office/drawing/2014/main" id="{22421851-E1C6-4EDB-81F9-C123D63B6DFD}"/>
                  </a:ext>
                </a:extLst>
              </p:cNvPr>
              <p:cNvSpPr/>
              <p:nvPr/>
            </p:nvSpPr>
            <p:spPr>
              <a:xfrm>
                <a:off x="4733014" y="4284995"/>
                <a:ext cx="233848" cy="1145513"/>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Group 8">
              <a:extLst>
                <a:ext uri="{FF2B5EF4-FFF2-40B4-BE49-F238E27FC236}">
                  <a16:creationId xmlns:a16="http://schemas.microsoft.com/office/drawing/2014/main" id="{4DF39D10-A3E7-4306-BE76-ECF5D9877384}"/>
                </a:ext>
              </a:extLst>
            </p:cNvPr>
            <p:cNvGrpSpPr/>
            <p:nvPr/>
          </p:nvGrpSpPr>
          <p:grpSpPr>
            <a:xfrm rot="18600000">
              <a:off x="2294513" y="223054"/>
              <a:ext cx="233848" cy="4272958"/>
              <a:chOff x="4733014" y="1157550"/>
              <a:chExt cx="233848" cy="4272958"/>
            </a:xfrm>
            <a:solidFill>
              <a:schemeClr val="bg2">
                <a:lumMod val="90000"/>
              </a:schemeClr>
            </a:solidFill>
          </p:grpSpPr>
          <p:sp>
            <p:nvSpPr>
              <p:cNvPr id="10" name="Isosceles Triangle 9">
                <a:extLst>
                  <a:ext uri="{FF2B5EF4-FFF2-40B4-BE49-F238E27FC236}">
                    <a16:creationId xmlns:a16="http://schemas.microsoft.com/office/drawing/2014/main" id="{392D69F0-801D-4049-AE48-3C4C2BB373D3}"/>
                  </a:ext>
                </a:extLst>
              </p:cNvPr>
              <p:cNvSpPr/>
              <p:nvPr/>
            </p:nvSpPr>
            <p:spPr>
              <a:xfrm rot="10800000">
                <a:off x="4733014" y="1157550"/>
                <a:ext cx="233848" cy="1145513"/>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Isosceles Triangle 10">
                <a:extLst>
                  <a:ext uri="{FF2B5EF4-FFF2-40B4-BE49-F238E27FC236}">
                    <a16:creationId xmlns:a16="http://schemas.microsoft.com/office/drawing/2014/main" id="{DCE764F2-CD35-416F-9A2E-D663E051F92F}"/>
                  </a:ext>
                </a:extLst>
              </p:cNvPr>
              <p:cNvSpPr/>
              <p:nvPr/>
            </p:nvSpPr>
            <p:spPr>
              <a:xfrm>
                <a:off x="4733014" y="4284995"/>
                <a:ext cx="233848" cy="1145513"/>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0" name="Rectangle 19">
            <a:extLst>
              <a:ext uri="{FF2B5EF4-FFF2-40B4-BE49-F238E27FC236}">
                <a16:creationId xmlns:a16="http://schemas.microsoft.com/office/drawing/2014/main" id="{5DEBB162-BD23-4854-AF33-CB141A9AC496}"/>
              </a:ext>
            </a:extLst>
          </p:cNvPr>
          <p:cNvSpPr/>
          <p:nvPr/>
        </p:nvSpPr>
        <p:spPr>
          <a:xfrm>
            <a:off x="1145214" y="3408692"/>
            <a:ext cx="2466454" cy="118394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nvGrpSpPr>
          <p:cNvPr id="21" name="Group 20">
            <a:extLst>
              <a:ext uri="{FF2B5EF4-FFF2-40B4-BE49-F238E27FC236}">
                <a16:creationId xmlns:a16="http://schemas.microsoft.com/office/drawing/2014/main" id="{4C160AF2-7C55-4FD5-BACD-8336CD87103F}"/>
              </a:ext>
            </a:extLst>
          </p:cNvPr>
          <p:cNvGrpSpPr/>
          <p:nvPr/>
        </p:nvGrpSpPr>
        <p:grpSpPr>
          <a:xfrm>
            <a:off x="8415800" y="5305683"/>
            <a:ext cx="2819647" cy="856491"/>
            <a:chOff x="-475010" y="1129566"/>
            <a:chExt cx="3859356" cy="856491"/>
          </a:xfrm>
        </p:grpSpPr>
        <p:sp>
          <p:nvSpPr>
            <p:cNvPr id="22" name="TextBox 21">
              <a:extLst>
                <a:ext uri="{FF2B5EF4-FFF2-40B4-BE49-F238E27FC236}">
                  <a16:creationId xmlns:a16="http://schemas.microsoft.com/office/drawing/2014/main" id="{DAD6869D-3DDC-48F1-8276-16EBD2E10E68}"/>
                </a:ext>
              </a:extLst>
            </p:cNvPr>
            <p:cNvSpPr txBox="1"/>
            <p:nvPr/>
          </p:nvSpPr>
          <p:spPr>
            <a:xfrm>
              <a:off x="-475010" y="1129566"/>
              <a:ext cx="3859356" cy="276999"/>
            </a:xfrm>
            <a:prstGeom prst="rect">
              <a:avLst/>
            </a:prstGeom>
            <a:noFill/>
          </p:spPr>
          <p:txBody>
            <a:bodyPr wrap="square" rtlCol="0" anchor="ctr">
              <a:spAutoFit/>
            </a:bodyPr>
            <a:lstStyle/>
            <a:p>
              <a:r>
                <a:rPr lang="en-US" altLang="ko-KR" sz="1200" b="1" dirty="0">
                  <a:solidFill>
                    <a:schemeClr val="tx1">
                      <a:lumMod val="75000"/>
                      <a:lumOff val="25000"/>
                    </a:schemeClr>
                  </a:solidFill>
                  <a:cs typeface="Arial" pitchFamily="34" charset="0"/>
                </a:rPr>
                <a:t>Content  Here</a:t>
              </a:r>
              <a:endParaRPr lang="ko-KR" altLang="en-US" sz="1200" b="1" dirty="0">
                <a:solidFill>
                  <a:schemeClr val="tx1">
                    <a:lumMod val="75000"/>
                    <a:lumOff val="25000"/>
                  </a:schemeClr>
                </a:solidFill>
                <a:cs typeface="Arial" pitchFamily="34" charset="0"/>
              </a:endParaRPr>
            </a:p>
          </p:txBody>
        </p:sp>
        <p:sp>
          <p:nvSpPr>
            <p:cNvPr id="23" name="TextBox 22">
              <a:extLst>
                <a:ext uri="{FF2B5EF4-FFF2-40B4-BE49-F238E27FC236}">
                  <a16:creationId xmlns:a16="http://schemas.microsoft.com/office/drawing/2014/main" id="{5E39B4BA-0BC9-4397-AAFC-C1639EA08FA2}"/>
                </a:ext>
              </a:extLst>
            </p:cNvPr>
            <p:cNvSpPr txBox="1"/>
            <p:nvPr/>
          </p:nvSpPr>
          <p:spPr>
            <a:xfrm>
              <a:off x="-460976" y="1339726"/>
              <a:ext cx="3845322" cy="646331"/>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You can simply impress your audience and add a unique zing and appeal to your Presentations.  </a:t>
              </a:r>
            </a:p>
          </p:txBody>
        </p:sp>
      </p:grpSp>
      <p:grpSp>
        <p:nvGrpSpPr>
          <p:cNvPr id="24" name="Group 23">
            <a:extLst>
              <a:ext uri="{FF2B5EF4-FFF2-40B4-BE49-F238E27FC236}">
                <a16:creationId xmlns:a16="http://schemas.microsoft.com/office/drawing/2014/main" id="{9DDC4A2E-E37D-4554-99D2-B43F4C4A3099}"/>
              </a:ext>
            </a:extLst>
          </p:cNvPr>
          <p:cNvGrpSpPr/>
          <p:nvPr/>
        </p:nvGrpSpPr>
        <p:grpSpPr>
          <a:xfrm>
            <a:off x="8415800" y="1848147"/>
            <a:ext cx="2819647" cy="856491"/>
            <a:chOff x="-475010" y="1129566"/>
            <a:chExt cx="3859356" cy="856491"/>
          </a:xfrm>
        </p:grpSpPr>
        <p:sp>
          <p:nvSpPr>
            <p:cNvPr id="25" name="TextBox 24">
              <a:extLst>
                <a:ext uri="{FF2B5EF4-FFF2-40B4-BE49-F238E27FC236}">
                  <a16:creationId xmlns:a16="http://schemas.microsoft.com/office/drawing/2014/main" id="{52026E13-944C-47C5-9F27-3EA3573B2A59}"/>
                </a:ext>
              </a:extLst>
            </p:cNvPr>
            <p:cNvSpPr txBox="1"/>
            <p:nvPr/>
          </p:nvSpPr>
          <p:spPr>
            <a:xfrm>
              <a:off x="-475010" y="1129566"/>
              <a:ext cx="3859356" cy="276999"/>
            </a:xfrm>
            <a:prstGeom prst="rect">
              <a:avLst/>
            </a:prstGeom>
            <a:noFill/>
          </p:spPr>
          <p:txBody>
            <a:bodyPr wrap="square" rtlCol="0" anchor="ctr">
              <a:spAutoFit/>
            </a:bodyPr>
            <a:lstStyle/>
            <a:p>
              <a:r>
                <a:rPr lang="en-US" altLang="ko-KR" sz="1200" b="1" dirty="0">
                  <a:solidFill>
                    <a:schemeClr val="tx1">
                      <a:lumMod val="75000"/>
                      <a:lumOff val="25000"/>
                    </a:schemeClr>
                  </a:solidFill>
                  <a:cs typeface="Arial" pitchFamily="34" charset="0"/>
                </a:rPr>
                <a:t>Content  Here</a:t>
              </a:r>
              <a:endParaRPr lang="ko-KR" altLang="en-US" sz="1200" b="1" dirty="0">
                <a:solidFill>
                  <a:schemeClr val="tx1">
                    <a:lumMod val="75000"/>
                    <a:lumOff val="25000"/>
                  </a:schemeClr>
                </a:solidFill>
                <a:cs typeface="Arial" pitchFamily="34" charset="0"/>
              </a:endParaRPr>
            </a:p>
          </p:txBody>
        </p:sp>
        <p:sp>
          <p:nvSpPr>
            <p:cNvPr id="26" name="TextBox 25">
              <a:extLst>
                <a:ext uri="{FF2B5EF4-FFF2-40B4-BE49-F238E27FC236}">
                  <a16:creationId xmlns:a16="http://schemas.microsoft.com/office/drawing/2014/main" id="{1F5332DE-E26E-4794-A687-94B5A7EE0849}"/>
                </a:ext>
              </a:extLst>
            </p:cNvPr>
            <p:cNvSpPr txBox="1"/>
            <p:nvPr/>
          </p:nvSpPr>
          <p:spPr>
            <a:xfrm>
              <a:off x="-460976" y="1339726"/>
              <a:ext cx="3845322" cy="646331"/>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You can simply impress your audience and add a unique zing and appeal to your Presentations. </a:t>
              </a:r>
            </a:p>
          </p:txBody>
        </p:sp>
      </p:grpSp>
      <p:grpSp>
        <p:nvGrpSpPr>
          <p:cNvPr id="27" name="Group 26">
            <a:extLst>
              <a:ext uri="{FF2B5EF4-FFF2-40B4-BE49-F238E27FC236}">
                <a16:creationId xmlns:a16="http://schemas.microsoft.com/office/drawing/2014/main" id="{A5D3FF1D-D55D-4EC2-8280-E853DF96FD66}"/>
              </a:ext>
            </a:extLst>
          </p:cNvPr>
          <p:cNvGrpSpPr/>
          <p:nvPr/>
        </p:nvGrpSpPr>
        <p:grpSpPr>
          <a:xfrm>
            <a:off x="973744" y="5305683"/>
            <a:ext cx="2809394" cy="856491"/>
            <a:chOff x="-475010" y="1129566"/>
            <a:chExt cx="3859356" cy="856491"/>
          </a:xfrm>
        </p:grpSpPr>
        <p:sp>
          <p:nvSpPr>
            <p:cNvPr id="28" name="TextBox 27">
              <a:extLst>
                <a:ext uri="{FF2B5EF4-FFF2-40B4-BE49-F238E27FC236}">
                  <a16:creationId xmlns:a16="http://schemas.microsoft.com/office/drawing/2014/main" id="{86EA2784-06FA-45CE-AD4B-8BD92CDA5D65}"/>
                </a:ext>
              </a:extLst>
            </p:cNvPr>
            <p:cNvSpPr txBox="1"/>
            <p:nvPr/>
          </p:nvSpPr>
          <p:spPr>
            <a:xfrm>
              <a:off x="-475010" y="1129566"/>
              <a:ext cx="3859356" cy="276999"/>
            </a:xfrm>
            <a:prstGeom prst="rect">
              <a:avLst/>
            </a:prstGeom>
            <a:noFill/>
          </p:spPr>
          <p:txBody>
            <a:bodyPr wrap="square" rtlCol="0" anchor="ctr">
              <a:spAutoFit/>
            </a:bodyPr>
            <a:lstStyle/>
            <a:p>
              <a:pPr algn="r"/>
              <a:r>
                <a:rPr lang="en-US" altLang="ko-KR" sz="1200" b="1" dirty="0">
                  <a:solidFill>
                    <a:schemeClr val="tx1">
                      <a:lumMod val="75000"/>
                      <a:lumOff val="25000"/>
                    </a:schemeClr>
                  </a:solidFill>
                  <a:cs typeface="Arial" pitchFamily="34" charset="0"/>
                </a:rPr>
                <a:t>Content  Here</a:t>
              </a:r>
              <a:endParaRPr lang="ko-KR" altLang="en-US" sz="1200" b="1" dirty="0">
                <a:solidFill>
                  <a:schemeClr val="tx1">
                    <a:lumMod val="75000"/>
                    <a:lumOff val="25000"/>
                  </a:schemeClr>
                </a:solidFill>
                <a:cs typeface="Arial" pitchFamily="34" charset="0"/>
              </a:endParaRPr>
            </a:p>
          </p:txBody>
        </p:sp>
        <p:sp>
          <p:nvSpPr>
            <p:cNvPr id="29" name="TextBox 28">
              <a:extLst>
                <a:ext uri="{FF2B5EF4-FFF2-40B4-BE49-F238E27FC236}">
                  <a16:creationId xmlns:a16="http://schemas.microsoft.com/office/drawing/2014/main" id="{E00A8DF9-3D95-42A8-9B19-41AE823799EE}"/>
                </a:ext>
              </a:extLst>
            </p:cNvPr>
            <p:cNvSpPr txBox="1"/>
            <p:nvPr/>
          </p:nvSpPr>
          <p:spPr>
            <a:xfrm>
              <a:off x="-460976" y="1339726"/>
              <a:ext cx="3845322" cy="646331"/>
            </a:xfrm>
            <a:prstGeom prst="rect">
              <a:avLst/>
            </a:prstGeom>
            <a:noFill/>
          </p:spPr>
          <p:txBody>
            <a:bodyPr wrap="square" rtlCol="0">
              <a:spAutoFit/>
            </a:bodyPr>
            <a:lstStyle/>
            <a:p>
              <a:pPr algn="r"/>
              <a:r>
                <a:rPr lang="en-US" altLang="ko-KR" sz="1200" dirty="0">
                  <a:solidFill>
                    <a:schemeClr val="tx1">
                      <a:lumMod val="75000"/>
                      <a:lumOff val="25000"/>
                    </a:schemeClr>
                  </a:solidFill>
                  <a:cs typeface="Arial" pitchFamily="34" charset="0"/>
                </a:rPr>
                <a:t>You can simply impress your audience and add a unique zing and appeal to your Presentations. </a:t>
              </a:r>
            </a:p>
          </p:txBody>
        </p:sp>
      </p:grpSp>
      <p:grpSp>
        <p:nvGrpSpPr>
          <p:cNvPr id="30" name="Group 29">
            <a:extLst>
              <a:ext uri="{FF2B5EF4-FFF2-40B4-BE49-F238E27FC236}">
                <a16:creationId xmlns:a16="http://schemas.microsoft.com/office/drawing/2014/main" id="{181FCB3D-08C6-4854-A6A8-6604CEB59693}"/>
              </a:ext>
            </a:extLst>
          </p:cNvPr>
          <p:cNvGrpSpPr/>
          <p:nvPr/>
        </p:nvGrpSpPr>
        <p:grpSpPr>
          <a:xfrm>
            <a:off x="973744" y="1848147"/>
            <a:ext cx="2809394" cy="856491"/>
            <a:chOff x="-475010" y="1129566"/>
            <a:chExt cx="3859356" cy="856491"/>
          </a:xfrm>
        </p:grpSpPr>
        <p:sp>
          <p:nvSpPr>
            <p:cNvPr id="31" name="TextBox 30">
              <a:extLst>
                <a:ext uri="{FF2B5EF4-FFF2-40B4-BE49-F238E27FC236}">
                  <a16:creationId xmlns:a16="http://schemas.microsoft.com/office/drawing/2014/main" id="{CF7104C3-6F6B-481C-92FF-C9371E7CCEED}"/>
                </a:ext>
              </a:extLst>
            </p:cNvPr>
            <p:cNvSpPr txBox="1"/>
            <p:nvPr/>
          </p:nvSpPr>
          <p:spPr>
            <a:xfrm>
              <a:off x="-475010" y="1129566"/>
              <a:ext cx="3859356" cy="276999"/>
            </a:xfrm>
            <a:prstGeom prst="rect">
              <a:avLst/>
            </a:prstGeom>
            <a:noFill/>
          </p:spPr>
          <p:txBody>
            <a:bodyPr wrap="square" rtlCol="0" anchor="ctr">
              <a:spAutoFit/>
            </a:bodyPr>
            <a:lstStyle/>
            <a:p>
              <a:pPr algn="r"/>
              <a:r>
                <a:rPr lang="en-US" altLang="ko-KR" sz="1200" b="1" dirty="0">
                  <a:solidFill>
                    <a:schemeClr val="tx1">
                      <a:lumMod val="75000"/>
                      <a:lumOff val="25000"/>
                    </a:schemeClr>
                  </a:solidFill>
                  <a:cs typeface="Arial" pitchFamily="34" charset="0"/>
                </a:rPr>
                <a:t>Content  Here</a:t>
              </a:r>
              <a:endParaRPr lang="ko-KR" altLang="en-US" sz="1200" b="1" dirty="0">
                <a:solidFill>
                  <a:schemeClr val="tx1">
                    <a:lumMod val="75000"/>
                    <a:lumOff val="25000"/>
                  </a:schemeClr>
                </a:solidFill>
                <a:cs typeface="Arial" pitchFamily="34" charset="0"/>
              </a:endParaRPr>
            </a:p>
          </p:txBody>
        </p:sp>
        <p:sp>
          <p:nvSpPr>
            <p:cNvPr id="32" name="TextBox 31">
              <a:extLst>
                <a:ext uri="{FF2B5EF4-FFF2-40B4-BE49-F238E27FC236}">
                  <a16:creationId xmlns:a16="http://schemas.microsoft.com/office/drawing/2014/main" id="{10B47436-1793-4E27-99A7-CA71A6F64890}"/>
                </a:ext>
              </a:extLst>
            </p:cNvPr>
            <p:cNvSpPr txBox="1"/>
            <p:nvPr/>
          </p:nvSpPr>
          <p:spPr>
            <a:xfrm>
              <a:off x="-460976" y="1339726"/>
              <a:ext cx="3845322" cy="646331"/>
            </a:xfrm>
            <a:prstGeom prst="rect">
              <a:avLst/>
            </a:prstGeom>
            <a:noFill/>
          </p:spPr>
          <p:txBody>
            <a:bodyPr wrap="square" rtlCol="0">
              <a:spAutoFit/>
            </a:bodyPr>
            <a:lstStyle/>
            <a:p>
              <a:pPr algn="r"/>
              <a:r>
                <a:rPr lang="en-US" altLang="ko-KR" sz="1200" dirty="0">
                  <a:solidFill>
                    <a:schemeClr val="tx1">
                      <a:lumMod val="75000"/>
                      <a:lumOff val="25000"/>
                    </a:schemeClr>
                  </a:solidFill>
                  <a:cs typeface="Arial" pitchFamily="34" charset="0"/>
                </a:rPr>
                <a:t>You can simply impress your audience and add a unique zing and appeal to your Presentations. </a:t>
              </a:r>
            </a:p>
          </p:txBody>
        </p:sp>
      </p:grpSp>
      <p:grpSp>
        <p:nvGrpSpPr>
          <p:cNvPr id="33" name="Group 32">
            <a:extLst>
              <a:ext uri="{FF2B5EF4-FFF2-40B4-BE49-F238E27FC236}">
                <a16:creationId xmlns:a16="http://schemas.microsoft.com/office/drawing/2014/main" id="{3164A231-923D-4A8E-B7DD-30DFE8DCCD27}"/>
              </a:ext>
            </a:extLst>
          </p:cNvPr>
          <p:cNvGrpSpPr/>
          <p:nvPr/>
        </p:nvGrpSpPr>
        <p:grpSpPr>
          <a:xfrm>
            <a:off x="1585775" y="3661338"/>
            <a:ext cx="1585333" cy="678649"/>
            <a:chOff x="3233964" y="1954419"/>
            <a:chExt cx="1410044" cy="678649"/>
          </a:xfrm>
        </p:grpSpPr>
        <p:sp>
          <p:nvSpPr>
            <p:cNvPr id="34" name="TextBox 33">
              <a:extLst>
                <a:ext uri="{FF2B5EF4-FFF2-40B4-BE49-F238E27FC236}">
                  <a16:creationId xmlns:a16="http://schemas.microsoft.com/office/drawing/2014/main" id="{AF78CE91-F3C2-466D-A5BD-3498A2A0BB37}"/>
                </a:ext>
              </a:extLst>
            </p:cNvPr>
            <p:cNvSpPr txBox="1"/>
            <p:nvPr/>
          </p:nvSpPr>
          <p:spPr>
            <a:xfrm>
              <a:off x="3233964" y="1954419"/>
              <a:ext cx="1400519" cy="276999"/>
            </a:xfrm>
            <a:prstGeom prst="rect">
              <a:avLst/>
            </a:prstGeom>
            <a:noFill/>
          </p:spPr>
          <p:txBody>
            <a:bodyPr wrap="square" rtlCol="0">
              <a:spAutoFit/>
            </a:bodyPr>
            <a:lstStyle/>
            <a:p>
              <a:pPr algn="ctr"/>
              <a:r>
                <a:rPr lang="en-US" altLang="ko-KR" sz="1200" b="1" dirty="0">
                  <a:solidFill>
                    <a:schemeClr val="bg1"/>
                  </a:solidFill>
                  <a:cs typeface="Arial" pitchFamily="34" charset="0"/>
                </a:rPr>
                <a:t>Add Text</a:t>
              </a:r>
              <a:endParaRPr lang="ko-KR" altLang="en-US" sz="1200" b="1" dirty="0">
                <a:solidFill>
                  <a:schemeClr val="bg1"/>
                </a:solidFill>
                <a:cs typeface="Arial" pitchFamily="34" charset="0"/>
              </a:endParaRPr>
            </a:p>
          </p:txBody>
        </p:sp>
        <p:sp>
          <p:nvSpPr>
            <p:cNvPr id="35" name="TextBox 34">
              <a:extLst>
                <a:ext uri="{FF2B5EF4-FFF2-40B4-BE49-F238E27FC236}">
                  <a16:creationId xmlns:a16="http://schemas.microsoft.com/office/drawing/2014/main" id="{EC94FCA0-582E-4C54-B526-B7615633CE90}"/>
                </a:ext>
              </a:extLst>
            </p:cNvPr>
            <p:cNvSpPr txBox="1"/>
            <p:nvPr/>
          </p:nvSpPr>
          <p:spPr>
            <a:xfrm>
              <a:off x="3243489" y="2171403"/>
              <a:ext cx="1400519" cy="461665"/>
            </a:xfrm>
            <a:prstGeom prst="rect">
              <a:avLst/>
            </a:prstGeom>
            <a:noFill/>
          </p:spPr>
          <p:txBody>
            <a:bodyPr wrap="square" rtlCol="0">
              <a:spAutoFit/>
            </a:bodyPr>
            <a:lstStyle/>
            <a:p>
              <a:pPr algn="ctr"/>
              <a:r>
                <a:rPr lang="en-US" altLang="ko-KR" sz="1200" dirty="0">
                  <a:solidFill>
                    <a:schemeClr val="bg1"/>
                  </a:solidFill>
                  <a:cs typeface="Arial" pitchFamily="34" charset="0"/>
                </a:rPr>
                <a:t>Simple PowerPoint Presentation</a:t>
              </a:r>
              <a:endParaRPr lang="ko-KR" altLang="en-US" sz="1200" dirty="0">
                <a:solidFill>
                  <a:schemeClr val="bg1"/>
                </a:solidFill>
                <a:cs typeface="Arial" pitchFamily="34" charset="0"/>
              </a:endParaRPr>
            </a:p>
          </p:txBody>
        </p:sp>
      </p:grpSp>
      <p:sp>
        <p:nvSpPr>
          <p:cNvPr id="36" name="Rectangle 35">
            <a:extLst>
              <a:ext uri="{FF2B5EF4-FFF2-40B4-BE49-F238E27FC236}">
                <a16:creationId xmlns:a16="http://schemas.microsoft.com/office/drawing/2014/main" id="{2A2B570E-3A97-4E35-9844-6F04F3640DE3}"/>
              </a:ext>
            </a:extLst>
          </p:cNvPr>
          <p:cNvSpPr/>
          <p:nvPr/>
        </p:nvSpPr>
        <p:spPr>
          <a:xfrm>
            <a:off x="8593572" y="3408692"/>
            <a:ext cx="2464100" cy="118394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nvGrpSpPr>
          <p:cNvPr id="37" name="Group 36">
            <a:extLst>
              <a:ext uri="{FF2B5EF4-FFF2-40B4-BE49-F238E27FC236}">
                <a16:creationId xmlns:a16="http://schemas.microsoft.com/office/drawing/2014/main" id="{F5AAE71C-7CAE-4333-BC06-515C01508E4B}"/>
              </a:ext>
            </a:extLst>
          </p:cNvPr>
          <p:cNvGrpSpPr/>
          <p:nvPr/>
        </p:nvGrpSpPr>
        <p:grpSpPr>
          <a:xfrm>
            <a:off x="9032957" y="3661338"/>
            <a:ext cx="1585333" cy="678649"/>
            <a:chOff x="3233964" y="1954419"/>
            <a:chExt cx="1410044" cy="678649"/>
          </a:xfrm>
        </p:grpSpPr>
        <p:sp>
          <p:nvSpPr>
            <p:cNvPr id="38" name="TextBox 37">
              <a:extLst>
                <a:ext uri="{FF2B5EF4-FFF2-40B4-BE49-F238E27FC236}">
                  <a16:creationId xmlns:a16="http://schemas.microsoft.com/office/drawing/2014/main" id="{8B0AC314-1C90-407E-BEBE-4E1C7A7B096C}"/>
                </a:ext>
              </a:extLst>
            </p:cNvPr>
            <p:cNvSpPr txBox="1"/>
            <p:nvPr/>
          </p:nvSpPr>
          <p:spPr>
            <a:xfrm>
              <a:off x="3233964" y="1954419"/>
              <a:ext cx="1400519" cy="276999"/>
            </a:xfrm>
            <a:prstGeom prst="rect">
              <a:avLst/>
            </a:prstGeom>
            <a:noFill/>
          </p:spPr>
          <p:txBody>
            <a:bodyPr wrap="square" rtlCol="0">
              <a:spAutoFit/>
            </a:bodyPr>
            <a:lstStyle/>
            <a:p>
              <a:pPr algn="ctr"/>
              <a:r>
                <a:rPr lang="en-US" altLang="ko-KR" sz="1200" b="1" dirty="0">
                  <a:solidFill>
                    <a:schemeClr val="bg1"/>
                  </a:solidFill>
                  <a:cs typeface="Arial" pitchFamily="34" charset="0"/>
                </a:rPr>
                <a:t>Add Text</a:t>
              </a:r>
              <a:endParaRPr lang="ko-KR" altLang="en-US" sz="1200" b="1" dirty="0">
                <a:solidFill>
                  <a:schemeClr val="bg1"/>
                </a:solidFill>
                <a:cs typeface="Arial" pitchFamily="34" charset="0"/>
              </a:endParaRPr>
            </a:p>
          </p:txBody>
        </p:sp>
        <p:sp>
          <p:nvSpPr>
            <p:cNvPr id="39" name="TextBox 38">
              <a:extLst>
                <a:ext uri="{FF2B5EF4-FFF2-40B4-BE49-F238E27FC236}">
                  <a16:creationId xmlns:a16="http://schemas.microsoft.com/office/drawing/2014/main" id="{4EF28255-2167-4DD1-A17F-47252027BA74}"/>
                </a:ext>
              </a:extLst>
            </p:cNvPr>
            <p:cNvSpPr txBox="1"/>
            <p:nvPr/>
          </p:nvSpPr>
          <p:spPr>
            <a:xfrm>
              <a:off x="3243489" y="2171403"/>
              <a:ext cx="1400519" cy="461665"/>
            </a:xfrm>
            <a:prstGeom prst="rect">
              <a:avLst/>
            </a:prstGeom>
            <a:noFill/>
          </p:spPr>
          <p:txBody>
            <a:bodyPr wrap="square" rtlCol="0">
              <a:spAutoFit/>
            </a:bodyPr>
            <a:lstStyle/>
            <a:p>
              <a:pPr algn="ctr"/>
              <a:r>
                <a:rPr lang="en-US" altLang="ko-KR" sz="1200" dirty="0">
                  <a:solidFill>
                    <a:schemeClr val="bg1"/>
                  </a:solidFill>
                  <a:cs typeface="Arial" pitchFamily="34" charset="0"/>
                </a:rPr>
                <a:t>Simple PowerPoint Presentation</a:t>
              </a:r>
              <a:endParaRPr lang="ko-KR" altLang="en-US" sz="1200" dirty="0">
                <a:solidFill>
                  <a:schemeClr val="bg1"/>
                </a:solidFill>
                <a:cs typeface="Arial" pitchFamily="34" charset="0"/>
              </a:endParaRPr>
            </a:p>
          </p:txBody>
        </p:sp>
      </p:grpSp>
    </p:spTree>
    <p:extLst>
      <p:ext uri="{BB962C8B-B14F-4D97-AF65-F5344CB8AC3E}">
        <p14:creationId xmlns:p14="http://schemas.microsoft.com/office/powerpoint/2010/main" val="42012780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E6225942-17DA-43CD-85D4-E4673B76CC99}"/>
              </a:ext>
            </a:extLst>
          </p:cNvPr>
          <p:cNvSpPr txBox="1"/>
          <p:nvPr/>
        </p:nvSpPr>
        <p:spPr>
          <a:xfrm>
            <a:off x="600374" y="198691"/>
            <a:ext cx="3566808" cy="769441"/>
          </a:xfrm>
          <a:prstGeom prst="rect">
            <a:avLst/>
          </a:prstGeom>
          <a:noFill/>
        </p:spPr>
        <p:txBody>
          <a:bodyPr wrap="square" rtlCol="0" anchor="ctr">
            <a:spAutoFit/>
          </a:bodyPr>
          <a:lstStyle/>
          <a:p>
            <a:pPr algn="dist"/>
            <a:r>
              <a:rPr lang="en-US" altLang="ko-KR" sz="4400" b="1" i="1" dirty="0">
                <a:solidFill>
                  <a:schemeClr val="tx1">
                    <a:lumMod val="90000"/>
                    <a:lumOff val="10000"/>
                  </a:schemeClr>
                </a:solidFill>
                <a:cs typeface="Arial" pitchFamily="34" charset="0"/>
              </a:rPr>
              <a:t>AWESOME</a:t>
            </a:r>
          </a:p>
        </p:txBody>
      </p:sp>
      <p:sp>
        <p:nvSpPr>
          <p:cNvPr id="19" name="TextBox 18">
            <a:extLst>
              <a:ext uri="{FF2B5EF4-FFF2-40B4-BE49-F238E27FC236}">
                <a16:creationId xmlns:a16="http://schemas.microsoft.com/office/drawing/2014/main" id="{E6D0EAFB-3FD9-449D-8114-5651FC59879C}"/>
              </a:ext>
            </a:extLst>
          </p:cNvPr>
          <p:cNvSpPr txBox="1"/>
          <p:nvPr/>
        </p:nvSpPr>
        <p:spPr>
          <a:xfrm>
            <a:off x="1198251" y="863438"/>
            <a:ext cx="3566808" cy="584775"/>
          </a:xfrm>
          <a:prstGeom prst="rect">
            <a:avLst/>
          </a:prstGeom>
          <a:noFill/>
        </p:spPr>
        <p:txBody>
          <a:bodyPr wrap="square" rtlCol="0" anchor="ctr">
            <a:spAutoFit/>
          </a:bodyPr>
          <a:lstStyle/>
          <a:p>
            <a:pPr algn="dist"/>
            <a:r>
              <a:rPr lang="en-GB" altLang="ko-KR" sz="3200" b="1" i="1" dirty="0">
                <a:solidFill>
                  <a:schemeClr val="tx1">
                    <a:lumMod val="90000"/>
                    <a:lumOff val="10000"/>
                  </a:schemeClr>
                </a:solidFill>
                <a:cs typeface="Arial" pitchFamily="34" charset="0"/>
              </a:rPr>
              <a:t>PRESENTATION</a:t>
            </a:r>
            <a:endParaRPr lang="ko-KR" altLang="en-US" sz="3200" b="1" i="1" dirty="0">
              <a:solidFill>
                <a:schemeClr val="tx1">
                  <a:lumMod val="90000"/>
                  <a:lumOff val="10000"/>
                </a:schemeClr>
              </a:solidFill>
              <a:cs typeface="Arial" pitchFamily="34" charset="0"/>
            </a:endParaRPr>
          </a:p>
        </p:txBody>
      </p:sp>
      <p:sp>
        <p:nvSpPr>
          <p:cNvPr id="20" name="TextBox 19">
            <a:extLst>
              <a:ext uri="{FF2B5EF4-FFF2-40B4-BE49-F238E27FC236}">
                <a16:creationId xmlns:a16="http://schemas.microsoft.com/office/drawing/2014/main" id="{DAF564CC-7D1C-4F24-AE30-BC47C701E427}"/>
              </a:ext>
            </a:extLst>
          </p:cNvPr>
          <p:cNvSpPr txBox="1"/>
          <p:nvPr/>
        </p:nvSpPr>
        <p:spPr>
          <a:xfrm>
            <a:off x="7960312" y="6113304"/>
            <a:ext cx="3557612" cy="461665"/>
          </a:xfrm>
          <a:prstGeom prst="rect">
            <a:avLst/>
          </a:prstGeom>
          <a:noFill/>
        </p:spPr>
        <p:txBody>
          <a:bodyPr wrap="square" rtlCol="0" anchor="ctr">
            <a:spAutoFit/>
          </a:bodyPr>
          <a:lstStyle/>
          <a:p>
            <a:pPr algn="r"/>
            <a:r>
              <a:rPr lang="en-GB" altLang="ko-KR" sz="1200" i="1" dirty="0">
                <a:cs typeface="Arial" pitchFamily="34" charset="0"/>
              </a:rPr>
              <a:t>L</a:t>
            </a:r>
            <a:r>
              <a:rPr lang="en-US" altLang="ko-KR" sz="1200" i="1" dirty="0">
                <a:cs typeface="Arial" pitchFamily="34" charset="0"/>
              </a:rPr>
              <a:t>OREM IPSUM DOLOR SIT AMET, CU USU AGAM INTEGRE IMPEDIT.</a:t>
            </a:r>
            <a:endParaRPr lang="ko-KR" altLang="en-US" sz="1200" i="1" dirty="0">
              <a:cs typeface="Arial" pitchFamily="34" charset="0"/>
            </a:endParaRPr>
          </a:p>
        </p:txBody>
      </p:sp>
      <p:sp>
        <p:nvSpPr>
          <p:cNvPr id="22" name="TextBox 21">
            <a:extLst>
              <a:ext uri="{FF2B5EF4-FFF2-40B4-BE49-F238E27FC236}">
                <a16:creationId xmlns:a16="http://schemas.microsoft.com/office/drawing/2014/main" id="{6D0E34B4-30D2-4473-975D-8302B7B3ED61}"/>
              </a:ext>
            </a:extLst>
          </p:cNvPr>
          <p:cNvSpPr txBox="1"/>
          <p:nvPr/>
        </p:nvSpPr>
        <p:spPr>
          <a:xfrm>
            <a:off x="7960311" y="5509557"/>
            <a:ext cx="3557613" cy="584775"/>
          </a:xfrm>
          <a:prstGeom prst="rect">
            <a:avLst/>
          </a:prstGeom>
          <a:noFill/>
        </p:spPr>
        <p:txBody>
          <a:bodyPr wrap="square" rtlCol="0" anchor="ctr">
            <a:spAutoFit/>
          </a:bodyPr>
          <a:lstStyle/>
          <a:p>
            <a:pPr algn="r"/>
            <a:r>
              <a:rPr lang="en-GB" altLang="ko-KR" sz="1600" i="1" dirty="0">
                <a:solidFill>
                  <a:schemeClr val="accent2"/>
                </a:solidFill>
                <a:cs typeface="Arial" pitchFamily="34" charset="0"/>
              </a:rPr>
              <a:t>L</a:t>
            </a:r>
            <a:r>
              <a:rPr lang="en-US" altLang="ko-KR" sz="1600" i="1" dirty="0">
                <a:solidFill>
                  <a:schemeClr val="accent2"/>
                </a:solidFill>
                <a:cs typeface="Arial" pitchFamily="34" charset="0"/>
              </a:rPr>
              <a:t>OREM IPSUM DOLOR SIT AMET,</a:t>
            </a:r>
          </a:p>
          <a:p>
            <a:pPr algn="r"/>
            <a:r>
              <a:rPr lang="en-US" altLang="ko-KR" sz="1600" i="1" dirty="0">
                <a:solidFill>
                  <a:schemeClr val="accent2"/>
                </a:solidFill>
                <a:cs typeface="Arial" pitchFamily="34" charset="0"/>
              </a:rPr>
              <a:t>CU USU AGAM INTEGRE IMPEDIT.</a:t>
            </a:r>
            <a:endParaRPr lang="ko-KR" altLang="en-US" sz="1600" i="1" dirty="0">
              <a:solidFill>
                <a:schemeClr val="accent2"/>
              </a:solidFill>
              <a:cs typeface="Arial" pitchFamily="34" charset="0"/>
            </a:endParaRPr>
          </a:p>
        </p:txBody>
      </p:sp>
      <p:sp>
        <p:nvSpPr>
          <p:cNvPr id="23" name="TextBox 22">
            <a:extLst>
              <a:ext uri="{FF2B5EF4-FFF2-40B4-BE49-F238E27FC236}">
                <a16:creationId xmlns:a16="http://schemas.microsoft.com/office/drawing/2014/main" id="{91678643-C825-43BC-A3E8-689E1157C272}"/>
              </a:ext>
            </a:extLst>
          </p:cNvPr>
          <p:cNvSpPr txBox="1"/>
          <p:nvPr/>
        </p:nvSpPr>
        <p:spPr>
          <a:xfrm>
            <a:off x="10259158" y="4338000"/>
            <a:ext cx="1258766" cy="307777"/>
          </a:xfrm>
          <a:prstGeom prst="rect">
            <a:avLst/>
          </a:prstGeom>
          <a:noFill/>
        </p:spPr>
        <p:txBody>
          <a:bodyPr wrap="square" rtlCol="0" anchor="ctr">
            <a:spAutoFit/>
          </a:bodyPr>
          <a:lstStyle/>
          <a:p>
            <a:pPr algn="r"/>
            <a:r>
              <a:rPr lang="en-US" altLang="ko-KR" sz="1400" b="1" i="1" dirty="0">
                <a:solidFill>
                  <a:schemeClr val="bg1"/>
                </a:solidFill>
                <a:cs typeface="Arial" pitchFamily="34" charset="0"/>
              </a:rPr>
              <a:t>PowerPoint</a:t>
            </a:r>
            <a:endParaRPr lang="ko-KR" altLang="en-US" sz="1400" i="1" dirty="0">
              <a:solidFill>
                <a:schemeClr val="bg1"/>
              </a:solidFill>
              <a:cs typeface="Arial" pitchFamily="34" charset="0"/>
            </a:endParaRPr>
          </a:p>
        </p:txBody>
      </p:sp>
      <p:sp>
        <p:nvSpPr>
          <p:cNvPr id="24" name="TextBox 23">
            <a:extLst>
              <a:ext uri="{FF2B5EF4-FFF2-40B4-BE49-F238E27FC236}">
                <a16:creationId xmlns:a16="http://schemas.microsoft.com/office/drawing/2014/main" id="{B7D98114-A157-4507-B8E2-BB1E9FEB5600}"/>
              </a:ext>
            </a:extLst>
          </p:cNvPr>
          <p:cNvSpPr txBox="1"/>
          <p:nvPr/>
        </p:nvSpPr>
        <p:spPr>
          <a:xfrm>
            <a:off x="10813493" y="4544686"/>
            <a:ext cx="1258766" cy="307777"/>
          </a:xfrm>
          <a:prstGeom prst="rect">
            <a:avLst/>
          </a:prstGeom>
          <a:noFill/>
        </p:spPr>
        <p:txBody>
          <a:bodyPr wrap="square" rtlCol="0" anchor="ctr">
            <a:spAutoFit/>
          </a:bodyPr>
          <a:lstStyle/>
          <a:p>
            <a:pPr algn="r"/>
            <a:r>
              <a:rPr lang="en-US" altLang="ko-KR" sz="1400" b="1" i="1" dirty="0">
                <a:solidFill>
                  <a:schemeClr val="accent4"/>
                </a:solidFill>
                <a:cs typeface="Arial" pitchFamily="34" charset="0"/>
              </a:rPr>
              <a:t>Presentation</a:t>
            </a:r>
            <a:endParaRPr lang="ko-KR" altLang="en-US" sz="1400" i="1" dirty="0">
              <a:solidFill>
                <a:schemeClr val="accent4"/>
              </a:solidFill>
              <a:cs typeface="Arial" pitchFamily="34" charset="0"/>
            </a:endParaRPr>
          </a:p>
        </p:txBody>
      </p:sp>
      <p:sp>
        <p:nvSpPr>
          <p:cNvPr id="3" name="Picture Placeholder 2">
            <a:extLst>
              <a:ext uri="{FF2B5EF4-FFF2-40B4-BE49-F238E27FC236}">
                <a16:creationId xmlns:a16="http://schemas.microsoft.com/office/drawing/2014/main" id="{A5B37FE8-6190-4072-B683-E269FA806247}"/>
              </a:ext>
            </a:extLst>
          </p:cNvPr>
          <p:cNvSpPr>
            <a:spLocks noGrp="1"/>
          </p:cNvSpPr>
          <p:nvPr>
            <p:ph type="pic" sz="quarter" idx="14"/>
          </p:nvPr>
        </p:nvSpPr>
        <p:spPr/>
      </p:sp>
    </p:spTree>
    <p:extLst>
      <p:ext uri="{BB962C8B-B14F-4D97-AF65-F5344CB8AC3E}">
        <p14:creationId xmlns:p14="http://schemas.microsoft.com/office/powerpoint/2010/main" val="15742388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735F7F3-C1B5-4B60-A00A-4EB618DDFB5A}"/>
              </a:ext>
            </a:extLst>
          </p:cNvPr>
          <p:cNvSpPr>
            <a:spLocks noGrp="1"/>
          </p:cNvSpPr>
          <p:nvPr>
            <p:ph type="body" sz="quarter" idx="10"/>
          </p:nvPr>
        </p:nvSpPr>
        <p:spPr/>
        <p:txBody>
          <a:bodyPr/>
          <a:lstStyle/>
          <a:p>
            <a:r>
              <a:rPr lang="en-US" dirty="0"/>
              <a:t>Infographic Style</a:t>
            </a:r>
          </a:p>
        </p:txBody>
      </p:sp>
      <p:grpSp>
        <p:nvGrpSpPr>
          <p:cNvPr id="3" name="Group 2">
            <a:extLst>
              <a:ext uri="{FF2B5EF4-FFF2-40B4-BE49-F238E27FC236}">
                <a16:creationId xmlns:a16="http://schemas.microsoft.com/office/drawing/2014/main" id="{D830EC78-99D4-4BA8-8ABB-8D6442923DCC}"/>
              </a:ext>
            </a:extLst>
          </p:cNvPr>
          <p:cNvGrpSpPr/>
          <p:nvPr/>
        </p:nvGrpSpPr>
        <p:grpSpPr>
          <a:xfrm>
            <a:off x="357285" y="2011213"/>
            <a:ext cx="5303603" cy="4846787"/>
            <a:chOff x="319983" y="1695225"/>
            <a:chExt cx="5649375" cy="5162775"/>
          </a:xfrm>
        </p:grpSpPr>
        <p:grpSp>
          <p:nvGrpSpPr>
            <p:cNvPr id="4" name="Graphic 60">
              <a:extLst>
                <a:ext uri="{FF2B5EF4-FFF2-40B4-BE49-F238E27FC236}">
                  <a16:creationId xmlns:a16="http://schemas.microsoft.com/office/drawing/2014/main" id="{8A1EC0C2-C732-4EF6-8FBF-5E789298FB6D}"/>
                </a:ext>
              </a:extLst>
            </p:cNvPr>
            <p:cNvGrpSpPr/>
            <p:nvPr/>
          </p:nvGrpSpPr>
          <p:grpSpPr>
            <a:xfrm>
              <a:off x="1545801" y="2613865"/>
              <a:ext cx="1177542" cy="1489096"/>
              <a:chOff x="3487745" y="1253233"/>
              <a:chExt cx="1555735" cy="1967347"/>
            </a:xfrm>
            <a:solidFill>
              <a:schemeClr val="accent1"/>
            </a:solidFill>
          </p:grpSpPr>
          <p:sp>
            <p:nvSpPr>
              <p:cNvPr id="21" name="Freeform: Shape 20">
                <a:extLst>
                  <a:ext uri="{FF2B5EF4-FFF2-40B4-BE49-F238E27FC236}">
                    <a16:creationId xmlns:a16="http://schemas.microsoft.com/office/drawing/2014/main" id="{4376841B-47FC-42D7-B8F9-F7B6F24859DA}"/>
                  </a:ext>
                </a:extLst>
              </p:cNvPr>
              <p:cNvSpPr/>
              <p:nvPr/>
            </p:nvSpPr>
            <p:spPr>
              <a:xfrm>
                <a:off x="3487745" y="1253233"/>
                <a:ext cx="1555735" cy="1967347"/>
              </a:xfrm>
              <a:custGeom>
                <a:avLst/>
                <a:gdLst>
                  <a:gd name="connsiteX0" fmla="*/ 1458429 w 1555737"/>
                  <a:gd name="connsiteY0" fmla="*/ 1078087 h 1967353"/>
                  <a:gd name="connsiteX1" fmla="*/ 1550177 w 1555737"/>
                  <a:gd name="connsiteY1" fmla="*/ 976438 h 1967353"/>
                  <a:gd name="connsiteX2" fmla="*/ 1515854 w 1555737"/>
                  <a:gd name="connsiteY2" fmla="*/ 910432 h 1967353"/>
                  <a:gd name="connsiteX3" fmla="*/ 1395724 w 1555737"/>
                  <a:gd name="connsiteY3" fmla="*/ 845746 h 1967353"/>
                  <a:gd name="connsiteX4" fmla="*/ 1263712 w 1555737"/>
                  <a:gd name="connsiteY4" fmla="*/ 590964 h 1967353"/>
                  <a:gd name="connsiteX5" fmla="*/ 1230049 w 1555737"/>
                  <a:gd name="connsiteY5" fmla="*/ 478094 h 1967353"/>
                  <a:gd name="connsiteX6" fmla="*/ 1111239 w 1555737"/>
                  <a:gd name="connsiteY6" fmla="*/ 338822 h 1967353"/>
                  <a:gd name="connsiteX7" fmla="*/ 1111239 w 1555737"/>
                  <a:gd name="connsiteY7" fmla="*/ 338822 h 1967353"/>
                  <a:gd name="connsiteX8" fmla="*/ 1091437 w 1555737"/>
                  <a:gd name="connsiteY8" fmla="*/ 319680 h 1967353"/>
                  <a:gd name="connsiteX9" fmla="*/ 1113879 w 1555737"/>
                  <a:gd name="connsiteY9" fmla="*/ 270176 h 1967353"/>
                  <a:gd name="connsiteX10" fmla="*/ 1146222 w 1555737"/>
                  <a:gd name="connsiteY10" fmla="*/ 218031 h 1967353"/>
                  <a:gd name="connsiteX11" fmla="*/ 1195066 w 1555737"/>
                  <a:gd name="connsiteY11" fmla="*/ 124303 h 1967353"/>
                  <a:gd name="connsiteX12" fmla="*/ 1107939 w 1555737"/>
                  <a:gd name="connsiteY12" fmla="*/ 56977 h 1967353"/>
                  <a:gd name="connsiteX13" fmla="*/ 1098038 w 1555737"/>
                  <a:gd name="connsiteY13" fmla="*/ 54337 h 1967353"/>
                  <a:gd name="connsiteX14" fmla="*/ 806292 w 1555737"/>
                  <a:gd name="connsiteY14" fmla="*/ 2852 h 1967353"/>
                  <a:gd name="connsiteX15" fmla="*/ 507286 w 1555737"/>
                  <a:gd name="connsiteY15" fmla="*/ 72159 h 1967353"/>
                  <a:gd name="connsiteX16" fmla="*/ 173957 w 1555737"/>
                  <a:gd name="connsiteY16" fmla="*/ 314400 h 1967353"/>
                  <a:gd name="connsiteX17" fmla="*/ 4322 w 1555737"/>
                  <a:gd name="connsiteY17" fmla="*/ 766539 h 1967353"/>
                  <a:gd name="connsiteX18" fmla="*/ 142934 w 1555737"/>
                  <a:gd name="connsiteY18" fmla="*/ 1175775 h 1967353"/>
                  <a:gd name="connsiteX19" fmla="*/ 333031 w 1555737"/>
                  <a:gd name="connsiteY19" fmla="*/ 1418676 h 1967353"/>
                  <a:gd name="connsiteX20" fmla="*/ 371974 w 1555737"/>
                  <a:gd name="connsiteY20" fmla="*/ 1416696 h 1967353"/>
                  <a:gd name="connsiteX21" fmla="*/ 378575 w 1555737"/>
                  <a:gd name="connsiteY21" fmla="*/ 1470821 h 1967353"/>
                  <a:gd name="connsiteX22" fmla="*/ 432699 w 1555737"/>
                  <a:gd name="connsiteY22" fmla="*/ 1596232 h 1967353"/>
                  <a:gd name="connsiteX23" fmla="*/ 459102 w 1555737"/>
                  <a:gd name="connsiteY23" fmla="*/ 1706461 h 1967353"/>
                  <a:gd name="connsiteX24" fmla="*/ 449861 w 1555737"/>
                  <a:gd name="connsiteY24" fmla="*/ 1810751 h 1967353"/>
                  <a:gd name="connsiteX25" fmla="*/ 487484 w 1555737"/>
                  <a:gd name="connsiteY25" fmla="*/ 1893918 h 1967353"/>
                  <a:gd name="connsiteX26" fmla="*/ 598374 w 1555737"/>
                  <a:gd name="connsiteY26" fmla="*/ 1946063 h 1967353"/>
                  <a:gd name="connsiteX27" fmla="*/ 853156 w 1555737"/>
                  <a:gd name="connsiteY27" fmla="*/ 1959924 h 1967353"/>
                  <a:gd name="connsiteX28" fmla="*/ 1198366 w 1555737"/>
                  <a:gd name="connsiteY28" fmla="*/ 1875436 h 1967353"/>
                  <a:gd name="connsiteX29" fmla="*/ 1180545 w 1555737"/>
                  <a:gd name="connsiteY29" fmla="*/ 1729564 h 1967353"/>
                  <a:gd name="connsiteX30" fmla="*/ 1169324 w 1555737"/>
                  <a:gd name="connsiteY30" fmla="*/ 1632535 h 1967353"/>
                  <a:gd name="connsiteX31" fmla="*/ 1453149 w 1555737"/>
                  <a:gd name="connsiteY31" fmla="*/ 1616034 h 1967353"/>
                  <a:gd name="connsiteX32" fmla="*/ 1516514 w 1555737"/>
                  <a:gd name="connsiteY32" fmla="*/ 1543427 h 1967353"/>
                  <a:gd name="connsiteX33" fmla="*/ 1493412 w 1555737"/>
                  <a:gd name="connsiteY33" fmla="*/ 1276104 h 1967353"/>
                  <a:gd name="connsiteX34" fmla="*/ 1493412 w 1555737"/>
                  <a:gd name="connsiteY34" fmla="*/ 1276104 h 1967353"/>
                  <a:gd name="connsiteX35" fmla="*/ 1467670 w 1555737"/>
                  <a:gd name="connsiteY35" fmla="*/ 1308447 h 1967353"/>
                  <a:gd name="connsiteX36" fmla="*/ 1269653 w 1555737"/>
                  <a:gd name="connsiteY36" fmla="*/ 1249702 h 1967353"/>
                  <a:gd name="connsiteX37" fmla="*/ 1472290 w 1555737"/>
                  <a:gd name="connsiteY37" fmla="*/ 1217359 h 1967353"/>
                  <a:gd name="connsiteX38" fmla="*/ 1438627 w 1555737"/>
                  <a:gd name="connsiteY38" fmla="*/ 1134851 h 1967353"/>
                  <a:gd name="connsiteX39" fmla="*/ 1458429 w 1555737"/>
                  <a:gd name="connsiteY39" fmla="*/ 1078087 h 1967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555737" h="1967353">
                    <a:moveTo>
                      <a:pt x="1458429" y="1078087"/>
                    </a:moveTo>
                    <a:cubicBezTo>
                      <a:pt x="1501993" y="1057625"/>
                      <a:pt x="1536316" y="1025282"/>
                      <a:pt x="1550177" y="976438"/>
                    </a:cubicBezTo>
                    <a:cubicBezTo>
                      <a:pt x="1562058" y="933534"/>
                      <a:pt x="1556778" y="924953"/>
                      <a:pt x="1515854" y="910432"/>
                    </a:cubicBezTo>
                    <a:cubicBezTo>
                      <a:pt x="1472290" y="894590"/>
                      <a:pt x="1430707" y="879409"/>
                      <a:pt x="1395724" y="845746"/>
                    </a:cubicBezTo>
                    <a:cubicBezTo>
                      <a:pt x="1321797" y="775780"/>
                      <a:pt x="1278894" y="690633"/>
                      <a:pt x="1263712" y="590964"/>
                    </a:cubicBezTo>
                    <a:cubicBezTo>
                      <a:pt x="1257772" y="552021"/>
                      <a:pt x="1251831" y="513077"/>
                      <a:pt x="1230049" y="478094"/>
                    </a:cubicBezTo>
                    <a:cubicBezTo>
                      <a:pt x="1197046" y="425949"/>
                      <a:pt x="1156783" y="379745"/>
                      <a:pt x="1111239" y="338822"/>
                    </a:cubicBezTo>
                    <a:lnTo>
                      <a:pt x="1111239" y="338822"/>
                    </a:lnTo>
                    <a:cubicBezTo>
                      <a:pt x="1104638" y="332221"/>
                      <a:pt x="1098038" y="325621"/>
                      <a:pt x="1091437" y="319680"/>
                    </a:cubicBezTo>
                    <a:cubicBezTo>
                      <a:pt x="1109919" y="308459"/>
                      <a:pt x="1109259" y="287337"/>
                      <a:pt x="1113879" y="270176"/>
                    </a:cubicBezTo>
                    <a:cubicBezTo>
                      <a:pt x="1119820" y="249054"/>
                      <a:pt x="1129720" y="232553"/>
                      <a:pt x="1146222" y="218031"/>
                    </a:cubicBezTo>
                    <a:cubicBezTo>
                      <a:pt x="1173944" y="192949"/>
                      <a:pt x="1206287" y="167867"/>
                      <a:pt x="1195066" y="124303"/>
                    </a:cubicBezTo>
                    <a:cubicBezTo>
                      <a:pt x="1183845" y="81399"/>
                      <a:pt x="1144242" y="70178"/>
                      <a:pt x="1107939" y="56977"/>
                    </a:cubicBezTo>
                    <a:cubicBezTo>
                      <a:pt x="1104638" y="55657"/>
                      <a:pt x="1101338" y="55657"/>
                      <a:pt x="1098038" y="54337"/>
                    </a:cubicBezTo>
                    <a:cubicBezTo>
                      <a:pt x="1002989" y="26614"/>
                      <a:pt x="904641" y="12753"/>
                      <a:pt x="806292" y="2852"/>
                    </a:cubicBezTo>
                    <a:cubicBezTo>
                      <a:pt x="698703" y="-7709"/>
                      <a:pt x="598374" y="10113"/>
                      <a:pt x="507286" y="72159"/>
                    </a:cubicBezTo>
                    <a:cubicBezTo>
                      <a:pt x="393756" y="149385"/>
                      <a:pt x="278246" y="223972"/>
                      <a:pt x="173957" y="314400"/>
                    </a:cubicBezTo>
                    <a:cubicBezTo>
                      <a:pt x="35345" y="434530"/>
                      <a:pt x="-16140" y="586344"/>
                      <a:pt x="4322" y="766539"/>
                    </a:cubicBezTo>
                    <a:cubicBezTo>
                      <a:pt x="20823" y="913072"/>
                      <a:pt x="72968" y="1047724"/>
                      <a:pt x="142934" y="1175775"/>
                    </a:cubicBezTo>
                    <a:cubicBezTo>
                      <a:pt x="192438" y="1267523"/>
                      <a:pt x="255144" y="1349370"/>
                      <a:pt x="333031" y="1418676"/>
                    </a:cubicBezTo>
                    <a:cubicBezTo>
                      <a:pt x="346892" y="1431218"/>
                      <a:pt x="360753" y="1443098"/>
                      <a:pt x="371974" y="1416696"/>
                    </a:cubicBezTo>
                    <a:cubicBezTo>
                      <a:pt x="372634" y="1435178"/>
                      <a:pt x="366033" y="1455640"/>
                      <a:pt x="378575" y="1470821"/>
                    </a:cubicBezTo>
                    <a:cubicBezTo>
                      <a:pt x="408277" y="1507784"/>
                      <a:pt x="418178" y="1552668"/>
                      <a:pt x="432699" y="1596232"/>
                    </a:cubicBezTo>
                    <a:cubicBezTo>
                      <a:pt x="444580" y="1631875"/>
                      <a:pt x="465042" y="1668178"/>
                      <a:pt x="459102" y="1706461"/>
                    </a:cubicBezTo>
                    <a:cubicBezTo>
                      <a:pt x="453821" y="1741445"/>
                      <a:pt x="450521" y="1775768"/>
                      <a:pt x="449861" y="1810751"/>
                    </a:cubicBezTo>
                    <a:cubicBezTo>
                      <a:pt x="453821" y="1840453"/>
                      <a:pt x="452501" y="1879397"/>
                      <a:pt x="487484" y="1893918"/>
                    </a:cubicBezTo>
                    <a:cubicBezTo>
                      <a:pt x="517847" y="1903819"/>
                      <a:pt x="554150" y="1928241"/>
                      <a:pt x="598374" y="1946063"/>
                    </a:cubicBezTo>
                    <a:cubicBezTo>
                      <a:pt x="742927" y="1973785"/>
                      <a:pt x="680221" y="1969824"/>
                      <a:pt x="853156" y="1959924"/>
                    </a:cubicBezTo>
                    <a:cubicBezTo>
                      <a:pt x="913881" y="1953323"/>
                      <a:pt x="1146882" y="1917020"/>
                      <a:pt x="1198366" y="1875436"/>
                    </a:cubicBezTo>
                    <a:cubicBezTo>
                      <a:pt x="1206947" y="1868176"/>
                      <a:pt x="1182525" y="1748045"/>
                      <a:pt x="1180545" y="1729564"/>
                    </a:cubicBezTo>
                    <a:cubicBezTo>
                      <a:pt x="1177245" y="1697221"/>
                      <a:pt x="1162063" y="1666198"/>
                      <a:pt x="1169324" y="1632535"/>
                    </a:cubicBezTo>
                    <a:cubicBezTo>
                      <a:pt x="1265032" y="1650357"/>
                      <a:pt x="1359420" y="1636495"/>
                      <a:pt x="1453149" y="1616034"/>
                    </a:cubicBezTo>
                    <a:cubicBezTo>
                      <a:pt x="1489452" y="1608113"/>
                      <a:pt x="1512554" y="1579731"/>
                      <a:pt x="1516514" y="1543427"/>
                    </a:cubicBezTo>
                    <a:cubicBezTo>
                      <a:pt x="1526415" y="1452999"/>
                      <a:pt x="1514534" y="1363892"/>
                      <a:pt x="1493412" y="1276104"/>
                    </a:cubicBezTo>
                    <a:cubicBezTo>
                      <a:pt x="1493412" y="1276104"/>
                      <a:pt x="1493412" y="1276104"/>
                      <a:pt x="1493412" y="1276104"/>
                    </a:cubicBezTo>
                    <a:cubicBezTo>
                      <a:pt x="1492092" y="1292605"/>
                      <a:pt x="1492092" y="1311747"/>
                      <a:pt x="1467670" y="1308447"/>
                    </a:cubicBezTo>
                    <a:cubicBezTo>
                      <a:pt x="1399684" y="1299866"/>
                      <a:pt x="1333018" y="1283364"/>
                      <a:pt x="1269653" y="1249702"/>
                    </a:cubicBezTo>
                    <a:cubicBezTo>
                      <a:pt x="1338959" y="1247721"/>
                      <a:pt x="1406285" y="1234520"/>
                      <a:pt x="1472290" y="1217359"/>
                    </a:cubicBezTo>
                    <a:cubicBezTo>
                      <a:pt x="1461070" y="1189636"/>
                      <a:pt x="1451829" y="1161914"/>
                      <a:pt x="1438627" y="1134851"/>
                    </a:cubicBezTo>
                    <a:cubicBezTo>
                      <a:pt x="1426746" y="1107789"/>
                      <a:pt x="1429387" y="1091948"/>
                      <a:pt x="1458429" y="1078087"/>
                    </a:cubicBezTo>
                    <a:close/>
                  </a:path>
                </a:pathLst>
              </a:custGeom>
              <a:solidFill>
                <a:srgbClr val="FEC88A"/>
              </a:solidFill>
              <a:ln w="3423"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id="{BADD0ACE-F534-4C72-90F2-CCE7392A8A54}"/>
                  </a:ext>
                </a:extLst>
              </p:cNvPr>
              <p:cNvSpPr/>
              <p:nvPr/>
            </p:nvSpPr>
            <p:spPr>
              <a:xfrm>
                <a:off x="4960694" y="2470582"/>
                <a:ext cx="6600" cy="6600"/>
              </a:xfrm>
              <a:custGeom>
                <a:avLst/>
                <a:gdLst>
                  <a:gd name="connsiteX0" fmla="*/ 0 w 6600"/>
                  <a:gd name="connsiteY0" fmla="*/ 0 h 6600"/>
                  <a:gd name="connsiteX1" fmla="*/ 0 w 6600"/>
                  <a:gd name="connsiteY1" fmla="*/ 0 h 6600"/>
                  <a:gd name="connsiteX2" fmla="*/ 0 w 6600"/>
                  <a:gd name="connsiteY2" fmla="*/ 0 h 6600"/>
                </a:gdLst>
                <a:ahLst/>
                <a:cxnLst>
                  <a:cxn ang="0">
                    <a:pos x="connsiteX0" y="connsiteY0"/>
                  </a:cxn>
                  <a:cxn ang="0">
                    <a:pos x="connsiteX1" y="connsiteY1"/>
                  </a:cxn>
                  <a:cxn ang="0">
                    <a:pos x="connsiteX2" y="connsiteY2"/>
                  </a:cxn>
                </a:cxnLst>
                <a:rect l="l" t="t" r="r" b="b"/>
                <a:pathLst>
                  <a:path w="6600" h="6600">
                    <a:moveTo>
                      <a:pt x="0" y="0"/>
                    </a:moveTo>
                    <a:lnTo>
                      <a:pt x="0" y="0"/>
                    </a:lnTo>
                    <a:lnTo>
                      <a:pt x="0" y="0"/>
                    </a:lnTo>
                    <a:close/>
                  </a:path>
                </a:pathLst>
              </a:custGeom>
              <a:solidFill>
                <a:srgbClr val="FEC88A"/>
              </a:solidFill>
              <a:ln w="3423" cap="flat">
                <a:noFill/>
                <a:prstDash val="solid"/>
                <a:miter/>
              </a:ln>
            </p:spPr>
            <p:txBody>
              <a:bodyPr rtlCol="0" anchor="ctr"/>
              <a:lstStyle/>
              <a:p>
                <a:endParaRPr lang="en-US"/>
              </a:p>
            </p:txBody>
          </p:sp>
        </p:grpSp>
        <p:sp>
          <p:nvSpPr>
            <p:cNvPr id="5" name="Freeform: Shape 4">
              <a:extLst>
                <a:ext uri="{FF2B5EF4-FFF2-40B4-BE49-F238E27FC236}">
                  <a16:creationId xmlns:a16="http://schemas.microsoft.com/office/drawing/2014/main" id="{27AEDA1E-7469-44FC-A8C6-75F7302A4EB2}"/>
                </a:ext>
              </a:extLst>
            </p:cNvPr>
            <p:cNvSpPr/>
            <p:nvPr/>
          </p:nvSpPr>
          <p:spPr>
            <a:xfrm>
              <a:off x="2327614" y="3157457"/>
              <a:ext cx="129522" cy="102081"/>
            </a:xfrm>
            <a:custGeom>
              <a:avLst/>
              <a:gdLst>
                <a:gd name="connsiteX0" fmla="*/ 158197 w 171122"/>
                <a:gd name="connsiteY0" fmla="*/ 47786 h 134866"/>
                <a:gd name="connsiteX1" fmla="*/ 98487 w 171122"/>
                <a:gd name="connsiteY1" fmla="*/ 115220 h 134866"/>
                <a:gd name="connsiteX2" fmla="*/ 12926 w 171122"/>
                <a:gd name="connsiteY2" fmla="*/ 87080 h 134866"/>
                <a:gd name="connsiteX3" fmla="*/ 72636 w 171122"/>
                <a:gd name="connsiteY3" fmla="*/ 19647 h 134866"/>
                <a:gd name="connsiteX4" fmla="*/ 158197 w 171122"/>
                <a:gd name="connsiteY4" fmla="*/ 47786 h 1348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122" h="134866">
                  <a:moveTo>
                    <a:pt x="158197" y="47786"/>
                  </a:moveTo>
                  <a:cubicBezTo>
                    <a:pt x="165335" y="74178"/>
                    <a:pt x="138602" y="104369"/>
                    <a:pt x="98487" y="115220"/>
                  </a:cubicBezTo>
                  <a:cubicBezTo>
                    <a:pt x="58371" y="126071"/>
                    <a:pt x="20064" y="113472"/>
                    <a:pt x="12926" y="87080"/>
                  </a:cubicBezTo>
                  <a:cubicBezTo>
                    <a:pt x="5787" y="60688"/>
                    <a:pt x="32520" y="30497"/>
                    <a:pt x="72636" y="19647"/>
                  </a:cubicBezTo>
                  <a:cubicBezTo>
                    <a:pt x="112751" y="8796"/>
                    <a:pt x="151058" y="21395"/>
                    <a:pt x="158197" y="47786"/>
                  </a:cubicBezTo>
                  <a:close/>
                </a:path>
              </a:pathLst>
            </a:custGeom>
            <a:solidFill>
              <a:srgbClr val="F0F0F0"/>
            </a:solidFill>
            <a:ln w="6595" cap="flat">
              <a:noFill/>
              <a:prstDash val="solid"/>
              <a:miter/>
            </a:ln>
          </p:spPr>
          <p:txBody>
            <a:bodyPr rtlCol="0" anchor="ctr"/>
            <a:lstStyle/>
            <a:p>
              <a:endParaRPr lang="en-US"/>
            </a:p>
          </p:txBody>
        </p:sp>
        <p:sp>
          <p:nvSpPr>
            <p:cNvPr id="6" name="Freeform: Shape 5">
              <a:extLst>
                <a:ext uri="{FF2B5EF4-FFF2-40B4-BE49-F238E27FC236}">
                  <a16:creationId xmlns:a16="http://schemas.microsoft.com/office/drawing/2014/main" id="{A2528C1A-FD3C-4E62-85D8-9CBEC508C3A7}"/>
                </a:ext>
              </a:extLst>
            </p:cNvPr>
            <p:cNvSpPr/>
            <p:nvPr/>
          </p:nvSpPr>
          <p:spPr>
            <a:xfrm>
              <a:off x="319983" y="3908488"/>
              <a:ext cx="4328106" cy="2949512"/>
            </a:xfrm>
            <a:custGeom>
              <a:avLst/>
              <a:gdLst>
                <a:gd name="connsiteX0" fmla="*/ 5627749 w 5718176"/>
                <a:gd name="connsiteY0" fmla="*/ 1295693 h 3896816"/>
                <a:gd name="connsiteX1" fmla="*/ 5718177 w 5718176"/>
                <a:gd name="connsiteY1" fmla="*/ 1192724 h 3896816"/>
                <a:gd name="connsiteX2" fmla="*/ 5493097 w 5718176"/>
                <a:gd name="connsiteY2" fmla="*/ 941242 h 3896816"/>
                <a:gd name="connsiteX3" fmla="*/ 5475935 w 5718176"/>
                <a:gd name="connsiteY3" fmla="*/ 945203 h 3896816"/>
                <a:gd name="connsiteX4" fmla="*/ 5396069 w 5718176"/>
                <a:gd name="connsiteY4" fmla="*/ 992727 h 3896816"/>
                <a:gd name="connsiteX5" fmla="*/ 5342604 w 5718176"/>
                <a:gd name="connsiteY5" fmla="*/ 994047 h 3896816"/>
                <a:gd name="connsiteX6" fmla="*/ 4660104 w 5718176"/>
                <a:gd name="connsiteY6" fmla="*/ 1592719 h 3896816"/>
                <a:gd name="connsiteX7" fmla="*/ 4602679 w 5718176"/>
                <a:gd name="connsiteY7" fmla="*/ 1596020 h 3896816"/>
                <a:gd name="connsiteX8" fmla="*/ 4407302 w 5718176"/>
                <a:gd name="connsiteY8" fmla="*/ 1438926 h 3896816"/>
                <a:gd name="connsiteX9" fmla="*/ 4003347 w 5718176"/>
                <a:gd name="connsiteY9" fmla="*/ 919460 h 3896816"/>
                <a:gd name="connsiteX10" fmla="*/ 3658796 w 5718176"/>
                <a:gd name="connsiteY10" fmla="*/ 269964 h 3896816"/>
                <a:gd name="connsiteX11" fmla="*/ 3607972 w 5718176"/>
                <a:gd name="connsiteY11" fmla="*/ 225080 h 3896816"/>
                <a:gd name="connsiteX12" fmla="*/ 2860787 w 5718176"/>
                <a:gd name="connsiteY12" fmla="*/ 45544 h 3896816"/>
                <a:gd name="connsiteX13" fmla="*/ 2800721 w 5718176"/>
                <a:gd name="connsiteY13" fmla="*/ 19802 h 3896816"/>
                <a:gd name="connsiteX14" fmla="*/ 2817883 w 5718176"/>
                <a:gd name="connsiteY14" fmla="*/ 163034 h 3896816"/>
                <a:gd name="connsiteX15" fmla="*/ 2472673 w 5718176"/>
                <a:gd name="connsiteY15" fmla="*/ 247522 h 3896816"/>
                <a:gd name="connsiteX16" fmla="*/ 2217890 w 5718176"/>
                <a:gd name="connsiteY16" fmla="*/ 233660 h 3896816"/>
                <a:gd name="connsiteX17" fmla="*/ 2107001 w 5718176"/>
                <a:gd name="connsiteY17" fmla="*/ 181516 h 3896816"/>
                <a:gd name="connsiteX18" fmla="*/ 2069377 w 5718176"/>
                <a:gd name="connsiteY18" fmla="*/ 98349 h 3896816"/>
                <a:gd name="connsiteX19" fmla="*/ 2077958 w 5718176"/>
                <a:gd name="connsiteY19" fmla="*/ 0 h 3896816"/>
                <a:gd name="connsiteX20" fmla="*/ 2023833 w 5718176"/>
                <a:gd name="connsiteY20" fmla="*/ 81187 h 3896816"/>
                <a:gd name="connsiteX21" fmla="*/ 1936046 w 5718176"/>
                <a:gd name="connsiteY21" fmla="*/ 139932 h 3896816"/>
                <a:gd name="connsiteX22" fmla="*/ 1936046 w 5718176"/>
                <a:gd name="connsiteY22" fmla="*/ 139932 h 3896816"/>
                <a:gd name="connsiteX23" fmla="*/ 1844298 w 5718176"/>
                <a:gd name="connsiteY23" fmla="*/ 190757 h 3896816"/>
                <a:gd name="connsiteX24" fmla="*/ 1085231 w 5718176"/>
                <a:gd name="connsiteY24" fmla="*/ 495703 h 3896816"/>
                <a:gd name="connsiteX25" fmla="*/ 1044968 w 5718176"/>
                <a:gd name="connsiteY25" fmla="*/ 532006 h 3896816"/>
                <a:gd name="connsiteX26" fmla="*/ 837709 w 5718176"/>
                <a:gd name="connsiteY26" fmla="*/ 896358 h 3896816"/>
                <a:gd name="connsiteX27" fmla="*/ 621210 w 5718176"/>
                <a:gd name="connsiteY27" fmla="*/ 1177543 h 3896816"/>
                <a:gd name="connsiteX28" fmla="*/ 98445 w 5718176"/>
                <a:gd name="connsiteY28" fmla="*/ 1822419 h 3896816"/>
                <a:gd name="connsiteX29" fmla="*/ 15277 w 5718176"/>
                <a:gd name="connsiteY29" fmla="*/ 2244856 h 3896816"/>
                <a:gd name="connsiteX30" fmla="*/ 209334 w 5718176"/>
                <a:gd name="connsiteY30" fmla="*/ 2624390 h 3896816"/>
                <a:gd name="connsiteX31" fmla="*/ 964441 w 5718176"/>
                <a:gd name="connsiteY31" fmla="*/ 3531969 h 3896816"/>
                <a:gd name="connsiteX32" fmla="*/ 1007344 w 5718176"/>
                <a:gd name="connsiteY32" fmla="*/ 3531969 h 3896816"/>
                <a:gd name="connsiteX33" fmla="*/ 1052888 w 5718176"/>
                <a:gd name="connsiteY33" fmla="*/ 3480485 h 3896816"/>
                <a:gd name="connsiteX34" fmla="*/ 1052888 w 5718176"/>
                <a:gd name="connsiteY34" fmla="*/ 3480485 h 3896816"/>
                <a:gd name="connsiteX35" fmla="*/ 1143976 w 5718176"/>
                <a:gd name="connsiteY35" fmla="*/ 3476524 h 3896816"/>
                <a:gd name="connsiteX36" fmla="*/ 1227144 w 5718176"/>
                <a:gd name="connsiteY36" fmla="*/ 3467944 h 3896816"/>
                <a:gd name="connsiteX37" fmla="*/ 1356515 w 5718176"/>
                <a:gd name="connsiteY37" fmla="*/ 3502927 h 3896816"/>
                <a:gd name="connsiteX38" fmla="*/ 1356515 w 5718176"/>
                <a:gd name="connsiteY38" fmla="*/ 3502927 h 3896816"/>
                <a:gd name="connsiteX39" fmla="*/ 1629119 w 5718176"/>
                <a:gd name="connsiteY39" fmla="*/ 3615136 h 3896816"/>
                <a:gd name="connsiteX40" fmla="*/ 1629119 w 5718176"/>
                <a:gd name="connsiteY40" fmla="*/ 3896321 h 3896816"/>
                <a:gd name="connsiteX41" fmla="*/ 4352517 w 5718176"/>
                <a:gd name="connsiteY41" fmla="*/ 3896321 h 3896816"/>
                <a:gd name="connsiteX42" fmla="*/ 3776947 w 5718176"/>
                <a:gd name="connsiteY42" fmla="*/ 1702949 h 3896816"/>
                <a:gd name="connsiteX43" fmla="*/ 3777607 w 5718176"/>
                <a:gd name="connsiteY43" fmla="*/ 1681167 h 3896816"/>
                <a:gd name="connsiteX44" fmla="*/ 3800709 w 5718176"/>
                <a:gd name="connsiteY44" fmla="*/ 1686448 h 3896816"/>
                <a:gd name="connsiteX45" fmla="*/ 3858794 w 5718176"/>
                <a:gd name="connsiteY45" fmla="*/ 1730011 h 3896816"/>
                <a:gd name="connsiteX46" fmla="*/ 4361098 w 5718176"/>
                <a:gd name="connsiteY46" fmla="*/ 2186771 h 3896816"/>
                <a:gd name="connsiteX47" fmla="*/ 4448226 w 5718176"/>
                <a:gd name="connsiteY47" fmla="*/ 2234955 h 3896816"/>
                <a:gd name="connsiteX48" fmla="*/ 4589478 w 5718176"/>
                <a:gd name="connsiteY48" fmla="*/ 2267298 h 3896816"/>
                <a:gd name="connsiteX49" fmla="*/ 4652844 w 5718176"/>
                <a:gd name="connsiteY49" fmla="*/ 2253437 h 3896816"/>
                <a:gd name="connsiteX50" fmla="*/ 5448213 w 5718176"/>
                <a:gd name="connsiteY50" fmla="*/ 1617142 h 3896816"/>
                <a:gd name="connsiteX51" fmla="*/ 5667352 w 5718176"/>
                <a:gd name="connsiteY51" fmla="*/ 1407903 h 3896816"/>
                <a:gd name="connsiteX52" fmla="*/ 5666692 w 5718176"/>
                <a:gd name="connsiteY52" fmla="*/ 1349158 h 3896816"/>
                <a:gd name="connsiteX53" fmla="*/ 5627749 w 5718176"/>
                <a:gd name="connsiteY53" fmla="*/ 1295693 h 3896816"/>
                <a:gd name="connsiteX54" fmla="*/ 1495787 w 5718176"/>
                <a:gd name="connsiteY54" fmla="*/ 3179498 h 3896816"/>
                <a:gd name="connsiteX55" fmla="*/ 1381597 w 5718176"/>
                <a:gd name="connsiteY55" fmla="*/ 3196660 h 3896816"/>
                <a:gd name="connsiteX56" fmla="*/ 1347934 w 5718176"/>
                <a:gd name="connsiteY56" fmla="*/ 3180158 h 3896816"/>
                <a:gd name="connsiteX57" fmla="*/ 1291829 w 5718176"/>
                <a:gd name="connsiteY57" fmla="*/ 3173558 h 3896816"/>
                <a:gd name="connsiteX58" fmla="*/ 1331433 w 5718176"/>
                <a:gd name="connsiteY58" fmla="*/ 3123393 h 3896816"/>
                <a:gd name="connsiteX59" fmla="*/ 1328132 w 5718176"/>
                <a:gd name="connsiteY59" fmla="*/ 3091711 h 3896816"/>
                <a:gd name="connsiteX60" fmla="*/ 1105693 w 5718176"/>
                <a:gd name="connsiteY60" fmla="*/ 2922736 h 3896816"/>
                <a:gd name="connsiteX61" fmla="*/ 830449 w 5718176"/>
                <a:gd name="connsiteY61" fmla="*/ 2616469 h 3896816"/>
                <a:gd name="connsiteX62" fmla="*/ 671375 w 5718176"/>
                <a:gd name="connsiteY62" fmla="*/ 2377528 h 3896816"/>
                <a:gd name="connsiteX63" fmla="*/ 578967 w 5718176"/>
                <a:gd name="connsiteY63" fmla="*/ 2236936 h 3896816"/>
                <a:gd name="connsiteX64" fmla="*/ 585567 w 5718176"/>
                <a:gd name="connsiteY64" fmla="*/ 2173570 h 3896816"/>
                <a:gd name="connsiteX65" fmla="*/ 1142656 w 5718176"/>
                <a:gd name="connsiteY65" fmla="*/ 1513512 h 3896816"/>
                <a:gd name="connsiteX66" fmla="*/ 1181600 w 5718176"/>
                <a:gd name="connsiteY66" fmla="*/ 1479189 h 3896816"/>
                <a:gd name="connsiteX67" fmla="*/ 1202721 w 5718176"/>
                <a:gd name="connsiteY67" fmla="*/ 1528034 h 3896816"/>
                <a:gd name="connsiteX68" fmla="*/ 1561133 w 5718176"/>
                <a:gd name="connsiteY68" fmla="*/ 3176198 h 3896816"/>
                <a:gd name="connsiteX69" fmla="*/ 1495787 w 5718176"/>
                <a:gd name="connsiteY69" fmla="*/ 3179498 h 3896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5718176" h="3896816">
                  <a:moveTo>
                    <a:pt x="5627749" y="1295693"/>
                  </a:moveTo>
                  <a:cubicBezTo>
                    <a:pt x="5667352" y="1269291"/>
                    <a:pt x="5691115" y="1229688"/>
                    <a:pt x="5718177" y="1192724"/>
                  </a:cubicBezTo>
                  <a:lnTo>
                    <a:pt x="5493097" y="941242"/>
                  </a:lnTo>
                  <a:cubicBezTo>
                    <a:pt x="5487156" y="942562"/>
                    <a:pt x="5481876" y="943883"/>
                    <a:pt x="5475935" y="945203"/>
                  </a:cubicBezTo>
                  <a:cubicBezTo>
                    <a:pt x="5447553" y="958404"/>
                    <a:pt x="5413890" y="962364"/>
                    <a:pt x="5396069" y="992727"/>
                  </a:cubicBezTo>
                  <a:cubicBezTo>
                    <a:pt x="5377587" y="970945"/>
                    <a:pt x="5363066" y="976226"/>
                    <a:pt x="5342604" y="994047"/>
                  </a:cubicBezTo>
                  <a:cubicBezTo>
                    <a:pt x="5115544" y="1194705"/>
                    <a:pt x="4887164" y="1392722"/>
                    <a:pt x="4660104" y="1592719"/>
                  </a:cubicBezTo>
                  <a:cubicBezTo>
                    <a:pt x="4639643" y="1610541"/>
                    <a:pt x="4624461" y="1611201"/>
                    <a:pt x="4602679" y="1596020"/>
                  </a:cubicBezTo>
                  <a:cubicBezTo>
                    <a:pt x="4533373" y="1549156"/>
                    <a:pt x="4468028" y="1497671"/>
                    <a:pt x="4407302" y="1438926"/>
                  </a:cubicBezTo>
                  <a:cubicBezTo>
                    <a:pt x="4247568" y="1285133"/>
                    <a:pt x="4120177" y="1106257"/>
                    <a:pt x="4003347" y="919460"/>
                  </a:cubicBezTo>
                  <a:cubicBezTo>
                    <a:pt x="3873315" y="710882"/>
                    <a:pt x="3761766" y="492403"/>
                    <a:pt x="3658796" y="269964"/>
                  </a:cubicBezTo>
                  <a:cubicBezTo>
                    <a:pt x="3648236" y="246201"/>
                    <a:pt x="3635034" y="231680"/>
                    <a:pt x="3607972" y="225080"/>
                  </a:cubicBezTo>
                  <a:cubicBezTo>
                    <a:pt x="3359130" y="163694"/>
                    <a:pt x="3110289" y="102309"/>
                    <a:pt x="2860787" y="45544"/>
                  </a:cubicBezTo>
                  <a:cubicBezTo>
                    <a:pt x="2833064" y="39603"/>
                    <a:pt x="2804022" y="36303"/>
                    <a:pt x="2800721" y="19802"/>
                  </a:cubicBezTo>
                  <a:cubicBezTo>
                    <a:pt x="2804022" y="44884"/>
                    <a:pt x="2826464" y="156434"/>
                    <a:pt x="2817883" y="163034"/>
                  </a:cubicBezTo>
                  <a:cubicBezTo>
                    <a:pt x="2766398" y="204618"/>
                    <a:pt x="2532738" y="240261"/>
                    <a:pt x="2472673" y="247522"/>
                  </a:cubicBezTo>
                  <a:cubicBezTo>
                    <a:pt x="2299077" y="257423"/>
                    <a:pt x="2362443" y="261383"/>
                    <a:pt x="2217890" y="233660"/>
                  </a:cubicBezTo>
                  <a:cubicBezTo>
                    <a:pt x="2173666" y="215179"/>
                    <a:pt x="2136703" y="190757"/>
                    <a:pt x="2107001" y="181516"/>
                  </a:cubicBezTo>
                  <a:cubicBezTo>
                    <a:pt x="2072017" y="166995"/>
                    <a:pt x="2073998" y="128051"/>
                    <a:pt x="2069377" y="98349"/>
                  </a:cubicBezTo>
                  <a:cubicBezTo>
                    <a:pt x="2070037" y="65346"/>
                    <a:pt x="2072678" y="33003"/>
                    <a:pt x="2077958" y="0"/>
                  </a:cubicBezTo>
                  <a:cubicBezTo>
                    <a:pt x="2072017" y="32343"/>
                    <a:pt x="2060137" y="57425"/>
                    <a:pt x="2023833" y="81187"/>
                  </a:cubicBezTo>
                  <a:cubicBezTo>
                    <a:pt x="1994791" y="100329"/>
                    <a:pt x="1965748" y="120131"/>
                    <a:pt x="1936046" y="139932"/>
                  </a:cubicBezTo>
                  <a:cubicBezTo>
                    <a:pt x="1936046" y="139932"/>
                    <a:pt x="1936046" y="139932"/>
                    <a:pt x="1936046" y="139932"/>
                  </a:cubicBezTo>
                  <a:cubicBezTo>
                    <a:pt x="1905683" y="157094"/>
                    <a:pt x="1875980" y="178216"/>
                    <a:pt x="1844298" y="190757"/>
                  </a:cubicBezTo>
                  <a:cubicBezTo>
                    <a:pt x="1591495" y="293066"/>
                    <a:pt x="1338693" y="394714"/>
                    <a:pt x="1085231" y="495703"/>
                  </a:cubicBezTo>
                  <a:cubicBezTo>
                    <a:pt x="1066750" y="502964"/>
                    <a:pt x="1054869" y="514845"/>
                    <a:pt x="1044968" y="532006"/>
                  </a:cubicBezTo>
                  <a:cubicBezTo>
                    <a:pt x="976322" y="653457"/>
                    <a:pt x="907676" y="774908"/>
                    <a:pt x="837709" y="896358"/>
                  </a:cubicBezTo>
                  <a:cubicBezTo>
                    <a:pt x="817908" y="930681"/>
                    <a:pt x="672695" y="1117478"/>
                    <a:pt x="621210" y="1177543"/>
                  </a:cubicBezTo>
                  <a:cubicBezTo>
                    <a:pt x="440355" y="1387442"/>
                    <a:pt x="254878" y="1592719"/>
                    <a:pt x="98445" y="1822419"/>
                  </a:cubicBezTo>
                  <a:cubicBezTo>
                    <a:pt x="9337" y="1953771"/>
                    <a:pt x="-21686" y="2091723"/>
                    <a:pt x="15277" y="2244856"/>
                  </a:cubicBezTo>
                  <a:cubicBezTo>
                    <a:pt x="49600" y="2386769"/>
                    <a:pt x="126827" y="2506899"/>
                    <a:pt x="209334" y="2624390"/>
                  </a:cubicBezTo>
                  <a:cubicBezTo>
                    <a:pt x="338706" y="2807886"/>
                    <a:pt x="852891" y="3403918"/>
                    <a:pt x="964441" y="3531969"/>
                  </a:cubicBezTo>
                  <a:cubicBezTo>
                    <a:pt x="980282" y="3550451"/>
                    <a:pt x="991503" y="3553751"/>
                    <a:pt x="1007344" y="3531969"/>
                  </a:cubicBezTo>
                  <a:cubicBezTo>
                    <a:pt x="1020545" y="3513487"/>
                    <a:pt x="1033747" y="3493686"/>
                    <a:pt x="1052888" y="3480485"/>
                  </a:cubicBezTo>
                  <a:lnTo>
                    <a:pt x="1052888" y="3480485"/>
                  </a:lnTo>
                  <a:cubicBezTo>
                    <a:pt x="1083911" y="3493026"/>
                    <a:pt x="1114934" y="3494346"/>
                    <a:pt x="1143976" y="3476524"/>
                  </a:cubicBezTo>
                  <a:cubicBezTo>
                    <a:pt x="1171039" y="3459363"/>
                    <a:pt x="1196781" y="3457383"/>
                    <a:pt x="1227144" y="3467944"/>
                  </a:cubicBezTo>
                  <a:cubicBezTo>
                    <a:pt x="1269387" y="3482465"/>
                    <a:pt x="1313611" y="3491706"/>
                    <a:pt x="1356515" y="3502927"/>
                  </a:cubicBezTo>
                  <a:cubicBezTo>
                    <a:pt x="1356515" y="3502927"/>
                    <a:pt x="1356515" y="3502927"/>
                    <a:pt x="1356515" y="3502927"/>
                  </a:cubicBezTo>
                  <a:cubicBezTo>
                    <a:pt x="1361135" y="3511507"/>
                    <a:pt x="1545291" y="3582793"/>
                    <a:pt x="1629119" y="3615136"/>
                  </a:cubicBezTo>
                  <a:cubicBezTo>
                    <a:pt x="1639680" y="3708865"/>
                    <a:pt x="1633739" y="3802593"/>
                    <a:pt x="1629119" y="3896321"/>
                  </a:cubicBezTo>
                  <a:cubicBezTo>
                    <a:pt x="1642320" y="3896981"/>
                    <a:pt x="4339316" y="3896981"/>
                    <a:pt x="4352517" y="3896321"/>
                  </a:cubicBezTo>
                  <a:cubicBezTo>
                    <a:pt x="4266710" y="3566952"/>
                    <a:pt x="3792128" y="1761034"/>
                    <a:pt x="3776947" y="1702949"/>
                  </a:cubicBezTo>
                  <a:cubicBezTo>
                    <a:pt x="3774967" y="1695689"/>
                    <a:pt x="3770346" y="1687108"/>
                    <a:pt x="3777607" y="1681167"/>
                  </a:cubicBezTo>
                  <a:cubicBezTo>
                    <a:pt x="3786848" y="1673906"/>
                    <a:pt x="3794108" y="1681827"/>
                    <a:pt x="3800709" y="1686448"/>
                  </a:cubicBezTo>
                  <a:cubicBezTo>
                    <a:pt x="3820511" y="1700309"/>
                    <a:pt x="3840312" y="1714170"/>
                    <a:pt x="3858794" y="1730011"/>
                  </a:cubicBezTo>
                  <a:cubicBezTo>
                    <a:pt x="4033049" y="1875224"/>
                    <a:pt x="4196744" y="2030998"/>
                    <a:pt x="4361098" y="2186771"/>
                  </a:cubicBezTo>
                  <a:cubicBezTo>
                    <a:pt x="4386840" y="2211194"/>
                    <a:pt x="4411923" y="2229015"/>
                    <a:pt x="4448226" y="2234955"/>
                  </a:cubicBezTo>
                  <a:cubicBezTo>
                    <a:pt x="4495750" y="2242876"/>
                    <a:pt x="4542614" y="2254757"/>
                    <a:pt x="4589478" y="2267298"/>
                  </a:cubicBezTo>
                  <a:cubicBezTo>
                    <a:pt x="4613900" y="2273899"/>
                    <a:pt x="4633042" y="2269279"/>
                    <a:pt x="4652844" y="2253437"/>
                  </a:cubicBezTo>
                  <a:cubicBezTo>
                    <a:pt x="4922147" y="2046839"/>
                    <a:pt x="5190791" y="1838921"/>
                    <a:pt x="5448213" y="1617142"/>
                  </a:cubicBezTo>
                  <a:cubicBezTo>
                    <a:pt x="5524780" y="1551136"/>
                    <a:pt x="5600027" y="1483810"/>
                    <a:pt x="5667352" y="1407903"/>
                  </a:cubicBezTo>
                  <a:cubicBezTo>
                    <a:pt x="5687154" y="1386121"/>
                    <a:pt x="5686494" y="1369620"/>
                    <a:pt x="5666692" y="1349158"/>
                  </a:cubicBezTo>
                  <a:cubicBezTo>
                    <a:pt x="5652171" y="1332657"/>
                    <a:pt x="5637650" y="1316155"/>
                    <a:pt x="5627749" y="1295693"/>
                  </a:cubicBezTo>
                  <a:close/>
                  <a:moveTo>
                    <a:pt x="1495787" y="3179498"/>
                  </a:moveTo>
                  <a:cubicBezTo>
                    <a:pt x="1458164" y="3185439"/>
                    <a:pt x="1419880" y="3194020"/>
                    <a:pt x="1381597" y="3196660"/>
                  </a:cubicBezTo>
                  <a:cubicBezTo>
                    <a:pt x="1374336" y="3187419"/>
                    <a:pt x="1363776" y="3181478"/>
                    <a:pt x="1347934" y="3180158"/>
                  </a:cubicBezTo>
                  <a:cubicBezTo>
                    <a:pt x="1329452" y="3175538"/>
                    <a:pt x="1310971" y="3172898"/>
                    <a:pt x="1291829" y="3173558"/>
                  </a:cubicBezTo>
                  <a:cubicBezTo>
                    <a:pt x="1303050" y="3155736"/>
                    <a:pt x="1318892" y="3140555"/>
                    <a:pt x="1331433" y="3123393"/>
                  </a:cubicBezTo>
                  <a:cubicBezTo>
                    <a:pt x="1340674" y="3110192"/>
                    <a:pt x="1343974" y="3101612"/>
                    <a:pt x="1328132" y="3091711"/>
                  </a:cubicBezTo>
                  <a:cubicBezTo>
                    <a:pt x="1285229" y="3065968"/>
                    <a:pt x="1122854" y="2941878"/>
                    <a:pt x="1105693" y="2922736"/>
                  </a:cubicBezTo>
                  <a:cubicBezTo>
                    <a:pt x="1044968" y="2856730"/>
                    <a:pt x="856851" y="2655412"/>
                    <a:pt x="830449" y="2616469"/>
                  </a:cubicBezTo>
                  <a:cubicBezTo>
                    <a:pt x="776984" y="2537262"/>
                    <a:pt x="723519" y="2458055"/>
                    <a:pt x="671375" y="2377528"/>
                  </a:cubicBezTo>
                  <a:cubicBezTo>
                    <a:pt x="641012" y="2330664"/>
                    <a:pt x="606689" y="2285780"/>
                    <a:pt x="578967" y="2236936"/>
                  </a:cubicBezTo>
                  <a:cubicBezTo>
                    <a:pt x="565766" y="2213834"/>
                    <a:pt x="567746" y="2193372"/>
                    <a:pt x="585567" y="2173570"/>
                  </a:cubicBezTo>
                  <a:cubicBezTo>
                    <a:pt x="678636" y="2066641"/>
                    <a:pt x="1053548" y="1629683"/>
                    <a:pt x="1142656" y="1513512"/>
                  </a:cubicBezTo>
                  <a:cubicBezTo>
                    <a:pt x="1153217" y="1499651"/>
                    <a:pt x="1160478" y="1473249"/>
                    <a:pt x="1181600" y="1479189"/>
                  </a:cubicBezTo>
                  <a:cubicBezTo>
                    <a:pt x="1200081" y="1484470"/>
                    <a:pt x="1198761" y="1510212"/>
                    <a:pt x="1202721" y="1528034"/>
                  </a:cubicBezTo>
                  <a:cubicBezTo>
                    <a:pt x="1249586" y="1761034"/>
                    <a:pt x="1548592" y="3166957"/>
                    <a:pt x="1561133" y="3176198"/>
                  </a:cubicBezTo>
                  <a:cubicBezTo>
                    <a:pt x="1538691" y="3178178"/>
                    <a:pt x="1516909" y="3176198"/>
                    <a:pt x="1495787" y="3179498"/>
                  </a:cubicBezTo>
                  <a:close/>
                </a:path>
              </a:pathLst>
            </a:custGeom>
            <a:solidFill>
              <a:schemeClr val="tx1">
                <a:lumMod val="85000"/>
                <a:lumOff val="15000"/>
              </a:schemeClr>
            </a:solidFill>
            <a:ln w="6595" cap="flat">
              <a:noFill/>
              <a:prstDash val="solid"/>
              <a:miter/>
            </a:ln>
          </p:spPr>
          <p:txBody>
            <a:bodyPr rtlCol="0" anchor="ctr"/>
            <a:lstStyle/>
            <a:p>
              <a:endParaRPr lang="en-US"/>
            </a:p>
          </p:txBody>
        </p:sp>
        <p:sp>
          <p:nvSpPr>
            <p:cNvPr id="7" name="Freeform: Shape 6">
              <a:extLst>
                <a:ext uri="{FF2B5EF4-FFF2-40B4-BE49-F238E27FC236}">
                  <a16:creationId xmlns:a16="http://schemas.microsoft.com/office/drawing/2014/main" id="{1A4EF2AB-AD76-46BD-9C12-3DC839BBD524}"/>
                </a:ext>
              </a:extLst>
            </p:cNvPr>
            <p:cNvSpPr/>
            <p:nvPr/>
          </p:nvSpPr>
          <p:spPr>
            <a:xfrm>
              <a:off x="4478224" y="4538808"/>
              <a:ext cx="866453" cy="259492"/>
            </a:xfrm>
            <a:custGeom>
              <a:avLst/>
              <a:gdLst>
                <a:gd name="connsiteX0" fmla="*/ 1143880 w 1144734"/>
                <a:gd name="connsiteY0" fmla="*/ 41154 h 342834"/>
                <a:gd name="connsiteX1" fmla="*/ 717483 w 1144734"/>
                <a:gd name="connsiteY1" fmla="*/ 47094 h 342834"/>
                <a:gd name="connsiteX2" fmla="*/ 161054 w 1144734"/>
                <a:gd name="connsiteY2" fmla="*/ 34553 h 342834"/>
                <a:gd name="connsiteX3" fmla="*/ 0 w 1144734"/>
                <a:gd name="connsiteY3" fmla="*/ 108480 h 342834"/>
                <a:gd name="connsiteX4" fmla="*/ 227720 w 1144734"/>
                <a:gd name="connsiteY4" fmla="*/ 342800 h 342834"/>
                <a:gd name="connsiteX5" fmla="*/ 718803 w 1144734"/>
                <a:gd name="connsiteY5" fmla="*/ 197587 h 342834"/>
                <a:gd name="connsiteX6" fmla="*/ 1100316 w 1144734"/>
                <a:gd name="connsiteY6" fmla="*/ 97919 h 342834"/>
                <a:gd name="connsiteX7" fmla="*/ 1143880 w 1144734"/>
                <a:gd name="connsiteY7" fmla="*/ 41154 h 342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44734" h="342834">
                  <a:moveTo>
                    <a:pt x="1143880" y="41154"/>
                  </a:moveTo>
                  <a:cubicBezTo>
                    <a:pt x="1144540" y="18712"/>
                    <a:pt x="836293" y="47094"/>
                    <a:pt x="717483" y="47094"/>
                  </a:cubicBezTo>
                  <a:cubicBezTo>
                    <a:pt x="508244" y="47094"/>
                    <a:pt x="264023" y="-49934"/>
                    <a:pt x="161054" y="34553"/>
                  </a:cubicBezTo>
                  <a:cubicBezTo>
                    <a:pt x="109570" y="64256"/>
                    <a:pt x="57425" y="93298"/>
                    <a:pt x="0" y="108480"/>
                  </a:cubicBezTo>
                  <a:cubicBezTo>
                    <a:pt x="0" y="108480"/>
                    <a:pt x="214519" y="346100"/>
                    <a:pt x="227720" y="342800"/>
                  </a:cubicBezTo>
                  <a:cubicBezTo>
                    <a:pt x="382174" y="301217"/>
                    <a:pt x="564349" y="239171"/>
                    <a:pt x="718803" y="197587"/>
                  </a:cubicBezTo>
                  <a:cubicBezTo>
                    <a:pt x="845534" y="163925"/>
                    <a:pt x="972265" y="127621"/>
                    <a:pt x="1100316" y="97919"/>
                  </a:cubicBezTo>
                  <a:cubicBezTo>
                    <a:pt x="1142560" y="88678"/>
                    <a:pt x="1147180" y="74817"/>
                    <a:pt x="1143880" y="41154"/>
                  </a:cubicBezTo>
                  <a:close/>
                </a:path>
              </a:pathLst>
            </a:custGeom>
            <a:solidFill>
              <a:srgbClr val="FEC88A"/>
            </a:solidFill>
            <a:ln w="3423" cap="flat">
              <a:noFill/>
              <a:prstDash val="solid"/>
              <a:miter/>
            </a:ln>
          </p:spPr>
          <p:txBody>
            <a:bodyPr rtlCol="0" anchor="ctr"/>
            <a:lstStyle/>
            <a:p>
              <a:endParaRPr lang="en-US"/>
            </a:p>
          </p:txBody>
        </p:sp>
        <p:sp>
          <p:nvSpPr>
            <p:cNvPr id="9" name="Freeform: Shape 8">
              <a:extLst>
                <a:ext uri="{FF2B5EF4-FFF2-40B4-BE49-F238E27FC236}">
                  <a16:creationId xmlns:a16="http://schemas.microsoft.com/office/drawing/2014/main" id="{0ACDD18F-7DFB-46FC-A7B8-7CEA508FFF70}"/>
                </a:ext>
              </a:extLst>
            </p:cNvPr>
            <p:cNvSpPr/>
            <p:nvPr/>
          </p:nvSpPr>
          <p:spPr>
            <a:xfrm>
              <a:off x="1545801" y="2613403"/>
              <a:ext cx="906277" cy="1084445"/>
            </a:xfrm>
            <a:custGeom>
              <a:avLst/>
              <a:gdLst>
                <a:gd name="connsiteX0" fmla="*/ 371974 w 1197349"/>
                <a:gd name="connsiteY0" fmla="*/ 1416646 h 1432740"/>
                <a:gd name="connsiteX1" fmla="*/ 333031 w 1197349"/>
                <a:gd name="connsiteY1" fmla="*/ 1418626 h 1432740"/>
                <a:gd name="connsiteX2" fmla="*/ 142934 w 1197349"/>
                <a:gd name="connsiteY2" fmla="*/ 1175725 h 1432740"/>
                <a:gd name="connsiteX3" fmla="*/ 4322 w 1197349"/>
                <a:gd name="connsiteY3" fmla="*/ 766489 h 1432740"/>
                <a:gd name="connsiteX4" fmla="*/ 173957 w 1197349"/>
                <a:gd name="connsiteY4" fmla="*/ 314349 h 1432740"/>
                <a:gd name="connsiteX5" fmla="*/ 507286 w 1197349"/>
                <a:gd name="connsiteY5" fmla="*/ 72108 h 1432740"/>
                <a:gd name="connsiteX6" fmla="*/ 806292 w 1197349"/>
                <a:gd name="connsiteY6" fmla="*/ 2802 h 1432740"/>
                <a:gd name="connsiteX7" fmla="*/ 1098038 w 1197349"/>
                <a:gd name="connsiteY7" fmla="*/ 54286 h 1432740"/>
                <a:gd name="connsiteX8" fmla="*/ 1107939 w 1197349"/>
                <a:gd name="connsiteY8" fmla="*/ 56927 h 1432740"/>
                <a:gd name="connsiteX9" fmla="*/ 1195066 w 1197349"/>
                <a:gd name="connsiteY9" fmla="*/ 124253 h 1432740"/>
                <a:gd name="connsiteX10" fmla="*/ 1146222 w 1197349"/>
                <a:gd name="connsiteY10" fmla="*/ 217981 h 1432740"/>
                <a:gd name="connsiteX11" fmla="*/ 1113879 w 1197349"/>
                <a:gd name="connsiteY11" fmla="*/ 270125 h 1432740"/>
                <a:gd name="connsiteX12" fmla="*/ 1091437 w 1197349"/>
                <a:gd name="connsiteY12" fmla="*/ 319630 h 1432740"/>
                <a:gd name="connsiteX13" fmla="*/ 1051834 w 1197349"/>
                <a:gd name="connsiteY13" fmla="*/ 334811 h 1432740"/>
                <a:gd name="connsiteX14" fmla="*/ 851836 w 1197349"/>
                <a:gd name="connsiteY14" fmla="*/ 426559 h 1432740"/>
                <a:gd name="connsiteX15" fmla="*/ 832034 w 1197349"/>
                <a:gd name="connsiteY15" fmla="*/ 475403 h 1432740"/>
                <a:gd name="connsiteX16" fmla="*/ 743587 w 1197349"/>
                <a:gd name="connsiteY16" fmla="*/ 610055 h 1432740"/>
                <a:gd name="connsiteX17" fmla="*/ 660419 w 1197349"/>
                <a:gd name="connsiteY17" fmla="*/ 642398 h 1432740"/>
                <a:gd name="connsiteX18" fmla="*/ 577252 w 1197349"/>
                <a:gd name="connsiteY18" fmla="*/ 792891 h 1432740"/>
                <a:gd name="connsiteX19" fmla="*/ 623456 w 1197349"/>
                <a:gd name="connsiteY19" fmla="*/ 1028532 h 1432740"/>
                <a:gd name="connsiteX20" fmla="*/ 649858 w 1197349"/>
                <a:gd name="connsiteY20" fmla="*/ 1140742 h 1432740"/>
                <a:gd name="connsiteX21" fmla="*/ 637977 w 1197349"/>
                <a:gd name="connsiteY21" fmla="*/ 1204767 h 1432740"/>
                <a:gd name="connsiteX22" fmla="*/ 569331 w 1197349"/>
                <a:gd name="connsiteY22" fmla="*/ 1188266 h 1432740"/>
                <a:gd name="connsiteX23" fmla="*/ 538969 w 1197349"/>
                <a:gd name="connsiteY23" fmla="*/ 1136781 h 1432740"/>
                <a:gd name="connsiteX24" fmla="*/ 533688 w 1197349"/>
                <a:gd name="connsiteY24" fmla="*/ 1104438 h 1432740"/>
                <a:gd name="connsiteX25" fmla="*/ 461742 w 1197349"/>
                <a:gd name="connsiteY25" fmla="*/ 1021271 h 1432740"/>
                <a:gd name="connsiteX26" fmla="*/ 343592 w 1197349"/>
                <a:gd name="connsiteY26" fmla="*/ 1052294 h 1432740"/>
                <a:gd name="connsiteX27" fmla="*/ 331711 w 1197349"/>
                <a:gd name="connsiteY27" fmla="*/ 1130181 h 1432740"/>
                <a:gd name="connsiteX28" fmla="*/ 426759 w 1197349"/>
                <a:gd name="connsiteY28" fmla="*/ 1340079 h 1432740"/>
                <a:gd name="connsiteX29" fmla="*/ 433359 w 1197349"/>
                <a:gd name="connsiteY29" fmla="*/ 1385623 h 1432740"/>
                <a:gd name="connsiteX30" fmla="*/ 371974 w 1197349"/>
                <a:gd name="connsiteY30" fmla="*/ 1416646 h 1432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197349" h="1432740">
                  <a:moveTo>
                    <a:pt x="371974" y="1416646"/>
                  </a:moveTo>
                  <a:cubicBezTo>
                    <a:pt x="360753" y="1443708"/>
                    <a:pt x="346892" y="1431167"/>
                    <a:pt x="333031" y="1418626"/>
                  </a:cubicBezTo>
                  <a:cubicBezTo>
                    <a:pt x="254484" y="1349320"/>
                    <a:pt x="192438" y="1267473"/>
                    <a:pt x="142934" y="1175725"/>
                  </a:cubicBezTo>
                  <a:cubicBezTo>
                    <a:pt x="72968" y="1047013"/>
                    <a:pt x="20823" y="913022"/>
                    <a:pt x="4322" y="766489"/>
                  </a:cubicBezTo>
                  <a:cubicBezTo>
                    <a:pt x="-16140" y="586293"/>
                    <a:pt x="35345" y="434480"/>
                    <a:pt x="173957" y="314349"/>
                  </a:cubicBezTo>
                  <a:cubicBezTo>
                    <a:pt x="278246" y="223921"/>
                    <a:pt x="393756" y="149335"/>
                    <a:pt x="507286" y="72108"/>
                  </a:cubicBezTo>
                  <a:cubicBezTo>
                    <a:pt x="597714" y="10723"/>
                    <a:pt x="698703" y="-7759"/>
                    <a:pt x="806292" y="2802"/>
                  </a:cubicBezTo>
                  <a:cubicBezTo>
                    <a:pt x="904641" y="12703"/>
                    <a:pt x="1002329" y="26564"/>
                    <a:pt x="1098038" y="54286"/>
                  </a:cubicBezTo>
                  <a:cubicBezTo>
                    <a:pt x="1101338" y="54947"/>
                    <a:pt x="1104638" y="55607"/>
                    <a:pt x="1107939" y="56927"/>
                  </a:cubicBezTo>
                  <a:cubicBezTo>
                    <a:pt x="1144242" y="70128"/>
                    <a:pt x="1183845" y="81349"/>
                    <a:pt x="1195066" y="124253"/>
                  </a:cubicBezTo>
                  <a:cubicBezTo>
                    <a:pt x="1206287" y="167816"/>
                    <a:pt x="1173944" y="192899"/>
                    <a:pt x="1146222" y="217981"/>
                  </a:cubicBezTo>
                  <a:cubicBezTo>
                    <a:pt x="1130381" y="232502"/>
                    <a:pt x="1119820" y="249003"/>
                    <a:pt x="1113879" y="270125"/>
                  </a:cubicBezTo>
                  <a:cubicBezTo>
                    <a:pt x="1109259" y="287287"/>
                    <a:pt x="1109259" y="307749"/>
                    <a:pt x="1091437" y="319630"/>
                  </a:cubicBezTo>
                  <a:cubicBezTo>
                    <a:pt x="1080216" y="329531"/>
                    <a:pt x="1065695" y="331511"/>
                    <a:pt x="1051834" y="334811"/>
                  </a:cubicBezTo>
                  <a:cubicBezTo>
                    <a:pt x="979227" y="352633"/>
                    <a:pt x="917182" y="393556"/>
                    <a:pt x="851836" y="426559"/>
                  </a:cubicBezTo>
                  <a:cubicBezTo>
                    <a:pt x="832694" y="436460"/>
                    <a:pt x="830714" y="455601"/>
                    <a:pt x="832034" y="475403"/>
                  </a:cubicBezTo>
                  <a:cubicBezTo>
                    <a:pt x="837315" y="548010"/>
                    <a:pt x="812233" y="586293"/>
                    <a:pt x="743587" y="610055"/>
                  </a:cubicBezTo>
                  <a:cubicBezTo>
                    <a:pt x="715864" y="619956"/>
                    <a:pt x="687482" y="628537"/>
                    <a:pt x="660419" y="642398"/>
                  </a:cubicBezTo>
                  <a:cubicBezTo>
                    <a:pt x="597714" y="675401"/>
                    <a:pt x="573952" y="721605"/>
                    <a:pt x="577252" y="792891"/>
                  </a:cubicBezTo>
                  <a:cubicBezTo>
                    <a:pt x="581212" y="874078"/>
                    <a:pt x="605635" y="950645"/>
                    <a:pt x="623456" y="1028532"/>
                  </a:cubicBezTo>
                  <a:cubicBezTo>
                    <a:pt x="632037" y="1066155"/>
                    <a:pt x="643918" y="1103118"/>
                    <a:pt x="649858" y="1140742"/>
                  </a:cubicBezTo>
                  <a:cubicBezTo>
                    <a:pt x="653159" y="1162523"/>
                    <a:pt x="660419" y="1190246"/>
                    <a:pt x="637977" y="1204767"/>
                  </a:cubicBezTo>
                  <a:cubicBezTo>
                    <a:pt x="612235" y="1221269"/>
                    <a:pt x="590453" y="1203447"/>
                    <a:pt x="569331" y="1188266"/>
                  </a:cubicBezTo>
                  <a:cubicBezTo>
                    <a:pt x="550850" y="1175064"/>
                    <a:pt x="540289" y="1159883"/>
                    <a:pt x="538969" y="1136781"/>
                  </a:cubicBezTo>
                  <a:cubicBezTo>
                    <a:pt x="538309" y="1126220"/>
                    <a:pt x="535008" y="1114999"/>
                    <a:pt x="533688" y="1104438"/>
                  </a:cubicBezTo>
                  <a:cubicBezTo>
                    <a:pt x="529728" y="1059554"/>
                    <a:pt x="505306" y="1031832"/>
                    <a:pt x="461742" y="1021271"/>
                  </a:cubicBezTo>
                  <a:cubicBezTo>
                    <a:pt x="416198" y="1010050"/>
                    <a:pt x="375934" y="1019951"/>
                    <a:pt x="343592" y="1052294"/>
                  </a:cubicBezTo>
                  <a:cubicBezTo>
                    <a:pt x="322470" y="1073416"/>
                    <a:pt x="324450" y="1101798"/>
                    <a:pt x="331711" y="1130181"/>
                  </a:cubicBezTo>
                  <a:cubicBezTo>
                    <a:pt x="352172" y="1205427"/>
                    <a:pt x="390456" y="1272093"/>
                    <a:pt x="426759" y="1340079"/>
                  </a:cubicBezTo>
                  <a:cubicBezTo>
                    <a:pt x="434680" y="1354600"/>
                    <a:pt x="446561" y="1371102"/>
                    <a:pt x="433359" y="1385623"/>
                  </a:cubicBezTo>
                  <a:cubicBezTo>
                    <a:pt x="417518" y="1403444"/>
                    <a:pt x="401017" y="1423906"/>
                    <a:pt x="371974" y="1416646"/>
                  </a:cubicBezTo>
                  <a:close/>
                </a:path>
              </a:pathLst>
            </a:custGeom>
            <a:solidFill>
              <a:schemeClr val="tx1">
                <a:lumMod val="75000"/>
                <a:lumOff val="25000"/>
              </a:schemeClr>
            </a:solidFill>
            <a:ln w="6595"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4CF0AE81-B9BE-4E0F-B208-021E7DEDD414}"/>
                </a:ext>
              </a:extLst>
            </p:cNvPr>
            <p:cNvSpPr/>
            <p:nvPr/>
          </p:nvSpPr>
          <p:spPr>
            <a:xfrm>
              <a:off x="1779279" y="2852415"/>
              <a:ext cx="676447" cy="1250046"/>
            </a:xfrm>
            <a:custGeom>
              <a:avLst/>
              <a:gdLst>
                <a:gd name="connsiteX0" fmla="*/ 47668 w 893702"/>
                <a:gd name="connsiteY0" fmla="*/ 1116711 h 1651527"/>
                <a:gd name="connsiteX1" fmla="*/ 75390 w 893702"/>
                <a:gd name="connsiteY1" fmla="*/ 1088989 h 1651527"/>
                <a:gd name="connsiteX2" fmla="*/ 89912 w 893702"/>
                <a:gd name="connsiteY2" fmla="*/ 1009122 h 1651527"/>
                <a:gd name="connsiteX3" fmla="*/ 8064 w 893702"/>
                <a:gd name="connsiteY3" fmla="*/ 828926 h 1651527"/>
                <a:gd name="connsiteX4" fmla="*/ 105753 w 893702"/>
                <a:gd name="connsiteY4" fmla="*/ 687014 h 1651527"/>
                <a:gd name="connsiteX5" fmla="*/ 241725 w 893702"/>
                <a:gd name="connsiteY5" fmla="*/ 795923 h 1651527"/>
                <a:gd name="connsiteX6" fmla="*/ 292549 w 893702"/>
                <a:gd name="connsiteY6" fmla="*/ 876450 h 1651527"/>
                <a:gd name="connsiteX7" fmla="*/ 328852 w 893702"/>
                <a:gd name="connsiteY7" fmla="*/ 855328 h 1651527"/>
                <a:gd name="connsiteX8" fmla="*/ 319612 w 893702"/>
                <a:gd name="connsiteY8" fmla="*/ 803844 h 1651527"/>
                <a:gd name="connsiteX9" fmla="*/ 258886 w 893702"/>
                <a:gd name="connsiteY9" fmla="*/ 550382 h 1651527"/>
                <a:gd name="connsiteX10" fmla="*/ 252286 w 893702"/>
                <a:gd name="connsiteY10" fmla="*/ 438832 h 1651527"/>
                <a:gd name="connsiteX11" fmla="*/ 335453 w 893702"/>
                <a:gd name="connsiteY11" fmla="*/ 316721 h 1651527"/>
                <a:gd name="connsiteX12" fmla="*/ 439082 w 893702"/>
                <a:gd name="connsiteY12" fmla="*/ 275137 h 1651527"/>
                <a:gd name="connsiteX13" fmla="*/ 506408 w 893702"/>
                <a:gd name="connsiteY13" fmla="*/ 162268 h 1651527"/>
                <a:gd name="connsiteX14" fmla="*/ 546011 w 893702"/>
                <a:gd name="connsiteY14" fmla="*/ 89001 h 1651527"/>
                <a:gd name="connsiteX15" fmla="*/ 688584 w 893702"/>
                <a:gd name="connsiteY15" fmla="*/ 19695 h 1651527"/>
                <a:gd name="connsiteX16" fmla="*/ 782972 w 893702"/>
                <a:gd name="connsiteY16" fmla="*/ 4514 h 1651527"/>
                <a:gd name="connsiteX17" fmla="*/ 802774 w 893702"/>
                <a:gd name="connsiteY17" fmla="*/ 23655 h 1651527"/>
                <a:gd name="connsiteX18" fmla="*/ 786273 w 893702"/>
                <a:gd name="connsiteY18" fmla="*/ 62599 h 1651527"/>
                <a:gd name="connsiteX19" fmla="*/ 657561 w 893702"/>
                <a:gd name="connsiteY19" fmla="*/ 202531 h 1651527"/>
                <a:gd name="connsiteX20" fmla="*/ 528190 w 893702"/>
                <a:gd name="connsiteY20" fmla="*/ 591965 h 1651527"/>
                <a:gd name="connsiteX21" fmla="*/ 546672 w 893702"/>
                <a:gd name="connsiteY21" fmla="*/ 872490 h 1651527"/>
                <a:gd name="connsiteX22" fmla="*/ 662842 w 893702"/>
                <a:gd name="connsiteY22" fmla="*/ 1091629 h 1651527"/>
                <a:gd name="connsiteX23" fmla="*/ 831156 w 893702"/>
                <a:gd name="connsiteY23" fmla="*/ 1262584 h 1651527"/>
                <a:gd name="connsiteX24" fmla="*/ 862839 w 893702"/>
                <a:gd name="connsiteY24" fmla="*/ 1316709 h 1651527"/>
                <a:gd name="connsiteX25" fmla="*/ 874060 w 893702"/>
                <a:gd name="connsiteY25" fmla="*/ 1413737 h 1651527"/>
                <a:gd name="connsiteX26" fmla="*/ 891882 w 893702"/>
                <a:gd name="connsiteY26" fmla="*/ 1559610 h 1651527"/>
                <a:gd name="connsiteX27" fmla="*/ 546672 w 893702"/>
                <a:gd name="connsiteY27" fmla="*/ 1644097 h 1651527"/>
                <a:gd name="connsiteX28" fmla="*/ 291889 w 893702"/>
                <a:gd name="connsiteY28" fmla="*/ 1630236 h 1651527"/>
                <a:gd name="connsiteX29" fmla="*/ 181000 w 893702"/>
                <a:gd name="connsiteY29" fmla="*/ 1578092 h 1651527"/>
                <a:gd name="connsiteX30" fmla="*/ 143376 w 893702"/>
                <a:gd name="connsiteY30" fmla="*/ 1494924 h 1651527"/>
                <a:gd name="connsiteX31" fmla="*/ 152617 w 893702"/>
                <a:gd name="connsiteY31" fmla="*/ 1390635 h 1651527"/>
                <a:gd name="connsiteX32" fmla="*/ 126215 w 893702"/>
                <a:gd name="connsiteY32" fmla="*/ 1280406 h 1651527"/>
                <a:gd name="connsiteX33" fmla="*/ 47668 w 893702"/>
                <a:gd name="connsiteY33" fmla="*/ 1116711 h 1651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893702" h="1651527">
                  <a:moveTo>
                    <a:pt x="47668" y="1116711"/>
                  </a:moveTo>
                  <a:cubicBezTo>
                    <a:pt x="51628" y="1112751"/>
                    <a:pt x="70770" y="1092289"/>
                    <a:pt x="75390" y="1088989"/>
                  </a:cubicBezTo>
                  <a:cubicBezTo>
                    <a:pt x="115654" y="1056646"/>
                    <a:pt x="115654" y="1056646"/>
                    <a:pt x="89912" y="1009122"/>
                  </a:cubicBezTo>
                  <a:cubicBezTo>
                    <a:pt x="58889" y="951037"/>
                    <a:pt x="27206" y="892952"/>
                    <a:pt x="8064" y="828926"/>
                  </a:cubicBezTo>
                  <a:cubicBezTo>
                    <a:pt x="-17018" y="743778"/>
                    <a:pt x="16645" y="692294"/>
                    <a:pt x="105753" y="687014"/>
                  </a:cubicBezTo>
                  <a:cubicBezTo>
                    <a:pt x="192221" y="681073"/>
                    <a:pt x="238425" y="712756"/>
                    <a:pt x="241725" y="795923"/>
                  </a:cubicBezTo>
                  <a:cubicBezTo>
                    <a:pt x="243045" y="834867"/>
                    <a:pt x="258226" y="859949"/>
                    <a:pt x="292549" y="876450"/>
                  </a:cubicBezTo>
                  <a:cubicBezTo>
                    <a:pt x="316971" y="887671"/>
                    <a:pt x="327532" y="881071"/>
                    <a:pt x="328852" y="855328"/>
                  </a:cubicBezTo>
                  <a:cubicBezTo>
                    <a:pt x="329513" y="837507"/>
                    <a:pt x="324232" y="820345"/>
                    <a:pt x="319612" y="803844"/>
                  </a:cubicBezTo>
                  <a:cubicBezTo>
                    <a:pt x="298490" y="719356"/>
                    <a:pt x="274728" y="636189"/>
                    <a:pt x="258886" y="550382"/>
                  </a:cubicBezTo>
                  <a:cubicBezTo>
                    <a:pt x="252286" y="513418"/>
                    <a:pt x="249645" y="476455"/>
                    <a:pt x="252286" y="438832"/>
                  </a:cubicBezTo>
                  <a:cubicBezTo>
                    <a:pt x="256246" y="382067"/>
                    <a:pt x="285289" y="341143"/>
                    <a:pt x="335453" y="316721"/>
                  </a:cubicBezTo>
                  <a:cubicBezTo>
                    <a:pt x="369116" y="300220"/>
                    <a:pt x="404759" y="288339"/>
                    <a:pt x="439082" y="275137"/>
                  </a:cubicBezTo>
                  <a:cubicBezTo>
                    <a:pt x="493207" y="254676"/>
                    <a:pt x="513669" y="220353"/>
                    <a:pt x="506408" y="162268"/>
                  </a:cubicBezTo>
                  <a:cubicBezTo>
                    <a:pt x="498487" y="101542"/>
                    <a:pt x="493867" y="115404"/>
                    <a:pt x="546011" y="89001"/>
                  </a:cubicBezTo>
                  <a:cubicBezTo>
                    <a:pt x="592876" y="65239"/>
                    <a:pt x="640400" y="40817"/>
                    <a:pt x="688584" y="19695"/>
                  </a:cubicBezTo>
                  <a:cubicBezTo>
                    <a:pt x="718287" y="6494"/>
                    <a:pt x="748649" y="-7367"/>
                    <a:pt x="782972" y="4514"/>
                  </a:cubicBezTo>
                  <a:cubicBezTo>
                    <a:pt x="789573" y="11114"/>
                    <a:pt x="796173" y="17715"/>
                    <a:pt x="802774" y="23655"/>
                  </a:cubicBezTo>
                  <a:cubicBezTo>
                    <a:pt x="808715" y="41477"/>
                    <a:pt x="798154" y="51378"/>
                    <a:pt x="786273" y="62599"/>
                  </a:cubicBezTo>
                  <a:cubicBezTo>
                    <a:pt x="739408" y="105503"/>
                    <a:pt x="691884" y="147746"/>
                    <a:pt x="657561" y="202531"/>
                  </a:cubicBezTo>
                  <a:cubicBezTo>
                    <a:pt x="583635" y="322002"/>
                    <a:pt x="539411" y="450713"/>
                    <a:pt x="528190" y="591965"/>
                  </a:cubicBezTo>
                  <a:cubicBezTo>
                    <a:pt x="520269" y="687014"/>
                    <a:pt x="522909" y="779422"/>
                    <a:pt x="546672" y="872490"/>
                  </a:cubicBezTo>
                  <a:cubicBezTo>
                    <a:pt x="568454" y="955657"/>
                    <a:pt x="608717" y="1026943"/>
                    <a:pt x="662842" y="1091629"/>
                  </a:cubicBezTo>
                  <a:cubicBezTo>
                    <a:pt x="714326" y="1153014"/>
                    <a:pt x="771751" y="1209119"/>
                    <a:pt x="831156" y="1262584"/>
                  </a:cubicBezTo>
                  <a:cubicBezTo>
                    <a:pt x="846338" y="1276445"/>
                    <a:pt x="873400" y="1286346"/>
                    <a:pt x="862839" y="1316709"/>
                  </a:cubicBezTo>
                  <a:cubicBezTo>
                    <a:pt x="855579" y="1350372"/>
                    <a:pt x="870760" y="1381394"/>
                    <a:pt x="874060" y="1413737"/>
                  </a:cubicBezTo>
                  <a:cubicBezTo>
                    <a:pt x="876040" y="1432219"/>
                    <a:pt x="900463" y="1553009"/>
                    <a:pt x="891882" y="1559610"/>
                  </a:cubicBezTo>
                  <a:cubicBezTo>
                    <a:pt x="840397" y="1601194"/>
                    <a:pt x="606737" y="1636837"/>
                    <a:pt x="546672" y="1644097"/>
                  </a:cubicBezTo>
                  <a:cubicBezTo>
                    <a:pt x="373076" y="1653998"/>
                    <a:pt x="436442" y="1657958"/>
                    <a:pt x="291889" y="1630236"/>
                  </a:cubicBezTo>
                  <a:cubicBezTo>
                    <a:pt x="247665" y="1611754"/>
                    <a:pt x="210702" y="1587332"/>
                    <a:pt x="181000" y="1578092"/>
                  </a:cubicBezTo>
                  <a:cubicBezTo>
                    <a:pt x="146017" y="1563570"/>
                    <a:pt x="147997" y="1524627"/>
                    <a:pt x="143376" y="1494924"/>
                  </a:cubicBezTo>
                  <a:cubicBezTo>
                    <a:pt x="144036" y="1459941"/>
                    <a:pt x="146676" y="1425618"/>
                    <a:pt x="152617" y="1390635"/>
                  </a:cubicBezTo>
                  <a:cubicBezTo>
                    <a:pt x="158558" y="1352352"/>
                    <a:pt x="138096" y="1316709"/>
                    <a:pt x="126215" y="1280406"/>
                  </a:cubicBezTo>
                  <a:cubicBezTo>
                    <a:pt x="110373" y="1236842"/>
                    <a:pt x="47668" y="1116711"/>
                    <a:pt x="47668" y="1116711"/>
                  </a:cubicBezTo>
                  <a:close/>
                </a:path>
              </a:pathLst>
            </a:custGeom>
            <a:solidFill>
              <a:srgbClr val="FEAB77"/>
            </a:solidFill>
            <a:ln w="3423"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427422EF-263F-4FF0-B33D-368B1F5926B9}"/>
                </a:ext>
              </a:extLst>
            </p:cNvPr>
            <p:cNvSpPr/>
            <p:nvPr/>
          </p:nvSpPr>
          <p:spPr>
            <a:xfrm>
              <a:off x="3721917" y="1695225"/>
              <a:ext cx="2247441" cy="1692179"/>
            </a:xfrm>
            <a:custGeom>
              <a:avLst/>
              <a:gdLst>
                <a:gd name="connsiteX0" fmla="*/ 1064151 w 2969257"/>
                <a:gd name="connsiteY0" fmla="*/ 935232 h 2235661"/>
                <a:gd name="connsiteX1" fmla="*/ 1755891 w 2969257"/>
                <a:gd name="connsiteY1" fmla="*/ 1096946 h 2235661"/>
                <a:gd name="connsiteX2" fmla="*/ 1823878 w 2969257"/>
                <a:gd name="connsiteY2" fmla="*/ 1078465 h 2235661"/>
                <a:gd name="connsiteX3" fmla="*/ 2653570 w 2969257"/>
                <a:gd name="connsiteY3" fmla="*/ 270554 h 2235661"/>
                <a:gd name="connsiteX4" fmla="*/ 2654230 w 2969257"/>
                <a:gd name="connsiteY4" fmla="*/ 228310 h 2235661"/>
                <a:gd name="connsiteX5" fmla="*/ 2578984 w 2969257"/>
                <a:gd name="connsiteY5" fmla="*/ 154384 h 2235661"/>
                <a:gd name="connsiteX6" fmla="*/ 2586244 w 2969257"/>
                <a:gd name="connsiteY6" fmla="*/ 118741 h 2235661"/>
                <a:gd name="connsiteX7" fmla="*/ 2938055 w 2969257"/>
                <a:gd name="connsiteY7" fmla="*/ 5211 h 2235661"/>
                <a:gd name="connsiteX8" fmla="*/ 2965778 w 2969257"/>
                <a:gd name="connsiteY8" fmla="*/ 4551 h 2235661"/>
                <a:gd name="connsiteX9" fmla="*/ 2964457 w 2969257"/>
                <a:gd name="connsiteY9" fmla="*/ 29633 h 2235661"/>
                <a:gd name="connsiteX10" fmla="*/ 2857528 w 2969257"/>
                <a:gd name="connsiteY10" fmla="*/ 383424 h 2235661"/>
                <a:gd name="connsiteX11" fmla="*/ 2817924 w 2969257"/>
                <a:gd name="connsiteY11" fmla="*/ 392665 h 2235661"/>
                <a:gd name="connsiteX12" fmla="*/ 2761820 w 2969257"/>
                <a:gd name="connsiteY12" fmla="*/ 336560 h 2235661"/>
                <a:gd name="connsiteX13" fmla="*/ 2714956 w 2969257"/>
                <a:gd name="connsiteY13" fmla="*/ 337220 h 2235661"/>
                <a:gd name="connsiteX14" fmla="*/ 1858200 w 2969257"/>
                <a:gd name="connsiteY14" fmla="*/ 1225657 h 2235661"/>
                <a:gd name="connsiteX15" fmla="*/ 1800115 w 2969257"/>
                <a:gd name="connsiteY15" fmla="*/ 1242159 h 2235661"/>
                <a:gd name="connsiteX16" fmla="*/ 1132137 w 2969257"/>
                <a:gd name="connsiteY16" fmla="*/ 1070544 h 2235661"/>
                <a:gd name="connsiteX17" fmla="*/ 1064151 w 2969257"/>
                <a:gd name="connsiteY17" fmla="*/ 1091666 h 2235661"/>
                <a:gd name="connsiteX18" fmla="*/ 114988 w 2969257"/>
                <a:gd name="connsiteY18" fmla="*/ 2222345 h 2235661"/>
                <a:gd name="connsiteX19" fmla="*/ 74724 w 2969257"/>
                <a:gd name="connsiteY19" fmla="*/ 2225645 h 2235661"/>
                <a:gd name="connsiteX20" fmla="*/ 15979 w 2969257"/>
                <a:gd name="connsiteY20" fmla="*/ 2178121 h 2235661"/>
                <a:gd name="connsiteX21" fmla="*/ 11359 w 2969257"/>
                <a:gd name="connsiteY21" fmla="*/ 2132577 h 2235661"/>
                <a:gd name="connsiteX22" fmla="*/ 1024547 w 2969257"/>
                <a:gd name="connsiteY22" fmla="*/ 954374 h 2235661"/>
                <a:gd name="connsiteX23" fmla="*/ 1064151 w 2969257"/>
                <a:gd name="connsiteY23" fmla="*/ 935232 h 2235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69257" h="2235661">
                  <a:moveTo>
                    <a:pt x="1064151" y="935232"/>
                  </a:moveTo>
                  <a:cubicBezTo>
                    <a:pt x="1105074" y="944473"/>
                    <a:pt x="1572395" y="1052722"/>
                    <a:pt x="1755891" y="1096946"/>
                  </a:cubicBezTo>
                  <a:cubicBezTo>
                    <a:pt x="1783614" y="1103547"/>
                    <a:pt x="1803415" y="1098266"/>
                    <a:pt x="1823878" y="1078465"/>
                  </a:cubicBezTo>
                  <a:cubicBezTo>
                    <a:pt x="2011334" y="894308"/>
                    <a:pt x="2564462" y="355701"/>
                    <a:pt x="2653570" y="270554"/>
                  </a:cubicBezTo>
                  <a:cubicBezTo>
                    <a:pt x="2670731" y="254052"/>
                    <a:pt x="2670731" y="243491"/>
                    <a:pt x="2654230" y="228310"/>
                  </a:cubicBezTo>
                  <a:cubicBezTo>
                    <a:pt x="2628488" y="204548"/>
                    <a:pt x="2604725" y="178806"/>
                    <a:pt x="2578984" y="154384"/>
                  </a:cubicBezTo>
                  <a:cubicBezTo>
                    <a:pt x="2561162" y="137222"/>
                    <a:pt x="2559842" y="126661"/>
                    <a:pt x="2586244" y="118741"/>
                  </a:cubicBezTo>
                  <a:cubicBezTo>
                    <a:pt x="2703734" y="81117"/>
                    <a:pt x="2820565" y="42834"/>
                    <a:pt x="2938055" y="5211"/>
                  </a:cubicBezTo>
                  <a:cubicBezTo>
                    <a:pt x="2947296" y="2570"/>
                    <a:pt x="2957196" y="-4690"/>
                    <a:pt x="2965778" y="4551"/>
                  </a:cubicBezTo>
                  <a:cubicBezTo>
                    <a:pt x="2973038" y="11811"/>
                    <a:pt x="2967097" y="21712"/>
                    <a:pt x="2964457" y="29633"/>
                  </a:cubicBezTo>
                  <a:cubicBezTo>
                    <a:pt x="2928814" y="147783"/>
                    <a:pt x="2893171" y="265273"/>
                    <a:pt x="2857528" y="383424"/>
                  </a:cubicBezTo>
                  <a:cubicBezTo>
                    <a:pt x="2847627" y="416427"/>
                    <a:pt x="2843007" y="417087"/>
                    <a:pt x="2817924" y="392665"/>
                  </a:cubicBezTo>
                  <a:cubicBezTo>
                    <a:pt x="2798783" y="374183"/>
                    <a:pt x="2778981" y="357021"/>
                    <a:pt x="2761820" y="336560"/>
                  </a:cubicBezTo>
                  <a:cubicBezTo>
                    <a:pt x="2743998" y="315438"/>
                    <a:pt x="2732117" y="318738"/>
                    <a:pt x="2714956" y="337220"/>
                  </a:cubicBezTo>
                  <a:cubicBezTo>
                    <a:pt x="2576343" y="481772"/>
                    <a:pt x="2004073" y="1073184"/>
                    <a:pt x="1858200" y="1225657"/>
                  </a:cubicBezTo>
                  <a:cubicBezTo>
                    <a:pt x="1840379" y="1244139"/>
                    <a:pt x="1824537" y="1248099"/>
                    <a:pt x="1800115" y="1242159"/>
                  </a:cubicBezTo>
                  <a:cubicBezTo>
                    <a:pt x="1577676" y="1184734"/>
                    <a:pt x="1354576" y="1128629"/>
                    <a:pt x="1132137" y="1070544"/>
                  </a:cubicBezTo>
                  <a:cubicBezTo>
                    <a:pt x="1102434" y="1062623"/>
                    <a:pt x="1083953" y="1067904"/>
                    <a:pt x="1064151" y="1091666"/>
                  </a:cubicBezTo>
                  <a:cubicBezTo>
                    <a:pt x="922238" y="1260641"/>
                    <a:pt x="288583" y="2014426"/>
                    <a:pt x="114988" y="2222345"/>
                  </a:cubicBezTo>
                  <a:cubicBezTo>
                    <a:pt x="100466" y="2239506"/>
                    <a:pt x="89906" y="2239506"/>
                    <a:pt x="74724" y="2225645"/>
                  </a:cubicBezTo>
                  <a:cubicBezTo>
                    <a:pt x="55583" y="2209143"/>
                    <a:pt x="36441" y="2191982"/>
                    <a:pt x="15979" y="2178121"/>
                  </a:cubicBezTo>
                  <a:cubicBezTo>
                    <a:pt x="-4483" y="2163600"/>
                    <a:pt x="-4483" y="2150398"/>
                    <a:pt x="11359" y="2132577"/>
                  </a:cubicBezTo>
                  <a:cubicBezTo>
                    <a:pt x="81985" y="2051390"/>
                    <a:pt x="924879" y="1070544"/>
                    <a:pt x="1024547" y="954374"/>
                  </a:cubicBezTo>
                  <a:cubicBezTo>
                    <a:pt x="1032468" y="944473"/>
                    <a:pt x="1039729" y="932592"/>
                    <a:pt x="1064151" y="935232"/>
                  </a:cubicBezTo>
                  <a:close/>
                </a:path>
              </a:pathLst>
            </a:custGeom>
            <a:solidFill>
              <a:srgbClr val="424242"/>
            </a:solidFill>
            <a:ln w="6595"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F69CFCB9-B037-4033-AF1C-E483B1DCE144}"/>
                </a:ext>
              </a:extLst>
            </p:cNvPr>
            <p:cNvSpPr/>
            <p:nvPr/>
          </p:nvSpPr>
          <p:spPr>
            <a:xfrm>
              <a:off x="4403784" y="4601432"/>
              <a:ext cx="251435" cy="287271"/>
            </a:xfrm>
            <a:custGeom>
              <a:avLst/>
              <a:gdLst>
                <a:gd name="connsiteX0" fmla="*/ 90428 w 332189"/>
                <a:gd name="connsiteY0" fmla="*/ 0 h 379533"/>
                <a:gd name="connsiteX1" fmla="*/ 325408 w 332189"/>
                <a:gd name="connsiteY1" fmla="*/ 260723 h 379533"/>
                <a:gd name="connsiteX2" fmla="*/ 330689 w 332189"/>
                <a:gd name="connsiteY2" fmla="*/ 274584 h 379533"/>
                <a:gd name="connsiteX3" fmla="*/ 238941 w 332189"/>
                <a:gd name="connsiteY3" fmla="*/ 379533 h 379533"/>
                <a:gd name="connsiteX4" fmla="*/ 0 w 332189"/>
                <a:gd name="connsiteY4" fmla="*/ 70626 h 379533"/>
                <a:gd name="connsiteX5" fmla="*/ 90428 w 332189"/>
                <a:gd name="connsiteY5" fmla="*/ 0 h 379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2189" h="379533">
                  <a:moveTo>
                    <a:pt x="90428" y="0"/>
                  </a:moveTo>
                  <a:cubicBezTo>
                    <a:pt x="123430" y="26402"/>
                    <a:pt x="310227" y="254782"/>
                    <a:pt x="325408" y="260723"/>
                  </a:cubicBezTo>
                  <a:cubicBezTo>
                    <a:pt x="330029" y="264023"/>
                    <a:pt x="334649" y="269963"/>
                    <a:pt x="330689" y="274584"/>
                  </a:cubicBezTo>
                  <a:cubicBezTo>
                    <a:pt x="302966" y="312207"/>
                    <a:pt x="278544" y="352471"/>
                    <a:pt x="238941" y="379533"/>
                  </a:cubicBezTo>
                  <a:cubicBezTo>
                    <a:pt x="154453" y="284485"/>
                    <a:pt x="74586" y="173595"/>
                    <a:pt x="0" y="70626"/>
                  </a:cubicBezTo>
                  <a:cubicBezTo>
                    <a:pt x="35643" y="33003"/>
                    <a:pt x="62045" y="13201"/>
                    <a:pt x="90428" y="0"/>
                  </a:cubicBezTo>
                  <a:close/>
                </a:path>
              </a:pathLst>
            </a:custGeom>
            <a:solidFill>
              <a:schemeClr val="bg1">
                <a:lumMod val="85000"/>
              </a:schemeClr>
            </a:solidFill>
            <a:ln w="6595"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4EDB3C57-9B0F-4E68-8A63-59C8CB68DA1A}"/>
                </a:ext>
              </a:extLst>
            </p:cNvPr>
            <p:cNvSpPr/>
            <p:nvPr/>
          </p:nvSpPr>
          <p:spPr>
            <a:xfrm>
              <a:off x="2299970" y="3098811"/>
              <a:ext cx="124900" cy="58277"/>
            </a:xfrm>
            <a:custGeom>
              <a:avLst/>
              <a:gdLst>
                <a:gd name="connsiteX0" fmla="*/ 0 w 165014"/>
                <a:gd name="connsiteY0" fmla="*/ 76996 h 76995"/>
                <a:gd name="connsiteX1" fmla="*/ 165014 w 165014"/>
                <a:gd name="connsiteY1" fmla="*/ 34752 h 76995"/>
                <a:gd name="connsiteX2" fmla="*/ 0 w 165014"/>
                <a:gd name="connsiteY2" fmla="*/ 76996 h 76995"/>
              </a:gdLst>
              <a:ahLst/>
              <a:cxnLst>
                <a:cxn ang="0">
                  <a:pos x="connsiteX0" y="connsiteY0"/>
                </a:cxn>
                <a:cxn ang="0">
                  <a:pos x="connsiteX1" y="connsiteY1"/>
                </a:cxn>
                <a:cxn ang="0">
                  <a:pos x="connsiteX2" y="connsiteY2"/>
                </a:cxn>
              </a:cxnLst>
              <a:rect l="l" t="t" r="r" b="b"/>
              <a:pathLst>
                <a:path w="165014" h="76995">
                  <a:moveTo>
                    <a:pt x="0" y="76996"/>
                  </a:moveTo>
                  <a:cubicBezTo>
                    <a:pt x="31683" y="-6172"/>
                    <a:pt x="108250" y="-24653"/>
                    <a:pt x="165014" y="34752"/>
                  </a:cubicBezTo>
                  <a:cubicBezTo>
                    <a:pt x="110230" y="48613"/>
                    <a:pt x="57425" y="62474"/>
                    <a:pt x="0" y="76996"/>
                  </a:cubicBezTo>
                  <a:close/>
                </a:path>
              </a:pathLst>
            </a:custGeom>
            <a:solidFill>
              <a:schemeClr val="tx1">
                <a:lumMod val="75000"/>
                <a:lumOff val="25000"/>
              </a:schemeClr>
            </a:solidFill>
            <a:ln w="6595" cap="flat">
              <a:noFill/>
              <a:prstDash val="solid"/>
              <a:miter/>
            </a:ln>
          </p:spPr>
          <p:txBody>
            <a:bodyPr rtlCol="0" anchor="ctr"/>
            <a:lstStyle/>
            <a:p>
              <a:endParaRPr lang="en-US"/>
            </a:p>
          </p:txBody>
        </p:sp>
        <p:sp>
          <p:nvSpPr>
            <p:cNvPr id="14" name="Freeform: Shape 13">
              <a:extLst>
                <a:ext uri="{FF2B5EF4-FFF2-40B4-BE49-F238E27FC236}">
                  <a16:creationId xmlns:a16="http://schemas.microsoft.com/office/drawing/2014/main" id="{A9C9CA1A-BAFD-4E98-8E2D-E54419A9A081}"/>
                </a:ext>
              </a:extLst>
            </p:cNvPr>
            <p:cNvSpPr/>
            <p:nvPr/>
          </p:nvSpPr>
          <p:spPr>
            <a:xfrm>
              <a:off x="2665677" y="3358927"/>
              <a:ext cx="29476" cy="28477"/>
            </a:xfrm>
            <a:custGeom>
              <a:avLst/>
              <a:gdLst>
                <a:gd name="connsiteX0" fmla="*/ 38943 w 38943"/>
                <a:gd name="connsiteY0" fmla="*/ 0 h 37623"/>
                <a:gd name="connsiteX1" fmla="*/ 0 w 38943"/>
                <a:gd name="connsiteY1" fmla="*/ 37623 h 37623"/>
                <a:gd name="connsiteX2" fmla="*/ 38943 w 38943"/>
                <a:gd name="connsiteY2" fmla="*/ 0 h 37623"/>
              </a:gdLst>
              <a:ahLst/>
              <a:cxnLst>
                <a:cxn ang="0">
                  <a:pos x="connsiteX0" y="connsiteY0"/>
                </a:cxn>
                <a:cxn ang="0">
                  <a:pos x="connsiteX1" y="connsiteY1"/>
                </a:cxn>
                <a:cxn ang="0">
                  <a:pos x="connsiteX2" y="connsiteY2"/>
                </a:cxn>
              </a:cxnLst>
              <a:rect l="l" t="t" r="r" b="b"/>
              <a:pathLst>
                <a:path w="38943" h="37623">
                  <a:moveTo>
                    <a:pt x="38943" y="0"/>
                  </a:moveTo>
                  <a:cubicBezTo>
                    <a:pt x="32343" y="25742"/>
                    <a:pt x="19802" y="32343"/>
                    <a:pt x="0" y="37623"/>
                  </a:cubicBezTo>
                  <a:cubicBezTo>
                    <a:pt x="7261" y="19142"/>
                    <a:pt x="17822" y="10561"/>
                    <a:pt x="38943" y="0"/>
                  </a:cubicBezTo>
                  <a:close/>
                </a:path>
              </a:pathLst>
            </a:custGeom>
            <a:solidFill>
              <a:schemeClr val="tx1">
                <a:lumMod val="75000"/>
                <a:lumOff val="25000"/>
              </a:schemeClr>
            </a:solidFill>
            <a:ln w="6595" cap="flat">
              <a:no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id="{7A760DA6-8140-45D2-9651-34E133D9CA38}"/>
                </a:ext>
              </a:extLst>
            </p:cNvPr>
            <p:cNvSpPr/>
            <p:nvPr/>
          </p:nvSpPr>
          <p:spPr>
            <a:xfrm>
              <a:off x="1852754" y="3892002"/>
              <a:ext cx="1168176" cy="2630422"/>
            </a:xfrm>
            <a:custGeom>
              <a:avLst/>
              <a:gdLst>
                <a:gd name="connsiteX0" fmla="*/ 248940 w 1543364"/>
                <a:gd name="connsiteY0" fmla="*/ 2975540 h 3475242"/>
                <a:gd name="connsiteX1" fmla="*/ 72704 w 1543364"/>
                <a:gd name="connsiteY1" fmla="*/ 2116805 h 3475242"/>
                <a:gd name="connsiteX2" fmla="*/ 48942 w 1543364"/>
                <a:gd name="connsiteY2" fmla="*/ 1867963 h 3475242"/>
                <a:gd name="connsiteX3" fmla="*/ 1418 w 1543364"/>
                <a:gd name="connsiteY3" fmla="*/ 1180843 h 3475242"/>
                <a:gd name="connsiteX4" fmla="*/ 23860 w 1543364"/>
                <a:gd name="connsiteY4" fmla="*/ 419137 h 3475242"/>
                <a:gd name="connsiteX5" fmla="*/ 43002 w 1543364"/>
                <a:gd name="connsiteY5" fmla="*/ 146533 h 3475242"/>
                <a:gd name="connsiteX6" fmla="*/ 54223 w 1543364"/>
                <a:gd name="connsiteY6" fmla="*/ 0 h 3475242"/>
                <a:gd name="connsiteX7" fmla="*/ 148611 w 1543364"/>
                <a:gd name="connsiteY7" fmla="*/ 158414 h 3475242"/>
                <a:gd name="connsiteX8" fmla="*/ 447617 w 1543364"/>
                <a:gd name="connsiteY8" fmla="*/ 269964 h 3475242"/>
                <a:gd name="connsiteX9" fmla="*/ 674017 w 1543364"/>
                <a:gd name="connsiteY9" fmla="*/ 201318 h 3475242"/>
                <a:gd name="connsiteX10" fmla="*/ 758505 w 1543364"/>
                <a:gd name="connsiteY10" fmla="*/ 108910 h 3475242"/>
                <a:gd name="connsiteX11" fmla="*/ 775006 w 1543364"/>
                <a:gd name="connsiteY11" fmla="*/ 40923 h 3475242"/>
                <a:gd name="connsiteX12" fmla="*/ 823190 w 1543364"/>
                <a:gd name="connsiteY12" fmla="*/ 262703 h 3475242"/>
                <a:gd name="connsiteX13" fmla="*/ 1099754 w 1543364"/>
                <a:gd name="connsiteY13" fmla="*/ 1077214 h 3475242"/>
                <a:gd name="connsiteX14" fmla="*/ 1366418 w 1543364"/>
                <a:gd name="connsiteY14" fmla="*/ 2444854 h 3475242"/>
                <a:gd name="connsiteX15" fmla="*/ 1514271 w 1543364"/>
                <a:gd name="connsiteY15" fmla="*/ 3205901 h 3475242"/>
                <a:gd name="connsiteX16" fmla="*/ 1540673 w 1543364"/>
                <a:gd name="connsiteY16" fmla="*/ 3344513 h 3475242"/>
                <a:gd name="connsiteX17" fmla="*/ 1511630 w 1543364"/>
                <a:gd name="connsiteY17" fmla="*/ 3387417 h 3475242"/>
                <a:gd name="connsiteX18" fmla="*/ 1224505 w 1543364"/>
                <a:gd name="connsiteY18" fmla="*/ 3428340 h 3475242"/>
                <a:gd name="connsiteX19" fmla="*/ 503062 w 1543364"/>
                <a:gd name="connsiteY19" fmla="*/ 3463323 h 3475242"/>
                <a:gd name="connsiteX20" fmla="*/ 309005 w 1543364"/>
                <a:gd name="connsiteY20" fmla="*/ 3475204 h 3475242"/>
                <a:gd name="connsiteX21" fmla="*/ 248940 w 1543364"/>
                <a:gd name="connsiteY21" fmla="*/ 2975540 h 3475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43364" h="3475242">
                  <a:moveTo>
                    <a:pt x="248940" y="2975540"/>
                  </a:moveTo>
                  <a:cubicBezTo>
                    <a:pt x="189535" y="2689735"/>
                    <a:pt x="132110" y="2402610"/>
                    <a:pt x="72704" y="2116805"/>
                  </a:cubicBezTo>
                  <a:cubicBezTo>
                    <a:pt x="55543" y="2034298"/>
                    <a:pt x="54883" y="1951131"/>
                    <a:pt x="48942" y="1867963"/>
                  </a:cubicBezTo>
                  <a:cubicBezTo>
                    <a:pt x="31781" y="1638923"/>
                    <a:pt x="14619" y="1409883"/>
                    <a:pt x="1418" y="1180843"/>
                  </a:cubicBezTo>
                  <a:cubicBezTo>
                    <a:pt x="-6503" y="1042231"/>
                    <a:pt x="21220" y="517485"/>
                    <a:pt x="23860" y="419137"/>
                  </a:cubicBezTo>
                  <a:cubicBezTo>
                    <a:pt x="25840" y="349831"/>
                    <a:pt x="36401" y="215839"/>
                    <a:pt x="43002" y="146533"/>
                  </a:cubicBezTo>
                  <a:cubicBezTo>
                    <a:pt x="41022" y="83827"/>
                    <a:pt x="43002" y="91088"/>
                    <a:pt x="54223" y="0"/>
                  </a:cubicBezTo>
                  <a:cubicBezTo>
                    <a:pt x="91846" y="134652"/>
                    <a:pt x="108348" y="122111"/>
                    <a:pt x="148611" y="158414"/>
                  </a:cubicBezTo>
                  <a:cubicBezTo>
                    <a:pt x="270722" y="235641"/>
                    <a:pt x="314946" y="260723"/>
                    <a:pt x="447617" y="269964"/>
                  </a:cubicBezTo>
                  <a:cubicBezTo>
                    <a:pt x="563787" y="252142"/>
                    <a:pt x="617252" y="239601"/>
                    <a:pt x="674017" y="201318"/>
                  </a:cubicBezTo>
                  <a:cubicBezTo>
                    <a:pt x="731442" y="150493"/>
                    <a:pt x="735403" y="145213"/>
                    <a:pt x="758505" y="108910"/>
                  </a:cubicBezTo>
                  <a:cubicBezTo>
                    <a:pt x="771706" y="71286"/>
                    <a:pt x="763785" y="20462"/>
                    <a:pt x="775006" y="40923"/>
                  </a:cubicBezTo>
                  <a:cubicBezTo>
                    <a:pt x="788207" y="54785"/>
                    <a:pt x="802068" y="219139"/>
                    <a:pt x="823190" y="262703"/>
                  </a:cubicBezTo>
                  <a:cubicBezTo>
                    <a:pt x="910318" y="542568"/>
                    <a:pt x="1018567" y="796030"/>
                    <a:pt x="1099754" y="1077214"/>
                  </a:cubicBezTo>
                  <a:cubicBezTo>
                    <a:pt x="1136718" y="1204605"/>
                    <a:pt x="1303712" y="2119445"/>
                    <a:pt x="1366418" y="2444854"/>
                  </a:cubicBezTo>
                  <a:cubicBezTo>
                    <a:pt x="1415262" y="2698316"/>
                    <a:pt x="1465426" y="2952438"/>
                    <a:pt x="1514271" y="3205901"/>
                  </a:cubicBezTo>
                  <a:cubicBezTo>
                    <a:pt x="1523511" y="3252105"/>
                    <a:pt x="1528792" y="3299629"/>
                    <a:pt x="1540673" y="3344513"/>
                  </a:cubicBezTo>
                  <a:cubicBezTo>
                    <a:pt x="1549254" y="3375535"/>
                    <a:pt x="1536712" y="3382136"/>
                    <a:pt x="1511630" y="3387417"/>
                  </a:cubicBezTo>
                  <a:cubicBezTo>
                    <a:pt x="1417242" y="3408538"/>
                    <a:pt x="1320874" y="3419759"/>
                    <a:pt x="1224505" y="3428340"/>
                  </a:cubicBezTo>
                  <a:cubicBezTo>
                    <a:pt x="984244" y="3449462"/>
                    <a:pt x="743983" y="3458042"/>
                    <a:pt x="503062" y="3463323"/>
                  </a:cubicBezTo>
                  <a:cubicBezTo>
                    <a:pt x="438376" y="3464643"/>
                    <a:pt x="373691" y="3471244"/>
                    <a:pt x="309005" y="3475204"/>
                  </a:cubicBezTo>
                  <a:cubicBezTo>
                    <a:pt x="290523" y="3479825"/>
                    <a:pt x="268081" y="3069269"/>
                    <a:pt x="248940" y="2975540"/>
                  </a:cubicBezTo>
                  <a:close/>
                </a:path>
              </a:pathLst>
            </a:custGeom>
            <a:solidFill>
              <a:schemeClr val="bg1">
                <a:lumMod val="85000"/>
              </a:schemeClr>
            </a:solidFill>
            <a:ln w="6595"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FE189F36-5680-4BF6-887F-8E55F1532F7B}"/>
                </a:ext>
              </a:extLst>
            </p:cNvPr>
            <p:cNvSpPr/>
            <p:nvPr/>
          </p:nvSpPr>
          <p:spPr>
            <a:xfrm>
              <a:off x="2120158" y="4096642"/>
              <a:ext cx="558318" cy="2268576"/>
            </a:xfrm>
            <a:custGeom>
              <a:avLst/>
              <a:gdLst>
                <a:gd name="connsiteX0" fmla="*/ 221061 w 737634"/>
                <a:gd name="connsiteY0" fmla="*/ 100587 h 2997181"/>
                <a:gd name="connsiteX1" fmla="*/ 215121 w 737634"/>
                <a:gd name="connsiteY1" fmla="*/ 139530 h 2997181"/>
                <a:gd name="connsiteX2" fmla="*/ 218421 w 737634"/>
                <a:gd name="connsiteY2" fmla="*/ 344148 h 2997181"/>
                <a:gd name="connsiteX3" fmla="*/ 734586 w 737634"/>
                <a:gd name="connsiteY3" fmla="*/ 2748078 h 2997181"/>
                <a:gd name="connsiteX4" fmla="*/ 708844 w 737634"/>
                <a:gd name="connsiteY4" fmla="*/ 2823325 h 2997181"/>
                <a:gd name="connsiteX5" fmla="*/ 553070 w 737634"/>
                <a:gd name="connsiteY5" fmla="*/ 2988340 h 2997181"/>
                <a:gd name="connsiteX6" fmla="*/ 519407 w 737634"/>
                <a:gd name="connsiteY6" fmla="*/ 2985699 h 2997181"/>
                <a:gd name="connsiteX7" fmla="*/ 342512 w 737634"/>
                <a:gd name="connsiteY7" fmla="*/ 2772501 h 2997181"/>
                <a:gd name="connsiteX8" fmla="*/ 325350 w 737634"/>
                <a:gd name="connsiteY8" fmla="*/ 2730917 h 2997181"/>
                <a:gd name="connsiteX9" fmla="*/ 92350 w 737634"/>
                <a:gd name="connsiteY9" fmla="*/ 335567 h 2997181"/>
                <a:gd name="connsiteX10" fmla="*/ 16443 w 737634"/>
                <a:gd name="connsiteY10" fmla="*/ 175173 h 2997181"/>
                <a:gd name="connsiteX11" fmla="*/ 11163 w 737634"/>
                <a:gd name="connsiteY11" fmla="*/ 115108 h 2997181"/>
                <a:gd name="connsiteX12" fmla="*/ 73208 w 737634"/>
                <a:gd name="connsiteY12" fmla="*/ 14119 h 2997181"/>
                <a:gd name="connsiteX13" fmla="*/ 106211 w 737634"/>
                <a:gd name="connsiteY13" fmla="*/ 7518 h 2997181"/>
                <a:gd name="connsiteX14" fmla="*/ 203240 w 737634"/>
                <a:gd name="connsiteY14" fmla="*/ 75504 h 2997181"/>
                <a:gd name="connsiteX15" fmla="*/ 221061 w 737634"/>
                <a:gd name="connsiteY15" fmla="*/ 100587 h 2997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37634" h="2997181">
                  <a:moveTo>
                    <a:pt x="221061" y="100587"/>
                  </a:moveTo>
                  <a:cubicBezTo>
                    <a:pt x="219081" y="113788"/>
                    <a:pt x="218421" y="126989"/>
                    <a:pt x="215121" y="139530"/>
                  </a:cubicBezTo>
                  <a:cubicBezTo>
                    <a:pt x="197299" y="208176"/>
                    <a:pt x="203240" y="274842"/>
                    <a:pt x="218421" y="344148"/>
                  </a:cubicBezTo>
                  <a:cubicBezTo>
                    <a:pt x="306869" y="738862"/>
                    <a:pt x="642178" y="2334882"/>
                    <a:pt x="734586" y="2748078"/>
                  </a:cubicBezTo>
                  <a:cubicBezTo>
                    <a:pt x="741847" y="2781081"/>
                    <a:pt x="737226" y="2801543"/>
                    <a:pt x="708844" y="2823325"/>
                  </a:cubicBezTo>
                  <a:cubicBezTo>
                    <a:pt x="648779" y="2868869"/>
                    <a:pt x="611155" y="2938835"/>
                    <a:pt x="553070" y="2988340"/>
                  </a:cubicBezTo>
                  <a:cubicBezTo>
                    <a:pt x="539209" y="3000221"/>
                    <a:pt x="531288" y="3000880"/>
                    <a:pt x="519407" y="2985699"/>
                  </a:cubicBezTo>
                  <a:cubicBezTo>
                    <a:pt x="461322" y="2913753"/>
                    <a:pt x="401917" y="2843127"/>
                    <a:pt x="342512" y="2772501"/>
                  </a:cubicBezTo>
                  <a:cubicBezTo>
                    <a:pt x="331951" y="2759959"/>
                    <a:pt x="326670" y="2746758"/>
                    <a:pt x="325350" y="2730917"/>
                  </a:cubicBezTo>
                  <a:cubicBezTo>
                    <a:pt x="298948" y="2461613"/>
                    <a:pt x="102911" y="503882"/>
                    <a:pt x="92350" y="335567"/>
                  </a:cubicBezTo>
                  <a:cubicBezTo>
                    <a:pt x="88390" y="267581"/>
                    <a:pt x="60007" y="219397"/>
                    <a:pt x="16443" y="175173"/>
                  </a:cubicBezTo>
                  <a:cubicBezTo>
                    <a:pt x="-2699" y="156031"/>
                    <a:pt x="-5999" y="138870"/>
                    <a:pt x="11163" y="115108"/>
                  </a:cubicBezTo>
                  <a:cubicBezTo>
                    <a:pt x="34265" y="83425"/>
                    <a:pt x="54066" y="48442"/>
                    <a:pt x="73208" y="14119"/>
                  </a:cubicBezTo>
                  <a:cubicBezTo>
                    <a:pt x="83109" y="-3042"/>
                    <a:pt x="91030" y="-3702"/>
                    <a:pt x="106211" y="7518"/>
                  </a:cubicBezTo>
                  <a:cubicBezTo>
                    <a:pt x="137894" y="31281"/>
                    <a:pt x="170897" y="53063"/>
                    <a:pt x="203240" y="75504"/>
                  </a:cubicBezTo>
                  <a:cubicBezTo>
                    <a:pt x="213140" y="81445"/>
                    <a:pt x="225021" y="86065"/>
                    <a:pt x="221061" y="100587"/>
                  </a:cubicBezTo>
                  <a:close/>
                </a:path>
              </a:pathLst>
            </a:custGeom>
            <a:solidFill>
              <a:schemeClr val="accent2"/>
            </a:solidFill>
            <a:ln w="6595" cap="flat">
              <a:no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id="{8BCE7A84-E09C-4C47-AC0C-1A285E1C0AC4}"/>
                </a:ext>
              </a:extLst>
            </p:cNvPr>
            <p:cNvSpPr/>
            <p:nvPr/>
          </p:nvSpPr>
          <p:spPr>
            <a:xfrm>
              <a:off x="2351728" y="3163980"/>
              <a:ext cx="81296" cy="89035"/>
            </a:xfrm>
            <a:custGeom>
              <a:avLst/>
              <a:gdLst>
                <a:gd name="connsiteX0" fmla="*/ 94481 w 107406"/>
                <a:gd name="connsiteY0" fmla="*/ 47786 h 117632"/>
                <a:gd name="connsiteX1" fmla="*/ 66629 w 107406"/>
                <a:gd name="connsiteY1" fmla="*/ 106603 h 117632"/>
                <a:gd name="connsiteX2" fmla="*/ 12926 w 107406"/>
                <a:gd name="connsiteY2" fmla="*/ 69846 h 117632"/>
                <a:gd name="connsiteX3" fmla="*/ 40778 w 107406"/>
                <a:gd name="connsiteY3" fmla="*/ 11030 h 117632"/>
                <a:gd name="connsiteX4" fmla="*/ 94481 w 107406"/>
                <a:gd name="connsiteY4" fmla="*/ 47786 h 1176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406" h="117632">
                  <a:moveTo>
                    <a:pt x="94481" y="47786"/>
                  </a:moveTo>
                  <a:cubicBezTo>
                    <a:pt x="101620" y="74178"/>
                    <a:pt x="89150" y="100511"/>
                    <a:pt x="66629" y="106603"/>
                  </a:cubicBezTo>
                  <a:cubicBezTo>
                    <a:pt x="44108" y="112694"/>
                    <a:pt x="20064" y="96238"/>
                    <a:pt x="12926" y="69846"/>
                  </a:cubicBezTo>
                  <a:cubicBezTo>
                    <a:pt x="5787" y="43454"/>
                    <a:pt x="18257" y="17121"/>
                    <a:pt x="40778" y="11030"/>
                  </a:cubicBezTo>
                  <a:cubicBezTo>
                    <a:pt x="63299" y="4938"/>
                    <a:pt x="87343" y="21395"/>
                    <a:pt x="94481" y="47786"/>
                  </a:cubicBezTo>
                  <a:close/>
                </a:path>
              </a:pathLst>
            </a:custGeom>
            <a:solidFill>
              <a:schemeClr val="tx1">
                <a:lumMod val="75000"/>
                <a:lumOff val="25000"/>
              </a:schemeClr>
            </a:solidFill>
            <a:ln w="6595" cap="flat">
              <a:noFill/>
              <a:prstDash val="solid"/>
              <a:miter/>
            </a:ln>
          </p:spPr>
          <p:txBody>
            <a:bodyPr rtlCol="0" anchor="ctr"/>
            <a:lstStyle/>
            <a:p>
              <a:endParaRPr lang="en-US"/>
            </a:p>
          </p:txBody>
        </p:sp>
        <p:sp>
          <p:nvSpPr>
            <p:cNvPr id="18" name="Freeform: Shape 17">
              <a:extLst>
                <a:ext uri="{FF2B5EF4-FFF2-40B4-BE49-F238E27FC236}">
                  <a16:creationId xmlns:a16="http://schemas.microsoft.com/office/drawing/2014/main" id="{7AA55C63-7812-4993-B5CD-C4B7598FA3DB}"/>
                </a:ext>
              </a:extLst>
            </p:cNvPr>
            <p:cNvSpPr/>
            <p:nvPr/>
          </p:nvSpPr>
          <p:spPr>
            <a:xfrm>
              <a:off x="1105926" y="6302973"/>
              <a:ext cx="253797" cy="257079"/>
            </a:xfrm>
            <a:custGeom>
              <a:avLst/>
              <a:gdLst>
                <a:gd name="connsiteX0" fmla="*/ 335309 w 335309"/>
                <a:gd name="connsiteY0" fmla="*/ 24549 h 339646"/>
                <a:gd name="connsiteX1" fmla="*/ 260723 w 335309"/>
                <a:gd name="connsiteY1" fmla="*/ 127 h 339646"/>
                <a:gd name="connsiteX2" fmla="*/ 168315 w 335309"/>
                <a:gd name="connsiteY2" fmla="*/ 96496 h 339646"/>
                <a:gd name="connsiteX3" fmla="*/ 0 w 335309"/>
                <a:gd name="connsiteY3" fmla="*/ 328176 h 339646"/>
                <a:gd name="connsiteX4" fmla="*/ 95048 w 335309"/>
                <a:gd name="connsiteY4" fmla="*/ 328176 h 339646"/>
                <a:gd name="connsiteX5" fmla="*/ 189437 w 335309"/>
                <a:gd name="connsiteY5" fmla="*/ 301773 h 339646"/>
                <a:gd name="connsiteX6" fmla="*/ 318808 w 335309"/>
                <a:gd name="connsiteY6" fmla="*/ 337417 h 339646"/>
                <a:gd name="connsiteX7" fmla="*/ 324088 w 335309"/>
                <a:gd name="connsiteY7" fmla="*/ 161181 h 339646"/>
                <a:gd name="connsiteX8" fmla="*/ 335309 w 335309"/>
                <a:gd name="connsiteY8" fmla="*/ 24549 h 339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5309" h="339646">
                  <a:moveTo>
                    <a:pt x="335309" y="24549"/>
                  </a:moveTo>
                  <a:cubicBezTo>
                    <a:pt x="328709" y="19929"/>
                    <a:pt x="283825" y="-1853"/>
                    <a:pt x="260723" y="127"/>
                  </a:cubicBezTo>
                  <a:cubicBezTo>
                    <a:pt x="231020" y="21249"/>
                    <a:pt x="189437" y="68113"/>
                    <a:pt x="168315" y="96496"/>
                  </a:cubicBezTo>
                  <a:cubicBezTo>
                    <a:pt x="163694" y="103096"/>
                    <a:pt x="50824" y="262830"/>
                    <a:pt x="0" y="328176"/>
                  </a:cubicBezTo>
                  <a:cubicBezTo>
                    <a:pt x="31023" y="340717"/>
                    <a:pt x="66006" y="345997"/>
                    <a:pt x="95048" y="328176"/>
                  </a:cubicBezTo>
                  <a:cubicBezTo>
                    <a:pt x="122111" y="311014"/>
                    <a:pt x="158414" y="291213"/>
                    <a:pt x="189437" y="301773"/>
                  </a:cubicBezTo>
                  <a:cubicBezTo>
                    <a:pt x="228380" y="314975"/>
                    <a:pt x="279204" y="327516"/>
                    <a:pt x="318808" y="337417"/>
                  </a:cubicBezTo>
                  <a:lnTo>
                    <a:pt x="324088" y="161181"/>
                  </a:lnTo>
                  <a:lnTo>
                    <a:pt x="335309" y="24549"/>
                  </a:lnTo>
                  <a:close/>
                </a:path>
              </a:pathLst>
            </a:custGeom>
            <a:solidFill>
              <a:schemeClr val="bg1">
                <a:lumMod val="85000"/>
              </a:schemeClr>
            </a:solidFill>
            <a:ln w="6595"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BEAC2E53-D80D-45C2-83DA-E5B4093BE93B}"/>
                </a:ext>
              </a:extLst>
            </p:cNvPr>
            <p:cNvSpPr/>
            <p:nvPr/>
          </p:nvSpPr>
          <p:spPr>
            <a:xfrm>
              <a:off x="1343086" y="6226990"/>
              <a:ext cx="744560" cy="454775"/>
            </a:xfrm>
            <a:custGeom>
              <a:avLst/>
              <a:gdLst>
                <a:gd name="connsiteX0" fmla="*/ 945401 w 983694"/>
                <a:gd name="connsiteY0" fmla="*/ 155299 h 600838"/>
                <a:gd name="connsiteX1" fmla="*/ 811409 w 983694"/>
                <a:gd name="connsiteY1" fmla="*/ 71472 h 600838"/>
                <a:gd name="connsiteX2" fmla="*/ 493261 w 983694"/>
                <a:gd name="connsiteY2" fmla="*/ 10086 h 600838"/>
                <a:gd name="connsiteX3" fmla="*/ 238479 w 983694"/>
                <a:gd name="connsiteY3" fmla="*/ 105795 h 600838"/>
                <a:gd name="connsiteX4" fmla="*/ 139470 w 983694"/>
                <a:gd name="connsiteY4" fmla="*/ 115696 h 600838"/>
                <a:gd name="connsiteX5" fmla="*/ 25280 w 983694"/>
                <a:gd name="connsiteY5" fmla="*/ 132857 h 600838"/>
                <a:gd name="connsiteX6" fmla="*/ 198 w 983694"/>
                <a:gd name="connsiteY6" fmla="*/ 437144 h 600838"/>
                <a:gd name="connsiteX7" fmla="*/ 198 w 983694"/>
                <a:gd name="connsiteY7" fmla="*/ 437144 h 600838"/>
                <a:gd name="connsiteX8" fmla="*/ 198 w 983694"/>
                <a:gd name="connsiteY8" fmla="*/ 437144 h 600838"/>
                <a:gd name="connsiteX9" fmla="*/ 21320 w 983694"/>
                <a:gd name="connsiteY9" fmla="*/ 451005 h 600838"/>
                <a:gd name="connsiteX10" fmla="*/ 272142 w 983694"/>
                <a:gd name="connsiteY10" fmla="*/ 549354 h 600838"/>
                <a:gd name="connsiteX11" fmla="*/ 351349 w 983694"/>
                <a:gd name="connsiteY11" fmla="*/ 580377 h 600838"/>
                <a:gd name="connsiteX12" fmla="*/ 411414 w 983694"/>
                <a:gd name="connsiteY12" fmla="*/ 596218 h 600838"/>
                <a:gd name="connsiteX13" fmla="*/ 783026 w 983694"/>
                <a:gd name="connsiteY13" fmla="*/ 600838 h 600838"/>
                <a:gd name="connsiteX14" fmla="*/ 822630 w 983694"/>
                <a:gd name="connsiteY14" fmla="*/ 583677 h 600838"/>
                <a:gd name="connsiteX15" fmla="*/ 952661 w 983694"/>
                <a:gd name="connsiteY15" fmla="*/ 435164 h 600838"/>
                <a:gd name="connsiteX16" fmla="*/ 978404 w 983694"/>
                <a:gd name="connsiteY16" fmla="*/ 390280 h 600838"/>
                <a:gd name="connsiteX17" fmla="*/ 983684 w 983694"/>
                <a:gd name="connsiteY17" fmla="*/ 218005 h 600838"/>
                <a:gd name="connsiteX18" fmla="*/ 945401 w 983694"/>
                <a:gd name="connsiteY18" fmla="*/ 155299 h 600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83694" h="600838">
                  <a:moveTo>
                    <a:pt x="945401" y="155299"/>
                  </a:moveTo>
                  <a:cubicBezTo>
                    <a:pt x="900517" y="127577"/>
                    <a:pt x="856953" y="97874"/>
                    <a:pt x="811409" y="71472"/>
                  </a:cubicBezTo>
                  <a:cubicBezTo>
                    <a:pt x="713060" y="14707"/>
                    <a:pt x="608111" y="-17636"/>
                    <a:pt x="493261" y="10086"/>
                  </a:cubicBezTo>
                  <a:cubicBezTo>
                    <a:pt x="404153" y="31208"/>
                    <a:pt x="320326" y="65531"/>
                    <a:pt x="238479" y="105795"/>
                  </a:cubicBezTo>
                  <a:cubicBezTo>
                    <a:pt x="206796" y="118996"/>
                    <a:pt x="172473" y="110415"/>
                    <a:pt x="139470" y="115696"/>
                  </a:cubicBezTo>
                  <a:cubicBezTo>
                    <a:pt x="101847" y="121636"/>
                    <a:pt x="63563" y="132857"/>
                    <a:pt x="25280" y="132857"/>
                  </a:cubicBezTo>
                  <a:cubicBezTo>
                    <a:pt x="11419" y="132857"/>
                    <a:pt x="-1782" y="424603"/>
                    <a:pt x="198" y="437144"/>
                  </a:cubicBezTo>
                  <a:cubicBezTo>
                    <a:pt x="198" y="437144"/>
                    <a:pt x="198" y="437144"/>
                    <a:pt x="198" y="437144"/>
                  </a:cubicBezTo>
                  <a:cubicBezTo>
                    <a:pt x="198" y="437144"/>
                    <a:pt x="198" y="437144"/>
                    <a:pt x="198" y="437144"/>
                  </a:cubicBezTo>
                  <a:cubicBezTo>
                    <a:pt x="4818" y="445725"/>
                    <a:pt x="13399" y="448365"/>
                    <a:pt x="21320" y="451005"/>
                  </a:cubicBezTo>
                  <a:cubicBezTo>
                    <a:pt x="105147" y="483348"/>
                    <a:pt x="188974" y="516351"/>
                    <a:pt x="272142" y="549354"/>
                  </a:cubicBezTo>
                  <a:cubicBezTo>
                    <a:pt x="298544" y="559915"/>
                    <a:pt x="324946" y="570476"/>
                    <a:pt x="351349" y="580377"/>
                  </a:cubicBezTo>
                  <a:cubicBezTo>
                    <a:pt x="370490" y="587637"/>
                    <a:pt x="389632" y="596218"/>
                    <a:pt x="411414" y="596218"/>
                  </a:cubicBezTo>
                  <a:cubicBezTo>
                    <a:pt x="535505" y="596878"/>
                    <a:pt x="658936" y="598858"/>
                    <a:pt x="783026" y="600838"/>
                  </a:cubicBezTo>
                  <a:cubicBezTo>
                    <a:pt x="799528" y="600838"/>
                    <a:pt x="811409" y="596878"/>
                    <a:pt x="822630" y="583677"/>
                  </a:cubicBezTo>
                  <a:cubicBezTo>
                    <a:pt x="865534" y="533513"/>
                    <a:pt x="909098" y="484008"/>
                    <a:pt x="952661" y="435164"/>
                  </a:cubicBezTo>
                  <a:cubicBezTo>
                    <a:pt x="964542" y="421963"/>
                    <a:pt x="973783" y="407441"/>
                    <a:pt x="978404" y="390280"/>
                  </a:cubicBezTo>
                  <a:cubicBezTo>
                    <a:pt x="963882" y="353977"/>
                    <a:pt x="983684" y="243747"/>
                    <a:pt x="983684" y="218005"/>
                  </a:cubicBezTo>
                  <a:cubicBezTo>
                    <a:pt x="984344" y="218665"/>
                    <a:pt x="955302" y="161900"/>
                    <a:pt x="945401" y="155299"/>
                  </a:cubicBezTo>
                  <a:close/>
                </a:path>
              </a:pathLst>
            </a:custGeom>
            <a:solidFill>
              <a:srgbClr val="FEC88A"/>
            </a:solidFill>
            <a:ln w="342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20" name="Freeform: Shape 19">
              <a:extLst>
                <a:ext uri="{FF2B5EF4-FFF2-40B4-BE49-F238E27FC236}">
                  <a16:creationId xmlns:a16="http://schemas.microsoft.com/office/drawing/2014/main" id="{3D362A03-B3EB-473A-B4B2-A17014C67E37}"/>
                </a:ext>
              </a:extLst>
            </p:cNvPr>
            <p:cNvSpPr/>
            <p:nvPr/>
          </p:nvSpPr>
          <p:spPr>
            <a:xfrm>
              <a:off x="1351230" y="6226990"/>
              <a:ext cx="741474" cy="184687"/>
            </a:xfrm>
            <a:custGeom>
              <a:avLst/>
              <a:gdLst>
                <a:gd name="connsiteX0" fmla="*/ 937942 w 979617"/>
                <a:gd name="connsiteY0" fmla="*/ 155299 h 244005"/>
                <a:gd name="connsiteX1" fmla="*/ 803951 w 979617"/>
                <a:gd name="connsiteY1" fmla="*/ 71472 h 244005"/>
                <a:gd name="connsiteX2" fmla="*/ 485803 w 979617"/>
                <a:gd name="connsiteY2" fmla="*/ 10086 h 244005"/>
                <a:gd name="connsiteX3" fmla="*/ 231020 w 979617"/>
                <a:gd name="connsiteY3" fmla="*/ 105795 h 244005"/>
                <a:gd name="connsiteX4" fmla="*/ 132012 w 979617"/>
                <a:gd name="connsiteY4" fmla="*/ 115696 h 244005"/>
                <a:gd name="connsiteX5" fmla="*/ 11221 w 979617"/>
                <a:gd name="connsiteY5" fmla="*/ 125597 h 244005"/>
                <a:gd name="connsiteX6" fmla="*/ 0 w 979617"/>
                <a:gd name="connsiteY6" fmla="*/ 237146 h 244005"/>
                <a:gd name="connsiteX7" fmla="*/ 686460 w 979617"/>
                <a:gd name="connsiteY7" fmla="*/ 243087 h 244005"/>
                <a:gd name="connsiteX8" fmla="*/ 877877 w 979617"/>
                <a:gd name="connsiteY8" fmla="*/ 242427 h 244005"/>
                <a:gd name="connsiteX9" fmla="*/ 976886 w 979617"/>
                <a:gd name="connsiteY9" fmla="*/ 218665 h 244005"/>
                <a:gd name="connsiteX10" fmla="*/ 976886 w 979617"/>
                <a:gd name="connsiteY10" fmla="*/ 218665 h 244005"/>
                <a:gd name="connsiteX11" fmla="*/ 976886 w 979617"/>
                <a:gd name="connsiteY11" fmla="*/ 218665 h 244005"/>
                <a:gd name="connsiteX12" fmla="*/ 937942 w 979617"/>
                <a:gd name="connsiteY12" fmla="*/ 155299 h 244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9617" h="244005">
                  <a:moveTo>
                    <a:pt x="937942" y="155299"/>
                  </a:moveTo>
                  <a:cubicBezTo>
                    <a:pt x="893058" y="127577"/>
                    <a:pt x="849494" y="97874"/>
                    <a:pt x="803951" y="71472"/>
                  </a:cubicBezTo>
                  <a:cubicBezTo>
                    <a:pt x="705602" y="14707"/>
                    <a:pt x="600653" y="-17636"/>
                    <a:pt x="485803" y="10086"/>
                  </a:cubicBezTo>
                  <a:cubicBezTo>
                    <a:pt x="396695" y="31208"/>
                    <a:pt x="312867" y="65531"/>
                    <a:pt x="231020" y="105795"/>
                  </a:cubicBezTo>
                  <a:cubicBezTo>
                    <a:pt x="199338" y="118996"/>
                    <a:pt x="165014" y="110415"/>
                    <a:pt x="132012" y="115696"/>
                  </a:cubicBezTo>
                  <a:cubicBezTo>
                    <a:pt x="94388" y="121636"/>
                    <a:pt x="50164" y="122957"/>
                    <a:pt x="11221" y="125597"/>
                  </a:cubicBezTo>
                  <a:cubicBezTo>
                    <a:pt x="11221" y="142758"/>
                    <a:pt x="4620" y="183022"/>
                    <a:pt x="0" y="237146"/>
                  </a:cubicBezTo>
                  <a:cubicBezTo>
                    <a:pt x="205278" y="233186"/>
                    <a:pt x="480522" y="247707"/>
                    <a:pt x="686460" y="243087"/>
                  </a:cubicBezTo>
                  <a:cubicBezTo>
                    <a:pt x="742565" y="241767"/>
                    <a:pt x="821772" y="245727"/>
                    <a:pt x="877877" y="242427"/>
                  </a:cubicBezTo>
                  <a:cubicBezTo>
                    <a:pt x="905599" y="241107"/>
                    <a:pt x="969625" y="206124"/>
                    <a:pt x="976886" y="218665"/>
                  </a:cubicBezTo>
                  <a:cubicBezTo>
                    <a:pt x="976886" y="218665"/>
                    <a:pt x="976886" y="218665"/>
                    <a:pt x="976886" y="218665"/>
                  </a:cubicBezTo>
                  <a:cubicBezTo>
                    <a:pt x="976886" y="218665"/>
                    <a:pt x="976886" y="218665"/>
                    <a:pt x="976886" y="218665"/>
                  </a:cubicBezTo>
                  <a:cubicBezTo>
                    <a:pt x="990747" y="200183"/>
                    <a:pt x="947843" y="161900"/>
                    <a:pt x="937942" y="155299"/>
                  </a:cubicBezTo>
                  <a:close/>
                </a:path>
              </a:pathLst>
            </a:custGeom>
            <a:solidFill>
              <a:srgbClr val="FEAB77"/>
            </a:solidFill>
            <a:ln w="342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grpSp>
      <p:sp>
        <p:nvSpPr>
          <p:cNvPr id="43" name="Freeform: Shape 42">
            <a:extLst>
              <a:ext uri="{FF2B5EF4-FFF2-40B4-BE49-F238E27FC236}">
                <a16:creationId xmlns:a16="http://schemas.microsoft.com/office/drawing/2014/main" id="{2AEF2264-1FE8-4645-B783-E738EB454F98}"/>
              </a:ext>
            </a:extLst>
          </p:cNvPr>
          <p:cNvSpPr/>
          <p:nvPr/>
        </p:nvSpPr>
        <p:spPr>
          <a:xfrm>
            <a:off x="3797841" y="3072470"/>
            <a:ext cx="1863047" cy="1637589"/>
          </a:xfrm>
          <a:custGeom>
            <a:avLst/>
            <a:gdLst>
              <a:gd name="connsiteX0" fmla="*/ 1377686 w 2133362"/>
              <a:gd name="connsiteY0" fmla="*/ 1313851 h 1875192"/>
              <a:gd name="connsiteX1" fmla="*/ 1377686 w 2133362"/>
              <a:gd name="connsiteY1" fmla="*/ 1457686 h 1875192"/>
              <a:gd name="connsiteX2" fmla="*/ 1597855 w 2133362"/>
              <a:gd name="connsiteY2" fmla="*/ 1457686 h 1875192"/>
              <a:gd name="connsiteX3" fmla="*/ 1597855 w 2133362"/>
              <a:gd name="connsiteY3" fmla="*/ 1313851 h 1875192"/>
              <a:gd name="connsiteX4" fmla="*/ 1377686 w 2133362"/>
              <a:gd name="connsiteY4" fmla="*/ 1313851 h 1875192"/>
              <a:gd name="connsiteX5" fmla="*/ 266004 w 2133362"/>
              <a:gd name="connsiteY5" fmla="*/ 1313851 h 1875192"/>
              <a:gd name="connsiteX6" fmla="*/ 266004 w 2133362"/>
              <a:gd name="connsiteY6" fmla="*/ 1458020 h 1875192"/>
              <a:gd name="connsiteX7" fmla="*/ 486340 w 2133362"/>
              <a:gd name="connsiteY7" fmla="*/ 1458020 h 1875192"/>
              <a:gd name="connsiteX8" fmla="*/ 486340 w 2133362"/>
              <a:gd name="connsiteY8" fmla="*/ 1313851 h 1875192"/>
              <a:gd name="connsiteX9" fmla="*/ 266004 w 2133362"/>
              <a:gd name="connsiteY9" fmla="*/ 1313851 h 1875192"/>
              <a:gd name="connsiteX10" fmla="*/ 515841 w 2133362"/>
              <a:gd name="connsiteY10" fmla="*/ 1313684 h 1875192"/>
              <a:gd name="connsiteX11" fmla="*/ 515841 w 2133362"/>
              <a:gd name="connsiteY11" fmla="*/ 1458020 h 1875192"/>
              <a:gd name="connsiteX12" fmla="*/ 758177 w 2133362"/>
              <a:gd name="connsiteY12" fmla="*/ 1458020 h 1875192"/>
              <a:gd name="connsiteX13" fmla="*/ 758177 w 2133362"/>
              <a:gd name="connsiteY13" fmla="*/ 1313684 h 1875192"/>
              <a:gd name="connsiteX14" fmla="*/ 515841 w 2133362"/>
              <a:gd name="connsiteY14" fmla="*/ 1313684 h 1875192"/>
              <a:gd name="connsiteX15" fmla="*/ 1627189 w 2133362"/>
              <a:gd name="connsiteY15" fmla="*/ 1313518 h 1875192"/>
              <a:gd name="connsiteX16" fmla="*/ 1627189 w 2133362"/>
              <a:gd name="connsiteY16" fmla="*/ 1457686 h 1875192"/>
              <a:gd name="connsiteX17" fmla="*/ 1869359 w 2133362"/>
              <a:gd name="connsiteY17" fmla="*/ 1457686 h 1875192"/>
              <a:gd name="connsiteX18" fmla="*/ 1869359 w 2133362"/>
              <a:gd name="connsiteY18" fmla="*/ 1313518 h 1875192"/>
              <a:gd name="connsiteX19" fmla="*/ 1627189 w 2133362"/>
              <a:gd name="connsiteY19" fmla="*/ 1313518 h 1875192"/>
              <a:gd name="connsiteX20" fmla="*/ 1627022 w 2133362"/>
              <a:gd name="connsiteY20" fmla="*/ 1140515 h 1875192"/>
              <a:gd name="connsiteX21" fmla="*/ 1627022 w 2133362"/>
              <a:gd name="connsiteY21" fmla="*/ 1284351 h 1875192"/>
              <a:gd name="connsiteX22" fmla="*/ 1869525 w 2133362"/>
              <a:gd name="connsiteY22" fmla="*/ 1284351 h 1875192"/>
              <a:gd name="connsiteX23" fmla="*/ 1869525 w 2133362"/>
              <a:gd name="connsiteY23" fmla="*/ 1140515 h 1875192"/>
              <a:gd name="connsiteX24" fmla="*/ 1627022 w 2133362"/>
              <a:gd name="connsiteY24" fmla="*/ 1140515 h 1875192"/>
              <a:gd name="connsiteX25" fmla="*/ 515674 w 2133362"/>
              <a:gd name="connsiteY25" fmla="*/ 1140515 h 1875192"/>
              <a:gd name="connsiteX26" fmla="*/ 515674 w 2133362"/>
              <a:gd name="connsiteY26" fmla="*/ 1284184 h 1875192"/>
              <a:gd name="connsiteX27" fmla="*/ 758344 w 2133362"/>
              <a:gd name="connsiteY27" fmla="*/ 1284184 h 1875192"/>
              <a:gd name="connsiteX28" fmla="*/ 758344 w 2133362"/>
              <a:gd name="connsiteY28" fmla="*/ 1140515 h 1875192"/>
              <a:gd name="connsiteX29" fmla="*/ 515674 w 2133362"/>
              <a:gd name="connsiteY29" fmla="*/ 1140515 h 1875192"/>
              <a:gd name="connsiteX30" fmla="*/ 1377686 w 2133362"/>
              <a:gd name="connsiteY30" fmla="*/ 1140349 h 1875192"/>
              <a:gd name="connsiteX31" fmla="*/ 1377686 w 2133362"/>
              <a:gd name="connsiteY31" fmla="*/ 1284351 h 1875192"/>
              <a:gd name="connsiteX32" fmla="*/ 1597355 w 2133362"/>
              <a:gd name="connsiteY32" fmla="*/ 1284351 h 1875192"/>
              <a:gd name="connsiteX33" fmla="*/ 1597355 w 2133362"/>
              <a:gd name="connsiteY33" fmla="*/ 1140349 h 1875192"/>
              <a:gd name="connsiteX34" fmla="*/ 1377686 w 2133362"/>
              <a:gd name="connsiteY34" fmla="*/ 1140349 h 1875192"/>
              <a:gd name="connsiteX35" fmla="*/ 266337 w 2133362"/>
              <a:gd name="connsiteY35" fmla="*/ 1140349 h 1875192"/>
              <a:gd name="connsiteX36" fmla="*/ 266337 w 2133362"/>
              <a:gd name="connsiteY36" fmla="*/ 1284184 h 1875192"/>
              <a:gd name="connsiteX37" fmla="*/ 486340 w 2133362"/>
              <a:gd name="connsiteY37" fmla="*/ 1284184 h 1875192"/>
              <a:gd name="connsiteX38" fmla="*/ 486340 w 2133362"/>
              <a:gd name="connsiteY38" fmla="*/ 1140349 h 1875192"/>
              <a:gd name="connsiteX39" fmla="*/ 266337 w 2133362"/>
              <a:gd name="connsiteY39" fmla="*/ 1140349 h 1875192"/>
              <a:gd name="connsiteX40" fmla="*/ 1072682 w 2133362"/>
              <a:gd name="connsiteY40" fmla="*/ 1039014 h 1875192"/>
              <a:gd name="connsiteX41" fmla="*/ 1993527 w 2133362"/>
              <a:gd name="connsiteY41" fmla="*/ 1039014 h 1875192"/>
              <a:gd name="connsiteX42" fmla="*/ 2010528 w 2133362"/>
              <a:gd name="connsiteY42" fmla="*/ 1056014 h 1875192"/>
              <a:gd name="connsiteX43" fmla="*/ 2010027 w 2133362"/>
              <a:gd name="connsiteY43" fmla="*/ 1875025 h 1875192"/>
              <a:gd name="connsiteX44" fmla="*/ 1260017 w 2133362"/>
              <a:gd name="connsiteY44" fmla="*/ 1875025 h 1875192"/>
              <a:gd name="connsiteX45" fmla="*/ 1260351 w 2133362"/>
              <a:gd name="connsiteY45" fmla="*/ 1869192 h 1875192"/>
              <a:gd name="connsiteX46" fmla="*/ 1260351 w 2133362"/>
              <a:gd name="connsiteY46" fmla="*/ 1288684 h 1875192"/>
              <a:gd name="connsiteX47" fmla="*/ 1260017 w 2133362"/>
              <a:gd name="connsiteY47" fmla="*/ 1280850 h 1875192"/>
              <a:gd name="connsiteX48" fmla="*/ 900179 w 2133362"/>
              <a:gd name="connsiteY48" fmla="*/ 1280850 h 1875192"/>
              <a:gd name="connsiteX49" fmla="*/ 900179 w 2133362"/>
              <a:gd name="connsiteY49" fmla="*/ 1290351 h 1875192"/>
              <a:gd name="connsiteX50" fmla="*/ 900179 w 2133362"/>
              <a:gd name="connsiteY50" fmla="*/ 1415352 h 1875192"/>
              <a:gd name="connsiteX51" fmla="*/ 900012 w 2133362"/>
              <a:gd name="connsiteY51" fmla="*/ 1875192 h 1875192"/>
              <a:gd name="connsiteX52" fmla="*/ 116669 w 2133362"/>
              <a:gd name="connsiteY52" fmla="*/ 1875192 h 1875192"/>
              <a:gd name="connsiteX53" fmla="*/ 116335 w 2133362"/>
              <a:gd name="connsiteY53" fmla="*/ 1866858 h 1875192"/>
              <a:gd name="connsiteX54" fmla="*/ 116335 w 2133362"/>
              <a:gd name="connsiteY54" fmla="*/ 1048514 h 1875192"/>
              <a:gd name="connsiteX55" fmla="*/ 116835 w 2133362"/>
              <a:gd name="connsiteY55" fmla="*/ 1039181 h 1875192"/>
              <a:gd name="connsiteX56" fmla="*/ 129335 w 2133362"/>
              <a:gd name="connsiteY56" fmla="*/ 1039181 h 1875192"/>
              <a:gd name="connsiteX57" fmla="*/ 1072682 w 2133362"/>
              <a:gd name="connsiteY57" fmla="*/ 1039014 h 1875192"/>
              <a:gd name="connsiteX58" fmla="*/ 743010 w 2133362"/>
              <a:gd name="connsiteY58" fmla="*/ 568507 h 1875192"/>
              <a:gd name="connsiteX59" fmla="*/ 743010 w 2133362"/>
              <a:gd name="connsiteY59" fmla="*/ 788177 h 1875192"/>
              <a:gd name="connsiteX60" fmla="*/ 1044348 w 2133362"/>
              <a:gd name="connsiteY60" fmla="*/ 788177 h 1875192"/>
              <a:gd name="connsiteX61" fmla="*/ 1044348 w 2133362"/>
              <a:gd name="connsiteY61" fmla="*/ 568507 h 1875192"/>
              <a:gd name="connsiteX62" fmla="*/ 743010 w 2133362"/>
              <a:gd name="connsiteY62" fmla="*/ 568507 h 1875192"/>
              <a:gd name="connsiteX63" fmla="*/ 1085515 w 2133362"/>
              <a:gd name="connsiteY63" fmla="*/ 568007 h 1875192"/>
              <a:gd name="connsiteX64" fmla="*/ 1085515 w 2133362"/>
              <a:gd name="connsiteY64" fmla="*/ 787843 h 1875192"/>
              <a:gd name="connsiteX65" fmla="*/ 1386685 w 2133362"/>
              <a:gd name="connsiteY65" fmla="*/ 787843 h 1875192"/>
              <a:gd name="connsiteX66" fmla="*/ 1386685 w 2133362"/>
              <a:gd name="connsiteY66" fmla="*/ 568007 h 1875192"/>
              <a:gd name="connsiteX67" fmla="*/ 1085515 w 2133362"/>
              <a:gd name="connsiteY67" fmla="*/ 568007 h 1875192"/>
              <a:gd name="connsiteX68" fmla="*/ 1486354 w 2133362"/>
              <a:gd name="connsiteY68" fmla="*/ 406505 h 1875192"/>
              <a:gd name="connsiteX69" fmla="*/ 1486354 w 2133362"/>
              <a:gd name="connsiteY69" fmla="*/ 837344 h 1875192"/>
              <a:gd name="connsiteX70" fmla="*/ 631009 w 2133362"/>
              <a:gd name="connsiteY70" fmla="*/ 837344 h 1875192"/>
              <a:gd name="connsiteX71" fmla="*/ 631009 w 2133362"/>
              <a:gd name="connsiteY71" fmla="*/ 410505 h 1875192"/>
              <a:gd name="connsiteX72" fmla="*/ 611175 w 2133362"/>
              <a:gd name="connsiteY72" fmla="*/ 439839 h 1875192"/>
              <a:gd name="connsiteX73" fmla="*/ 611508 w 2133362"/>
              <a:gd name="connsiteY73" fmla="*/ 854845 h 1875192"/>
              <a:gd name="connsiteX74" fmla="*/ 611508 w 2133362"/>
              <a:gd name="connsiteY74" fmla="*/ 864345 h 1875192"/>
              <a:gd name="connsiteX75" fmla="*/ 1507854 w 2133362"/>
              <a:gd name="connsiteY75" fmla="*/ 864345 h 1875192"/>
              <a:gd name="connsiteX76" fmla="*/ 1508354 w 2133362"/>
              <a:gd name="connsiteY76" fmla="*/ 861344 h 1875192"/>
              <a:gd name="connsiteX77" fmla="*/ 1508354 w 2133362"/>
              <a:gd name="connsiteY77" fmla="*/ 428839 h 1875192"/>
              <a:gd name="connsiteX78" fmla="*/ 1506021 w 2133362"/>
              <a:gd name="connsiteY78" fmla="*/ 422172 h 1875192"/>
              <a:gd name="connsiteX79" fmla="*/ 1486354 w 2133362"/>
              <a:gd name="connsiteY79" fmla="*/ 406505 h 1875192"/>
              <a:gd name="connsiteX80" fmla="*/ 1085182 w 2133362"/>
              <a:gd name="connsiteY80" fmla="*/ 402338 h 1875192"/>
              <a:gd name="connsiteX81" fmla="*/ 1085182 w 2133362"/>
              <a:gd name="connsiteY81" fmla="*/ 546007 h 1875192"/>
              <a:gd name="connsiteX82" fmla="*/ 1386186 w 2133362"/>
              <a:gd name="connsiteY82" fmla="*/ 546007 h 1875192"/>
              <a:gd name="connsiteX83" fmla="*/ 1386186 w 2133362"/>
              <a:gd name="connsiteY83" fmla="*/ 402338 h 1875192"/>
              <a:gd name="connsiteX84" fmla="*/ 1085182 w 2133362"/>
              <a:gd name="connsiteY84" fmla="*/ 402338 h 1875192"/>
              <a:gd name="connsiteX85" fmla="*/ 743010 w 2133362"/>
              <a:gd name="connsiteY85" fmla="*/ 402005 h 1875192"/>
              <a:gd name="connsiteX86" fmla="*/ 743010 w 2133362"/>
              <a:gd name="connsiteY86" fmla="*/ 546174 h 1875192"/>
              <a:gd name="connsiteX87" fmla="*/ 1044181 w 2133362"/>
              <a:gd name="connsiteY87" fmla="*/ 546174 h 1875192"/>
              <a:gd name="connsiteX88" fmla="*/ 1044181 w 2133362"/>
              <a:gd name="connsiteY88" fmla="*/ 402005 h 1875192"/>
              <a:gd name="connsiteX89" fmla="*/ 743010 w 2133362"/>
              <a:gd name="connsiteY89" fmla="*/ 402005 h 1875192"/>
              <a:gd name="connsiteX90" fmla="*/ 1060515 w 2133362"/>
              <a:gd name="connsiteY90" fmla="*/ 24835 h 1875192"/>
              <a:gd name="connsiteX91" fmla="*/ 1099849 w 2133362"/>
              <a:gd name="connsiteY91" fmla="*/ 54669 h 1875192"/>
              <a:gd name="connsiteX92" fmla="*/ 1522521 w 2133362"/>
              <a:gd name="connsiteY92" fmla="*/ 375006 h 1875192"/>
              <a:gd name="connsiteX93" fmla="*/ 1535688 w 2133362"/>
              <a:gd name="connsiteY93" fmla="*/ 410007 h 1875192"/>
              <a:gd name="connsiteX94" fmla="*/ 1497187 w 2133362"/>
              <a:gd name="connsiteY94" fmla="*/ 380840 h 1875192"/>
              <a:gd name="connsiteX95" fmla="*/ 1070682 w 2133362"/>
              <a:gd name="connsiteY95" fmla="*/ 55836 h 1875192"/>
              <a:gd name="connsiteX96" fmla="*/ 1055848 w 2133362"/>
              <a:gd name="connsiteY96" fmla="*/ 55669 h 1875192"/>
              <a:gd name="connsiteX97" fmla="*/ 598176 w 2133362"/>
              <a:gd name="connsiteY97" fmla="*/ 404340 h 1875192"/>
              <a:gd name="connsiteX98" fmla="*/ 590842 w 2133362"/>
              <a:gd name="connsiteY98" fmla="*/ 409840 h 1875192"/>
              <a:gd name="connsiteX99" fmla="*/ 602676 w 2133362"/>
              <a:gd name="connsiteY99" fmla="*/ 376173 h 1875192"/>
              <a:gd name="connsiteX100" fmla="*/ 1056348 w 2133362"/>
              <a:gd name="connsiteY100" fmla="*/ 27835 h 1875192"/>
              <a:gd name="connsiteX101" fmla="*/ 1060515 w 2133362"/>
              <a:gd name="connsiteY101" fmla="*/ 24835 h 1875192"/>
              <a:gd name="connsiteX102" fmla="*/ 1060514 w 2133362"/>
              <a:gd name="connsiteY102" fmla="*/ 3500 h 1875192"/>
              <a:gd name="connsiteX103" fmla="*/ 1054681 w 2133362"/>
              <a:gd name="connsiteY103" fmla="*/ 7667 h 1875192"/>
              <a:gd name="connsiteX104" fmla="*/ 813678 w 2133362"/>
              <a:gd name="connsiteY104" fmla="*/ 191502 h 1875192"/>
              <a:gd name="connsiteX105" fmla="*/ 581841 w 2133362"/>
              <a:gd name="connsiteY105" fmla="*/ 368171 h 1875192"/>
              <a:gd name="connsiteX106" fmla="*/ 572175 w 2133362"/>
              <a:gd name="connsiteY106" fmla="*/ 385338 h 1875192"/>
              <a:gd name="connsiteX107" fmla="*/ 572508 w 2133362"/>
              <a:gd name="connsiteY107" fmla="*/ 436172 h 1875192"/>
              <a:gd name="connsiteX108" fmla="*/ 573675 w 2133362"/>
              <a:gd name="connsiteY108" fmla="*/ 446172 h 1875192"/>
              <a:gd name="connsiteX109" fmla="*/ 1063515 w 2133362"/>
              <a:gd name="connsiteY109" fmla="*/ 83001 h 1875192"/>
              <a:gd name="connsiteX110" fmla="*/ 1552188 w 2133362"/>
              <a:gd name="connsiteY110" fmla="*/ 450672 h 1875192"/>
              <a:gd name="connsiteX111" fmla="*/ 1552355 w 2133362"/>
              <a:gd name="connsiteY111" fmla="*/ 389005 h 1875192"/>
              <a:gd name="connsiteX112" fmla="*/ 1539521 w 2133362"/>
              <a:gd name="connsiteY112" fmla="*/ 362338 h 1875192"/>
              <a:gd name="connsiteX113" fmla="*/ 1135682 w 2133362"/>
              <a:gd name="connsiteY113" fmla="*/ 59834 h 1875192"/>
              <a:gd name="connsiteX114" fmla="*/ 1060514 w 2133362"/>
              <a:gd name="connsiteY114" fmla="*/ 3500 h 1875192"/>
              <a:gd name="connsiteX115" fmla="*/ 1060014 w 2133362"/>
              <a:gd name="connsiteY115" fmla="*/ 0 h 1875192"/>
              <a:gd name="connsiteX116" fmla="*/ 1061681 w 2133362"/>
              <a:gd name="connsiteY116" fmla="*/ 0 h 1875192"/>
              <a:gd name="connsiteX117" fmla="*/ 1067181 w 2133362"/>
              <a:gd name="connsiteY117" fmla="*/ 5000 h 1875192"/>
              <a:gd name="connsiteX118" fmla="*/ 1501354 w 2133362"/>
              <a:gd name="connsiteY118" fmla="*/ 331004 h 1875192"/>
              <a:gd name="connsiteX119" fmla="*/ 1527521 w 2133362"/>
              <a:gd name="connsiteY119" fmla="*/ 339671 h 1875192"/>
              <a:gd name="connsiteX120" fmla="*/ 1836691 w 2133362"/>
              <a:gd name="connsiteY120" fmla="*/ 339004 h 1875192"/>
              <a:gd name="connsiteX121" fmla="*/ 1858525 w 2133362"/>
              <a:gd name="connsiteY121" fmla="*/ 353505 h 1875192"/>
              <a:gd name="connsiteX122" fmla="*/ 2125695 w 2133362"/>
              <a:gd name="connsiteY122" fmla="*/ 977013 h 1875192"/>
              <a:gd name="connsiteX123" fmla="*/ 2133362 w 2133362"/>
              <a:gd name="connsiteY123" fmla="*/ 993346 h 1875192"/>
              <a:gd name="connsiteX124" fmla="*/ 2133362 w 2133362"/>
              <a:gd name="connsiteY124" fmla="*/ 995013 h 1875192"/>
              <a:gd name="connsiteX125" fmla="*/ 2123529 w 2133362"/>
              <a:gd name="connsiteY125" fmla="*/ 995846 h 1875192"/>
              <a:gd name="connsiteX126" fmla="*/ 9833 w 2133362"/>
              <a:gd name="connsiteY126" fmla="*/ 995846 h 1875192"/>
              <a:gd name="connsiteX127" fmla="*/ 0 w 2133362"/>
              <a:gd name="connsiteY127" fmla="*/ 995013 h 1875192"/>
              <a:gd name="connsiteX128" fmla="*/ 0 w 2133362"/>
              <a:gd name="connsiteY128" fmla="*/ 993346 h 1875192"/>
              <a:gd name="connsiteX129" fmla="*/ 2833 w 2133362"/>
              <a:gd name="connsiteY129" fmla="*/ 988513 h 1875192"/>
              <a:gd name="connsiteX130" fmla="*/ 275337 w 2133362"/>
              <a:gd name="connsiteY130" fmla="*/ 352171 h 1875192"/>
              <a:gd name="connsiteX131" fmla="*/ 295337 w 2133362"/>
              <a:gd name="connsiteY131" fmla="*/ 339171 h 1875192"/>
              <a:gd name="connsiteX132" fmla="*/ 598508 w 2133362"/>
              <a:gd name="connsiteY132" fmla="*/ 340004 h 1875192"/>
              <a:gd name="connsiteX133" fmla="*/ 627675 w 2133362"/>
              <a:gd name="connsiteY133" fmla="*/ 330171 h 1875192"/>
              <a:gd name="connsiteX134" fmla="*/ 854678 w 2133362"/>
              <a:gd name="connsiteY134" fmla="*/ 156835 h 1875192"/>
              <a:gd name="connsiteX135" fmla="*/ 1060014 w 2133362"/>
              <a:gd name="connsiteY135" fmla="*/ 0 h 1875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Lst>
            <a:rect l="l" t="t" r="r" b="b"/>
            <a:pathLst>
              <a:path w="2133362" h="1875192">
                <a:moveTo>
                  <a:pt x="1377686" y="1313851"/>
                </a:moveTo>
                <a:cubicBezTo>
                  <a:pt x="1377686" y="1362185"/>
                  <a:pt x="1377686" y="1409852"/>
                  <a:pt x="1377686" y="1457686"/>
                </a:cubicBezTo>
                <a:cubicBezTo>
                  <a:pt x="1451353" y="1457686"/>
                  <a:pt x="1524354" y="1457686"/>
                  <a:pt x="1597855" y="1457686"/>
                </a:cubicBezTo>
                <a:cubicBezTo>
                  <a:pt x="1597855" y="1409686"/>
                  <a:pt x="1597855" y="1362185"/>
                  <a:pt x="1597855" y="1313851"/>
                </a:cubicBezTo>
                <a:cubicBezTo>
                  <a:pt x="1524188" y="1313851"/>
                  <a:pt x="1451020" y="1313851"/>
                  <a:pt x="1377686" y="1313851"/>
                </a:cubicBezTo>
                <a:close/>
                <a:moveTo>
                  <a:pt x="266004" y="1313851"/>
                </a:moveTo>
                <a:cubicBezTo>
                  <a:pt x="266004" y="1361852"/>
                  <a:pt x="266004" y="1409352"/>
                  <a:pt x="266004" y="1458020"/>
                </a:cubicBezTo>
                <a:cubicBezTo>
                  <a:pt x="339672" y="1458020"/>
                  <a:pt x="412839" y="1458020"/>
                  <a:pt x="486340" y="1458020"/>
                </a:cubicBezTo>
                <a:cubicBezTo>
                  <a:pt x="486340" y="1409852"/>
                  <a:pt x="486340" y="1362018"/>
                  <a:pt x="486340" y="1313851"/>
                </a:cubicBezTo>
                <a:cubicBezTo>
                  <a:pt x="412839" y="1313851"/>
                  <a:pt x="339672" y="1313851"/>
                  <a:pt x="266004" y="1313851"/>
                </a:cubicBezTo>
                <a:close/>
                <a:moveTo>
                  <a:pt x="515841" y="1313684"/>
                </a:moveTo>
                <a:cubicBezTo>
                  <a:pt x="515841" y="1361852"/>
                  <a:pt x="515841" y="1409686"/>
                  <a:pt x="515841" y="1458020"/>
                </a:cubicBezTo>
                <a:cubicBezTo>
                  <a:pt x="596842" y="1458020"/>
                  <a:pt x="677176" y="1458020"/>
                  <a:pt x="758177" y="1458020"/>
                </a:cubicBezTo>
                <a:cubicBezTo>
                  <a:pt x="758177" y="1409519"/>
                  <a:pt x="758177" y="1361685"/>
                  <a:pt x="758177" y="1313684"/>
                </a:cubicBezTo>
                <a:cubicBezTo>
                  <a:pt x="677176" y="1313684"/>
                  <a:pt x="596842" y="1313684"/>
                  <a:pt x="515841" y="1313684"/>
                </a:cubicBezTo>
                <a:close/>
                <a:moveTo>
                  <a:pt x="1627189" y="1313518"/>
                </a:moveTo>
                <a:cubicBezTo>
                  <a:pt x="1627189" y="1362185"/>
                  <a:pt x="1627189" y="1410019"/>
                  <a:pt x="1627189" y="1457686"/>
                </a:cubicBezTo>
                <a:cubicBezTo>
                  <a:pt x="1708357" y="1457686"/>
                  <a:pt x="1789025" y="1457686"/>
                  <a:pt x="1869359" y="1457686"/>
                </a:cubicBezTo>
                <a:cubicBezTo>
                  <a:pt x="1869359" y="1409186"/>
                  <a:pt x="1869359" y="1361352"/>
                  <a:pt x="1869359" y="1313518"/>
                </a:cubicBezTo>
                <a:cubicBezTo>
                  <a:pt x="1788358" y="1313518"/>
                  <a:pt x="1708190" y="1313518"/>
                  <a:pt x="1627189" y="1313518"/>
                </a:cubicBezTo>
                <a:close/>
                <a:moveTo>
                  <a:pt x="1627022" y="1140515"/>
                </a:moveTo>
                <a:cubicBezTo>
                  <a:pt x="1627022" y="1188683"/>
                  <a:pt x="1627022" y="1236350"/>
                  <a:pt x="1627022" y="1284351"/>
                </a:cubicBezTo>
                <a:cubicBezTo>
                  <a:pt x="1707857" y="1284351"/>
                  <a:pt x="1788191" y="1284351"/>
                  <a:pt x="1869525" y="1284351"/>
                </a:cubicBezTo>
                <a:cubicBezTo>
                  <a:pt x="1869525" y="1236017"/>
                  <a:pt x="1869525" y="1188183"/>
                  <a:pt x="1869525" y="1140515"/>
                </a:cubicBezTo>
                <a:cubicBezTo>
                  <a:pt x="1788358" y="1140515"/>
                  <a:pt x="1707690" y="1140515"/>
                  <a:pt x="1627022" y="1140515"/>
                </a:cubicBezTo>
                <a:close/>
                <a:moveTo>
                  <a:pt x="515674" y="1140515"/>
                </a:moveTo>
                <a:cubicBezTo>
                  <a:pt x="515674" y="1188683"/>
                  <a:pt x="515674" y="1236350"/>
                  <a:pt x="515674" y="1284184"/>
                </a:cubicBezTo>
                <a:cubicBezTo>
                  <a:pt x="596842" y="1284184"/>
                  <a:pt x="677509" y="1284184"/>
                  <a:pt x="758344" y="1284184"/>
                </a:cubicBezTo>
                <a:cubicBezTo>
                  <a:pt x="758344" y="1236017"/>
                  <a:pt x="758344" y="1188349"/>
                  <a:pt x="758344" y="1140515"/>
                </a:cubicBezTo>
                <a:cubicBezTo>
                  <a:pt x="677176" y="1140515"/>
                  <a:pt x="596342" y="1140515"/>
                  <a:pt x="515674" y="1140515"/>
                </a:cubicBezTo>
                <a:close/>
                <a:moveTo>
                  <a:pt x="1377686" y="1140349"/>
                </a:moveTo>
                <a:cubicBezTo>
                  <a:pt x="1377686" y="1188516"/>
                  <a:pt x="1377686" y="1236183"/>
                  <a:pt x="1377686" y="1284351"/>
                </a:cubicBezTo>
                <a:cubicBezTo>
                  <a:pt x="1451353" y="1284351"/>
                  <a:pt x="1524354" y="1284351"/>
                  <a:pt x="1597355" y="1284351"/>
                </a:cubicBezTo>
                <a:cubicBezTo>
                  <a:pt x="1597355" y="1236017"/>
                  <a:pt x="1597355" y="1188183"/>
                  <a:pt x="1597355" y="1140349"/>
                </a:cubicBezTo>
                <a:cubicBezTo>
                  <a:pt x="1523854" y="1140349"/>
                  <a:pt x="1451020" y="1140349"/>
                  <a:pt x="1377686" y="1140349"/>
                </a:cubicBezTo>
                <a:close/>
                <a:moveTo>
                  <a:pt x="266337" y="1140349"/>
                </a:moveTo>
                <a:cubicBezTo>
                  <a:pt x="266337" y="1188683"/>
                  <a:pt x="266337" y="1236350"/>
                  <a:pt x="266337" y="1284184"/>
                </a:cubicBezTo>
                <a:cubicBezTo>
                  <a:pt x="340005" y="1284184"/>
                  <a:pt x="413006" y="1284184"/>
                  <a:pt x="486340" y="1284184"/>
                </a:cubicBezTo>
                <a:cubicBezTo>
                  <a:pt x="486340" y="1236017"/>
                  <a:pt x="486340" y="1188349"/>
                  <a:pt x="486340" y="1140349"/>
                </a:cubicBezTo>
                <a:cubicBezTo>
                  <a:pt x="412839" y="1140349"/>
                  <a:pt x="340005" y="1140349"/>
                  <a:pt x="266337" y="1140349"/>
                </a:cubicBezTo>
                <a:close/>
                <a:moveTo>
                  <a:pt x="1072682" y="1039014"/>
                </a:moveTo>
                <a:cubicBezTo>
                  <a:pt x="1379686" y="1039014"/>
                  <a:pt x="1686523" y="1039014"/>
                  <a:pt x="1993527" y="1039014"/>
                </a:cubicBezTo>
                <a:cubicBezTo>
                  <a:pt x="2010528" y="1039014"/>
                  <a:pt x="2010528" y="1039014"/>
                  <a:pt x="2010528" y="1056014"/>
                </a:cubicBezTo>
                <a:cubicBezTo>
                  <a:pt x="2010194" y="1329018"/>
                  <a:pt x="2010027" y="1602022"/>
                  <a:pt x="2010027" y="1875025"/>
                </a:cubicBezTo>
                <a:cubicBezTo>
                  <a:pt x="1760024" y="1875025"/>
                  <a:pt x="1510021" y="1875025"/>
                  <a:pt x="1260017" y="1875025"/>
                </a:cubicBezTo>
                <a:cubicBezTo>
                  <a:pt x="1260184" y="1873025"/>
                  <a:pt x="1260351" y="1871192"/>
                  <a:pt x="1260351" y="1869192"/>
                </a:cubicBezTo>
                <a:cubicBezTo>
                  <a:pt x="1260351" y="1675689"/>
                  <a:pt x="1260351" y="1482187"/>
                  <a:pt x="1260351" y="1288684"/>
                </a:cubicBezTo>
                <a:cubicBezTo>
                  <a:pt x="1260351" y="1286184"/>
                  <a:pt x="1260017" y="1283851"/>
                  <a:pt x="1260017" y="1280850"/>
                </a:cubicBezTo>
                <a:cubicBezTo>
                  <a:pt x="1140016" y="1280850"/>
                  <a:pt x="1020514" y="1280850"/>
                  <a:pt x="900179" y="1280850"/>
                </a:cubicBezTo>
                <a:cubicBezTo>
                  <a:pt x="900179" y="1284351"/>
                  <a:pt x="900179" y="1287351"/>
                  <a:pt x="900179" y="1290351"/>
                </a:cubicBezTo>
                <a:cubicBezTo>
                  <a:pt x="900179" y="1332018"/>
                  <a:pt x="900179" y="1373685"/>
                  <a:pt x="900179" y="1415352"/>
                </a:cubicBezTo>
                <a:cubicBezTo>
                  <a:pt x="900179" y="1568688"/>
                  <a:pt x="900179" y="1721856"/>
                  <a:pt x="900012" y="1875192"/>
                </a:cubicBezTo>
                <a:cubicBezTo>
                  <a:pt x="638842" y="1875192"/>
                  <a:pt x="377839" y="1875192"/>
                  <a:pt x="116669" y="1875192"/>
                </a:cubicBezTo>
                <a:cubicBezTo>
                  <a:pt x="116502" y="1872359"/>
                  <a:pt x="116335" y="1869692"/>
                  <a:pt x="116335" y="1866858"/>
                </a:cubicBezTo>
                <a:cubicBezTo>
                  <a:pt x="116335" y="1594022"/>
                  <a:pt x="116335" y="1321351"/>
                  <a:pt x="116335" y="1048514"/>
                </a:cubicBezTo>
                <a:cubicBezTo>
                  <a:pt x="116335" y="1045681"/>
                  <a:pt x="116669" y="1042681"/>
                  <a:pt x="116835" y="1039181"/>
                </a:cubicBezTo>
                <a:cubicBezTo>
                  <a:pt x="121502" y="1039181"/>
                  <a:pt x="125335" y="1039181"/>
                  <a:pt x="129335" y="1039181"/>
                </a:cubicBezTo>
                <a:cubicBezTo>
                  <a:pt x="443840" y="1039181"/>
                  <a:pt x="758177" y="1039014"/>
                  <a:pt x="1072682" y="1039014"/>
                </a:cubicBezTo>
                <a:close/>
                <a:moveTo>
                  <a:pt x="743010" y="568507"/>
                </a:moveTo>
                <a:cubicBezTo>
                  <a:pt x="743010" y="642175"/>
                  <a:pt x="743010" y="715009"/>
                  <a:pt x="743010" y="788177"/>
                </a:cubicBezTo>
                <a:cubicBezTo>
                  <a:pt x="843512" y="788177"/>
                  <a:pt x="943513" y="788177"/>
                  <a:pt x="1044348" y="788177"/>
                </a:cubicBezTo>
                <a:cubicBezTo>
                  <a:pt x="1044348" y="714509"/>
                  <a:pt x="1044348" y="641508"/>
                  <a:pt x="1044348" y="568507"/>
                </a:cubicBezTo>
                <a:cubicBezTo>
                  <a:pt x="943513" y="568507"/>
                  <a:pt x="843178" y="568507"/>
                  <a:pt x="743010" y="568507"/>
                </a:cubicBezTo>
                <a:close/>
                <a:moveTo>
                  <a:pt x="1085515" y="568007"/>
                </a:moveTo>
                <a:cubicBezTo>
                  <a:pt x="1085515" y="641842"/>
                  <a:pt x="1085515" y="714842"/>
                  <a:pt x="1085515" y="787843"/>
                </a:cubicBezTo>
                <a:cubicBezTo>
                  <a:pt x="1186350" y="787843"/>
                  <a:pt x="1286351" y="787843"/>
                  <a:pt x="1386685" y="787843"/>
                </a:cubicBezTo>
                <a:cubicBezTo>
                  <a:pt x="1386685" y="714343"/>
                  <a:pt x="1386685" y="641342"/>
                  <a:pt x="1386685" y="568007"/>
                </a:cubicBezTo>
                <a:cubicBezTo>
                  <a:pt x="1285518" y="568007"/>
                  <a:pt x="1185516" y="568007"/>
                  <a:pt x="1085515" y="568007"/>
                </a:cubicBezTo>
                <a:close/>
                <a:moveTo>
                  <a:pt x="1486354" y="406505"/>
                </a:moveTo>
                <a:cubicBezTo>
                  <a:pt x="1486354" y="551840"/>
                  <a:pt x="1486354" y="694509"/>
                  <a:pt x="1486354" y="837344"/>
                </a:cubicBezTo>
                <a:cubicBezTo>
                  <a:pt x="1201183" y="837344"/>
                  <a:pt x="916679" y="837344"/>
                  <a:pt x="631009" y="837344"/>
                </a:cubicBezTo>
                <a:cubicBezTo>
                  <a:pt x="631009" y="694842"/>
                  <a:pt x="631009" y="552840"/>
                  <a:pt x="631009" y="410505"/>
                </a:cubicBezTo>
                <a:cubicBezTo>
                  <a:pt x="616175" y="415505"/>
                  <a:pt x="611175" y="424839"/>
                  <a:pt x="611175" y="439839"/>
                </a:cubicBezTo>
                <a:cubicBezTo>
                  <a:pt x="611675" y="578174"/>
                  <a:pt x="611508" y="716509"/>
                  <a:pt x="611508" y="854845"/>
                </a:cubicBezTo>
                <a:cubicBezTo>
                  <a:pt x="611508" y="858011"/>
                  <a:pt x="611508" y="861344"/>
                  <a:pt x="611508" y="864345"/>
                </a:cubicBezTo>
                <a:cubicBezTo>
                  <a:pt x="911179" y="864345"/>
                  <a:pt x="1209517" y="864345"/>
                  <a:pt x="1507854" y="864345"/>
                </a:cubicBezTo>
                <a:cubicBezTo>
                  <a:pt x="1508021" y="862844"/>
                  <a:pt x="1508354" y="862011"/>
                  <a:pt x="1508354" y="861344"/>
                </a:cubicBezTo>
                <a:cubicBezTo>
                  <a:pt x="1508354" y="717176"/>
                  <a:pt x="1508354" y="573007"/>
                  <a:pt x="1508354" y="428839"/>
                </a:cubicBezTo>
                <a:cubicBezTo>
                  <a:pt x="1508354" y="426672"/>
                  <a:pt x="1507520" y="423506"/>
                  <a:pt x="1506021" y="422172"/>
                </a:cubicBezTo>
                <a:cubicBezTo>
                  <a:pt x="1500520" y="417172"/>
                  <a:pt x="1494354" y="412672"/>
                  <a:pt x="1486354" y="406505"/>
                </a:cubicBezTo>
                <a:close/>
                <a:moveTo>
                  <a:pt x="1085182" y="402338"/>
                </a:moveTo>
                <a:cubicBezTo>
                  <a:pt x="1085182" y="450506"/>
                  <a:pt x="1085182" y="498006"/>
                  <a:pt x="1085182" y="546007"/>
                </a:cubicBezTo>
                <a:cubicBezTo>
                  <a:pt x="1186183" y="546007"/>
                  <a:pt x="1286184" y="546007"/>
                  <a:pt x="1386186" y="546007"/>
                </a:cubicBezTo>
                <a:cubicBezTo>
                  <a:pt x="1386186" y="497673"/>
                  <a:pt x="1386186" y="449839"/>
                  <a:pt x="1386186" y="402338"/>
                </a:cubicBezTo>
                <a:cubicBezTo>
                  <a:pt x="1285518" y="402338"/>
                  <a:pt x="1185350" y="402338"/>
                  <a:pt x="1085182" y="402338"/>
                </a:cubicBezTo>
                <a:close/>
                <a:moveTo>
                  <a:pt x="743010" y="402005"/>
                </a:moveTo>
                <a:cubicBezTo>
                  <a:pt x="743010" y="450672"/>
                  <a:pt x="743010" y="498506"/>
                  <a:pt x="743010" y="546174"/>
                </a:cubicBezTo>
                <a:cubicBezTo>
                  <a:pt x="843845" y="546174"/>
                  <a:pt x="944013" y="546174"/>
                  <a:pt x="1044181" y="546174"/>
                </a:cubicBezTo>
                <a:cubicBezTo>
                  <a:pt x="1044181" y="497840"/>
                  <a:pt x="1044181" y="450006"/>
                  <a:pt x="1044181" y="402005"/>
                </a:cubicBezTo>
                <a:cubicBezTo>
                  <a:pt x="943513" y="402005"/>
                  <a:pt x="843678" y="402005"/>
                  <a:pt x="743010" y="402005"/>
                </a:cubicBezTo>
                <a:close/>
                <a:moveTo>
                  <a:pt x="1060515" y="24835"/>
                </a:moveTo>
                <a:cubicBezTo>
                  <a:pt x="1073515" y="34668"/>
                  <a:pt x="1086682" y="44669"/>
                  <a:pt x="1099849" y="54669"/>
                </a:cubicBezTo>
                <a:cubicBezTo>
                  <a:pt x="1240684" y="161504"/>
                  <a:pt x="1381353" y="268505"/>
                  <a:pt x="1522521" y="375006"/>
                </a:cubicBezTo>
                <a:cubicBezTo>
                  <a:pt x="1534855" y="384340"/>
                  <a:pt x="1539355" y="394507"/>
                  <a:pt x="1535688" y="410007"/>
                </a:cubicBezTo>
                <a:cubicBezTo>
                  <a:pt x="1522688" y="400173"/>
                  <a:pt x="1509854" y="390506"/>
                  <a:pt x="1497187" y="380840"/>
                </a:cubicBezTo>
                <a:cubicBezTo>
                  <a:pt x="1355019" y="272505"/>
                  <a:pt x="1212684" y="164337"/>
                  <a:pt x="1070682" y="55836"/>
                </a:cubicBezTo>
                <a:cubicBezTo>
                  <a:pt x="1065182" y="51669"/>
                  <a:pt x="1061682" y="51335"/>
                  <a:pt x="1055848" y="55669"/>
                </a:cubicBezTo>
                <a:cubicBezTo>
                  <a:pt x="903346" y="172004"/>
                  <a:pt x="750844" y="288172"/>
                  <a:pt x="598176" y="404340"/>
                </a:cubicBezTo>
                <a:cubicBezTo>
                  <a:pt x="596009" y="406007"/>
                  <a:pt x="593842" y="407673"/>
                  <a:pt x="590842" y="409840"/>
                </a:cubicBezTo>
                <a:cubicBezTo>
                  <a:pt x="588008" y="395507"/>
                  <a:pt x="590342" y="385506"/>
                  <a:pt x="602676" y="376173"/>
                </a:cubicBezTo>
                <a:cubicBezTo>
                  <a:pt x="754178" y="260338"/>
                  <a:pt x="905180" y="144003"/>
                  <a:pt x="1056348" y="27835"/>
                </a:cubicBezTo>
                <a:cubicBezTo>
                  <a:pt x="1057515" y="27002"/>
                  <a:pt x="1058515" y="26169"/>
                  <a:pt x="1060515" y="24835"/>
                </a:cubicBezTo>
                <a:close/>
                <a:moveTo>
                  <a:pt x="1060514" y="3500"/>
                </a:moveTo>
                <a:cubicBezTo>
                  <a:pt x="1058181" y="5167"/>
                  <a:pt x="1056348" y="6333"/>
                  <a:pt x="1054681" y="7667"/>
                </a:cubicBezTo>
                <a:cubicBezTo>
                  <a:pt x="974347" y="68834"/>
                  <a:pt x="894012" y="130168"/>
                  <a:pt x="813678" y="191502"/>
                </a:cubicBezTo>
                <a:cubicBezTo>
                  <a:pt x="736344" y="250336"/>
                  <a:pt x="659176" y="309337"/>
                  <a:pt x="581841" y="368171"/>
                </a:cubicBezTo>
                <a:cubicBezTo>
                  <a:pt x="576008" y="372672"/>
                  <a:pt x="571841" y="377338"/>
                  <a:pt x="572175" y="385338"/>
                </a:cubicBezTo>
                <a:cubicBezTo>
                  <a:pt x="572508" y="402338"/>
                  <a:pt x="572341" y="419172"/>
                  <a:pt x="572508" y="436172"/>
                </a:cubicBezTo>
                <a:cubicBezTo>
                  <a:pt x="572508" y="439005"/>
                  <a:pt x="573174" y="441839"/>
                  <a:pt x="573675" y="446172"/>
                </a:cubicBezTo>
                <a:cubicBezTo>
                  <a:pt x="740343" y="328004"/>
                  <a:pt x="899679" y="202836"/>
                  <a:pt x="1063515" y="83001"/>
                </a:cubicBezTo>
                <a:cubicBezTo>
                  <a:pt x="1225683" y="205503"/>
                  <a:pt x="1386685" y="329338"/>
                  <a:pt x="1552188" y="450672"/>
                </a:cubicBezTo>
                <a:cubicBezTo>
                  <a:pt x="1552188" y="428339"/>
                  <a:pt x="1551521" y="408672"/>
                  <a:pt x="1552355" y="389005"/>
                </a:cubicBezTo>
                <a:cubicBezTo>
                  <a:pt x="1552855" y="377172"/>
                  <a:pt x="1549021" y="369505"/>
                  <a:pt x="1539521" y="362338"/>
                </a:cubicBezTo>
                <a:cubicBezTo>
                  <a:pt x="1404853" y="261670"/>
                  <a:pt x="1270351" y="160669"/>
                  <a:pt x="1135682" y="59834"/>
                </a:cubicBezTo>
                <a:cubicBezTo>
                  <a:pt x="1110682" y="41001"/>
                  <a:pt x="1085682" y="22333"/>
                  <a:pt x="1060514" y="3500"/>
                </a:cubicBezTo>
                <a:close/>
                <a:moveTo>
                  <a:pt x="1060014" y="0"/>
                </a:moveTo>
                <a:cubicBezTo>
                  <a:pt x="1060514" y="0"/>
                  <a:pt x="1061181" y="0"/>
                  <a:pt x="1061681" y="0"/>
                </a:cubicBezTo>
                <a:cubicBezTo>
                  <a:pt x="1063515" y="1667"/>
                  <a:pt x="1065181" y="3500"/>
                  <a:pt x="1067181" y="5000"/>
                </a:cubicBezTo>
                <a:cubicBezTo>
                  <a:pt x="1211850" y="113668"/>
                  <a:pt x="1356685" y="222336"/>
                  <a:pt x="1501354" y="331004"/>
                </a:cubicBezTo>
                <a:cubicBezTo>
                  <a:pt x="1509354" y="337004"/>
                  <a:pt x="1517687" y="339671"/>
                  <a:pt x="1527521" y="339671"/>
                </a:cubicBezTo>
                <a:cubicBezTo>
                  <a:pt x="1630522" y="339338"/>
                  <a:pt x="1733524" y="339504"/>
                  <a:pt x="1836691" y="339004"/>
                </a:cubicBezTo>
                <a:cubicBezTo>
                  <a:pt x="1848192" y="339004"/>
                  <a:pt x="1854025" y="343004"/>
                  <a:pt x="1858525" y="353505"/>
                </a:cubicBezTo>
                <a:cubicBezTo>
                  <a:pt x="1947360" y="561507"/>
                  <a:pt x="2036527" y="769177"/>
                  <a:pt x="2125695" y="977013"/>
                </a:cubicBezTo>
                <a:cubicBezTo>
                  <a:pt x="2128029" y="982513"/>
                  <a:pt x="2130862" y="987846"/>
                  <a:pt x="2133362" y="993346"/>
                </a:cubicBezTo>
                <a:cubicBezTo>
                  <a:pt x="2133362" y="993846"/>
                  <a:pt x="2133362" y="994513"/>
                  <a:pt x="2133362" y="995013"/>
                </a:cubicBezTo>
                <a:cubicBezTo>
                  <a:pt x="2130029" y="995346"/>
                  <a:pt x="2126862" y="995846"/>
                  <a:pt x="2123529" y="995846"/>
                </a:cubicBezTo>
                <a:cubicBezTo>
                  <a:pt x="1419019" y="995846"/>
                  <a:pt x="714510" y="995846"/>
                  <a:pt x="9833" y="995846"/>
                </a:cubicBezTo>
                <a:cubicBezTo>
                  <a:pt x="6500" y="995846"/>
                  <a:pt x="3333" y="995346"/>
                  <a:pt x="0" y="995013"/>
                </a:cubicBezTo>
                <a:cubicBezTo>
                  <a:pt x="0" y="994513"/>
                  <a:pt x="0" y="993846"/>
                  <a:pt x="0" y="993346"/>
                </a:cubicBezTo>
                <a:cubicBezTo>
                  <a:pt x="1000" y="991679"/>
                  <a:pt x="2167" y="990180"/>
                  <a:pt x="2833" y="988513"/>
                </a:cubicBezTo>
                <a:cubicBezTo>
                  <a:pt x="93834" y="776343"/>
                  <a:pt x="184669" y="564341"/>
                  <a:pt x="275337" y="352171"/>
                </a:cubicBezTo>
                <a:cubicBezTo>
                  <a:pt x="279504" y="342504"/>
                  <a:pt x="284837" y="339004"/>
                  <a:pt x="295337" y="339171"/>
                </a:cubicBezTo>
                <a:cubicBezTo>
                  <a:pt x="396339" y="339671"/>
                  <a:pt x="497507" y="339671"/>
                  <a:pt x="598508" y="340004"/>
                </a:cubicBezTo>
                <a:cubicBezTo>
                  <a:pt x="609675" y="340004"/>
                  <a:pt x="618842" y="336838"/>
                  <a:pt x="627675" y="330171"/>
                </a:cubicBezTo>
                <a:cubicBezTo>
                  <a:pt x="703176" y="272337"/>
                  <a:pt x="779011" y="214669"/>
                  <a:pt x="854678" y="156835"/>
                </a:cubicBezTo>
                <a:cubicBezTo>
                  <a:pt x="923179" y="104501"/>
                  <a:pt x="991680" y="52167"/>
                  <a:pt x="1060014" y="0"/>
                </a:cubicBezTo>
                <a:close/>
              </a:path>
            </a:pathLst>
          </a:custGeom>
          <a:solidFill>
            <a:schemeClr val="accent2"/>
          </a:solidFill>
          <a:ln w="6095" cap="flat">
            <a:noFill/>
            <a:prstDash val="solid"/>
            <a:miter/>
          </a:ln>
        </p:spPr>
        <p:txBody>
          <a:bodyPr wrap="square" rtlCol="0" anchor="ctr">
            <a:noAutofit/>
          </a:bodyPr>
          <a:lstStyle/>
          <a:p>
            <a:endParaRPr lang="en-US"/>
          </a:p>
        </p:txBody>
      </p:sp>
      <p:grpSp>
        <p:nvGrpSpPr>
          <p:cNvPr id="44" name="Group 43">
            <a:extLst>
              <a:ext uri="{FF2B5EF4-FFF2-40B4-BE49-F238E27FC236}">
                <a16:creationId xmlns:a16="http://schemas.microsoft.com/office/drawing/2014/main" id="{B527272F-8A24-4159-9788-34D0C00347A3}"/>
              </a:ext>
            </a:extLst>
          </p:cNvPr>
          <p:cNvGrpSpPr/>
          <p:nvPr/>
        </p:nvGrpSpPr>
        <p:grpSpPr>
          <a:xfrm>
            <a:off x="6565810" y="3891265"/>
            <a:ext cx="2045041" cy="904116"/>
            <a:chOff x="395534" y="3737445"/>
            <a:chExt cx="3972999" cy="904116"/>
          </a:xfrm>
        </p:grpSpPr>
        <p:sp>
          <p:nvSpPr>
            <p:cNvPr id="45" name="TextBox 44">
              <a:extLst>
                <a:ext uri="{FF2B5EF4-FFF2-40B4-BE49-F238E27FC236}">
                  <a16:creationId xmlns:a16="http://schemas.microsoft.com/office/drawing/2014/main" id="{7B179693-6D2E-4413-9BF7-1607CF780F50}"/>
                </a:ext>
              </a:extLst>
            </p:cNvPr>
            <p:cNvSpPr txBox="1"/>
            <p:nvPr/>
          </p:nvSpPr>
          <p:spPr>
            <a:xfrm>
              <a:off x="395534" y="3737445"/>
              <a:ext cx="3972999" cy="276999"/>
            </a:xfrm>
            <a:prstGeom prst="rect">
              <a:avLst/>
            </a:prstGeom>
            <a:solidFill>
              <a:schemeClr val="accent1"/>
            </a:solidFill>
          </p:spPr>
          <p:txBody>
            <a:bodyPr wrap="square" rtlCol="0" anchor="ctr">
              <a:spAutoFit/>
            </a:bodyPr>
            <a:lstStyle/>
            <a:p>
              <a:r>
                <a:rPr lang="en-US" altLang="ko-KR" sz="1200" b="1" dirty="0">
                  <a:solidFill>
                    <a:schemeClr val="bg1"/>
                  </a:solidFill>
                  <a:cs typeface="Arial" pitchFamily="34" charset="0"/>
                </a:rPr>
                <a:t>Content  Here</a:t>
              </a:r>
              <a:endParaRPr lang="ko-KR" altLang="en-US" sz="1200" b="1" dirty="0">
                <a:solidFill>
                  <a:schemeClr val="bg1"/>
                </a:solidFill>
                <a:cs typeface="Arial" pitchFamily="34" charset="0"/>
              </a:endParaRPr>
            </a:p>
          </p:txBody>
        </p:sp>
        <p:sp>
          <p:nvSpPr>
            <p:cNvPr id="46" name="TextBox 45">
              <a:extLst>
                <a:ext uri="{FF2B5EF4-FFF2-40B4-BE49-F238E27FC236}">
                  <a16:creationId xmlns:a16="http://schemas.microsoft.com/office/drawing/2014/main" id="{19721859-006B-41B3-A2CE-104D4B9DA0F5}"/>
                </a:ext>
              </a:extLst>
            </p:cNvPr>
            <p:cNvSpPr txBox="1"/>
            <p:nvPr/>
          </p:nvSpPr>
          <p:spPr>
            <a:xfrm>
              <a:off x="395536" y="3995230"/>
              <a:ext cx="3972997" cy="646331"/>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You can simply impress your audience and add a unique zing.</a:t>
              </a:r>
            </a:p>
          </p:txBody>
        </p:sp>
      </p:grpSp>
      <p:grpSp>
        <p:nvGrpSpPr>
          <p:cNvPr id="47" name="Group 46">
            <a:extLst>
              <a:ext uri="{FF2B5EF4-FFF2-40B4-BE49-F238E27FC236}">
                <a16:creationId xmlns:a16="http://schemas.microsoft.com/office/drawing/2014/main" id="{186BF755-DB81-4F0B-8A27-88C35FC2774D}"/>
              </a:ext>
            </a:extLst>
          </p:cNvPr>
          <p:cNvGrpSpPr/>
          <p:nvPr/>
        </p:nvGrpSpPr>
        <p:grpSpPr>
          <a:xfrm>
            <a:off x="9235470" y="3891265"/>
            <a:ext cx="2045041" cy="904116"/>
            <a:chOff x="395534" y="3737445"/>
            <a:chExt cx="3972999" cy="904116"/>
          </a:xfrm>
        </p:grpSpPr>
        <p:sp>
          <p:nvSpPr>
            <p:cNvPr id="48" name="TextBox 47">
              <a:extLst>
                <a:ext uri="{FF2B5EF4-FFF2-40B4-BE49-F238E27FC236}">
                  <a16:creationId xmlns:a16="http://schemas.microsoft.com/office/drawing/2014/main" id="{8D71AE25-D69D-42AA-ABAD-774F84A91844}"/>
                </a:ext>
              </a:extLst>
            </p:cNvPr>
            <p:cNvSpPr txBox="1"/>
            <p:nvPr/>
          </p:nvSpPr>
          <p:spPr>
            <a:xfrm>
              <a:off x="395534" y="3737445"/>
              <a:ext cx="3972999" cy="276999"/>
            </a:xfrm>
            <a:prstGeom prst="rect">
              <a:avLst/>
            </a:prstGeom>
            <a:solidFill>
              <a:schemeClr val="accent2"/>
            </a:solidFill>
          </p:spPr>
          <p:txBody>
            <a:bodyPr wrap="square" rtlCol="0" anchor="ctr">
              <a:spAutoFit/>
            </a:bodyPr>
            <a:lstStyle/>
            <a:p>
              <a:r>
                <a:rPr lang="en-US" altLang="ko-KR" sz="1200" b="1" dirty="0">
                  <a:solidFill>
                    <a:schemeClr val="bg1"/>
                  </a:solidFill>
                  <a:cs typeface="Arial" pitchFamily="34" charset="0"/>
                </a:rPr>
                <a:t>Content  Here</a:t>
              </a:r>
              <a:endParaRPr lang="ko-KR" altLang="en-US" sz="1200" b="1" dirty="0">
                <a:solidFill>
                  <a:schemeClr val="bg1"/>
                </a:solidFill>
                <a:cs typeface="Arial" pitchFamily="34" charset="0"/>
              </a:endParaRPr>
            </a:p>
          </p:txBody>
        </p:sp>
        <p:sp>
          <p:nvSpPr>
            <p:cNvPr id="49" name="TextBox 48">
              <a:extLst>
                <a:ext uri="{FF2B5EF4-FFF2-40B4-BE49-F238E27FC236}">
                  <a16:creationId xmlns:a16="http://schemas.microsoft.com/office/drawing/2014/main" id="{EB8EE094-1519-4C6C-955D-D0B5B37C7C54}"/>
                </a:ext>
              </a:extLst>
            </p:cNvPr>
            <p:cNvSpPr txBox="1"/>
            <p:nvPr/>
          </p:nvSpPr>
          <p:spPr>
            <a:xfrm>
              <a:off x="395536" y="3995230"/>
              <a:ext cx="3972997" cy="646331"/>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You can simply impress your audience and add a unique zing.</a:t>
              </a:r>
            </a:p>
          </p:txBody>
        </p:sp>
      </p:grpSp>
      <p:grpSp>
        <p:nvGrpSpPr>
          <p:cNvPr id="50" name="Group 30">
            <a:extLst>
              <a:ext uri="{FF2B5EF4-FFF2-40B4-BE49-F238E27FC236}">
                <a16:creationId xmlns:a16="http://schemas.microsoft.com/office/drawing/2014/main" id="{F83F2B7E-5F27-4170-950D-075D302214AF}"/>
              </a:ext>
            </a:extLst>
          </p:cNvPr>
          <p:cNvGrpSpPr/>
          <p:nvPr/>
        </p:nvGrpSpPr>
        <p:grpSpPr>
          <a:xfrm>
            <a:off x="6565810" y="5265917"/>
            <a:ext cx="2045041" cy="904116"/>
            <a:chOff x="395534" y="3737445"/>
            <a:chExt cx="3972999" cy="904116"/>
          </a:xfrm>
        </p:grpSpPr>
        <p:sp>
          <p:nvSpPr>
            <p:cNvPr id="51" name="TextBox 50">
              <a:extLst>
                <a:ext uri="{FF2B5EF4-FFF2-40B4-BE49-F238E27FC236}">
                  <a16:creationId xmlns:a16="http://schemas.microsoft.com/office/drawing/2014/main" id="{E3A23BD8-DF43-4BD9-9E74-3B031E390B2E}"/>
                </a:ext>
              </a:extLst>
            </p:cNvPr>
            <p:cNvSpPr txBox="1"/>
            <p:nvPr/>
          </p:nvSpPr>
          <p:spPr>
            <a:xfrm>
              <a:off x="395534" y="3737445"/>
              <a:ext cx="3972999" cy="276999"/>
            </a:xfrm>
            <a:prstGeom prst="rect">
              <a:avLst/>
            </a:prstGeom>
            <a:solidFill>
              <a:schemeClr val="accent4"/>
            </a:solidFill>
          </p:spPr>
          <p:txBody>
            <a:bodyPr wrap="square" rtlCol="0" anchor="ctr">
              <a:spAutoFit/>
            </a:bodyPr>
            <a:lstStyle/>
            <a:p>
              <a:r>
                <a:rPr lang="en-US" altLang="ko-KR" sz="1200" b="1" dirty="0">
                  <a:solidFill>
                    <a:schemeClr val="bg1"/>
                  </a:solidFill>
                  <a:cs typeface="Arial" pitchFamily="34" charset="0"/>
                </a:rPr>
                <a:t>Content  Here</a:t>
              </a:r>
              <a:endParaRPr lang="ko-KR" altLang="en-US" sz="1200" b="1" dirty="0">
                <a:solidFill>
                  <a:schemeClr val="bg1"/>
                </a:solidFill>
                <a:cs typeface="Arial" pitchFamily="34" charset="0"/>
              </a:endParaRPr>
            </a:p>
          </p:txBody>
        </p:sp>
        <p:sp>
          <p:nvSpPr>
            <p:cNvPr id="52" name="TextBox 51">
              <a:extLst>
                <a:ext uri="{FF2B5EF4-FFF2-40B4-BE49-F238E27FC236}">
                  <a16:creationId xmlns:a16="http://schemas.microsoft.com/office/drawing/2014/main" id="{C691D71B-C69B-4179-9A1B-512EC154C4B5}"/>
                </a:ext>
              </a:extLst>
            </p:cNvPr>
            <p:cNvSpPr txBox="1"/>
            <p:nvPr/>
          </p:nvSpPr>
          <p:spPr>
            <a:xfrm>
              <a:off x="395536" y="3995230"/>
              <a:ext cx="3972997" cy="646331"/>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You can simply impress your audience and add a unique zing.</a:t>
              </a:r>
            </a:p>
          </p:txBody>
        </p:sp>
      </p:grpSp>
      <p:grpSp>
        <p:nvGrpSpPr>
          <p:cNvPr id="53" name="Group 33">
            <a:extLst>
              <a:ext uri="{FF2B5EF4-FFF2-40B4-BE49-F238E27FC236}">
                <a16:creationId xmlns:a16="http://schemas.microsoft.com/office/drawing/2014/main" id="{71C87CF8-88CC-4BD1-AF83-8E36CCB50C40}"/>
              </a:ext>
            </a:extLst>
          </p:cNvPr>
          <p:cNvGrpSpPr/>
          <p:nvPr/>
        </p:nvGrpSpPr>
        <p:grpSpPr>
          <a:xfrm>
            <a:off x="9235470" y="5265917"/>
            <a:ext cx="2045041" cy="904116"/>
            <a:chOff x="395534" y="3737445"/>
            <a:chExt cx="3972999" cy="904116"/>
          </a:xfrm>
        </p:grpSpPr>
        <p:sp>
          <p:nvSpPr>
            <p:cNvPr id="54" name="TextBox 53">
              <a:extLst>
                <a:ext uri="{FF2B5EF4-FFF2-40B4-BE49-F238E27FC236}">
                  <a16:creationId xmlns:a16="http://schemas.microsoft.com/office/drawing/2014/main" id="{0CD20544-8359-4860-8988-BF5BC5B916E0}"/>
                </a:ext>
              </a:extLst>
            </p:cNvPr>
            <p:cNvSpPr txBox="1"/>
            <p:nvPr/>
          </p:nvSpPr>
          <p:spPr>
            <a:xfrm>
              <a:off x="395534" y="3737445"/>
              <a:ext cx="3972999" cy="276999"/>
            </a:xfrm>
            <a:prstGeom prst="rect">
              <a:avLst/>
            </a:prstGeom>
            <a:solidFill>
              <a:schemeClr val="accent3"/>
            </a:solidFill>
          </p:spPr>
          <p:txBody>
            <a:bodyPr wrap="square" rtlCol="0" anchor="ctr">
              <a:spAutoFit/>
            </a:bodyPr>
            <a:lstStyle/>
            <a:p>
              <a:r>
                <a:rPr lang="en-US" altLang="ko-KR" sz="1200" b="1" dirty="0">
                  <a:solidFill>
                    <a:schemeClr val="bg1"/>
                  </a:solidFill>
                  <a:cs typeface="Arial" pitchFamily="34" charset="0"/>
                </a:rPr>
                <a:t>Content  Here</a:t>
              </a:r>
              <a:endParaRPr lang="ko-KR" altLang="en-US" sz="1200" b="1" dirty="0">
                <a:solidFill>
                  <a:schemeClr val="bg1"/>
                </a:solidFill>
                <a:cs typeface="Arial" pitchFamily="34" charset="0"/>
              </a:endParaRPr>
            </a:p>
          </p:txBody>
        </p:sp>
        <p:sp>
          <p:nvSpPr>
            <p:cNvPr id="55" name="TextBox 54">
              <a:extLst>
                <a:ext uri="{FF2B5EF4-FFF2-40B4-BE49-F238E27FC236}">
                  <a16:creationId xmlns:a16="http://schemas.microsoft.com/office/drawing/2014/main" id="{CCC615EA-22CE-4C60-91DC-17C1EC80D828}"/>
                </a:ext>
              </a:extLst>
            </p:cNvPr>
            <p:cNvSpPr txBox="1"/>
            <p:nvPr/>
          </p:nvSpPr>
          <p:spPr>
            <a:xfrm>
              <a:off x="395536" y="3995230"/>
              <a:ext cx="3972997" cy="646331"/>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You can simply impress your audience and add a unique zing.</a:t>
              </a:r>
            </a:p>
          </p:txBody>
        </p:sp>
      </p:grpSp>
      <p:sp>
        <p:nvSpPr>
          <p:cNvPr id="56" name="Arrow: Chevron 55">
            <a:extLst>
              <a:ext uri="{FF2B5EF4-FFF2-40B4-BE49-F238E27FC236}">
                <a16:creationId xmlns:a16="http://schemas.microsoft.com/office/drawing/2014/main" id="{1C30A775-30AF-4A92-8A3F-70091C2B9E27}"/>
              </a:ext>
            </a:extLst>
          </p:cNvPr>
          <p:cNvSpPr/>
          <p:nvPr/>
        </p:nvSpPr>
        <p:spPr>
          <a:xfrm>
            <a:off x="8846770" y="3910843"/>
            <a:ext cx="237842" cy="237842"/>
          </a:xfrm>
          <a:prstGeom prst="chevro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7" name="Arrow: Chevron 56">
            <a:extLst>
              <a:ext uri="{FF2B5EF4-FFF2-40B4-BE49-F238E27FC236}">
                <a16:creationId xmlns:a16="http://schemas.microsoft.com/office/drawing/2014/main" id="{56D4D28F-B094-412F-A3B0-040E8698C09B}"/>
              </a:ext>
            </a:extLst>
          </p:cNvPr>
          <p:cNvSpPr/>
          <p:nvPr/>
        </p:nvSpPr>
        <p:spPr>
          <a:xfrm rot="5400000">
            <a:off x="10139069" y="4911728"/>
            <a:ext cx="237842" cy="237842"/>
          </a:xfrm>
          <a:prstGeom prst="chevr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8" name="Arrow: Chevron 57">
            <a:extLst>
              <a:ext uri="{FF2B5EF4-FFF2-40B4-BE49-F238E27FC236}">
                <a16:creationId xmlns:a16="http://schemas.microsoft.com/office/drawing/2014/main" id="{FEF39B29-65A0-4F0A-94FC-F7DFEBCAEA9E}"/>
              </a:ext>
            </a:extLst>
          </p:cNvPr>
          <p:cNvSpPr/>
          <p:nvPr/>
        </p:nvSpPr>
        <p:spPr>
          <a:xfrm rot="10800000">
            <a:off x="8797604" y="5294872"/>
            <a:ext cx="237842" cy="237842"/>
          </a:xfrm>
          <a:prstGeom prst="chevron">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9" name="TextBox 58">
            <a:extLst>
              <a:ext uri="{FF2B5EF4-FFF2-40B4-BE49-F238E27FC236}">
                <a16:creationId xmlns:a16="http://schemas.microsoft.com/office/drawing/2014/main" id="{ADD8A836-6647-40DD-83AE-AD831A7C8D92}"/>
              </a:ext>
            </a:extLst>
          </p:cNvPr>
          <p:cNvSpPr txBox="1"/>
          <p:nvPr/>
        </p:nvSpPr>
        <p:spPr>
          <a:xfrm>
            <a:off x="6408150" y="1452365"/>
            <a:ext cx="1312726" cy="1015663"/>
          </a:xfrm>
          <a:prstGeom prst="rect">
            <a:avLst/>
          </a:prstGeom>
          <a:noFill/>
        </p:spPr>
        <p:txBody>
          <a:bodyPr wrap="square" rtlCol="0" anchor="ctr">
            <a:spAutoFit/>
          </a:bodyPr>
          <a:lstStyle/>
          <a:p>
            <a:pPr algn="ctr"/>
            <a:r>
              <a:rPr lang="en-US" altLang="ko-KR" sz="6000" b="1" dirty="0">
                <a:solidFill>
                  <a:schemeClr val="accent2"/>
                </a:solidFill>
                <a:cs typeface="Arial" pitchFamily="34" charset="0"/>
              </a:rPr>
              <a:t>15</a:t>
            </a:r>
            <a:r>
              <a:rPr lang="en-US" altLang="ko-KR" sz="2400" b="1" dirty="0">
                <a:solidFill>
                  <a:schemeClr val="accent2"/>
                </a:solidFill>
                <a:cs typeface="Arial" pitchFamily="34" charset="0"/>
              </a:rPr>
              <a:t>%</a:t>
            </a:r>
            <a:endParaRPr lang="ko-KR" altLang="en-US" sz="2400" b="1" dirty="0">
              <a:solidFill>
                <a:schemeClr val="accent2"/>
              </a:solidFill>
              <a:cs typeface="Arial" pitchFamily="34" charset="0"/>
            </a:endParaRPr>
          </a:p>
        </p:txBody>
      </p:sp>
      <p:sp>
        <p:nvSpPr>
          <p:cNvPr id="60" name="TextBox 59">
            <a:extLst>
              <a:ext uri="{FF2B5EF4-FFF2-40B4-BE49-F238E27FC236}">
                <a16:creationId xmlns:a16="http://schemas.microsoft.com/office/drawing/2014/main" id="{312138B9-E88F-41BE-A99B-FD390AE335C0}"/>
              </a:ext>
            </a:extLst>
          </p:cNvPr>
          <p:cNvSpPr txBox="1"/>
          <p:nvPr/>
        </p:nvSpPr>
        <p:spPr>
          <a:xfrm>
            <a:off x="7700261" y="1688047"/>
            <a:ext cx="3864658" cy="646331"/>
          </a:xfrm>
          <a:prstGeom prst="rect">
            <a:avLst/>
          </a:prstGeom>
          <a:noFill/>
        </p:spPr>
        <p:txBody>
          <a:bodyPr wrap="square" rtlCol="0">
            <a:spAutoFit/>
          </a:bodyPr>
          <a:lstStyle/>
          <a:p>
            <a:r>
              <a:rPr lang="en-US" altLang="ko-KR" sz="1200" b="1" dirty="0">
                <a:solidFill>
                  <a:schemeClr val="accent3"/>
                </a:solidFill>
                <a:cs typeface="Arial" pitchFamily="34" charset="0"/>
              </a:rPr>
              <a:t>You can simply impress your audience and add a unique zing and appeal to your Presentations. Easy to change colors, photos and Text. </a:t>
            </a:r>
          </a:p>
        </p:txBody>
      </p:sp>
      <p:sp>
        <p:nvSpPr>
          <p:cNvPr id="61" name="TextBox 60">
            <a:extLst>
              <a:ext uri="{FF2B5EF4-FFF2-40B4-BE49-F238E27FC236}">
                <a16:creationId xmlns:a16="http://schemas.microsoft.com/office/drawing/2014/main" id="{654CCB65-0897-4F50-9787-63CFCD48E24E}"/>
              </a:ext>
            </a:extLst>
          </p:cNvPr>
          <p:cNvSpPr txBox="1"/>
          <p:nvPr/>
        </p:nvSpPr>
        <p:spPr>
          <a:xfrm>
            <a:off x="6438188" y="2293104"/>
            <a:ext cx="5126731" cy="1200329"/>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You can simply impress your audience and add a unique zing and appeal to your Presentations. Get a modern PowerPoint  Presentation that is beautifully designed. </a:t>
            </a:r>
            <a:r>
              <a:rPr lang="en-US" altLang="ko-KR" sz="1200" dirty="0">
                <a:solidFill>
                  <a:schemeClr val="tx1">
                    <a:lumMod val="65000"/>
                    <a:lumOff val="35000"/>
                  </a:schemeClr>
                </a:solidFill>
                <a:cs typeface="Arial" pitchFamily="34" charset="0"/>
              </a:rPr>
              <a:t>Easy to change colors, photos and Text. </a:t>
            </a:r>
            <a:r>
              <a:rPr lang="en-US" altLang="ko-KR" sz="1200" dirty="0">
                <a:solidFill>
                  <a:schemeClr val="tx1">
                    <a:lumMod val="75000"/>
                    <a:lumOff val="25000"/>
                  </a:schemeClr>
                </a:solidFill>
                <a:cs typeface="Arial" pitchFamily="34" charset="0"/>
              </a:rPr>
              <a:t>I hope and I believe that this Template will your Time, Money and Reputation. Easy to change colors, photos and Text. Get a modern PowerPoint  Presentation that is beautifully designed. </a:t>
            </a:r>
          </a:p>
        </p:txBody>
      </p:sp>
    </p:spTree>
    <p:extLst>
      <p:ext uri="{BB962C8B-B14F-4D97-AF65-F5344CB8AC3E}">
        <p14:creationId xmlns:p14="http://schemas.microsoft.com/office/powerpoint/2010/main" val="15603533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735F7F3-C1B5-4B60-A00A-4EB618DDFB5A}"/>
              </a:ext>
            </a:extLst>
          </p:cNvPr>
          <p:cNvSpPr>
            <a:spLocks noGrp="1"/>
          </p:cNvSpPr>
          <p:nvPr>
            <p:ph type="body" sz="quarter" idx="10"/>
          </p:nvPr>
        </p:nvSpPr>
        <p:spPr/>
        <p:txBody>
          <a:bodyPr/>
          <a:lstStyle/>
          <a:p>
            <a:r>
              <a:rPr lang="en-US" dirty="0"/>
              <a:t>Infographic Style</a:t>
            </a:r>
          </a:p>
        </p:txBody>
      </p:sp>
      <p:sp>
        <p:nvSpPr>
          <p:cNvPr id="3" name="Freeform 15">
            <a:extLst>
              <a:ext uri="{FF2B5EF4-FFF2-40B4-BE49-F238E27FC236}">
                <a16:creationId xmlns:a16="http://schemas.microsoft.com/office/drawing/2014/main" id="{45D93D79-4F65-494E-977C-58566CDE95EB}"/>
              </a:ext>
            </a:extLst>
          </p:cNvPr>
          <p:cNvSpPr>
            <a:spLocks noEditPoints="1"/>
          </p:cNvSpPr>
          <p:nvPr/>
        </p:nvSpPr>
        <p:spPr bwMode="auto">
          <a:xfrm>
            <a:off x="7498583" y="1792451"/>
            <a:ext cx="3941584" cy="4356988"/>
          </a:xfrm>
          <a:custGeom>
            <a:avLst/>
            <a:gdLst>
              <a:gd name="T0" fmla="*/ 2685 w 3729"/>
              <a:gd name="T1" fmla="*/ 507 h 4122"/>
              <a:gd name="T2" fmla="*/ 2661 w 3729"/>
              <a:gd name="T3" fmla="*/ 456 h 4122"/>
              <a:gd name="T4" fmla="*/ 1523 w 3729"/>
              <a:gd name="T5" fmla="*/ 69 h 4122"/>
              <a:gd name="T6" fmla="*/ 1572 w 3729"/>
              <a:gd name="T7" fmla="*/ 238 h 4122"/>
              <a:gd name="T8" fmla="*/ 1783 w 3729"/>
              <a:gd name="T9" fmla="*/ 335 h 4122"/>
              <a:gd name="T10" fmla="*/ 1951 w 3729"/>
              <a:gd name="T11" fmla="*/ 400 h 4122"/>
              <a:gd name="T12" fmla="*/ 2009 w 3729"/>
              <a:gd name="T13" fmla="*/ 278 h 4122"/>
              <a:gd name="T14" fmla="*/ 2176 w 3729"/>
              <a:gd name="T15" fmla="*/ 295 h 4122"/>
              <a:gd name="T16" fmla="*/ 2416 w 3729"/>
              <a:gd name="T17" fmla="*/ 362 h 4122"/>
              <a:gd name="T18" fmla="*/ 2612 w 3729"/>
              <a:gd name="T19" fmla="*/ 347 h 4122"/>
              <a:gd name="T20" fmla="*/ 2780 w 3729"/>
              <a:gd name="T21" fmla="*/ 509 h 4122"/>
              <a:gd name="T22" fmla="*/ 2772 w 3729"/>
              <a:gd name="T23" fmla="*/ 662 h 4122"/>
              <a:gd name="T24" fmla="*/ 2863 w 3729"/>
              <a:gd name="T25" fmla="*/ 831 h 4122"/>
              <a:gd name="T26" fmla="*/ 2949 w 3729"/>
              <a:gd name="T27" fmla="*/ 1031 h 4122"/>
              <a:gd name="T28" fmla="*/ 3078 w 3729"/>
              <a:gd name="T29" fmla="*/ 1226 h 4122"/>
              <a:gd name="T30" fmla="*/ 3289 w 3729"/>
              <a:gd name="T31" fmla="*/ 1406 h 4122"/>
              <a:gd name="T32" fmla="*/ 3320 w 3729"/>
              <a:gd name="T33" fmla="*/ 1506 h 4122"/>
              <a:gd name="T34" fmla="*/ 3552 w 3729"/>
              <a:gd name="T35" fmla="*/ 1486 h 4122"/>
              <a:gd name="T36" fmla="*/ 3725 w 3729"/>
              <a:gd name="T37" fmla="*/ 1511 h 4122"/>
              <a:gd name="T38" fmla="*/ 3672 w 3729"/>
              <a:gd name="T39" fmla="*/ 1675 h 4122"/>
              <a:gd name="T40" fmla="*/ 3612 w 3729"/>
              <a:gd name="T41" fmla="*/ 1811 h 4122"/>
              <a:gd name="T42" fmla="*/ 3460 w 3729"/>
              <a:gd name="T43" fmla="*/ 1998 h 4122"/>
              <a:gd name="T44" fmla="*/ 3252 w 3729"/>
              <a:gd name="T45" fmla="*/ 2178 h 4122"/>
              <a:gd name="T46" fmla="*/ 3083 w 3729"/>
              <a:gd name="T47" fmla="*/ 2411 h 4122"/>
              <a:gd name="T48" fmla="*/ 3154 w 3729"/>
              <a:gd name="T49" fmla="*/ 2731 h 4122"/>
              <a:gd name="T50" fmla="*/ 3152 w 3729"/>
              <a:gd name="T51" fmla="*/ 3018 h 4122"/>
              <a:gd name="T52" fmla="*/ 2923 w 3729"/>
              <a:gd name="T53" fmla="*/ 3191 h 4122"/>
              <a:gd name="T54" fmla="*/ 2840 w 3729"/>
              <a:gd name="T55" fmla="*/ 3315 h 4122"/>
              <a:gd name="T56" fmla="*/ 2849 w 3729"/>
              <a:gd name="T57" fmla="*/ 3515 h 4122"/>
              <a:gd name="T58" fmla="*/ 2712 w 3729"/>
              <a:gd name="T59" fmla="*/ 3622 h 4122"/>
              <a:gd name="T60" fmla="*/ 2623 w 3729"/>
              <a:gd name="T61" fmla="*/ 3811 h 4122"/>
              <a:gd name="T62" fmla="*/ 2440 w 3729"/>
              <a:gd name="T63" fmla="*/ 4009 h 4122"/>
              <a:gd name="T64" fmla="*/ 2203 w 3729"/>
              <a:gd name="T65" fmla="*/ 4073 h 4122"/>
              <a:gd name="T66" fmla="*/ 1967 w 3729"/>
              <a:gd name="T67" fmla="*/ 4102 h 4122"/>
              <a:gd name="T68" fmla="*/ 1892 w 3729"/>
              <a:gd name="T69" fmla="*/ 3989 h 4122"/>
              <a:gd name="T70" fmla="*/ 1849 w 3729"/>
              <a:gd name="T71" fmla="*/ 3802 h 4122"/>
              <a:gd name="T72" fmla="*/ 1740 w 3729"/>
              <a:gd name="T73" fmla="*/ 3606 h 4122"/>
              <a:gd name="T74" fmla="*/ 1689 w 3729"/>
              <a:gd name="T75" fmla="*/ 3366 h 4122"/>
              <a:gd name="T76" fmla="*/ 1583 w 3729"/>
              <a:gd name="T77" fmla="*/ 3175 h 4122"/>
              <a:gd name="T78" fmla="*/ 1609 w 3729"/>
              <a:gd name="T79" fmla="*/ 2911 h 4122"/>
              <a:gd name="T80" fmla="*/ 1656 w 3729"/>
              <a:gd name="T81" fmla="*/ 2706 h 4122"/>
              <a:gd name="T82" fmla="*/ 1589 w 3729"/>
              <a:gd name="T83" fmla="*/ 2426 h 4122"/>
              <a:gd name="T84" fmla="*/ 1429 w 3729"/>
              <a:gd name="T85" fmla="*/ 2218 h 4122"/>
              <a:gd name="T86" fmla="*/ 1463 w 3729"/>
              <a:gd name="T87" fmla="*/ 1969 h 4122"/>
              <a:gd name="T88" fmla="*/ 1256 w 3729"/>
              <a:gd name="T89" fmla="*/ 1898 h 4122"/>
              <a:gd name="T90" fmla="*/ 1003 w 3729"/>
              <a:gd name="T91" fmla="*/ 1809 h 4122"/>
              <a:gd name="T92" fmla="*/ 736 w 3729"/>
              <a:gd name="T93" fmla="*/ 1842 h 4122"/>
              <a:gd name="T94" fmla="*/ 509 w 3729"/>
              <a:gd name="T95" fmla="*/ 1889 h 4122"/>
              <a:gd name="T96" fmla="*/ 300 w 3729"/>
              <a:gd name="T97" fmla="*/ 1742 h 4122"/>
              <a:gd name="T98" fmla="*/ 209 w 3729"/>
              <a:gd name="T99" fmla="*/ 1615 h 4122"/>
              <a:gd name="T100" fmla="*/ 105 w 3729"/>
              <a:gd name="T101" fmla="*/ 1475 h 4122"/>
              <a:gd name="T102" fmla="*/ 34 w 3729"/>
              <a:gd name="T103" fmla="*/ 1347 h 4122"/>
              <a:gd name="T104" fmla="*/ 72 w 3729"/>
              <a:gd name="T105" fmla="*/ 1066 h 4122"/>
              <a:gd name="T106" fmla="*/ 69 w 3729"/>
              <a:gd name="T107" fmla="*/ 831 h 4122"/>
              <a:gd name="T108" fmla="*/ 180 w 3729"/>
              <a:gd name="T109" fmla="*/ 629 h 4122"/>
              <a:gd name="T110" fmla="*/ 280 w 3729"/>
              <a:gd name="T111" fmla="*/ 531 h 4122"/>
              <a:gd name="T112" fmla="*/ 529 w 3729"/>
              <a:gd name="T113" fmla="*/ 222 h 4122"/>
              <a:gd name="T114" fmla="*/ 643 w 3729"/>
              <a:gd name="T115" fmla="*/ 122 h 4122"/>
              <a:gd name="T116" fmla="*/ 829 w 3729"/>
              <a:gd name="T117" fmla="*/ 111 h 4122"/>
              <a:gd name="T118" fmla="*/ 1023 w 3729"/>
              <a:gd name="T119" fmla="*/ 51 h 4122"/>
              <a:gd name="T120" fmla="*/ 1380 w 3729"/>
              <a:gd name="T121" fmla="*/ 26 h 4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729" h="4122">
                <a:moveTo>
                  <a:pt x="2732" y="555"/>
                </a:moveTo>
                <a:lnTo>
                  <a:pt x="2736" y="558"/>
                </a:lnTo>
                <a:lnTo>
                  <a:pt x="2738" y="560"/>
                </a:lnTo>
                <a:lnTo>
                  <a:pt x="2740" y="562"/>
                </a:lnTo>
                <a:lnTo>
                  <a:pt x="2740" y="562"/>
                </a:lnTo>
                <a:lnTo>
                  <a:pt x="2740" y="562"/>
                </a:lnTo>
                <a:lnTo>
                  <a:pt x="2740" y="560"/>
                </a:lnTo>
                <a:lnTo>
                  <a:pt x="2740" y="558"/>
                </a:lnTo>
                <a:lnTo>
                  <a:pt x="2736" y="556"/>
                </a:lnTo>
                <a:lnTo>
                  <a:pt x="2734" y="555"/>
                </a:lnTo>
                <a:lnTo>
                  <a:pt x="2732" y="555"/>
                </a:lnTo>
                <a:close/>
                <a:moveTo>
                  <a:pt x="2703" y="531"/>
                </a:moveTo>
                <a:lnTo>
                  <a:pt x="2723" y="555"/>
                </a:lnTo>
                <a:lnTo>
                  <a:pt x="2729" y="555"/>
                </a:lnTo>
                <a:lnTo>
                  <a:pt x="2723" y="547"/>
                </a:lnTo>
                <a:lnTo>
                  <a:pt x="2718" y="540"/>
                </a:lnTo>
                <a:lnTo>
                  <a:pt x="2711" y="535"/>
                </a:lnTo>
                <a:lnTo>
                  <a:pt x="2703" y="531"/>
                </a:lnTo>
                <a:close/>
                <a:moveTo>
                  <a:pt x="2672" y="478"/>
                </a:moveTo>
                <a:lnTo>
                  <a:pt x="2672" y="495"/>
                </a:lnTo>
                <a:lnTo>
                  <a:pt x="2680" y="495"/>
                </a:lnTo>
                <a:lnTo>
                  <a:pt x="2681" y="502"/>
                </a:lnTo>
                <a:lnTo>
                  <a:pt x="2685" y="507"/>
                </a:lnTo>
                <a:lnTo>
                  <a:pt x="2689" y="513"/>
                </a:lnTo>
                <a:lnTo>
                  <a:pt x="2692" y="518"/>
                </a:lnTo>
                <a:lnTo>
                  <a:pt x="2696" y="518"/>
                </a:lnTo>
                <a:lnTo>
                  <a:pt x="2696" y="502"/>
                </a:lnTo>
                <a:lnTo>
                  <a:pt x="2692" y="500"/>
                </a:lnTo>
                <a:lnTo>
                  <a:pt x="2689" y="498"/>
                </a:lnTo>
                <a:lnTo>
                  <a:pt x="2687" y="495"/>
                </a:lnTo>
                <a:lnTo>
                  <a:pt x="2685" y="491"/>
                </a:lnTo>
                <a:lnTo>
                  <a:pt x="2683" y="486"/>
                </a:lnTo>
                <a:lnTo>
                  <a:pt x="2676" y="486"/>
                </a:lnTo>
                <a:lnTo>
                  <a:pt x="2676" y="478"/>
                </a:lnTo>
                <a:lnTo>
                  <a:pt x="2672" y="478"/>
                </a:lnTo>
                <a:close/>
                <a:moveTo>
                  <a:pt x="2656" y="455"/>
                </a:moveTo>
                <a:lnTo>
                  <a:pt x="2660" y="458"/>
                </a:lnTo>
                <a:lnTo>
                  <a:pt x="2661" y="462"/>
                </a:lnTo>
                <a:lnTo>
                  <a:pt x="2663" y="464"/>
                </a:lnTo>
                <a:lnTo>
                  <a:pt x="2667" y="469"/>
                </a:lnTo>
                <a:lnTo>
                  <a:pt x="2669" y="475"/>
                </a:lnTo>
                <a:lnTo>
                  <a:pt x="2672" y="475"/>
                </a:lnTo>
                <a:lnTo>
                  <a:pt x="2671" y="467"/>
                </a:lnTo>
                <a:lnTo>
                  <a:pt x="2669" y="462"/>
                </a:lnTo>
                <a:lnTo>
                  <a:pt x="2667" y="458"/>
                </a:lnTo>
                <a:lnTo>
                  <a:pt x="2661" y="456"/>
                </a:lnTo>
                <a:lnTo>
                  <a:pt x="2656" y="455"/>
                </a:lnTo>
                <a:close/>
                <a:moveTo>
                  <a:pt x="1469" y="0"/>
                </a:moveTo>
                <a:lnTo>
                  <a:pt x="1480" y="2"/>
                </a:lnTo>
                <a:lnTo>
                  <a:pt x="1480" y="6"/>
                </a:lnTo>
                <a:lnTo>
                  <a:pt x="1485" y="7"/>
                </a:lnTo>
                <a:lnTo>
                  <a:pt x="1489" y="9"/>
                </a:lnTo>
                <a:lnTo>
                  <a:pt x="1494" y="9"/>
                </a:lnTo>
                <a:lnTo>
                  <a:pt x="1500" y="9"/>
                </a:lnTo>
                <a:lnTo>
                  <a:pt x="1500" y="29"/>
                </a:lnTo>
                <a:lnTo>
                  <a:pt x="1511" y="27"/>
                </a:lnTo>
                <a:lnTo>
                  <a:pt x="1518" y="24"/>
                </a:lnTo>
                <a:lnTo>
                  <a:pt x="1527" y="20"/>
                </a:lnTo>
                <a:lnTo>
                  <a:pt x="1540" y="18"/>
                </a:lnTo>
                <a:lnTo>
                  <a:pt x="1543" y="27"/>
                </a:lnTo>
                <a:lnTo>
                  <a:pt x="1545" y="42"/>
                </a:lnTo>
                <a:lnTo>
                  <a:pt x="1543" y="55"/>
                </a:lnTo>
                <a:lnTo>
                  <a:pt x="1540" y="55"/>
                </a:lnTo>
                <a:lnTo>
                  <a:pt x="1538" y="58"/>
                </a:lnTo>
                <a:lnTo>
                  <a:pt x="1536" y="60"/>
                </a:lnTo>
                <a:lnTo>
                  <a:pt x="1534" y="62"/>
                </a:lnTo>
                <a:lnTo>
                  <a:pt x="1534" y="66"/>
                </a:lnTo>
                <a:lnTo>
                  <a:pt x="1532" y="69"/>
                </a:lnTo>
                <a:lnTo>
                  <a:pt x="1523" y="69"/>
                </a:lnTo>
                <a:lnTo>
                  <a:pt x="1523" y="75"/>
                </a:lnTo>
                <a:lnTo>
                  <a:pt x="1521" y="76"/>
                </a:lnTo>
                <a:lnTo>
                  <a:pt x="1521" y="80"/>
                </a:lnTo>
                <a:lnTo>
                  <a:pt x="1520" y="86"/>
                </a:lnTo>
                <a:lnTo>
                  <a:pt x="1534" y="96"/>
                </a:lnTo>
                <a:lnTo>
                  <a:pt x="1541" y="111"/>
                </a:lnTo>
                <a:lnTo>
                  <a:pt x="1545" y="129"/>
                </a:lnTo>
                <a:lnTo>
                  <a:pt x="1543" y="155"/>
                </a:lnTo>
                <a:lnTo>
                  <a:pt x="1516" y="178"/>
                </a:lnTo>
                <a:lnTo>
                  <a:pt x="1512" y="186"/>
                </a:lnTo>
                <a:lnTo>
                  <a:pt x="1503" y="186"/>
                </a:lnTo>
                <a:lnTo>
                  <a:pt x="1503" y="191"/>
                </a:lnTo>
                <a:lnTo>
                  <a:pt x="1492" y="195"/>
                </a:lnTo>
                <a:lnTo>
                  <a:pt x="1496" y="202"/>
                </a:lnTo>
                <a:lnTo>
                  <a:pt x="1509" y="206"/>
                </a:lnTo>
                <a:lnTo>
                  <a:pt x="1514" y="200"/>
                </a:lnTo>
                <a:lnTo>
                  <a:pt x="1523" y="198"/>
                </a:lnTo>
                <a:lnTo>
                  <a:pt x="1532" y="200"/>
                </a:lnTo>
                <a:lnTo>
                  <a:pt x="1543" y="202"/>
                </a:lnTo>
                <a:lnTo>
                  <a:pt x="1549" y="229"/>
                </a:lnTo>
                <a:lnTo>
                  <a:pt x="1560" y="235"/>
                </a:lnTo>
                <a:lnTo>
                  <a:pt x="1560" y="238"/>
                </a:lnTo>
                <a:lnTo>
                  <a:pt x="1572" y="238"/>
                </a:lnTo>
                <a:lnTo>
                  <a:pt x="1572" y="242"/>
                </a:lnTo>
                <a:lnTo>
                  <a:pt x="1589" y="242"/>
                </a:lnTo>
                <a:lnTo>
                  <a:pt x="1592" y="251"/>
                </a:lnTo>
                <a:lnTo>
                  <a:pt x="1600" y="251"/>
                </a:lnTo>
                <a:lnTo>
                  <a:pt x="1600" y="255"/>
                </a:lnTo>
                <a:lnTo>
                  <a:pt x="1609" y="255"/>
                </a:lnTo>
                <a:lnTo>
                  <a:pt x="1609" y="258"/>
                </a:lnTo>
                <a:lnTo>
                  <a:pt x="1660" y="255"/>
                </a:lnTo>
                <a:lnTo>
                  <a:pt x="1660" y="258"/>
                </a:lnTo>
                <a:lnTo>
                  <a:pt x="1680" y="258"/>
                </a:lnTo>
                <a:lnTo>
                  <a:pt x="1680" y="262"/>
                </a:lnTo>
                <a:lnTo>
                  <a:pt x="1700" y="262"/>
                </a:lnTo>
                <a:lnTo>
                  <a:pt x="1700" y="266"/>
                </a:lnTo>
                <a:lnTo>
                  <a:pt x="1709" y="266"/>
                </a:lnTo>
                <a:lnTo>
                  <a:pt x="1712" y="275"/>
                </a:lnTo>
                <a:lnTo>
                  <a:pt x="1720" y="275"/>
                </a:lnTo>
                <a:lnTo>
                  <a:pt x="1720" y="278"/>
                </a:lnTo>
                <a:lnTo>
                  <a:pt x="1752" y="278"/>
                </a:lnTo>
                <a:lnTo>
                  <a:pt x="1756" y="286"/>
                </a:lnTo>
                <a:lnTo>
                  <a:pt x="1763" y="286"/>
                </a:lnTo>
                <a:lnTo>
                  <a:pt x="1769" y="322"/>
                </a:lnTo>
                <a:lnTo>
                  <a:pt x="1778" y="329"/>
                </a:lnTo>
                <a:lnTo>
                  <a:pt x="1783" y="335"/>
                </a:lnTo>
                <a:lnTo>
                  <a:pt x="1789" y="340"/>
                </a:lnTo>
                <a:lnTo>
                  <a:pt x="1796" y="344"/>
                </a:lnTo>
                <a:lnTo>
                  <a:pt x="1807" y="346"/>
                </a:lnTo>
                <a:lnTo>
                  <a:pt x="1823" y="346"/>
                </a:lnTo>
                <a:lnTo>
                  <a:pt x="1836" y="351"/>
                </a:lnTo>
                <a:lnTo>
                  <a:pt x="1849" y="351"/>
                </a:lnTo>
                <a:lnTo>
                  <a:pt x="1863" y="355"/>
                </a:lnTo>
                <a:lnTo>
                  <a:pt x="1863" y="358"/>
                </a:lnTo>
                <a:lnTo>
                  <a:pt x="1880" y="358"/>
                </a:lnTo>
                <a:lnTo>
                  <a:pt x="1883" y="366"/>
                </a:lnTo>
                <a:lnTo>
                  <a:pt x="1896" y="366"/>
                </a:lnTo>
                <a:lnTo>
                  <a:pt x="1896" y="369"/>
                </a:lnTo>
                <a:lnTo>
                  <a:pt x="1903" y="369"/>
                </a:lnTo>
                <a:lnTo>
                  <a:pt x="1903" y="375"/>
                </a:lnTo>
                <a:lnTo>
                  <a:pt x="1916" y="375"/>
                </a:lnTo>
                <a:lnTo>
                  <a:pt x="1920" y="382"/>
                </a:lnTo>
                <a:lnTo>
                  <a:pt x="1929" y="382"/>
                </a:lnTo>
                <a:lnTo>
                  <a:pt x="1932" y="391"/>
                </a:lnTo>
                <a:lnTo>
                  <a:pt x="1934" y="391"/>
                </a:lnTo>
                <a:lnTo>
                  <a:pt x="1938" y="393"/>
                </a:lnTo>
                <a:lnTo>
                  <a:pt x="1941" y="396"/>
                </a:lnTo>
                <a:lnTo>
                  <a:pt x="1945" y="398"/>
                </a:lnTo>
                <a:lnTo>
                  <a:pt x="1951" y="400"/>
                </a:lnTo>
                <a:lnTo>
                  <a:pt x="1954" y="402"/>
                </a:lnTo>
                <a:lnTo>
                  <a:pt x="1956" y="402"/>
                </a:lnTo>
                <a:lnTo>
                  <a:pt x="1956" y="398"/>
                </a:lnTo>
                <a:lnTo>
                  <a:pt x="1969" y="398"/>
                </a:lnTo>
                <a:lnTo>
                  <a:pt x="1972" y="393"/>
                </a:lnTo>
                <a:lnTo>
                  <a:pt x="1976" y="389"/>
                </a:lnTo>
                <a:lnTo>
                  <a:pt x="1980" y="386"/>
                </a:lnTo>
                <a:lnTo>
                  <a:pt x="1983" y="382"/>
                </a:lnTo>
                <a:lnTo>
                  <a:pt x="1985" y="376"/>
                </a:lnTo>
                <a:lnTo>
                  <a:pt x="1989" y="369"/>
                </a:lnTo>
                <a:lnTo>
                  <a:pt x="1989" y="369"/>
                </a:lnTo>
                <a:lnTo>
                  <a:pt x="1991" y="367"/>
                </a:lnTo>
                <a:lnTo>
                  <a:pt x="1992" y="367"/>
                </a:lnTo>
                <a:lnTo>
                  <a:pt x="1992" y="366"/>
                </a:lnTo>
                <a:lnTo>
                  <a:pt x="1992" y="362"/>
                </a:lnTo>
                <a:lnTo>
                  <a:pt x="1992" y="358"/>
                </a:lnTo>
                <a:lnTo>
                  <a:pt x="1989" y="358"/>
                </a:lnTo>
                <a:lnTo>
                  <a:pt x="1989" y="349"/>
                </a:lnTo>
                <a:lnTo>
                  <a:pt x="1983" y="349"/>
                </a:lnTo>
                <a:lnTo>
                  <a:pt x="1981" y="331"/>
                </a:lnTo>
                <a:lnTo>
                  <a:pt x="1985" y="311"/>
                </a:lnTo>
                <a:lnTo>
                  <a:pt x="1989" y="295"/>
                </a:lnTo>
                <a:lnTo>
                  <a:pt x="2009" y="278"/>
                </a:lnTo>
                <a:lnTo>
                  <a:pt x="2009" y="275"/>
                </a:lnTo>
                <a:lnTo>
                  <a:pt x="2023" y="271"/>
                </a:lnTo>
                <a:lnTo>
                  <a:pt x="2029" y="262"/>
                </a:lnTo>
                <a:lnTo>
                  <a:pt x="2056" y="262"/>
                </a:lnTo>
                <a:lnTo>
                  <a:pt x="2063" y="251"/>
                </a:lnTo>
                <a:lnTo>
                  <a:pt x="2112" y="251"/>
                </a:lnTo>
                <a:lnTo>
                  <a:pt x="2112" y="255"/>
                </a:lnTo>
                <a:lnTo>
                  <a:pt x="2123" y="255"/>
                </a:lnTo>
                <a:lnTo>
                  <a:pt x="2123" y="258"/>
                </a:lnTo>
                <a:lnTo>
                  <a:pt x="2132" y="258"/>
                </a:lnTo>
                <a:lnTo>
                  <a:pt x="2132" y="262"/>
                </a:lnTo>
                <a:lnTo>
                  <a:pt x="2160" y="262"/>
                </a:lnTo>
                <a:lnTo>
                  <a:pt x="2160" y="266"/>
                </a:lnTo>
                <a:lnTo>
                  <a:pt x="2163" y="271"/>
                </a:lnTo>
                <a:lnTo>
                  <a:pt x="2163" y="273"/>
                </a:lnTo>
                <a:lnTo>
                  <a:pt x="2165" y="276"/>
                </a:lnTo>
                <a:lnTo>
                  <a:pt x="2163" y="280"/>
                </a:lnTo>
                <a:lnTo>
                  <a:pt x="2163" y="282"/>
                </a:lnTo>
                <a:lnTo>
                  <a:pt x="2165" y="284"/>
                </a:lnTo>
                <a:lnTo>
                  <a:pt x="2167" y="286"/>
                </a:lnTo>
                <a:lnTo>
                  <a:pt x="2171" y="287"/>
                </a:lnTo>
                <a:lnTo>
                  <a:pt x="2176" y="289"/>
                </a:lnTo>
                <a:lnTo>
                  <a:pt x="2176" y="295"/>
                </a:lnTo>
                <a:lnTo>
                  <a:pt x="2203" y="295"/>
                </a:lnTo>
                <a:lnTo>
                  <a:pt x="2203" y="298"/>
                </a:lnTo>
                <a:lnTo>
                  <a:pt x="2220" y="302"/>
                </a:lnTo>
                <a:lnTo>
                  <a:pt x="2220" y="306"/>
                </a:lnTo>
                <a:lnTo>
                  <a:pt x="2223" y="306"/>
                </a:lnTo>
                <a:lnTo>
                  <a:pt x="2225" y="306"/>
                </a:lnTo>
                <a:lnTo>
                  <a:pt x="2227" y="304"/>
                </a:lnTo>
                <a:lnTo>
                  <a:pt x="2227" y="302"/>
                </a:lnTo>
                <a:lnTo>
                  <a:pt x="2229" y="302"/>
                </a:lnTo>
                <a:lnTo>
                  <a:pt x="2243" y="302"/>
                </a:lnTo>
                <a:lnTo>
                  <a:pt x="2256" y="306"/>
                </a:lnTo>
                <a:lnTo>
                  <a:pt x="2269" y="309"/>
                </a:lnTo>
                <a:lnTo>
                  <a:pt x="2272" y="342"/>
                </a:lnTo>
                <a:lnTo>
                  <a:pt x="2296" y="346"/>
                </a:lnTo>
                <a:lnTo>
                  <a:pt x="2305" y="344"/>
                </a:lnTo>
                <a:lnTo>
                  <a:pt x="2318" y="342"/>
                </a:lnTo>
                <a:lnTo>
                  <a:pt x="2332" y="342"/>
                </a:lnTo>
                <a:lnTo>
                  <a:pt x="2332" y="346"/>
                </a:lnTo>
                <a:lnTo>
                  <a:pt x="2369" y="349"/>
                </a:lnTo>
                <a:lnTo>
                  <a:pt x="2369" y="355"/>
                </a:lnTo>
                <a:lnTo>
                  <a:pt x="2389" y="355"/>
                </a:lnTo>
                <a:lnTo>
                  <a:pt x="2392" y="362"/>
                </a:lnTo>
                <a:lnTo>
                  <a:pt x="2416" y="362"/>
                </a:lnTo>
                <a:lnTo>
                  <a:pt x="2416" y="366"/>
                </a:lnTo>
                <a:lnTo>
                  <a:pt x="2429" y="369"/>
                </a:lnTo>
                <a:lnTo>
                  <a:pt x="2449" y="369"/>
                </a:lnTo>
                <a:lnTo>
                  <a:pt x="2456" y="375"/>
                </a:lnTo>
                <a:lnTo>
                  <a:pt x="2467" y="380"/>
                </a:lnTo>
                <a:lnTo>
                  <a:pt x="2480" y="384"/>
                </a:lnTo>
                <a:lnTo>
                  <a:pt x="2492" y="382"/>
                </a:lnTo>
                <a:lnTo>
                  <a:pt x="2503" y="366"/>
                </a:lnTo>
                <a:lnTo>
                  <a:pt x="2536" y="358"/>
                </a:lnTo>
                <a:lnTo>
                  <a:pt x="2536" y="349"/>
                </a:lnTo>
                <a:lnTo>
                  <a:pt x="2563" y="346"/>
                </a:lnTo>
                <a:lnTo>
                  <a:pt x="2569" y="338"/>
                </a:lnTo>
                <a:lnTo>
                  <a:pt x="2572" y="336"/>
                </a:lnTo>
                <a:lnTo>
                  <a:pt x="2578" y="338"/>
                </a:lnTo>
                <a:lnTo>
                  <a:pt x="2583" y="338"/>
                </a:lnTo>
                <a:lnTo>
                  <a:pt x="2589" y="340"/>
                </a:lnTo>
                <a:lnTo>
                  <a:pt x="2592" y="340"/>
                </a:lnTo>
                <a:lnTo>
                  <a:pt x="2596" y="342"/>
                </a:lnTo>
                <a:lnTo>
                  <a:pt x="2600" y="349"/>
                </a:lnTo>
                <a:lnTo>
                  <a:pt x="2603" y="351"/>
                </a:lnTo>
                <a:lnTo>
                  <a:pt x="2607" y="349"/>
                </a:lnTo>
                <a:lnTo>
                  <a:pt x="2611" y="349"/>
                </a:lnTo>
                <a:lnTo>
                  <a:pt x="2612" y="347"/>
                </a:lnTo>
                <a:lnTo>
                  <a:pt x="2612" y="346"/>
                </a:lnTo>
                <a:lnTo>
                  <a:pt x="2616" y="346"/>
                </a:lnTo>
                <a:lnTo>
                  <a:pt x="2620" y="346"/>
                </a:lnTo>
                <a:lnTo>
                  <a:pt x="2623" y="347"/>
                </a:lnTo>
                <a:lnTo>
                  <a:pt x="2625" y="349"/>
                </a:lnTo>
                <a:lnTo>
                  <a:pt x="2629" y="349"/>
                </a:lnTo>
                <a:lnTo>
                  <a:pt x="2629" y="362"/>
                </a:lnTo>
                <a:lnTo>
                  <a:pt x="2641" y="364"/>
                </a:lnTo>
                <a:lnTo>
                  <a:pt x="2660" y="367"/>
                </a:lnTo>
                <a:lnTo>
                  <a:pt x="2681" y="369"/>
                </a:lnTo>
                <a:lnTo>
                  <a:pt x="2701" y="369"/>
                </a:lnTo>
                <a:lnTo>
                  <a:pt x="2716" y="366"/>
                </a:lnTo>
                <a:lnTo>
                  <a:pt x="2716" y="362"/>
                </a:lnTo>
                <a:lnTo>
                  <a:pt x="2743" y="358"/>
                </a:lnTo>
                <a:lnTo>
                  <a:pt x="2756" y="395"/>
                </a:lnTo>
                <a:lnTo>
                  <a:pt x="2769" y="402"/>
                </a:lnTo>
                <a:lnTo>
                  <a:pt x="2769" y="426"/>
                </a:lnTo>
                <a:lnTo>
                  <a:pt x="2776" y="429"/>
                </a:lnTo>
                <a:lnTo>
                  <a:pt x="2776" y="438"/>
                </a:lnTo>
                <a:lnTo>
                  <a:pt x="2780" y="438"/>
                </a:lnTo>
                <a:lnTo>
                  <a:pt x="2780" y="446"/>
                </a:lnTo>
                <a:lnTo>
                  <a:pt x="2783" y="446"/>
                </a:lnTo>
                <a:lnTo>
                  <a:pt x="2780" y="509"/>
                </a:lnTo>
                <a:lnTo>
                  <a:pt x="2776" y="509"/>
                </a:lnTo>
                <a:lnTo>
                  <a:pt x="2776" y="518"/>
                </a:lnTo>
                <a:lnTo>
                  <a:pt x="2772" y="518"/>
                </a:lnTo>
                <a:lnTo>
                  <a:pt x="2772" y="531"/>
                </a:lnTo>
                <a:lnTo>
                  <a:pt x="2769" y="531"/>
                </a:lnTo>
                <a:lnTo>
                  <a:pt x="2769" y="535"/>
                </a:lnTo>
                <a:lnTo>
                  <a:pt x="2772" y="535"/>
                </a:lnTo>
                <a:lnTo>
                  <a:pt x="2772" y="558"/>
                </a:lnTo>
                <a:lnTo>
                  <a:pt x="2763" y="564"/>
                </a:lnTo>
                <a:lnTo>
                  <a:pt x="2758" y="567"/>
                </a:lnTo>
                <a:lnTo>
                  <a:pt x="2752" y="569"/>
                </a:lnTo>
                <a:lnTo>
                  <a:pt x="2740" y="566"/>
                </a:lnTo>
                <a:lnTo>
                  <a:pt x="2740" y="578"/>
                </a:lnTo>
                <a:lnTo>
                  <a:pt x="2736" y="578"/>
                </a:lnTo>
                <a:lnTo>
                  <a:pt x="2736" y="582"/>
                </a:lnTo>
                <a:lnTo>
                  <a:pt x="2740" y="582"/>
                </a:lnTo>
                <a:lnTo>
                  <a:pt x="2743" y="602"/>
                </a:lnTo>
                <a:lnTo>
                  <a:pt x="2749" y="602"/>
                </a:lnTo>
                <a:lnTo>
                  <a:pt x="2749" y="615"/>
                </a:lnTo>
                <a:lnTo>
                  <a:pt x="2752" y="615"/>
                </a:lnTo>
                <a:lnTo>
                  <a:pt x="2756" y="635"/>
                </a:lnTo>
                <a:lnTo>
                  <a:pt x="2763" y="638"/>
                </a:lnTo>
                <a:lnTo>
                  <a:pt x="2772" y="662"/>
                </a:lnTo>
                <a:lnTo>
                  <a:pt x="2780" y="666"/>
                </a:lnTo>
                <a:lnTo>
                  <a:pt x="2780" y="678"/>
                </a:lnTo>
                <a:lnTo>
                  <a:pt x="2783" y="678"/>
                </a:lnTo>
                <a:lnTo>
                  <a:pt x="2783" y="686"/>
                </a:lnTo>
                <a:lnTo>
                  <a:pt x="2792" y="691"/>
                </a:lnTo>
                <a:lnTo>
                  <a:pt x="2796" y="706"/>
                </a:lnTo>
                <a:lnTo>
                  <a:pt x="2809" y="715"/>
                </a:lnTo>
                <a:lnTo>
                  <a:pt x="2816" y="738"/>
                </a:lnTo>
                <a:lnTo>
                  <a:pt x="2820" y="738"/>
                </a:lnTo>
                <a:lnTo>
                  <a:pt x="2820" y="746"/>
                </a:lnTo>
                <a:lnTo>
                  <a:pt x="2829" y="751"/>
                </a:lnTo>
                <a:lnTo>
                  <a:pt x="2849" y="775"/>
                </a:lnTo>
                <a:lnTo>
                  <a:pt x="2845" y="782"/>
                </a:lnTo>
                <a:lnTo>
                  <a:pt x="2841" y="789"/>
                </a:lnTo>
                <a:lnTo>
                  <a:pt x="2840" y="796"/>
                </a:lnTo>
                <a:lnTo>
                  <a:pt x="2840" y="806"/>
                </a:lnTo>
                <a:lnTo>
                  <a:pt x="2843" y="806"/>
                </a:lnTo>
                <a:lnTo>
                  <a:pt x="2843" y="818"/>
                </a:lnTo>
                <a:lnTo>
                  <a:pt x="2849" y="818"/>
                </a:lnTo>
                <a:lnTo>
                  <a:pt x="2852" y="822"/>
                </a:lnTo>
                <a:lnTo>
                  <a:pt x="2856" y="824"/>
                </a:lnTo>
                <a:lnTo>
                  <a:pt x="2860" y="827"/>
                </a:lnTo>
                <a:lnTo>
                  <a:pt x="2863" y="831"/>
                </a:lnTo>
                <a:lnTo>
                  <a:pt x="2869" y="838"/>
                </a:lnTo>
                <a:lnTo>
                  <a:pt x="2876" y="838"/>
                </a:lnTo>
                <a:lnTo>
                  <a:pt x="2876" y="842"/>
                </a:lnTo>
                <a:lnTo>
                  <a:pt x="2889" y="842"/>
                </a:lnTo>
                <a:lnTo>
                  <a:pt x="2889" y="844"/>
                </a:lnTo>
                <a:lnTo>
                  <a:pt x="2891" y="847"/>
                </a:lnTo>
                <a:lnTo>
                  <a:pt x="2894" y="851"/>
                </a:lnTo>
                <a:lnTo>
                  <a:pt x="2896" y="856"/>
                </a:lnTo>
                <a:lnTo>
                  <a:pt x="2900" y="860"/>
                </a:lnTo>
                <a:lnTo>
                  <a:pt x="2901" y="864"/>
                </a:lnTo>
                <a:lnTo>
                  <a:pt x="2903" y="866"/>
                </a:lnTo>
                <a:lnTo>
                  <a:pt x="2912" y="866"/>
                </a:lnTo>
                <a:lnTo>
                  <a:pt x="2916" y="875"/>
                </a:lnTo>
                <a:lnTo>
                  <a:pt x="2920" y="875"/>
                </a:lnTo>
                <a:lnTo>
                  <a:pt x="2920" y="895"/>
                </a:lnTo>
                <a:lnTo>
                  <a:pt x="2923" y="895"/>
                </a:lnTo>
                <a:lnTo>
                  <a:pt x="2932" y="918"/>
                </a:lnTo>
                <a:lnTo>
                  <a:pt x="2936" y="918"/>
                </a:lnTo>
                <a:lnTo>
                  <a:pt x="2936" y="951"/>
                </a:lnTo>
                <a:lnTo>
                  <a:pt x="2940" y="951"/>
                </a:lnTo>
                <a:lnTo>
                  <a:pt x="2940" y="958"/>
                </a:lnTo>
                <a:lnTo>
                  <a:pt x="2943" y="958"/>
                </a:lnTo>
                <a:lnTo>
                  <a:pt x="2949" y="1031"/>
                </a:lnTo>
                <a:lnTo>
                  <a:pt x="2956" y="1035"/>
                </a:lnTo>
                <a:lnTo>
                  <a:pt x="2960" y="1062"/>
                </a:lnTo>
                <a:lnTo>
                  <a:pt x="2976" y="1062"/>
                </a:lnTo>
                <a:lnTo>
                  <a:pt x="2987" y="1076"/>
                </a:lnTo>
                <a:lnTo>
                  <a:pt x="3003" y="1091"/>
                </a:lnTo>
                <a:lnTo>
                  <a:pt x="3020" y="1098"/>
                </a:lnTo>
                <a:lnTo>
                  <a:pt x="3020" y="1106"/>
                </a:lnTo>
                <a:lnTo>
                  <a:pt x="3029" y="1106"/>
                </a:lnTo>
                <a:lnTo>
                  <a:pt x="3032" y="1118"/>
                </a:lnTo>
                <a:lnTo>
                  <a:pt x="3040" y="1122"/>
                </a:lnTo>
                <a:lnTo>
                  <a:pt x="3056" y="1171"/>
                </a:lnTo>
                <a:lnTo>
                  <a:pt x="3060" y="1171"/>
                </a:lnTo>
                <a:lnTo>
                  <a:pt x="3060" y="1195"/>
                </a:lnTo>
                <a:lnTo>
                  <a:pt x="3063" y="1195"/>
                </a:lnTo>
                <a:lnTo>
                  <a:pt x="3063" y="1202"/>
                </a:lnTo>
                <a:lnTo>
                  <a:pt x="3069" y="1202"/>
                </a:lnTo>
                <a:lnTo>
                  <a:pt x="3069" y="1222"/>
                </a:lnTo>
                <a:lnTo>
                  <a:pt x="3072" y="1222"/>
                </a:lnTo>
                <a:lnTo>
                  <a:pt x="3074" y="1224"/>
                </a:lnTo>
                <a:lnTo>
                  <a:pt x="3074" y="1224"/>
                </a:lnTo>
                <a:lnTo>
                  <a:pt x="3074" y="1226"/>
                </a:lnTo>
                <a:lnTo>
                  <a:pt x="3076" y="1226"/>
                </a:lnTo>
                <a:lnTo>
                  <a:pt x="3078" y="1226"/>
                </a:lnTo>
                <a:lnTo>
                  <a:pt x="3080" y="1226"/>
                </a:lnTo>
                <a:lnTo>
                  <a:pt x="3089" y="1251"/>
                </a:lnTo>
                <a:lnTo>
                  <a:pt x="3112" y="1251"/>
                </a:lnTo>
                <a:lnTo>
                  <a:pt x="3116" y="1275"/>
                </a:lnTo>
                <a:lnTo>
                  <a:pt x="3120" y="1275"/>
                </a:lnTo>
                <a:lnTo>
                  <a:pt x="3120" y="1278"/>
                </a:lnTo>
                <a:lnTo>
                  <a:pt x="3143" y="1278"/>
                </a:lnTo>
                <a:lnTo>
                  <a:pt x="3156" y="1295"/>
                </a:lnTo>
                <a:lnTo>
                  <a:pt x="3172" y="1295"/>
                </a:lnTo>
                <a:lnTo>
                  <a:pt x="3172" y="1298"/>
                </a:lnTo>
                <a:lnTo>
                  <a:pt x="3183" y="1306"/>
                </a:lnTo>
                <a:lnTo>
                  <a:pt x="3183" y="1315"/>
                </a:lnTo>
                <a:lnTo>
                  <a:pt x="3203" y="1329"/>
                </a:lnTo>
                <a:lnTo>
                  <a:pt x="3209" y="1338"/>
                </a:lnTo>
                <a:lnTo>
                  <a:pt x="3216" y="1338"/>
                </a:lnTo>
                <a:lnTo>
                  <a:pt x="3220" y="1346"/>
                </a:lnTo>
                <a:lnTo>
                  <a:pt x="3243" y="1366"/>
                </a:lnTo>
                <a:lnTo>
                  <a:pt x="3243" y="1378"/>
                </a:lnTo>
                <a:lnTo>
                  <a:pt x="3256" y="1382"/>
                </a:lnTo>
                <a:lnTo>
                  <a:pt x="3269" y="1398"/>
                </a:lnTo>
                <a:lnTo>
                  <a:pt x="3276" y="1398"/>
                </a:lnTo>
                <a:lnTo>
                  <a:pt x="3276" y="1406"/>
                </a:lnTo>
                <a:lnTo>
                  <a:pt x="3289" y="1406"/>
                </a:lnTo>
                <a:lnTo>
                  <a:pt x="3289" y="1409"/>
                </a:lnTo>
                <a:lnTo>
                  <a:pt x="3292" y="1415"/>
                </a:lnTo>
                <a:lnTo>
                  <a:pt x="3296" y="1420"/>
                </a:lnTo>
                <a:lnTo>
                  <a:pt x="3300" y="1426"/>
                </a:lnTo>
                <a:lnTo>
                  <a:pt x="3303" y="1431"/>
                </a:lnTo>
                <a:lnTo>
                  <a:pt x="3303" y="1455"/>
                </a:lnTo>
                <a:lnTo>
                  <a:pt x="3296" y="1458"/>
                </a:lnTo>
                <a:lnTo>
                  <a:pt x="3296" y="1466"/>
                </a:lnTo>
                <a:lnTo>
                  <a:pt x="3292" y="1466"/>
                </a:lnTo>
                <a:lnTo>
                  <a:pt x="3292" y="1469"/>
                </a:lnTo>
                <a:lnTo>
                  <a:pt x="3294" y="1471"/>
                </a:lnTo>
                <a:lnTo>
                  <a:pt x="3294" y="1473"/>
                </a:lnTo>
                <a:lnTo>
                  <a:pt x="3296" y="1476"/>
                </a:lnTo>
                <a:lnTo>
                  <a:pt x="3296" y="1482"/>
                </a:lnTo>
                <a:lnTo>
                  <a:pt x="3301" y="1484"/>
                </a:lnTo>
                <a:lnTo>
                  <a:pt x="3307" y="1486"/>
                </a:lnTo>
                <a:lnTo>
                  <a:pt x="3309" y="1489"/>
                </a:lnTo>
                <a:lnTo>
                  <a:pt x="3311" y="1491"/>
                </a:lnTo>
                <a:lnTo>
                  <a:pt x="3311" y="1495"/>
                </a:lnTo>
                <a:lnTo>
                  <a:pt x="3312" y="1498"/>
                </a:lnTo>
                <a:lnTo>
                  <a:pt x="3312" y="1502"/>
                </a:lnTo>
                <a:lnTo>
                  <a:pt x="3316" y="1506"/>
                </a:lnTo>
                <a:lnTo>
                  <a:pt x="3320" y="1506"/>
                </a:lnTo>
                <a:lnTo>
                  <a:pt x="3323" y="1515"/>
                </a:lnTo>
                <a:lnTo>
                  <a:pt x="3332" y="1515"/>
                </a:lnTo>
                <a:lnTo>
                  <a:pt x="3336" y="1522"/>
                </a:lnTo>
                <a:lnTo>
                  <a:pt x="3347" y="1529"/>
                </a:lnTo>
                <a:lnTo>
                  <a:pt x="3361" y="1533"/>
                </a:lnTo>
                <a:lnTo>
                  <a:pt x="3380" y="1535"/>
                </a:lnTo>
                <a:lnTo>
                  <a:pt x="3383" y="1531"/>
                </a:lnTo>
                <a:lnTo>
                  <a:pt x="3385" y="1529"/>
                </a:lnTo>
                <a:lnTo>
                  <a:pt x="3389" y="1527"/>
                </a:lnTo>
                <a:lnTo>
                  <a:pt x="3392" y="1526"/>
                </a:lnTo>
                <a:lnTo>
                  <a:pt x="3392" y="1522"/>
                </a:lnTo>
                <a:lnTo>
                  <a:pt x="3400" y="1522"/>
                </a:lnTo>
                <a:lnTo>
                  <a:pt x="3409" y="1511"/>
                </a:lnTo>
                <a:lnTo>
                  <a:pt x="3469" y="1515"/>
                </a:lnTo>
                <a:lnTo>
                  <a:pt x="3469" y="1511"/>
                </a:lnTo>
                <a:lnTo>
                  <a:pt x="3476" y="1511"/>
                </a:lnTo>
                <a:lnTo>
                  <a:pt x="3480" y="1502"/>
                </a:lnTo>
                <a:lnTo>
                  <a:pt x="3500" y="1498"/>
                </a:lnTo>
                <a:lnTo>
                  <a:pt x="3500" y="1495"/>
                </a:lnTo>
                <a:lnTo>
                  <a:pt x="3536" y="1498"/>
                </a:lnTo>
                <a:lnTo>
                  <a:pt x="3536" y="1495"/>
                </a:lnTo>
                <a:lnTo>
                  <a:pt x="3549" y="1495"/>
                </a:lnTo>
                <a:lnTo>
                  <a:pt x="3552" y="1486"/>
                </a:lnTo>
                <a:lnTo>
                  <a:pt x="3567" y="1484"/>
                </a:lnTo>
                <a:lnTo>
                  <a:pt x="3581" y="1486"/>
                </a:lnTo>
                <a:lnTo>
                  <a:pt x="3598" y="1487"/>
                </a:lnTo>
                <a:lnTo>
                  <a:pt x="3612" y="1486"/>
                </a:lnTo>
                <a:lnTo>
                  <a:pt x="3612" y="1482"/>
                </a:lnTo>
                <a:lnTo>
                  <a:pt x="3623" y="1482"/>
                </a:lnTo>
                <a:lnTo>
                  <a:pt x="3623" y="1478"/>
                </a:lnTo>
                <a:lnTo>
                  <a:pt x="3636" y="1478"/>
                </a:lnTo>
                <a:lnTo>
                  <a:pt x="3636" y="1475"/>
                </a:lnTo>
                <a:lnTo>
                  <a:pt x="3660" y="1469"/>
                </a:lnTo>
                <a:lnTo>
                  <a:pt x="3663" y="1462"/>
                </a:lnTo>
                <a:lnTo>
                  <a:pt x="3674" y="1453"/>
                </a:lnTo>
                <a:lnTo>
                  <a:pt x="3687" y="1447"/>
                </a:lnTo>
                <a:lnTo>
                  <a:pt x="3703" y="1446"/>
                </a:lnTo>
                <a:lnTo>
                  <a:pt x="3709" y="1451"/>
                </a:lnTo>
                <a:lnTo>
                  <a:pt x="3714" y="1455"/>
                </a:lnTo>
                <a:lnTo>
                  <a:pt x="3720" y="1456"/>
                </a:lnTo>
                <a:lnTo>
                  <a:pt x="3729" y="1458"/>
                </a:lnTo>
                <a:lnTo>
                  <a:pt x="3729" y="1486"/>
                </a:lnTo>
                <a:lnTo>
                  <a:pt x="3723" y="1486"/>
                </a:lnTo>
                <a:lnTo>
                  <a:pt x="3720" y="1498"/>
                </a:lnTo>
                <a:lnTo>
                  <a:pt x="3723" y="1498"/>
                </a:lnTo>
                <a:lnTo>
                  <a:pt x="3725" y="1511"/>
                </a:lnTo>
                <a:lnTo>
                  <a:pt x="3725" y="1529"/>
                </a:lnTo>
                <a:lnTo>
                  <a:pt x="3723" y="1544"/>
                </a:lnTo>
                <a:lnTo>
                  <a:pt x="3720" y="1555"/>
                </a:lnTo>
                <a:lnTo>
                  <a:pt x="3718" y="1556"/>
                </a:lnTo>
                <a:lnTo>
                  <a:pt x="3718" y="1556"/>
                </a:lnTo>
                <a:lnTo>
                  <a:pt x="3718" y="1556"/>
                </a:lnTo>
                <a:lnTo>
                  <a:pt x="3716" y="1556"/>
                </a:lnTo>
                <a:lnTo>
                  <a:pt x="3714" y="1556"/>
                </a:lnTo>
                <a:lnTo>
                  <a:pt x="3712" y="1558"/>
                </a:lnTo>
                <a:lnTo>
                  <a:pt x="3711" y="1589"/>
                </a:lnTo>
                <a:lnTo>
                  <a:pt x="3703" y="1615"/>
                </a:lnTo>
                <a:lnTo>
                  <a:pt x="3703" y="1626"/>
                </a:lnTo>
                <a:lnTo>
                  <a:pt x="3692" y="1635"/>
                </a:lnTo>
                <a:lnTo>
                  <a:pt x="3692" y="1642"/>
                </a:lnTo>
                <a:lnTo>
                  <a:pt x="3689" y="1642"/>
                </a:lnTo>
                <a:lnTo>
                  <a:pt x="3689" y="1651"/>
                </a:lnTo>
                <a:lnTo>
                  <a:pt x="3683" y="1651"/>
                </a:lnTo>
                <a:lnTo>
                  <a:pt x="3683" y="1658"/>
                </a:lnTo>
                <a:lnTo>
                  <a:pt x="3680" y="1658"/>
                </a:lnTo>
                <a:lnTo>
                  <a:pt x="3680" y="1666"/>
                </a:lnTo>
                <a:lnTo>
                  <a:pt x="3676" y="1666"/>
                </a:lnTo>
                <a:lnTo>
                  <a:pt x="3676" y="1675"/>
                </a:lnTo>
                <a:lnTo>
                  <a:pt x="3672" y="1675"/>
                </a:lnTo>
                <a:lnTo>
                  <a:pt x="3672" y="1682"/>
                </a:lnTo>
                <a:lnTo>
                  <a:pt x="3660" y="1689"/>
                </a:lnTo>
                <a:lnTo>
                  <a:pt x="3660" y="1698"/>
                </a:lnTo>
                <a:lnTo>
                  <a:pt x="3656" y="1698"/>
                </a:lnTo>
                <a:lnTo>
                  <a:pt x="3656" y="1715"/>
                </a:lnTo>
                <a:lnTo>
                  <a:pt x="3652" y="1715"/>
                </a:lnTo>
                <a:lnTo>
                  <a:pt x="3652" y="1722"/>
                </a:lnTo>
                <a:lnTo>
                  <a:pt x="3649" y="1722"/>
                </a:lnTo>
                <a:lnTo>
                  <a:pt x="3649" y="1731"/>
                </a:lnTo>
                <a:lnTo>
                  <a:pt x="3640" y="1735"/>
                </a:lnTo>
                <a:lnTo>
                  <a:pt x="3640" y="1742"/>
                </a:lnTo>
                <a:lnTo>
                  <a:pt x="3636" y="1742"/>
                </a:lnTo>
                <a:lnTo>
                  <a:pt x="3636" y="1749"/>
                </a:lnTo>
                <a:lnTo>
                  <a:pt x="3632" y="1749"/>
                </a:lnTo>
                <a:lnTo>
                  <a:pt x="3632" y="1758"/>
                </a:lnTo>
                <a:lnTo>
                  <a:pt x="3629" y="1758"/>
                </a:lnTo>
                <a:lnTo>
                  <a:pt x="3629" y="1766"/>
                </a:lnTo>
                <a:lnTo>
                  <a:pt x="3620" y="1769"/>
                </a:lnTo>
                <a:lnTo>
                  <a:pt x="3620" y="1795"/>
                </a:lnTo>
                <a:lnTo>
                  <a:pt x="3616" y="1795"/>
                </a:lnTo>
                <a:lnTo>
                  <a:pt x="3616" y="1802"/>
                </a:lnTo>
                <a:lnTo>
                  <a:pt x="3612" y="1802"/>
                </a:lnTo>
                <a:lnTo>
                  <a:pt x="3612" y="1811"/>
                </a:lnTo>
                <a:lnTo>
                  <a:pt x="3609" y="1811"/>
                </a:lnTo>
                <a:lnTo>
                  <a:pt x="3603" y="1822"/>
                </a:lnTo>
                <a:lnTo>
                  <a:pt x="3592" y="1829"/>
                </a:lnTo>
                <a:lnTo>
                  <a:pt x="3592" y="1842"/>
                </a:lnTo>
                <a:lnTo>
                  <a:pt x="3589" y="1842"/>
                </a:lnTo>
                <a:lnTo>
                  <a:pt x="3589" y="1851"/>
                </a:lnTo>
                <a:lnTo>
                  <a:pt x="3580" y="1855"/>
                </a:lnTo>
                <a:lnTo>
                  <a:pt x="3580" y="1862"/>
                </a:lnTo>
                <a:lnTo>
                  <a:pt x="3576" y="1862"/>
                </a:lnTo>
                <a:lnTo>
                  <a:pt x="3576" y="1875"/>
                </a:lnTo>
                <a:lnTo>
                  <a:pt x="3560" y="1886"/>
                </a:lnTo>
                <a:lnTo>
                  <a:pt x="3556" y="1902"/>
                </a:lnTo>
                <a:lnTo>
                  <a:pt x="3543" y="1909"/>
                </a:lnTo>
                <a:lnTo>
                  <a:pt x="3543" y="1918"/>
                </a:lnTo>
                <a:lnTo>
                  <a:pt x="3529" y="1931"/>
                </a:lnTo>
                <a:lnTo>
                  <a:pt x="3523" y="1938"/>
                </a:lnTo>
                <a:lnTo>
                  <a:pt x="3516" y="1938"/>
                </a:lnTo>
                <a:lnTo>
                  <a:pt x="3516" y="1942"/>
                </a:lnTo>
                <a:lnTo>
                  <a:pt x="3509" y="1946"/>
                </a:lnTo>
                <a:lnTo>
                  <a:pt x="3509" y="1955"/>
                </a:lnTo>
                <a:lnTo>
                  <a:pt x="3472" y="1986"/>
                </a:lnTo>
                <a:lnTo>
                  <a:pt x="3469" y="1998"/>
                </a:lnTo>
                <a:lnTo>
                  <a:pt x="3460" y="1998"/>
                </a:lnTo>
                <a:lnTo>
                  <a:pt x="3449" y="2015"/>
                </a:lnTo>
                <a:lnTo>
                  <a:pt x="3436" y="2015"/>
                </a:lnTo>
                <a:lnTo>
                  <a:pt x="3436" y="2018"/>
                </a:lnTo>
                <a:lnTo>
                  <a:pt x="3429" y="2018"/>
                </a:lnTo>
                <a:lnTo>
                  <a:pt x="3420" y="2029"/>
                </a:lnTo>
                <a:lnTo>
                  <a:pt x="3403" y="2035"/>
                </a:lnTo>
                <a:lnTo>
                  <a:pt x="3396" y="2046"/>
                </a:lnTo>
                <a:lnTo>
                  <a:pt x="3389" y="2046"/>
                </a:lnTo>
                <a:lnTo>
                  <a:pt x="3383" y="2055"/>
                </a:lnTo>
                <a:lnTo>
                  <a:pt x="3376" y="2055"/>
                </a:lnTo>
                <a:lnTo>
                  <a:pt x="3356" y="2078"/>
                </a:lnTo>
                <a:lnTo>
                  <a:pt x="3349" y="2078"/>
                </a:lnTo>
                <a:lnTo>
                  <a:pt x="3343" y="2086"/>
                </a:lnTo>
                <a:lnTo>
                  <a:pt x="3332" y="2091"/>
                </a:lnTo>
                <a:lnTo>
                  <a:pt x="3332" y="2098"/>
                </a:lnTo>
                <a:lnTo>
                  <a:pt x="3303" y="2122"/>
                </a:lnTo>
                <a:lnTo>
                  <a:pt x="3303" y="2126"/>
                </a:lnTo>
                <a:lnTo>
                  <a:pt x="3296" y="2126"/>
                </a:lnTo>
                <a:lnTo>
                  <a:pt x="3291" y="2138"/>
                </a:lnTo>
                <a:lnTo>
                  <a:pt x="3280" y="2151"/>
                </a:lnTo>
                <a:lnTo>
                  <a:pt x="3269" y="2164"/>
                </a:lnTo>
                <a:lnTo>
                  <a:pt x="3260" y="2175"/>
                </a:lnTo>
                <a:lnTo>
                  <a:pt x="3252" y="2178"/>
                </a:lnTo>
                <a:lnTo>
                  <a:pt x="3252" y="2186"/>
                </a:lnTo>
                <a:lnTo>
                  <a:pt x="3236" y="2198"/>
                </a:lnTo>
                <a:lnTo>
                  <a:pt x="3232" y="2215"/>
                </a:lnTo>
                <a:lnTo>
                  <a:pt x="3223" y="2218"/>
                </a:lnTo>
                <a:lnTo>
                  <a:pt x="3203" y="2255"/>
                </a:lnTo>
                <a:lnTo>
                  <a:pt x="3180" y="2258"/>
                </a:lnTo>
                <a:lnTo>
                  <a:pt x="3180" y="2264"/>
                </a:lnTo>
                <a:lnTo>
                  <a:pt x="3178" y="2269"/>
                </a:lnTo>
                <a:lnTo>
                  <a:pt x="3176" y="2273"/>
                </a:lnTo>
                <a:lnTo>
                  <a:pt x="3174" y="2276"/>
                </a:lnTo>
                <a:lnTo>
                  <a:pt x="3174" y="2280"/>
                </a:lnTo>
                <a:lnTo>
                  <a:pt x="3172" y="2286"/>
                </a:lnTo>
                <a:lnTo>
                  <a:pt x="3143" y="2295"/>
                </a:lnTo>
                <a:lnTo>
                  <a:pt x="3136" y="2329"/>
                </a:lnTo>
                <a:lnTo>
                  <a:pt x="3123" y="2338"/>
                </a:lnTo>
                <a:lnTo>
                  <a:pt x="3123" y="2355"/>
                </a:lnTo>
                <a:lnTo>
                  <a:pt x="3120" y="2355"/>
                </a:lnTo>
                <a:lnTo>
                  <a:pt x="3112" y="2378"/>
                </a:lnTo>
                <a:lnTo>
                  <a:pt x="3109" y="2378"/>
                </a:lnTo>
                <a:lnTo>
                  <a:pt x="3109" y="2386"/>
                </a:lnTo>
                <a:lnTo>
                  <a:pt x="3103" y="2386"/>
                </a:lnTo>
                <a:lnTo>
                  <a:pt x="3100" y="2402"/>
                </a:lnTo>
                <a:lnTo>
                  <a:pt x="3083" y="2411"/>
                </a:lnTo>
                <a:lnTo>
                  <a:pt x="3063" y="2486"/>
                </a:lnTo>
                <a:lnTo>
                  <a:pt x="3081" y="2498"/>
                </a:lnTo>
                <a:lnTo>
                  <a:pt x="3096" y="2515"/>
                </a:lnTo>
                <a:lnTo>
                  <a:pt x="3100" y="2515"/>
                </a:lnTo>
                <a:lnTo>
                  <a:pt x="3100" y="2555"/>
                </a:lnTo>
                <a:lnTo>
                  <a:pt x="3094" y="2564"/>
                </a:lnTo>
                <a:lnTo>
                  <a:pt x="3094" y="2575"/>
                </a:lnTo>
                <a:lnTo>
                  <a:pt x="3096" y="2589"/>
                </a:lnTo>
                <a:lnTo>
                  <a:pt x="3096" y="2606"/>
                </a:lnTo>
                <a:lnTo>
                  <a:pt x="3092" y="2606"/>
                </a:lnTo>
                <a:lnTo>
                  <a:pt x="3092" y="2616"/>
                </a:lnTo>
                <a:lnTo>
                  <a:pt x="3096" y="2635"/>
                </a:lnTo>
                <a:lnTo>
                  <a:pt x="3103" y="2655"/>
                </a:lnTo>
                <a:lnTo>
                  <a:pt x="3111" y="2675"/>
                </a:lnTo>
                <a:lnTo>
                  <a:pt x="3116" y="2691"/>
                </a:lnTo>
                <a:lnTo>
                  <a:pt x="3120" y="2702"/>
                </a:lnTo>
                <a:lnTo>
                  <a:pt x="3127" y="2704"/>
                </a:lnTo>
                <a:lnTo>
                  <a:pt x="3132" y="2706"/>
                </a:lnTo>
                <a:lnTo>
                  <a:pt x="3138" y="2707"/>
                </a:lnTo>
                <a:lnTo>
                  <a:pt x="3141" y="2711"/>
                </a:lnTo>
                <a:lnTo>
                  <a:pt x="3145" y="2716"/>
                </a:lnTo>
                <a:lnTo>
                  <a:pt x="3149" y="2722"/>
                </a:lnTo>
                <a:lnTo>
                  <a:pt x="3154" y="2731"/>
                </a:lnTo>
                <a:lnTo>
                  <a:pt x="3158" y="2746"/>
                </a:lnTo>
                <a:lnTo>
                  <a:pt x="3156" y="2762"/>
                </a:lnTo>
                <a:lnTo>
                  <a:pt x="3152" y="2762"/>
                </a:lnTo>
                <a:lnTo>
                  <a:pt x="3152" y="2782"/>
                </a:lnTo>
                <a:lnTo>
                  <a:pt x="3149" y="2782"/>
                </a:lnTo>
                <a:lnTo>
                  <a:pt x="3149" y="2809"/>
                </a:lnTo>
                <a:lnTo>
                  <a:pt x="3147" y="2811"/>
                </a:lnTo>
                <a:lnTo>
                  <a:pt x="3147" y="2811"/>
                </a:lnTo>
                <a:lnTo>
                  <a:pt x="3145" y="2813"/>
                </a:lnTo>
                <a:lnTo>
                  <a:pt x="3143" y="2815"/>
                </a:lnTo>
                <a:lnTo>
                  <a:pt x="3143" y="2818"/>
                </a:lnTo>
                <a:lnTo>
                  <a:pt x="3149" y="2818"/>
                </a:lnTo>
                <a:lnTo>
                  <a:pt x="3149" y="2831"/>
                </a:lnTo>
                <a:lnTo>
                  <a:pt x="3152" y="2831"/>
                </a:lnTo>
                <a:lnTo>
                  <a:pt x="3152" y="2935"/>
                </a:lnTo>
                <a:lnTo>
                  <a:pt x="3160" y="2938"/>
                </a:lnTo>
                <a:lnTo>
                  <a:pt x="3163" y="2949"/>
                </a:lnTo>
                <a:lnTo>
                  <a:pt x="3165" y="2967"/>
                </a:lnTo>
                <a:lnTo>
                  <a:pt x="3163" y="2982"/>
                </a:lnTo>
                <a:lnTo>
                  <a:pt x="3160" y="2982"/>
                </a:lnTo>
                <a:lnTo>
                  <a:pt x="3160" y="2995"/>
                </a:lnTo>
                <a:lnTo>
                  <a:pt x="3152" y="2998"/>
                </a:lnTo>
                <a:lnTo>
                  <a:pt x="3152" y="3018"/>
                </a:lnTo>
                <a:lnTo>
                  <a:pt x="3140" y="3026"/>
                </a:lnTo>
                <a:lnTo>
                  <a:pt x="3140" y="3035"/>
                </a:lnTo>
                <a:lnTo>
                  <a:pt x="3116" y="3055"/>
                </a:lnTo>
                <a:lnTo>
                  <a:pt x="3116" y="3062"/>
                </a:lnTo>
                <a:lnTo>
                  <a:pt x="3100" y="3075"/>
                </a:lnTo>
                <a:lnTo>
                  <a:pt x="3096" y="3086"/>
                </a:lnTo>
                <a:lnTo>
                  <a:pt x="3080" y="3089"/>
                </a:lnTo>
                <a:lnTo>
                  <a:pt x="3072" y="3102"/>
                </a:lnTo>
                <a:lnTo>
                  <a:pt x="3063" y="3102"/>
                </a:lnTo>
                <a:lnTo>
                  <a:pt x="3063" y="3106"/>
                </a:lnTo>
                <a:lnTo>
                  <a:pt x="3056" y="3106"/>
                </a:lnTo>
                <a:lnTo>
                  <a:pt x="3056" y="3109"/>
                </a:lnTo>
                <a:lnTo>
                  <a:pt x="3036" y="3109"/>
                </a:lnTo>
                <a:lnTo>
                  <a:pt x="3036" y="3115"/>
                </a:lnTo>
                <a:lnTo>
                  <a:pt x="3020" y="3118"/>
                </a:lnTo>
                <a:lnTo>
                  <a:pt x="3020" y="3122"/>
                </a:lnTo>
                <a:lnTo>
                  <a:pt x="2972" y="3138"/>
                </a:lnTo>
                <a:lnTo>
                  <a:pt x="2949" y="3166"/>
                </a:lnTo>
                <a:lnTo>
                  <a:pt x="2943" y="3166"/>
                </a:lnTo>
                <a:lnTo>
                  <a:pt x="2943" y="3178"/>
                </a:lnTo>
                <a:lnTo>
                  <a:pt x="2932" y="3186"/>
                </a:lnTo>
                <a:lnTo>
                  <a:pt x="2932" y="3191"/>
                </a:lnTo>
                <a:lnTo>
                  <a:pt x="2923" y="3191"/>
                </a:lnTo>
                <a:lnTo>
                  <a:pt x="2920" y="3198"/>
                </a:lnTo>
                <a:lnTo>
                  <a:pt x="2916" y="3198"/>
                </a:lnTo>
                <a:lnTo>
                  <a:pt x="2914" y="3202"/>
                </a:lnTo>
                <a:lnTo>
                  <a:pt x="2914" y="3204"/>
                </a:lnTo>
                <a:lnTo>
                  <a:pt x="2914" y="3204"/>
                </a:lnTo>
                <a:lnTo>
                  <a:pt x="2914" y="3206"/>
                </a:lnTo>
                <a:lnTo>
                  <a:pt x="2914" y="3207"/>
                </a:lnTo>
                <a:lnTo>
                  <a:pt x="2914" y="3207"/>
                </a:lnTo>
                <a:lnTo>
                  <a:pt x="2914" y="3209"/>
                </a:lnTo>
                <a:lnTo>
                  <a:pt x="2912" y="3211"/>
                </a:lnTo>
                <a:lnTo>
                  <a:pt x="2909" y="3215"/>
                </a:lnTo>
                <a:lnTo>
                  <a:pt x="2909" y="3218"/>
                </a:lnTo>
                <a:lnTo>
                  <a:pt x="2889" y="3218"/>
                </a:lnTo>
                <a:lnTo>
                  <a:pt x="2852" y="3258"/>
                </a:lnTo>
                <a:lnTo>
                  <a:pt x="2843" y="3258"/>
                </a:lnTo>
                <a:lnTo>
                  <a:pt x="2840" y="3266"/>
                </a:lnTo>
                <a:lnTo>
                  <a:pt x="2832" y="3266"/>
                </a:lnTo>
                <a:lnTo>
                  <a:pt x="2820" y="3289"/>
                </a:lnTo>
                <a:lnTo>
                  <a:pt x="2823" y="3289"/>
                </a:lnTo>
                <a:lnTo>
                  <a:pt x="2829" y="3296"/>
                </a:lnTo>
                <a:lnTo>
                  <a:pt x="2832" y="3302"/>
                </a:lnTo>
                <a:lnTo>
                  <a:pt x="2836" y="3307"/>
                </a:lnTo>
                <a:lnTo>
                  <a:pt x="2840" y="3315"/>
                </a:lnTo>
                <a:lnTo>
                  <a:pt x="2840" y="3346"/>
                </a:lnTo>
                <a:lnTo>
                  <a:pt x="2849" y="3351"/>
                </a:lnTo>
                <a:lnTo>
                  <a:pt x="2851" y="3362"/>
                </a:lnTo>
                <a:lnTo>
                  <a:pt x="2851" y="3373"/>
                </a:lnTo>
                <a:lnTo>
                  <a:pt x="2856" y="3382"/>
                </a:lnTo>
                <a:lnTo>
                  <a:pt x="2858" y="3384"/>
                </a:lnTo>
                <a:lnTo>
                  <a:pt x="2858" y="3384"/>
                </a:lnTo>
                <a:lnTo>
                  <a:pt x="2858" y="3386"/>
                </a:lnTo>
                <a:lnTo>
                  <a:pt x="2860" y="3386"/>
                </a:lnTo>
                <a:lnTo>
                  <a:pt x="2861" y="3386"/>
                </a:lnTo>
                <a:lnTo>
                  <a:pt x="2863" y="3386"/>
                </a:lnTo>
                <a:lnTo>
                  <a:pt x="2860" y="3455"/>
                </a:lnTo>
                <a:lnTo>
                  <a:pt x="2856" y="3455"/>
                </a:lnTo>
                <a:lnTo>
                  <a:pt x="2856" y="3471"/>
                </a:lnTo>
                <a:lnTo>
                  <a:pt x="2852" y="3471"/>
                </a:lnTo>
                <a:lnTo>
                  <a:pt x="2852" y="3473"/>
                </a:lnTo>
                <a:lnTo>
                  <a:pt x="2852" y="3475"/>
                </a:lnTo>
                <a:lnTo>
                  <a:pt x="2854" y="3476"/>
                </a:lnTo>
                <a:lnTo>
                  <a:pt x="2856" y="3478"/>
                </a:lnTo>
                <a:lnTo>
                  <a:pt x="2856" y="3478"/>
                </a:lnTo>
                <a:lnTo>
                  <a:pt x="2858" y="3493"/>
                </a:lnTo>
                <a:lnTo>
                  <a:pt x="2854" y="3504"/>
                </a:lnTo>
                <a:lnTo>
                  <a:pt x="2849" y="3515"/>
                </a:lnTo>
                <a:lnTo>
                  <a:pt x="2843" y="3522"/>
                </a:lnTo>
                <a:lnTo>
                  <a:pt x="2843" y="3531"/>
                </a:lnTo>
                <a:lnTo>
                  <a:pt x="2816" y="3551"/>
                </a:lnTo>
                <a:lnTo>
                  <a:pt x="2800" y="3551"/>
                </a:lnTo>
                <a:lnTo>
                  <a:pt x="2800" y="3555"/>
                </a:lnTo>
                <a:lnTo>
                  <a:pt x="2789" y="3555"/>
                </a:lnTo>
                <a:lnTo>
                  <a:pt x="2783" y="3562"/>
                </a:lnTo>
                <a:lnTo>
                  <a:pt x="2772" y="3562"/>
                </a:lnTo>
                <a:lnTo>
                  <a:pt x="2772" y="3566"/>
                </a:lnTo>
                <a:lnTo>
                  <a:pt x="2756" y="3569"/>
                </a:lnTo>
                <a:lnTo>
                  <a:pt x="2756" y="3575"/>
                </a:lnTo>
                <a:lnTo>
                  <a:pt x="2736" y="3575"/>
                </a:lnTo>
                <a:lnTo>
                  <a:pt x="2732" y="3582"/>
                </a:lnTo>
                <a:lnTo>
                  <a:pt x="2716" y="3586"/>
                </a:lnTo>
                <a:lnTo>
                  <a:pt x="2716" y="3589"/>
                </a:lnTo>
                <a:lnTo>
                  <a:pt x="2709" y="3595"/>
                </a:lnTo>
                <a:lnTo>
                  <a:pt x="2703" y="3606"/>
                </a:lnTo>
                <a:lnTo>
                  <a:pt x="2700" y="3606"/>
                </a:lnTo>
                <a:lnTo>
                  <a:pt x="2703" y="3609"/>
                </a:lnTo>
                <a:lnTo>
                  <a:pt x="2707" y="3613"/>
                </a:lnTo>
                <a:lnTo>
                  <a:pt x="2709" y="3615"/>
                </a:lnTo>
                <a:lnTo>
                  <a:pt x="2709" y="3622"/>
                </a:lnTo>
                <a:lnTo>
                  <a:pt x="2712" y="3622"/>
                </a:lnTo>
                <a:lnTo>
                  <a:pt x="2712" y="3655"/>
                </a:lnTo>
                <a:lnTo>
                  <a:pt x="2709" y="3655"/>
                </a:lnTo>
                <a:lnTo>
                  <a:pt x="2709" y="3682"/>
                </a:lnTo>
                <a:lnTo>
                  <a:pt x="2703" y="3682"/>
                </a:lnTo>
                <a:lnTo>
                  <a:pt x="2703" y="3695"/>
                </a:lnTo>
                <a:lnTo>
                  <a:pt x="2700" y="3695"/>
                </a:lnTo>
                <a:lnTo>
                  <a:pt x="2700" y="3702"/>
                </a:lnTo>
                <a:lnTo>
                  <a:pt x="2696" y="3702"/>
                </a:lnTo>
                <a:lnTo>
                  <a:pt x="2696" y="3718"/>
                </a:lnTo>
                <a:lnTo>
                  <a:pt x="2692" y="3718"/>
                </a:lnTo>
                <a:lnTo>
                  <a:pt x="2692" y="3726"/>
                </a:lnTo>
                <a:lnTo>
                  <a:pt x="2689" y="3726"/>
                </a:lnTo>
                <a:lnTo>
                  <a:pt x="2683" y="3762"/>
                </a:lnTo>
                <a:lnTo>
                  <a:pt x="2669" y="3775"/>
                </a:lnTo>
                <a:lnTo>
                  <a:pt x="2669" y="3778"/>
                </a:lnTo>
                <a:lnTo>
                  <a:pt x="2660" y="3778"/>
                </a:lnTo>
                <a:lnTo>
                  <a:pt x="2652" y="3789"/>
                </a:lnTo>
                <a:lnTo>
                  <a:pt x="2643" y="3789"/>
                </a:lnTo>
                <a:lnTo>
                  <a:pt x="2643" y="3795"/>
                </a:lnTo>
                <a:lnTo>
                  <a:pt x="2640" y="3798"/>
                </a:lnTo>
                <a:lnTo>
                  <a:pt x="2634" y="3804"/>
                </a:lnTo>
                <a:lnTo>
                  <a:pt x="2629" y="3807"/>
                </a:lnTo>
                <a:lnTo>
                  <a:pt x="2623" y="3811"/>
                </a:lnTo>
                <a:lnTo>
                  <a:pt x="2616" y="3815"/>
                </a:lnTo>
                <a:lnTo>
                  <a:pt x="2612" y="3826"/>
                </a:lnTo>
                <a:lnTo>
                  <a:pt x="2609" y="3826"/>
                </a:lnTo>
                <a:lnTo>
                  <a:pt x="2609" y="3835"/>
                </a:lnTo>
                <a:lnTo>
                  <a:pt x="2600" y="3838"/>
                </a:lnTo>
                <a:lnTo>
                  <a:pt x="2596" y="3858"/>
                </a:lnTo>
                <a:lnTo>
                  <a:pt x="2583" y="3866"/>
                </a:lnTo>
                <a:lnTo>
                  <a:pt x="2583" y="3875"/>
                </a:lnTo>
                <a:lnTo>
                  <a:pt x="2576" y="3878"/>
                </a:lnTo>
                <a:lnTo>
                  <a:pt x="2576" y="3886"/>
                </a:lnTo>
                <a:lnTo>
                  <a:pt x="2560" y="3898"/>
                </a:lnTo>
                <a:lnTo>
                  <a:pt x="2560" y="3906"/>
                </a:lnTo>
                <a:lnTo>
                  <a:pt x="2532" y="3929"/>
                </a:lnTo>
                <a:lnTo>
                  <a:pt x="2529" y="3938"/>
                </a:lnTo>
                <a:lnTo>
                  <a:pt x="2512" y="3942"/>
                </a:lnTo>
                <a:lnTo>
                  <a:pt x="2509" y="3955"/>
                </a:lnTo>
                <a:lnTo>
                  <a:pt x="2489" y="3966"/>
                </a:lnTo>
                <a:lnTo>
                  <a:pt x="2489" y="3975"/>
                </a:lnTo>
                <a:lnTo>
                  <a:pt x="2483" y="3975"/>
                </a:lnTo>
                <a:lnTo>
                  <a:pt x="2480" y="3982"/>
                </a:lnTo>
                <a:lnTo>
                  <a:pt x="2472" y="3982"/>
                </a:lnTo>
                <a:lnTo>
                  <a:pt x="2449" y="4009"/>
                </a:lnTo>
                <a:lnTo>
                  <a:pt x="2440" y="4009"/>
                </a:lnTo>
                <a:lnTo>
                  <a:pt x="2432" y="4022"/>
                </a:lnTo>
                <a:lnTo>
                  <a:pt x="2409" y="4031"/>
                </a:lnTo>
                <a:lnTo>
                  <a:pt x="2400" y="4042"/>
                </a:lnTo>
                <a:lnTo>
                  <a:pt x="2383" y="4046"/>
                </a:lnTo>
                <a:lnTo>
                  <a:pt x="2380" y="4055"/>
                </a:lnTo>
                <a:lnTo>
                  <a:pt x="2340" y="4058"/>
                </a:lnTo>
                <a:lnTo>
                  <a:pt x="2340" y="4058"/>
                </a:lnTo>
                <a:lnTo>
                  <a:pt x="2340" y="4056"/>
                </a:lnTo>
                <a:lnTo>
                  <a:pt x="2338" y="4055"/>
                </a:lnTo>
                <a:lnTo>
                  <a:pt x="2336" y="4055"/>
                </a:lnTo>
                <a:lnTo>
                  <a:pt x="2332" y="4055"/>
                </a:lnTo>
                <a:lnTo>
                  <a:pt x="2332" y="4058"/>
                </a:lnTo>
                <a:lnTo>
                  <a:pt x="2323" y="4058"/>
                </a:lnTo>
                <a:lnTo>
                  <a:pt x="2312" y="4075"/>
                </a:lnTo>
                <a:lnTo>
                  <a:pt x="2276" y="4075"/>
                </a:lnTo>
                <a:lnTo>
                  <a:pt x="2272" y="4082"/>
                </a:lnTo>
                <a:lnTo>
                  <a:pt x="2263" y="4082"/>
                </a:lnTo>
                <a:lnTo>
                  <a:pt x="2263" y="4086"/>
                </a:lnTo>
                <a:lnTo>
                  <a:pt x="2216" y="4082"/>
                </a:lnTo>
                <a:lnTo>
                  <a:pt x="2216" y="4078"/>
                </a:lnTo>
                <a:lnTo>
                  <a:pt x="2209" y="4078"/>
                </a:lnTo>
                <a:lnTo>
                  <a:pt x="2209" y="4075"/>
                </a:lnTo>
                <a:lnTo>
                  <a:pt x="2203" y="4073"/>
                </a:lnTo>
                <a:lnTo>
                  <a:pt x="2200" y="4073"/>
                </a:lnTo>
                <a:lnTo>
                  <a:pt x="2198" y="4075"/>
                </a:lnTo>
                <a:lnTo>
                  <a:pt x="2196" y="4076"/>
                </a:lnTo>
                <a:lnTo>
                  <a:pt x="2194" y="4078"/>
                </a:lnTo>
                <a:lnTo>
                  <a:pt x="2194" y="4080"/>
                </a:lnTo>
                <a:lnTo>
                  <a:pt x="2192" y="4082"/>
                </a:lnTo>
                <a:lnTo>
                  <a:pt x="2192" y="4082"/>
                </a:lnTo>
                <a:lnTo>
                  <a:pt x="2140" y="4078"/>
                </a:lnTo>
                <a:lnTo>
                  <a:pt x="2140" y="4082"/>
                </a:lnTo>
                <a:lnTo>
                  <a:pt x="2129" y="4082"/>
                </a:lnTo>
                <a:lnTo>
                  <a:pt x="2116" y="4098"/>
                </a:lnTo>
                <a:lnTo>
                  <a:pt x="2052" y="4098"/>
                </a:lnTo>
                <a:lnTo>
                  <a:pt x="2052" y="4102"/>
                </a:lnTo>
                <a:lnTo>
                  <a:pt x="2036" y="4106"/>
                </a:lnTo>
                <a:lnTo>
                  <a:pt x="2023" y="4122"/>
                </a:lnTo>
                <a:lnTo>
                  <a:pt x="1983" y="4122"/>
                </a:lnTo>
                <a:lnTo>
                  <a:pt x="1981" y="4120"/>
                </a:lnTo>
                <a:lnTo>
                  <a:pt x="1978" y="4118"/>
                </a:lnTo>
                <a:lnTo>
                  <a:pt x="1974" y="4116"/>
                </a:lnTo>
                <a:lnTo>
                  <a:pt x="1972" y="4115"/>
                </a:lnTo>
                <a:lnTo>
                  <a:pt x="1972" y="4106"/>
                </a:lnTo>
                <a:lnTo>
                  <a:pt x="1971" y="4104"/>
                </a:lnTo>
                <a:lnTo>
                  <a:pt x="1967" y="4102"/>
                </a:lnTo>
                <a:lnTo>
                  <a:pt x="1961" y="4098"/>
                </a:lnTo>
                <a:lnTo>
                  <a:pt x="1956" y="4096"/>
                </a:lnTo>
                <a:lnTo>
                  <a:pt x="1951" y="4093"/>
                </a:lnTo>
                <a:lnTo>
                  <a:pt x="1947" y="4091"/>
                </a:lnTo>
                <a:lnTo>
                  <a:pt x="1943" y="4091"/>
                </a:lnTo>
                <a:lnTo>
                  <a:pt x="1941" y="4089"/>
                </a:lnTo>
                <a:lnTo>
                  <a:pt x="1941" y="4091"/>
                </a:lnTo>
                <a:lnTo>
                  <a:pt x="1941" y="4091"/>
                </a:lnTo>
                <a:lnTo>
                  <a:pt x="1941" y="4093"/>
                </a:lnTo>
                <a:lnTo>
                  <a:pt x="1941" y="4093"/>
                </a:lnTo>
                <a:lnTo>
                  <a:pt x="1940" y="4095"/>
                </a:lnTo>
                <a:lnTo>
                  <a:pt x="1920" y="4095"/>
                </a:lnTo>
                <a:lnTo>
                  <a:pt x="1916" y="4055"/>
                </a:lnTo>
                <a:lnTo>
                  <a:pt x="1920" y="4055"/>
                </a:lnTo>
                <a:lnTo>
                  <a:pt x="1920" y="4051"/>
                </a:lnTo>
                <a:lnTo>
                  <a:pt x="1916" y="4051"/>
                </a:lnTo>
                <a:lnTo>
                  <a:pt x="1912" y="4038"/>
                </a:lnTo>
                <a:lnTo>
                  <a:pt x="1909" y="4038"/>
                </a:lnTo>
                <a:lnTo>
                  <a:pt x="1909" y="4031"/>
                </a:lnTo>
                <a:lnTo>
                  <a:pt x="1900" y="4026"/>
                </a:lnTo>
                <a:lnTo>
                  <a:pt x="1900" y="4015"/>
                </a:lnTo>
                <a:lnTo>
                  <a:pt x="1892" y="4009"/>
                </a:lnTo>
                <a:lnTo>
                  <a:pt x="1892" y="3989"/>
                </a:lnTo>
                <a:lnTo>
                  <a:pt x="1896" y="3989"/>
                </a:lnTo>
                <a:lnTo>
                  <a:pt x="1896" y="3986"/>
                </a:lnTo>
                <a:lnTo>
                  <a:pt x="1912" y="3986"/>
                </a:lnTo>
                <a:lnTo>
                  <a:pt x="1916" y="3978"/>
                </a:lnTo>
                <a:lnTo>
                  <a:pt x="1916" y="3967"/>
                </a:lnTo>
                <a:lnTo>
                  <a:pt x="1916" y="3953"/>
                </a:lnTo>
                <a:lnTo>
                  <a:pt x="1916" y="3942"/>
                </a:lnTo>
                <a:lnTo>
                  <a:pt x="1903" y="3935"/>
                </a:lnTo>
                <a:lnTo>
                  <a:pt x="1903" y="3926"/>
                </a:lnTo>
                <a:lnTo>
                  <a:pt x="1892" y="3918"/>
                </a:lnTo>
                <a:lnTo>
                  <a:pt x="1892" y="3911"/>
                </a:lnTo>
                <a:lnTo>
                  <a:pt x="1889" y="3911"/>
                </a:lnTo>
                <a:lnTo>
                  <a:pt x="1880" y="3886"/>
                </a:lnTo>
                <a:lnTo>
                  <a:pt x="1876" y="3886"/>
                </a:lnTo>
                <a:lnTo>
                  <a:pt x="1872" y="3866"/>
                </a:lnTo>
                <a:lnTo>
                  <a:pt x="1863" y="3862"/>
                </a:lnTo>
                <a:lnTo>
                  <a:pt x="1863" y="3855"/>
                </a:lnTo>
                <a:lnTo>
                  <a:pt x="1860" y="3855"/>
                </a:lnTo>
                <a:lnTo>
                  <a:pt x="1860" y="3835"/>
                </a:lnTo>
                <a:lnTo>
                  <a:pt x="1856" y="3835"/>
                </a:lnTo>
                <a:lnTo>
                  <a:pt x="1856" y="3826"/>
                </a:lnTo>
                <a:lnTo>
                  <a:pt x="1852" y="3826"/>
                </a:lnTo>
                <a:lnTo>
                  <a:pt x="1849" y="3802"/>
                </a:lnTo>
                <a:lnTo>
                  <a:pt x="1843" y="3802"/>
                </a:lnTo>
                <a:lnTo>
                  <a:pt x="1836" y="3778"/>
                </a:lnTo>
                <a:lnTo>
                  <a:pt x="1832" y="3778"/>
                </a:lnTo>
                <a:lnTo>
                  <a:pt x="1829" y="3775"/>
                </a:lnTo>
                <a:lnTo>
                  <a:pt x="1827" y="3771"/>
                </a:lnTo>
                <a:lnTo>
                  <a:pt x="1825" y="3767"/>
                </a:lnTo>
                <a:lnTo>
                  <a:pt x="1823" y="3762"/>
                </a:lnTo>
                <a:lnTo>
                  <a:pt x="1812" y="3762"/>
                </a:lnTo>
                <a:lnTo>
                  <a:pt x="1789" y="3735"/>
                </a:lnTo>
                <a:lnTo>
                  <a:pt x="1780" y="3729"/>
                </a:lnTo>
                <a:lnTo>
                  <a:pt x="1780" y="3722"/>
                </a:lnTo>
                <a:lnTo>
                  <a:pt x="1776" y="3722"/>
                </a:lnTo>
                <a:lnTo>
                  <a:pt x="1776" y="3715"/>
                </a:lnTo>
                <a:lnTo>
                  <a:pt x="1772" y="3715"/>
                </a:lnTo>
                <a:lnTo>
                  <a:pt x="1772" y="3706"/>
                </a:lnTo>
                <a:lnTo>
                  <a:pt x="1763" y="3702"/>
                </a:lnTo>
                <a:lnTo>
                  <a:pt x="1763" y="3695"/>
                </a:lnTo>
                <a:lnTo>
                  <a:pt x="1756" y="3691"/>
                </a:lnTo>
                <a:lnTo>
                  <a:pt x="1752" y="3642"/>
                </a:lnTo>
                <a:lnTo>
                  <a:pt x="1743" y="3638"/>
                </a:lnTo>
                <a:lnTo>
                  <a:pt x="1743" y="3618"/>
                </a:lnTo>
                <a:lnTo>
                  <a:pt x="1740" y="3618"/>
                </a:lnTo>
                <a:lnTo>
                  <a:pt x="1740" y="3606"/>
                </a:lnTo>
                <a:lnTo>
                  <a:pt x="1736" y="3606"/>
                </a:lnTo>
                <a:lnTo>
                  <a:pt x="1736" y="3555"/>
                </a:lnTo>
                <a:lnTo>
                  <a:pt x="1732" y="3555"/>
                </a:lnTo>
                <a:lnTo>
                  <a:pt x="1729" y="3538"/>
                </a:lnTo>
                <a:lnTo>
                  <a:pt x="1723" y="3538"/>
                </a:lnTo>
                <a:lnTo>
                  <a:pt x="1723" y="3522"/>
                </a:lnTo>
                <a:lnTo>
                  <a:pt x="1720" y="3522"/>
                </a:lnTo>
                <a:lnTo>
                  <a:pt x="1720" y="3509"/>
                </a:lnTo>
                <a:lnTo>
                  <a:pt x="1716" y="3509"/>
                </a:lnTo>
                <a:lnTo>
                  <a:pt x="1716" y="3491"/>
                </a:lnTo>
                <a:lnTo>
                  <a:pt x="1720" y="3491"/>
                </a:lnTo>
                <a:lnTo>
                  <a:pt x="1716" y="3442"/>
                </a:lnTo>
                <a:lnTo>
                  <a:pt x="1716" y="3436"/>
                </a:lnTo>
                <a:lnTo>
                  <a:pt x="1718" y="3431"/>
                </a:lnTo>
                <a:lnTo>
                  <a:pt x="1718" y="3426"/>
                </a:lnTo>
                <a:lnTo>
                  <a:pt x="1720" y="3420"/>
                </a:lnTo>
                <a:lnTo>
                  <a:pt x="1720" y="3416"/>
                </a:lnTo>
                <a:lnTo>
                  <a:pt x="1720" y="3415"/>
                </a:lnTo>
                <a:lnTo>
                  <a:pt x="1716" y="3415"/>
                </a:lnTo>
                <a:lnTo>
                  <a:pt x="1709" y="3391"/>
                </a:lnTo>
                <a:lnTo>
                  <a:pt x="1692" y="3378"/>
                </a:lnTo>
                <a:lnTo>
                  <a:pt x="1692" y="3366"/>
                </a:lnTo>
                <a:lnTo>
                  <a:pt x="1689" y="3366"/>
                </a:lnTo>
                <a:lnTo>
                  <a:pt x="1689" y="3358"/>
                </a:lnTo>
                <a:lnTo>
                  <a:pt x="1683" y="3358"/>
                </a:lnTo>
                <a:lnTo>
                  <a:pt x="1683" y="3351"/>
                </a:lnTo>
                <a:lnTo>
                  <a:pt x="1669" y="3338"/>
                </a:lnTo>
                <a:lnTo>
                  <a:pt x="1669" y="3331"/>
                </a:lnTo>
                <a:lnTo>
                  <a:pt x="1660" y="3326"/>
                </a:lnTo>
                <a:lnTo>
                  <a:pt x="1660" y="3318"/>
                </a:lnTo>
                <a:lnTo>
                  <a:pt x="1656" y="3318"/>
                </a:lnTo>
                <a:lnTo>
                  <a:pt x="1656" y="3298"/>
                </a:lnTo>
                <a:lnTo>
                  <a:pt x="1652" y="3298"/>
                </a:lnTo>
                <a:lnTo>
                  <a:pt x="1652" y="3289"/>
                </a:lnTo>
                <a:lnTo>
                  <a:pt x="1643" y="3286"/>
                </a:lnTo>
                <a:lnTo>
                  <a:pt x="1643" y="3278"/>
                </a:lnTo>
                <a:lnTo>
                  <a:pt x="1640" y="3278"/>
                </a:lnTo>
                <a:lnTo>
                  <a:pt x="1640" y="3262"/>
                </a:lnTo>
                <a:lnTo>
                  <a:pt x="1629" y="3255"/>
                </a:lnTo>
                <a:lnTo>
                  <a:pt x="1629" y="3242"/>
                </a:lnTo>
                <a:lnTo>
                  <a:pt x="1620" y="3238"/>
                </a:lnTo>
                <a:lnTo>
                  <a:pt x="1612" y="3215"/>
                </a:lnTo>
                <a:lnTo>
                  <a:pt x="1603" y="3211"/>
                </a:lnTo>
                <a:lnTo>
                  <a:pt x="1603" y="3202"/>
                </a:lnTo>
                <a:lnTo>
                  <a:pt x="1589" y="3191"/>
                </a:lnTo>
                <a:lnTo>
                  <a:pt x="1583" y="3175"/>
                </a:lnTo>
                <a:lnTo>
                  <a:pt x="1576" y="3169"/>
                </a:lnTo>
                <a:lnTo>
                  <a:pt x="1576" y="3162"/>
                </a:lnTo>
                <a:lnTo>
                  <a:pt x="1572" y="3162"/>
                </a:lnTo>
                <a:lnTo>
                  <a:pt x="1571" y="3149"/>
                </a:lnTo>
                <a:lnTo>
                  <a:pt x="1571" y="3131"/>
                </a:lnTo>
                <a:lnTo>
                  <a:pt x="1572" y="3111"/>
                </a:lnTo>
                <a:lnTo>
                  <a:pt x="1574" y="3093"/>
                </a:lnTo>
                <a:lnTo>
                  <a:pt x="1576" y="3082"/>
                </a:lnTo>
                <a:lnTo>
                  <a:pt x="1572" y="3022"/>
                </a:lnTo>
                <a:lnTo>
                  <a:pt x="1576" y="3022"/>
                </a:lnTo>
                <a:lnTo>
                  <a:pt x="1576" y="3015"/>
                </a:lnTo>
                <a:lnTo>
                  <a:pt x="1589" y="3006"/>
                </a:lnTo>
                <a:lnTo>
                  <a:pt x="1589" y="2986"/>
                </a:lnTo>
                <a:lnTo>
                  <a:pt x="1592" y="2986"/>
                </a:lnTo>
                <a:lnTo>
                  <a:pt x="1592" y="2975"/>
                </a:lnTo>
                <a:lnTo>
                  <a:pt x="1596" y="2975"/>
                </a:lnTo>
                <a:lnTo>
                  <a:pt x="1596" y="2966"/>
                </a:lnTo>
                <a:lnTo>
                  <a:pt x="1600" y="2966"/>
                </a:lnTo>
                <a:lnTo>
                  <a:pt x="1600" y="2942"/>
                </a:lnTo>
                <a:lnTo>
                  <a:pt x="1603" y="2942"/>
                </a:lnTo>
                <a:lnTo>
                  <a:pt x="1603" y="2918"/>
                </a:lnTo>
                <a:lnTo>
                  <a:pt x="1609" y="2918"/>
                </a:lnTo>
                <a:lnTo>
                  <a:pt x="1609" y="2911"/>
                </a:lnTo>
                <a:lnTo>
                  <a:pt x="1612" y="2911"/>
                </a:lnTo>
                <a:lnTo>
                  <a:pt x="1612" y="2886"/>
                </a:lnTo>
                <a:lnTo>
                  <a:pt x="1618" y="2876"/>
                </a:lnTo>
                <a:lnTo>
                  <a:pt x="1623" y="2871"/>
                </a:lnTo>
                <a:lnTo>
                  <a:pt x="1631" y="2866"/>
                </a:lnTo>
                <a:lnTo>
                  <a:pt x="1636" y="2856"/>
                </a:lnTo>
                <a:lnTo>
                  <a:pt x="1640" y="2842"/>
                </a:lnTo>
                <a:lnTo>
                  <a:pt x="1652" y="2842"/>
                </a:lnTo>
                <a:lnTo>
                  <a:pt x="1660" y="2831"/>
                </a:lnTo>
                <a:lnTo>
                  <a:pt x="1667" y="2824"/>
                </a:lnTo>
                <a:lnTo>
                  <a:pt x="1672" y="2818"/>
                </a:lnTo>
                <a:lnTo>
                  <a:pt x="1676" y="2809"/>
                </a:lnTo>
                <a:lnTo>
                  <a:pt x="1680" y="2796"/>
                </a:lnTo>
                <a:lnTo>
                  <a:pt x="1680" y="2778"/>
                </a:lnTo>
                <a:lnTo>
                  <a:pt x="1681" y="2773"/>
                </a:lnTo>
                <a:lnTo>
                  <a:pt x="1683" y="2762"/>
                </a:lnTo>
                <a:lnTo>
                  <a:pt x="1681" y="2751"/>
                </a:lnTo>
                <a:lnTo>
                  <a:pt x="1680" y="2742"/>
                </a:lnTo>
                <a:lnTo>
                  <a:pt x="1669" y="2735"/>
                </a:lnTo>
                <a:lnTo>
                  <a:pt x="1669" y="2722"/>
                </a:lnTo>
                <a:lnTo>
                  <a:pt x="1663" y="2722"/>
                </a:lnTo>
                <a:lnTo>
                  <a:pt x="1660" y="2706"/>
                </a:lnTo>
                <a:lnTo>
                  <a:pt x="1656" y="2706"/>
                </a:lnTo>
                <a:lnTo>
                  <a:pt x="1656" y="2695"/>
                </a:lnTo>
                <a:lnTo>
                  <a:pt x="1652" y="2695"/>
                </a:lnTo>
                <a:lnTo>
                  <a:pt x="1652" y="2678"/>
                </a:lnTo>
                <a:lnTo>
                  <a:pt x="1643" y="2675"/>
                </a:lnTo>
                <a:lnTo>
                  <a:pt x="1640" y="2635"/>
                </a:lnTo>
                <a:lnTo>
                  <a:pt x="1651" y="2627"/>
                </a:lnTo>
                <a:lnTo>
                  <a:pt x="1654" y="2618"/>
                </a:lnTo>
                <a:lnTo>
                  <a:pt x="1656" y="2602"/>
                </a:lnTo>
                <a:lnTo>
                  <a:pt x="1649" y="2593"/>
                </a:lnTo>
                <a:lnTo>
                  <a:pt x="1645" y="2586"/>
                </a:lnTo>
                <a:lnTo>
                  <a:pt x="1643" y="2576"/>
                </a:lnTo>
                <a:lnTo>
                  <a:pt x="1640" y="2566"/>
                </a:lnTo>
                <a:lnTo>
                  <a:pt x="1636" y="2566"/>
                </a:lnTo>
                <a:lnTo>
                  <a:pt x="1632" y="2551"/>
                </a:lnTo>
                <a:lnTo>
                  <a:pt x="1629" y="2551"/>
                </a:lnTo>
                <a:lnTo>
                  <a:pt x="1629" y="2529"/>
                </a:lnTo>
                <a:lnTo>
                  <a:pt x="1616" y="2522"/>
                </a:lnTo>
                <a:lnTo>
                  <a:pt x="1612" y="2502"/>
                </a:lnTo>
                <a:lnTo>
                  <a:pt x="1603" y="2498"/>
                </a:lnTo>
                <a:lnTo>
                  <a:pt x="1603" y="2491"/>
                </a:lnTo>
                <a:lnTo>
                  <a:pt x="1600" y="2491"/>
                </a:lnTo>
                <a:lnTo>
                  <a:pt x="1600" y="2462"/>
                </a:lnTo>
                <a:lnTo>
                  <a:pt x="1589" y="2426"/>
                </a:lnTo>
                <a:lnTo>
                  <a:pt x="1580" y="2426"/>
                </a:lnTo>
                <a:lnTo>
                  <a:pt x="1576" y="2411"/>
                </a:lnTo>
                <a:lnTo>
                  <a:pt x="1572" y="2411"/>
                </a:lnTo>
                <a:lnTo>
                  <a:pt x="1572" y="2398"/>
                </a:lnTo>
                <a:lnTo>
                  <a:pt x="1563" y="2395"/>
                </a:lnTo>
                <a:lnTo>
                  <a:pt x="1556" y="2384"/>
                </a:lnTo>
                <a:lnTo>
                  <a:pt x="1549" y="2373"/>
                </a:lnTo>
                <a:lnTo>
                  <a:pt x="1543" y="2358"/>
                </a:lnTo>
                <a:lnTo>
                  <a:pt x="1532" y="2358"/>
                </a:lnTo>
                <a:lnTo>
                  <a:pt x="1532" y="2351"/>
                </a:lnTo>
                <a:lnTo>
                  <a:pt x="1518" y="2338"/>
                </a:lnTo>
                <a:lnTo>
                  <a:pt x="1507" y="2324"/>
                </a:lnTo>
                <a:lnTo>
                  <a:pt x="1496" y="2309"/>
                </a:lnTo>
                <a:lnTo>
                  <a:pt x="1476" y="2295"/>
                </a:lnTo>
                <a:lnTo>
                  <a:pt x="1476" y="2282"/>
                </a:lnTo>
                <a:lnTo>
                  <a:pt x="1465" y="2278"/>
                </a:lnTo>
                <a:lnTo>
                  <a:pt x="1458" y="2273"/>
                </a:lnTo>
                <a:lnTo>
                  <a:pt x="1452" y="2264"/>
                </a:lnTo>
                <a:lnTo>
                  <a:pt x="1452" y="2249"/>
                </a:lnTo>
                <a:lnTo>
                  <a:pt x="1440" y="2244"/>
                </a:lnTo>
                <a:lnTo>
                  <a:pt x="1436" y="2235"/>
                </a:lnTo>
                <a:lnTo>
                  <a:pt x="1436" y="2218"/>
                </a:lnTo>
                <a:lnTo>
                  <a:pt x="1429" y="2218"/>
                </a:lnTo>
                <a:lnTo>
                  <a:pt x="1423" y="2206"/>
                </a:lnTo>
                <a:lnTo>
                  <a:pt x="1420" y="2196"/>
                </a:lnTo>
                <a:lnTo>
                  <a:pt x="1414" y="2187"/>
                </a:lnTo>
                <a:lnTo>
                  <a:pt x="1411" y="2175"/>
                </a:lnTo>
                <a:lnTo>
                  <a:pt x="1409" y="2158"/>
                </a:lnTo>
                <a:lnTo>
                  <a:pt x="1432" y="2158"/>
                </a:lnTo>
                <a:lnTo>
                  <a:pt x="1432" y="2151"/>
                </a:lnTo>
                <a:lnTo>
                  <a:pt x="1440" y="2146"/>
                </a:lnTo>
                <a:lnTo>
                  <a:pt x="1440" y="2086"/>
                </a:lnTo>
                <a:lnTo>
                  <a:pt x="1449" y="2086"/>
                </a:lnTo>
                <a:lnTo>
                  <a:pt x="1443" y="2075"/>
                </a:lnTo>
                <a:lnTo>
                  <a:pt x="1440" y="2075"/>
                </a:lnTo>
                <a:lnTo>
                  <a:pt x="1438" y="2060"/>
                </a:lnTo>
                <a:lnTo>
                  <a:pt x="1441" y="2047"/>
                </a:lnTo>
                <a:lnTo>
                  <a:pt x="1447" y="2035"/>
                </a:lnTo>
                <a:lnTo>
                  <a:pt x="1452" y="2026"/>
                </a:lnTo>
                <a:lnTo>
                  <a:pt x="1460" y="2022"/>
                </a:lnTo>
                <a:lnTo>
                  <a:pt x="1460" y="1998"/>
                </a:lnTo>
                <a:lnTo>
                  <a:pt x="1469" y="1998"/>
                </a:lnTo>
                <a:lnTo>
                  <a:pt x="1467" y="1993"/>
                </a:lnTo>
                <a:lnTo>
                  <a:pt x="1463" y="1986"/>
                </a:lnTo>
                <a:lnTo>
                  <a:pt x="1463" y="1978"/>
                </a:lnTo>
                <a:lnTo>
                  <a:pt x="1463" y="1969"/>
                </a:lnTo>
                <a:lnTo>
                  <a:pt x="1469" y="1969"/>
                </a:lnTo>
                <a:lnTo>
                  <a:pt x="1469" y="1955"/>
                </a:lnTo>
                <a:lnTo>
                  <a:pt x="1460" y="1951"/>
                </a:lnTo>
                <a:lnTo>
                  <a:pt x="1460" y="1942"/>
                </a:lnTo>
                <a:lnTo>
                  <a:pt x="1456" y="1942"/>
                </a:lnTo>
                <a:lnTo>
                  <a:pt x="1452" y="1922"/>
                </a:lnTo>
                <a:lnTo>
                  <a:pt x="1432" y="1918"/>
                </a:lnTo>
                <a:lnTo>
                  <a:pt x="1429" y="1915"/>
                </a:lnTo>
                <a:lnTo>
                  <a:pt x="1427" y="1911"/>
                </a:lnTo>
                <a:lnTo>
                  <a:pt x="1423" y="1907"/>
                </a:lnTo>
                <a:lnTo>
                  <a:pt x="1421" y="1904"/>
                </a:lnTo>
                <a:lnTo>
                  <a:pt x="1420" y="1898"/>
                </a:lnTo>
                <a:lnTo>
                  <a:pt x="1416" y="1898"/>
                </a:lnTo>
                <a:lnTo>
                  <a:pt x="1416" y="1886"/>
                </a:lnTo>
                <a:lnTo>
                  <a:pt x="1396" y="1886"/>
                </a:lnTo>
                <a:lnTo>
                  <a:pt x="1396" y="1882"/>
                </a:lnTo>
                <a:lnTo>
                  <a:pt x="1372" y="1882"/>
                </a:lnTo>
                <a:lnTo>
                  <a:pt x="1372" y="1886"/>
                </a:lnTo>
                <a:lnTo>
                  <a:pt x="1343" y="1886"/>
                </a:lnTo>
                <a:lnTo>
                  <a:pt x="1343" y="1882"/>
                </a:lnTo>
                <a:lnTo>
                  <a:pt x="1340" y="1882"/>
                </a:lnTo>
                <a:lnTo>
                  <a:pt x="1332" y="1895"/>
                </a:lnTo>
                <a:lnTo>
                  <a:pt x="1256" y="1898"/>
                </a:lnTo>
                <a:lnTo>
                  <a:pt x="1252" y="1893"/>
                </a:lnTo>
                <a:lnTo>
                  <a:pt x="1249" y="1891"/>
                </a:lnTo>
                <a:lnTo>
                  <a:pt x="1245" y="1889"/>
                </a:lnTo>
                <a:lnTo>
                  <a:pt x="1243" y="1889"/>
                </a:lnTo>
                <a:lnTo>
                  <a:pt x="1240" y="1886"/>
                </a:lnTo>
                <a:lnTo>
                  <a:pt x="1240" y="1878"/>
                </a:lnTo>
                <a:lnTo>
                  <a:pt x="1232" y="1875"/>
                </a:lnTo>
                <a:lnTo>
                  <a:pt x="1223" y="1835"/>
                </a:lnTo>
                <a:lnTo>
                  <a:pt x="1216" y="1829"/>
                </a:lnTo>
                <a:lnTo>
                  <a:pt x="1216" y="1822"/>
                </a:lnTo>
                <a:lnTo>
                  <a:pt x="1209" y="1818"/>
                </a:lnTo>
                <a:lnTo>
                  <a:pt x="1209" y="1811"/>
                </a:lnTo>
                <a:lnTo>
                  <a:pt x="1203" y="1811"/>
                </a:lnTo>
                <a:lnTo>
                  <a:pt x="1203" y="1802"/>
                </a:lnTo>
                <a:lnTo>
                  <a:pt x="1176" y="1778"/>
                </a:lnTo>
                <a:lnTo>
                  <a:pt x="1100" y="1775"/>
                </a:lnTo>
                <a:lnTo>
                  <a:pt x="1100" y="1778"/>
                </a:lnTo>
                <a:lnTo>
                  <a:pt x="1016" y="1791"/>
                </a:lnTo>
                <a:lnTo>
                  <a:pt x="1016" y="1802"/>
                </a:lnTo>
                <a:lnTo>
                  <a:pt x="1012" y="1804"/>
                </a:lnTo>
                <a:lnTo>
                  <a:pt x="1009" y="1807"/>
                </a:lnTo>
                <a:lnTo>
                  <a:pt x="1007" y="1807"/>
                </a:lnTo>
                <a:lnTo>
                  <a:pt x="1003" y="1809"/>
                </a:lnTo>
                <a:lnTo>
                  <a:pt x="1000" y="1809"/>
                </a:lnTo>
                <a:lnTo>
                  <a:pt x="996" y="1809"/>
                </a:lnTo>
                <a:lnTo>
                  <a:pt x="989" y="1811"/>
                </a:lnTo>
                <a:lnTo>
                  <a:pt x="989" y="1815"/>
                </a:lnTo>
                <a:lnTo>
                  <a:pt x="943" y="1818"/>
                </a:lnTo>
                <a:lnTo>
                  <a:pt x="940" y="1826"/>
                </a:lnTo>
                <a:lnTo>
                  <a:pt x="923" y="1829"/>
                </a:lnTo>
                <a:lnTo>
                  <a:pt x="920" y="1838"/>
                </a:lnTo>
                <a:lnTo>
                  <a:pt x="903" y="1842"/>
                </a:lnTo>
                <a:lnTo>
                  <a:pt x="903" y="1846"/>
                </a:lnTo>
                <a:lnTo>
                  <a:pt x="869" y="1851"/>
                </a:lnTo>
                <a:lnTo>
                  <a:pt x="869" y="1855"/>
                </a:lnTo>
                <a:lnTo>
                  <a:pt x="860" y="1855"/>
                </a:lnTo>
                <a:lnTo>
                  <a:pt x="856" y="1862"/>
                </a:lnTo>
                <a:lnTo>
                  <a:pt x="841" y="1869"/>
                </a:lnTo>
                <a:lnTo>
                  <a:pt x="820" y="1871"/>
                </a:lnTo>
                <a:lnTo>
                  <a:pt x="809" y="1858"/>
                </a:lnTo>
                <a:lnTo>
                  <a:pt x="796" y="1856"/>
                </a:lnTo>
                <a:lnTo>
                  <a:pt x="781" y="1856"/>
                </a:lnTo>
                <a:lnTo>
                  <a:pt x="763" y="1855"/>
                </a:lnTo>
                <a:lnTo>
                  <a:pt x="763" y="1851"/>
                </a:lnTo>
                <a:lnTo>
                  <a:pt x="740" y="1851"/>
                </a:lnTo>
                <a:lnTo>
                  <a:pt x="736" y="1842"/>
                </a:lnTo>
                <a:lnTo>
                  <a:pt x="729" y="1840"/>
                </a:lnTo>
                <a:lnTo>
                  <a:pt x="714" y="1840"/>
                </a:lnTo>
                <a:lnTo>
                  <a:pt x="701" y="1840"/>
                </a:lnTo>
                <a:lnTo>
                  <a:pt x="692" y="1842"/>
                </a:lnTo>
                <a:lnTo>
                  <a:pt x="689" y="1851"/>
                </a:lnTo>
                <a:lnTo>
                  <a:pt x="663" y="1851"/>
                </a:lnTo>
                <a:lnTo>
                  <a:pt x="663" y="1846"/>
                </a:lnTo>
                <a:lnTo>
                  <a:pt x="652" y="1851"/>
                </a:lnTo>
                <a:lnTo>
                  <a:pt x="652" y="1855"/>
                </a:lnTo>
                <a:lnTo>
                  <a:pt x="629" y="1855"/>
                </a:lnTo>
                <a:lnTo>
                  <a:pt x="629" y="1858"/>
                </a:lnTo>
                <a:lnTo>
                  <a:pt x="620" y="1858"/>
                </a:lnTo>
                <a:lnTo>
                  <a:pt x="616" y="1866"/>
                </a:lnTo>
                <a:lnTo>
                  <a:pt x="609" y="1866"/>
                </a:lnTo>
                <a:lnTo>
                  <a:pt x="609" y="1871"/>
                </a:lnTo>
                <a:lnTo>
                  <a:pt x="576" y="1875"/>
                </a:lnTo>
                <a:lnTo>
                  <a:pt x="576" y="1878"/>
                </a:lnTo>
                <a:lnTo>
                  <a:pt x="563" y="1878"/>
                </a:lnTo>
                <a:lnTo>
                  <a:pt x="560" y="1886"/>
                </a:lnTo>
                <a:lnTo>
                  <a:pt x="549" y="1886"/>
                </a:lnTo>
                <a:lnTo>
                  <a:pt x="549" y="1889"/>
                </a:lnTo>
                <a:lnTo>
                  <a:pt x="509" y="1895"/>
                </a:lnTo>
                <a:lnTo>
                  <a:pt x="509" y="1889"/>
                </a:lnTo>
                <a:lnTo>
                  <a:pt x="500" y="1889"/>
                </a:lnTo>
                <a:lnTo>
                  <a:pt x="496" y="1882"/>
                </a:lnTo>
                <a:lnTo>
                  <a:pt x="483" y="1882"/>
                </a:lnTo>
                <a:lnTo>
                  <a:pt x="480" y="1875"/>
                </a:lnTo>
                <a:lnTo>
                  <a:pt x="472" y="1875"/>
                </a:lnTo>
                <a:lnTo>
                  <a:pt x="469" y="1866"/>
                </a:lnTo>
                <a:lnTo>
                  <a:pt x="460" y="1866"/>
                </a:lnTo>
                <a:lnTo>
                  <a:pt x="456" y="1858"/>
                </a:lnTo>
                <a:lnTo>
                  <a:pt x="449" y="1858"/>
                </a:lnTo>
                <a:lnTo>
                  <a:pt x="443" y="1851"/>
                </a:lnTo>
                <a:lnTo>
                  <a:pt x="429" y="1846"/>
                </a:lnTo>
                <a:lnTo>
                  <a:pt x="420" y="1835"/>
                </a:lnTo>
                <a:lnTo>
                  <a:pt x="412" y="1835"/>
                </a:lnTo>
                <a:lnTo>
                  <a:pt x="372" y="1791"/>
                </a:lnTo>
                <a:lnTo>
                  <a:pt x="363" y="1791"/>
                </a:lnTo>
                <a:lnTo>
                  <a:pt x="360" y="1782"/>
                </a:lnTo>
                <a:lnTo>
                  <a:pt x="349" y="1778"/>
                </a:lnTo>
                <a:lnTo>
                  <a:pt x="349" y="1775"/>
                </a:lnTo>
                <a:lnTo>
                  <a:pt x="332" y="1769"/>
                </a:lnTo>
                <a:lnTo>
                  <a:pt x="329" y="1762"/>
                </a:lnTo>
                <a:lnTo>
                  <a:pt x="316" y="1762"/>
                </a:lnTo>
                <a:lnTo>
                  <a:pt x="309" y="1742"/>
                </a:lnTo>
                <a:lnTo>
                  <a:pt x="300" y="1742"/>
                </a:lnTo>
                <a:lnTo>
                  <a:pt x="300" y="1738"/>
                </a:lnTo>
                <a:lnTo>
                  <a:pt x="292" y="1738"/>
                </a:lnTo>
                <a:lnTo>
                  <a:pt x="289" y="1731"/>
                </a:lnTo>
                <a:lnTo>
                  <a:pt x="276" y="1731"/>
                </a:lnTo>
                <a:lnTo>
                  <a:pt x="269" y="1718"/>
                </a:lnTo>
                <a:lnTo>
                  <a:pt x="265" y="1716"/>
                </a:lnTo>
                <a:lnTo>
                  <a:pt x="261" y="1716"/>
                </a:lnTo>
                <a:lnTo>
                  <a:pt x="260" y="1716"/>
                </a:lnTo>
                <a:lnTo>
                  <a:pt x="258" y="1716"/>
                </a:lnTo>
                <a:lnTo>
                  <a:pt x="258" y="1716"/>
                </a:lnTo>
                <a:lnTo>
                  <a:pt x="256" y="1716"/>
                </a:lnTo>
                <a:lnTo>
                  <a:pt x="254" y="1715"/>
                </a:lnTo>
                <a:lnTo>
                  <a:pt x="254" y="1711"/>
                </a:lnTo>
                <a:lnTo>
                  <a:pt x="252" y="1706"/>
                </a:lnTo>
                <a:lnTo>
                  <a:pt x="240" y="1706"/>
                </a:lnTo>
                <a:lnTo>
                  <a:pt x="236" y="1689"/>
                </a:lnTo>
                <a:lnTo>
                  <a:pt x="232" y="1689"/>
                </a:lnTo>
                <a:lnTo>
                  <a:pt x="232" y="1678"/>
                </a:lnTo>
                <a:lnTo>
                  <a:pt x="216" y="1671"/>
                </a:lnTo>
                <a:lnTo>
                  <a:pt x="212" y="1622"/>
                </a:lnTo>
                <a:lnTo>
                  <a:pt x="216" y="1622"/>
                </a:lnTo>
                <a:lnTo>
                  <a:pt x="216" y="1618"/>
                </a:lnTo>
                <a:lnTo>
                  <a:pt x="209" y="1615"/>
                </a:lnTo>
                <a:lnTo>
                  <a:pt x="203" y="1602"/>
                </a:lnTo>
                <a:lnTo>
                  <a:pt x="192" y="1595"/>
                </a:lnTo>
                <a:lnTo>
                  <a:pt x="192" y="1582"/>
                </a:lnTo>
                <a:lnTo>
                  <a:pt x="189" y="1582"/>
                </a:lnTo>
                <a:lnTo>
                  <a:pt x="189" y="1578"/>
                </a:lnTo>
                <a:lnTo>
                  <a:pt x="185" y="1576"/>
                </a:lnTo>
                <a:lnTo>
                  <a:pt x="180" y="1575"/>
                </a:lnTo>
                <a:lnTo>
                  <a:pt x="176" y="1575"/>
                </a:lnTo>
                <a:lnTo>
                  <a:pt x="171" y="1573"/>
                </a:lnTo>
                <a:lnTo>
                  <a:pt x="169" y="1569"/>
                </a:lnTo>
                <a:lnTo>
                  <a:pt x="169" y="1562"/>
                </a:lnTo>
                <a:lnTo>
                  <a:pt x="149" y="1558"/>
                </a:lnTo>
                <a:lnTo>
                  <a:pt x="143" y="1547"/>
                </a:lnTo>
                <a:lnTo>
                  <a:pt x="140" y="1540"/>
                </a:lnTo>
                <a:lnTo>
                  <a:pt x="134" y="1531"/>
                </a:lnTo>
                <a:lnTo>
                  <a:pt x="132" y="1518"/>
                </a:lnTo>
                <a:lnTo>
                  <a:pt x="118" y="1511"/>
                </a:lnTo>
                <a:lnTo>
                  <a:pt x="111" y="1498"/>
                </a:lnTo>
                <a:lnTo>
                  <a:pt x="109" y="1478"/>
                </a:lnTo>
                <a:lnTo>
                  <a:pt x="107" y="1476"/>
                </a:lnTo>
                <a:lnTo>
                  <a:pt x="105" y="1476"/>
                </a:lnTo>
                <a:lnTo>
                  <a:pt x="105" y="1475"/>
                </a:lnTo>
                <a:lnTo>
                  <a:pt x="105" y="1475"/>
                </a:lnTo>
                <a:lnTo>
                  <a:pt x="105" y="1473"/>
                </a:lnTo>
                <a:lnTo>
                  <a:pt x="103" y="1469"/>
                </a:lnTo>
                <a:lnTo>
                  <a:pt x="92" y="1469"/>
                </a:lnTo>
                <a:lnTo>
                  <a:pt x="92" y="1478"/>
                </a:lnTo>
                <a:lnTo>
                  <a:pt x="72" y="1478"/>
                </a:lnTo>
                <a:lnTo>
                  <a:pt x="69" y="1462"/>
                </a:lnTo>
                <a:lnTo>
                  <a:pt x="56" y="1458"/>
                </a:lnTo>
                <a:lnTo>
                  <a:pt x="54" y="1453"/>
                </a:lnTo>
                <a:lnTo>
                  <a:pt x="52" y="1449"/>
                </a:lnTo>
                <a:lnTo>
                  <a:pt x="51" y="1446"/>
                </a:lnTo>
                <a:lnTo>
                  <a:pt x="49" y="1444"/>
                </a:lnTo>
                <a:lnTo>
                  <a:pt x="45" y="1440"/>
                </a:lnTo>
                <a:lnTo>
                  <a:pt x="43" y="1435"/>
                </a:lnTo>
                <a:lnTo>
                  <a:pt x="29" y="1435"/>
                </a:lnTo>
                <a:lnTo>
                  <a:pt x="25" y="1416"/>
                </a:lnTo>
                <a:lnTo>
                  <a:pt x="23" y="1395"/>
                </a:lnTo>
                <a:lnTo>
                  <a:pt x="27" y="1386"/>
                </a:lnTo>
                <a:lnTo>
                  <a:pt x="27" y="1376"/>
                </a:lnTo>
                <a:lnTo>
                  <a:pt x="27" y="1366"/>
                </a:lnTo>
                <a:lnTo>
                  <a:pt x="29" y="1355"/>
                </a:lnTo>
                <a:lnTo>
                  <a:pt x="32" y="1355"/>
                </a:lnTo>
                <a:lnTo>
                  <a:pt x="34" y="1351"/>
                </a:lnTo>
                <a:lnTo>
                  <a:pt x="34" y="1347"/>
                </a:lnTo>
                <a:lnTo>
                  <a:pt x="36" y="1344"/>
                </a:lnTo>
                <a:lnTo>
                  <a:pt x="36" y="1338"/>
                </a:lnTo>
                <a:lnTo>
                  <a:pt x="23" y="1335"/>
                </a:lnTo>
                <a:lnTo>
                  <a:pt x="20" y="1322"/>
                </a:lnTo>
                <a:lnTo>
                  <a:pt x="14" y="1311"/>
                </a:lnTo>
                <a:lnTo>
                  <a:pt x="7" y="1302"/>
                </a:lnTo>
                <a:lnTo>
                  <a:pt x="3" y="1291"/>
                </a:lnTo>
                <a:lnTo>
                  <a:pt x="0" y="1275"/>
                </a:lnTo>
                <a:lnTo>
                  <a:pt x="14" y="1264"/>
                </a:lnTo>
                <a:lnTo>
                  <a:pt x="27" y="1251"/>
                </a:lnTo>
                <a:lnTo>
                  <a:pt x="36" y="1235"/>
                </a:lnTo>
                <a:lnTo>
                  <a:pt x="40" y="1235"/>
                </a:lnTo>
                <a:lnTo>
                  <a:pt x="43" y="1209"/>
                </a:lnTo>
                <a:lnTo>
                  <a:pt x="49" y="1209"/>
                </a:lnTo>
                <a:lnTo>
                  <a:pt x="52" y="1166"/>
                </a:lnTo>
                <a:lnTo>
                  <a:pt x="60" y="1162"/>
                </a:lnTo>
                <a:lnTo>
                  <a:pt x="63" y="1142"/>
                </a:lnTo>
                <a:lnTo>
                  <a:pt x="69" y="1142"/>
                </a:lnTo>
                <a:lnTo>
                  <a:pt x="69" y="1135"/>
                </a:lnTo>
                <a:lnTo>
                  <a:pt x="72" y="1135"/>
                </a:lnTo>
                <a:lnTo>
                  <a:pt x="78" y="1113"/>
                </a:lnTo>
                <a:lnTo>
                  <a:pt x="76" y="1089"/>
                </a:lnTo>
                <a:lnTo>
                  <a:pt x="72" y="1066"/>
                </a:lnTo>
                <a:lnTo>
                  <a:pt x="72" y="1049"/>
                </a:lnTo>
                <a:lnTo>
                  <a:pt x="56" y="1038"/>
                </a:lnTo>
                <a:lnTo>
                  <a:pt x="60" y="1002"/>
                </a:lnTo>
                <a:lnTo>
                  <a:pt x="63" y="1002"/>
                </a:lnTo>
                <a:lnTo>
                  <a:pt x="63" y="995"/>
                </a:lnTo>
                <a:lnTo>
                  <a:pt x="69" y="995"/>
                </a:lnTo>
                <a:lnTo>
                  <a:pt x="69" y="982"/>
                </a:lnTo>
                <a:lnTo>
                  <a:pt x="67" y="971"/>
                </a:lnTo>
                <a:lnTo>
                  <a:pt x="63" y="962"/>
                </a:lnTo>
                <a:lnTo>
                  <a:pt x="52" y="962"/>
                </a:lnTo>
                <a:lnTo>
                  <a:pt x="52" y="955"/>
                </a:lnTo>
                <a:lnTo>
                  <a:pt x="51" y="956"/>
                </a:lnTo>
                <a:lnTo>
                  <a:pt x="49" y="956"/>
                </a:lnTo>
                <a:lnTo>
                  <a:pt x="49" y="956"/>
                </a:lnTo>
                <a:lnTo>
                  <a:pt x="49" y="958"/>
                </a:lnTo>
                <a:lnTo>
                  <a:pt x="49" y="958"/>
                </a:lnTo>
                <a:lnTo>
                  <a:pt x="49" y="962"/>
                </a:lnTo>
                <a:lnTo>
                  <a:pt x="23" y="962"/>
                </a:lnTo>
                <a:lnTo>
                  <a:pt x="29" y="902"/>
                </a:lnTo>
                <a:lnTo>
                  <a:pt x="36" y="902"/>
                </a:lnTo>
                <a:lnTo>
                  <a:pt x="36" y="871"/>
                </a:lnTo>
                <a:lnTo>
                  <a:pt x="63" y="849"/>
                </a:lnTo>
                <a:lnTo>
                  <a:pt x="69" y="831"/>
                </a:lnTo>
                <a:lnTo>
                  <a:pt x="72" y="831"/>
                </a:lnTo>
                <a:lnTo>
                  <a:pt x="76" y="815"/>
                </a:lnTo>
                <a:lnTo>
                  <a:pt x="80" y="815"/>
                </a:lnTo>
                <a:lnTo>
                  <a:pt x="80" y="802"/>
                </a:lnTo>
                <a:lnTo>
                  <a:pt x="89" y="798"/>
                </a:lnTo>
                <a:lnTo>
                  <a:pt x="92" y="769"/>
                </a:lnTo>
                <a:lnTo>
                  <a:pt x="92" y="769"/>
                </a:lnTo>
                <a:lnTo>
                  <a:pt x="94" y="767"/>
                </a:lnTo>
                <a:lnTo>
                  <a:pt x="96" y="767"/>
                </a:lnTo>
                <a:lnTo>
                  <a:pt x="98" y="766"/>
                </a:lnTo>
                <a:lnTo>
                  <a:pt x="98" y="764"/>
                </a:lnTo>
                <a:lnTo>
                  <a:pt x="100" y="758"/>
                </a:lnTo>
                <a:lnTo>
                  <a:pt x="109" y="758"/>
                </a:lnTo>
                <a:lnTo>
                  <a:pt x="149" y="715"/>
                </a:lnTo>
                <a:lnTo>
                  <a:pt x="156" y="709"/>
                </a:lnTo>
                <a:lnTo>
                  <a:pt x="156" y="675"/>
                </a:lnTo>
                <a:lnTo>
                  <a:pt x="160" y="675"/>
                </a:lnTo>
                <a:lnTo>
                  <a:pt x="163" y="658"/>
                </a:lnTo>
                <a:lnTo>
                  <a:pt x="172" y="655"/>
                </a:lnTo>
                <a:lnTo>
                  <a:pt x="172" y="646"/>
                </a:lnTo>
                <a:lnTo>
                  <a:pt x="176" y="646"/>
                </a:lnTo>
                <a:lnTo>
                  <a:pt x="176" y="629"/>
                </a:lnTo>
                <a:lnTo>
                  <a:pt x="180" y="629"/>
                </a:lnTo>
                <a:lnTo>
                  <a:pt x="183" y="626"/>
                </a:lnTo>
                <a:lnTo>
                  <a:pt x="187" y="624"/>
                </a:lnTo>
                <a:lnTo>
                  <a:pt x="191" y="624"/>
                </a:lnTo>
                <a:lnTo>
                  <a:pt x="194" y="624"/>
                </a:lnTo>
                <a:lnTo>
                  <a:pt x="196" y="624"/>
                </a:lnTo>
                <a:lnTo>
                  <a:pt x="200" y="624"/>
                </a:lnTo>
                <a:lnTo>
                  <a:pt x="203" y="622"/>
                </a:lnTo>
                <a:lnTo>
                  <a:pt x="212" y="611"/>
                </a:lnTo>
                <a:lnTo>
                  <a:pt x="220" y="611"/>
                </a:lnTo>
                <a:lnTo>
                  <a:pt x="223" y="602"/>
                </a:lnTo>
                <a:lnTo>
                  <a:pt x="229" y="602"/>
                </a:lnTo>
                <a:lnTo>
                  <a:pt x="229" y="595"/>
                </a:lnTo>
                <a:lnTo>
                  <a:pt x="236" y="589"/>
                </a:lnTo>
                <a:lnTo>
                  <a:pt x="236" y="582"/>
                </a:lnTo>
                <a:lnTo>
                  <a:pt x="243" y="578"/>
                </a:lnTo>
                <a:lnTo>
                  <a:pt x="243" y="558"/>
                </a:lnTo>
                <a:lnTo>
                  <a:pt x="249" y="558"/>
                </a:lnTo>
                <a:lnTo>
                  <a:pt x="251" y="555"/>
                </a:lnTo>
                <a:lnTo>
                  <a:pt x="252" y="551"/>
                </a:lnTo>
                <a:lnTo>
                  <a:pt x="254" y="549"/>
                </a:lnTo>
                <a:lnTo>
                  <a:pt x="254" y="544"/>
                </a:lnTo>
                <a:lnTo>
                  <a:pt x="256" y="538"/>
                </a:lnTo>
                <a:lnTo>
                  <a:pt x="280" y="531"/>
                </a:lnTo>
                <a:lnTo>
                  <a:pt x="280" y="526"/>
                </a:lnTo>
                <a:lnTo>
                  <a:pt x="320" y="522"/>
                </a:lnTo>
                <a:lnTo>
                  <a:pt x="320" y="518"/>
                </a:lnTo>
                <a:lnTo>
                  <a:pt x="329" y="518"/>
                </a:lnTo>
                <a:lnTo>
                  <a:pt x="329" y="515"/>
                </a:lnTo>
                <a:lnTo>
                  <a:pt x="349" y="509"/>
                </a:lnTo>
                <a:lnTo>
                  <a:pt x="372" y="482"/>
                </a:lnTo>
                <a:lnTo>
                  <a:pt x="389" y="478"/>
                </a:lnTo>
                <a:lnTo>
                  <a:pt x="443" y="415"/>
                </a:lnTo>
                <a:lnTo>
                  <a:pt x="441" y="398"/>
                </a:lnTo>
                <a:lnTo>
                  <a:pt x="436" y="380"/>
                </a:lnTo>
                <a:lnTo>
                  <a:pt x="434" y="362"/>
                </a:lnTo>
                <a:lnTo>
                  <a:pt x="436" y="342"/>
                </a:lnTo>
                <a:lnTo>
                  <a:pt x="445" y="320"/>
                </a:lnTo>
                <a:lnTo>
                  <a:pt x="460" y="302"/>
                </a:lnTo>
                <a:lnTo>
                  <a:pt x="472" y="295"/>
                </a:lnTo>
                <a:lnTo>
                  <a:pt x="472" y="271"/>
                </a:lnTo>
                <a:lnTo>
                  <a:pt x="476" y="271"/>
                </a:lnTo>
                <a:lnTo>
                  <a:pt x="496" y="246"/>
                </a:lnTo>
                <a:lnTo>
                  <a:pt x="503" y="246"/>
                </a:lnTo>
                <a:lnTo>
                  <a:pt x="520" y="226"/>
                </a:lnTo>
                <a:lnTo>
                  <a:pt x="529" y="226"/>
                </a:lnTo>
                <a:lnTo>
                  <a:pt x="529" y="222"/>
                </a:lnTo>
                <a:lnTo>
                  <a:pt x="536" y="222"/>
                </a:lnTo>
                <a:lnTo>
                  <a:pt x="536" y="218"/>
                </a:lnTo>
                <a:lnTo>
                  <a:pt x="549" y="218"/>
                </a:lnTo>
                <a:lnTo>
                  <a:pt x="549" y="215"/>
                </a:lnTo>
                <a:lnTo>
                  <a:pt x="563" y="209"/>
                </a:lnTo>
                <a:lnTo>
                  <a:pt x="563" y="206"/>
                </a:lnTo>
                <a:lnTo>
                  <a:pt x="583" y="202"/>
                </a:lnTo>
                <a:lnTo>
                  <a:pt x="589" y="195"/>
                </a:lnTo>
                <a:lnTo>
                  <a:pt x="596" y="195"/>
                </a:lnTo>
                <a:lnTo>
                  <a:pt x="603" y="182"/>
                </a:lnTo>
                <a:lnTo>
                  <a:pt x="609" y="182"/>
                </a:lnTo>
                <a:lnTo>
                  <a:pt x="609" y="175"/>
                </a:lnTo>
                <a:lnTo>
                  <a:pt x="620" y="166"/>
                </a:lnTo>
                <a:lnTo>
                  <a:pt x="620" y="158"/>
                </a:lnTo>
                <a:lnTo>
                  <a:pt x="623" y="158"/>
                </a:lnTo>
                <a:lnTo>
                  <a:pt x="623" y="149"/>
                </a:lnTo>
                <a:lnTo>
                  <a:pt x="629" y="149"/>
                </a:lnTo>
                <a:lnTo>
                  <a:pt x="629" y="142"/>
                </a:lnTo>
                <a:lnTo>
                  <a:pt x="632" y="142"/>
                </a:lnTo>
                <a:lnTo>
                  <a:pt x="632" y="135"/>
                </a:lnTo>
                <a:lnTo>
                  <a:pt x="640" y="131"/>
                </a:lnTo>
                <a:lnTo>
                  <a:pt x="640" y="122"/>
                </a:lnTo>
                <a:lnTo>
                  <a:pt x="643" y="122"/>
                </a:lnTo>
                <a:lnTo>
                  <a:pt x="643" y="115"/>
                </a:lnTo>
                <a:lnTo>
                  <a:pt x="649" y="115"/>
                </a:lnTo>
                <a:lnTo>
                  <a:pt x="649" y="106"/>
                </a:lnTo>
                <a:lnTo>
                  <a:pt x="652" y="106"/>
                </a:lnTo>
                <a:lnTo>
                  <a:pt x="652" y="98"/>
                </a:lnTo>
                <a:lnTo>
                  <a:pt x="656" y="98"/>
                </a:lnTo>
                <a:lnTo>
                  <a:pt x="660" y="86"/>
                </a:lnTo>
                <a:lnTo>
                  <a:pt x="700" y="82"/>
                </a:lnTo>
                <a:lnTo>
                  <a:pt x="705" y="93"/>
                </a:lnTo>
                <a:lnTo>
                  <a:pt x="712" y="106"/>
                </a:lnTo>
                <a:lnTo>
                  <a:pt x="720" y="115"/>
                </a:lnTo>
                <a:lnTo>
                  <a:pt x="723" y="116"/>
                </a:lnTo>
                <a:lnTo>
                  <a:pt x="725" y="116"/>
                </a:lnTo>
                <a:lnTo>
                  <a:pt x="729" y="116"/>
                </a:lnTo>
                <a:lnTo>
                  <a:pt x="731" y="118"/>
                </a:lnTo>
                <a:lnTo>
                  <a:pt x="732" y="118"/>
                </a:lnTo>
                <a:lnTo>
                  <a:pt x="736" y="122"/>
                </a:lnTo>
                <a:lnTo>
                  <a:pt x="776" y="118"/>
                </a:lnTo>
                <a:lnTo>
                  <a:pt x="776" y="122"/>
                </a:lnTo>
                <a:lnTo>
                  <a:pt x="792" y="122"/>
                </a:lnTo>
                <a:lnTo>
                  <a:pt x="796" y="115"/>
                </a:lnTo>
                <a:lnTo>
                  <a:pt x="811" y="111"/>
                </a:lnTo>
                <a:lnTo>
                  <a:pt x="829" y="111"/>
                </a:lnTo>
                <a:lnTo>
                  <a:pt x="831" y="113"/>
                </a:lnTo>
                <a:lnTo>
                  <a:pt x="832" y="116"/>
                </a:lnTo>
                <a:lnTo>
                  <a:pt x="832" y="118"/>
                </a:lnTo>
                <a:lnTo>
                  <a:pt x="834" y="122"/>
                </a:lnTo>
                <a:lnTo>
                  <a:pt x="836" y="126"/>
                </a:lnTo>
                <a:lnTo>
                  <a:pt x="856" y="124"/>
                </a:lnTo>
                <a:lnTo>
                  <a:pt x="872" y="120"/>
                </a:lnTo>
                <a:lnTo>
                  <a:pt x="889" y="115"/>
                </a:lnTo>
                <a:lnTo>
                  <a:pt x="891" y="109"/>
                </a:lnTo>
                <a:lnTo>
                  <a:pt x="894" y="107"/>
                </a:lnTo>
                <a:lnTo>
                  <a:pt x="896" y="104"/>
                </a:lnTo>
                <a:lnTo>
                  <a:pt x="898" y="100"/>
                </a:lnTo>
                <a:lnTo>
                  <a:pt x="900" y="95"/>
                </a:lnTo>
                <a:lnTo>
                  <a:pt x="916" y="91"/>
                </a:lnTo>
                <a:lnTo>
                  <a:pt x="932" y="86"/>
                </a:lnTo>
                <a:lnTo>
                  <a:pt x="932" y="82"/>
                </a:lnTo>
                <a:lnTo>
                  <a:pt x="960" y="82"/>
                </a:lnTo>
                <a:lnTo>
                  <a:pt x="972" y="66"/>
                </a:lnTo>
                <a:lnTo>
                  <a:pt x="983" y="66"/>
                </a:lnTo>
                <a:lnTo>
                  <a:pt x="992" y="55"/>
                </a:lnTo>
                <a:lnTo>
                  <a:pt x="1012" y="55"/>
                </a:lnTo>
                <a:lnTo>
                  <a:pt x="1012" y="51"/>
                </a:lnTo>
                <a:lnTo>
                  <a:pt x="1023" y="51"/>
                </a:lnTo>
                <a:lnTo>
                  <a:pt x="1023" y="46"/>
                </a:lnTo>
                <a:lnTo>
                  <a:pt x="1032" y="46"/>
                </a:lnTo>
                <a:lnTo>
                  <a:pt x="1032" y="42"/>
                </a:lnTo>
                <a:lnTo>
                  <a:pt x="1096" y="42"/>
                </a:lnTo>
                <a:lnTo>
                  <a:pt x="1103" y="29"/>
                </a:lnTo>
                <a:lnTo>
                  <a:pt x="1209" y="26"/>
                </a:lnTo>
                <a:lnTo>
                  <a:pt x="1249" y="35"/>
                </a:lnTo>
                <a:lnTo>
                  <a:pt x="1249" y="29"/>
                </a:lnTo>
                <a:lnTo>
                  <a:pt x="1269" y="29"/>
                </a:lnTo>
                <a:lnTo>
                  <a:pt x="1272" y="22"/>
                </a:lnTo>
                <a:lnTo>
                  <a:pt x="1289" y="16"/>
                </a:lnTo>
                <a:lnTo>
                  <a:pt x="1312" y="15"/>
                </a:lnTo>
                <a:lnTo>
                  <a:pt x="1316" y="26"/>
                </a:lnTo>
                <a:lnTo>
                  <a:pt x="1320" y="26"/>
                </a:lnTo>
                <a:lnTo>
                  <a:pt x="1323" y="24"/>
                </a:lnTo>
                <a:lnTo>
                  <a:pt x="1325" y="24"/>
                </a:lnTo>
                <a:lnTo>
                  <a:pt x="1325" y="22"/>
                </a:lnTo>
                <a:lnTo>
                  <a:pt x="1327" y="18"/>
                </a:lnTo>
                <a:lnTo>
                  <a:pt x="1329" y="15"/>
                </a:lnTo>
                <a:lnTo>
                  <a:pt x="1356" y="15"/>
                </a:lnTo>
                <a:lnTo>
                  <a:pt x="1356" y="18"/>
                </a:lnTo>
                <a:lnTo>
                  <a:pt x="1365" y="22"/>
                </a:lnTo>
                <a:lnTo>
                  <a:pt x="1380" y="26"/>
                </a:lnTo>
                <a:lnTo>
                  <a:pt x="1394" y="27"/>
                </a:lnTo>
                <a:lnTo>
                  <a:pt x="1409" y="26"/>
                </a:lnTo>
                <a:lnTo>
                  <a:pt x="1412" y="18"/>
                </a:lnTo>
                <a:lnTo>
                  <a:pt x="1436" y="15"/>
                </a:lnTo>
                <a:lnTo>
                  <a:pt x="1436" y="9"/>
                </a:lnTo>
                <a:lnTo>
                  <a:pt x="1443" y="7"/>
                </a:lnTo>
                <a:lnTo>
                  <a:pt x="1456" y="4"/>
                </a:lnTo>
                <a:lnTo>
                  <a:pt x="1469" y="0"/>
                </a:lnTo>
                <a:close/>
              </a:path>
            </a:pathLst>
          </a:custGeom>
          <a:solidFill>
            <a:schemeClr val="bg1">
              <a:lumMod val="85000"/>
            </a:schemeClr>
          </a:solidFill>
          <a:ln w="3175">
            <a:noFill/>
          </a:ln>
        </p:spPr>
        <p:txBody>
          <a:bodyPr vert="horz" wrap="square" lIns="91440" tIns="45720" rIns="91440" bIns="45720" numCol="1" anchor="t" anchorCtr="0" compatLnSpc="1">
            <a:prstTxWarp prst="textNoShape">
              <a:avLst/>
            </a:prstTxWarp>
          </a:bodyPr>
          <a:lstStyle/>
          <a:p>
            <a:endParaRPr lang="ko-KR" altLang="en-US" dirty="0"/>
          </a:p>
        </p:txBody>
      </p:sp>
      <p:sp>
        <p:nvSpPr>
          <p:cNvPr id="4" name="TextBox 3">
            <a:extLst>
              <a:ext uri="{FF2B5EF4-FFF2-40B4-BE49-F238E27FC236}">
                <a16:creationId xmlns:a16="http://schemas.microsoft.com/office/drawing/2014/main" id="{52EC5B27-E4D8-48F9-B7C0-347CCF05A8D7}"/>
              </a:ext>
            </a:extLst>
          </p:cNvPr>
          <p:cNvSpPr txBox="1"/>
          <p:nvPr/>
        </p:nvSpPr>
        <p:spPr>
          <a:xfrm>
            <a:off x="763956" y="4188361"/>
            <a:ext cx="5816161" cy="1938992"/>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I hope and I believe that this Template will your Time, Money and Reputation. Get a modern PowerPoint  Presentation that is beautifully designed. You can simply impress your audience and add a unique zing and appeal to your Presentations. This PowerPoint Template has clean and neutral design that can be adapted to any content and meets various market segments. With this many slides you are able to make a complete PowerPoint Presentation that best suit your needs. Get a modern PowerPoint  Presentation that is beautifully designed. </a:t>
            </a:r>
          </a:p>
          <a:p>
            <a:endParaRPr lang="en-US" altLang="ko-KR" sz="1200" dirty="0">
              <a:solidFill>
                <a:schemeClr val="tx1">
                  <a:lumMod val="75000"/>
                  <a:lumOff val="25000"/>
                </a:schemeClr>
              </a:solidFill>
              <a:cs typeface="Arial" pitchFamily="34" charset="0"/>
            </a:endParaRPr>
          </a:p>
          <a:p>
            <a:r>
              <a:rPr lang="en-US" altLang="ko-KR" sz="1200" dirty="0">
                <a:solidFill>
                  <a:schemeClr val="tx1">
                    <a:lumMod val="75000"/>
                    <a:lumOff val="25000"/>
                  </a:schemeClr>
                </a:solidFill>
                <a:cs typeface="Arial" pitchFamily="34" charset="0"/>
              </a:rPr>
              <a:t>Get a modern PowerPoint  Presentation that is beautifully designed.</a:t>
            </a:r>
            <a:r>
              <a:rPr lang="ko-KR" altLang="en-US" sz="1200" dirty="0">
                <a:solidFill>
                  <a:schemeClr val="tx1">
                    <a:lumMod val="75000"/>
                    <a:lumOff val="25000"/>
                  </a:schemeClr>
                </a:solidFill>
                <a:cs typeface="Arial" pitchFamily="34" charset="0"/>
              </a:rPr>
              <a:t> </a:t>
            </a:r>
            <a:r>
              <a:rPr lang="en-US" altLang="ko-KR" sz="1200" dirty="0">
                <a:solidFill>
                  <a:schemeClr val="tx1">
                    <a:lumMod val="75000"/>
                    <a:lumOff val="25000"/>
                  </a:schemeClr>
                </a:solidFill>
                <a:cs typeface="Arial" pitchFamily="34" charset="0"/>
              </a:rPr>
              <a:t>Easy to change colors, photos and Text. </a:t>
            </a:r>
          </a:p>
        </p:txBody>
      </p:sp>
      <p:grpSp>
        <p:nvGrpSpPr>
          <p:cNvPr id="5" name="Group 4">
            <a:extLst>
              <a:ext uri="{FF2B5EF4-FFF2-40B4-BE49-F238E27FC236}">
                <a16:creationId xmlns:a16="http://schemas.microsoft.com/office/drawing/2014/main" id="{07B4DF12-135C-486F-BF91-7FF86D5B9189}"/>
              </a:ext>
            </a:extLst>
          </p:cNvPr>
          <p:cNvGrpSpPr/>
          <p:nvPr/>
        </p:nvGrpSpPr>
        <p:grpSpPr>
          <a:xfrm>
            <a:off x="835964" y="1750835"/>
            <a:ext cx="5744157" cy="772938"/>
            <a:chOff x="80902" y="1098789"/>
            <a:chExt cx="3303444" cy="772938"/>
          </a:xfrm>
        </p:grpSpPr>
        <p:sp>
          <p:nvSpPr>
            <p:cNvPr id="6" name="TextBox 5">
              <a:extLst>
                <a:ext uri="{FF2B5EF4-FFF2-40B4-BE49-F238E27FC236}">
                  <a16:creationId xmlns:a16="http://schemas.microsoft.com/office/drawing/2014/main" id="{A0FCB33E-F92F-491B-8B21-3B9975DBD9F2}"/>
                </a:ext>
              </a:extLst>
            </p:cNvPr>
            <p:cNvSpPr txBox="1"/>
            <p:nvPr/>
          </p:nvSpPr>
          <p:spPr>
            <a:xfrm>
              <a:off x="80902" y="1098789"/>
              <a:ext cx="3303442" cy="338554"/>
            </a:xfrm>
            <a:prstGeom prst="rect">
              <a:avLst/>
            </a:prstGeom>
            <a:noFill/>
          </p:spPr>
          <p:txBody>
            <a:bodyPr wrap="square" rtlCol="0" anchor="ctr">
              <a:spAutoFit/>
            </a:bodyPr>
            <a:lstStyle/>
            <a:p>
              <a:r>
                <a:rPr lang="en-US" altLang="ko-KR" sz="1600" b="1" dirty="0">
                  <a:solidFill>
                    <a:schemeClr val="tx1">
                      <a:lumMod val="75000"/>
                      <a:lumOff val="25000"/>
                    </a:schemeClr>
                  </a:solidFill>
                  <a:cs typeface="Arial" pitchFamily="34" charset="0"/>
                </a:rPr>
                <a:t>Content  Here</a:t>
              </a:r>
              <a:endParaRPr lang="ko-KR" altLang="en-US" sz="1600" b="1" dirty="0">
                <a:solidFill>
                  <a:schemeClr val="tx1">
                    <a:lumMod val="75000"/>
                    <a:lumOff val="25000"/>
                  </a:schemeClr>
                </a:solidFill>
                <a:cs typeface="Arial" pitchFamily="34" charset="0"/>
              </a:endParaRPr>
            </a:p>
          </p:txBody>
        </p:sp>
        <p:sp>
          <p:nvSpPr>
            <p:cNvPr id="7" name="TextBox 6">
              <a:extLst>
                <a:ext uri="{FF2B5EF4-FFF2-40B4-BE49-F238E27FC236}">
                  <a16:creationId xmlns:a16="http://schemas.microsoft.com/office/drawing/2014/main" id="{9519CA4C-240A-4A0D-9A8D-94293131999F}"/>
                </a:ext>
              </a:extLst>
            </p:cNvPr>
            <p:cNvSpPr txBox="1"/>
            <p:nvPr/>
          </p:nvSpPr>
          <p:spPr>
            <a:xfrm>
              <a:off x="92915" y="1410062"/>
              <a:ext cx="3291431" cy="461665"/>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This PowerPoint Template has clean and neutral design that can be adapted to any content and meets various market segments.</a:t>
              </a:r>
            </a:p>
          </p:txBody>
        </p:sp>
      </p:grpSp>
      <p:graphicFrame>
        <p:nvGraphicFramePr>
          <p:cNvPr id="8" name="차트 5">
            <a:extLst>
              <a:ext uri="{FF2B5EF4-FFF2-40B4-BE49-F238E27FC236}">
                <a16:creationId xmlns:a16="http://schemas.microsoft.com/office/drawing/2014/main" id="{6CDBC112-F6AA-4837-8C1A-7CE900BF5CFE}"/>
              </a:ext>
            </a:extLst>
          </p:cNvPr>
          <p:cNvGraphicFramePr/>
          <p:nvPr>
            <p:extLst>
              <p:ext uri="{D42A27DB-BD31-4B8C-83A1-F6EECF244321}">
                <p14:modId xmlns:p14="http://schemas.microsoft.com/office/powerpoint/2010/main" val="3485278183"/>
              </p:ext>
            </p:extLst>
          </p:nvPr>
        </p:nvGraphicFramePr>
        <p:xfrm>
          <a:off x="672855" y="2625413"/>
          <a:ext cx="5755158" cy="1328557"/>
        </p:xfrm>
        <a:graphic>
          <a:graphicData uri="http://schemas.openxmlformats.org/drawingml/2006/chart">
            <c:chart xmlns:c="http://schemas.openxmlformats.org/drawingml/2006/chart" xmlns:r="http://schemas.openxmlformats.org/officeDocument/2006/relationships" r:id="rId2"/>
          </a:graphicData>
        </a:graphic>
      </p:graphicFrame>
      <p:sp>
        <p:nvSpPr>
          <p:cNvPr id="9" name="타원 3">
            <a:extLst>
              <a:ext uri="{FF2B5EF4-FFF2-40B4-BE49-F238E27FC236}">
                <a16:creationId xmlns:a16="http://schemas.microsoft.com/office/drawing/2014/main" id="{5452B692-F20E-40D0-BB76-A52F7E83B1EB}"/>
              </a:ext>
            </a:extLst>
          </p:cNvPr>
          <p:cNvSpPr/>
          <p:nvPr/>
        </p:nvSpPr>
        <p:spPr>
          <a:xfrm>
            <a:off x="8554975" y="2470956"/>
            <a:ext cx="718406" cy="718406"/>
          </a:xfrm>
          <a:prstGeom prst="ellipse">
            <a:avLst/>
          </a:prstGeom>
          <a:solidFill>
            <a:schemeClr val="accent5">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0" name="타원 62">
            <a:extLst>
              <a:ext uri="{FF2B5EF4-FFF2-40B4-BE49-F238E27FC236}">
                <a16:creationId xmlns:a16="http://schemas.microsoft.com/office/drawing/2014/main" id="{E2910408-7502-4546-8783-B9EF00B0093B}"/>
              </a:ext>
            </a:extLst>
          </p:cNvPr>
          <p:cNvSpPr/>
          <p:nvPr/>
        </p:nvSpPr>
        <p:spPr>
          <a:xfrm>
            <a:off x="9372600" y="3863874"/>
            <a:ext cx="986707" cy="986707"/>
          </a:xfrm>
          <a:prstGeom prst="ellipse">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Tree>
    <p:extLst>
      <p:ext uri="{BB962C8B-B14F-4D97-AF65-F5344CB8AC3E}">
        <p14:creationId xmlns:p14="http://schemas.microsoft.com/office/powerpoint/2010/main" val="41846009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FD62689-759E-4B54-A6D3-29DFB69FA39F}"/>
              </a:ext>
            </a:extLst>
          </p:cNvPr>
          <p:cNvSpPr/>
          <p:nvPr/>
        </p:nvSpPr>
        <p:spPr>
          <a:xfrm>
            <a:off x="400049" y="247650"/>
            <a:ext cx="5572125" cy="6400800"/>
          </a:xfrm>
          <a:prstGeom prst="rect">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17222EC3-B20A-4EBC-A6B3-224DD39F8812}"/>
              </a:ext>
            </a:extLst>
          </p:cNvPr>
          <p:cNvGrpSpPr/>
          <p:nvPr/>
        </p:nvGrpSpPr>
        <p:grpSpPr>
          <a:xfrm>
            <a:off x="1428453" y="563027"/>
            <a:ext cx="3933092" cy="793957"/>
            <a:chOff x="1985513" y="4307149"/>
            <a:chExt cx="2380861" cy="793957"/>
          </a:xfrm>
        </p:grpSpPr>
        <p:sp>
          <p:nvSpPr>
            <p:cNvPr id="4" name="TextBox 3">
              <a:extLst>
                <a:ext uri="{FF2B5EF4-FFF2-40B4-BE49-F238E27FC236}">
                  <a16:creationId xmlns:a16="http://schemas.microsoft.com/office/drawing/2014/main" id="{57D1CCB4-CCF9-44B8-9DC4-5833908C0EAD}"/>
                </a:ext>
              </a:extLst>
            </p:cNvPr>
            <p:cNvSpPr txBox="1"/>
            <p:nvPr/>
          </p:nvSpPr>
          <p:spPr>
            <a:xfrm>
              <a:off x="2004348" y="4639441"/>
              <a:ext cx="2346637" cy="461665"/>
            </a:xfrm>
            <a:prstGeom prst="rect">
              <a:avLst/>
            </a:prstGeom>
            <a:noFill/>
          </p:spPr>
          <p:txBody>
            <a:bodyPr wrap="square" rtlCol="0">
              <a:spAutoFit/>
            </a:bodyPr>
            <a:lstStyle/>
            <a:p>
              <a:r>
                <a:rPr lang="en-US" altLang="ko-KR" sz="1200" dirty="0">
                  <a:solidFill>
                    <a:schemeClr val="bg1"/>
                  </a:solidFill>
                  <a:cs typeface="Arial" pitchFamily="34" charset="0"/>
                </a:rPr>
                <a:t>You can simply impress your audience and add a unique zing and appeal to your Presentations. </a:t>
              </a:r>
            </a:p>
          </p:txBody>
        </p:sp>
        <p:sp>
          <p:nvSpPr>
            <p:cNvPr id="5" name="TextBox 4">
              <a:extLst>
                <a:ext uri="{FF2B5EF4-FFF2-40B4-BE49-F238E27FC236}">
                  <a16:creationId xmlns:a16="http://schemas.microsoft.com/office/drawing/2014/main" id="{22986774-FDD1-494A-9EF5-944676770CDE}"/>
                </a:ext>
              </a:extLst>
            </p:cNvPr>
            <p:cNvSpPr txBox="1"/>
            <p:nvPr/>
          </p:nvSpPr>
          <p:spPr>
            <a:xfrm>
              <a:off x="1985513" y="4307149"/>
              <a:ext cx="2380861" cy="338554"/>
            </a:xfrm>
            <a:prstGeom prst="rect">
              <a:avLst/>
            </a:prstGeom>
            <a:noFill/>
          </p:spPr>
          <p:txBody>
            <a:bodyPr wrap="square" rtlCol="0">
              <a:spAutoFit/>
            </a:bodyPr>
            <a:lstStyle/>
            <a:p>
              <a:r>
                <a:rPr lang="en-US" altLang="ko-KR" sz="1600" dirty="0">
                  <a:solidFill>
                    <a:schemeClr val="accent2"/>
                  </a:solidFill>
                  <a:ea typeface="FZShuTi" pitchFamily="2" charset="-122"/>
                  <a:cs typeface="Arial" pitchFamily="34" charset="0"/>
                </a:rPr>
                <a:t>EASY TO CHANGE COLORS, PHOTOS.  </a:t>
              </a:r>
              <a:endParaRPr lang="ko-KR" altLang="en-US" sz="1600" dirty="0">
                <a:solidFill>
                  <a:schemeClr val="accent2"/>
                </a:solidFill>
                <a:cs typeface="Arial" pitchFamily="34" charset="0"/>
              </a:endParaRPr>
            </a:p>
          </p:txBody>
        </p:sp>
      </p:grpSp>
      <p:grpSp>
        <p:nvGrpSpPr>
          <p:cNvPr id="6" name="Group 5">
            <a:extLst>
              <a:ext uri="{FF2B5EF4-FFF2-40B4-BE49-F238E27FC236}">
                <a16:creationId xmlns:a16="http://schemas.microsoft.com/office/drawing/2014/main" id="{5DD250BF-8751-4D56-BFF0-E1A221C73526}"/>
              </a:ext>
            </a:extLst>
          </p:cNvPr>
          <p:cNvGrpSpPr/>
          <p:nvPr/>
        </p:nvGrpSpPr>
        <p:grpSpPr>
          <a:xfrm>
            <a:off x="910033" y="1805722"/>
            <a:ext cx="3933092" cy="793957"/>
            <a:chOff x="1985513" y="4307149"/>
            <a:chExt cx="2380861" cy="793957"/>
          </a:xfrm>
        </p:grpSpPr>
        <p:sp>
          <p:nvSpPr>
            <p:cNvPr id="7" name="TextBox 6">
              <a:extLst>
                <a:ext uri="{FF2B5EF4-FFF2-40B4-BE49-F238E27FC236}">
                  <a16:creationId xmlns:a16="http://schemas.microsoft.com/office/drawing/2014/main" id="{AF3F9D26-2FB3-4346-B73C-25B8A141C0B3}"/>
                </a:ext>
              </a:extLst>
            </p:cNvPr>
            <p:cNvSpPr txBox="1"/>
            <p:nvPr/>
          </p:nvSpPr>
          <p:spPr>
            <a:xfrm>
              <a:off x="2004348" y="4639441"/>
              <a:ext cx="2346637" cy="461665"/>
            </a:xfrm>
            <a:prstGeom prst="rect">
              <a:avLst/>
            </a:prstGeom>
            <a:noFill/>
          </p:spPr>
          <p:txBody>
            <a:bodyPr wrap="square" rtlCol="0">
              <a:spAutoFit/>
            </a:bodyPr>
            <a:lstStyle/>
            <a:p>
              <a:pPr algn="r"/>
              <a:r>
                <a:rPr lang="en-US" altLang="ko-KR" sz="1200" dirty="0">
                  <a:solidFill>
                    <a:schemeClr val="bg1"/>
                  </a:solidFill>
                  <a:cs typeface="Arial" pitchFamily="34" charset="0"/>
                </a:rPr>
                <a:t>You can simply impress your audience and add a unique zing and appeal to your Presentations. </a:t>
              </a:r>
            </a:p>
          </p:txBody>
        </p:sp>
        <p:sp>
          <p:nvSpPr>
            <p:cNvPr id="8" name="TextBox 7">
              <a:extLst>
                <a:ext uri="{FF2B5EF4-FFF2-40B4-BE49-F238E27FC236}">
                  <a16:creationId xmlns:a16="http://schemas.microsoft.com/office/drawing/2014/main" id="{B69335A2-52B3-4CDF-A0DC-F1A7DA0969C3}"/>
                </a:ext>
              </a:extLst>
            </p:cNvPr>
            <p:cNvSpPr txBox="1"/>
            <p:nvPr/>
          </p:nvSpPr>
          <p:spPr>
            <a:xfrm>
              <a:off x="1985513" y="4307149"/>
              <a:ext cx="2380861" cy="338554"/>
            </a:xfrm>
            <a:prstGeom prst="rect">
              <a:avLst/>
            </a:prstGeom>
            <a:noFill/>
          </p:spPr>
          <p:txBody>
            <a:bodyPr wrap="square" rtlCol="0">
              <a:spAutoFit/>
            </a:bodyPr>
            <a:lstStyle/>
            <a:p>
              <a:pPr algn="r"/>
              <a:r>
                <a:rPr lang="en-US" altLang="ko-KR" sz="1600" dirty="0">
                  <a:solidFill>
                    <a:schemeClr val="bg1"/>
                  </a:solidFill>
                  <a:ea typeface="FZShuTi" pitchFamily="2" charset="-122"/>
                  <a:cs typeface="Arial" pitchFamily="34" charset="0"/>
                </a:rPr>
                <a:t>EASY TO CHANGE COLORS, PHOTOS.  </a:t>
              </a:r>
              <a:endParaRPr lang="ko-KR" altLang="en-US" sz="1600" dirty="0">
                <a:solidFill>
                  <a:schemeClr val="bg1"/>
                </a:solidFill>
                <a:cs typeface="Arial" pitchFamily="34" charset="0"/>
              </a:endParaRPr>
            </a:p>
          </p:txBody>
        </p:sp>
      </p:grpSp>
      <p:grpSp>
        <p:nvGrpSpPr>
          <p:cNvPr id="9" name="Group 8">
            <a:extLst>
              <a:ext uri="{FF2B5EF4-FFF2-40B4-BE49-F238E27FC236}">
                <a16:creationId xmlns:a16="http://schemas.microsoft.com/office/drawing/2014/main" id="{E739CC8D-3259-47FF-BDD7-59809D5DF0D9}"/>
              </a:ext>
            </a:extLst>
          </p:cNvPr>
          <p:cNvGrpSpPr/>
          <p:nvPr/>
        </p:nvGrpSpPr>
        <p:grpSpPr>
          <a:xfrm>
            <a:off x="1428453" y="3048417"/>
            <a:ext cx="3933092" cy="793957"/>
            <a:chOff x="1985513" y="4307149"/>
            <a:chExt cx="2380861" cy="793957"/>
          </a:xfrm>
        </p:grpSpPr>
        <p:sp>
          <p:nvSpPr>
            <p:cNvPr id="10" name="TextBox 9">
              <a:extLst>
                <a:ext uri="{FF2B5EF4-FFF2-40B4-BE49-F238E27FC236}">
                  <a16:creationId xmlns:a16="http://schemas.microsoft.com/office/drawing/2014/main" id="{E02EA508-6CAB-468D-887C-4E883851B1FF}"/>
                </a:ext>
              </a:extLst>
            </p:cNvPr>
            <p:cNvSpPr txBox="1"/>
            <p:nvPr/>
          </p:nvSpPr>
          <p:spPr>
            <a:xfrm>
              <a:off x="2004348" y="4639441"/>
              <a:ext cx="2346637" cy="461665"/>
            </a:xfrm>
            <a:prstGeom prst="rect">
              <a:avLst/>
            </a:prstGeom>
            <a:noFill/>
          </p:spPr>
          <p:txBody>
            <a:bodyPr wrap="square" rtlCol="0">
              <a:spAutoFit/>
            </a:bodyPr>
            <a:lstStyle/>
            <a:p>
              <a:r>
                <a:rPr lang="en-US" altLang="ko-KR" sz="1200" dirty="0">
                  <a:solidFill>
                    <a:schemeClr val="bg1"/>
                  </a:solidFill>
                  <a:cs typeface="Arial" pitchFamily="34" charset="0"/>
                </a:rPr>
                <a:t>You can simply impress your audience and add a unique zing and appeal to your Presentations. </a:t>
              </a:r>
            </a:p>
          </p:txBody>
        </p:sp>
        <p:sp>
          <p:nvSpPr>
            <p:cNvPr id="11" name="TextBox 10">
              <a:extLst>
                <a:ext uri="{FF2B5EF4-FFF2-40B4-BE49-F238E27FC236}">
                  <a16:creationId xmlns:a16="http://schemas.microsoft.com/office/drawing/2014/main" id="{D1B9B54D-07C9-451C-B788-58CB63AB8943}"/>
                </a:ext>
              </a:extLst>
            </p:cNvPr>
            <p:cNvSpPr txBox="1"/>
            <p:nvPr/>
          </p:nvSpPr>
          <p:spPr>
            <a:xfrm>
              <a:off x="1985513" y="4307149"/>
              <a:ext cx="2380861" cy="338554"/>
            </a:xfrm>
            <a:prstGeom prst="rect">
              <a:avLst/>
            </a:prstGeom>
            <a:noFill/>
          </p:spPr>
          <p:txBody>
            <a:bodyPr wrap="square" rtlCol="0">
              <a:spAutoFit/>
            </a:bodyPr>
            <a:lstStyle/>
            <a:p>
              <a:r>
                <a:rPr lang="en-US" altLang="ko-KR" sz="1600" dirty="0">
                  <a:solidFill>
                    <a:schemeClr val="accent4"/>
                  </a:solidFill>
                  <a:ea typeface="FZShuTi" pitchFamily="2" charset="-122"/>
                  <a:cs typeface="Arial" pitchFamily="34" charset="0"/>
                </a:rPr>
                <a:t>EASY TO CHANGE COLORS, PHOTOS.  </a:t>
              </a:r>
              <a:endParaRPr lang="ko-KR" altLang="en-US" sz="1600" dirty="0">
                <a:solidFill>
                  <a:schemeClr val="accent4"/>
                </a:solidFill>
                <a:cs typeface="Arial" pitchFamily="34" charset="0"/>
              </a:endParaRPr>
            </a:p>
          </p:txBody>
        </p:sp>
      </p:grpSp>
      <p:grpSp>
        <p:nvGrpSpPr>
          <p:cNvPr id="12" name="Group 11">
            <a:extLst>
              <a:ext uri="{FF2B5EF4-FFF2-40B4-BE49-F238E27FC236}">
                <a16:creationId xmlns:a16="http://schemas.microsoft.com/office/drawing/2014/main" id="{A3277ECB-97C2-416E-A68D-0363D877C325}"/>
              </a:ext>
            </a:extLst>
          </p:cNvPr>
          <p:cNvGrpSpPr/>
          <p:nvPr/>
        </p:nvGrpSpPr>
        <p:grpSpPr>
          <a:xfrm>
            <a:off x="910033" y="4291112"/>
            <a:ext cx="3933092" cy="793957"/>
            <a:chOff x="1985513" y="4307149"/>
            <a:chExt cx="2380861" cy="793957"/>
          </a:xfrm>
        </p:grpSpPr>
        <p:sp>
          <p:nvSpPr>
            <p:cNvPr id="13" name="TextBox 12">
              <a:extLst>
                <a:ext uri="{FF2B5EF4-FFF2-40B4-BE49-F238E27FC236}">
                  <a16:creationId xmlns:a16="http://schemas.microsoft.com/office/drawing/2014/main" id="{4ED82AF8-430F-4F2D-9A20-4389546BF625}"/>
                </a:ext>
              </a:extLst>
            </p:cNvPr>
            <p:cNvSpPr txBox="1"/>
            <p:nvPr/>
          </p:nvSpPr>
          <p:spPr>
            <a:xfrm>
              <a:off x="2004348" y="4639441"/>
              <a:ext cx="2346637" cy="461665"/>
            </a:xfrm>
            <a:prstGeom prst="rect">
              <a:avLst/>
            </a:prstGeom>
            <a:noFill/>
          </p:spPr>
          <p:txBody>
            <a:bodyPr wrap="square" rtlCol="0">
              <a:spAutoFit/>
            </a:bodyPr>
            <a:lstStyle/>
            <a:p>
              <a:pPr algn="r"/>
              <a:r>
                <a:rPr lang="en-US" altLang="ko-KR" sz="1200" dirty="0">
                  <a:solidFill>
                    <a:schemeClr val="bg1"/>
                  </a:solidFill>
                  <a:cs typeface="Arial" pitchFamily="34" charset="0"/>
                </a:rPr>
                <a:t>You can simply impress your audience and add a unique zing and appeal to your Presentations. </a:t>
              </a:r>
            </a:p>
          </p:txBody>
        </p:sp>
        <p:sp>
          <p:nvSpPr>
            <p:cNvPr id="14" name="TextBox 13">
              <a:extLst>
                <a:ext uri="{FF2B5EF4-FFF2-40B4-BE49-F238E27FC236}">
                  <a16:creationId xmlns:a16="http://schemas.microsoft.com/office/drawing/2014/main" id="{A21EAE94-E7AC-454E-898C-133B620FDF80}"/>
                </a:ext>
              </a:extLst>
            </p:cNvPr>
            <p:cNvSpPr txBox="1"/>
            <p:nvPr/>
          </p:nvSpPr>
          <p:spPr>
            <a:xfrm>
              <a:off x="1985513" y="4307149"/>
              <a:ext cx="2380861" cy="338554"/>
            </a:xfrm>
            <a:prstGeom prst="rect">
              <a:avLst/>
            </a:prstGeom>
            <a:noFill/>
          </p:spPr>
          <p:txBody>
            <a:bodyPr wrap="square" rtlCol="0">
              <a:spAutoFit/>
            </a:bodyPr>
            <a:lstStyle/>
            <a:p>
              <a:pPr algn="r"/>
              <a:r>
                <a:rPr lang="en-US" altLang="ko-KR" sz="1600" dirty="0">
                  <a:solidFill>
                    <a:schemeClr val="bg1"/>
                  </a:solidFill>
                  <a:ea typeface="FZShuTi" pitchFamily="2" charset="-122"/>
                  <a:cs typeface="Arial" pitchFamily="34" charset="0"/>
                </a:rPr>
                <a:t>EASY TO CHANGE COLORS, PHOTOS.  </a:t>
              </a:r>
              <a:endParaRPr lang="ko-KR" altLang="en-US" sz="1600" dirty="0">
                <a:solidFill>
                  <a:schemeClr val="bg1"/>
                </a:solidFill>
                <a:cs typeface="Arial" pitchFamily="34" charset="0"/>
              </a:endParaRPr>
            </a:p>
          </p:txBody>
        </p:sp>
      </p:grpSp>
      <p:sp>
        <p:nvSpPr>
          <p:cNvPr id="15" name="Freeform: Shape 14">
            <a:extLst>
              <a:ext uri="{FF2B5EF4-FFF2-40B4-BE49-F238E27FC236}">
                <a16:creationId xmlns:a16="http://schemas.microsoft.com/office/drawing/2014/main" id="{81738A81-3FB9-4BE9-8F46-F46349550BA3}"/>
              </a:ext>
            </a:extLst>
          </p:cNvPr>
          <p:cNvSpPr/>
          <p:nvPr/>
        </p:nvSpPr>
        <p:spPr>
          <a:xfrm>
            <a:off x="741766" y="3166946"/>
            <a:ext cx="511690" cy="556898"/>
          </a:xfrm>
          <a:custGeom>
            <a:avLst/>
            <a:gdLst>
              <a:gd name="connsiteX0" fmla="*/ 443807 w 893686"/>
              <a:gd name="connsiteY0" fmla="*/ 947581 h 972643"/>
              <a:gd name="connsiteX1" fmla="*/ 498389 w 893686"/>
              <a:gd name="connsiteY1" fmla="*/ 957639 h 972643"/>
              <a:gd name="connsiteX2" fmla="*/ 390684 w 893686"/>
              <a:gd name="connsiteY2" fmla="*/ 962829 h 972643"/>
              <a:gd name="connsiteX3" fmla="*/ 443807 w 893686"/>
              <a:gd name="connsiteY3" fmla="*/ 947581 h 972643"/>
              <a:gd name="connsiteX4" fmla="*/ 507472 w 893686"/>
              <a:gd name="connsiteY4" fmla="*/ 879780 h 972643"/>
              <a:gd name="connsiteX5" fmla="*/ 524990 w 893686"/>
              <a:gd name="connsiteY5" fmla="*/ 910274 h 972643"/>
              <a:gd name="connsiteX6" fmla="*/ 504228 w 893686"/>
              <a:gd name="connsiteY6" fmla="*/ 918060 h 972643"/>
              <a:gd name="connsiteX7" fmla="*/ 377708 w 893686"/>
              <a:gd name="connsiteY7" fmla="*/ 918060 h 972643"/>
              <a:gd name="connsiteX8" fmla="*/ 353052 w 893686"/>
              <a:gd name="connsiteY8" fmla="*/ 899893 h 972643"/>
              <a:gd name="connsiteX9" fmla="*/ 376410 w 893686"/>
              <a:gd name="connsiteY9" fmla="*/ 881077 h 972643"/>
              <a:gd name="connsiteX10" fmla="*/ 507472 w 893686"/>
              <a:gd name="connsiteY10" fmla="*/ 879780 h 972643"/>
              <a:gd name="connsiteX11" fmla="*/ 445590 w 893686"/>
              <a:gd name="connsiteY11" fmla="*/ 799894 h 972643"/>
              <a:gd name="connsiteX12" fmla="*/ 532126 w 893686"/>
              <a:gd name="connsiteY12" fmla="*/ 805166 h 972643"/>
              <a:gd name="connsiteX13" fmla="*/ 539263 w 893686"/>
              <a:gd name="connsiteY13" fmla="*/ 825928 h 972643"/>
              <a:gd name="connsiteX14" fmla="*/ 517204 w 893686"/>
              <a:gd name="connsiteY14" fmla="*/ 842798 h 972643"/>
              <a:gd name="connsiteX15" fmla="*/ 366678 w 893686"/>
              <a:gd name="connsiteY15" fmla="*/ 842798 h 972643"/>
              <a:gd name="connsiteX16" fmla="*/ 346564 w 893686"/>
              <a:gd name="connsiteY16" fmla="*/ 825280 h 972643"/>
              <a:gd name="connsiteX17" fmla="*/ 357594 w 893686"/>
              <a:gd name="connsiteY17" fmla="*/ 805815 h 972643"/>
              <a:gd name="connsiteX18" fmla="*/ 445590 w 893686"/>
              <a:gd name="connsiteY18" fmla="*/ 799894 h 972643"/>
              <a:gd name="connsiteX19" fmla="*/ 27995 w 893686"/>
              <a:gd name="connsiteY19" fmla="*/ 447668 h 972643"/>
              <a:gd name="connsiteX20" fmla="*/ 137646 w 893686"/>
              <a:gd name="connsiteY20" fmla="*/ 472323 h 972643"/>
              <a:gd name="connsiteX21" fmla="*/ 30590 w 893686"/>
              <a:gd name="connsiteY21" fmla="*/ 517741 h 972643"/>
              <a:gd name="connsiteX22" fmla="*/ 96 w 893686"/>
              <a:gd name="connsiteY22" fmla="*/ 480109 h 972643"/>
              <a:gd name="connsiteX23" fmla="*/ 27995 w 893686"/>
              <a:gd name="connsiteY23" fmla="*/ 447668 h 972643"/>
              <a:gd name="connsiteX24" fmla="*/ 874135 w 893686"/>
              <a:gd name="connsiteY24" fmla="*/ 375324 h 972643"/>
              <a:gd name="connsiteX25" fmla="*/ 885083 w 893686"/>
              <a:gd name="connsiteY25" fmla="*/ 384084 h 972643"/>
              <a:gd name="connsiteX26" fmla="*/ 890274 w 893686"/>
              <a:gd name="connsiteY26" fmla="*/ 445074 h 972643"/>
              <a:gd name="connsiteX27" fmla="*/ 864321 w 893686"/>
              <a:gd name="connsiteY27" fmla="*/ 449615 h 972643"/>
              <a:gd name="connsiteX28" fmla="*/ 751426 w 893686"/>
              <a:gd name="connsiteY28" fmla="*/ 419120 h 972643"/>
              <a:gd name="connsiteX29" fmla="*/ 859780 w 893686"/>
              <a:gd name="connsiteY29" fmla="*/ 378244 h 972643"/>
              <a:gd name="connsiteX30" fmla="*/ 874135 w 893686"/>
              <a:gd name="connsiteY30" fmla="*/ 375324 h 972643"/>
              <a:gd name="connsiteX31" fmla="*/ 441455 w 893686"/>
              <a:gd name="connsiteY31" fmla="*/ 241019 h 972643"/>
              <a:gd name="connsiteX32" fmla="*/ 597009 w 893686"/>
              <a:gd name="connsiteY32" fmla="*/ 291303 h 972643"/>
              <a:gd name="connsiteX33" fmla="*/ 613230 w 893686"/>
              <a:gd name="connsiteY33" fmla="*/ 583271 h 972643"/>
              <a:gd name="connsiteX34" fmla="*/ 593116 w 893686"/>
              <a:gd name="connsiteY34" fmla="*/ 607277 h 972643"/>
              <a:gd name="connsiteX35" fmla="*/ 541860 w 893686"/>
              <a:gd name="connsiteY35" fmla="*/ 737040 h 972643"/>
              <a:gd name="connsiteX36" fmla="*/ 506824 w 893686"/>
              <a:gd name="connsiteY36" fmla="*/ 774672 h 972643"/>
              <a:gd name="connsiteX37" fmla="*/ 439347 w 893686"/>
              <a:gd name="connsiteY37" fmla="*/ 779862 h 972643"/>
              <a:gd name="connsiteX38" fmla="*/ 344618 w 893686"/>
              <a:gd name="connsiteY38" fmla="*/ 696814 h 972643"/>
              <a:gd name="connsiteX39" fmla="*/ 290766 w 893686"/>
              <a:gd name="connsiteY39" fmla="*/ 595598 h 972643"/>
              <a:gd name="connsiteX40" fmla="*/ 286874 w 893686"/>
              <a:gd name="connsiteY40" fmla="*/ 307523 h 972643"/>
              <a:gd name="connsiteX41" fmla="*/ 441455 w 893686"/>
              <a:gd name="connsiteY41" fmla="*/ 241019 h 972643"/>
              <a:gd name="connsiteX42" fmla="*/ 82577 w 893686"/>
              <a:gd name="connsiteY42" fmla="*/ 235666 h 972643"/>
              <a:gd name="connsiteX43" fmla="*/ 100014 w 893686"/>
              <a:gd name="connsiteY43" fmla="*/ 248480 h 972643"/>
              <a:gd name="connsiteX44" fmla="*/ 160354 w 893686"/>
              <a:gd name="connsiteY44" fmla="*/ 309469 h 972643"/>
              <a:gd name="connsiteX45" fmla="*/ 156461 w 893686"/>
              <a:gd name="connsiteY45" fmla="*/ 318553 h 972643"/>
              <a:gd name="connsiteX46" fmla="*/ 71466 w 893686"/>
              <a:gd name="connsiteY46" fmla="*/ 305576 h 972643"/>
              <a:gd name="connsiteX47" fmla="*/ 39674 w 893686"/>
              <a:gd name="connsiteY47" fmla="*/ 282868 h 972643"/>
              <a:gd name="connsiteX48" fmla="*/ 61734 w 893686"/>
              <a:gd name="connsiteY48" fmla="*/ 237451 h 972643"/>
              <a:gd name="connsiteX49" fmla="*/ 82577 w 893686"/>
              <a:gd name="connsiteY49" fmla="*/ 235666 h 972643"/>
              <a:gd name="connsiteX50" fmla="*/ 783138 w 893686"/>
              <a:gd name="connsiteY50" fmla="*/ 170703 h 972643"/>
              <a:gd name="connsiteX51" fmla="*/ 798790 w 893686"/>
              <a:gd name="connsiteY51" fmla="*/ 175164 h 972643"/>
              <a:gd name="connsiteX52" fmla="*/ 829285 w 893686"/>
              <a:gd name="connsiteY52" fmla="*/ 217986 h 972643"/>
              <a:gd name="connsiteX53" fmla="*/ 809820 w 893686"/>
              <a:gd name="connsiteY53" fmla="*/ 240046 h 972643"/>
              <a:gd name="connsiteX54" fmla="*/ 704063 w 893686"/>
              <a:gd name="connsiteY54" fmla="*/ 271190 h 972643"/>
              <a:gd name="connsiteX55" fmla="*/ 768945 w 893686"/>
              <a:gd name="connsiteY55" fmla="*/ 180354 h 972643"/>
              <a:gd name="connsiteX56" fmla="*/ 783138 w 893686"/>
              <a:gd name="connsiteY56" fmla="*/ 170703 h 972643"/>
              <a:gd name="connsiteX57" fmla="*/ 223350 w 893686"/>
              <a:gd name="connsiteY57" fmla="*/ 65879 h 972643"/>
              <a:gd name="connsiteX58" fmla="*/ 244701 w 893686"/>
              <a:gd name="connsiteY58" fmla="*/ 88871 h 972643"/>
              <a:gd name="connsiteX59" fmla="*/ 268707 w 893686"/>
              <a:gd name="connsiteY59" fmla="*/ 186194 h 972643"/>
              <a:gd name="connsiteX60" fmla="*/ 185009 w 893686"/>
              <a:gd name="connsiteY60" fmla="*/ 123907 h 972643"/>
              <a:gd name="connsiteX61" fmla="*/ 210313 w 893686"/>
              <a:gd name="connsiteY61" fmla="*/ 72651 h 972643"/>
              <a:gd name="connsiteX62" fmla="*/ 223350 w 893686"/>
              <a:gd name="connsiteY62" fmla="*/ 65879 h 972643"/>
              <a:gd name="connsiteX63" fmla="*/ 615824 w 893686"/>
              <a:gd name="connsiteY63" fmla="*/ 35668 h 972643"/>
              <a:gd name="connsiteX64" fmla="*/ 667729 w 893686"/>
              <a:gd name="connsiteY64" fmla="*/ 59026 h 972643"/>
              <a:gd name="connsiteX65" fmla="*/ 656051 w 893686"/>
              <a:gd name="connsiteY65" fmla="*/ 90818 h 972643"/>
              <a:gd name="connsiteX66" fmla="*/ 576246 w 893686"/>
              <a:gd name="connsiteY66" fmla="*/ 169325 h 972643"/>
              <a:gd name="connsiteX67" fmla="*/ 593764 w 893686"/>
              <a:gd name="connsiteY67" fmla="*/ 61621 h 972643"/>
              <a:gd name="connsiteX68" fmla="*/ 615824 w 893686"/>
              <a:gd name="connsiteY68" fmla="*/ 35668 h 972643"/>
              <a:gd name="connsiteX69" fmla="*/ 430262 w 893686"/>
              <a:gd name="connsiteY69" fmla="*/ 1282 h 972643"/>
              <a:gd name="connsiteX70" fmla="*/ 452971 w 893686"/>
              <a:gd name="connsiteY70" fmla="*/ 25937 h 972643"/>
              <a:gd name="connsiteX71" fmla="*/ 421179 w 893686"/>
              <a:gd name="connsiteY71" fmla="*/ 134938 h 972643"/>
              <a:gd name="connsiteX72" fmla="*/ 380303 w 893686"/>
              <a:gd name="connsiteY72" fmla="*/ 27234 h 972643"/>
              <a:gd name="connsiteX73" fmla="*/ 430262 w 893686"/>
              <a:gd name="connsiteY73" fmla="*/ 1282 h 972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893686" h="972643">
                <a:moveTo>
                  <a:pt x="443807" y="947581"/>
                </a:moveTo>
                <a:cubicBezTo>
                  <a:pt x="461082" y="948392"/>
                  <a:pt x="478600" y="953421"/>
                  <a:pt x="498389" y="957639"/>
                </a:cubicBezTo>
                <a:cubicBezTo>
                  <a:pt x="459459" y="979699"/>
                  <a:pt x="429614" y="973859"/>
                  <a:pt x="390684" y="962829"/>
                </a:cubicBezTo>
                <a:cubicBezTo>
                  <a:pt x="409500" y="950176"/>
                  <a:pt x="426531" y="946770"/>
                  <a:pt x="443807" y="947581"/>
                </a:cubicBezTo>
                <a:close/>
                <a:moveTo>
                  <a:pt x="507472" y="879780"/>
                </a:moveTo>
                <a:cubicBezTo>
                  <a:pt x="525639" y="879780"/>
                  <a:pt x="534722" y="888863"/>
                  <a:pt x="524990" y="910274"/>
                </a:cubicBezTo>
                <a:cubicBezTo>
                  <a:pt x="519151" y="912869"/>
                  <a:pt x="511365" y="917411"/>
                  <a:pt x="504228" y="918060"/>
                </a:cubicBezTo>
                <a:cubicBezTo>
                  <a:pt x="462055" y="918709"/>
                  <a:pt x="419882" y="918709"/>
                  <a:pt x="377708" y="918060"/>
                </a:cubicBezTo>
                <a:cubicBezTo>
                  <a:pt x="366678" y="918060"/>
                  <a:pt x="353701" y="914816"/>
                  <a:pt x="353052" y="899893"/>
                </a:cubicBezTo>
                <a:cubicBezTo>
                  <a:pt x="352404" y="884970"/>
                  <a:pt x="365380" y="881077"/>
                  <a:pt x="376410" y="881077"/>
                </a:cubicBezTo>
                <a:cubicBezTo>
                  <a:pt x="419882" y="879780"/>
                  <a:pt x="464001" y="879131"/>
                  <a:pt x="507472" y="879780"/>
                </a:cubicBezTo>
                <a:close/>
                <a:moveTo>
                  <a:pt x="445590" y="799894"/>
                </a:moveTo>
                <a:cubicBezTo>
                  <a:pt x="486547" y="799813"/>
                  <a:pt x="527260" y="801597"/>
                  <a:pt x="532126" y="805166"/>
                </a:cubicBezTo>
                <a:cubicBezTo>
                  <a:pt x="539263" y="810357"/>
                  <a:pt x="542507" y="817494"/>
                  <a:pt x="539263" y="825928"/>
                </a:cubicBezTo>
                <a:cubicBezTo>
                  <a:pt x="536019" y="836309"/>
                  <a:pt x="527584" y="842798"/>
                  <a:pt x="517204" y="842798"/>
                </a:cubicBezTo>
                <a:cubicBezTo>
                  <a:pt x="467244" y="843447"/>
                  <a:pt x="416637" y="843447"/>
                  <a:pt x="366678" y="842798"/>
                </a:cubicBezTo>
                <a:cubicBezTo>
                  <a:pt x="356946" y="842798"/>
                  <a:pt x="347862" y="836309"/>
                  <a:pt x="346564" y="825280"/>
                </a:cubicBezTo>
                <a:cubicBezTo>
                  <a:pt x="345267" y="816196"/>
                  <a:pt x="350457" y="810357"/>
                  <a:pt x="357594" y="805815"/>
                </a:cubicBezTo>
                <a:cubicBezTo>
                  <a:pt x="363433" y="801922"/>
                  <a:pt x="404634" y="799975"/>
                  <a:pt x="445590" y="799894"/>
                </a:cubicBezTo>
                <a:close/>
                <a:moveTo>
                  <a:pt x="27995" y="447668"/>
                </a:moveTo>
                <a:cubicBezTo>
                  <a:pt x="61085" y="454805"/>
                  <a:pt x="92878" y="462591"/>
                  <a:pt x="137646" y="472323"/>
                </a:cubicBezTo>
                <a:cubicBezTo>
                  <a:pt x="98717" y="502818"/>
                  <a:pt x="64329" y="509955"/>
                  <a:pt x="30590" y="517741"/>
                </a:cubicBezTo>
                <a:cubicBezTo>
                  <a:pt x="2043" y="524229"/>
                  <a:pt x="745" y="499574"/>
                  <a:pt x="96" y="480109"/>
                </a:cubicBezTo>
                <a:cubicBezTo>
                  <a:pt x="-553" y="461293"/>
                  <a:pt x="1394" y="442477"/>
                  <a:pt x="27995" y="447668"/>
                </a:cubicBezTo>
                <a:close/>
                <a:moveTo>
                  <a:pt x="874135" y="375324"/>
                </a:moveTo>
                <a:cubicBezTo>
                  <a:pt x="878758" y="375649"/>
                  <a:pt x="882813" y="377920"/>
                  <a:pt x="885083" y="384084"/>
                </a:cubicBezTo>
                <a:cubicBezTo>
                  <a:pt x="892220" y="403548"/>
                  <a:pt x="897411" y="424960"/>
                  <a:pt x="890274" y="445074"/>
                </a:cubicBezTo>
                <a:cubicBezTo>
                  <a:pt x="886381" y="456104"/>
                  <a:pt x="873405" y="452211"/>
                  <a:pt x="864321" y="449615"/>
                </a:cubicBezTo>
                <a:cubicBezTo>
                  <a:pt x="829934" y="441181"/>
                  <a:pt x="794897" y="439883"/>
                  <a:pt x="751426" y="419120"/>
                </a:cubicBezTo>
                <a:cubicBezTo>
                  <a:pt x="794897" y="402900"/>
                  <a:pt x="827339" y="389923"/>
                  <a:pt x="859780" y="378244"/>
                </a:cubicBezTo>
                <a:cubicBezTo>
                  <a:pt x="864321" y="376622"/>
                  <a:pt x="869512" y="375000"/>
                  <a:pt x="874135" y="375324"/>
                </a:cubicBezTo>
                <a:close/>
                <a:moveTo>
                  <a:pt x="441455" y="241019"/>
                </a:moveTo>
                <a:cubicBezTo>
                  <a:pt x="498713" y="237938"/>
                  <a:pt x="556133" y="254320"/>
                  <a:pt x="597009" y="291303"/>
                </a:cubicBezTo>
                <a:cubicBezTo>
                  <a:pt x="683302" y="367863"/>
                  <a:pt x="689790" y="485948"/>
                  <a:pt x="613230" y="583271"/>
                </a:cubicBezTo>
                <a:cubicBezTo>
                  <a:pt x="607391" y="589110"/>
                  <a:pt x="602200" y="594949"/>
                  <a:pt x="593116" y="607277"/>
                </a:cubicBezTo>
                <a:cubicBezTo>
                  <a:pt x="559378" y="638420"/>
                  <a:pt x="540562" y="683188"/>
                  <a:pt x="541860" y="737040"/>
                </a:cubicBezTo>
                <a:cubicBezTo>
                  <a:pt x="542509" y="760398"/>
                  <a:pt x="530830" y="772725"/>
                  <a:pt x="506824" y="774672"/>
                </a:cubicBezTo>
                <a:cubicBezTo>
                  <a:pt x="484115" y="775969"/>
                  <a:pt x="461407" y="779862"/>
                  <a:pt x="439347" y="779862"/>
                </a:cubicBezTo>
                <a:cubicBezTo>
                  <a:pt x="356297" y="779214"/>
                  <a:pt x="355000" y="778565"/>
                  <a:pt x="344618" y="696814"/>
                </a:cubicBezTo>
                <a:cubicBezTo>
                  <a:pt x="339428" y="655938"/>
                  <a:pt x="316719" y="624795"/>
                  <a:pt x="290766" y="595598"/>
                </a:cubicBezTo>
                <a:cubicBezTo>
                  <a:pt x="209016" y="504764"/>
                  <a:pt x="207069" y="388625"/>
                  <a:pt x="286874" y="307523"/>
                </a:cubicBezTo>
                <a:cubicBezTo>
                  <a:pt x="327101" y="266647"/>
                  <a:pt x="384197" y="244101"/>
                  <a:pt x="441455" y="241019"/>
                </a:cubicBezTo>
                <a:close/>
                <a:moveTo>
                  <a:pt x="82577" y="235666"/>
                </a:moveTo>
                <a:cubicBezTo>
                  <a:pt x="88984" y="238423"/>
                  <a:pt x="94823" y="243614"/>
                  <a:pt x="100014" y="248480"/>
                </a:cubicBezTo>
                <a:cubicBezTo>
                  <a:pt x="120776" y="267945"/>
                  <a:pt x="140241" y="289356"/>
                  <a:pt x="160354" y="309469"/>
                </a:cubicBezTo>
                <a:cubicBezTo>
                  <a:pt x="159056" y="312713"/>
                  <a:pt x="157759" y="315957"/>
                  <a:pt x="156461" y="318553"/>
                </a:cubicBezTo>
                <a:cubicBezTo>
                  <a:pt x="127913" y="314011"/>
                  <a:pt x="100014" y="310767"/>
                  <a:pt x="71466" y="305576"/>
                </a:cubicBezTo>
                <a:cubicBezTo>
                  <a:pt x="57841" y="302981"/>
                  <a:pt x="39674" y="301683"/>
                  <a:pt x="39674" y="282868"/>
                </a:cubicBezTo>
                <a:cubicBezTo>
                  <a:pt x="39674" y="264701"/>
                  <a:pt x="46162" y="247183"/>
                  <a:pt x="61734" y="237451"/>
                </a:cubicBezTo>
                <a:cubicBezTo>
                  <a:pt x="69195" y="232584"/>
                  <a:pt x="76170" y="232909"/>
                  <a:pt x="82577" y="235666"/>
                </a:cubicBezTo>
                <a:close/>
                <a:moveTo>
                  <a:pt x="783138" y="170703"/>
                </a:moveTo>
                <a:cubicBezTo>
                  <a:pt x="788409" y="169324"/>
                  <a:pt x="793924" y="170297"/>
                  <a:pt x="798790" y="175164"/>
                </a:cubicBezTo>
                <a:cubicBezTo>
                  <a:pt x="811118" y="187491"/>
                  <a:pt x="822797" y="202414"/>
                  <a:pt x="829285" y="217986"/>
                </a:cubicBezTo>
                <a:cubicBezTo>
                  <a:pt x="835124" y="231612"/>
                  <a:pt x="820201" y="236802"/>
                  <a:pt x="809820" y="240046"/>
                </a:cubicBezTo>
                <a:cubicBezTo>
                  <a:pt x="778028" y="250428"/>
                  <a:pt x="746236" y="258862"/>
                  <a:pt x="704063" y="271190"/>
                </a:cubicBezTo>
                <a:cubicBezTo>
                  <a:pt x="723528" y="229015"/>
                  <a:pt x="747534" y="205658"/>
                  <a:pt x="768945" y="180354"/>
                </a:cubicBezTo>
                <a:cubicBezTo>
                  <a:pt x="772838" y="175812"/>
                  <a:pt x="777866" y="172082"/>
                  <a:pt x="783138" y="170703"/>
                </a:cubicBezTo>
                <a:close/>
                <a:moveTo>
                  <a:pt x="223350" y="65879"/>
                </a:moveTo>
                <a:cubicBezTo>
                  <a:pt x="234482" y="64054"/>
                  <a:pt x="240321" y="75732"/>
                  <a:pt x="244701" y="88871"/>
                </a:cubicBezTo>
                <a:cubicBezTo>
                  <a:pt x="254433" y="118068"/>
                  <a:pt x="266112" y="147914"/>
                  <a:pt x="268707" y="186194"/>
                </a:cubicBezTo>
                <a:cubicBezTo>
                  <a:pt x="232373" y="170622"/>
                  <a:pt x="205772" y="149211"/>
                  <a:pt x="185009" y="123907"/>
                </a:cubicBezTo>
                <a:cubicBezTo>
                  <a:pt x="162950" y="96657"/>
                  <a:pt x="194742" y="85627"/>
                  <a:pt x="210313" y="72651"/>
                </a:cubicBezTo>
                <a:cubicBezTo>
                  <a:pt x="215341" y="68596"/>
                  <a:pt x="219640" y="66487"/>
                  <a:pt x="223350" y="65879"/>
                </a:cubicBezTo>
                <a:close/>
                <a:moveTo>
                  <a:pt x="615824" y="35668"/>
                </a:moveTo>
                <a:cubicBezTo>
                  <a:pt x="635288" y="37615"/>
                  <a:pt x="654753" y="44752"/>
                  <a:pt x="667729" y="59026"/>
                </a:cubicBezTo>
                <a:cubicBezTo>
                  <a:pt x="679408" y="72651"/>
                  <a:pt x="665783" y="83032"/>
                  <a:pt x="656051" y="90818"/>
                </a:cubicBezTo>
                <a:cubicBezTo>
                  <a:pt x="628800" y="112229"/>
                  <a:pt x="615175" y="147914"/>
                  <a:pt x="576246" y="169325"/>
                </a:cubicBezTo>
                <a:cubicBezTo>
                  <a:pt x="583383" y="125205"/>
                  <a:pt x="588574" y="93413"/>
                  <a:pt x="593764" y="61621"/>
                </a:cubicBezTo>
                <a:cubicBezTo>
                  <a:pt x="595711" y="48645"/>
                  <a:pt x="597657" y="33722"/>
                  <a:pt x="615824" y="35668"/>
                </a:cubicBezTo>
                <a:close/>
                <a:moveTo>
                  <a:pt x="430262" y="1282"/>
                </a:moveTo>
                <a:cubicBezTo>
                  <a:pt x="449078" y="-3909"/>
                  <a:pt x="457513" y="7121"/>
                  <a:pt x="452971" y="25937"/>
                </a:cubicBezTo>
                <a:cubicBezTo>
                  <a:pt x="444536" y="59675"/>
                  <a:pt x="443888" y="95360"/>
                  <a:pt x="421179" y="134938"/>
                </a:cubicBezTo>
                <a:cubicBezTo>
                  <a:pt x="396523" y="97955"/>
                  <a:pt x="384844" y="62270"/>
                  <a:pt x="380303" y="27234"/>
                </a:cubicBezTo>
                <a:cubicBezTo>
                  <a:pt x="375761" y="-8451"/>
                  <a:pt x="411447" y="6472"/>
                  <a:pt x="430262" y="1282"/>
                </a:cubicBezTo>
                <a:close/>
              </a:path>
            </a:pathLst>
          </a:custGeom>
          <a:solidFill>
            <a:schemeClr val="accent4"/>
          </a:solidFill>
          <a:ln w="6487" cap="flat">
            <a:noFill/>
            <a:prstDash val="solid"/>
            <a:miter/>
          </a:ln>
        </p:spPr>
        <p:txBody>
          <a:bodyPr wrap="square" rtlCol="0" anchor="ctr">
            <a:noAutofit/>
          </a:bodyPr>
          <a:lstStyle/>
          <a:p>
            <a:endParaRPr lang="en-US"/>
          </a:p>
        </p:txBody>
      </p:sp>
      <p:sp>
        <p:nvSpPr>
          <p:cNvPr id="17" name="Freeform: Shape 16">
            <a:extLst>
              <a:ext uri="{FF2B5EF4-FFF2-40B4-BE49-F238E27FC236}">
                <a16:creationId xmlns:a16="http://schemas.microsoft.com/office/drawing/2014/main" id="{B9E3847A-60ED-480C-8162-6098389AABD6}"/>
              </a:ext>
            </a:extLst>
          </p:cNvPr>
          <p:cNvSpPr/>
          <p:nvPr/>
        </p:nvSpPr>
        <p:spPr>
          <a:xfrm>
            <a:off x="5145683" y="4448271"/>
            <a:ext cx="431723" cy="563176"/>
          </a:xfrm>
          <a:custGeom>
            <a:avLst/>
            <a:gdLst>
              <a:gd name="connsiteX0" fmla="*/ 167379 w 754020"/>
              <a:gd name="connsiteY0" fmla="*/ 718869 h 983607"/>
              <a:gd name="connsiteX1" fmla="*/ 192055 w 754020"/>
              <a:gd name="connsiteY1" fmla="*/ 719376 h 983607"/>
              <a:gd name="connsiteX2" fmla="*/ 267966 w 754020"/>
              <a:gd name="connsiteY2" fmla="*/ 777121 h 983607"/>
              <a:gd name="connsiteX3" fmla="*/ 203734 w 754020"/>
              <a:gd name="connsiteY3" fmla="*/ 836812 h 983607"/>
              <a:gd name="connsiteX4" fmla="*/ 131065 w 754020"/>
              <a:gd name="connsiteY4" fmla="*/ 774526 h 983607"/>
              <a:gd name="connsiteX5" fmla="*/ 167379 w 754020"/>
              <a:gd name="connsiteY5" fmla="*/ 718869 h 983607"/>
              <a:gd name="connsiteX6" fmla="*/ 380212 w 754020"/>
              <a:gd name="connsiteY6" fmla="*/ 718079 h 983607"/>
              <a:gd name="connsiteX7" fmla="*/ 442498 w 754020"/>
              <a:gd name="connsiteY7" fmla="*/ 779068 h 983607"/>
              <a:gd name="connsiteX8" fmla="*/ 365938 w 754020"/>
              <a:gd name="connsiteY8" fmla="*/ 836164 h 983607"/>
              <a:gd name="connsiteX9" fmla="*/ 306246 w 754020"/>
              <a:gd name="connsiteY9" fmla="*/ 779068 h 983607"/>
              <a:gd name="connsiteX10" fmla="*/ 380212 w 754020"/>
              <a:gd name="connsiteY10" fmla="*/ 718079 h 983607"/>
              <a:gd name="connsiteX11" fmla="*/ 375670 w 754020"/>
              <a:gd name="connsiteY11" fmla="*/ 564309 h 983607"/>
              <a:gd name="connsiteX12" fmla="*/ 442498 w 754020"/>
              <a:gd name="connsiteY12" fmla="*/ 624649 h 983607"/>
              <a:gd name="connsiteX13" fmla="*/ 376968 w 754020"/>
              <a:gd name="connsiteY13" fmla="*/ 681096 h 983607"/>
              <a:gd name="connsiteX14" fmla="*/ 306895 w 754020"/>
              <a:gd name="connsiteY14" fmla="*/ 624000 h 983607"/>
              <a:gd name="connsiteX15" fmla="*/ 375670 w 754020"/>
              <a:gd name="connsiteY15" fmla="*/ 564309 h 983607"/>
              <a:gd name="connsiteX16" fmla="*/ 201137 w 754020"/>
              <a:gd name="connsiteY16" fmla="*/ 564309 h 983607"/>
              <a:gd name="connsiteX17" fmla="*/ 267317 w 754020"/>
              <a:gd name="connsiteY17" fmla="*/ 624000 h 983607"/>
              <a:gd name="connsiteX18" fmla="*/ 197893 w 754020"/>
              <a:gd name="connsiteY18" fmla="*/ 681096 h 983607"/>
              <a:gd name="connsiteX19" fmla="*/ 131714 w 754020"/>
              <a:gd name="connsiteY19" fmla="*/ 621405 h 983607"/>
              <a:gd name="connsiteX20" fmla="*/ 201137 w 754020"/>
              <a:gd name="connsiteY20" fmla="*/ 564309 h 983607"/>
              <a:gd name="connsiteX21" fmla="*/ 539830 w 754020"/>
              <a:gd name="connsiteY21" fmla="*/ 558561 h 983607"/>
              <a:gd name="connsiteX22" fmla="*/ 589779 w 754020"/>
              <a:gd name="connsiteY22" fmla="*/ 565606 h 983607"/>
              <a:gd name="connsiteX23" fmla="*/ 617029 w 754020"/>
              <a:gd name="connsiteY23" fmla="*/ 599994 h 983607"/>
              <a:gd name="connsiteX24" fmla="*/ 617678 w 754020"/>
              <a:gd name="connsiteY24" fmla="*/ 798532 h 983607"/>
              <a:gd name="connsiteX25" fmla="*/ 578100 w 754020"/>
              <a:gd name="connsiteY25" fmla="*/ 836812 h 983607"/>
              <a:gd name="connsiteX26" fmla="*/ 524897 w 754020"/>
              <a:gd name="connsiteY26" fmla="*/ 836812 h 983607"/>
              <a:gd name="connsiteX27" fmla="*/ 482075 w 754020"/>
              <a:gd name="connsiteY27" fmla="*/ 792044 h 983607"/>
              <a:gd name="connsiteX28" fmla="*/ 482075 w 754020"/>
              <a:gd name="connsiteY28" fmla="*/ 699263 h 983607"/>
              <a:gd name="connsiteX29" fmla="*/ 482075 w 754020"/>
              <a:gd name="connsiteY29" fmla="*/ 646060 h 983607"/>
              <a:gd name="connsiteX30" fmla="*/ 539830 w 754020"/>
              <a:gd name="connsiteY30" fmla="*/ 558561 h 983607"/>
              <a:gd name="connsiteX31" fmla="*/ 551500 w 754020"/>
              <a:gd name="connsiteY31" fmla="*/ 408593 h 983607"/>
              <a:gd name="connsiteX32" fmla="*/ 617680 w 754020"/>
              <a:gd name="connsiteY32" fmla="*/ 466338 h 983607"/>
              <a:gd name="connsiteX33" fmla="*/ 550202 w 754020"/>
              <a:gd name="connsiteY33" fmla="*/ 526029 h 983607"/>
              <a:gd name="connsiteX34" fmla="*/ 481427 w 754020"/>
              <a:gd name="connsiteY34" fmla="*/ 467636 h 983607"/>
              <a:gd name="connsiteX35" fmla="*/ 551500 w 754020"/>
              <a:gd name="connsiteY35" fmla="*/ 408593 h 983607"/>
              <a:gd name="connsiteX36" fmla="*/ 202436 w 754020"/>
              <a:gd name="connsiteY36" fmla="*/ 408593 h 983607"/>
              <a:gd name="connsiteX37" fmla="*/ 267967 w 754020"/>
              <a:gd name="connsiteY37" fmla="*/ 466987 h 983607"/>
              <a:gd name="connsiteX38" fmla="*/ 192704 w 754020"/>
              <a:gd name="connsiteY38" fmla="*/ 526029 h 983607"/>
              <a:gd name="connsiteX39" fmla="*/ 131066 w 754020"/>
              <a:gd name="connsiteY39" fmla="*/ 471528 h 983607"/>
              <a:gd name="connsiteX40" fmla="*/ 202436 w 754020"/>
              <a:gd name="connsiteY40" fmla="*/ 408593 h 983607"/>
              <a:gd name="connsiteX41" fmla="*/ 380212 w 754020"/>
              <a:gd name="connsiteY41" fmla="*/ 407944 h 983607"/>
              <a:gd name="connsiteX42" fmla="*/ 443147 w 754020"/>
              <a:gd name="connsiteY42" fmla="*/ 468933 h 983607"/>
              <a:gd name="connsiteX43" fmla="*/ 365938 w 754020"/>
              <a:gd name="connsiteY43" fmla="*/ 526029 h 983607"/>
              <a:gd name="connsiteX44" fmla="*/ 306246 w 754020"/>
              <a:gd name="connsiteY44" fmla="*/ 468933 h 983607"/>
              <a:gd name="connsiteX45" fmla="*/ 380212 w 754020"/>
              <a:gd name="connsiteY45" fmla="*/ 407944 h 983607"/>
              <a:gd name="connsiteX46" fmla="*/ 223847 w 754020"/>
              <a:gd name="connsiteY46" fmla="*/ 183454 h 983607"/>
              <a:gd name="connsiteX47" fmla="*/ 169995 w 754020"/>
              <a:gd name="connsiteY47" fmla="*/ 252878 h 983607"/>
              <a:gd name="connsiteX48" fmla="*/ 224496 w 754020"/>
              <a:gd name="connsiteY48" fmla="*/ 321653 h 983607"/>
              <a:gd name="connsiteX49" fmla="*/ 496350 w 754020"/>
              <a:gd name="connsiteY49" fmla="*/ 321004 h 983607"/>
              <a:gd name="connsiteX50" fmla="*/ 579398 w 754020"/>
              <a:gd name="connsiteY50" fmla="*/ 232765 h 983607"/>
              <a:gd name="connsiteX51" fmla="*/ 529440 w 754020"/>
              <a:gd name="connsiteY51" fmla="*/ 184102 h 983607"/>
              <a:gd name="connsiteX52" fmla="*/ 378914 w 754020"/>
              <a:gd name="connsiteY52" fmla="*/ 184102 h 983607"/>
              <a:gd name="connsiteX53" fmla="*/ 223847 w 754020"/>
              <a:gd name="connsiteY53" fmla="*/ 183454 h 983607"/>
              <a:gd name="connsiteX54" fmla="*/ 568369 w 754020"/>
              <a:gd name="connsiteY54" fmla="*/ 145173 h 983607"/>
              <a:gd name="connsiteX55" fmla="*/ 617679 w 754020"/>
              <a:gd name="connsiteY55" fmla="*/ 194484 h 983607"/>
              <a:gd name="connsiteX56" fmla="*/ 617030 w 754020"/>
              <a:gd name="connsiteY56" fmla="*/ 321004 h 983607"/>
              <a:gd name="connsiteX57" fmla="*/ 578101 w 754020"/>
              <a:gd name="connsiteY57" fmla="*/ 359933 h 983607"/>
              <a:gd name="connsiteX58" fmla="*/ 170644 w 754020"/>
              <a:gd name="connsiteY58" fmla="*/ 359933 h 983607"/>
              <a:gd name="connsiteX59" fmla="*/ 131714 w 754020"/>
              <a:gd name="connsiteY59" fmla="*/ 321004 h 983607"/>
              <a:gd name="connsiteX60" fmla="*/ 131066 w 754020"/>
              <a:gd name="connsiteY60" fmla="*/ 189942 h 983607"/>
              <a:gd name="connsiteX61" fmla="*/ 179727 w 754020"/>
              <a:gd name="connsiteY61" fmla="*/ 145822 h 983607"/>
              <a:gd name="connsiteX62" fmla="*/ 378914 w 754020"/>
              <a:gd name="connsiteY62" fmla="*/ 145822 h 983607"/>
              <a:gd name="connsiteX63" fmla="*/ 568369 w 754020"/>
              <a:gd name="connsiteY63" fmla="*/ 145173 h 983607"/>
              <a:gd name="connsiteX64" fmla="*/ 160263 w 754020"/>
              <a:gd name="connsiteY64" fmla="*/ 67964 h 983607"/>
              <a:gd name="connsiteX65" fmla="*/ 64238 w 754020"/>
              <a:gd name="connsiteY65" fmla="*/ 159447 h 983607"/>
              <a:gd name="connsiteX66" fmla="*/ 64238 w 754020"/>
              <a:gd name="connsiteY66" fmla="*/ 816050 h 983607"/>
              <a:gd name="connsiteX67" fmla="*/ 166102 w 754020"/>
              <a:gd name="connsiteY67" fmla="*/ 914021 h 983607"/>
              <a:gd name="connsiteX68" fmla="*/ 579398 w 754020"/>
              <a:gd name="connsiteY68" fmla="*/ 914021 h 983607"/>
              <a:gd name="connsiteX69" fmla="*/ 685805 w 754020"/>
              <a:gd name="connsiteY69" fmla="*/ 807616 h 983607"/>
              <a:gd name="connsiteX70" fmla="*/ 685156 w 754020"/>
              <a:gd name="connsiteY70" fmla="*/ 496183 h 983607"/>
              <a:gd name="connsiteX71" fmla="*/ 684507 w 754020"/>
              <a:gd name="connsiteY71" fmla="*/ 155554 h 983607"/>
              <a:gd name="connsiteX72" fmla="*/ 597566 w 754020"/>
              <a:gd name="connsiteY72" fmla="*/ 67964 h 983607"/>
              <a:gd name="connsiteX73" fmla="*/ 160263 w 754020"/>
              <a:gd name="connsiteY73" fmla="*/ 67964 h 983607"/>
              <a:gd name="connsiteX74" fmla="*/ 166102 w 754020"/>
              <a:gd name="connsiteY74" fmla="*/ 486 h 983607"/>
              <a:gd name="connsiteX75" fmla="*/ 593673 w 754020"/>
              <a:gd name="connsiteY75" fmla="*/ 486 h 983607"/>
              <a:gd name="connsiteX76" fmla="*/ 752633 w 754020"/>
              <a:gd name="connsiteY76" fmla="*/ 156851 h 983607"/>
              <a:gd name="connsiteX77" fmla="*/ 751984 w 754020"/>
              <a:gd name="connsiteY77" fmla="*/ 823187 h 983607"/>
              <a:gd name="connsiteX78" fmla="*/ 593673 w 754020"/>
              <a:gd name="connsiteY78" fmla="*/ 982147 h 983607"/>
              <a:gd name="connsiteX79" fmla="*/ 160911 w 754020"/>
              <a:gd name="connsiteY79" fmla="*/ 982147 h 983607"/>
              <a:gd name="connsiteX80" fmla="*/ 3249 w 754020"/>
              <a:gd name="connsiteY80" fmla="*/ 821241 h 983607"/>
              <a:gd name="connsiteX81" fmla="*/ 3249 w 754020"/>
              <a:gd name="connsiteY81" fmla="*/ 495534 h 983607"/>
              <a:gd name="connsiteX82" fmla="*/ 5 w 754020"/>
              <a:gd name="connsiteY82" fmla="*/ 495534 h 983607"/>
              <a:gd name="connsiteX83" fmla="*/ 5 w 754020"/>
              <a:gd name="connsiteY83" fmla="*/ 169828 h 983607"/>
              <a:gd name="connsiteX84" fmla="*/ 166102 w 754020"/>
              <a:gd name="connsiteY84" fmla="*/ 486 h 983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754020" h="983607">
                <a:moveTo>
                  <a:pt x="167379" y="718869"/>
                </a:moveTo>
                <a:cubicBezTo>
                  <a:pt x="174942" y="717916"/>
                  <a:pt x="183296" y="718241"/>
                  <a:pt x="192055" y="719376"/>
                </a:cubicBezTo>
                <a:cubicBezTo>
                  <a:pt x="261478" y="719376"/>
                  <a:pt x="264722" y="723918"/>
                  <a:pt x="267966" y="777121"/>
                </a:cubicBezTo>
                <a:cubicBezTo>
                  <a:pt x="271210" y="826431"/>
                  <a:pt x="247853" y="838110"/>
                  <a:pt x="203734" y="836812"/>
                </a:cubicBezTo>
                <a:cubicBezTo>
                  <a:pt x="140149" y="834866"/>
                  <a:pt x="133660" y="829026"/>
                  <a:pt x="131065" y="774526"/>
                </a:cubicBezTo>
                <a:cubicBezTo>
                  <a:pt x="129119" y="736083"/>
                  <a:pt x="144691" y="721728"/>
                  <a:pt x="167379" y="718869"/>
                </a:cubicBezTo>
                <a:close/>
                <a:moveTo>
                  <a:pt x="380212" y="718079"/>
                </a:moveTo>
                <a:cubicBezTo>
                  <a:pt x="425629" y="716132"/>
                  <a:pt x="445742" y="731704"/>
                  <a:pt x="442498" y="779068"/>
                </a:cubicBezTo>
                <a:cubicBezTo>
                  <a:pt x="439903" y="832271"/>
                  <a:pt x="436659" y="836813"/>
                  <a:pt x="365938" y="836164"/>
                </a:cubicBezTo>
                <a:cubicBezTo>
                  <a:pt x="328954" y="841354"/>
                  <a:pt x="303001" y="829676"/>
                  <a:pt x="306246" y="779068"/>
                </a:cubicBezTo>
                <a:cubicBezTo>
                  <a:pt x="309490" y="725216"/>
                  <a:pt x="315329" y="720674"/>
                  <a:pt x="380212" y="718079"/>
                </a:cubicBezTo>
                <a:close/>
                <a:moveTo>
                  <a:pt x="375670" y="564309"/>
                </a:moveTo>
                <a:cubicBezTo>
                  <a:pt x="437308" y="564309"/>
                  <a:pt x="442498" y="569499"/>
                  <a:pt x="442498" y="624649"/>
                </a:cubicBezTo>
                <a:cubicBezTo>
                  <a:pt x="441849" y="676554"/>
                  <a:pt x="436658" y="681096"/>
                  <a:pt x="376968" y="681096"/>
                </a:cubicBezTo>
                <a:cubicBezTo>
                  <a:pt x="312735" y="681096"/>
                  <a:pt x="306895" y="676554"/>
                  <a:pt x="306895" y="624000"/>
                </a:cubicBezTo>
                <a:cubicBezTo>
                  <a:pt x="306895" y="570797"/>
                  <a:pt x="314681" y="564309"/>
                  <a:pt x="375670" y="564309"/>
                </a:cubicBezTo>
                <a:close/>
                <a:moveTo>
                  <a:pt x="201137" y="564309"/>
                </a:moveTo>
                <a:cubicBezTo>
                  <a:pt x="262126" y="564309"/>
                  <a:pt x="267965" y="569499"/>
                  <a:pt x="267317" y="624000"/>
                </a:cubicBezTo>
                <a:cubicBezTo>
                  <a:pt x="266668" y="677203"/>
                  <a:pt x="261477" y="681096"/>
                  <a:pt x="197893" y="681096"/>
                </a:cubicBezTo>
                <a:cubicBezTo>
                  <a:pt x="136905" y="681096"/>
                  <a:pt x="131065" y="675905"/>
                  <a:pt x="131714" y="621405"/>
                </a:cubicBezTo>
                <a:cubicBezTo>
                  <a:pt x="131714" y="568850"/>
                  <a:pt x="136905" y="564309"/>
                  <a:pt x="201137" y="564309"/>
                </a:cubicBezTo>
                <a:close/>
                <a:moveTo>
                  <a:pt x="539830" y="558561"/>
                </a:moveTo>
                <a:cubicBezTo>
                  <a:pt x="553608" y="558145"/>
                  <a:pt x="570152" y="560578"/>
                  <a:pt x="589779" y="565606"/>
                </a:cubicBezTo>
                <a:cubicBezTo>
                  <a:pt x="608594" y="570148"/>
                  <a:pt x="617029" y="581827"/>
                  <a:pt x="617029" y="599994"/>
                </a:cubicBezTo>
                <a:cubicBezTo>
                  <a:pt x="617678" y="666173"/>
                  <a:pt x="617678" y="732352"/>
                  <a:pt x="617678" y="798532"/>
                </a:cubicBezTo>
                <a:cubicBezTo>
                  <a:pt x="617678" y="824485"/>
                  <a:pt x="603404" y="836163"/>
                  <a:pt x="578100" y="836812"/>
                </a:cubicBezTo>
                <a:cubicBezTo>
                  <a:pt x="560582" y="836812"/>
                  <a:pt x="542415" y="836812"/>
                  <a:pt x="524897" y="836812"/>
                </a:cubicBezTo>
                <a:cubicBezTo>
                  <a:pt x="493754" y="837461"/>
                  <a:pt x="482075" y="821240"/>
                  <a:pt x="482075" y="792044"/>
                </a:cubicBezTo>
                <a:cubicBezTo>
                  <a:pt x="482724" y="760901"/>
                  <a:pt x="482075" y="729757"/>
                  <a:pt x="482075" y="699263"/>
                </a:cubicBezTo>
                <a:cubicBezTo>
                  <a:pt x="482075" y="681745"/>
                  <a:pt x="482075" y="663578"/>
                  <a:pt x="482075" y="646060"/>
                </a:cubicBezTo>
                <a:cubicBezTo>
                  <a:pt x="482075" y="586693"/>
                  <a:pt x="498499" y="559808"/>
                  <a:pt x="539830" y="558561"/>
                </a:cubicBezTo>
                <a:close/>
                <a:moveTo>
                  <a:pt x="551500" y="408593"/>
                </a:moveTo>
                <a:cubicBezTo>
                  <a:pt x="593025" y="407296"/>
                  <a:pt x="620275" y="414432"/>
                  <a:pt x="617680" y="466338"/>
                </a:cubicBezTo>
                <a:cubicBezTo>
                  <a:pt x="615084" y="520839"/>
                  <a:pt x="612489" y="526029"/>
                  <a:pt x="550202" y="526029"/>
                </a:cubicBezTo>
                <a:cubicBezTo>
                  <a:pt x="487915" y="526029"/>
                  <a:pt x="481427" y="520190"/>
                  <a:pt x="481427" y="467636"/>
                </a:cubicBezTo>
                <a:cubicBezTo>
                  <a:pt x="482076" y="415730"/>
                  <a:pt x="489862" y="410540"/>
                  <a:pt x="551500" y="408593"/>
                </a:cubicBezTo>
                <a:close/>
                <a:moveTo>
                  <a:pt x="202436" y="408593"/>
                </a:moveTo>
                <a:cubicBezTo>
                  <a:pt x="245258" y="407295"/>
                  <a:pt x="270562" y="416378"/>
                  <a:pt x="267967" y="466987"/>
                </a:cubicBezTo>
                <a:cubicBezTo>
                  <a:pt x="264723" y="520838"/>
                  <a:pt x="261479" y="526029"/>
                  <a:pt x="192704" y="526029"/>
                </a:cubicBezTo>
                <a:cubicBezTo>
                  <a:pt x="158965" y="529922"/>
                  <a:pt x="128470" y="524731"/>
                  <a:pt x="131066" y="471528"/>
                </a:cubicBezTo>
                <a:cubicBezTo>
                  <a:pt x="133661" y="416378"/>
                  <a:pt x="140149" y="410539"/>
                  <a:pt x="202436" y="408593"/>
                </a:cubicBezTo>
                <a:close/>
                <a:moveTo>
                  <a:pt x="380212" y="407944"/>
                </a:moveTo>
                <a:cubicBezTo>
                  <a:pt x="425629" y="406646"/>
                  <a:pt x="445742" y="420920"/>
                  <a:pt x="443147" y="468933"/>
                </a:cubicBezTo>
                <a:cubicBezTo>
                  <a:pt x="439903" y="521487"/>
                  <a:pt x="436659" y="526029"/>
                  <a:pt x="365938" y="526029"/>
                </a:cubicBezTo>
                <a:cubicBezTo>
                  <a:pt x="328954" y="531219"/>
                  <a:pt x="303001" y="520189"/>
                  <a:pt x="306246" y="468933"/>
                </a:cubicBezTo>
                <a:cubicBezTo>
                  <a:pt x="309490" y="415081"/>
                  <a:pt x="315329" y="410539"/>
                  <a:pt x="380212" y="407944"/>
                </a:cubicBezTo>
                <a:close/>
                <a:moveTo>
                  <a:pt x="223847" y="183454"/>
                </a:moveTo>
                <a:cubicBezTo>
                  <a:pt x="169346" y="180858"/>
                  <a:pt x="169995" y="214598"/>
                  <a:pt x="169995" y="252878"/>
                </a:cubicBezTo>
                <a:cubicBezTo>
                  <a:pt x="169995" y="291807"/>
                  <a:pt x="170644" y="323599"/>
                  <a:pt x="224496" y="321653"/>
                </a:cubicBezTo>
                <a:cubicBezTo>
                  <a:pt x="315330" y="319057"/>
                  <a:pt x="405516" y="321004"/>
                  <a:pt x="496350" y="321004"/>
                </a:cubicBezTo>
                <a:cubicBezTo>
                  <a:pt x="580048" y="321004"/>
                  <a:pt x="581994" y="317760"/>
                  <a:pt x="579398" y="232765"/>
                </a:cubicBezTo>
                <a:cubicBezTo>
                  <a:pt x="578101" y="197728"/>
                  <a:pt x="564476" y="183454"/>
                  <a:pt x="529440" y="184102"/>
                </a:cubicBezTo>
                <a:cubicBezTo>
                  <a:pt x="479481" y="184751"/>
                  <a:pt x="428873" y="184102"/>
                  <a:pt x="378914" y="184102"/>
                </a:cubicBezTo>
                <a:cubicBezTo>
                  <a:pt x="327657" y="184102"/>
                  <a:pt x="275752" y="186049"/>
                  <a:pt x="223847" y="183454"/>
                </a:cubicBezTo>
                <a:close/>
                <a:moveTo>
                  <a:pt x="568369" y="145173"/>
                </a:moveTo>
                <a:cubicBezTo>
                  <a:pt x="603405" y="144525"/>
                  <a:pt x="618977" y="159447"/>
                  <a:pt x="617679" y="194484"/>
                </a:cubicBezTo>
                <a:cubicBezTo>
                  <a:pt x="616381" y="236658"/>
                  <a:pt x="617030" y="278831"/>
                  <a:pt x="617030" y="321004"/>
                </a:cubicBezTo>
                <a:cubicBezTo>
                  <a:pt x="617030" y="346957"/>
                  <a:pt x="604054" y="359933"/>
                  <a:pt x="578101" y="359933"/>
                </a:cubicBezTo>
                <a:cubicBezTo>
                  <a:pt x="442498" y="359933"/>
                  <a:pt x="306247" y="359933"/>
                  <a:pt x="170644" y="359933"/>
                </a:cubicBezTo>
                <a:cubicBezTo>
                  <a:pt x="144691" y="359933"/>
                  <a:pt x="131714" y="346957"/>
                  <a:pt x="131714" y="321004"/>
                </a:cubicBezTo>
                <a:cubicBezTo>
                  <a:pt x="131066" y="277533"/>
                  <a:pt x="131714" y="233414"/>
                  <a:pt x="131066" y="189942"/>
                </a:cubicBezTo>
                <a:cubicBezTo>
                  <a:pt x="130417" y="155555"/>
                  <a:pt x="148584" y="145173"/>
                  <a:pt x="179727" y="145822"/>
                </a:cubicBezTo>
                <a:cubicBezTo>
                  <a:pt x="246555" y="146471"/>
                  <a:pt x="312735" y="145822"/>
                  <a:pt x="378914" y="145822"/>
                </a:cubicBezTo>
                <a:cubicBezTo>
                  <a:pt x="442498" y="145822"/>
                  <a:pt x="505434" y="146471"/>
                  <a:pt x="568369" y="145173"/>
                </a:cubicBezTo>
                <a:close/>
                <a:moveTo>
                  <a:pt x="160263" y="67964"/>
                </a:moveTo>
                <a:cubicBezTo>
                  <a:pt x="97327" y="68612"/>
                  <a:pt x="64886" y="98458"/>
                  <a:pt x="64238" y="159447"/>
                </a:cubicBezTo>
                <a:cubicBezTo>
                  <a:pt x="62940" y="378747"/>
                  <a:pt x="62291" y="597399"/>
                  <a:pt x="64238" y="816050"/>
                </a:cubicBezTo>
                <a:cubicBezTo>
                  <a:pt x="64886" y="882230"/>
                  <a:pt x="99923" y="913373"/>
                  <a:pt x="166102" y="914021"/>
                </a:cubicBezTo>
                <a:cubicBezTo>
                  <a:pt x="303651" y="915319"/>
                  <a:pt x="441850" y="914670"/>
                  <a:pt x="579398" y="914021"/>
                </a:cubicBezTo>
                <a:cubicBezTo>
                  <a:pt x="655310" y="914021"/>
                  <a:pt x="685805" y="882230"/>
                  <a:pt x="685805" y="807616"/>
                </a:cubicBezTo>
                <a:cubicBezTo>
                  <a:pt x="685805" y="703805"/>
                  <a:pt x="685805" y="599994"/>
                  <a:pt x="685156" y="496183"/>
                </a:cubicBezTo>
                <a:cubicBezTo>
                  <a:pt x="685156" y="382640"/>
                  <a:pt x="685805" y="269097"/>
                  <a:pt x="684507" y="155554"/>
                </a:cubicBezTo>
                <a:cubicBezTo>
                  <a:pt x="683858" y="96511"/>
                  <a:pt x="656608" y="68612"/>
                  <a:pt x="597566" y="67964"/>
                </a:cubicBezTo>
                <a:cubicBezTo>
                  <a:pt x="452230" y="66666"/>
                  <a:pt x="306247" y="66666"/>
                  <a:pt x="160263" y="67964"/>
                </a:cubicBezTo>
                <a:close/>
                <a:moveTo>
                  <a:pt x="166102" y="486"/>
                </a:moveTo>
                <a:cubicBezTo>
                  <a:pt x="308842" y="-162"/>
                  <a:pt x="450933" y="-162"/>
                  <a:pt x="593673" y="486"/>
                </a:cubicBezTo>
                <a:cubicBezTo>
                  <a:pt x="693591" y="486"/>
                  <a:pt x="751984" y="56285"/>
                  <a:pt x="752633" y="156851"/>
                </a:cubicBezTo>
                <a:cubicBezTo>
                  <a:pt x="754579" y="378747"/>
                  <a:pt x="754579" y="600643"/>
                  <a:pt x="751984" y="823187"/>
                </a:cubicBezTo>
                <a:cubicBezTo>
                  <a:pt x="751984" y="921159"/>
                  <a:pt x="690995" y="980849"/>
                  <a:pt x="593673" y="982147"/>
                </a:cubicBezTo>
                <a:cubicBezTo>
                  <a:pt x="448986" y="984094"/>
                  <a:pt x="304949" y="984094"/>
                  <a:pt x="160911" y="982147"/>
                </a:cubicBezTo>
                <a:cubicBezTo>
                  <a:pt x="56452" y="980849"/>
                  <a:pt x="3249" y="925051"/>
                  <a:pt x="3249" y="821241"/>
                </a:cubicBezTo>
                <a:cubicBezTo>
                  <a:pt x="3249" y="712888"/>
                  <a:pt x="3249" y="603887"/>
                  <a:pt x="3249" y="495534"/>
                </a:cubicBezTo>
                <a:cubicBezTo>
                  <a:pt x="2600" y="495534"/>
                  <a:pt x="1302" y="495534"/>
                  <a:pt x="5" y="495534"/>
                </a:cubicBezTo>
                <a:cubicBezTo>
                  <a:pt x="5" y="386533"/>
                  <a:pt x="654" y="278180"/>
                  <a:pt x="5" y="169828"/>
                </a:cubicBezTo>
                <a:cubicBezTo>
                  <a:pt x="-644" y="59529"/>
                  <a:pt x="55154" y="1135"/>
                  <a:pt x="166102" y="486"/>
                </a:cubicBezTo>
                <a:close/>
              </a:path>
            </a:pathLst>
          </a:custGeom>
          <a:solidFill>
            <a:schemeClr val="bg1"/>
          </a:solidFill>
          <a:ln w="6487" cap="flat">
            <a:noFill/>
            <a:prstDash val="solid"/>
            <a:miter/>
          </a:ln>
        </p:spPr>
        <p:txBody>
          <a:bodyPr wrap="square" rtlCol="0" anchor="ctr">
            <a:noAutofit/>
          </a:bodyPr>
          <a:lstStyle/>
          <a:p>
            <a:endParaRPr lang="en-US"/>
          </a:p>
        </p:txBody>
      </p:sp>
      <p:sp>
        <p:nvSpPr>
          <p:cNvPr id="20" name="Freeform: Shape 19">
            <a:extLst>
              <a:ext uri="{FF2B5EF4-FFF2-40B4-BE49-F238E27FC236}">
                <a16:creationId xmlns:a16="http://schemas.microsoft.com/office/drawing/2014/main" id="{515302C3-0C33-4F46-B4EB-F1DEC6C9D722}"/>
              </a:ext>
            </a:extLst>
          </p:cNvPr>
          <p:cNvSpPr/>
          <p:nvPr/>
        </p:nvSpPr>
        <p:spPr>
          <a:xfrm>
            <a:off x="4943404" y="1905548"/>
            <a:ext cx="617550" cy="559254"/>
          </a:xfrm>
          <a:custGeom>
            <a:avLst/>
            <a:gdLst>
              <a:gd name="connsiteX0" fmla="*/ 374524 w 762313"/>
              <a:gd name="connsiteY0" fmla="*/ 189007 h 690351"/>
              <a:gd name="connsiteX1" fmla="*/ 389388 w 762313"/>
              <a:gd name="connsiteY1" fmla="*/ 195167 h 690351"/>
              <a:gd name="connsiteX2" fmla="*/ 635350 w 762313"/>
              <a:gd name="connsiteY2" fmla="*/ 383256 h 690351"/>
              <a:gd name="connsiteX3" fmla="*/ 658861 w 762313"/>
              <a:gd name="connsiteY3" fmla="*/ 430730 h 690351"/>
              <a:gd name="connsiteX4" fmla="*/ 659313 w 762313"/>
              <a:gd name="connsiteY4" fmla="*/ 626957 h 690351"/>
              <a:gd name="connsiteX5" fmla="*/ 615908 w 762313"/>
              <a:gd name="connsiteY5" fmla="*/ 682117 h 690351"/>
              <a:gd name="connsiteX6" fmla="*/ 573407 w 762313"/>
              <a:gd name="connsiteY6" fmla="*/ 684378 h 690351"/>
              <a:gd name="connsiteX7" fmla="*/ 458112 w 762313"/>
              <a:gd name="connsiteY7" fmla="*/ 686639 h 690351"/>
              <a:gd name="connsiteX8" fmla="*/ 430080 w 762313"/>
              <a:gd name="connsiteY8" fmla="*/ 658154 h 690351"/>
              <a:gd name="connsiteX9" fmla="*/ 427819 w 762313"/>
              <a:gd name="connsiteY9" fmla="*/ 529748 h 690351"/>
              <a:gd name="connsiteX10" fmla="*/ 378989 w 762313"/>
              <a:gd name="connsiteY10" fmla="*/ 481821 h 690351"/>
              <a:gd name="connsiteX11" fmla="*/ 308908 w 762313"/>
              <a:gd name="connsiteY11" fmla="*/ 482725 h 690351"/>
              <a:gd name="connsiteX12" fmla="*/ 260529 w 762313"/>
              <a:gd name="connsiteY12" fmla="*/ 532460 h 690351"/>
              <a:gd name="connsiteX13" fmla="*/ 262338 w 762313"/>
              <a:gd name="connsiteY13" fmla="*/ 663580 h 690351"/>
              <a:gd name="connsiteX14" fmla="*/ 236566 w 762313"/>
              <a:gd name="connsiteY14" fmla="*/ 690256 h 690351"/>
              <a:gd name="connsiteX15" fmla="*/ 171006 w 762313"/>
              <a:gd name="connsiteY15" fmla="*/ 690256 h 690351"/>
              <a:gd name="connsiteX16" fmla="*/ 115394 w 762313"/>
              <a:gd name="connsiteY16" fmla="*/ 635095 h 690351"/>
              <a:gd name="connsiteX17" fmla="*/ 112681 w 762313"/>
              <a:gd name="connsiteY17" fmla="*/ 436608 h 690351"/>
              <a:gd name="connsiteX18" fmla="*/ 127601 w 762313"/>
              <a:gd name="connsiteY18" fmla="*/ 403602 h 690351"/>
              <a:gd name="connsiteX19" fmla="*/ 359999 w 762313"/>
              <a:gd name="connsiteY19" fmla="*/ 196072 h 690351"/>
              <a:gd name="connsiteX20" fmla="*/ 374524 w 762313"/>
              <a:gd name="connsiteY20" fmla="*/ 189007 h 690351"/>
              <a:gd name="connsiteX21" fmla="*/ 571597 w 762313"/>
              <a:gd name="connsiteY21" fmla="*/ 297 h 690351"/>
              <a:gd name="connsiteX22" fmla="*/ 626306 w 762313"/>
              <a:gd name="connsiteY22" fmla="*/ 54101 h 690351"/>
              <a:gd name="connsiteX23" fmla="*/ 627662 w 762313"/>
              <a:gd name="connsiteY23" fmla="*/ 182508 h 690351"/>
              <a:gd name="connsiteX24" fmla="*/ 649817 w 762313"/>
              <a:gd name="connsiteY24" fmla="*/ 229077 h 690351"/>
              <a:gd name="connsiteX25" fmla="*/ 744313 w 762313"/>
              <a:gd name="connsiteY25" fmla="*/ 306393 h 690351"/>
              <a:gd name="connsiteX26" fmla="*/ 759234 w 762313"/>
              <a:gd name="connsiteY26" fmla="*/ 342111 h 690351"/>
              <a:gd name="connsiteX27" fmla="*/ 728489 w 762313"/>
              <a:gd name="connsiteY27" fmla="*/ 357936 h 690351"/>
              <a:gd name="connsiteX28" fmla="*/ 613194 w 762313"/>
              <a:gd name="connsiteY28" fmla="*/ 326287 h 690351"/>
              <a:gd name="connsiteX29" fmla="*/ 388935 w 762313"/>
              <a:gd name="connsiteY29" fmla="*/ 151310 h 690351"/>
              <a:gd name="connsiteX30" fmla="*/ 352764 w 762313"/>
              <a:gd name="connsiteY30" fmla="*/ 152667 h 690351"/>
              <a:gd name="connsiteX31" fmla="*/ 128053 w 762313"/>
              <a:gd name="connsiteY31" fmla="*/ 351606 h 690351"/>
              <a:gd name="connsiteX32" fmla="*/ 86004 w 762313"/>
              <a:gd name="connsiteY32" fmla="*/ 367431 h 690351"/>
              <a:gd name="connsiteX33" fmla="*/ 25418 w 762313"/>
              <a:gd name="connsiteY33" fmla="*/ 367431 h 690351"/>
              <a:gd name="connsiteX34" fmla="*/ 99 w 762313"/>
              <a:gd name="connsiteY34" fmla="*/ 355675 h 690351"/>
              <a:gd name="connsiteX35" fmla="*/ 11854 w 762313"/>
              <a:gd name="connsiteY35" fmla="*/ 327191 h 690351"/>
              <a:gd name="connsiteX36" fmla="*/ 190900 w 762313"/>
              <a:gd name="connsiteY36" fmla="*/ 168491 h 690351"/>
              <a:gd name="connsiteX37" fmla="*/ 306646 w 762313"/>
              <a:gd name="connsiteY37" fmla="*/ 68117 h 690351"/>
              <a:gd name="connsiteX38" fmla="*/ 451781 w 762313"/>
              <a:gd name="connsiteY38" fmla="*/ 65857 h 690351"/>
              <a:gd name="connsiteX39" fmla="*/ 479362 w 762313"/>
              <a:gd name="connsiteY39" fmla="*/ 86203 h 690351"/>
              <a:gd name="connsiteX40" fmla="*/ 480266 w 762313"/>
              <a:gd name="connsiteY40" fmla="*/ 49580 h 690351"/>
              <a:gd name="connsiteX41" fmla="*/ 528644 w 762313"/>
              <a:gd name="connsiteY41" fmla="*/ 749 h 690351"/>
              <a:gd name="connsiteX42" fmla="*/ 571597 w 762313"/>
              <a:gd name="connsiteY42" fmla="*/ 297 h 690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762313" h="690351">
                <a:moveTo>
                  <a:pt x="374524" y="189007"/>
                </a:moveTo>
                <a:cubicBezTo>
                  <a:pt x="379215" y="188951"/>
                  <a:pt x="383963" y="191098"/>
                  <a:pt x="389388" y="195167"/>
                </a:cubicBezTo>
                <a:cubicBezTo>
                  <a:pt x="471224" y="258014"/>
                  <a:pt x="553513" y="320861"/>
                  <a:pt x="635350" y="383256"/>
                </a:cubicBezTo>
                <a:cubicBezTo>
                  <a:pt x="651174" y="395011"/>
                  <a:pt x="659313" y="409027"/>
                  <a:pt x="658861" y="430730"/>
                </a:cubicBezTo>
                <a:cubicBezTo>
                  <a:pt x="657504" y="496290"/>
                  <a:pt x="658861" y="561849"/>
                  <a:pt x="659313" y="626957"/>
                </a:cubicBezTo>
                <a:cubicBezTo>
                  <a:pt x="659313" y="655893"/>
                  <a:pt x="646201" y="673527"/>
                  <a:pt x="615908" y="682117"/>
                </a:cubicBezTo>
                <a:cubicBezTo>
                  <a:pt x="605056" y="682569"/>
                  <a:pt x="589232" y="683926"/>
                  <a:pt x="573407" y="684378"/>
                </a:cubicBezTo>
                <a:cubicBezTo>
                  <a:pt x="534975" y="685282"/>
                  <a:pt x="496544" y="683926"/>
                  <a:pt x="458112" y="686639"/>
                </a:cubicBezTo>
                <a:cubicBezTo>
                  <a:pt x="434602" y="688447"/>
                  <a:pt x="430080" y="678500"/>
                  <a:pt x="430080" y="658154"/>
                </a:cubicBezTo>
                <a:cubicBezTo>
                  <a:pt x="430532" y="615653"/>
                  <a:pt x="429176" y="572701"/>
                  <a:pt x="427819" y="529748"/>
                </a:cubicBezTo>
                <a:cubicBezTo>
                  <a:pt x="426915" y="495385"/>
                  <a:pt x="413803" y="482725"/>
                  <a:pt x="378989" y="481821"/>
                </a:cubicBezTo>
                <a:cubicBezTo>
                  <a:pt x="355478" y="481369"/>
                  <a:pt x="332419" y="481821"/>
                  <a:pt x="308908" y="482725"/>
                </a:cubicBezTo>
                <a:cubicBezTo>
                  <a:pt x="276354" y="484082"/>
                  <a:pt x="260529" y="499907"/>
                  <a:pt x="260529" y="532460"/>
                </a:cubicBezTo>
                <a:cubicBezTo>
                  <a:pt x="260529" y="576318"/>
                  <a:pt x="260529" y="620175"/>
                  <a:pt x="262338" y="663580"/>
                </a:cubicBezTo>
                <a:cubicBezTo>
                  <a:pt x="263242" y="683474"/>
                  <a:pt x="256008" y="690708"/>
                  <a:pt x="236566" y="690256"/>
                </a:cubicBezTo>
                <a:cubicBezTo>
                  <a:pt x="214864" y="689351"/>
                  <a:pt x="192709" y="690708"/>
                  <a:pt x="171006" y="690256"/>
                </a:cubicBezTo>
                <a:cubicBezTo>
                  <a:pt x="136644" y="689351"/>
                  <a:pt x="116298" y="669457"/>
                  <a:pt x="115394" y="635095"/>
                </a:cubicBezTo>
                <a:cubicBezTo>
                  <a:pt x="114037" y="569083"/>
                  <a:pt x="112229" y="502620"/>
                  <a:pt x="112681" y="436608"/>
                </a:cubicBezTo>
                <a:cubicBezTo>
                  <a:pt x="113133" y="425304"/>
                  <a:pt x="119463" y="411288"/>
                  <a:pt x="127601" y="403602"/>
                </a:cubicBezTo>
                <a:cubicBezTo>
                  <a:pt x="204464" y="333973"/>
                  <a:pt x="282684" y="265248"/>
                  <a:pt x="359999" y="196072"/>
                </a:cubicBezTo>
                <a:cubicBezTo>
                  <a:pt x="365199" y="191325"/>
                  <a:pt x="369833" y="189064"/>
                  <a:pt x="374524" y="189007"/>
                </a:cubicBezTo>
                <a:close/>
                <a:moveTo>
                  <a:pt x="571597" y="297"/>
                </a:moveTo>
                <a:cubicBezTo>
                  <a:pt x="609125" y="1201"/>
                  <a:pt x="625402" y="16574"/>
                  <a:pt x="626306" y="54101"/>
                </a:cubicBezTo>
                <a:cubicBezTo>
                  <a:pt x="627662" y="96602"/>
                  <a:pt x="628114" y="139555"/>
                  <a:pt x="627662" y="182508"/>
                </a:cubicBezTo>
                <a:cubicBezTo>
                  <a:pt x="627662" y="202854"/>
                  <a:pt x="633992" y="216870"/>
                  <a:pt x="649817" y="229077"/>
                </a:cubicBezTo>
                <a:cubicBezTo>
                  <a:pt x="681918" y="254397"/>
                  <a:pt x="713116" y="280621"/>
                  <a:pt x="744313" y="306393"/>
                </a:cubicBezTo>
                <a:cubicBezTo>
                  <a:pt x="755617" y="315887"/>
                  <a:pt x="768276" y="327191"/>
                  <a:pt x="759234" y="342111"/>
                </a:cubicBezTo>
                <a:cubicBezTo>
                  <a:pt x="754260" y="350702"/>
                  <a:pt x="739792" y="355223"/>
                  <a:pt x="728489" y="357936"/>
                </a:cubicBezTo>
                <a:cubicBezTo>
                  <a:pt x="684631" y="367883"/>
                  <a:pt x="648913" y="356580"/>
                  <a:pt x="613194" y="326287"/>
                </a:cubicBezTo>
                <a:cubicBezTo>
                  <a:pt x="540852" y="265248"/>
                  <a:pt x="463537" y="209636"/>
                  <a:pt x="388935" y="151310"/>
                </a:cubicBezTo>
                <a:cubicBezTo>
                  <a:pt x="374918" y="140007"/>
                  <a:pt x="365876" y="140911"/>
                  <a:pt x="352764" y="152667"/>
                </a:cubicBezTo>
                <a:cubicBezTo>
                  <a:pt x="278614" y="219583"/>
                  <a:pt x="203560" y="286047"/>
                  <a:pt x="128053" y="351606"/>
                </a:cubicBezTo>
                <a:cubicBezTo>
                  <a:pt x="117654" y="361101"/>
                  <a:pt x="100472" y="365622"/>
                  <a:pt x="86004" y="367431"/>
                </a:cubicBezTo>
                <a:cubicBezTo>
                  <a:pt x="66110" y="369692"/>
                  <a:pt x="45764" y="369240"/>
                  <a:pt x="25418" y="367431"/>
                </a:cubicBezTo>
                <a:cubicBezTo>
                  <a:pt x="15923" y="366527"/>
                  <a:pt x="551" y="360197"/>
                  <a:pt x="99" y="355675"/>
                </a:cubicBezTo>
                <a:cubicBezTo>
                  <a:pt x="-806" y="346633"/>
                  <a:pt x="4620" y="333521"/>
                  <a:pt x="11854" y="327191"/>
                </a:cubicBezTo>
                <a:cubicBezTo>
                  <a:pt x="71084" y="273387"/>
                  <a:pt x="130765" y="220939"/>
                  <a:pt x="190900" y="168491"/>
                </a:cubicBezTo>
                <a:cubicBezTo>
                  <a:pt x="229331" y="134581"/>
                  <a:pt x="266859" y="100219"/>
                  <a:pt x="306646" y="68117"/>
                </a:cubicBezTo>
                <a:cubicBezTo>
                  <a:pt x="358642" y="26069"/>
                  <a:pt x="397073" y="26521"/>
                  <a:pt x="451781" y="65857"/>
                </a:cubicBezTo>
                <a:cubicBezTo>
                  <a:pt x="460372" y="71734"/>
                  <a:pt x="468511" y="78064"/>
                  <a:pt x="479362" y="86203"/>
                </a:cubicBezTo>
                <a:cubicBezTo>
                  <a:pt x="479814" y="71282"/>
                  <a:pt x="479362" y="60431"/>
                  <a:pt x="480266" y="49580"/>
                </a:cubicBezTo>
                <a:cubicBezTo>
                  <a:pt x="482075" y="19287"/>
                  <a:pt x="498352" y="3010"/>
                  <a:pt x="528644" y="749"/>
                </a:cubicBezTo>
                <a:cubicBezTo>
                  <a:pt x="543113" y="-155"/>
                  <a:pt x="557129" y="-155"/>
                  <a:pt x="571597" y="297"/>
                </a:cubicBezTo>
                <a:close/>
              </a:path>
            </a:pathLst>
          </a:custGeom>
          <a:solidFill>
            <a:schemeClr val="bg1"/>
          </a:solidFill>
          <a:ln w="4516" cap="flat">
            <a:noFill/>
            <a:prstDash val="solid"/>
            <a:miter/>
          </a:ln>
        </p:spPr>
        <p:txBody>
          <a:bodyPr rtlCol="0" anchor="ctr"/>
          <a:lstStyle/>
          <a:p>
            <a:endParaRPr lang="en-US"/>
          </a:p>
        </p:txBody>
      </p:sp>
      <p:sp>
        <p:nvSpPr>
          <p:cNvPr id="21" name="Freeform: Shape 20">
            <a:extLst>
              <a:ext uri="{FF2B5EF4-FFF2-40B4-BE49-F238E27FC236}">
                <a16:creationId xmlns:a16="http://schemas.microsoft.com/office/drawing/2014/main" id="{E45A40BF-B3DD-4141-94E7-574D9D3C2629}"/>
              </a:ext>
            </a:extLst>
          </p:cNvPr>
          <p:cNvSpPr/>
          <p:nvPr/>
        </p:nvSpPr>
        <p:spPr>
          <a:xfrm>
            <a:off x="825378" y="690349"/>
            <a:ext cx="511690" cy="605379"/>
          </a:xfrm>
          <a:custGeom>
            <a:avLst/>
            <a:gdLst>
              <a:gd name="connsiteX0" fmla="*/ 836990 w 836628"/>
              <a:gd name="connsiteY0" fmla="*/ 121252 h 989814"/>
              <a:gd name="connsiteX1" fmla="*/ 791623 w 836628"/>
              <a:gd name="connsiteY1" fmla="*/ 82956 h 989814"/>
              <a:gd name="connsiteX2" fmla="*/ 436351 w 836628"/>
              <a:gd name="connsiteY2" fmla="*/ 6363 h 989814"/>
              <a:gd name="connsiteX3" fmla="*/ 401589 w 836628"/>
              <a:gd name="connsiteY3" fmla="*/ 6952 h 989814"/>
              <a:gd name="connsiteX4" fmla="*/ 45727 w 836628"/>
              <a:gd name="connsiteY4" fmla="*/ 82367 h 989814"/>
              <a:gd name="connsiteX5" fmla="*/ 1539 w 836628"/>
              <a:gd name="connsiteY5" fmla="*/ 119485 h 989814"/>
              <a:gd name="connsiteX6" fmla="*/ 13323 w 836628"/>
              <a:gd name="connsiteY6" fmla="*/ 434104 h 989814"/>
              <a:gd name="connsiteX7" fmla="*/ 102288 w 836628"/>
              <a:gd name="connsiteY7" fmla="*/ 712195 h 989814"/>
              <a:gd name="connsiteX8" fmla="*/ 390984 w 836628"/>
              <a:gd name="connsiteY8" fmla="*/ 985572 h 989814"/>
              <a:gd name="connsiteX9" fmla="*/ 447545 w 836628"/>
              <a:gd name="connsiteY9" fmla="*/ 984983 h 989814"/>
              <a:gd name="connsiteX10" fmla="*/ 682037 w 836628"/>
              <a:gd name="connsiteY10" fmla="*/ 781128 h 989814"/>
              <a:gd name="connsiteX11" fmla="*/ 807531 w 836628"/>
              <a:gd name="connsiteY11" fmla="*/ 525426 h 989814"/>
              <a:gd name="connsiteX12" fmla="*/ 836401 w 836628"/>
              <a:gd name="connsiteY12" fmla="*/ 209628 h 989814"/>
              <a:gd name="connsiteX13" fmla="*/ 836990 w 836628"/>
              <a:gd name="connsiteY13" fmla="*/ 121252 h 989814"/>
              <a:gd name="connsiteX14" fmla="*/ 588947 w 836628"/>
              <a:gd name="connsiteY14" fmla="*/ 544280 h 989814"/>
              <a:gd name="connsiteX15" fmla="*/ 500571 w 836628"/>
              <a:gd name="connsiteY15" fmla="*/ 544280 h 989814"/>
              <a:gd name="connsiteX16" fmla="*/ 472880 w 836628"/>
              <a:gd name="connsiteY16" fmla="*/ 571971 h 989814"/>
              <a:gd name="connsiteX17" fmla="*/ 472880 w 836628"/>
              <a:gd name="connsiteY17" fmla="*/ 654456 h 989814"/>
              <a:gd name="connsiteX18" fmla="*/ 428691 w 836628"/>
              <a:gd name="connsiteY18" fmla="*/ 697466 h 989814"/>
              <a:gd name="connsiteX19" fmla="*/ 405124 w 836628"/>
              <a:gd name="connsiteY19" fmla="*/ 697466 h 989814"/>
              <a:gd name="connsiteX20" fmla="*/ 365650 w 836628"/>
              <a:gd name="connsiteY20" fmla="*/ 658580 h 989814"/>
              <a:gd name="connsiteX21" fmla="*/ 365650 w 836628"/>
              <a:gd name="connsiteY21" fmla="*/ 614392 h 989814"/>
              <a:gd name="connsiteX22" fmla="*/ 295538 w 836628"/>
              <a:gd name="connsiteY22" fmla="*/ 544280 h 989814"/>
              <a:gd name="connsiteX23" fmla="*/ 280808 w 836628"/>
              <a:gd name="connsiteY23" fmla="*/ 544280 h 989814"/>
              <a:gd name="connsiteX24" fmla="*/ 212464 w 836628"/>
              <a:gd name="connsiteY24" fmla="*/ 472400 h 989814"/>
              <a:gd name="connsiteX25" fmla="*/ 250761 w 836628"/>
              <a:gd name="connsiteY25" fmla="*/ 434104 h 989814"/>
              <a:gd name="connsiteX26" fmla="*/ 330299 w 836628"/>
              <a:gd name="connsiteY26" fmla="*/ 434104 h 989814"/>
              <a:gd name="connsiteX27" fmla="*/ 366239 w 836628"/>
              <a:gd name="connsiteY27" fmla="*/ 399343 h 989814"/>
              <a:gd name="connsiteX28" fmla="*/ 365650 w 836628"/>
              <a:gd name="connsiteY28" fmla="*/ 319804 h 989814"/>
              <a:gd name="connsiteX29" fmla="*/ 405124 w 836628"/>
              <a:gd name="connsiteY29" fmla="*/ 280329 h 989814"/>
              <a:gd name="connsiteX30" fmla="*/ 437529 w 836628"/>
              <a:gd name="connsiteY30" fmla="*/ 280919 h 989814"/>
              <a:gd name="connsiteX31" fmla="*/ 472880 w 836628"/>
              <a:gd name="connsiteY31" fmla="*/ 318626 h 989814"/>
              <a:gd name="connsiteX32" fmla="*/ 472880 w 836628"/>
              <a:gd name="connsiteY32" fmla="*/ 401110 h 989814"/>
              <a:gd name="connsiteX33" fmla="*/ 504695 w 836628"/>
              <a:gd name="connsiteY33" fmla="*/ 434104 h 989814"/>
              <a:gd name="connsiteX34" fmla="*/ 584234 w 836628"/>
              <a:gd name="connsiteY34" fmla="*/ 434104 h 989814"/>
              <a:gd name="connsiteX35" fmla="*/ 626654 w 836628"/>
              <a:gd name="connsiteY35" fmla="*/ 477114 h 989814"/>
              <a:gd name="connsiteX36" fmla="*/ 626654 w 836628"/>
              <a:gd name="connsiteY36" fmla="*/ 506573 h 989814"/>
              <a:gd name="connsiteX37" fmla="*/ 588947 w 836628"/>
              <a:gd name="connsiteY37" fmla="*/ 544280 h 989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836628" h="989814">
                <a:moveTo>
                  <a:pt x="836990" y="121252"/>
                </a:moveTo>
                <a:cubicBezTo>
                  <a:pt x="835812" y="80599"/>
                  <a:pt x="831098" y="77064"/>
                  <a:pt x="791623" y="82956"/>
                </a:cubicBezTo>
                <a:cubicBezTo>
                  <a:pt x="663772" y="100631"/>
                  <a:pt x="542991" y="86491"/>
                  <a:pt x="436351" y="6363"/>
                </a:cubicBezTo>
                <a:cubicBezTo>
                  <a:pt x="423978" y="-3064"/>
                  <a:pt x="413373" y="-1296"/>
                  <a:pt x="401589" y="6952"/>
                </a:cubicBezTo>
                <a:cubicBezTo>
                  <a:pt x="294949" y="86491"/>
                  <a:pt x="173579" y="101220"/>
                  <a:pt x="45727" y="82367"/>
                </a:cubicBezTo>
                <a:cubicBezTo>
                  <a:pt x="8020" y="77064"/>
                  <a:pt x="2718" y="81188"/>
                  <a:pt x="1539" y="119485"/>
                </a:cubicBezTo>
                <a:cubicBezTo>
                  <a:pt x="-1407" y="224358"/>
                  <a:pt x="-1407" y="329820"/>
                  <a:pt x="13323" y="434104"/>
                </a:cubicBezTo>
                <a:cubicBezTo>
                  <a:pt x="26874" y="531907"/>
                  <a:pt x="43960" y="629710"/>
                  <a:pt x="102288" y="712195"/>
                </a:cubicBezTo>
                <a:cubicBezTo>
                  <a:pt x="180059" y="821782"/>
                  <a:pt x="276095" y="914282"/>
                  <a:pt x="390984" y="985572"/>
                </a:cubicBezTo>
                <a:cubicBezTo>
                  <a:pt x="411605" y="997945"/>
                  <a:pt x="427513" y="997356"/>
                  <a:pt x="447545" y="984983"/>
                </a:cubicBezTo>
                <a:cubicBezTo>
                  <a:pt x="537689" y="930190"/>
                  <a:pt x="611925" y="858310"/>
                  <a:pt x="682037" y="781128"/>
                </a:cubicBezTo>
                <a:cubicBezTo>
                  <a:pt x="749203" y="707482"/>
                  <a:pt x="787499" y="621462"/>
                  <a:pt x="807531" y="525426"/>
                </a:cubicBezTo>
                <a:cubicBezTo>
                  <a:pt x="829331" y="421142"/>
                  <a:pt x="837579" y="315680"/>
                  <a:pt x="836401" y="209628"/>
                </a:cubicBezTo>
                <a:cubicBezTo>
                  <a:pt x="837579" y="180170"/>
                  <a:pt x="838168" y="150711"/>
                  <a:pt x="836990" y="121252"/>
                </a:cubicBezTo>
                <a:close/>
                <a:moveTo>
                  <a:pt x="588947" y="544280"/>
                </a:moveTo>
                <a:cubicBezTo>
                  <a:pt x="559488" y="544280"/>
                  <a:pt x="530030" y="544869"/>
                  <a:pt x="500571" y="544280"/>
                </a:cubicBezTo>
                <a:cubicBezTo>
                  <a:pt x="479950" y="543691"/>
                  <a:pt x="472290" y="551939"/>
                  <a:pt x="472880" y="571971"/>
                </a:cubicBezTo>
                <a:cubicBezTo>
                  <a:pt x="474058" y="599662"/>
                  <a:pt x="473469" y="626764"/>
                  <a:pt x="472880" y="654456"/>
                </a:cubicBezTo>
                <a:cubicBezTo>
                  <a:pt x="472290" y="689217"/>
                  <a:pt x="464042" y="696876"/>
                  <a:pt x="428691" y="697466"/>
                </a:cubicBezTo>
                <a:cubicBezTo>
                  <a:pt x="421032" y="697466"/>
                  <a:pt x="412784" y="697466"/>
                  <a:pt x="405124" y="697466"/>
                </a:cubicBezTo>
                <a:cubicBezTo>
                  <a:pt x="378612" y="698055"/>
                  <a:pt x="364471" y="686271"/>
                  <a:pt x="365650" y="658580"/>
                </a:cubicBezTo>
                <a:cubicBezTo>
                  <a:pt x="366239" y="643851"/>
                  <a:pt x="365650" y="629121"/>
                  <a:pt x="365650" y="614392"/>
                </a:cubicBezTo>
                <a:cubicBezTo>
                  <a:pt x="365650" y="544280"/>
                  <a:pt x="365650" y="544280"/>
                  <a:pt x="295538" y="544280"/>
                </a:cubicBezTo>
                <a:cubicBezTo>
                  <a:pt x="290824" y="544280"/>
                  <a:pt x="285522" y="544280"/>
                  <a:pt x="280808" y="544280"/>
                </a:cubicBezTo>
                <a:cubicBezTo>
                  <a:pt x="213053" y="544280"/>
                  <a:pt x="208929" y="539567"/>
                  <a:pt x="212464" y="472400"/>
                </a:cubicBezTo>
                <a:cubicBezTo>
                  <a:pt x="213642" y="446477"/>
                  <a:pt x="226604" y="434693"/>
                  <a:pt x="250761" y="434104"/>
                </a:cubicBezTo>
                <a:cubicBezTo>
                  <a:pt x="277273" y="433515"/>
                  <a:pt x="303786" y="432337"/>
                  <a:pt x="330299" y="434104"/>
                </a:cubicBezTo>
                <a:cubicBezTo>
                  <a:pt x="356812" y="435872"/>
                  <a:pt x="368006" y="427034"/>
                  <a:pt x="366239" y="399343"/>
                </a:cubicBezTo>
                <a:cubicBezTo>
                  <a:pt x="364471" y="372830"/>
                  <a:pt x="366239" y="346317"/>
                  <a:pt x="365650" y="319804"/>
                </a:cubicBezTo>
                <a:cubicBezTo>
                  <a:pt x="365061" y="292702"/>
                  <a:pt x="378612" y="280329"/>
                  <a:pt x="405124" y="280329"/>
                </a:cubicBezTo>
                <a:cubicBezTo>
                  <a:pt x="415730" y="280329"/>
                  <a:pt x="426924" y="280329"/>
                  <a:pt x="437529" y="280919"/>
                </a:cubicBezTo>
                <a:cubicBezTo>
                  <a:pt x="461096" y="282686"/>
                  <a:pt x="473469" y="294470"/>
                  <a:pt x="472880" y="318626"/>
                </a:cubicBezTo>
                <a:cubicBezTo>
                  <a:pt x="472880" y="346317"/>
                  <a:pt x="474058" y="373419"/>
                  <a:pt x="472880" y="401110"/>
                </a:cubicBezTo>
                <a:cubicBezTo>
                  <a:pt x="471701" y="424677"/>
                  <a:pt x="479950" y="435283"/>
                  <a:pt x="504695" y="434104"/>
                </a:cubicBezTo>
                <a:cubicBezTo>
                  <a:pt x="531208" y="432337"/>
                  <a:pt x="557721" y="433515"/>
                  <a:pt x="584234" y="434104"/>
                </a:cubicBezTo>
                <a:cubicBezTo>
                  <a:pt x="616638" y="435283"/>
                  <a:pt x="626065" y="444709"/>
                  <a:pt x="626654" y="477114"/>
                </a:cubicBezTo>
                <a:cubicBezTo>
                  <a:pt x="626654" y="487130"/>
                  <a:pt x="626654" y="496557"/>
                  <a:pt x="626654" y="506573"/>
                </a:cubicBezTo>
                <a:cubicBezTo>
                  <a:pt x="627244" y="532496"/>
                  <a:pt x="613693" y="544280"/>
                  <a:pt x="588947" y="544280"/>
                </a:cubicBezTo>
                <a:close/>
              </a:path>
            </a:pathLst>
          </a:custGeom>
          <a:solidFill>
            <a:schemeClr val="accent2"/>
          </a:solidFill>
          <a:ln w="5876" cap="flat">
            <a:noFill/>
            <a:prstDash val="solid"/>
            <a:miter/>
          </a:ln>
        </p:spPr>
        <p:txBody>
          <a:bodyPr rtlCol="0" anchor="ctr"/>
          <a:lstStyle/>
          <a:p>
            <a:endParaRPr lang="en-US" dirty="0"/>
          </a:p>
        </p:txBody>
      </p:sp>
      <p:grpSp>
        <p:nvGrpSpPr>
          <p:cNvPr id="22" name="Group 21">
            <a:extLst>
              <a:ext uri="{FF2B5EF4-FFF2-40B4-BE49-F238E27FC236}">
                <a16:creationId xmlns:a16="http://schemas.microsoft.com/office/drawing/2014/main" id="{6DA696B4-8F70-4769-BCB9-51641F02C803}"/>
              </a:ext>
            </a:extLst>
          </p:cNvPr>
          <p:cNvGrpSpPr/>
          <p:nvPr/>
        </p:nvGrpSpPr>
        <p:grpSpPr>
          <a:xfrm>
            <a:off x="1428453" y="5572123"/>
            <a:ext cx="3933092" cy="793957"/>
            <a:chOff x="1985513" y="4307149"/>
            <a:chExt cx="2380861" cy="793957"/>
          </a:xfrm>
        </p:grpSpPr>
        <p:sp>
          <p:nvSpPr>
            <p:cNvPr id="23" name="TextBox 22">
              <a:extLst>
                <a:ext uri="{FF2B5EF4-FFF2-40B4-BE49-F238E27FC236}">
                  <a16:creationId xmlns:a16="http://schemas.microsoft.com/office/drawing/2014/main" id="{24A4E1EF-3D84-45F8-809C-00FB50524960}"/>
                </a:ext>
              </a:extLst>
            </p:cNvPr>
            <p:cNvSpPr txBox="1"/>
            <p:nvPr/>
          </p:nvSpPr>
          <p:spPr>
            <a:xfrm>
              <a:off x="2004348" y="4639441"/>
              <a:ext cx="2346637" cy="461665"/>
            </a:xfrm>
            <a:prstGeom prst="rect">
              <a:avLst/>
            </a:prstGeom>
            <a:noFill/>
          </p:spPr>
          <p:txBody>
            <a:bodyPr wrap="square" rtlCol="0">
              <a:spAutoFit/>
            </a:bodyPr>
            <a:lstStyle/>
            <a:p>
              <a:r>
                <a:rPr lang="en-US" altLang="ko-KR" sz="1200" dirty="0">
                  <a:solidFill>
                    <a:schemeClr val="bg1"/>
                  </a:solidFill>
                  <a:cs typeface="Arial" pitchFamily="34" charset="0"/>
                </a:rPr>
                <a:t>You can simply impress your audience and add a unique zing and appeal to your Presentations. </a:t>
              </a:r>
            </a:p>
          </p:txBody>
        </p:sp>
        <p:sp>
          <p:nvSpPr>
            <p:cNvPr id="24" name="TextBox 23">
              <a:extLst>
                <a:ext uri="{FF2B5EF4-FFF2-40B4-BE49-F238E27FC236}">
                  <a16:creationId xmlns:a16="http://schemas.microsoft.com/office/drawing/2014/main" id="{9E880288-8319-4F4D-A6C6-FBA418071906}"/>
                </a:ext>
              </a:extLst>
            </p:cNvPr>
            <p:cNvSpPr txBox="1"/>
            <p:nvPr/>
          </p:nvSpPr>
          <p:spPr>
            <a:xfrm>
              <a:off x="1985513" y="4307149"/>
              <a:ext cx="2380861" cy="338554"/>
            </a:xfrm>
            <a:prstGeom prst="rect">
              <a:avLst/>
            </a:prstGeom>
            <a:noFill/>
          </p:spPr>
          <p:txBody>
            <a:bodyPr wrap="square" rtlCol="0">
              <a:spAutoFit/>
            </a:bodyPr>
            <a:lstStyle/>
            <a:p>
              <a:r>
                <a:rPr lang="en-US" altLang="ko-KR" sz="1600" dirty="0">
                  <a:solidFill>
                    <a:schemeClr val="accent4"/>
                  </a:solidFill>
                  <a:ea typeface="FZShuTi" pitchFamily="2" charset="-122"/>
                  <a:cs typeface="Arial" pitchFamily="34" charset="0"/>
                </a:rPr>
                <a:t>EASY TO CHANGE COLORS, PHOTOS.  </a:t>
              </a:r>
              <a:endParaRPr lang="ko-KR" altLang="en-US" sz="1600" dirty="0">
                <a:solidFill>
                  <a:schemeClr val="accent4"/>
                </a:solidFill>
                <a:cs typeface="Arial" pitchFamily="34" charset="0"/>
              </a:endParaRPr>
            </a:p>
          </p:txBody>
        </p:sp>
      </p:grpSp>
      <p:sp>
        <p:nvSpPr>
          <p:cNvPr id="25" name="Freeform: Shape 24">
            <a:extLst>
              <a:ext uri="{FF2B5EF4-FFF2-40B4-BE49-F238E27FC236}">
                <a16:creationId xmlns:a16="http://schemas.microsoft.com/office/drawing/2014/main" id="{7AB03D39-0248-4AC5-A573-2F2D308D008C}"/>
              </a:ext>
            </a:extLst>
          </p:cNvPr>
          <p:cNvSpPr/>
          <p:nvPr/>
        </p:nvSpPr>
        <p:spPr>
          <a:xfrm>
            <a:off x="888209" y="5716803"/>
            <a:ext cx="381635" cy="567421"/>
          </a:xfrm>
          <a:custGeom>
            <a:avLst/>
            <a:gdLst>
              <a:gd name="connsiteX0" fmla="*/ 311936 w 623461"/>
              <a:gd name="connsiteY0" fmla="*/ 569143 h 1005574"/>
              <a:gd name="connsiteX1" fmla="*/ 240645 w 623461"/>
              <a:gd name="connsiteY1" fmla="*/ 611564 h 1005574"/>
              <a:gd name="connsiteX2" fmla="*/ 249483 w 623461"/>
              <a:gd name="connsiteY2" fmla="*/ 696405 h 1005574"/>
              <a:gd name="connsiteX3" fmla="*/ 276585 w 623461"/>
              <a:gd name="connsiteY3" fmla="*/ 777711 h 1005574"/>
              <a:gd name="connsiteX4" fmla="*/ 276585 w 623461"/>
              <a:gd name="connsiteY4" fmla="*/ 821900 h 1005574"/>
              <a:gd name="connsiteX5" fmla="*/ 310757 w 623461"/>
              <a:gd name="connsiteY5" fmla="*/ 858429 h 1005574"/>
              <a:gd name="connsiteX6" fmla="*/ 346108 w 623461"/>
              <a:gd name="connsiteY6" fmla="*/ 823078 h 1005574"/>
              <a:gd name="connsiteX7" fmla="*/ 346697 w 623461"/>
              <a:gd name="connsiteY7" fmla="*/ 761215 h 1005574"/>
              <a:gd name="connsiteX8" fmla="*/ 369675 w 623461"/>
              <a:gd name="connsiteY8" fmla="*/ 701708 h 1005574"/>
              <a:gd name="connsiteX9" fmla="*/ 385582 w 623461"/>
              <a:gd name="connsiteY9" fmla="*/ 618045 h 1005574"/>
              <a:gd name="connsiteX10" fmla="*/ 311936 w 623461"/>
              <a:gd name="connsiteY10" fmla="*/ 569143 h 1005574"/>
              <a:gd name="connsiteX11" fmla="*/ 61536 w 623461"/>
              <a:gd name="connsiteY11" fmla="*/ 439525 h 1005574"/>
              <a:gd name="connsiteX12" fmla="*/ 314881 w 623461"/>
              <a:gd name="connsiteY12" fmla="*/ 439525 h 1005574"/>
              <a:gd name="connsiteX13" fmla="*/ 562335 w 623461"/>
              <a:gd name="connsiteY13" fmla="*/ 439525 h 1005574"/>
              <a:gd name="connsiteX14" fmla="*/ 623020 w 623461"/>
              <a:gd name="connsiteY14" fmla="*/ 499621 h 1005574"/>
              <a:gd name="connsiteX15" fmla="*/ 623020 w 623461"/>
              <a:gd name="connsiteY15" fmla="*/ 943859 h 1005574"/>
              <a:gd name="connsiteX16" fmla="*/ 561157 w 623461"/>
              <a:gd name="connsiteY16" fmla="*/ 1005133 h 1005574"/>
              <a:gd name="connsiteX17" fmla="*/ 60947 w 623461"/>
              <a:gd name="connsiteY17" fmla="*/ 1005133 h 1005574"/>
              <a:gd name="connsiteX18" fmla="*/ 262 w 623461"/>
              <a:gd name="connsiteY18" fmla="*/ 943270 h 1005574"/>
              <a:gd name="connsiteX19" fmla="*/ 262 w 623461"/>
              <a:gd name="connsiteY19" fmla="*/ 499032 h 1005574"/>
              <a:gd name="connsiteX20" fmla="*/ 61536 w 623461"/>
              <a:gd name="connsiteY20" fmla="*/ 439525 h 1005574"/>
              <a:gd name="connsiteX21" fmla="*/ 308992 w 623461"/>
              <a:gd name="connsiteY21" fmla="*/ 0 h 1005574"/>
              <a:gd name="connsiteX22" fmla="*/ 559980 w 623461"/>
              <a:gd name="connsiteY22" fmla="*/ 252167 h 1005574"/>
              <a:gd name="connsiteX23" fmla="*/ 559980 w 623461"/>
              <a:gd name="connsiteY23" fmla="*/ 299301 h 1005574"/>
              <a:gd name="connsiteX24" fmla="*/ 559980 w 623461"/>
              <a:gd name="connsiteY24" fmla="*/ 372948 h 1005574"/>
              <a:gd name="connsiteX25" fmla="*/ 533467 w 623461"/>
              <a:gd name="connsiteY25" fmla="*/ 398872 h 1005574"/>
              <a:gd name="connsiteX26" fmla="*/ 463945 w 623461"/>
              <a:gd name="connsiteY26" fmla="*/ 333473 h 1005574"/>
              <a:gd name="connsiteX27" fmla="*/ 461588 w 623461"/>
              <a:gd name="connsiteY27" fmla="*/ 239205 h 1005574"/>
              <a:gd name="connsiteX28" fmla="*/ 301332 w 623461"/>
              <a:gd name="connsiteY28" fmla="*/ 98392 h 1005574"/>
              <a:gd name="connsiteX29" fmla="*/ 154037 w 623461"/>
              <a:gd name="connsiteY29" fmla="*/ 253935 h 1005574"/>
              <a:gd name="connsiteX30" fmla="*/ 154037 w 623461"/>
              <a:gd name="connsiteY30" fmla="*/ 368824 h 1005574"/>
              <a:gd name="connsiteX31" fmla="*/ 125168 w 623461"/>
              <a:gd name="connsiteY31" fmla="*/ 398872 h 1005574"/>
              <a:gd name="connsiteX32" fmla="*/ 58002 w 623461"/>
              <a:gd name="connsiteY32" fmla="*/ 334062 h 1005574"/>
              <a:gd name="connsiteX33" fmla="*/ 58002 w 623461"/>
              <a:gd name="connsiteY33" fmla="*/ 251578 h 1005574"/>
              <a:gd name="connsiteX34" fmla="*/ 308992 w 623461"/>
              <a:gd name="connsiteY34" fmla="*/ 0 h 1005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23461" h="1005574">
                <a:moveTo>
                  <a:pt x="311936" y="569143"/>
                </a:moveTo>
                <a:cubicBezTo>
                  <a:pt x="280120" y="569143"/>
                  <a:pt x="255375" y="582105"/>
                  <a:pt x="240645" y="611564"/>
                </a:cubicBezTo>
                <a:cubicBezTo>
                  <a:pt x="225916" y="642201"/>
                  <a:pt x="225327" y="674606"/>
                  <a:pt x="249483" y="696405"/>
                </a:cubicBezTo>
                <a:cubicBezTo>
                  <a:pt x="275996" y="720561"/>
                  <a:pt x="278353" y="747074"/>
                  <a:pt x="276585" y="777711"/>
                </a:cubicBezTo>
                <a:cubicBezTo>
                  <a:pt x="275407" y="792441"/>
                  <a:pt x="275996" y="807170"/>
                  <a:pt x="276585" y="821900"/>
                </a:cubicBezTo>
                <a:cubicBezTo>
                  <a:pt x="277763" y="843699"/>
                  <a:pt x="288369" y="857839"/>
                  <a:pt x="310757" y="858429"/>
                </a:cubicBezTo>
                <a:cubicBezTo>
                  <a:pt x="333735" y="859018"/>
                  <a:pt x="344340" y="844288"/>
                  <a:pt x="346108" y="823078"/>
                </a:cubicBezTo>
                <a:cubicBezTo>
                  <a:pt x="347875" y="802457"/>
                  <a:pt x="347875" y="781836"/>
                  <a:pt x="346697" y="761215"/>
                </a:cubicBezTo>
                <a:cubicBezTo>
                  <a:pt x="345519" y="737648"/>
                  <a:pt x="350821" y="718794"/>
                  <a:pt x="369675" y="701708"/>
                </a:cubicBezTo>
                <a:cubicBezTo>
                  <a:pt x="393831" y="679319"/>
                  <a:pt x="398544" y="649271"/>
                  <a:pt x="385582" y="618045"/>
                </a:cubicBezTo>
                <a:cubicBezTo>
                  <a:pt x="373210" y="586819"/>
                  <a:pt x="345519" y="569143"/>
                  <a:pt x="311936" y="569143"/>
                </a:cubicBezTo>
                <a:close/>
                <a:moveTo>
                  <a:pt x="61536" y="439525"/>
                </a:moveTo>
                <a:cubicBezTo>
                  <a:pt x="146377" y="439525"/>
                  <a:pt x="230629" y="439525"/>
                  <a:pt x="314881" y="439525"/>
                </a:cubicBezTo>
                <a:cubicBezTo>
                  <a:pt x="397366" y="439525"/>
                  <a:pt x="479851" y="438936"/>
                  <a:pt x="562335" y="439525"/>
                </a:cubicBezTo>
                <a:cubicBezTo>
                  <a:pt x="607112" y="439525"/>
                  <a:pt x="623020" y="454843"/>
                  <a:pt x="623020" y="499621"/>
                </a:cubicBezTo>
                <a:cubicBezTo>
                  <a:pt x="623609" y="648093"/>
                  <a:pt x="623609" y="795976"/>
                  <a:pt x="623020" y="943859"/>
                </a:cubicBezTo>
                <a:cubicBezTo>
                  <a:pt x="622431" y="986869"/>
                  <a:pt x="604167" y="1005133"/>
                  <a:pt x="561157" y="1005133"/>
                </a:cubicBezTo>
                <a:cubicBezTo>
                  <a:pt x="394420" y="1005722"/>
                  <a:pt x="227684" y="1005722"/>
                  <a:pt x="60947" y="1005133"/>
                </a:cubicBezTo>
                <a:cubicBezTo>
                  <a:pt x="18526" y="1004544"/>
                  <a:pt x="262" y="986279"/>
                  <a:pt x="262" y="943270"/>
                </a:cubicBezTo>
                <a:cubicBezTo>
                  <a:pt x="-327" y="795387"/>
                  <a:pt x="262" y="646915"/>
                  <a:pt x="262" y="499032"/>
                </a:cubicBezTo>
                <a:cubicBezTo>
                  <a:pt x="262" y="454843"/>
                  <a:pt x="16170" y="439525"/>
                  <a:pt x="61536" y="439525"/>
                </a:cubicBezTo>
                <a:close/>
                <a:moveTo>
                  <a:pt x="308992" y="0"/>
                </a:moveTo>
                <a:cubicBezTo>
                  <a:pt x="446269" y="0"/>
                  <a:pt x="558802" y="112532"/>
                  <a:pt x="559980" y="252167"/>
                </a:cubicBezTo>
                <a:cubicBezTo>
                  <a:pt x="559980" y="268075"/>
                  <a:pt x="559980" y="283393"/>
                  <a:pt x="559980" y="299301"/>
                </a:cubicBezTo>
                <a:cubicBezTo>
                  <a:pt x="559980" y="324046"/>
                  <a:pt x="559391" y="348203"/>
                  <a:pt x="559980" y="372948"/>
                </a:cubicBezTo>
                <a:cubicBezTo>
                  <a:pt x="560569" y="392391"/>
                  <a:pt x="551732" y="398872"/>
                  <a:pt x="533467" y="398872"/>
                </a:cubicBezTo>
                <a:cubicBezTo>
                  <a:pt x="450983" y="398282"/>
                  <a:pt x="465123" y="405353"/>
                  <a:pt x="463945" y="333473"/>
                </a:cubicBezTo>
                <a:cubicBezTo>
                  <a:pt x="463356" y="302247"/>
                  <a:pt x="465123" y="270431"/>
                  <a:pt x="461588" y="239205"/>
                </a:cubicBezTo>
                <a:cubicBezTo>
                  <a:pt x="450983" y="152596"/>
                  <a:pt x="382049" y="94268"/>
                  <a:pt x="301332" y="98392"/>
                </a:cubicBezTo>
                <a:cubicBezTo>
                  <a:pt x="218848" y="103106"/>
                  <a:pt x="157573" y="167326"/>
                  <a:pt x="154037" y="253935"/>
                </a:cubicBezTo>
                <a:cubicBezTo>
                  <a:pt x="152270" y="292231"/>
                  <a:pt x="152859" y="330527"/>
                  <a:pt x="154037" y="368824"/>
                </a:cubicBezTo>
                <a:cubicBezTo>
                  <a:pt x="154627" y="390034"/>
                  <a:pt x="147557" y="398872"/>
                  <a:pt x="125168" y="398872"/>
                </a:cubicBezTo>
                <a:cubicBezTo>
                  <a:pt x="46218" y="397693"/>
                  <a:pt x="59180" y="405353"/>
                  <a:pt x="58002" y="334062"/>
                </a:cubicBezTo>
                <a:cubicBezTo>
                  <a:pt x="57413" y="306371"/>
                  <a:pt x="58002" y="279269"/>
                  <a:pt x="58002" y="251578"/>
                </a:cubicBezTo>
                <a:cubicBezTo>
                  <a:pt x="59180" y="111943"/>
                  <a:pt x="171713" y="0"/>
                  <a:pt x="308992" y="0"/>
                </a:cubicBezTo>
                <a:close/>
              </a:path>
            </a:pathLst>
          </a:custGeom>
          <a:solidFill>
            <a:schemeClr val="accent6"/>
          </a:solidFill>
          <a:ln w="5876" cap="flat">
            <a:noFill/>
            <a:prstDash val="solid"/>
            <a:miter/>
          </a:ln>
        </p:spPr>
        <p:txBody>
          <a:bodyPr rtlCol="0" anchor="ctr"/>
          <a:lstStyle/>
          <a:p>
            <a:endParaRPr lang="en-US" dirty="0"/>
          </a:p>
        </p:txBody>
      </p:sp>
      <p:sp>
        <p:nvSpPr>
          <p:cNvPr id="26" name="TextBox 25">
            <a:extLst>
              <a:ext uri="{FF2B5EF4-FFF2-40B4-BE49-F238E27FC236}">
                <a16:creationId xmlns:a16="http://schemas.microsoft.com/office/drawing/2014/main" id="{24B968A6-C152-419E-9047-DC3576E8AC71}"/>
              </a:ext>
            </a:extLst>
          </p:cNvPr>
          <p:cNvSpPr txBox="1"/>
          <p:nvPr/>
        </p:nvSpPr>
        <p:spPr>
          <a:xfrm>
            <a:off x="6122332" y="572154"/>
            <a:ext cx="5380377" cy="1569660"/>
          </a:xfrm>
          <a:prstGeom prst="rect">
            <a:avLst/>
          </a:prstGeom>
          <a:noFill/>
        </p:spPr>
        <p:txBody>
          <a:bodyPr wrap="square" rtlCol="0" anchor="ctr">
            <a:spAutoFit/>
          </a:bodyPr>
          <a:lstStyle/>
          <a:p>
            <a:pPr algn="r"/>
            <a:r>
              <a:rPr lang="en-US" altLang="ko-KR" sz="4800" b="1" dirty="0">
                <a:solidFill>
                  <a:schemeClr val="bg1"/>
                </a:solidFill>
                <a:latin typeface="+mj-lt"/>
                <a:cs typeface="Arial" pitchFamily="34" charset="0"/>
              </a:rPr>
              <a:t>Awesome</a:t>
            </a:r>
          </a:p>
          <a:p>
            <a:pPr algn="r"/>
            <a:r>
              <a:rPr lang="en-GB" altLang="ko-KR" sz="4800" b="1" dirty="0">
                <a:solidFill>
                  <a:schemeClr val="bg1"/>
                </a:solidFill>
                <a:latin typeface="+mj-lt"/>
                <a:cs typeface="Arial" pitchFamily="34" charset="0"/>
              </a:rPr>
              <a:t>P</a:t>
            </a:r>
            <a:r>
              <a:rPr lang="en-US" altLang="ko-KR" sz="4800" b="1" dirty="0" err="1">
                <a:solidFill>
                  <a:schemeClr val="bg1"/>
                </a:solidFill>
                <a:latin typeface="+mj-lt"/>
                <a:cs typeface="Arial" pitchFamily="34" charset="0"/>
              </a:rPr>
              <a:t>resentation</a:t>
            </a:r>
            <a:endParaRPr lang="en-US" altLang="ko-KR" sz="4800" b="1" dirty="0">
              <a:solidFill>
                <a:schemeClr val="bg1"/>
              </a:solidFill>
              <a:latin typeface="+mj-lt"/>
              <a:cs typeface="Arial" pitchFamily="34" charset="0"/>
            </a:endParaRPr>
          </a:p>
        </p:txBody>
      </p:sp>
      <p:grpSp>
        <p:nvGrpSpPr>
          <p:cNvPr id="27" name="Group 26">
            <a:extLst>
              <a:ext uri="{FF2B5EF4-FFF2-40B4-BE49-F238E27FC236}">
                <a16:creationId xmlns:a16="http://schemas.microsoft.com/office/drawing/2014/main" id="{2378D81E-EBF8-4B21-9567-4E9C9D05D370}"/>
              </a:ext>
            </a:extLst>
          </p:cNvPr>
          <p:cNvGrpSpPr/>
          <p:nvPr/>
        </p:nvGrpSpPr>
        <p:grpSpPr>
          <a:xfrm>
            <a:off x="8294033" y="419754"/>
            <a:ext cx="1170491" cy="392660"/>
            <a:chOff x="977906" y="3662907"/>
            <a:chExt cx="4064528" cy="1363510"/>
          </a:xfrm>
          <a:solidFill>
            <a:schemeClr val="bg1"/>
          </a:solidFill>
        </p:grpSpPr>
        <p:sp>
          <p:nvSpPr>
            <p:cNvPr id="28" name="Freeform: Shape 27">
              <a:extLst>
                <a:ext uri="{FF2B5EF4-FFF2-40B4-BE49-F238E27FC236}">
                  <a16:creationId xmlns:a16="http://schemas.microsoft.com/office/drawing/2014/main" id="{E35D40C0-81CE-451A-AF0B-0313E303D82A}"/>
                </a:ext>
              </a:extLst>
            </p:cNvPr>
            <p:cNvSpPr/>
            <p:nvPr/>
          </p:nvSpPr>
          <p:spPr>
            <a:xfrm>
              <a:off x="977906" y="3662907"/>
              <a:ext cx="2916174" cy="1293036"/>
            </a:xfrm>
            <a:custGeom>
              <a:avLst/>
              <a:gdLst>
                <a:gd name="connsiteX0" fmla="*/ 0 w 2916174"/>
                <a:gd name="connsiteY0" fmla="*/ 1289268 h 1293036"/>
                <a:gd name="connsiteX1" fmla="*/ 45978 w 2916174"/>
                <a:gd name="connsiteY1" fmla="*/ 1250073 h 1293036"/>
                <a:gd name="connsiteX2" fmla="*/ 114945 w 2916174"/>
                <a:gd name="connsiteY2" fmla="*/ 1195050 h 1293036"/>
                <a:gd name="connsiteX3" fmla="*/ 180897 w 2916174"/>
                <a:gd name="connsiteY3" fmla="*/ 1144550 h 1293036"/>
                <a:gd name="connsiteX4" fmla="*/ 349734 w 2916174"/>
                <a:gd name="connsiteY4" fmla="*/ 1006616 h 1293036"/>
                <a:gd name="connsiteX5" fmla="*/ 535907 w 2916174"/>
                <a:gd name="connsiteY5" fmla="*/ 857753 h 1293036"/>
                <a:gd name="connsiteX6" fmla="*/ 767305 w 2916174"/>
                <a:gd name="connsiteY6" fmla="*/ 671580 h 1293036"/>
                <a:gd name="connsiteX7" fmla="*/ 937272 w 2916174"/>
                <a:gd name="connsiteY7" fmla="*/ 535907 h 1293036"/>
                <a:gd name="connsiteX8" fmla="*/ 1097065 w 2916174"/>
                <a:gd name="connsiteY8" fmla="*/ 409656 h 1293036"/>
                <a:gd name="connsiteX9" fmla="*/ 1204095 w 2916174"/>
                <a:gd name="connsiteY9" fmla="*/ 324484 h 1293036"/>
                <a:gd name="connsiteX10" fmla="*/ 1355597 w 2916174"/>
                <a:gd name="connsiteY10" fmla="*/ 200871 h 1293036"/>
                <a:gd name="connsiteX11" fmla="*/ 1534986 w 2916174"/>
                <a:gd name="connsiteY11" fmla="*/ 58415 h 1293036"/>
                <a:gd name="connsiteX12" fmla="*/ 1599054 w 2916174"/>
                <a:gd name="connsiteY12" fmla="*/ 5653 h 1293036"/>
                <a:gd name="connsiteX13" fmla="*/ 1617897 w 2916174"/>
                <a:gd name="connsiteY13" fmla="*/ 0 h 1293036"/>
                <a:gd name="connsiteX14" fmla="*/ 2083330 w 2916174"/>
                <a:gd name="connsiteY14" fmla="*/ 0 h 1293036"/>
                <a:gd name="connsiteX15" fmla="*/ 2101420 w 2916174"/>
                <a:gd name="connsiteY15" fmla="*/ 7537 h 1293036"/>
                <a:gd name="connsiteX16" fmla="*/ 2339601 w 2916174"/>
                <a:gd name="connsiteY16" fmla="*/ 208031 h 1293036"/>
                <a:gd name="connsiteX17" fmla="*/ 2505423 w 2916174"/>
                <a:gd name="connsiteY17" fmla="*/ 346342 h 1293036"/>
                <a:gd name="connsiteX18" fmla="*/ 2896612 w 2916174"/>
                <a:gd name="connsiteY18" fmla="*/ 678364 h 1293036"/>
                <a:gd name="connsiteX19" fmla="*/ 2910933 w 2916174"/>
                <a:gd name="connsiteY19" fmla="*/ 726226 h 1293036"/>
                <a:gd name="connsiteX20" fmla="*/ 2815962 w 2916174"/>
                <a:gd name="connsiteY20" fmla="*/ 654244 h 1293036"/>
                <a:gd name="connsiteX21" fmla="*/ 2511453 w 2916174"/>
                <a:gd name="connsiteY21" fmla="*/ 414179 h 1293036"/>
                <a:gd name="connsiteX22" fmla="*/ 2108580 w 2916174"/>
                <a:gd name="connsiteY22" fmla="*/ 92710 h 1293036"/>
                <a:gd name="connsiteX23" fmla="*/ 2078431 w 2916174"/>
                <a:gd name="connsiteY23" fmla="*/ 91579 h 1293036"/>
                <a:gd name="connsiteX24" fmla="*/ 1783342 w 2916174"/>
                <a:gd name="connsiteY24" fmla="*/ 311670 h 1293036"/>
                <a:gd name="connsiteX25" fmla="*/ 1187890 w 2916174"/>
                <a:gd name="connsiteY25" fmla="*/ 759767 h 1293036"/>
                <a:gd name="connsiteX26" fmla="*/ 855492 w 2916174"/>
                <a:gd name="connsiteY26" fmla="*/ 1009254 h 1293036"/>
                <a:gd name="connsiteX27" fmla="*/ 585277 w 2916174"/>
                <a:gd name="connsiteY27" fmla="*/ 1212010 h 1293036"/>
                <a:gd name="connsiteX28" fmla="*/ 496713 w 2916174"/>
                <a:gd name="connsiteY28" fmla="*/ 1280600 h 1293036"/>
                <a:gd name="connsiteX29" fmla="*/ 462795 w 2916174"/>
                <a:gd name="connsiteY29" fmla="*/ 1293036 h 1293036"/>
                <a:gd name="connsiteX30" fmla="*/ 19974 w 2916174"/>
                <a:gd name="connsiteY30" fmla="*/ 1292660 h 1293036"/>
                <a:gd name="connsiteX31" fmla="*/ 0 w 2916174"/>
                <a:gd name="connsiteY31" fmla="*/ 1289268 h 1293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916174" h="1293036">
                  <a:moveTo>
                    <a:pt x="0" y="1289268"/>
                  </a:moveTo>
                  <a:cubicBezTo>
                    <a:pt x="13944" y="1272685"/>
                    <a:pt x="31280" y="1262887"/>
                    <a:pt x="45978" y="1250073"/>
                  </a:cubicBezTo>
                  <a:cubicBezTo>
                    <a:pt x="68213" y="1230853"/>
                    <a:pt x="92333" y="1213894"/>
                    <a:pt x="114945" y="1195050"/>
                  </a:cubicBezTo>
                  <a:cubicBezTo>
                    <a:pt x="136426" y="1177338"/>
                    <a:pt x="160546" y="1163770"/>
                    <a:pt x="180897" y="1144550"/>
                  </a:cubicBezTo>
                  <a:cubicBezTo>
                    <a:pt x="234035" y="1094803"/>
                    <a:pt x="293958" y="1052971"/>
                    <a:pt x="349734" y="1006616"/>
                  </a:cubicBezTo>
                  <a:cubicBezTo>
                    <a:pt x="410787" y="955739"/>
                    <a:pt x="473724" y="907123"/>
                    <a:pt x="535907" y="857753"/>
                  </a:cubicBezTo>
                  <a:cubicBezTo>
                    <a:pt x="613165" y="795947"/>
                    <a:pt x="690423" y="733763"/>
                    <a:pt x="767305" y="671580"/>
                  </a:cubicBezTo>
                  <a:cubicBezTo>
                    <a:pt x="823835" y="626356"/>
                    <a:pt x="879611" y="580001"/>
                    <a:pt x="937272" y="535907"/>
                  </a:cubicBezTo>
                  <a:cubicBezTo>
                    <a:pt x="991164" y="494829"/>
                    <a:pt x="1042042" y="449604"/>
                    <a:pt x="1097065" y="409656"/>
                  </a:cubicBezTo>
                  <a:cubicBezTo>
                    <a:pt x="1133998" y="382899"/>
                    <a:pt x="1170177" y="354633"/>
                    <a:pt x="1204095" y="324484"/>
                  </a:cubicBezTo>
                  <a:cubicBezTo>
                    <a:pt x="1253088" y="281144"/>
                    <a:pt x="1305473" y="242327"/>
                    <a:pt x="1355597" y="200871"/>
                  </a:cubicBezTo>
                  <a:cubicBezTo>
                    <a:pt x="1414388" y="152255"/>
                    <a:pt x="1476194" y="107408"/>
                    <a:pt x="1534986" y="58415"/>
                  </a:cubicBezTo>
                  <a:cubicBezTo>
                    <a:pt x="1556091" y="40702"/>
                    <a:pt x="1579080" y="25250"/>
                    <a:pt x="1599054" y="5653"/>
                  </a:cubicBezTo>
                  <a:cubicBezTo>
                    <a:pt x="1604707" y="0"/>
                    <a:pt x="1611113" y="0"/>
                    <a:pt x="1617897" y="0"/>
                  </a:cubicBezTo>
                  <a:cubicBezTo>
                    <a:pt x="1773167" y="0"/>
                    <a:pt x="1928060" y="0"/>
                    <a:pt x="2083330" y="0"/>
                  </a:cubicBezTo>
                  <a:cubicBezTo>
                    <a:pt x="2090867" y="0"/>
                    <a:pt x="2095766" y="3015"/>
                    <a:pt x="2101420" y="7537"/>
                  </a:cubicBezTo>
                  <a:cubicBezTo>
                    <a:pt x="2180562" y="74620"/>
                    <a:pt x="2260081" y="141326"/>
                    <a:pt x="2339601" y="208031"/>
                  </a:cubicBezTo>
                  <a:cubicBezTo>
                    <a:pt x="2394623" y="254386"/>
                    <a:pt x="2450400" y="299987"/>
                    <a:pt x="2505423" y="346342"/>
                  </a:cubicBezTo>
                  <a:cubicBezTo>
                    <a:pt x="2635819" y="456765"/>
                    <a:pt x="2766216" y="567941"/>
                    <a:pt x="2896612" y="678364"/>
                  </a:cubicBezTo>
                  <a:cubicBezTo>
                    <a:pt x="2911687" y="691177"/>
                    <a:pt x="2923370" y="703991"/>
                    <a:pt x="2910933" y="726226"/>
                  </a:cubicBezTo>
                  <a:cubicBezTo>
                    <a:pt x="2877392" y="704744"/>
                    <a:pt x="2847243" y="678740"/>
                    <a:pt x="2815962" y="654244"/>
                  </a:cubicBezTo>
                  <a:cubicBezTo>
                    <a:pt x="2714208" y="574725"/>
                    <a:pt x="2612830" y="494452"/>
                    <a:pt x="2511453" y="414179"/>
                  </a:cubicBezTo>
                  <a:cubicBezTo>
                    <a:pt x="2376910" y="307148"/>
                    <a:pt x="2242745" y="200117"/>
                    <a:pt x="2108580" y="92710"/>
                  </a:cubicBezTo>
                  <a:cubicBezTo>
                    <a:pt x="2097274" y="83665"/>
                    <a:pt x="2090490" y="82534"/>
                    <a:pt x="2078431" y="91579"/>
                  </a:cubicBezTo>
                  <a:cubicBezTo>
                    <a:pt x="1980445" y="165445"/>
                    <a:pt x="1880951" y="237050"/>
                    <a:pt x="1783342" y="311670"/>
                  </a:cubicBezTo>
                  <a:cubicBezTo>
                    <a:pt x="1586240" y="462795"/>
                    <a:pt x="1386500" y="610527"/>
                    <a:pt x="1187890" y="759767"/>
                  </a:cubicBezTo>
                  <a:cubicBezTo>
                    <a:pt x="1077091" y="843055"/>
                    <a:pt x="965914" y="925589"/>
                    <a:pt x="855492" y="1009254"/>
                  </a:cubicBezTo>
                  <a:cubicBezTo>
                    <a:pt x="765797" y="1077468"/>
                    <a:pt x="676102" y="1145304"/>
                    <a:pt x="585277" y="1212010"/>
                  </a:cubicBezTo>
                  <a:cubicBezTo>
                    <a:pt x="555127" y="1234245"/>
                    <a:pt x="526109" y="1257611"/>
                    <a:pt x="496713" y="1280600"/>
                  </a:cubicBezTo>
                  <a:cubicBezTo>
                    <a:pt x="486537" y="1288514"/>
                    <a:pt x="476362" y="1293036"/>
                    <a:pt x="462795" y="1293036"/>
                  </a:cubicBezTo>
                  <a:cubicBezTo>
                    <a:pt x="315062" y="1292660"/>
                    <a:pt x="167707" y="1292660"/>
                    <a:pt x="19974" y="1292660"/>
                  </a:cubicBezTo>
                  <a:cubicBezTo>
                    <a:pt x="14321" y="1292283"/>
                    <a:pt x="7914" y="1293790"/>
                    <a:pt x="0" y="1289268"/>
                  </a:cubicBezTo>
                  <a:close/>
                </a:path>
              </a:pathLst>
            </a:custGeom>
            <a:grpFill/>
            <a:ln w="3763" cap="flat">
              <a:noFill/>
              <a:prstDash val="solid"/>
              <a:miter/>
            </a:ln>
          </p:spPr>
          <p:txBody>
            <a:bodyPr rtlCol="0" anchor="ctr"/>
            <a:lstStyle/>
            <a:p>
              <a:endParaRPr lang="en-US"/>
            </a:p>
          </p:txBody>
        </p:sp>
        <p:sp>
          <p:nvSpPr>
            <p:cNvPr id="29" name="Freeform: Shape 28">
              <a:extLst>
                <a:ext uri="{FF2B5EF4-FFF2-40B4-BE49-F238E27FC236}">
                  <a16:creationId xmlns:a16="http://schemas.microsoft.com/office/drawing/2014/main" id="{FB4F380E-F1A3-459E-8148-8A256E0F2595}"/>
                </a:ext>
              </a:extLst>
            </p:cNvPr>
            <p:cNvSpPr/>
            <p:nvPr/>
          </p:nvSpPr>
          <p:spPr>
            <a:xfrm>
              <a:off x="3404563" y="3919357"/>
              <a:ext cx="1637871" cy="1107060"/>
            </a:xfrm>
            <a:custGeom>
              <a:avLst/>
              <a:gdLst>
                <a:gd name="connsiteX0" fmla="*/ 1637871 w 1637871"/>
                <a:gd name="connsiteY0" fmla="*/ 1107061 h 1107060"/>
                <a:gd name="connsiteX1" fmla="*/ 1591516 w 1637871"/>
                <a:gd name="connsiteY1" fmla="*/ 1078419 h 1107060"/>
                <a:gd name="connsiteX2" fmla="*/ 1446045 w 1637871"/>
                <a:gd name="connsiteY2" fmla="*/ 970258 h 1107060"/>
                <a:gd name="connsiteX3" fmla="*/ 1283992 w 1637871"/>
                <a:gd name="connsiteY3" fmla="*/ 846268 h 1107060"/>
                <a:gd name="connsiteX4" fmla="*/ 1004355 w 1637871"/>
                <a:gd name="connsiteY4" fmla="*/ 638613 h 1107060"/>
                <a:gd name="connsiteX5" fmla="*/ 880365 w 1637871"/>
                <a:gd name="connsiteY5" fmla="*/ 544396 h 1107060"/>
                <a:gd name="connsiteX6" fmla="*/ 862275 w 1637871"/>
                <a:gd name="connsiteY6" fmla="*/ 545527 h 1107060"/>
                <a:gd name="connsiteX7" fmla="*/ 793308 w 1637871"/>
                <a:gd name="connsiteY7" fmla="*/ 605072 h 1107060"/>
                <a:gd name="connsiteX8" fmla="*/ 602236 w 1637871"/>
                <a:gd name="connsiteY8" fmla="*/ 773532 h 1107060"/>
                <a:gd name="connsiteX9" fmla="*/ 465810 w 1637871"/>
                <a:gd name="connsiteY9" fmla="*/ 894130 h 1107060"/>
                <a:gd name="connsiteX10" fmla="*/ 325991 w 1637871"/>
                <a:gd name="connsiteY10" fmla="*/ 1015482 h 1107060"/>
                <a:gd name="connsiteX11" fmla="*/ 323353 w 1637871"/>
                <a:gd name="connsiteY11" fmla="*/ 1018120 h 1107060"/>
                <a:gd name="connsiteX12" fmla="*/ 232905 w 1637871"/>
                <a:gd name="connsiteY12" fmla="*/ 1052792 h 1107060"/>
                <a:gd name="connsiteX13" fmla="*/ 31280 w 1637871"/>
                <a:gd name="connsiteY13" fmla="*/ 1052038 h 1107060"/>
                <a:gd name="connsiteX14" fmla="*/ 15829 w 1637871"/>
                <a:gd name="connsiteY14" fmla="*/ 1049400 h 1107060"/>
                <a:gd name="connsiteX15" fmla="*/ 25627 w 1637871"/>
                <a:gd name="connsiteY15" fmla="*/ 1038848 h 1107060"/>
                <a:gd name="connsiteX16" fmla="*/ 81404 w 1637871"/>
                <a:gd name="connsiteY16" fmla="*/ 986463 h 1107060"/>
                <a:gd name="connsiteX17" fmla="*/ 161300 w 1637871"/>
                <a:gd name="connsiteY17" fmla="*/ 913350 h 1107060"/>
                <a:gd name="connsiteX18" fmla="*/ 215946 w 1637871"/>
                <a:gd name="connsiteY18" fmla="*/ 862850 h 1107060"/>
                <a:gd name="connsiteX19" fmla="*/ 295842 w 1637871"/>
                <a:gd name="connsiteY19" fmla="*/ 790114 h 1107060"/>
                <a:gd name="connsiteX20" fmla="*/ 344081 w 1637871"/>
                <a:gd name="connsiteY20" fmla="*/ 746021 h 1107060"/>
                <a:gd name="connsiteX21" fmla="*/ 513295 w 1637871"/>
                <a:gd name="connsiteY21" fmla="*/ 593389 h 1107060"/>
                <a:gd name="connsiteX22" fmla="*/ 638416 w 1637871"/>
                <a:gd name="connsiteY22" fmla="*/ 476560 h 1107060"/>
                <a:gd name="connsiteX23" fmla="*/ 668188 w 1637871"/>
                <a:gd name="connsiteY23" fmla="*/ 463369 h 1107060"/>
                <a:gd name="connsiteX24" fmla="*/ 816674 w 1637871"/>
                <a:gd name="connsiteY24" fmla="*/ 448671 h 1107060"/>
                <a:gd name="connsiteX25" fmla="*/ 804615 w 1637871"/>
                <a:gd name="connsiteY25" fmla="*/ 435104 h 1107060"/>
                <a:gd name="connsiteX26" fmla="*/ 322223 w 1637871"/>
                <a:gd name="connsiteY26" fmla="*/ 74064 h 1107060"/>
                <a:gd name="connsiteX27" fmla="*/ 292073 w 1637871"/>
                <a:gd name="connsiteY27" fmla="*/ 74064 h 1107060"/>
                <a:gd name="connsiteX28" fmla="*/ 191449 w 1637871"/>
                <a:gd name="connsiteY28" fmla="*/ 147176 h 1107060"/>
                <a:gd name="connsiteX29" fmla="*/ 173737 w 1637871"/>
                <a:gd name="connsiteY29" fmla="*/ 148307 h 1107060"/>
                <a:gd name="connsiteX30" fmla="*/ 0 w 1637871"/>
                <a:gd name="connsiteY30" fmla="*/ 3966 h 1107060"/>
                <a:gd name="connsiteX31" fmla="*/ 14321 w 1637871"/>
                <a:gd name="connsiteY31" fmla="*/ 575 h 1107060"/>
                <a:gd name="connsiteX32" fmla="*/ 298857 w 1637871"/>
                <a:gd name="connsiteY32" fmla="*/ 198 h 1107060"/>
                <a:gd name="connsiteX33" fmla="*/ 324484 w 1637871"/>
                <a:gd name="connsiteY33" fmla="*/ 9242 h 1107060"/>
                <a:gd name="connsiteX34" fmla="*/ 800469 w 1637871"/>
                <a:gd name="connsiteY34" fmla="*/ 397417 h 1107060"/>
                <a:gd name="connsiteX35" fmla="*/ 838156 w 1637871"/>
                <a:gd name="connsiteY35" fmla="*/ 430582 h 1107060"/>
                <a:gd name="connsiteX36" fmla="*/ 870567 w 1637871"/>
                <a:gd name="connsiteY36" fmla="*/ 444149 h 1107060"/>
                <a:gd name="connsiteX37" fmla="*/ 887526 w 1637871"/>
                <a:gd name="connsiteY37" fmla="*/ 454701 h 1107060"/>
                <a:gd name="connsiteX38" fmla="*/ 1111763 w 1637871"/>
                <a:gd name="connsiteY38" fmla="*/ 651427 h 1107060"/>
                <a:gd name="connsiteX39" fmla="*/ 1259872 w 1637871"/>
                <a:gd name="connsiteY39" fmla="*/ 773155 h 1107060"/>
                <a:gd name="connsiteX40" fmla="*/ 1551191 w 1637871"/>
                <a:gd name="connsiteY40" fmla="*/ 1031687 h 1107060"/>
                <a:gd name="connsiteX41" fmla="*/ 1637871 w 1637871"/>
                <a:gd name="connsiteY41" fmla="*/ 1107061 h 1107060"/>
                <a:gd name="connsiteX42" fmla="*/ 1637871 w 1637871"/>
                <a:gd name="connsiteY42" fmla="*/ 1107061 h 1107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637871" h="1107060">
                  <a:moveTo>
                    <a:pt x="1637871" y="1107061"/>
                  </a:moveTo>
                  <a:cubicBezTo>
                    <a:pt x="1617143" y="1106307"/>
                    <a:pt x="1606214" y="1088594"/>
                    <a:pt x="1591516" y="1078419"/>
                  </a:cubicBezTo>
                  <a:cubicBezTo>
                    <a:pt x="1542147" y="1043370"/>
                    <a:pt x="1494284" y="1006814"/>
                    <a:pt x="1446045" y="970258"/>
                  </a:cubicBezTo>
                  <a:cubicBezTo>
                    <a:pt x="1391776" y="929179"/>
                    <a:pt x="1338637" y="886970"/>
                    <a:pt x="1283992" y="846268"/>
                  </a:cubicBezTo>
                  <a:cubicBezTo>
                    <a:pt x="1190905" y="776547"/>
                    <a:pt x="1097442" y="707957"/>
                    <a:pt x="1004355" y="638613"/>
                  </a:cubicBezTo>
                  <a:cubicBezTo>
                    <a:pt x="962523" y="607710"/>
                    <a:pt x="921067" y="576430"/>
                    <a:pt x="880365" y="544396"/>
                  </a:cubicBezTo>
                  <a:cubicBezTo>
                    <a:pt x="871697" y="537612"/>
                    <a:pt x="868305" y="540250"/>
                    <a:pt x="862275" y="545527"/>
                  </a:cubicBezTo>
                  <a:cubicBezTo>
                    <a:pt x="839287" y="565501"/>
                    <a:pt x="816298" y="585098"/>
                    <a:pt x="793308" y="605072"/>
                  </a:cubicBezTo>
                  <a:cubicBezTo>
                    <a:pt x="729618" y="661225"/>
                    <a:pt x="665927" y="717379"/>
                    <a:pt x="602236" y="773532"/>
                  </a:cubicBezTo>
                  <a:cubicBezTo>
                    <a:pt x="556635" y="813857"/>
                    <a:pt x="511788" y="854559"/>
                    <a:pt x="465810" y="894130"/>
                  </a:cubicBezTo>
                  <a:cubicBezTo>
                    <a:pt x="419078" y="934455"/>
                    <a:pt x="374984" y="978172"/>
                    <a:pt x="325991" y="1015482"/>
                  </a:cubicBezTo>
                  <a:cubicBezTo>
                    <a:pt x="324861" y="1016235"/>
                    <a:pt x="324107" y="1016989"/>
                    <a:pt x="323353" y="1018120"/>
                  </a:cubicBezTo>
                  <a:cubicBezTo>
                    <a:pt x="301495" y="1051661"/>
                    <a:pt x="269084" y="1053922"/>
                    <a:pt x="232905" y="1052792"/>
                  </a:cubicBezTo>
                  <a:cubicBezTo>
                    <a:pt x="165822" y="1050907"/>
                    <a:pt x="98363" y="1052038"/>
                    <a:pt x="31280" y="1052038"/>
                  </a:cubicBezTo>
                  <a:cubicBezTo>
                    <a:pt x="26004" y="1052038"/>
                    <a:pt x="18090" y="1055053"/>
                    <a:pt x="15829" y="1049400"/>
                  </a:cubicBezTo>
                  <a:cubicBezTo>
                    <a:pt x="12060" y="1041486"/>
                    <a:pt x="22612" y="1042616"/>
                    <a:pt x="25627" y="1038848"/>
                  </a:cubicBezTo>
                  <a:cubicBezTo>
                    <a:pt x="41079" y="1018120"/>
                    <a:pt x="62937" y="1004176"/>
                    <a:pt x="81404" y="986463"/>
                  </a:cubicBezTo>
                  <a:cubicBezTo>
                    <a:pt x="107031" y="961213"/>
                    <a:pt x="134919" y="937847"/>
                    <a:pt x="161300" y="913350"/>
                  </a:cubicBezTo>
                  <a:cubicBezTo>
                    <a:pt x="179390" y="896391"/>
                    <a:pt x="198610" y="880186"/>
                    <a:pt x="215946" y="862850"/>
                  </a:cubicBezTo>
                  <a:cubicBezTo>
                    <a:pt x="241573" y="837600"/>
                    <a:pt x="268707" y="813480"/>
                    <a:pt x="295842" y="790114"/>
                  </a:cubicBezTo>
                  <a:cubicBezTo>
                    <a:pt x="312424" y="776170"/>
                    <a:pt x="328253" y="761095"/>
                    <a:pt x="344081" y="746021"/>
                  </a:cubicBezTo>
                  <a:cubicBezTo>
                    <a:pt x="398727" y="692882"/>
                    <a:pt x="457519" y="645020"/>
                    <a:pt x="513295" y="593389"/>
                  </a:cubicBezTo>
                  <a:cubicBezTo>
                    <a:pt x="555127" y="554948"/>
                    <a:pt x="596583" y="515377"/>
                    <a:pt x="638416" y="476560"/>
                  </a:cubicBezTo>
                  <a:cubicBezTo>
                    <a:pt x="647084" y="468269"/>
                    <a:pt x="656128" y="464123"/>
                    <a:pt x="668188" y="463369"/>
                  </a:cubicBezTo>
                  <a:cubicBezTo>
                    <a:pt x="717558" y="458847"/>
                    <a:pt x="766928" y="453571"/>
                    <a:pt x="816674" y="448671"/>
                  </a:cubicBezTo>
                  <a:cubicBezTo>
                    <a:pt x="815921" y="440003"/>
                    <a:pt x="809137" y="438496"/>
                    <a:pt x="804615" y="435104"/>
                  </a:cubicBezTo>
                  <a:cubicBezTo>
                    <a:pt x="643692" y="314883"/>
                    <a:pt x="482769" y="194662"/>
                    <a:pt x="322223" y="74064"/>
                  </a:cubicBezTo>
                  <a:cubicBezTo>
                    <a:pt x="310163" y="65019"/>
                    <a:pt x="303379" y="65396"/>
                    <a:pt x="292073" y="74064"/>
                  </a:cubicBezTo>
                  <a:cubicBezTo>
                    <a:pt x="258909" y="98937"/>
                    <a:pt x="224991" y="122680"/>
                    <a:pt x="191449" y="147176"/>
                  </a:cubicBezTo>
                  <a:cubicBezTo>
                    <a:pt x="185796" y="151322"/>
                    <a:pt x="181274" y="154714"/>
                    <a:pt x="173737" y="148307"/>
                  </a:cubicBezTo>
                  <a:cubicBezTo>
                    <a:pt x="116075" y="100068"/>
                    <a:pt x="58038" y="52206"/>
                    <a:pt x="0" y="3966"/>
                  </a:cubicBezTo>
                  <a:cubicBezTo>
                    <a:pt x="4522" y="-2064"/>
                    <a:pt x="9799" y="575"/>
                    <a:pt x="14321" y="575"/>
                  </a:cubicBezTo>
                  <a:cubicBezTo>
                    <a:pt x="109292" y="198"/>
                    <a:pt x="203886" y="575"/>
                    <a:pt x="298857" y="198"/>
                  </a:cubicBezTo>
                  <a:cubicBezTo>
                    <a:pt x="308656" y="198"/>
                    <a:pt x="316570" y="2836"/>
                    <a:pt x="324484" y="9242"/>
                  </a:cubicBezTo>
                  <a:cubicBezTo>
                    <a:pt x="483146" y="138508"/>
                    <a:pt x="641807" y="267774"/>
                    <a:pt x="800469" y="397417"/>
                  </a:cubicBezTo>
                  <a:cubicBezTo>
                    <a:pt x="813282" y="407970"/>
                    <a:pt x="824212" y="421160"/>
                    <a:pt x="838156" y="430582"/>
                  </a:cubicBezTo>
                  <a:cubicBezTo>
                    <a:pt x="847954" y="436988"/>
                    <a:pt x="855869" y="447164"/>
                    <a:pt x="870567" y="444149"/>
                  </a:cubicBezTo>
                  <a:cubicBezTo>
                    <a:pt x="877727" y="442641"/>
                    <a:pt x="882626" y="450179"/>
                    <a:pt x="887526" y="454701"/>
                  </a:cubicBezTo>
                  <a:cubicBezTo>
                    <a:pt x="961769" y="520653"/>
                    <a:pt x="1038273" y="584721"/>
                    <a:pt x="1111763" y="651427"/>
                  </a:cubicBezTo>
                  <a:cubicBezTo>
                    <a:pt x="1159248" y="694390"/>
                    <a:pt x="1214648" y="728308"/>
                    <a:pt x="1259872" y="773155"/>
                  </a:cubicBezTo>
                  <a:cubicBezTo>
                    <a:pt x="1352205" y="864734"/>
                    <a:pt x="1455090" y="944254"/>
                    <a:pt x="1551191" y="1031687"/>
                  </a:cubicBezTo>
                  <a:cubicBezTo>
                    <a:pt x="1578703" y="1056561"/>
                    <a:pt x="1608475" y="1081811"/>
                    <a:pt x="1637871" y="1107061"/>
                  </a:cubicBezTo>
                  <a:lnTo>
                    <a:pt x="1637871" y="1107061"/>
                  </a:lnTo>
                  <a:close/>
                </a:path>
              </a:pathLst>
            </a:custGeom>
            <a:grpFill/>
            <a:ln w="3763" cap="flat">
              <a:noFill/>
              <a:prstDash val="solid"/>
              <a:miter/>
            </a:ln>
          </p:spPr>
          <p:txBody>
            <a:bodyPr rtlCol="0" anchor="ctr"/>
            <a:lstStyle/>
            <a:p>
              <a:endParaRPr lang="en-US"/>
            </a:p>
          </p:txBody>
        </p:sp>
      </p:grpSp>
    </p:spTree>
    <p:extLst>
      <p:ext uri="{BB962C8B-B14F-4D97-AF65-F5344CB8AC3E}">
        <p14:creationId xmlns:p14="http://schemas.microsoft.com/office/powerpoint/2010/main" val="14043395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735F7F3-C1B5-4B60-A00A-4EB618DDFB5A}"/>
              </a:ext>
            </a:extLst>
          </p:cNvPr>
          <p:cNvSpPr>
            <a:spLocks noGrp="1"/>
          </p:cNvSpPr>
          <p:nvPr>
            <p:ph type="body" sz="quarter" idx="10"/>
          </p:nvPr>
        </p:nvSpPr>
        <p:spPr/>
        <p:txBody>
          <a:bodyPr/>
          <a:lstStyle/>
          <a:p>
            <a:r>
              <a:rPr lang="en-US" dirty="0"/>
              <a:t>Infographic Style</a:t>
            </a:r>
          </a:p>
        </p:txBody>
      </p:sp>
      <p:graphicFrame>
        <p:nvGraphicFramePr>
          <p:cNvPr id="3" name="Table 2">
            <a:extLst>
              <a:ext uri="{FF2B5EF4-FFF2-40B4-BE49-F238E27FC236}">
                <a16:creationId xmlns:a16="http://schemas.microsoft.com/office/drawing/2014/main" id="{4D616479-C735-4201-A7EA-443BA8BC0219}"/>
              </a:ext>
            </a:extLst>
          </p:cNvPr>
          <p:cNvGraphicFramePr>
            <a:graphicFrameLocks noGrp="1"/>
          </p:cNvGraphicFramePr>
          <p:nvPr>
            <p:extLst>
              <p:ext uri="{D42A27DB-BD31-4B8C-83A1-F6EECF244321}">
                <p14:modId xmlns:p14="http://schemas.microsoft.com/office/powerpoint/2010/main" val="2455677033"/>
              </p:ext>
            </p:extLst>
          </p:nvPr>
        </p:nvGraphicFramePr>
        <p:xfrm>
          <a:off x="907805" y="2150545"/>
          <a:ext cx="10390311" cy="3916875"/>
        </p:xfrm>
        <a:graphic>
          <a:graphicData uri="http://schemas.openxmlformats.org/drawingml/2006/table">
            <a:tbl>
              <a:tblPr firstRow="1" bandRow="1">
                <a:tableStyleId>{5C22544A-7EE6-4342-B048-85BDC9FD1C3A}</a:tableStyleId>
              </a:tblPr>
              <a:tblGrid>
                <a:gridCol w="3152391">
                  <a:extLst>
                    <a:ext uri="{9D8B030D-6E8A-4147-A177-3AD203B41FA5}">
                      <a16:colId xmlns:a16="http://schemas.microsoft.com/office/drawing/2014/main" val="20000"/>
                    </a:ext>
                  </a:extLst>
                </a:gridCol>
                <a:gridCol w="1826214">
                  <a:extLst>
                    <a:ext uri="{9D8B030D-6E8A-4147-A177-3AD203B41FA5}">
                      <a16:colId xmlns:a16="http://schemas.microsoft.com/office/drawing/2014/main" val="20001"/>
                    </a:ext>
                  </a:extLst>
                </a:gridCol>
                <a:gridCol w="1826214">
                  <a:extLst>
                    <a:ext uri="{9D8B030D-6E8A-4147-A177-3AD203B41FA5}">
                      <a16:colId xmlns:a16="http://schemas.microsoft.com/office/drawing/2014/main" val="20002"/>
                    </a:ext>
                  </a:extLst>
                </a:gridCol>
                <a:gridCol w="1826214">
                  <a:extLst>
                    <a:ext uri="{9D8B030D-6E8A-4147-A177-3AD203B41FA5}">
                      <a16:colId xmlns:a16="http://schemas.microsoft.com/office/drawing/2014/main" val="20003"/>
                    </a:ext>
                  </a:extLst>
                </a:gridCol>
                <a:gridCol w="1759278">
                  <a:extLst>
                    <a:ext uri="{9D8B030D-6E8A-4147-A177-3AD203B41FA5}">
                      <a16:colId xmlns:a16="http://schemas.microsoft.com/office/drawing/2014/main" val="20004"/>
                    </a:ext>
                  </a:extLst>
                </a:gridCol>
              </a:tblGrid>
              <a:tr h="493734">
                <a:tc>
                  <a: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sz="1400" baseline="0" dirty="0">
                          <a:solidFill>
                            <a:schemeClr val="bg1"/>
                          </a:solidFill>
                          <a:latin typeface="+mn-lt"/>
                          <a:cs typeface="Arial" pitchFamily="34" charset="0"/>
                        </a:rPr>
                        <a:t>Content</a:t>
                      </a:r>
                    </a:p>
                  </a:txBody>
                  <a:tcPr marL="95858" marR="95858" marT="0" marB="47929" anchor="ctr">
                    <a:solidFill>
                      <a:schemeClr val="accent6"/>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JM" altLang="ko-KR" sz="1400" spc="0" dirty="0">
                          <a:solidFill>
                            <a:schemeClr val="bg1"/>
                          </a:solidFill>
                          <a:latin typeface="+mn-lt"/>
                          <a:cs typeface="Arial" pitchFamily="34" charset="0"/>
                        </a:rPr>
                        <a:t>Tittle A</a:t>
                      </a:r>
                      <a:endParaRPr lang="en-JM" altLang="ko-KR" sz="1400" b="1" spc="0" dirty="0">
                        <a:solidFill>
                          <a:schemeClr val="bg1"/>
                        </a:solidFill>
                        <a:latin typeface="+mn-lt"/>
                        <a:cs typeface="Arial" pitchFamily="34" charset="0"/>
                      </a:endParaRPr>
                    </a:p>
                  </a:txBody>
                  <a:tcPr marL="93659" marR="93659" marT="0" marB="46829" anchor="ctr">
                    <a:solidFill>
                      <a:schemeClr val="accent1"/>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JM" altLang="ko-KR" sz="1400" spc="0" dirty="0">
                          <a:solidFill>
                            <a:schemeClr val="bg1"/>
                          </a:solidFill>
                          <a:latin typeface="+mn-lt"/>
                          <a:cs typeface="Arial" pitchFamily="34" charset="0"/>
                        </a:rPr>
                        <a:t>Tittle B</a:t>
                      </a:r>
                      <a:endParaRPr lang="en-JM" altLang="ko-KR" sz="1400" b="1" spc="0" dirty="0">
                        <a:solidFill>
                          <a:schemeClr val="bg1"/>
                        </a:solidFill>
                        <a:latin typeface="+mn-lt"/>
                        <a:cs typeface="Arial" pitchFamily="34" charset="0"/>
                      </a:endParaRPr>
                    </a:p>
                  </a:txBody>
                  <a:tcPr marL="93659" marR="93659" marT="0" marB="46829" anchor="ctr">
                    <a:solidFill>
                      <a:schemeClr val="accent2"/>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JM" altLang="ko-KR" sz="1400" spc="0" dirty="0">
                          <a:solidFill>
                            <a:schemeClr val="bg1"/>
                          </a:solidFill>
                          <a:latin typeface="+mn-lt"/>
                          <a:cs typeface="Arial" pitchFamily="34" charset="0"/>
                        </a:rPr>
                        <a:t>Tittle C</a:t>
                      </a:r>
                      <a:endParaRPr lang="ko-KR" altLang="en-US" sz="1400" dirty="0">
                        <a:solidFill>
                          <a:schemeClr val="bg1"/>
                        </a:solidFill>
                        <a:latin typeface="+mn-lt"/>
                        <a:cs typeface="Arial" pitchFamily="34" charset="0"/>
                      </a:endParaRPr>
                    </a:p>
                  </a:txBody>
                  <a:tcPr marL="93659" marR="93659" marT="0" marB="46829" anchor="ctr">
                    <a:solidFill>
                      <a:schemeClr val="accent3"/>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JM" altLang="ko-KR" sz="1400" spc="0" dirty="0">
                          <a:solidFill>
                            <a:schemeClr val="bg1"/>
                          </a:solidFill>
                          <a:latin typeface="+mn-lt"/>
                          <a:cs typeface="Arial" pitchFamily="34" charset="0"/>
                        </a:rPr>
                        <a:t>Tittle D</a:t>
                      </a:r>
                      <a:endParaRPr lang="en-JM" altLang="ko-KR" sz="1400" b="1" spc="0" dirty="0">
                        <a:solidFill>
                          <a:schemeClr val="bg1"/>
                        </a:solidFill>
                        <a:latin typeface="+mn-lt"/>
                        <a:cs typeface="Arial" pitchFamily="34" charset="0"/>
                      </a:endParaRPr>
                    </a:p>
                  </a:txBody>
                  <a:tcPr marL="93659" marR="93659" marT="0" marB="46829" anchor="ctr">
                    <a:solidFill>
                      <a:schemeClr val="accent4"/>
                    </a:solidFill>
                  </a:tcPr>
                </a:tc>
                <a:extLst>
                  <a:ext uri="{0D108BD9-81ED-4DB2-BD59-A6C34878D82A}">
                    <a16:rowId xmlns:a16="http://schemas.microsoft.com/office/drawing/2014/main" val="10000"/>
                  </a:ext>
                </a:extLst>
              </a:tr>
              <a:tr h="486203">
                <a:tc>
                  <a:txBody>
                    <a:bodyPr/>
                    <a:lstStyle/>
                    <a:p>
                      <a:pPr lvl="0"/>
                      <a:r>
                        <a:rPr lang="en-US" altLang="ko-KR" sz="1100" baseline="0" dirty="0">
                          <a:solidFill>
                            <a:schemeClr val="tx1">
                              <a:lumMod val="75000"/>
                              <a:lumOff val="25000"/>
                            </a:schemeClr>
                          </a:solidFill>
                          <a:latin typeface="+mn-lt"/>
                          <a:cs typeface="Arial" pitchFamily="34" charset="0"/>
                        </a:rPr>
                        <a:t>Content</a:t>
                      </a:r>
                    </a:p>
                  </a:txBody>
                  <a:tcPr marL="95858" marR="95858" marT="0" marB="47929" anchor="ctr">
                    <a:solidFill>
                      <a:schemeClr val="bg1"/>
                    </a:solidFill>
                  </a:tcPr>
                </a:tc>
                <a:tc>
                  <a:txBody>
                    <a:bodyPr/>
                    <a:lstStyle/>
                    <a:p>
                      <a:pPr algn="ctr"/>
                      <a:r>
                        <a:rPr lang="en-US" altLang="ko-KR" sz="1100" baseline="0" dirty="0">
                          <a:solidFill>
                            <a:schemeClr val="tx1">
                              <a:lumMod val="75000"/>
                              <a:lumOff val="25000"/>
                            </a:schemeClr>
                          </a:solidFill>
                          <a:latin typeface="+mn-lt"/>
                          <a:cs typeface="Arial" pitchFamily="34" charset="0"/>
                        </a:rPr>
                        <a:t>Content</a:t>
                      </a:r>
                    </a:p>
                  </a:txBody>
                  <a:tcPr marL="95858" marR="95858" marT="0" marB="47929" anchor="ctr">
                    <a:solidFill>
                      <a:schemeClr val="bg1"/>
                    </a:solidFill>
                  </a:tcPr>
                </a:tc>
                <a:tc>
                  <a:txBody>
                    <a:bodyPr/>
                    <a:lstStyle/>
                    <a:p>
                      <a:pPr algn="ctr"/>
                      <a:r>
                        <a:rPr lang="en-US" altLang="ko-KR" sz="1100" baseline="0" dirty="0">
                          <a:solidFill>
                            <a:schemeClr val="tx1">
                              <a:lumMod val="75000"/>
                              <a:lumOff val="25000"/>
                            </a:schemeClr>
                          </a:solidFill>
                          <a:latin typeface="+mn-lt"/>
                          <a:cs typeface="Arial" pitchFamily="34" charset="0"/>
                        </a:rPr>
                        <a:t>Content</a:t>
                      </a:r>
                    </a:p>
                  </a:txBody>
                  <a:tcPr marL="95858" marR="95858" marT="0" marB="47929" anchor="ctr">
                    <a:solidFill>
                      <a:schemeClr val="bg1"/>
                    </a:solidFill>
                  </a:tcPr>
                </a:tc>
                <a:tc>
                  <a:txBody>
                    <a:bodyPr/>
                    <a:lstStyle/>
                    <a:p>
                      <a:pPr algn="ctr"/>
                      <a:r>
                        <a:rPr lang="en-US" altLang="ko-KR" sz="1100" baseline="0" dirty="0">
                          <a:solidFill>
                            <a:schemeClr val="tx1">
                              <a:lumMod val="75000"/>
                              <a:lumOff val="25000"/>
                            </a:schemeClr>
                          </a:solidFill>
                          <a:latin typeface="+mn-lt"/>
                          <a:cs typeface="Arial" pitchFamily="34" charset="0"/>
                        </a:rPr>
                        <a:t>Content</a:t>
                      </a:r>
                    </a:p>
                  </a:txBody>
                  <a:tcPr marL="95858" marR="95858" marT="0" marB="47929" anchor="ctr">
                    <a:solidFill>
                      <a:schemeClr val="bg1"/>
                    </a:solidFill>
                  </a:tcPr>
                </a:tc>
                <a:tc>
                  <a:txBody>
                    <a:bodyPr/>
                    <a:lstStyle/>
                    <a:p>
                      <a:pPr algn="ctr"/>
                      <a:r>
                        <a:rPr lang="en-US" altLang="ko-KR" sz="1100" baseline="0" dirty="0">
                          <a:solidFill>
                            <a:schemeClr val="tx1">
                              <a:lumMod val="75000"/>
                              <a:lumOff val="25000"/>
                            </a:schemeClr>
                          </a:solidFill>
                          <a:latin typeface="+mn-lt"/>
                          <a:cs typeface="Arial" pitchFamily="34" charset="0"/>
                        </a:rPr>
                        <a:t>Content</a:t>
                      </a:r>
                    </a:p>
                  </a:txBody>
                  <a:tcPr marL="95858" marR="95858" marT="0" marB="47929" anchor="ctr">
                    <a:solidFill>
                      <a:schemeClr val="bg1"/>
                    </a:solidFill>
                  </a:tcPr>
                </a:tc>
                <a:extLst>
                  <a:ext uri="{0D108BD9-81ED-4DB2-BD59-A6C34878D82A}">
                    <a16:rowId xmlns:a16="http://schemas.microsoft.com/office/drawing/2014/main" val="10001"/>
                  </a:ext>
                </a:extLst>
              </a:tr>
              <a:tr h="486203">
                <a:tc>
                  <a: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sz="1100" baseline="0" dirty="0">
                          <a:solidFill>
                            <a:schemeClr val="tx1">
                              <a:lumMod val="75000"/>
                              <a:lumOff val="25000"/>
                            </a:schemeClr>
                          </a:solidFill>
                          <a:latin typeface="+mn-lt"/>
                          <a:cs typeface="Arial" pitchFamily="34" charset="0"/>
                        </a:rPr>
                        <a:t>Your Text Here</a:t>
                      </a:r>
                    </a:p>
                  </a:txBody>
                  <a:tcPr marL="95858" marR="95858" marT="0" marB="47929" anchor="ctr">
                    <a:solidFill>
                      <a:schemeClr val="bg1">
                        <a:lumMod val="95000"/>
                      </a:schemeClr>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100" baseline="0" dirty="0">
                          <a:solidFill>
                            <a:schemeClr val="tx1">
                              <a:lumMod val="75000"/>
                              <a:lumOff val="25000"/>
                            </a:schemeClr>
                          </a:solidFill>
                          <a:latin typeface="+mn-lt"/>
                          <a:cs typeface="Arial" pitchFamily="34" charset="0"/>
                        </a:rPr>
                        <a:t>Your Text Here</a:t>
                      </a:r>
                    </a:p>
                  </a:txBody>
                  <a:tcPr marL="95858" marR="95858" marT="0" marB="47929" anchor="ctr">
                    <a:solidFill>
                      <a:schemeClr val="bg1">
                        <a:lumMod val="95000"/>
                      </a:schemeClr>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100" baseline="0" dirty="0">
                          <a:solidFill>
                            <a:schemeClr val="tx1">
                              <a:lumMod val="75000"/>
                              <a:lumOff val="25000"/>
                            </a:schemeClr>
                          </a:solidFill>
                          <a:latin typeface="+mn-lt"/>
                          <a:cs typeface="Arial" pitchFamily="34" charset="0"/>
                        </a:rPr>
                        <a:t>Your Text Here</a:t>
                      </a:r>
                    </a:p>
                  </a:txBody>
                  <a:tcPr marL="95858" marR="95858" marT="0" marB="47929" anchor="ctr">
                    <a:solidFill>
                      <a:schemeClr val="bg1">
                        <a:lumMod val="95000"/>
                      </a:schemeClr>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100" baseline="0" dirty="0">
                          <a:solidFill>
                            <a:schemeClr val="tx1">
                              <a:lumMod val="75000"/>
                              <a:lumOff val="25000"/>
                            </a:schemeClr>
                          </a:solidFill>
                          <a:latin typeface="+mn-lt"/>
                          <a:cs typeface="Arial" pitchFamily="34" charset="0"/>
                        </a:rPr>
                        <a:t>Your Text Here</a:t>
                      </a:r>
                    </a:p>
                  </a:txBody>
                  <a:tcPr marL="95858" marR="95858" marT="0" marB="47929" anchor="ctr">
                    <a:solidFill>
                      <a:schemeClr val="bg1">
                        <a:lumMod val="95000"/>
                      </a:schemeClr>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100" baseline="0" dirty="0">
                          <a:solidFill>
                            <a:schemeClr val="tx1">
                              <a:lumMod val="75000"/>
                              <a:lumOff val="25000"/>
                            </a:schemeClr>
                          </a:solidFill>
                          <a:latin typeface="+mn-lt"/>
                          <a:cs typeface="Arial" pitchFamily="34" charset="0"/>
                        </a:rPr>
                        <a:t>Your Text Here</a:t>
                      </a:r>
                    </a:p>
                  </a:txBody>
                  <a:tcPr marL="95858" marR="95858" marT="0" marB="47929" anchor="ctr">
                    <a:solidFill>
                      <a:schemeClr val="bg1">
                        <a:lumMod val="95000"/>
                      </a:schemeClr>
                    </a:solidFill>
                  </a:tcPr>
                </a:tc>
                <a:extLst>
                  <a:ext uri="{0D108BD9-81ED-4DB2-BD59-A6C34878D82A}">
                    <a16:rowId xmlns:a16="http://schemas.microsoft.com/office/drawing/2014/main" val="10002"/>
                  </a:ext>
                </a:extLst>
              </a:tr>
              <a:tr h="486203">
                <a:tc>
                  <a:txBody>
                    <a:bodyPr/>
                    <a:lstStyle/>
                    <a:p>
                      <a:pPr lvl="0"/>
                      <a:r>
                        <a:rPr lang="en-US" altLang="ko-KR" sz="1100" baseline="0" dirty="0">
                          <a:solidFill>
                            <a:schemeClr val="tx1">
                              <a:lumMod val="75000"/>
                              <a:lumOff val="25000"/>
                            </a:schemeClr>
                          </a:solidFill>
                          <a:latin typeface="+mn-lt"/>
                          <a:cs typeface="Arial" pitchFamily="34" charset="0"/>
                        </a:rPr>
                        <a:t>Content</a:t>
                      </a:r>
                    </a:p>
                  </a:txBody>
                  <a:tcPr marL="95858" marR="95858" marT="0" marB="47929" anchor="ctr">
                    <a:solidFill>
                      <a:schemeClr val="bg1"/>
                    </a:solidFill>
                  </a:tcPr>
                </a:tc>
                <a:tc>
                  <a:txBody>
                    <a:bodyPr/>
                    <a:lstStyle/>
                    <a:p>
                      <a:pPr algn="ctr"/>
                      <a:r>
                        <a:rPr lang="en-US" altLang="ko-KR" sz="1100" baseline="0" dirty="0">
                          <a:solidFill>
                            <a:schemeClr val="tx1">
                              <a:lumMod val="75000"/>
                              <a:lumOff val="25000"/>
                            </a:schemeClr>
                          </a:solidFill>
                          <a:latin typeface="+mn-lt"/>
                          <a:cs typeface="Arial" pitchFamily="34" charset="0"/>
                        </a:rPr>
                        <a:t>Content</a:t>
                      </a:r>
                    </a:p>
                  </a:txBody>
                  <a:tcPr marL="95858" marR="95858" marT="0" marB="47929" anchor="ctr">
                    <a:solidFill>
                      <a:schemeClr val="bg1"/>
                    </a:solidFill>
                  </a:tcPr>
                </a:tc>
                <a:tc>
                  <a:txBody>
                    <a:bodyPr/>
                    <a:lstStyle/>
                    <a:p>
                      <a:pPr algn="ctr"/>
                      <a:r>
                        <a:rPr lang="en-US" altLang="ko-KR" sz="1100" baseline="0" dirty="0">
                          <a:solidFill>
                            <a:schemeClr val="tx1">
                              <a:lumMod val="75000"/>
                              <a:lumOff val="25000"/>
                            </a:schemeClr>
                          </a:solidFill>
                          <a:latin typeface="+mn-lt"/>
                          <a:cs typeface="Arial" pitchFamily="34" charset="0"/>
                        </a:rPr>
                        <a:t>Content</a:t>
                      </a:r>
                    </a:p>
                  </a:txBody>
                  <a:tcPr marL="95858" marR="95858" marT="0" marB="47929" anchor="ctr">
                    <a:solidFill>
                      <a:schemeClr val="bg1"/>
                    </a:solidFill>
                  </a:tcPr>
                </a:tc>
                <a:tc>
                  <a:txBody>
                    <a:bodyPr/>
                    <a:lstStyle/>
                    <a:p>
                      <a:pPr algn="ctr"/>
                      <a:r>
                        <a:rPr lang="en-US" altLang="ko-KR" sz="1100" baseline="0" dirty="0">
                          <a:solidFill>
                            <a:schemeClr val="tx1">
                              <a:lumMod val="75000"/>
                              <a:lumOff val="25000"/>
                            </a:schemeClr>
                          </a:solidFill>
                          <a:latin typeface="+mn-lt"/>
                          <a:cs typeface="Arial" pitchFamily="34" charset="0"/>
                        </a:rPr>
                        <a:t>Content</a:t>
                      </a:r>
                    </a:p>
                  </a:txBody>
                  <a:tcPr marL="95858" marR="95858" marT="0" marB="47929" anchor="ctr">
                    <a:solidFill>
                      <a:schemeClr val="bg1"/>
                    </a:solidFill>
                  </a:tcPr>
                </a:tc>
                <a:tc>
                  <a:txBody>
                    <a:bodyPr/>
                    <a:lstStyle/>
                    <a:p>
                      <a:pPr algn="ctr"/>
                      <a:r>
                        <a:rPr lang="en-US" altLang="ko-KR" sz="1100" baseline="0" dirty="0">
                          <a:solidFill>
                            <a:schemeClr val="tx1">
                              <a:lumMod val="75000"/>
                              <a:lumOff val="25000"/>
                            </a:schemeClr>
                          </a:solidFill>
                          <a:latin typeface="+mn-lt"/>
                          <a:cs typeface="Arial" pitchFamily="34" charset="0"/>
                        </a:rPr>
                        <a:t>Content</a:t>
                      </a:r>
                    </a:p>
                  </a:txBody>
                  <a:tcPr marL="95858" marR="95858" marT="0" marB="47929" anchor="ctr">
                    <a:solidFill>
                      <a:schemeClr val="bg1"/>
                    </a:solidFill>
                  </a:tcPr>
                </a:tc>
                <a:extLst>
                  <a:ext uri="{0D108BD9-81ED-4DB2-BD59-A6C34878D82A}">
                    <a16:rowId xmlns:a16="http://schemas.microsoft.com/office/drawing/2014/main" val="10003"/>
                  </a:ext>
                </a:extLst>
              </a:tr>
              <a:tr h="486203">
                <a:tc>
                  <a: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sz="1100" baseline="0" dirty="0">
                          <a:solidFill>
                            <a:schemeClr val="tx1">
                              <a:lumMod val="75000"/>
                              <a:lumOff val="25000"/>
                            </a:schemeClr>
                          </a:solidFill>
                          <a:latin typeface="+mn-lt"/>
                          <a:cs typeface="Arial" pitchFamily="34" charset="0"/>
                        </a:rPr>
                        <a:t>Your Text Here</a:t>
                      </a:r>
                    </a:p>
                  </a:txBody>
                  <a:tcPr marL="95858" marR="95858" marT="0" marB="47929" anchor="ctr">
                    <a:solidFill>
                      <a:schemeClr val="bg1">
                        <a:lumMod val="95000"/>
                      </a:schemeClr>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100" baseline="0" dirty="0">
                          <a:solidFill>
                            <a:schemeClr val="tx1">
                              <a:lumMod val="75000"/>
                              <a:lumOff val="25000"/>
                            </a:schemeClr>
                          </a:solidFill>
                          <a:latin typeface="+mn-lt"/>
                          <a:cs typeface="Arial" pitchFamily="34" charset="0"/>
                        </a:rPr>
                        <a:t>Your Text Here</a:t>
                      </a:r>
                    </a:p>
                  </a:txBody>
                  <a:tcPr marL="95858" marR="95858" marT="0" marB="47929" anchor="ctr">
                    <a:solidFill>
                      <a:schemeClr val="bg1">
                        <a:lumMod val="95000"/>
                      </a:schemeClr>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100" baseline="0" dirty="0">
                          <a:solidFill>
                            <a:schemeClr val="tx1">
                              <a:lumMod val="75000"/>
                              <a:lumOff val="25000"/>
                            </a:schemeClr>
                          </a:solidFill>
                          <a:latin typeface="+mn-lt"/>
                          <a:cs typeface="Arial" pitchFamily="34" charset="0"/>
                        </a:rPr>
                        <a:t>Your Text Here</a:t>
                      </a:r>
                    </a:p>
                  </a:txBody>
                  <a:tcPr marL="95858" marR="95858" marT="0" marB="47929" anchor="ctr">
                    <a:solidFill>
                      <a:schemeClr val="bg1">
                        <a:lumMod val="95000"/>
                      </a:schemeClr>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100" baseline="0" dirty="0">
                          <a:solidFill>
                            <a:schemeClr val="tx1">
                              <a:lumMod val="75000"/>
                              <a:lumOff val="25000"/>
                            </a:schemeClr>
                          </a:solidFill>
                          <a:latin typeface="+mn-lt"/>
                          <a:cs typeface="Arial" pitchFamily="34" charset="0"/>
                        </a:rPr>
                        <a:t>Your Text Here</a:t>
                      </a:r>
                    </a:p>
                  </a:txBody>
                  <a:tcPr marL="95858" marR="95858" marT="0" marB="47929" anchor="ctr">
                    <a:solidFill>
                      <a:schemeClr val="bg1">
                        <a:lumMod val="95000"/>
                      </a:schemeClr>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100" baseline="0" dirty="0">
                          <a:solidFill>
                            <a:schemeClr val="tx1">
                              <a:lumMod val="75000"/>
                              <a:lumOff val="25000"/>
                            </a:schemeClr>
                          </a:solidFill>
                          <a:latin typeface="+mn-lt"/>
                          <a:cs typeface="Arial" pitchFamily="34" charset="0"/>
                        </a:rPr>
                        <a:t>Your Text Here</a:t>
                      </a:r>
                    </a:p>
                  </a:txBody>
                  <a:tcPr marL="95858" marR="95858" marT="0" marB="47929" anchor="ctr">
                    <a:solidFill>
                      <a:schemeClr val="bg1">
                        <a:lumMod val="95000"/>
                      </a:schemeClr>
                    </a:solidFill>
                  </a:tcPr>
                </a:tc>
                <a:extLst>
                  <a:ext uri="{0D108BD9-81ED-4DB2-BD59-A6C34878D82A}">
                    <a16:rowId xmlns:a16="http://schemas.microsoft.com/office/drawing/2014/main" val="10004"/>
                  </a:ext>
                </a:extLst>
              </a:tr>
              <a:tr h="486203">
                <a:tc>
                  <a:txBody>
                    <a:bodyPr/>
                    <a:lstStyle/>
                    <a:p>
                      <a:pPr lvl="0"/>
                      <a:r>
                        <a:rPr lang="en-US" altLang="ko-KR" sz="1100" baseline="0" dirty="0">
                          <a:solidFill>
                            <a:schemeClr val="tx1">
                              <a:lumMod val="75000"/>
                              <a:lumOff val="25000"/>
                            </a:schemeClr>
                          </a:solidFill>
                          <a:latin typeface="+mn-lt"/>
                          <a:cs typeface="Arial" pitchFamily="34" charset="0"/>
                        </a:rPr>
                        <a:t>Content</a:t>
                      </a:r>
                    </a:p>
                  </a:txBody>
                  <a:tcPr marL="95858" marR="95858" marT="0" marB="47929" anchor="ctr">
                    <a:solidFill>
                      <a:schemeClr val="bg1"/>
                    </a:solidFill>
                  </a:tcPr>
                </a:tc>
                <a:tc>
                  <a:txBody>
                    <a:bodyPr/>
                    <a:lstStyle/>
                    <a:p>
                      <a:pPr algn="ctr"/>
                      <a:r>
                        <a:rPr lang="en-US" altLang="ko-KR" sz="1100" baseline="0" dirty="0">
                          <a:solidFill>
                            <a:schemeClr val="tx1">
                              <a:lumMod val="75000"/>
                              <a:lumOff val="25000"/>
                            </a:schemeClr>
                          </a:solidFill>
                          <a:latin typeface="+mn-lt"/>
                          <a:cs typeface="Arial" pitchFamily="34" charset="0"/>
                        </a:rPr>
                        <a:t>Content</a:t>
                      </a:r>
                    </a:p>
                  </a:txBody>
                  <a:tcPr marL="95858" marR="95858" marT="0" marB="47929" anchor="ctr">
                    <a:solidFill>
                      <a:schemeClr val="bg1"/>
                    </a:solidFill>
                  </a:tcPr>
                </a:tc>
                <a:tc>
                  <a:txBody>
                    <a:bodyPr/>
                    <a:lstStyle/>
                    <a:p>
                      <a:pPr algn="ctr"/>
                      <a:r>
                        <a:rPr lang="en-US" altLang="ko-KR" sz="1100" baseline="0" dirty="0">
                          <a:solidFill>
                            <a:schemeClr val="tx1">
                              <a:lumMod val="75000"/>
                              <a:lumOff val="25000"/>
                            </a:schemeClr>
                          </a:solidFill>
                          <a:latin typeface="+mn-lt"/>
                          <a:cs typeface="Arial" pitchFamily="34" charset="0"/>
                        </a:rPr>
                        <a:t>Content</a:t>
                      </a:r>
                    </a:p>
                  </a:txBody>
                  <a:tcPr marL="95858" marR="95858" marT="0" marB="47929" anchor="ctr">
                    <a:solidFill>
                      <a:schemeClr val="bg1"/>
                    </a:solidFill>
                  </a:tcPr>
                </a:tc>
                <a:tc>
                  <a:txBody>
                    <a:bodyPr/>
                    <a:lstStyle/>
                    <a:p>
                      <a:pPr algn="ctr"/>
                      <a:r>
                        <a:rPr lang="en-US" altLang="ko-KR" sz="1100" baseline="0" dirty="0">
                          <a:solidFill>
                            <a:schemeClr val="tx1">
                              <a:lumMod val="75000"/>
                              <a:lumOff val="25000"/>
                            </a:schemeClr>
                          </a:solidFill>
                          <a:latin typeface="+mn-lt"/>
                          <a:cs typeface="Arial" pitchFamily="34" charset="0"/>
                        </a:rPr>
                        <a:t>Content</a:t>
                      </a:r>
                    </a:p>
                  </a:txBody>
                  <a:tcPr marL="95858" marR="95858" marT="0" marB="47929" anchor="ctr">
                    <a:solidFill>
                      <a:schemeClr val="bg1"/>
                    </a:solidFill>
                  </a:tcPr>
                </a:tc>
                <a:tc>
                  <a:txBody>
                    <a:bodyPr/>
                    <a:lstStyle/>
                    <a:p>
                      <a:pPr algn="ctr"/>
                      <a:r>
                        <a:rPr lang="en-US" altLang="ko-KR" sz="1100" baseline="0" dirty="0">
                          <a:solidFill>
                            <a:schemeClr val="tx1">
                              <a:lumMod val="75000"/>
                              <a:lumOff val="25000"/>
                            </a:schemeClr>
                          </a:solidFill>
                          <a:latin typeface="+mn-lt"/>
                          <a:cs typeface="Arial" pitchFamily="34" charset="0"/>
                        </a:rPr>
                        <a:t>Content</a:t>
                      </a:r>
                    </a:p>
                  </a:txBody>
                  <a:tcPr marL="95858" marR="95858" marT="0" marB="47929" anchor="ctr">
                    <a:solidFill>
                      <a:schemeClr val="bg1"/>
                    </a:solidFill>
                  </a:tcPr>
                </a:tc>
                <a:extLst>
                  <a:ext uri="{0D108BD9-81ED-4DB2-BD59-A6C34878D82A}">
                    <a16:rowId xmlns:a16="http://schemas.microsoft.com/office/drawing/2014/main" val="10005"/>
                  </a:ext>
                </a:extLst>
              </a:tr>
              <a:tr h="486203">
                <a:tc>
                  <a: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sz="1100" baseline="0" dirty="0">
                          <a:solidFill>
                            <a:schemeClr val="tx1">
                              <a:lumMod val="75000"/>
                              <a:lumOff val="25000"/>
                            </a:schemeClr>
                          </a:solidFill>
                          <a:latin typeface="+mn-lt"/>
                          <a:cs typeface="Arial" pitchFamily="34" charset="0"/>
                        </a:rPr>
                        <a:t>Your Text Here</a:t>
                      </a:r>
                    </a:p>
                  </a:txBody>
                  <a:tcPr marL="95858" marR="95858" marT="0" marB="47929" anchor="ctr">
                    <a:solidFill>
                      <a:schemeClr val="bg1">
                        <a:lumMod val="95000"/>
                      </a:schemeClr>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100" baseline="0" dirty="0">
                          <a:solidFill>
                            <a:schemeClr val="tx1">
                              <a:lumMod val="75000"/>
                              <a:lumOff val="25000"/>
                            </a:schemeClr>
                          </a:solidFill>
                          <a:latin typeface="+mn-lt"/>
                          <a:cs typeface="Arial" pitchFamily="34" charset="0"/>
                        </a:rPr>
                        <a:t>Your Text Here</a:t>
                      </a:r>
                    </a:p>
                  </a:txBody>
                  <a:tcPr marL="95858" marR="95858" marT="0" marB="47929" anchor="ctr">
                    <a:solidFill>
                      <a:schemeClr val="bg1">
                        <a:lumMod val="95000"/>
                      </a:schemeClr>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100" baseline="0" dirty="0">
                          <a:solidFill>
                            <a:schemeClr val="tx1">
                              <a:lumMod val="75000"/>
                              <a:lumOff val="25000"/>
                            </a:schemeClr>
                          </a:solidFill>
                          <a:latin typeface="+mn-lt"/>
                          <a:cs typeface="Arial" pitchFamily="34" charset="0"/>
                        </a:rPr>
                        <a:t>Your Text Here</a:t>
                      </a:r>
                    </a:p>
                  </a:txBody>
                  <a:tcPr marL="95858" marR="95858" marT="0" marB="47929" anchor="ctr">
                    <a:solidFill>
                      <a:schemeClr val="bg1">
                        <a:lumMod val="95000"/>
                      </a:schemeClr>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100" baseline="0" dirty="0">
                          <a:solidFill>
                            <a:schemeClr val="tx1">
                              <a:lumMod val="75000"/>
                              <a:lumOff val="25000"/>
                            </a:schemeClr>
                          </a:solidFill>
                          <a:latin typeface="+mn-lt"/>
                          <a:cs typeface="Arial" pitchFamily="34" charset="0"/>
                        </a:rPr>
                        <a:t>Your Text Here</a:t>
                      </a:r>
                    </a:p>
                  </a:txBody>
                  <a:tcPr marL="95858" marR="95858" marT="0" marB="47929" anchor="ctr">
                    <a:solidFill>
                      <a:schemeClr val="bg1">
                        <a:lumMod val="95000"/>
                      </a:schemeClr>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100" baseline="0" dirty="0">
                          <a:solidFill>
                            <a:schemeClr val="tx1">
                              <a:lumMod val="75000"/>
                              <a:lumOff val="25000"/>
                            </a:schemeClr>
                          </a:solidFill>
                          <a:latin typeface="+mn-lt"/>
                          <a:cs typeface="Arial" pitchFamily="34" charset="0"/>
                        </a:rPr>
                        <a:t>Your Text Here</a:t>
                      </a:r>
                    </a:p>
                  </a:txBody>
                  <a:tcPr marL="95858" marR="95858" marT="0" marB="47929" anchor="ctr">
                    <a:solidFill>
                      <a:schemeClr val="bg1">
                        <a:lumMod val="95000"/>
                      </a:schemeClr>
                    </a:solidFill>
                  </a:tcPr>
                </a:tc>
                <a:extLst>
                  <a:ext uri="{0D108BD9-81ED-4DB2-BD59-A6C34878D82A}">
                    <a16:rowId xmlns:a16="http://schemas.microsoft.com/office/drawing/2014/main" val="10006"/>
                  </a:ext>
                </a:extLst>
              </a:tr>
              <a:tr h="505923">
                <a:tc>
                  <a:txBody>
                    <a:bodyPr/>
                    <a:lstStyle/>
                    <a:p>
                      <a:pPr lvl="0"/>
                      <a:r>
                        <a:rPr lang="en-US" altLang="ko-KR" sz="1400" b="1" baseline="0" dirty="0">
                          <a:solidFill>
                            <a:schemeClr val="bg1"/>
                          </a:solidFill>
                          <a:latin typeface="+mn-lt"/>
                          <a:cs typeface="Arial" pitchFamily="34" charset="0"/>
                        </a:rPr>
                        <a:t>Content</a:t>
                      </a:r>
                    </a:p>
                  </a:txBody>
                  <a:tcPr marL="95858" marR="95858" marT="0" marB="47929" anchor="ctr">
                    <a:solidFill>
                      <a:schemeClr val="accent6"/>
                    </a:solidFill>
                  </a:tcPr>
                </a:tc>
                <a:tc>
                  <a:txBody>
                    <a:bodyPr/>
                    <a:lstStyle/>
                    <a:p>
                      <a:pPr algn="ctr"/>
                      <a:r>
                        <a:rPr lang="en-US" altLang="ko-KR" sz="1400" b="1" baseline="0" dirty="0">
                          <a:solidFill>
                            <a:schemeClr val="bg1"/>
                          </a:solidFill>
                          <a:latin typeface="+mn-lt"/>
                          <a:cs typeface="Arial" pitchFamily="34" charset="0"/>
                        </a:rPr>
                        <a:t>Content</a:t>
                      </a:r>
                    </a:p>
                  </a:txBody>
                  <a:tcPr marL="95858" marR="95858" marT="0" marB="47929" anchor="ctr">
                    <a:solidFill>
                      <a:schemeClr val="accent1"/>
                    </a:solidFill>
                  </a:tcPr>
                </a:tc>
                <a:tc>
                  <a:txBody>
                    <a:bodyPr/>
                    <a:lstStyle/>
                    <a:p>
                      <a:pPr algn="ctr"/>
                      <a:r>
                        <a:rPr lang="en-US" altLang="ko-KR" sz="1400" b="1" baseline="0" dirty="0">
                          <a:solidFill>
                            <a:schemeClr val="bg1"/>
                          </a:solidFill>
                          <a:latin typeface="+mn-lt"/>
                          <a:cs typeface="Arial" pitchFamily="34" charset="0"/>
                        </a:rPr>
                        <a:t>Content</a:t>
                      </a:r>
                    </a:p>
                  </a:txBody>
                  <a:tcPr marL="95858" marR="95858" marT="0" marB="47929" anchor="ctr">
                    <a:solidFill>
                      <a:schemeClr val="accent2"/>
                    </a:solidFill>
                  </a:tcPr>
                </a:tc>
                <a:tc>
                  <a:txBody>
                    <a:bodyPr/>
                    <a:lstStyle/>
                    <a:p>
                      <a:pPr algn="ctr"/>
                      <a:r>
                        <a:rPr lang="en-US" altLang="ko-KR" sz="1400" b="1" baseline="0" dirty="0">
                          <a:solidFill>
                            <a:schemeClr val="bg1"/>
                          </a:solidFill>
                          <a:latin typeface="+mn-lt"/>
                          <a:cs typeface="Arial" pitchFamily="34" charset="0"/>
                        </a:rPr>
                        <a:t>Content</a:t>
                      </a:r>
                    </a:p>
                  </a:txBody>
                  <a:tcPr marL="95858" marR="95858" marT="0" marB="47929" anchor="ctr">
                    <a:solidFill>
                      <a:schemeClr val="accent3"/>
                    </a:solidFill>
                  </a:tcPr>
                </a:tc>
                <a:tc>
                  <a:txBody>
                    <a:bodyPr/>
                    <a:lstStyle/>
                    <a:p>
                      <a:pPr algn="ctr"/>
                      <a:r>
                        <a:rPr lang="en-US" altLang="ko-KR" sz="1400" b="1" baseline="0" dirty="0">
                          <a:solidFill>
                            <a:schemeClr val="bg1"/>
                          </a:solidFill>
                          <a:latin typeface="+mn-lt"/>
                          <a:cs typeface="Arial" pitchFamily="34" charset="0"/>
                        </a:rPr>
                        <a:t>Content</a:t>
                      </a:r>
                    </a:p>
                  </a:txBody>
                  <a:tcPr marL="95858" marR="95858" marT="0" marB="47929" anchor="ctr">
                    <a:solidFill>
                      <a:schemeClr val="accent4"/>
                    </a:solidFill>
                  </a:tcPr>
                </a:tc>
                <a:extLst>
                  <a:ext uri="{0D108BD9-81ED-4DB2-BD59-A6C34878D82A}">
                    <a16:rowId xmlns:a16="http://schemas.microsoft.com/office/drawing/2014/main" val="10007"/>
                  </a:ext>
                </a:extLst>
              </a:tr>
            </a:tbl>
          </a:graphicData>
        </a:graphic>
      </p:graphicFrame>
      <p:sp>
        <p:nvSpPr>
          <p:cNvPr id="4" name="TextBox 3">
            <a:extLst>
              <a:ext uri="{FF2B5EF4-FFF2-40B4-BE49-F238E27FC236}">
                <a16:creationId xmlns:a16="http://schemas.microsoft.com/office/drawing/2014/main" id="{99C1F3F9-AEA1-4F7A-8B09-E5837D09040B}"/>
              </a:ext>
            </a:extLst>
          </p:cNvPr>
          <p:cNvSpPr txBox="1"/>
          <p:nvPr/>
        </p:nvSpPr>
        <p:spPr>
          <a:xfrm>
            <a:off x="1289763" y="1741269"/>
            <a:ext cx="2544927" cy="338554"/>
          </a:xfrm>
          <a:prstGeom prst="rect">
            <a:avLst/>
          </a:prstGeom>
          <a:noFill/>
        </p:spPr>
        <p:txBody>
          <a:bodyPr wrap="square" rtlCol="0" anchor="ctr">
            <a:spAutoFit/>
          </a:bodyPr>
          <a:lstStyle/>
          <a:p>
            <a:r>
              <a:rPr lang="en-US" altLang="ko-KR" sz="1600" b="1" dirty="0">
                <a:solidFill>
                  <a:schemeClr val="tx1">
                    <a:lumMod val="75000"/>
                    <a:lumOff val="25000"/>
                  </a:schemeClr>
                </a:solidFill>
                <a:cs typeface="Arial" pitchFamily="34" charset="0"/>
              </a:rPr>
              <a:t>Content Title</a:t>
            </a:r>
            <a:endParaRPr lang="ko-KR" altLang="en-US" sz="1600" b="1" dirty="0">
              <a:solidFill>
                <a:schemeClr val="tx1">
                  <a:lumMod val="75000"/>
                  <a:lumOff val="25000"/>
                </a:schemeClr>
              </a:solidFill>
              <a:cs typeface="Arial" pitchFamily="34" charset="0"/>
            </a:endParaRPr>
          </a:p>
        </p:txBody>
      </p:sp>
      <p:grpSp>
        <p:nvGrpSpPr>
          <p:cNvPr id="5" name="Group 4">
            <a:extLst>
              <a:ext uri="{FF2B5EF4-FFF2-40B4-BE49-F238E27FC236}">
                <a16:creationId xmlns:a16="http://schemas.microsoft.com/office/drawing/2014/main" id="{1DB2A599-A912-4CC5-BDB7-4094FC97D180}"/>
              </a:ext>
            </a:extLst>
          </p:cNvPr>
          <p:cNvGrpSpPr/>
          <p:nvPr/>
        </p:nvGrpSpPr>
        <p:grpSpPr>
          <a:xfrm>
            <a:off x="986949" y="1768144"/>
            <a:ext cx="284807" cy="284807"/>
            <a:chOff x="518130" y="1667344"/>
            <a:chExt cx="284807" cy="284807"/>
          </a:xfrm>
        </p:grpSpPr>
        <p:sp>
          <p:nvSpPr>
            <p:cNvPr id="6" name="Oval 5">
              <a:extLst>
                <a:ext uri="{FF2B5EF4-FFF2-40B4-BE49-F238E27FC236}">
                  <a16:creationId xmlns:a16="http://schemas.microsoft.com/office/drawing/2014/main" id="{4DA590CA-6FE3-4DAF-B809-057A11DBF939}"/>
                </a:ext>
              </a:extLst>
            </p:cNvPr>
            <p:cNvSpPr/>
            <p:nvPr/>
          </p:nvSpPr>
          <p:spPr>
            <a:xfrm>
              <a:off x="518130" y="1667344"/>
              <a:ext cx="284807" cy="284807"/>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7" name="Chevron 8">
              <a:extLst>
                <a:ext uri="{FF2B5EF4-FFF2-40B4-BE49-F238E27FC236}">
                  <a16:creationId xmlns:a16="http://schemas.microsoft.com/office/drawing/2014/main" id="{B390EABA-FE5A-4454-AFAA-78FDFE9BE60D}"/>
                </a:ext>
              </a:extLst>
            </p:cNvPr>
            <p:cNvSpPr/>
            <p:nvPr/>
          </p:nvSpPr>
          <p:spPr>
            <a:xfrm>
              <a:off x="597345" y="1738066"/>
              <a:ext cx="126376" cy="143363"/>
            </a:xfrm>
            <a:prstGeom prst="chevron">
              <a:avLst>
                <a:gd name="adj" fmla="val 6235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grpSp>
    </p:spTree>
    <p:extLst>
      <p:ext uri="{BB962C8B-B14F-4D97-AF65-F5344CB8AC3E}">
        <p14:creationId xmlns:p14="http://schemas.microsoft.com/office/powerpoint/2010/main" val="16931041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6B0AF3A-CD51-4DE2-B15C-55BF43A23BE0}"/>
              </a:ext>
            </a:extLst>
          </p:cNvPr>
          <p:cNvSpPr txBox="1"/>
          <p:nvPr/>
        </p:nvSpPr>
        <p:spPr>
          <a:xfrm>
            <a:off x="9025496" y="1697585"/>
            <a:ext cx="878954" cy="523220"/>
          </a:xfrm>
          <a:prstGeom prst="rect">
            <a:avLst/>
          </a:prstGeom>
          <a:noFill/>
        </p:spPr>
        <p:txBody>
          <a:bodyPr wrap="square" rtlCol="0" anchor="ctr">
            <a:spAutoFit/>
          </a:bodyPr>
          <a:lstStyle/>
          <a:p>
            <a:pPr algn="ctr"/>
            <a:r>
              <a:rPr lang="en-US" altLang="ko-KR" sz="2800" b="1" dirty="0">
                <a:cs typeface="Arial" pitchFamily="34" charset="0"/>
              </a:rPr>
              <a:t>85</a:t>
            </a:r>
            <a:r>
              <a:rPr lang="en-US" altLang="ko-KR" b="1" dirty="0">
                <a:cs typeface="Arial" pitchFamily="34" charset="0"/>
              </a:rPr>
              <a:t>%</a:t>
            </a:r>
            <a:endParaRPr lang="ko-KR" altLang="en-US" b="1" dirty="0">
              <a:cs typeface="Arial" pitchFamily="34" charset="0"/>
            </a:endParaRPr>
          </a:p>
        </p:txBody>
      </p:sp>
      <p:sp>
        <p:nvSpPr>
          <p:cNvPr id="4" name="Text Placeholder 12">
            <a:extLst>
              <a:ext uri="{FF2B5EF4-FFF2-40B4-BE49-F238E27FC236}">
                <a16:creationId xmlns:a16="http://schemas.microsoft.com/office/drawing/2014/main" id="{80B24378-0CB7-4B4F-87E0-5ADEF53CE9EB}"/>
              </a:ext>
            </a:extLst>
          </p:cNvPr>
          <p:cNvSpPr txBox="1">
            <a:spLocks/>
          </p:cNvSpPr>
          <p:nvPr/>
        </p:nvSpPr>
        <p:spPr>
          <a:xfrm>
            <a:off x="9025496" y="2109975"/>
            <a:ext cx="2459916" cy="466533"/>
          </a:xfrm>
          <a:prstGeom prst="rect">
            <a:avLst/>
          </a:prstGeom>
        </p:spPr>
        <p:txBody>
          <a:bodyP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altLang="ko-KR" sz="1200" dirty="0">
                <a:cs typeface="Arial" pitchFamily="34" charset="0"/>
              </a:rPr>
              <a:t>You can simply impress your audience and add a unique zing.</a:t>
            </a:r>
            <a:endParaRPr lang="ko-KR" altLang="en-US" sz="1200" dirty="0">
              <a:cs typeface="Arial" pitchFamily="34" charset="0"/>
            </a:endParaRPr>
          </a:p>
        </p:txBody>
      </p:sp>
      <p:sp>
        <p:nvSpPr>
          <p:cNvPr id="5" name="TextBox 4">
            <a:extLst>
              <a:ext uri="{FF2B5EF4-FFF2-40B4-BE49-F238E27FC236}">
                <a16:creationId xmlns:a16="http://schemas.microsoft.com/office/drawing/2014/main" id="{549B0F53-401D-4254-927F-6B204C5AE944}"/>
              </a:ext>
            </a:extLst>
          </p:cNvPr>
          <p:cNvSpPr txBox="1"/>
          <p:nvPr/>
        </p:nvSpPr>
        <p:spPr>
          <a:xfrm>
            <a:off x="9025496" y="2602084"/>
            <a:ext cx="878954" cy="523220"/>
          </a:xfrm>
          <a:prstGeom prst="rect">
            <a:avLst/>
          </a:prstGeom>
          <a:noFill/>
        </p:spPr>
        <p:txBody>
          <a:bodyPr wrap="square" rtlCol="0" anchor="ctr">
            <a:spAutoFit/>
          </a:bodyPr>
          <a:lstStyle/>
          <a:p>
            <a:pPr algn="ctr"/>
            <a:r>
              <a:rPr lang="en-US" altLang="ko-KR" sz="2800" b="1" dirty="0">
                <a:cs typeface="Arial" pitchFamily="34" charset="0"/>
              </a:rPr>
              <a:t>70</a:t>
            </a:r>
            <a:r>
              <a:rPr lang="en-US" altLang="ko-KR" b="1" dirty="0">
                <a:cs typeface="Arial" pitchFamily="34" charset="0"/>
              </a:rPr>
              <a:t>%</a:t>
            </a:r>
            <a:endParaRPr lang="ko-KR" altLang="en-US" b="1" dirty="0">
              <a:cs typeface="Arial" pitchFamily="34" charset="0"/>
            </a:endParaRPr>
          </a:p>
        </p:txBody>
      </p:sp>
      <p:sp>
        <p:nvSpPr>
          <p:cNvPr id="6" name="Text Placeholder 12">
            <a:extLst>
              <a:ext uri="{FF2B5EF4-FFF2-40B4-BE49-F238E27FC236}">
                <a16:creationId xmlns:a16="http://schemas.microsoft.com/office/drawing/2014/main" id="{1BFCFB73-3BED-4153-B216-341F85442260}"/>
              </a:ext>
            </a:extLst>
          </p:cNvPr>
          <p:cNvSpPr txBox="1">
            <a:spLocks/>
          </p:cNvSpPr>
          <p:nvPr/>
        </p:nvSpPr>
        <p:spPr>
          <a:xfrm>
            <a:off x="9025496" y="3014474"/>
            <a:ext cx="2459916" cy="466533"/>
          </a:xfrm>
          <a:prstGeom prst="rect">
            <a:avLst/>
          </a:prstGeom>
        </p:spPr>
        <p:txBody>
          <a:bodyP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altLang="ko-KR" sz="1200" dirty="0">
                <a:cs typeface="Arial" pitchFamily="34" charset="0"/>
              </a:rPr>
              <a:t>You can simply impress your audience and add a unique zing.</a:t>
            </a:r>
            <a:endParaRPr lang="ko-KR" altLang="en-US" sz="1200" dirty="0">
              <a:cs typeface="Arial" pitchFamily="34" charset="0"/>
            </a:endParaRPr>
          </a:p>
        </p:txBody>
      </p:sp>
      <p:sp>
        <p:nvSpPr>
          <p:cNvPr id="7" name="TextBox 6">
            <a:extLst>
              <a:ext uri="{FF2B5EF4-FFF2-40B4-BE49-F238E27FC236}">
                <a16:creationId xmlns:a16="http://schemas.microsoft.com/office/drawing/2014/main" id="{7959F5A2-84B9-45E1-8F8C-3D8527C1E82D}"/>
              </a:ext>
            </a:extLst>
          </p:cNvPr>
          <p:cNvSpPr txBox="1"/>
          <p:nvPr/>
        </p:nvSpPr>
        <p:spPr>
          <a:xfrm>
            <a:off x="9025496" y="3506583"/>
            <a:ext cx="878954" cy="523220"/>
          </a:xfrm>
          <a:prstGeom prst="rect">
            <a:avLst/>
          </a:prstGeom>
          <a:noFill/>
        </p:spPr>
        <p:txBody>
          <a:bodyPr wrap="square" rtlCol="0" anchor="ctr">
            <a:spAutoFit/>
          </a:bodyPr>
          <a:lstStyle/>
          <a:p>
            <a:pPr algn="ctr"/>
            <a:r>
              <a:rPr lang="en-US" altLang="ko-KR" sz="2800" b="1" dirty="0">
                <a:cs typeface="Arial" pitchFamily="34" charset="0"/>
              </a:rPr>
              <a:t>65</a:t>
            </a:r>
            <a:r>
              <a:rPr lang="en-US" altLang="ko-KR" b="1" dirty="0">
                <a:cs typeface="Arial" pitchFamily="34" charset="0"/>
              </a:rPr>
              <a:t>%</a:t>
            </a:r>
            <a:endParaRPr lang="ko-KR" altLang="en-US" b="1" dirty="0">
              <a:cs typeface="Arial" pitchFamily="34" charset="0"/>
            </a:endParaRPr>
          </a:p>
        </p:txBody>
      </p:sp>
      <p:sp>
        <p:nvSpPr>
          <p:cNvPr id="8" name="Text Placeholder 12">
            <a:extLst>
              <a:ext uri="{FF2B5EF4-FFF2-40B4-BE49-F238E27FC236}">
                <a16:creationId xmlns:a16="http://schemas.microsoft.com/office/drawing/2014/main" id="{94285879-2D88-44E7-B641-55EF07042987}"/>
              </a:ext>
            </a:extLst>
          </p:cNvPr>
          <p:cNvSpPr txBox="1">
            <a:spLocks/>
          </p:cNvSpPr>
          <p:nvPr/>
        </p:nvSpPr>
        <p:spPr>
          <a:xfrm>
            <a:off x="9025496" y="3918973"/>
            <a:ext cx="2459916" cy="466533"/>
          </a:xfrm>
          <a:prstGeom prst="rect">
            <a:avLst/>
          </a:prstGeom>
        </p:spPr>
        <p:txBody>
          <a:bodyP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altLang="ko-KR" sz="1200" dirty="0">
                <a:cs typeface="Arial" pitchFamily="34" charset="0"/>
              </a:rPr>
              <a:t>You can simply impress your audience and add a unique zing.</a:t>
            </a:r>
            <a:endParaRPr lang="ko-KR" altLang="en-US" sz="1200" dirty="0">
              <a:cs typeface="Arial" pitchFamily="34" charset="0"/>
            </a:endParaRPr>
          </a:p>
        </p:txBody>
      </p:sp>
      <p:sp>
        <p:nvSpPr>
          <p:cNvPr id="9" name="TextBox 8">
            <a:extLst>
              <a:ext uri="{FF2B5EF4-FFF2-40B4-BE49-F238E27FC236}">
                <a16:creationId xmlns:a16="http://schemas.microsoft.com/office/drawing/2014/main" id="{93CA0C84-1D5F-4176-9201-3E1F649B8F1F}"/>
              </a:ext>
            </a:extLst>
          </p:cNvPr>
          <p:cNvSpPr txBox="1"/>
          <p:nvPr/>
        </p:nvSpPr>
        <p:spPr>
          <a:xfrm>
            <a:off x="9025496" y="4411082"/>
            <a:ext cx="878954" cy="523220"/>
          </a:xfrm>
          <a:prstGeom prst="rect">
            <a:avLst/>
          </a:prstGeom>
          <a:noFill/>
        </p:spPr>
        <p:txBody>
          <a:bodyPr wrap="square" rtlCol="0" anchor="ctr">
            <a:spAutoFit/>
          </a:bodyPr>
          <a:lstStyle/>
          <a:p>
            <a:pPr algn="ctr"/>
            <a:r>
              <a:rPr lang="en-US" altLang="ko-KR" sz="2800" b="1" dirty="0">
                <a:cs typeface="Arial" pitchFamily="34" charset="0"/>
              </a:rPr>
              <a:t>55</a:t>
            </a:r>
            <a:r>
              <a:rPr lang="en-US" altLang="ko-KR" b="1" dirty="0">
                <a:cs typeface="Arial" pitchFamily="34" charset="0"/>
              </a:rPr>
              <a:t>%</a:t>
            </a:r>
            <a:endParaRPr lang="ko-KR" altLang="en-US" b="1" dirty="0">
              <a:cs typeface="Arial" pitchFamily="34" charset="0"/>
            </a:endParaRPr>
          </a:p>
        </p:txBody>
      </p:sp>
      <p:sp>
        <p:nvSpPr>
          <p:cNvPr id="10" name="Text Placeholder 12">
            <a:extLst>
              <a:ext uri="{FF2B5EF4-FFF2-40B4-BE49-F238E27FC236}">
                <a16:creationId xmlns:a16="http://schemas.microsoft.com/office/drawing/2014/main" id="{DB87E5F7-DCE0-41C6-82F3-83A6CF9209A1}"/>
              </a:ext>
            </a:extLst>
          </p:cNvPr>
          <p:cNvSpPr txBox="1">
            <a:spLocks/>
          </p:cNvSpPr>
          <p:nvPr/>
        </p:nvSpPr>
        <p:spPr>
          <a:xfrm>
            <a:off x="9025496" y="4823472"/>
            <a:ext cx="2459916" cy="466533"/>
          </a:xfrm>
          <a:prstGeom prst="rect">
            <a:avLst/>
          </a:prstGeom>
        </p:spPr>
        <p:txBody>
          <a:bodyP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altLang="ko-KR" sz="1200" dirty="0">
                <a:cs typeface="Arial" pitchFamily="34" charset="0"/>
              </a:rPr>
              <a:t>You can simply impress your audience and add a unique zing.</a:t>
            </a:r>
            <a:endParaRPr lang="ko-KR" altLang="en-US" sz="1200" dirty="0">
              <a:cs typeface="Arial" pitchFamily="34" charset="0"/>
            </a:endParaRPr>
          </a:p>
        </p:txBody>
      </p:sp>
      <p:sp>
        <p:nvSpPr>
          <p:cNvPr id="11" name="TextBox 10">
            <a:extLst>
              <a:ext uri="{FF2B5EF4-FFF2-40B4-BE49-F238E27FC236}">
                <a16:creationId xmlns:a16="http://schemas.microsoft.com/office/drawing/2014/main" id="{67932E61-29CC-4CBA-B7A8-686C051ED596}"/>
              </a:ext>
            </a:extLst>
          </p:cNvPr>
          <p:cNvSpPr txBox="1"/>
          <p:nvPr/>
        </p:nvSpPr>
        <p:spPr>
          <a:xfrm>
            <a:off x="9025496" y="5315580"/>
            <a:ext cx="878954" cy="523220"/>
          </a:xfrm>
          <a:prstGeom prst="rect">
            <a:avLst/>
          </a:prstGeom>
          <a:noFill/>
        </p:spPr>
        <p:txBody>
          <a:bodyPr wrap="square" rtlCol="0" anchor="ctr">
            <a:spAutoFit/>
          </a:bodyPr>
          <a:lstStyle/>
          <a:p>
            <a:pPr algn="ctr"/>
            <a:r>
              <a:rPr lang="en-US" altLang="ko-KR" sz="2800" b="1" dirty="0">
                <a:cs typeface="Arial" pitchFamily="34" charset="0"/>
              </a:rPr>
              <a:t>42</a:t>
            </a:r>
            <a:r>
              <a:rPr lang="en-US" altLang="ko-KR" b="1" dirty="0">
                <a:cs typeface="Arial" pitchFamily="34" charset="0"/>
              </a:rPr>
              <a:t>%</a:t>
            </a:r>
            <a:endParaRPr lang="ko-KR" altLang="en-US" b="1" dirty="0">
              <a:cs typeface="Arial" pitchFamily="34" charset="0"/>
            </a:endParaRPr>
          </a:p>
        </p:txBody>
      </p:sp>
      <p:sp>
        <p:nvSpPr>
          <p:cNvPr id="12" name="Text Placeholder 12">
            <a:extLst>
              <a:ext uri="{FF2B5EF4-FFF2-40B4-BE49-F238E27FC236}">
                <a16:creationId xmlns:a16="http://schemas.microsoft.com/office/drawing/2014/main" id="{EEA66D80-0543-4F71-BAD4-9C44B4A8A75F}"/>
              </a:ext>
            </a:extLst>
          </p:cNvPr>
          <p:cNvSpPr txBox="1">
            <a:spLocks/>
          </p:cNvSpPr>
          <p:nvPr/>
        </p:nvSpPr>
        <p:spPr>
          <a:xfrm>
            <a:off x="9025496" y="5727970"/>
            <a:ext cx="2459916" cy="466533"/>
          </a:xfrm>
          <a:prstGeom prst="rect">
            <a:avLst/>
          </a:prstGeom>
        </p:spPr>
        <p:txBody>
          <a:bodyP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altLang="ko-KR" sz="1200" dirty="0">
                <a:cs typeface="Arial" pitchFamily="34" charset="0"/>
              </a:rPr>
              <a:t>You can simply impress your audience and add a unique zing.</a:t>
            </a:r>
            <a:endParaRPr lang="ko-KR" altLang="en-US" sz="1200" dirty="0">
              <a:cs typeface="Arial" pitchFamily="34" charset="0"/>
            </a:endParaRPr>
          </a:p>
        </p:txBody>
      </p:sp>
      <p:sp>
        <p:nvSpPr>
          <p:cNvPr id="13" name="TextBox 12">
            <a:extLst>
              <a:ext uri="{FF2B5EF4-FFF2-40B4-BE49-F238E27FC236}">
                <a16:creationId xmlns:a16="http://schemas.microsoft.com/office/drawing/2014/main" id="{E3AD49A9-EBA2-4D8F-B207-B84D9BD53695}"/>
              </a:ext>
            </a:extLst>
          </p:cNvPr>
          <p:cNvSpPr txBox="1"/>
          <p:nvPr/>
        </p:nvSpPr>
        <p:spPr>
          <a:xfrm>
            <a:off x="706588" y="685810"/>
            <a:ext cx="3244826" cy="1446550"/>
          </a:xfrm>
          <a:prstGeom prst="rect">
            <a:avLst/>
          </a:prstGeom>
          <a:noFill/>
        </p:spPr>
        <p:txBody>
          <a:bodyPr wrap="square" rtlCol="0" anchor="ctr">
            <a:spAutoFit/>
          </a:bodyPr>
          <a:lstStyle/>
          <a:p>
            <a:r>
              <a:rPr lang="en-US" altLang="ko-KR" sz="4400" b="1" dirty="0">
                <a:solidFill>
                  <a:schemeClr val="accent2"/>
                </a:solidFill>
                <a:latin typeface="+mj-lt"/>
                <a:cs typeface="Arial" pitchFamily="34" charset="0"/>
              </a:rPr>
              <a:t>AWESOME</a:t>
            </a:r>
          </a:p>
          <a:p>
            <a:r>
              <a:rPr lang="en-GB" altLang="ko-KR" sz="4400" b="1" dirty="0">
                <a:solidFill>
                  <a:schemeClr val="accent2"/>
                </a:solidFill>
                <a:latin typeface="+mj-lt"/>
                <a:cs typeface="Arial" pitchFamily="34" charset="0"/>
              </a:rPr>
              <a:t>S</a:t>
            </a:r>
            <a:r>
              <a:rPr lang="en-US" altLang="ko-KR" sz="4400" b="1" dirty="0">
                <a:solidFill>
                  <a:schemeClr val="accent2"/>
                </a:solidFill>
                <a:latin typeface="+mj-lt"/>
                <a:cs typeface="Arial" pitchFamily="34" charset="0"/>
              </a:rPr>
              <a:t>LIDE</a:t>
            </a:r>
            <a:endParaRPr lang="ko-KR" altLang="en-US" sz="4400" b="1" dirty="0">
              <a:solidFill>
                <a:schemeClr val="accent2"/>
              </a:solidFill>
              <a:latin typeface="+mj-lt"/>
              <a:cs typeface="Arial" pitchFamily="34" charset="0"/>
            </a:endParaRPr>
          </a:p>
        </p:txBody>
      </p:sp>
      <p:sp>
        <p:nvSpPr>
          <p:cNvPr id="14" name="TextBox 13">
            <a:extLst>
              <a:ext uri="{FF2B5EF4-FFF2-40B4-BE49-F238E27FC236}">
                <a16:creationId xmlns:a16="http://schemas.microsoft.com/office/drawing/2014/main" id="{0FBB9993-1351-49BC-AED5-754C6A7EF7FC}"/>
              </a:ext>
            </a:extLst>
          </p:cNvPr>
          <p:cNvSpPr txBox="1"/>
          <p:nvPr/>
        </p:nvSpPr>
        <p:spPr>
          <a:xfrm>
            <a:off x="706588" y="2981627"/>
            <a:ext cx="3244826" cy="430887"/>
          </a:xfrm>
          <a:prstGeom prst="rect">
            <a:avLst/>
          </a:prstGeom>
          <a:noFill/>
        </p:spPr>
        <p:txBody>
          <a:bodyPr wrap="square" rtlCol="0" anchor="ctr">
            <a:spAutoFit/>
          </a:bodyPr>
          <a:lstStyle/>
          <a:p>
            <a:r>
              <a:rPr lang="en-GB" altLang="ko-KR" sz="1100" dirty="0">
                <a:solidFill>
                  <a:schemeClr val="accent4"/>
                </a:solidFill>
                <a:cs typeface="Arial" pitchFamily="34" charset="0"/>
              </a:rPr>
              <a:t>L</a:t>
            </a:r>
            <a:r>
              <a:rPr lang="en-US" altLang="ko-KR" sz="1100" dirty="0">
                <a:solidFill>
                  <a:schemeClr val="accent4"/>
                </a:solidFill>
                <a:cs typeface="Arial" pitchFamily="34" charset="0"/>
              </a:rPr>
              <a:t>OREM IPSUM DOLOR SIT AMET,</a:t>
            </a:r>
          </a:p>
          <a:p>
            <a:r>
              <a:rPr lang="en-US" altLang="ko-KR" sz="1100" dirty="0">
                <a:solidFill>
                  <a:schemeClr val="accent4"/>
                </a:solidFill>
                <a:cs typeface="Arial" pitchFamily="34" charset="0"/>
              </a:rPr>
              <a:t>CU USU AGAM INTEGRE IMPEDIT.</a:t>
            </a:r>
            <a:endParaRPr lang="ko-KR" altLang="en-US" sz="1100" dirty="0">
              <a:solidFill>
                <a:schemeClr val="accent4"/>
              </a:solidFill>
              <a:cs typeface="Arial" pitchFamily="34" charset="0"/>
            </a:endParaRPr>
          </a:p>
        </p:txBody>
      </p:sp>
      <p:sp>
        <p:nvSpPr>
          <p:cNvPr id="15" name="TextBox 14">
            <a:extLst>
              <a:ext uri="{FF2B5EF4-FFF2-40B4-BE49-F238E27FC236}">
                <a16:creationId xmlns:a16="http://schemas.microsoft.com/office/drawing/2014/main" id="{8784EF32-A636-4F50-B99B-60E577E9BF14}"/>
              </a:ext>
            </a:extLst>
          </p:cNvPr>
          <p:cNvSpPr txBox="1"/>
          <p:nvPr/>
        </p:nvSpPr>
        <p:spPr>
          <a:xfrm>
            <a:off x="706587" y="2220805"/>
            <a:ext cx="3244827" cy="830997"/>
          </a:xfrm>
          <a:prstGeom prst="rect">
            <a:avLst/>
          </a:prstGeom>
          <a:noFill/>
        </p:spPr>
        <p:txBody>
          <a:bodyPr wrap="square" rtlCol="0" anchor="ctr">
            <a:spAutoFit/>
          </a:bodyPr>
          <a:lstStyle/>
          <a:p>
            <a:r>
              <a:rPr lang="en-GB" altLang="ko-KR" sz="2400" dirty="0">
                <a:cs typeface="Arial" pitchFamily="34" charset="0"/>
              </a:rPr>
              <a:t>L</a:t>
            </a:r>
            <a:r>
              <a:rPr lang="en-US" altLang="ko-KR" sz="2400" dirty="0">
                <a:cs typeface="Arial" pitchFamily="34" charset="0"/>
              </a:rPr>
              <a:t>OREM IPSUM</a:t>
            </a:r>
          </a:p>
          <a:p>
            <a:r>
              <a:rPr lang="en-US" altLang="ko-KR" sz="2400" dirty="0">
                <a:cs typeface="Arial" pitchFamily="34" charset="0"/>
              </a:rPr>
              <a:t>DOLOR SIT AMET, </a:t>
            </a:r>
            <a:endParaRPr lang="ko-KR" altLang="en-US" sz="2400" dirty="0">
              <a:cs typeface="Arial" pitchFamily="34" charset="0"/>
            </a:endParaRPr>
          </a:p>
        </p:txBody>
      </p:sp>
      <p:sp>
        <p:nvSpPr>
          <p:cNvPr id="16" name="TextBox 15">
            <a:extLst>
              <a:ext uri="{FF2B5EF4-FFF2-40B4-BE49-F238E27FC236}">
                <a16:creationId xmlns:a16="http://schemas.microsoft.com/office/drawing/2014/main" id="{6A33F692-9234-446E-A54C-DD0A731B50B8}"/>
              </a:ext>
            </a:extLst>
          </p:cNvPr>
          <p:cNvSpPr txBox="1"/>
          <p:nvPr/>
        </p:nvSpPr>
        <p:spPr>
          <a:xfrm>
            <a:off x="706587" y="3511928"/>
            <a:ext cx="3244826" cy="2677656"/>
          </a:xfrm>
          <a:prstGeom prst="rect">
            <a:avLst/>
          </a:prstGeom>
          <a:noFill/>
        </p:spPr>
        <p:txBody>
          <a:bodyPr wrap="square" rtlCol="0">
            <a:spAutoFit/>
          </a:bodyPr>
          <a:lstStyle/>
          <a:p>
            <a:r>
              <a:rPr lang="en-US" altLang="ko-KR" sz="1200" dirty="0">
                <a:cs typeface="Arial" pitchFamily="34" charset="0"/>
              </a:rPr>
              <a:t>You can simply impress your audience and add a unique zing and appeal to your Presentations. Get a modern PowerPoint  Presentation that is beautifully designed. Easy to change colors, photos and Text. I hope and I believe that this Template will your Time, Money and Reputation. Easy to change colors, photos and Text. Get a modern PowerPoint  Presentation that is beautifully designed. </a:t>
            </a:r>
          </a:p>
          <a:p>
            <a:endParaRPr lang="en-US" altLang="ko-KR" sz="1200" dirty="0">
              <a:cs typeface="Arial" pitchFamily="34" charset="0"/>
            </a:endParaRPr>
          </a:p>
          <a:p>
            <a:r>
              <a:rPr lang="en-US" altLang="ko-KR" sz="1200" dirty="0">
                <a:cs typeface="Arial" pitchFamily="34" charset="0"/>
              </a:rPr>
              <a:t>Easy to change colors, photos and Text. Get a modern PowerPoint  Presentation that is beautifully designed.</a:t>
            </a:r>
          </a:p>
        </p:txBody>
      </p:sp>
      <p:grpSp>
        <p:nvGrpSpPr>
          <p:cNvPr id="32" name="Group 31">
            <a:extLst>
              <a:ext uri="{FF2B5EF4-FFF2-40B4-BE49-F238E27FC236}">
                <a16:creationId xmlns:a16="http://schemas.microsoft.com/office/drawing/2014/main" id="{22F8BC9B-C6C1-4A7D-851A-594ECD8301F5}"/>
              </a:ext>
            </a:extLst>
          </p:cNvPr>
          <p:cNvGrpSpPr/>
          <p:nvPr/>
        </p:nvGrpSpPr>
        <p:grpSpPr>
          <a:xfrm>
            <a:off x="4742150" y="1377620"/>
            <a:ext cx="3244826" cy="2909139"/>
            <a:chOff x="4794869" y="2803448"/>
            <a:chExt cx="2781228" cy="2493501"/>
          </a:xfrm>
        </p:grpSpPr>
        <p:sp>
          <p:nvSpPr>
            <p:cNvPr id="33" name="Freeform: Shape 32">
              <a:extLst>
                <a:ext uri="{FF2B5EF4-FFF2-40B4-BE49-F238E27FC236}">
                  <a16:creationId xmlns:a16="http://schemas.microsoft.com/office/drawing/2014/main" id="{CE3EEE49-22F4-4484-A215-B5FFADF02C5E}"/>
                </a:ext>
              </a:extLst>
            </p:cNvPr>
            <p:cNvSpPr/>
            <p:nvPr/>
          </p:nvSpPr>
          <p:spPr>
            <a:xfrm>
              <a:off x="5190891" y="3445703"/>
              <a:ext cx="1873170" cy="1692747"/>
            </a:xfrm>
            <a:custGeom>
              <a:avLst/>
              <a:gdLst>
                <a:gd name="connsiteX0" fmla="*/ 1663345 w 1873170"/>
                <a:gd name="connsiteY0" fmla="*/ 829592 h 1692747"/>
                <a:gd name="connsiteX1" fmla="*/ 1782942 w 1873170"/>
                <a:gd name="connsiteY1" fmla="*/ 932506 h 1692747"/>
                <a:gd name="connsiteX2" fmla="*/ 1697795 w 1873170"/>
                <a:gd name="connsiteY2" fmla="*/ 1086336 h 1692747"/>
                <a:gd name="connsiteX3" fmla="*/ 1727910 w 1873170"/>
                <a:gd name="connsiteY3" fmla="*/ 1113202 h 1692747"/>
                <a:gd name="connsiteX4" fmla="*/ 1802442 w 1873170"/>
                <a:gd name="connsiteY4" fmla="*/ 1237999 h 1692747"/>
                <a:gd name="connsiteX5" fmla="*/ 1873074 w 1873170"/>
                <a:gd name="connsiteY5" fmla="*/ 1564074 h 1692747"/>
                <a:gd name="connsiteX6" fmla="*/ 1873074 w 1873170"/>
                <a:gd name="connsiteY6" fmla="*/ 1577724 h 1692747"/>
                <a:gd name="connsiteX7" fmla="*/ 1731593 w 1873170"/>
                <a:gd name="connsiteY7" fmla="*/ 1577724 h 1692747"/>
                <a:gd name="connsiteX8" fmla="*/ 1731593 w 1873170"/>
                <a:gd name="connsiteY8" fmla="*/ 1692747 h 1692747"/>
                <a:gd name="connsiteX9" fmla="*/ 1577114 w 1873170"/>
                <a:gd name="connsiteY9" fmla="*/ 1692747 h 1692747"/>
                <a:gd name="connsiteX10" fmla="*/ 1577114 w 1873170"/>
                <a:gd name="connsiteY10" fmla="*/ 1578374 h 1692747"/>
                <a:gd name="connsiteX11" fmla="*/ 1436934 w 1873170"/>
                <a:gd name="connsiteY11" fmla="*/ 1578374 h 1692747"/>
                <a:gd name="connsiteX12" fmla="*/ 1437151 w 1873170"/>
                <a:gd name="connsiteY12" fmla="*/ 1526809 h 1692747"/>
                <a:gd name="connsiteX13" fmla="*/ 1512332 w 1873170"/>
                <a:gd name="connsiteY13" fmla="*/ 1222616 h 1692747"/>
                <a:gd name="connsiteX14" fmla="*/ 1570614 w 1873170"/>
                <a:gd name="connsiteY14" fmla="*/ 1124251 h 1692747"/>
                <a:gd name="connsiteX15" fmla="*/ 1609830 w 1873170"/>
                <a:gd name="connsiteY15" fmla="*/ 1085686 h 1692747"/>
                <a:gd name="connsiteX16" fmla="*/ 1531398 w 1873170"/>
                <a:gd name="connsiteY16" fmla="*/ 1008988 h 1692747"/>
                <a:gd name="connsiteX17" fmla="*/ 1527499 w 1873170"/>
                <a:gd name="connsiteY17" fmla="*/ 925140 h 1692747"/>
                <a:gd name="connsiteX18" fmla="*/ 1663345 w 1873170"/>
                <a:gd name="connsiteY18" fmla="*/ 829592 h 1692747"/>
                <a:gd name="connsiteX19" fmla="*/ 231945 w 1873170"/>
                <a:gd name="connsiteY19" fmla="*/ 502840 h 1692747"/>
                <a:gd name="connsiteX20" fmla="*/ 364243 w 1873170"/>
                <a:gd name="connsiteY20" fmla="*/ 561365 h 1692747"/>
                <a:gd name="connsiteX21" fmla="*/ 311378 w 1873170"/>
                <a:gd name="connsiteY21" fmla="*/ 843458 h 1692747"/>
                <a:gd name="connsiteX22" fmla="*/ 352760 w 1873170"/>
                <a:gd name="connsiteY22" fmla="*/ 859925 h 1692747"/>
                <a:gd name="connsiteX23" fmla="*/ 416892 w 1873170"/>
                <a:gd name="connsiteY23" fmla="*/ 917990 h 1692747"/>
                <a:gd name="connsiteX24" fmla="*/ 418842 w 1873170"/>
                <a:gd name="connsiteY24" fmla="*/ 931639 h 1692747"/>
                <a:gd name="connsiteX25" fmla="*/ 355360 w 1873170"/>
                <a:gd name="connsiteY25" fmla="*/ 1196400 h 1692747"/>
                <a:gd name="connsiteX26" fmla="*/ 338894 w 1873170"/>
                <a:gd name="connsiteY26" fmla="*/ 1406561 h 1692747"/>
                <a:gd name="connsiteX27" fmla="*/ 339327 w 1873170"/>
                <a:gd name="connsiteY27" fmla="*/ 1413278 h 1692747"/>
                <a:gd name="connsiteX28" fmla="*/ 407142 w 1873170"/>
                <a:gd name="connsiteY28" fmla="*/ 1413278 h 1692747"/>
                <a:gd name="connsiteX29" fmla="*/ 402376 w 1873170"/>
                <a:gd name="connsiteY29" fmla="*/ 1424328 h 1692747"/>
                <a:gd name="connsiteX30" fmla="*/ 351894 w 1873170"/>
                <a:gd name="connsiteY30" fmla="*/ 1503625 h 1692747"/>
                <a:gd name="connsiteX31" fmla="*/ 346044 w 1873170"/>
                <a:gd name="connsiteY31" fmla="*/ 1516842 h 1692747"/>
                <a:gd name="connsiteX32" fmla="*/ 345833 w 1873170"/>
                <a:gd name="connsiteY32" fmla="*/ 1692747 h 1692747"/>
                <a:gd name="connsiteX33" fmla="*/ 117464 w 1873170"/>
                <a:gd name="connsiteY33" fmla="*/ 1692747 h 1692747"/>
                <a:gd name="connsiteX34" fmla="*/ 117249 w 1873170"/>
                <a:gd name="connsiteY34" fmla="*/ 1518575 h 1692747"/>
                <a:gd name="connsiteX35" fmla="*/ 113999 w 1873170"/>
                <a:gd name="connsiteY35" fmla="*/ 1506659 h 1692747"/>
                <a:gd name="connsiteX36" fmla="*/ 23001 w 1873170"/>
                <a:gd name="connsiteY36" fmla="*/ 1317297 h 1692747"/>
                <a:gd name="connsiteX37" fmla="*/ 7402 w 1873170"/>
                <a:gd name="connsiteY37" fmla="*/ 1028270 h 1692747"/>
                <a:gd name="connsiteX38" fmla="*/ 36651 w 1873170"/>
                <a:gd name="connsiteY38" fmla="*/ 933590 h 1692747"/>
                <a:gd name="connsiteX39" fmla="*/ 143465 w 1873170"/>
                <a:gd name="connsiteY39" fmla="*/ 846708 h 1692747"/>
                <a:gd name="connsiteX40" fmla="*/ 152998 w 1873170"/>
                <a:gd name="connsiteY40" fmla="*/ 843892 h 1692747"/>
                <a:gd name="connsiteX41" fmla="*/ 99483 w 1873170"/>
                <a:gd name="connsiteY41" fmla="*/ 560498 h 1692747"/>
                <a:gd name="connsiteX42" fmla="*/ 231945 w 1873170"/>
                <a:gd name="connsiteY42" fmla="*/ 502840 h 1692747"/>
                <a:gd name="connsiteX43" fmla="*/ 715018 w 1873170"/>
                <a:gd name="connsiteY43" fmla="*/ 141258 h 1692747"/>
                <a:gd name="connsiteX44" fmla="*/ 947062 w 1873170"/>
                <a:gd name="connsiteY44" fmla="*/ 325421 h 1692747"/>
                <a:gd name="connsiteX45" fmla="*/ 795616 w 1873170"/>
                <a:gd name="connsiteY45" fmla="*/ 606647 h 1692747"/>
                <a:gd name="connsiteX46" fmla="*/ 840032 w 1873170"/>
                <a:gd name="connsiteY46" fmla="*/ 655829 h 1692747"/>
                <a:gd name="connsiteX47" fmla="*/ 951612 w 1873170"/>
                <a:gd name="connsiteY47" fmla="*/ 853858 h 1692747"/>
                <a:gd name="connsiteX48" fmla="*/ 1049327 w 1873170"/>
                <a:gd name="connsiteY48" fmla="*/ 1224133 h 1692747"/>
                <a:gd name="connsiteX49" fmla="*/ 1062543 w 1873170"/>
                <a:gd name="connsiteY49" fmla="*/ 1374929 h 1692747"/>
                <a:gd name="connsiteX50" fmla="*/ 1062543 w 1873170"/>
                <a:gd name="connsiteY50" fmla="*/ 1387062 h 1692747"/>
                <a:gd name="connsiteX51" fmla="*/ 841115 w 1873170"/>
                <a:gd name="connsiteY51" fmla="*/ 1387062 h 1692747"/>
                <a:gd name="connsiteX52" fmla="*/ 841115 w 1873170"/>
                <a:gd name="connsiteY52" fmla="*/ 1692747 h 1692747"/>
                <a:gd name="connsiteX53" fmla="*/ 586538 w 1873170"/>
                <a:gd name="connsiteY53" fmla="*/ 1692747 h 1692747"/>
                <a:gd name="connsiteX54" fmla="*/ 586538 w 1873170"/>
                <a:gd name="connsiteY54" fmla="*/ 1387712 h 1692747"/>
                <a:gd name="connsiteX55" fmla="*/ 364027 w 1873170"/>
                <a:gd name="connsiteY55" fmla="*/ 1387712 h 1692747"/>
                <a:gd name="connsiteX56" fmla="*/ 367493 w 1873170"/>
                <a:gd name="connsiteY56" fmla="*/ 1315130 h 1692747"/>
                <a:gd name="connsiteX57" fmla="*/ 423392 w 1873170"/>
                <a:gd name="connsiteY57" fmla="*/ 1008121 h 1692747"/>
                <a:gd name="connsiteX58" fmla="*/ 534106 w 1873170"/>
                <a:gd name="connsiteY58" fmla="*/ 732961 h 1692747"/>
                <a:gd name="connsiteX59" fmla="*/ 633987 w 1873170"/>
                <a:gd name="connsiteY59" fmla="*/ 610331 h 1692747"/>
                <a:gd name="connsiteX60" fmla="*/ 635720 w 1873170"/>
                <a:gd name="connsiteY60" fmla="*/ 607731 h 1692747"/>
                <a:gd name="connsiteX61" fmla="*/ 480591 w 1873170"/>
                <a:gd name="connsiteY61" fmla="*/ 326287 h 1692747"/>
                <a:gd name="connsiteX62" fmla="*/ 715018 w 1873170"/>
                <a:gd name="connsiteY62" fmla="*/ 141258 h 1692747"/>
                <a:gd name="connsiteX63" fmla="*/ 1244755 w 1873170"/>
                <a:gd name="connsiteY63" fmla="*/ 429 h 1692747"/>
                <a:gd name="connsiteX64" fmla="*/ 1466400 w 1873170"/>
                <a:gd name="connsiteY64" fmla="*/ 186758 h 1692747"/>
                <a:gd name="connsiteX65" fmla="*/ 1335103 w 1873170"/>
                <a:gd name="connsiteY65" fmla="*/ 467767 h 1692747"/>
                <a:gd name="connsiteX66" fmla="*/ 1338570 w 1873170"/>
                <a:gd name="connsiteY66" fmla="*/ 469934 h 1692747"/>
                <a:gd name="connsiteX67" fmla="*/ 1516882 w 1873170"/>
                <a:gd name="connsiteY67" fmla="*/ 643263 h 1692747"/>
                <a:gd name="connsiteX68" fmla="*/ 1545048 w 1873170"/>
                <a:gd name="connsiteY68" fmla="*/ 840642 h 1692747"/>
                <a:gd name="connsiteX69" fmla="*/ 1540931 w 1873170"/>
                <a:gd name="connsiteY69" fmla="*/ 851042 h 1692747"/>
                <a:gd name="connsiteX70" fmla="*/ 1524249 w 1873170"/>
                <a:gd name="connsiteY70" fmla="*/ 1051237 h 1692747"/>
                <a:gd name="connsiteX71" fmla="*/ 1526632 w 1873170"/>
                <a:gd name="connsiteY71" fmla="*/ 1060986 h 1692747"/>
                <a:gd name="connsiteX72" fmla="*/ 1425884 w 1873170"/>
                <a:gd name="connsiteY72" fmla="*/ 1329646 h 1692747"/>
                <a:gd name="connsiteX73" fmla="*/ 1389702 w 1873170"/>
                <a:gd name="connsiteY73" fmla="*/ 1378179 h 1692747"/>
                <a:gd name="connsiteX74" fmla="*/ 1384935 w 1873170"/>
                <a:gd name="connsiteY74" fmla="*/ 1389445 h 1692747"/>
                <a:gd name="connsiteX75" fmla="*/ 1384723 w 1873170"/>
                <a:gd name="connsiteY75" fmla="*/ 1692747 h 1692747"/>
                <a:gd name="connsiteX76" fmla="*/ 1070559 w 1873170"/>
                <a:gd name="connsiteY76" fmla="*/ 1692747 h 1692747"/>
                <a:gd name="connsiteX77" fmla="*/ 1070559 w 1873170"/>
                <a:gd name="connsiteY77" fmla="*/ 1415228 h 1692747"/>
                <a:gd name="connsiteX78" fmla="*/ 1088109 w 1873170"/>
                <a:gd name="connsiteY78" fmla="*/ 1413494 h 1692747"/>
                <a:gd name="connsiteX79" fmla="*/ 1087893 w 1873170"/>
                <a:gd name="connsiteY79" fmla="*/ 1346546 h 1692747"/>
                <a:gd name="connsiteX80" fmla="*/ 1035027 w 1873170"/>
                <a:gd name="connsiteY80" fmla="*/ 1022637 h 1692747"/>
                <a:gd name="connsiteX81" fmla="*/ 921930 w 1873170"/>
                <a:gd name="connsiteY81" fmla="*/ 729928 h 1692747"/>
                <a:gd name="connsiteX82" fmla="*/ 919546 w 1873170"/>
                <a:gd name="connsiteY82" fmla="*/ 720828 h 1692747"/>
                <a:gd name="connsiteX83" fmla="*/ 977612 w 1873170"/>
                <a:gd name="connsiteY83" fmla="*/ 562882 h 1692747"/>
                <a:gd name="connsiteX84" fmla="*/ 1112375 w 1873170"/>
                <a:gd name="connsiteY84" fmla="*/ 471017 h 1692747"/>
                <a:gd name="connsiteX85" fmla="*/ 1121475 w 1873170"/>
                <a:gd name="connsiteY85" fmla="*/ 468417 h 1692747"/>
                <a:gd name="connsiteX86" fmla="*/ 999061 w 1873170"/>
                <a:gd name="connsiteY86" fmla="*/ 337554 h 1692747"/>
                <a:gd name="connsiteX87" fmla="*/ 996895 w 1873170"/>
                <a:gd name="connsiteY87" fmla="*/ 159892 h 1692747"/>
                <a:gd name="connsiteX88" fmla="*/ 1244755 w 1873170"/>
                <a:gd name="connsiteY88" fmla="*/ 429 h 1692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Lst>
              <a:rect l="l" t="t" r="r" b="b"/>
              <a:pathLst>
                <a:path w="1873170" h="1692747">
                  <a:moveTo>
                    <a:pt x="1663345" y="829592"/>
                  </a:moveTo>
                  <a:cubicBezTo>
                    <a:pt x="1718594" y="832625"/>
                    <a:pt x="1770809" y="876391"/>
                    <a:pt x="1782942" y="932506"/>
                  </a:cubicBezTo>
                  <a:cubicBezTo>
                    <a:pt x="1795942" y="993605"/>
                    <a:pt x="1766909" y="1059253"/>
                    <a:pt x="1697795" y="1086336"/>
                  </a:cubicBezTo>
                  <a:cubicBezTo>
                    <a:pt x="1707977" y="1095219"/>
                    <a:pt x="1718811" y="1103452"/>
                    <a:pt x="1727910" y="1113202"/>
                  </a:cubicBezTo>
                  <a:cubicBezTo>
                    <a:pt x="1761926" y="1149168"/>
                    <a:pt x="1784026" y="1192716"/>
                    <a:pt x="1802442" y="1237999"/>
                  </a:cubicBezTo>
                  <a:cubicBezTo>
                    <a:pt x="1844907" y="1342429"/>
                    <a:pt x="1869173" y="1451193"/>
                    <a:pt x="1873074" y="1564074"/>
                  </a:cubicBezTo>
                  <a:cubicBezTo>
                    <a:pt x="1873290" y="1568407"/>
                    <a:pt x="1873074" y="1572524"/>
                    <a:pt x="1873074" y="1577724"/>
                  </a:cubicBezTo>
                  <a:cubicBezTo>
                    <a:pt x="1825408" y="1577724"/>
                    <a:pt x="1779043" y="1577724"/>
                    <a:pt x="1731593" y="1577724"/>
                  </a:cubicBezTo>
                  <a:lnTo>
                    <a:pt x="1731593" y="1692747"/>
                  </a:lnTo>
                  <a:lnTo>
                    <a:pt x="1577114" y="1692747"/>
                  </a:lnTo>
                  <a:lnTo>
                    <a:pt x="1577114" y="1578374"/>
                  </a:lnTo>
                  <a:cubicBezTo>
                    <a:pt x="1530532" y="1578374"/>
                    <a:pt x="1483733" y="1578374"/>
                    <a:pt x="1436934" y="1578374"/>
                  </a:cubicBezTo>
                  <a:cubicBezTo>
                    <a:pt x="1436934" y="1560391"/>
                    <a:pt x="1435634" y="1543491"/>
                    <a:pt x="1437151" y="1526809"/>
                  </a:cubicBezTo>
                  <a:cubicBezTo>
                    <a:pt x="1446034" y="1421511"/>
                    <a:pt x="1470083" y="1319680"/>
                    <a:pt x="1512332" y="1222616"/>
                  </a:cubicBezTo>
                  <a:cubicBezTo>
                    <a:pt x="1527715" y="1187517"/>
                    <a:pt x="1545481" y="1153501"/>
                    <a:pt x="1570614" y="1124251"/>
                  </a:cubicBezTo>
                  <a:cubicBezTo>
                    <a:pt x="1582531" y="1110385"/>
                    <a:pt x="1596613" y="1098469"/>
                    <a:pt x="1609830" y="1085686"/>
                  </a:cubicBezTo>
                  <a:cubicBezTo>
                    <a:pt x="1573864" y="1071603"/>
                    <a:pt x="1546348" y="1046687"/>
                    <a:pt x="1531398" y="1008988"/>
                  </a:cubicBezTo>
                  <a:cubicBezTo>
                    <a:pt x="1520565" y="981472"/>
                    <a:pt x="1519699" y="953522"/>
                    <a:pt x="1527499" y="925140"/>
                  </a:cubicBezTo>
                  <a:cubicBezTo>
                    <a:pt x="1542231" y="871408"/>
                    <a:pt x="1595097" y="825909"/>
                    <a:pt x="1663345" y="829592"/>
                  </a:cubicBezTo>
                  <a:close/>
                  <a:moveTo>
                    <a:pt x="231945" y="502840"/>
                  </a:moveTo>
                  <a:cubicBezTo>
                    <a:pt x="280125" y="502975"/>
                    <a:pt x="328278" y="522475"/>
                    <a:pt x="364243" y="561365"/>
                  </a:cubicBezTo>
                  <a:cubicBezTo>
                    <a:pt x="438125" y="641096"/>
                    <a:pt x="425342" y="787126"/>
                    <a:pt x="311378" y="843458"/>
                  </a:cubicBezTo>
                  <a:cubicBezTo>
                    <a:pt x="324811" y="848875"/>
                    <a:pt x="339327" y="853641"/>
                    <a:pt x="352760" y="859925"/>
                  </a:cubicBezTo>
                  <a:cubicBezTo>
                    <a:pt x="379843" y="872708"/>
                    <a:pt x="401076" y="892641"/>
                    <a:pt x="416892" y="917990"/>
                  </a:cubicBezTo>
                  <a:cubicBezTo>
                    <a:pt x="419059" y="921673"/>
                    <a:pt x="420142" y="927523"/>
                    <a:pt x="418842" y="931639"/>
                  </a:cubicBezTo>
                  <a:cubicBezTo>
                    <a:pt x="390892" y="1018304"/>
                    <a:pt x="369443" y="1106485"/>
                    <a:pt x="355360" y="1196400"/>
                  </a:cubicBezTo>
                  <a:cubicBezTo>
                    <a:pt x="344310" y="1265948"/>
                    <a:pt x="337377" y="1335929"/>
                    <a:pt x="338894" y="1406561"/>
                  </a:cubicBezTo>
                  <a:cubicBezTo>
                    <a:pt x="338894" y="1408295"/>
                    <a:pt x="339111" y="1410028"/>
                    <a:pt x="339327" y="1413278"/>
                  </a:cubicBezTo>
                  <a:cubicBezTo>
                    <a:pt x="361210" y="1413278"/>
                    <a:pt x="383093" y="1413278"/>
                    <a:pt x="407142" y="1413278"/>
                  </a:cubicBezTo>
                  <a:cubicBezTo>
                    <a:pt x="404975" y="1418261"/>
                    <a:pt x="404109" y="1421511"/>
                    <a:pt x="402376" y="1424328"/>
                  </a:cubicBezTo>
                  <a:cubicBezTo>
                    <a:pt x="385693" y="1450760"/>
                    <a:pt x="368576" y="1476976"/>
                    <a:pt x="351894" y="1503625"/>
                  </a:cubicBezTo>
                  <a:cubicBezTo>
                    <a:pt x="349293" y="1507742"/>
                    <a:pt x="346044" y="1512292"/>
                    <a:pt x="346044" y="1516842"/>
                  </a:cubicBezTo>
                  <a:lnTo>
                    <a:pt x="345833" y="1692747"/>
                  </a:lnTo>
                  <a:lnTo>
                    <a:pt x="117464" y="1692747"/>
                  </a:lnTo>
                  <a:lnTo>
                    <a:pt x="117249" y="1518575"/>
                  </a:lnTo>
                  <a:cubicBezTo>
                    <a:pt x="117249" y="1514459"/>
                    <a:pt x="116383" y="1509476"/>
                    <a:pt x="113999" y="1506659"/>
                  </a:cubicBezTo>
                  <a:cubicBezTo>
                    <a:pt x="66767" y="1451627"/>
                    <a:pt x="40118" y="1386412"/>
                    <a:pt x="23001" y="1317297"/>
                  </a:cubicBezTo>
                  <a:cubicBezTo>
                    <a:pt x="-615" y="1222183"/>
                    <a:pt x="-6464" y="1125551"/>
                    <a:pt x="7402" y="1028270"/>
                  </a:cubicBezTo>
                  <a:cubicBezTo>
                    <a:pt x="12168" y="995338"/>
                    <a:pt x="21051" y="963489"/>
                    <a:pt x="36651" y="933590"/>
                  </a:cubicBezTo>
                  <a:cubicBezTo>
                    <a:pt x="59834" y="889391"/>
                    <a:pt x="95367" y="860358"/>
                    <a:pt x="143465" y="846708"/>
                  </a:cubicBezTo>
                  <a:cubicBezTo>
                    <a:pt x="146499" y="845842"/>
                    <a:pt x="149532" y="844975"/>
                    <a:pt x="152998" y="843892"/>
                  </a:cubicBezTo>
                  <a:cubicBezTo>
                    <a:pt x="37518" y="787126"/>
                    <a:pt x="24518" y="640663"/>
                    <a:pt x="99483" y="560498"/>
                  </a:cubicBezTo>
                  <a:cubicBezTo>
                    <a:pt x="135557" y="521933"/>
                    <a:pt x="183764" y="502704"/>
                    <a:pt x="231945" y="502840"/>
                  </a:cubicBezTo>
                  <a:close/>
                  <a:moveTo>
                    <a:pt x="715018" y="141258"/>
                  </a:moveTo>
                  <a:cubicBezTo>
                    <a:pt x="824866" y="141475"/>
                    <a:pt x="921496" y="218173"/>
                    <a:pt x="947062" y="325421"/>
                  </a:cubicBezTo>
                  <a:cubicBezTo>
                    <a:pt x="974795" y="442635"/>
                    <a:pt x="910447" y="567648"/>
                    <a:pt x="795616" y="606647"/>
                  </a:cubicBezTo>
                  <a:cubicBezTo>
                    <a:pt x="809699" y="622247"/>
                    <a:pt x="825515" y="638496"/>
                    <a:pt x="840032" y="655829"/>
                  </a:cubicBezTo>
                  <a:cubicBezTo>
                    <a:pt x="889430" y="714978"/>
                    <a:pt x="923013" y="783010"/>
                    <a:pt x="951612" y="853858"/>
                  </a:cubicBezTo>
                  <a:cubicBezTo>
                    <a:pt x="999711" y="973022"/>
                    <a:pt x="1032210" y="1096736"/>
                    <a:pt x="1049327" y="1224133"/>
                  </a:cubicBezTo>
                  <a:cubicBezTo>
                    <a:pt x="1056043" y="1274181"/>
                    <a:pt x="1058426" y="1324663"/>
                    <a:pt x="1062543" y="1374929"/>
                  </a:cubicBezTo>
                  <a:cubicBezTo>
                    <a:pt x="1062760" y="1378395"/>
                    <a:pt x="1062543" y="1382078"/>
                    <a:pt x="1062543" y="1387062"/>
                  </a:cubicBezTo>
                  <a:cubicBezTo>
                    <a:pt x="988662" y="1387062"/>
                    <a:pt x="915430" y="1387062"/>
                    <a:pt x="841115" y="1387062"/>
                  </a:cubicBezTo>
                  <a:lnTo>
                    <a:pt x="841115" y="1692747"/>
                  </a:lnTo>
                  <a:lnTo>
                    <a:pt x="586538" y="1692747"/>
                  </a:lnTo>
                  <a:lnTo>
                    <a:pt x="586538" y="1387712"/>
                  </a:lnTo>
                  <a:cubicBezTo>
                    <a:pt x="513306" y="1387712"/>
                    <a:pt x="439425" y="1387712"/>
                    <a:pt x="364027" y="1387712"/>
                  </a:cubicBezTo>
                  <a:cubicBezTo>
                    <a:pt x="365110" y="1362362"/>
                    <a:pt x="365543" y="1338746"/>
                    <a:pt x="367493" y="1315130"/>
                  </a:cubicBezTo>
                  <a:cubicBezTo>
                    <a:pt x="375943" y="1210916"/>
                    <a:pt x="395009" y="1108652"/>
                    <a:pt x="423392" y="1008121"/>
                  </a:cubicBezTo>
                  <a:cubicBezTo>
                    <a:pt x="450475" y="912573"/>
                    <a:pt x="484057" y="819409"/>
                    <a:pt x="534106" y="732961"/>
                  </a:cubicBezTo>
                  <a:cubicBezTo>
                    <a:pt x="560755" y="686812"/>
                    <a:pt x="591304" y="643480"/>
                    <a:pt x="633987" y="610331"/>
                  </a:cubicBezTo>
                  <a:cubicBezTo>
                    <a:pt x="634853" y="609680"/>
                    <a:pt x="635070" y="608597"/>
                    <a:pt x="635720" y="607731"/>
                  </a:cubicBezTo>
                  <a:cubicBezTo>
                    <a:pt x="518073" y="568082"/>
                    <a:pt x="452858" y="443285"/>
                    <a:pt x="480591" y="326287"/>
                  </a:cubicBezTo>
                  <a:cubicBezTo>
                    <a:pt x="506373" y="216874"/>
                    <a:pt x="603221" y="141042"/>
                    <a:pt x="715018" y="141258"/>
                  </a:cubicBezTo>
                  <a:close/>
                  <a:moveTo>
                    <a:pt x="1244755" y="429"/>
                  </a:moveTo>
                  <a:cubicBezTo>
                    <a:pt x="1348753" y="6279"/>
                    <a:pt x="1440617" y="82977"/>
                    <a:pt x="1466400" y="186758"/>
                  </a:cubicBezTo>
                  <a:cubicBezTo>
                    <a:pt x="1492833" y="293355"/>
                    <a:pt x="1446251" y="411219"/>
                    <a:pt x="1335103" y="467767"/>
                  </a:cubicBezTo>
                  <a:cubicBezTo>
                    <a:pt x="1336403" y="468634"/>
                    <a:pt x="1337486" y="469717"/>
                    <a:pt x="1338570" y="469934"/>
                  </a:cubicBezTo>
                  <a:cubicBezTo>
                    <a:pt x="1431734" y="492900"/>
                    <a:pt x="1487633" y="554649"/>
                    <a:pt x="1516882" y="643263"/>
                  </a:cubicBezTo>
                  <a:cubicBezTo>
                    <a:pt x="1538115" y="707395"/>
                    <a:pt x="1543965" y="773693"/>
                    <a:pt x="1545048" y="840642"/>
                  </a:cubicBezTo>
                  <a:cubicBezTo>
                    <a:pt x="1545048" y="844108"/>
                    <a:pt x="1543315" y="848441"/>
                    <a:pt x="1540931" y="851042"/>
                  </a:cubicBezTo>
                  <a:cubicBezTo>
                    <a:pt x="1487633" y="911057"/>
                    <a:pt x="1481566" y="984505"/>
                    <a:pt x="1524249" y="1051237"/>
                  </a:cubicBezTo>
                  <a:cubicBezTo>
                    <a:pt x="1525982" y="1054053"/>
                    <a:pt x="1527282" y="1057953"/>
                    <a:pt x="1526632" y="1060986"/>
                  </a:cubicBezTo>
                  <a:cubicBezTo>
                    <a:pt x="1508432" y="1156317"/>
                    <a:pt x="1479400" y="1247532"/>
                    <a:pt x="1425884" y="1329646"/>
                  </a:cubicBezTo>
                  <a:cubicBezTo>
                    <a:pt x="1414835" y="1346546"/>
                    <a:pt x="1401618" y="1361929"/>
                    <a:pt x="1389702" y="1378179"/>
                  </a:cubicBezTo>
                  <a:cubicBezTo>
                    <a:pt x="1387319" y="1381429"/>
                    <a:pt x="1384935" y="1385545"/>
                    <a:pt x="1384935" y="1389445"/>
                  </a:cubicBezTo>
                  <a:lnTo>
                    <a:pt x="1384723" y="1692747"/>
                  </a:lnTo>
                  <a:lnTo>
                    <a:pt x="1070559" y="1692747"/>
                  </a:lnTo>
                  <a:lnTo>
                    <a:pt x="1070559" y="1415228"/>
                  </a:lnTo>
                  <a:cubicBezTo>
                    <a:pt x="1076626" y="1414578"/>
                    <a:pt x="1081826" y="1414144"/>
                    <a:pt x="1088109" y="1413494"/>
                  </a:cubicBezTo>
                  <a:cubicBezTo>
                    <a:pt x="1088109" y="1390962"/>
                    <a:pt x="1088976" y="1368862"/>
                    <a:pt x="1087893" y="1346546"/>
                  </a:cubicBezTo>
                  <a:cubicBezTo>
                    <a:pt x="1082476" y="1236699"/>
                    <a:pt x="1063626" y="1128801"/>
                    <a:pt x="1035027" y="1022637"/>
                  </a:cubicBezTo>
                  <a:cubicBezTo>
                    <a:pt x="1007728" y="921023"/>
                    <a:pt x="973062" y="822226"/>
                    <a:pt x="921930" y="729928"/>
                  </a:cubicBezTo>
                  <a:cubicBezTo>
                    <a:pt x="920413" y="727328"/>
                    <a:pt x="919113" y="723645"/>
                    <a:pt x="919546" y="720828"/>
                  </a:cubicBezTo>
                  <a:cubicBezTo>
                    <a:pt x="929079" y="664496"/>
                    <a:pt x="944463" y="610331"/>
                    <a:pt x="977612" y="562882"/>
                  </a:cubicBezTo>
                  <a:cubicBezTo>
                    <a:pt x="1010978" y="515216"/>
                    <a:pt x="1056910" y="485967"/>
                    <a:pt x="1112375" y="471017"/>
                  </a:cubicBezTo>
                  <a:cubicBezTo>
                    <a:pt x="1114759" y="470367"/>
                    <a:pt x="1116925" y="469717"/>
                    <a:pt x="1121475" y="468417"/>
                  </a:cubicBezTo>
                  <a:cubicBezTo>
                    <a:pt x="1063843" y="438735"/>
                    <a:pt x="1022461" y="396269"/>
                    <a:pt x="999061" y="337554"/>
                  </a:cubicBezTo>
                  <a:cubicBezTo>
                    <a:pt x="975662" y="278839"/>
                    <a:pt x="974795" y="219257"/>
                    <a:pt x="996895" y="159892"/>
                  </a:cubicBezTo>
                  <a:cubicBezTo>
                    <a:pt x="1035027" y="57411"/>
                    <a:pt x="1133608" y="-5855"/>
                    <a:pt x="1244755" y="429"/>
                  </a:cubicBezTo>
                  <a:close/>
                </a:path>
              </a:pathLst>
            </a:custGeom>
            <a:solidFill>
              <a:schemeClr val="accent4"/>
            </a:solidFill>
            <a:ln w="6001" cap="flat">
              <a:noFill/>
              <a:prstDash val="solid"/>
              <a:miter/>
            </a:ln>
          </p:spPr>
          <p:txBody>
            <a:bodyPr wrap="square" rtlCol="0" anchor="ctr">
              <a:noAutofit/>
            </a:bodyPr>
            <a:lstStyle/>
            <a:p>
              <a:endParaRPr lang="en-US" dirty="0"/>
            </a:p>
          </p:txBody>
        </p:sp>
        <p:sp>
          <p:nvSpPr>
            <p:cNvPr id="34" name="Freeform: Shape 33">
              <a:extLst>
                <a:ext uri="{FF2B5EF4-FFF2-40B4-BE49-F238E27FC236}">
                  <a16:creationId xmlns:a16="http://schemas.microsoft.com/office/drawing/2014/main" id="{54C667CF-DA4A-4CD1-80D1-9CFBCC761E74}"/>
                </a:ext>
              </a:extLst>
            </p:cNvPr>
            <p:cNvSpPr/>
            <p:nvPr/>
          </p:nvSpPr>
          <p:spPr>
            <a:xfrm>
              <a:off x="4794869" y="2803448"/>
              <a:ext cx="2781228" cy="2493501"/>
            </a:xfrm>
            <a:custGeom>
              <a:avLst/>
              <a:gdLst>
                <a:gd name="connsiteX0" fmla="*/ 30116 w 2781228"/>
                <a:gd name="connsiteY0" fmla="*/ 2210662 h 2493501"/>
                <a:gd name="connsiteX1" fmla="*/ 131947 w 2781228"/>
                <a:gd name="connsiteY1" fmla="*/ 2210879 h 2493501"/>
                <a:gd name="connsiteX2" fmla="*/ 149713 w 2781228"/>
                <a:gd name="connsiteY2" fmla="*/ 2228428 h 2493501"/>
                <a:gd name="connsiteX3" fmla="*/ 150580 w 2781228"/>
                <a:gd name="connsiteY3" fmla="*/ 2322676 h 2493501"/>
                <a:gd name="connsiteX4" fmla="*/ 174413 w 2781228"/>
                <a:gd name="connsiteY4" fmla="*/ 2346942 h 2493501"/>
                <a:gd name="connsiteX5" fmla="*/ 279494 w 2781228"/>
                <a:gd name="connsiteY5" fmla="*/ 2347159 h 2493501"/>
                <a:gd name="connsiteX6" fmla="*/ 498321 w 2781228"/>
                <a:gd name="connsiteY6" fmla="*/ 2347376 h 2493501"/>
                <a:gd name="connsiteX7" fmla="*/ 513054 w 2781228"/>
                <a:gd name="connsiteY7" fmla="*/ 2346726 h 2493501"/>
                <a:gd name="connsiteX8" fmla="*/ 513488 w 2781228"/>
                <a:gd name="connsiteY8" fmla="*/ 2336326 h 2493501"/>
                <a:gd name="connsiteX9" fmla="*/ 513486 w 2781228"/>
                <a:gd name="connsiteY9" fmla="*/ 2335002 h 2493501"/>
                <a:gd name="connsiteX10" fmla="*/ 741855 w 2781228"/>
                <a:gd name="connsiteY10" fmla="*/ 2335002 h 2493501"/>
                <a:gd name="connsiteX11" fmla="*/ 741849 w 2781228"/>
                <a:gd name="connsiteY11" fmla="*/ 2340009 h 2493501"/>
                <a:gd name="connsiteX12" fmla="*/ 742499 w 2781228"/>
                <a:gd name="connsiteY12" fmla="*/ 2346076 h 2493501"/>
                <a:gd name="connsiteX13" fmla="*/ 982560 w 2781228"/>
                <a:gd name="connsiteY13" fmla="*/ 2346076 h 2493501"/>
                <a:gd name="connsiteX14" fmla="*/ 982560 w 2781228"/>
                <a:gd name="connsiteY14" fmla="*/ 2335002 h 2493501"/>
                <a:gd name="connsiteX15" fmla="*/ 1237137 w 2781228"/>
                <a:gd name="connsiteY15" fmla="*/ 2335002 h 2493501"/>
                <a:gd name="connsiteX16" fmla="*/ 1237137 w 2781228"/>
                <a:gd name="connsiteY16" fmla="*/ 2346726 h 2493501"/>
                <a:gd name="connsiteX17" fmla="*/ 1466581 w 2781228"/>
                <a:gd name="connsiteY17" fmla="*/ 2346726 h 2493501"/>
                <a:gd name="connsiteX18" fmla="*/ 1466581 w 2781228"/>
                <a:gd name="connsiteY18" fmla="*/ 2335002 h 2493501"/>
                <a:gd name="connsiteX19" fmla="*/ 1780745 w 2781228"/>
                <a:gd name="connsiteY19" fmla="*/ 2335002 h 2493501"/>
                <a:gd name="connsiteX20" fmla="*/ 1780740 w 2781228"/>
                <a:gd name="connsiteY20" fmla="*/ 2341526 h 2493501"/>
                <a:gd name="connsiteX21" fmla="*/ 1781391 w 2781228"/>
                <a:gd name="connsiteY21" fmla="*/ 2346509 h 2493501"/>
                <a:gd name="connsiteX22" fmla="*/ 1973136 w 2781228"/>
                <a:gd name="connsiteY22" fmla="*/ 2346509 h 2493501"/>
                <a:gd name="connsiteX23" fmla="*/ 1973136 w 2781228"/>
                <a:gd name="connsiteY23" fmla="*/ 2335002 h 2493501"/>
                <a:gd name="connsiteX24" fmla="*/ 2127615 w 2781228"/>
                <a:gd name="connsiteY24" fmla="*/ 2335002 h 2493501"/>
                <a:gd name="connsiteX25" fmla="*/ 2127615 w 2781228"/>
                <a:gd name="connsiteY25" fmla="*/ 2347376 h 2493501"/>
                <a:gd name="connsiteX26" fmla="*/ 2138882 w 2781228"/>
                <a:gd name="connsiteY26" fmla="*/ 2347376 h 2493501"/>
                <a:gd name="connsiteX27" fmla="*/ 2600371 w 2781228"/>
                <a:gd name="connsiteY27" fmla="*/ 2347159 h 2493501"/>
                <a:gd name="connsiteX28" fmla="*/ 2631570 w 2781228"/>
                <a:gd name="connsiteY28" fmla="*/ 2315527 h 2493501"/>
                <a:gd name="connsiteX29" fmla="*/ 2631787 w 2781228"/>
                <a:gd name="connsiteY29" fmla="*/ 2229945 h 2493501"/>
                <a:gd name="connsiteX30" fmla="*/ 2650203 w 2781228"/>
                <a:gd name="connsiteY30" fmla="*/ 2211096 h 2493501"/>
                <a:gd name="connsiteX31" fmla="*/ 2762867 w 2781228"/>
                <a:gd name="connsiteY31" fmla="*/ 2211096 h 2493501"/>
                <a:gd name="connsiteX32" fmla="*/ 2781066 w 2781228"/>
                <a:gd name="connsiteY32" fmla="*/ 2228862 h 2493501"/>
                <a:gd name="connsiteX33" fmla="*/ 2781066 w 2781228"/>
                <a:gd name="connsiteY33" fmla="*/ 2474773 h 2493501"/>
                <a:gd name="connsiteX34" fmla="*/ 2762000 w 2781228"/>
                <a:gd name="connsiteY34" fmla="*/ 2493405 h 2493501"/>
                <a:gd name="connsiteX35" fmla="*/ 2745751 w 2781228"/>
                <a:gd name="connsiteY35" fmla="*/ 2493405 h 2493501"/>
                <a:gd name="connsiteX36" fmla="*/ 35533 w 2781228"/>
                <a:gd name="connsiteY36" fmla="*/ 2493405 h 2493501"/>
                <a:gd name="connsiteX37" fmla="*/ 11700 w 2781228"/>
                <a:gd name="connsiteY37" fmla="*/ 2492756 h 2493501"/>
                <a:gd name="connsiteX38" fmla="*/ 1084 w 2781228"/>
                <a:gd name="connsiteY38" fmla="*/ 2481923 h 2493501"/>
                <a:gd name="connsiteX39" fmla="*/ 0 w 2781228"/>
                <a:gd name="connsiteY39" fmla="*/ 2463506 h 2493501"/>
                <a:gd name="connsiteX40" fmla="*/ 0 w 2781228"/>
                <a:gd name="connsiteY40" fmla="*/ 2240345 h 2493501"/>
                <a:gd name="connsiteX41" fmla="*/ 30116 w 2781228"/>
                <a:gd name="connsiteY41" fmla="*/ 2210662 h 2493501"/>
                <a:gd name="connsiteX42" fmla="*/ 556187 w 2781228"/>
                <a:gd name="connsiteY42" fmla="*/ 185109 h 2493501"/>
                <a:gd name="connsiteX43" fmla="*/ 716516 w 2781228"/>
                <a:gd name="connsiteY43" fmla="*/ 185109 h 2493501"/>
                <a:gd name="connsiteX44" fmla="*/ 757032 w 2781228"/>
                <a:gd name="connsiteY44" fmla="*/ 227142 h 2493501"/>
                <a:gd name="connsiteX45" fmla="*/ 757032 w 2781228"/>
                <a:gd name="connsiteY45" fmla="*/ 423220 h 2493501"/>
                <a:gd name="connsiteX46" fmla="*/ 737533 w 2781228"/>
                <a:gd name="connsiteY46" fmla="*/ 467852 h 2493501"/>
                <a:gd name="connsiteX47" fmla="*/ 576119 w 2781228"/>
                <a:gd name="connsiteY47" fmla="*/ 613883 h 2493501"/>
                <a:gd name="connsiteX48" fmla="*/ 516321 w 2781228"/>
                <a:gd name="connsiteY48" fmla="*/ 610633 h 2493501"/>
                <a:gd name="connsiteX49" fmla="*/ 510038 w 2781228"/>
                <a:gd name="connsiteY49" fmla="*/ 587016 h 2493501"/>
                <a:gd name="connsiteX50" fmla="*/ 515671 w 2781228"/>
                <a:gd name="connsiteY50" fmla="*/ 221292 h 2493501"/>
                <a:gd name="connsiteX51" fmla="*/ 556187 w 2781228"/>
                <a:gd name="connsiteY51" fmla="*/ 185109 h 2493501"/>
                <a:gd name="connsiteX52" fmla="*/ 1200583 w 2781228"/>
                <a:gd name="connsiteY52" fmla="*/ 84400 h 2493501"/>
                <a:gd name="connsiteX53" fmla="*/ 1231295 w 2781228"/>
                <a:gd name="connsiteY53" fmla="*/ 98862 h 2493501"/>
                <a:gd name="connsiteX54" fmla="*/ 1294127 w 2781228"/>
                <a:gd name="connsiteY54" fmla="*/ 161694 h 2493501"/>
                <a:gd name="connsiteX55" fmla="*/ 1293910 w 2781228"/>
                <a:gd name="connsiteY55" fmla="*/ 222359 h 2493501"/>
                <a:gd name="connsiteX56" fmla="*/ 248519 w 2781228"/>
                <a:gd name="connsiteY56" fmla="*/ 1247384 h 2493501"/>
                <a:gd name="connsiteX57" fmla="*/ 208653 w 2781228"/>
                <a:gd name="connsiteY57" fmla="*/ 1263417 h 2493501"/>
                <a:gd name="connsiteX58" fmla="*/ 56990 w 2781228"/>
                <a:gd name="connsiteY58" fmla="*/ 1263201 h 2493501"/>
                <a:gd name="connsiteX59" fmla="*/ 16041 w 2781228"/>
                <a:gd name="connsiteY59" fmla="*/ 1231568 h 2493501"/>
                <a:gd name="connsiteX60" fmla="*/ 27307 w 2781228"/>
                <a:gd name="connsiteY60" fmla="*/ 1199502 h 2493501"/>
                <a:gd name="connsiteX61" fmla="*/ 1169546 w 2781228"/>
                <a:gd name="connsiteY61" fmla="*/ 98862 h 2493501"/>
                <a:gd name="connsiteX62" fmla="*/ 1200583 w 2781228"/>
                <a:gd name="connsiteY62" fmla="*/ 84400 h 2493501"/>
                <a:gd name="connsiteX63" fmla="*/ 1274612 w 2781228"/>
                <a:gd name="connsiteY63" fmla="*/ 1381 h 2493501"/>
                <a:gd name="connsiteX64" fmla="*/ 1490190 w 2781228"/>
                <a:gd name="connsiteY64" fmla="*/ 68546 h 2493501"/>
                <a:gd name="connsiteX65" fmla="*/ 1514889 w 2781228"/>
                <a:gd name="connsiteY65" fmla="*/ 83062 h 2493501"/>
                <a:gd name="connsiteX66" fmla="*/ 2635895 w 2781228"/>
                <a:gd name="connsiteY66" fmla="*/ 1173736 h 2493501"/>
                <a:gd name="connsiteX67" fmla="*/ 2650628 w 2781228"/>
                <a:gd name="connsiteY67" fmla="*/ 1211435 h 2493501"/>
                <a:gd name="connsiteX68" fmla="*/ 2609029 w 2781228"/>
                <a:gd name="connsiteY68" fmla="*/ 1242634 h 2493501"/>
                <a:gd name="connsiteX69" fmla="*/ 2469282 w 2781228"/>
                <a:gd name="connsiteY69" fmla="*/ 1242634 h 2493501"/>
                <a:gd name="connsiteX70" fmla="*/ 2422050 w 2781228"/>
                <a:gd name="connsiteY70" fmla="*/ 1223568 h 2493501"/>
                <a:gd name="connsiteX71" fmla="*/ 1244062 w 2781228"/>
                <a:gd name="connsiteY71" fmla="*/ 65729 h 2493501"/>
                <a:gd name="connsiteX72" fmla="*/ 1239512 w 2781228"/>
                <a:gd name="connsiteY72" fmla="*/ 12647 h 2493501"/>
                <a:gd name="connsiteX73" fmla="*/ 1274612 w 2781228"/>
                <a:gd name="connsiteY73" fmla="*/ 1381 h 2493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2781228" h="2493501">
                  <a:moveTo>
                    <a:pt x="30116" y="2210662"/>
                  </a:moveTo>
                  <a:cubicBezTo>
                    <a:pt x="64132" y="2210662"/>
                    <a:pt x="97931" y="2210662"/>
                    <a:pt x="131947" y="2210879"/>
                  </a:cubicBezTo>
                  <a:cubicBezTo>
                    <a:pt x="147547" y="2211096"/>
                    <a:pt x="149280" y="2212829"/>
                    <a:pt x="149713" y="2228428"/>
                  </a:cubicBezTo>
                  <a:cubicBezTo>
                    <a:pt x="150363" y="2259845"/>
                    <a:pt x="150363" y="2291260"/>
                    <a:pt x="150580" y="2322676"/>
                  </a:cubicBezTo>
                  <a:cubicBezTo>
                    <a:pt x="150797" y="2343259"/>
                    <a:pt x="153830" y="2346726"/>
                    <a:pt x="174413" y="2346942"/>
                  </a:cubicBezTo>
                  <a:cubicBezTo>
                    <a:pt x="209512" y="2347376"/>
                    <a:pt x="244394" y="2347159"/>
                    <a:pt x="279494" y="2347159"/>
                  </a:cubicBezTo>
                  <a:cubicBezTo>
                    <a:pt x="352508" y="2347159"/>
                    <a:pt x="425307" y="2347376"/>
                    <a:pt x="498321" y="2347376"/>
                  </a:cubicBezTo>
                  <a:cubicBezTo>
                    <a:pt x="503521" y="2346726"/>
                    <a:pt x="507638" y="2346726"/>
                    <a:pt x="513054" y="2346726"/>
                  </a:cubicBezTo>
                  <a:cubicBezTo>
                    <a:pt x="513271" y="2342176"/>
                    <a:pt x="513488" y="2339359"/>
                    <a:pt x="513488" y="2336326"/>
                  </a:cubicBezTo>
                  <a:lnTo>
                    <a:pt x="513486" y="2335002"/>
                  </a:lnTo>
                  <a:lnTo>
                    <a:pt x="741855" y="2335002"/>
                  </a:lnTo>
                  <a:lnTo>
                    <a:pt x="741849" y="2340009"/>
                  </a:lnTo>
                  <a:cubicBezTo>
                    <a:pt x="741849" y="2341742"/>
                    <a:pt x="742282" y="2343476"/>
                    <a:pt x="742499" y="2346076"/>
                  </a:cubicBezTo>
                  <a:cubicBezTo>
                    <a:pt x="822447" y="2346076"/>
                    <a:pt x="902179" y="2346076"/>
                    <a:pt x="982560" y="2346076"/>
                  </a:cubicBezTo>
                  <a:lnTo>
                    <a:pt x="982560" y="2335002"/>
                  </a:lnTo>
                  <a:lnTo>
                    <a:pt x="1237137" y="2335002"/>
                  </a:lnTo>
                  <a:lnTo>
                    <a:pt x="1237137" y="2346726"/>
                  </a:lnTo>
                  <a:cubicBezTo>
                    <a:pt x="1313619" y="2346726"/>
                    <a:pt x="1389667" y="2346726"/>
                    <a:pt x="1466581" y="2346726"/>
                  </a:cubicBezTo>
                  <a:lnTo>
                    <a:pt x="1466581" y="2335002"/>
                  </a:lnTo>
                  <a:lnTo>
                    <a:pt x="1780745" y="2335002"/>
                  </a:lnTo>
                  <a:lnTo>
                    <a:pt x="1780740" y="2341526"/>
                  </a:lnTo>
                  <a:cubicBezTo>
                    <a:pt x="1780740" y="2342826"/>
                    <a:pt x="1781174" y="2344343"/>
                    <a:pt x="1781391" y="2346509"/>
                  </a:cubicBezTo>
                  <a:cubicBezTo>
                    <a:pt x="1845306" y="2346509"/>
                    <a:pt x="1909004" y="2346509"/>
                    <a:pt x="1973136" y="2346509"/>
                  </a:cubicBezTo>
                  <a:lnTo>
                    <a:pt x="1973136" y="2335002"/>
                  </a:lnTo>
                  <a:lnTo>
                    <a:pt x="2127615" y="2335002"/>
                  </a:lnTo>
                  <a:lnTo>
                    <a:pt x="2127615" y="2347376"/>
                  </a:lnTo>
                  <a:cubicBezTo>
                    <a:pt x="2131299" y="2347376"/>
                    <a:pt x="2135199" y="2347376"/>
                    <a:pt x="2138882" y="2347376"/>
                  </a:cubicBezTo>
                  <a:cubicBezTo>
                    <a:pt x="2292712" y="2347376"/>
                    <a:pt x="2446541" y="2347159"/>
                    <a:pt x="2600371" y="2347159"/>
                  </a:cubicBezTo>
                  <a:cubicBezTo>
                    <a:pt x="2629403" y="2347159"/>
                    <a:pt x="2631353" y="2344776"/>
                    <a:pt x="2631570" y="2315527"/>
                  </a:cubicBezTo>
                  <a:cubicBezTo>
                    <a:pt x="2631570" y="2286927"/>
                    <a:pt x="2631570" y="2258544"/>
                    <a:pt x="2631787" y="2229945"/>
                  </a:cubicBezTo>
                  <a:cubicBezTo>
                    <a:pt x="2632003" y="2213262"/>
                    <a:pt x="2633737" y="2211312"/>
                    <a:pt x="2650203" y="2211096"/>
                  </a:cubicBezTo>
                  <a:cubicBezTo>
                    <a:pt x="2687685" y="2210879"/>
                    <a:pt x="2725384" y="2210879"/>
                    <a:pt x="2762867" y="2211096"/>
                  </a:cubicBezTo>
                  <a:cubicBezTo>
                    <a:pt x="2779117" y="2211312"/>
                    <a:pt x="2781066" y="2213046"/>
                    <a:pt x="2781066" y="2228862"/>
                  </a:cubicBezTo>
                  <a:cubicBezTo>
                    <a:pt x="2781283" y="2310760"/>
                    <a:pt x="2781283" y="2392658"/>
                    <a:pt x="2781066" y="2474773"/>
                  </a:cubicBezTo>
                  <a:cubicBezTo>
                    <a:pt x="2781066" y="2490806"/>
                    <a:pt x="2778250" y="2492972"/>
                    <a:pt x="2762000" y="2493405"/>
                  </a:cubicBezTo>
                  <a:cubicBezTo>
                    <a:pt x="2756584" y="2493622"/>
                    <a:pt x="2751167" y="2493405"/>
                    <a:pt x="2745751" y="2493405"/>
                  </a:cubicBezTo>
                  <a:cubicBezTo>
                    <a:pt x="1842273" y="2493405"/>
                    <a:pt x="938794" y="2493405"/>
                    <a:pt x="35533" y="2493405"/>
                  </a:cubicBezTo>
                  <a:cubicBezTo>
                    <a:pt x="27516" y="2493405"/>
                    <a:pt x="19717" y="2493189"/>
                    <a:pt x="11700" y="2492756"/>
                  </a:cubicBezTo>
                  <a:cubicBezTo>
                    <a:pt x="5200" y="2492322"/>
                    <a:pt x="1084" y="2489289"/>
                    <a:pt x="1084" y="2481923"/>
                  </a:cubicBezTo>
                  <a:cubicBezTo>
                    <a:pt x="1084" y="2475856"/>
                    <a:pt x="0" y="2469789"/>
                    <a:pt x="0" y="2463506"/>
                  </a:cubicBezTo>
                  <a:cubicBezTo>
                    <a:pt x="0" y="2389191"/>
                    <a:pt x="0" y="2314660"/>
                    <a:pt x="0" y="2240345"/>
                  </a:cubicBezTo>
                  <a:cubicBezTo>
                    <a:pt x="0" y="2210879"/>
                    <a:pt x="0" y="2210662"/>
                    <a:pt x="30116" y="2210662"/>
                  </a:cubicBezTo>
                  <a:close/>
                  <a:moveTo>
                    <a:pt x="556187" y="185109"/>
                  </a:moveTo>
                  <a:cubicBezTo>
                    <a:pt x="609702" y="184676"/>
                    <a:pt x="663001" y="184676"/>
                    <a:pt x="716516" y="185109"/>
                  </a:cubicBezTo>
                  <a:cubicBezTo>
                    <a:pt x="742083" y="185326"/>
                    <a:pt x="756816" y="200925"/>
                    <a:pt x="757032" y="227142"/>
                  </a:cubicBezTo>
                  <a:cubicBezTo>
                    <a:pt x="757249" y="260724"/>
                    <a:pt x="756816" y="391371"/>
                    <a:pt x="757032" y="423220"/>
                  </a:cubicBezTo>
                  <a:cubicBezTo>
                    <a:pt x="757249" y="441203"/>
                    <a:pt x="751399" y="455503"/>
                    <a:pt x="737533" y="467852"/>
                  </a:cubicBezTo>
                  <a:cubicBezTo>
                    <a:pt x="683367" y="516168"/>
                    <a:pt x="629852" y="565134"/>
                    <a:pt x="576119" y="613883"/>
                  </a:cubicBezTo>
                  <a:cubicBezTo>
                    <a:pt x="555970" y="632082"/>
                    <a:pt x="528671" y="630999"/>
                    <a:pt x="516321" y="610633"/>
                  </a:cubicBezTo>
                  <a:cubicBezTo>
                    <a:pt x="512204" y="603916"/>
                    <a:pt x="510038" y="595033"/>
                    <a:pt x="510038" y="587016"/>
                  </a:cubicBezTo>
                  <a:cubicBezTo>
                    <a:pt x="510688" y="506852"/>
                    <a:pt x="515021" y="226925"/>
                    <a:pt x="515671" y="221292"/>
                  </a:cubicBezTo>
                  <a:cubicBezTo>
                    <a:pt x="518921" y="197242"/>
                    <a:pt x="531921" y="185326"/>
                    <a:pt x="556187" y="185109"/>
                  </a:cubicBezTo>
                  <a:close/>
                  <a:moveTo>
                    <a:pt x="1200583" y="84400"/>
                  </a:moveTo>
                  <a:cubicBezTo>
                    <a:pt x="1211091" y="84400"/>
                    <a:pt x="1221545" y="89221"/>
                    <a:pt x="1231295" y="98862"/>
                  </a:cubicBezTo>
                  <a:cubicBezTo>
                    <a:pt x="1252311" y="119662"/>
                    <a:pt x="1273328" y="140678"/>
                    <a:pt x="1294127" y="161694"/>
                  </a:cubicBezTo>
                  <a:cubicBezTo>
                    <a:pt x="1313410" y="181194"/>
                    <a:pt x="1313410" y="203293"/>
                    <a:pt x="1293910" y="222359"/>
                  </a:cubicBezTo>
                  <a:cubicBezTo>
                    <a:pt x="1133581" y="379655"/>
                    <a:pt x="365949" y="1132121"/>
                    <a:pt x="248519" y="1247384"/>
                  </a:cubicBezTo>
                  <a:cubicBezTo>
                    <a:pt x="237252" y="1258434"/>
                    <a:pt x="224036" y="1263417"/>
                    <a:pt x="208653" y="1263417"/>
                  </a:cubicBezTo>
                  <a:cubicBezTo>
                    <a:pt x="183737" y="1263201"/>
                    <a:pt x="82556" y="1263417"/>
                    <a:pt x="56990" y="1263201"/>
                  </a:cubicBezTo>
                  <a:cubicBezTo>
                    <a:pt x="33157" y="1262984"/>
                    <a:pt x="20157" y="1253018"/>
                    <a:pt x="16041" y="1231568"/>
                  </a:cubicBezTo>
                  <a:cubicBezTo>
                    <a:pt x="13657" y="1219002"/>
                    <a:pt x="18207" y="1208169"/>
                    <a:pt x="27307" y="1199502"/>
                  </a:cubicBezTo>
                  <a:cubicBezTo>
                    <a:pt x="157304" y="1074272"/>
                    <a:pt x="1082882" y="182277"/>
                    <a:pt x="1169546" y="98862"/>
                  </a:cubicBezTo>
                  <a:cubicBezTo>
                    <a:pt x="1179513" y="89221"/>
                    <a:pt x="1190075" y="84400"/>
                    <a:pt x="1200583" y="84400"/>
                  </a:cubicBezTo>
                  <a:close/>
                  <a:moveTo>
                    <a:pt x="1274612" y="1381"/>
                  </a:moveTo>
                  <a:cubicBezTo>
                    <a:pt x="1320327" y="14814"/>
                    <a:pt x="1464190" y="59446"/>
                    <a:pt x="1490190" y="68546"/>
                  </a:cubicBezTo>
                  <a:cubicBezTo>
                    <a:pt x="1499073" y="71579"/>
                    <a:pt x="1508172" y="76562"/>
                    <a:pt x="1514889" y="83062"/>
                  </a:cubicBezTo>
                  <a:cubicBezTo>
                    <a:pt x="1573604" y="139611"/>
                    <a:pt x="2598412" y="1137337"/>
                    <a:pt x="2635895" y="1173736"/>
                  </a:cubicBezTo>
                  <a:cubicBezTo>
                    <a:pt x="2646511" y="1184136"/>
                    <a:pt x="2653228" y="1196052"/>
                    <a:pt x="2650628" y="1211435"/>
                  </a:cubicBezTo>
                  <a:cubicBezTo>
                    <a:pt x="2646945" y="1232018"/>
                    <a:pt x="2633078" y="1242418"/>
                    <a:pt x="2609029" y="1242634"/>
                  </a:cubicBezTo>
                  <a:cubicBezTo>
                    <a:pt x="2584546" y="1242634"/>
                    <a:pt x="2491382" y="1242201"/>
                    <a:pt x="2469282" y="1242634"/>
                  </a:cubicBezTo>
                  <a:cubicBezTo>
                    <a:pt x="2450650" y="1242851"/>
                    <a:pt x="2435700" y="1237001"/>
                    <a:pt x="2422050" y="1223568"/>
                  </a:cubicBezTo>
                  <a:cubicBezTo>
                    <a:pt x="2316319" y="1118921"/>
                    <a:pt x="1302994" y="124011"/>
                    <a:pt x="1244062" y="65729"/>
                  </a:cubicBezTo>
                  <a:cubicBezTo>
                    <a:pt x="1227379" y="49263"/>
                    <a:pt x="1225645" y="28464"/>
                    <a:pt x="1239512" y="12647"/>
                  </a:cubicBezTo>
                  <a:cubicBezTo>
                    <a:pt x="1248829" y="2031"/>
                    <a:pt x="1261178" y="-2519"/>
                    <a:pt x="1274612" y="1381"/>
                  </a:cubicBezTo>
                  <a:close/>
                </a:path>
              </a:pathLst>
            </a:custGeom>
            <a:solidFill>
              <a:schemeClr val="accent1"/>
            </a:solidFill>
            <a:ln w="6001" cap="flat">
              <a:noFill/>
              <a:prstDash val="solid"/>
              <a:miter/>
            </a:ln>
          </p:spPr>
          <p:txBody>
            <a:bodyPr wrap="square" rtlCol="0" anchor="ctr">
              <a:noAutofit/>
            </a:bodyPr>
            <a:lstStyle/>
            <a:p>
              <a:endParaRPr lang="en-US"/>
            </a:p>
          </p:txBody>
        </p:sp>
      </p:grpSp>
      <p:grpSp>
        <p:nvGrpSpPr>
          <p:cNvPr id="42" name="Graphic 50">
            <a:extLst>
              <a:ext uri="{FF2B5EF4-FFF2-40B4-BE49-F238E27FC236}">
                <a16:creationId xmlns:a16="http://schemas.microsoft.com/office/drawing/2014/main" id="{1DD7FEED-D3E3-4B50-82EA-F81EF74E9DEB}"/>
              </a:ext>
            </a:extLst>
          </p:cNvPr>
          <p:cNvGrpSpPr/>
          <p:nvPr/>
        </p:nvGrpSpPr>
        <p:grpSpPr>
          <a:xfrm>
            <a:off x="4125134" y="3137878"/>
            <a:ext cx="4478858" cy="2764294"/>
            <a:chOff x="540152" y="0"/>
            <a:chExt cx="11111696" cy="6858000"/>
          </a:xfrm>
        </p:grpSpPr>
        <p:sp>
          <p:nvSpPr>
            <p:cNvPr id="43" name="Freeform: Shape 42">
              <a:extLst>
                <a:ext uri="{FF2B5EF4-FFF2-40B4-BE49-F238E27FC236}">
                  <a16:creationId xmlns:a16="http://schemas.microsoft.com/office/drawing/2014/main" id="{BB81DC39-90DD-4B7C-B78A-CF5B2AD43428}"/>
                </a:ext>
              </a:extLst>
            </p:cNvPr>
            <p:cNvSpPr/>
            <p:nvPr/>
          </p:nvSpPr>
          <p:spPr>
            <a:xfrm>
              <a:off x="539284" y="334673"/>
              <a:ext cx="11111696" cy="6519441"/>
            </a:xfrm>
            <a:custGeom>
              <a:avLst/>
              <a:gdLst>
                <a:gd name="connsiteX0" fmla="*/ 868 w 11111696"/>
                <a:gd name="connsiteY0" fmla="*/ 2278312 h 6519440"/>
                <a:gd name="connsiteX1" fmla="*/ 203136 w 11111696"/>
                <a:gd name="connsiteY1" fmla="*/ 1715783 h 6519440"/>
                <a:gd name="connsiteX2" fmla="*/ 279529 w 11111696"/>
                <a:gd name="connsiteY2" fmla="*/ 1364202 h 6519440"/>
                <a:gd name="connsiteX3" fmla="*/ 589441 w 11111696"/>
                <a:gd name="connsiteY3" fmla="*/ 451827 h 6519440"/>
                <a:gd name="connsiteX4" fmla="*/ 748303 w 11111696"/>
                <a:gd name="connsiteY4" fmla="*/ 194001 h 6519440"/>
                <a:gd name="connsiteX5" fmla="*/ 800389 w 11111696"/>
                <a:gd name="connsiteY5" fmla="*/ 119344 h 6519440"/>
                <a:gd name="connsiteX6" fmla="*/ 1267428 w 11111696"/>
                <a:gd name="connsiteY6" fmla="*/ 120213 h 6519440"/>
                <a:gd name="connsiteX7" fmla="*/ 1363787 w 11111696"/>
                <a:gd name="connsiteY7" fmla="*/ 479606 h 6519440"/>
                <a:gd name="connsiteX8" fmla="*/ 1258747 w 11111696"/>
                <a:gd name="connsiteY8" fmla="*/ 889350 h 6519440"/>
                <a:gd name="connsiteX9" fmla="*/ 1108565 w 11111696"/>
                <a:gd name="connsiteY9" fmla="*/ 1276524 h 6519440"/>
                <a:gd name="connsiteX10" fmla="*/ 1107697 w 11111696"/>
                <a:gd name="connsiteY10" fmla="*/ 1336422 h 6519440"/>
                <a:gd name="connsiteX11" fmla="*/ 1154575 w 11111696"/>
                <a:gd name="connsiteY11" fmla="*/ 1568205 h 6519440"/>
                <a:gd name="connsiteX12" fmla="*/ 1118114 w 11111696"/>
                <a:gd name="connsiteY12" fmla="*/ 2051738 h 6519440"/>
                <a:gd name="connsiteX13" fmla="*/ 1119851 w 11111696"/>
                <a:gd name="connsiteY13" fmla="*/ 2089066 h 6519440"/>
                <a:gd name="connsiteX14" fmla="*/ 1164992 w 11111696"/>
                <a:gd name="connsiteY14" fmla="*/ 2378144 h 6519440"/>
                <a:gd name="connsiteX15" fmla="*/ 1146762 w 11111696"/>
                <a:gd name="connsiteY15" fmla="*/ 2705418 h 6519440"/>
                <a:gd name="connsiteX16" fmla="*/ 952307 w 11111696"/>
                <a:gd name="connsiteY16" fmla="*/ 2724516 h 6519440"/>
                <a:gd name="connsiteX17" fmla="*/ 628505 w 11111696"/>
                <a:gd name="connsiteY17" fmla="*/ 2905082 h 6519440"/>
                <a:gd name="connsiteX18" fmla="*/ 613748 w 11111696"/>
                <a:gd name="connsiteY18" fmla="*/ 3375592 h 6519440"/>
                <a:gd name="connsiteX19" fmla="*/ 825564 w 11111696"/>
                <a:gd name="connsiteY19" fmla="*/ 3616925 h 6519440"/>
                <a:gd name="connsiteX20" fmla="*/ 1476640 w 11111696"/>
                <a:gd name="connsiteY20" fmla="*/ 4320955 h 6519440"/>
                <a:gd name="connsiteX21" fmla="*/ 1629426 w 11111696"/>
                <a:gd name="connsiteY21" fmla="*/ 4461587 h 6519440"/>
                <a:gd name="connsiteX22" fmla="*/ 1604251 w 11111696"/>
                <a:gd name="connsiteY22" fmla="*/ 4279286 h 6519440"/>
                <a:gd name="connsiteX23" fmla="*/ 1154575 w 11111696"/>
                <a:gd name="connsiteY23" fmla="*/ 3733250 h 6519440"/>
                <a:gd name="connsiteX24" fmla="*/ 1132004 w 11111696"/>
                <a:gd name="connsiteY24" fmla="*/ 3703735 h 6519440"/>
                <a:gd name="connsiteX25" fmla="*/ 1507024 w 11111696"/>
                <a:gd name="connsiteY25" fmla="*/ 3391218 h 6519440"/>
                <a:gd name="connsiteX26" fmla="*/ 1214474 w 11111696"/>
                <a:gd name="connsiteY26" fmla="*/ 3062208 h 6519440"/>
                <a:gd name="connsiteX27" fmla="*/ 990504 w 11111696"/>
                <a:gd name="connsiteY27" fmla="*/ 2984947 h 6519440"/>
                <a:gd name="connsiteX28" fmla="*/ 756984 w 11111696"/>
                <a:gd name="connsiteY28" fmla="*/ 2998836 h 6519440"/>
                <a:gd name="connsiteX29" fmla="*/ 728337 w 11111696"/>
                <a:gd name="connsiteY29" fmla="*/ 2998836 h 6519440"/>
                <a:gd name="connsiteX30" fmla="*/ 903693 w 11111696"/>
                <a:gd name="connsiteY30" fmla="*/ 2852996 h 6519440"/>
                <a:gd name="connsiteX31" fmla="*/ 1895933 w 11111696"/>
                <a:gd name="connsiteY31" fmla="*/ 3119502 h 6519440"/>
                <a:gd name="connsiteX32" fmla="*/ 2350818 w 11111696"/>
                <a:gd name="connsiteY32" fmla="*/ 3541400 h 6519440"/>
                <a:gd name="connsiteX33" fmla="*/ 3461120 w 11111696"/>
                <a:gd name="connsiteY33" fmla="*/ 4076150 h 6519440"/>
                <a:gd name="connsiteX34" fmla="*/ 4204215 w 11111696"/>
                <a:gd name="connsiteY34" fmla="*/ 4199420 h 6519440"/>
                <a:gd name="connsiteX35" fmla="*/ 4797128 w 11111696"/>
                <a:gd name="connsiteY35" fmla="*/ 4380854 h 6519440"/>
                <a:gd name="connsiteX36" fmla="*/ 5547167 w 11111696"/>
                <a:gd name="connsiteY36" fmla="*/ 5298437 h 6519440"/>
                <a:gd name="connsiteX37" fmla="*/ 5552376 w 11111696"/>
                <a:gd name="connsiteY37" fmla="*/ 5314931 h 6519440"/>
                <a:gd name="connsiteX38" fmla="*/ 5551508 w 11111696"/>
                <a:gd name="connsiteY38" fmla="*/ 5314931 h 6519440"/>
                <a:gd name="connsiteX39" fmla="*/ 5694745 w 11111696"/>
                <a:gd name="connsiteY39" fmla="*/ 4991997 h 6519440"/>
                <a:gd name="connsiteX40" fmla="*/ 6482112 w 11111696"/>
                <a:gd name="connsiteY40" fmla="*/ 4307065 h 6519440"/>
                <a:gd name="connsiteX41" fmla="*/ 7007313 w 11111696"/>
                <a:gd name="connsiteY41" fmla="*/ 4182927 h 6519440"/>
                <a:gd name="connsiteX42" fmla="*/ 7820724 w 11111696"/>
                <a:gd name="connsiteY42" fmla="*/ 4036217 h 6519440"/>
                <a:gd name="connsiteX43" fmla="*/ 8847688 w 11111696"/>
                <a:gd name="connsiteY43" fmla="*/ 3467611 h 6519440"/>
                <a:gd name="connsiteX44" fmla="*/ 9281738 w 11111696"/>
                <a:gd name="connsiteY44" fmla="*/ 3067416 h 6519440"/>
                <a:gd name="connsiteX45" fmla="*/ 10059557 w 11111696"/>
                <a:gd name="connsiteY45" fmla="*/ 2833897 h 6519440"/>
                <a:gd name="connsiteX46" fmla="*/ 10259220 w 11111696"/>
                <a:gd name="connsiteY46" fmla="*/ 2869489 h 6519440"/>
                <a:gd name="connsiteX47" fmla="*/ 10385095 w 11111696"/>
                <a:gd name="connsiteY47" fmla="*/ 2996232 h 6519440"/>
                <a:gd name="connsiteX48" fmla="*/ 10144631 w 11111696"/>
                <a:gd name="connsiteY48" fmla="*/ 2983211 h 6519440"/>
                <a:gd name="connsiteX49" fmla="*/ 9840796 w 11111696"/>
                <a:gd name="connsiteY49" fmla="*/ 3119502 h 6519440"/>
                <a:gd name="connsiteX50" fmla="*/ 9607276 w 11111696"/>
                <a:gd name="connsiteY50" fmla="*/ 3390350 h 6519440"/>
                <a:gd name="connsiteX51" fmla="*/ 9982297 w 11111696"/>
                <a:gd name="connsiteY51" fmla="*/ 3702867 h 6519440"/>
                <a:gd name="connsiteX52" fmla="*/ 9796523 w 11111696"/>
                <a:gd name="connsiteY52" fmla="*/ 3929441 h 6519440"/>
                <a:gd name="connsiteX53" fmla="*/ 9507445 w 11111696"/>
                <a:gd name="connsiteY53" fmla="*/ 4281022 h 6519440"/>
                <a:gd name="connsiteX54" fmla="*/ 9484874 w 11111696"/>
                <a:gd name="connsiteY54" fmla="*/ 4459851 h 6519440"/>
                <a:gd name="connsiteX55" fmla="*/ 9637660 w 11111696"/>
                <a:gd name="connsiteY55" fmla="*/ 4319218 h 6519440"/>
                <a:gd name="connsiteX56" fmla="*/ 10358184 w 11111696"/>
                <a:gd name="connsiteY56" fmla="*/ 3537927 h 6519440"/>
                <a:gd name="connsiteX57" fmla="*/ 10484926 w 11111696"/>
                <a:gd name="connsiteY57" fmla="*/ 3394691 h 6519440"/>
                <a:gd name="connsiteX58" fmla="*/ 10426764 w 11111696"/>
                <a:gd name="connsiteY58" fmla="*/ 2847787 h 6519440"/>
                <a:gd name="connsiteX59" fmla="*/ 9999659 w 11111696"/>
                <a:gd name="connsiteY59" fmla="*/ 2710627 h 6519440"/>
                <a:gd name="connsiteX60" fmla="*/ 9968406 w 11111696"/>
                <a:gd name="connsiteY60" fmla="*/ 2710627 h 6519440"/>
                <a:gd name="connsiteX61" fmla="*/ 9992713 w 11111696"/>
                <a:gd name="connsiteY61" fmla="*/ 2087330 h 6519440"/>
                <a:gd name="connsiteX62" fmla="*/ 9981428 w 11111696"/>
                <a:gd name="connsiteY62" fmla="*/ 1938885 h 6519440"/>
                <a:gd name="connsiteX63" fmla="*/ 9976219 w 11111696"/>
                <a:gd name="connsiteY63" fmla="*/ 1430177 h 6519440"/>
                <a:gd name="connsiteX64" fmla="*/ 9991846 w 11111696"/>
                <a:gd name="connsiteY64" fmla="*/ 1376355 h 6519440"/>
                <a:gd name="connsiteX65" fmla="*/ 9985768 w 11111696"/>
                <a:gd name="connsiteY65" fmla="*/ 1223569 h 6519440"/>
                <a:gd name="connsiteX66" fmla="*/ 9790445 w 11111696"/>
                <a:gd name="connsiteY66" fmla="*/ 665380 h 6519440"/>
                <a:gd name="connsiteX67" fmla="*/ 9744437 w 11111696"/>
                <a:gd name="connsiteY67" fmla="*/ 376302 h 6519440"/>
                <a:gd name="connsiteX68" fmla="*/ 9945836 w 11111696"/>
                <a:gd name="connsiteY68" fmla="*/ 38611 h 6519440"/>
                <a:gd name="connsiteX69" fmla="*/ 10257484 w 11111696"/>
                <a:gd name="connsiteY69" fmla="*/ 65522 h 6519440"/>
                <a:gd name="connsiteX70" fmla="*/ 10344294 w 11111696"/>
                <a:gd name="connsiteY70" fmla="*/ 161013 h 6519440"/>
                <a:gd name="connsiteX71" fmla="*/ 10609065 w 11111696"/>
                <a:gd name="connsiteY71" fmla="*/ 582042 h 6519440"/>
                <a:gd name="connsiteX72" fmla="*/ 10838244 w 11111696"/>
                <a:gd name="connsiteY72" fmla="*/ 1442331 h 6519440"/>
                <a:gd name="connsiteX73" fmla="*/ 10900747 w 11111696"/>
                <a:gd name="connsiteY73" fmla="*/ 1692344 h 6519440"/>
                <a:gd name="connsiteX74" fmla="*/ 10964119 w 11111696"/>
                <a:gd name="connsiteY74" fmla="*/ 1839053 h 6519440"/>
                <a:gd name="connsiteX75" fmla="*/ 11112564 w 11111696"/>
                <a:gd name="connsiteY75" fmla="*/ 2279181 h 6519440"/>
                <a:gd name="connsiteX76" fmla="*/ 11112564 w 11111696"/>
                <a:gd name="connsiteY76" fmla="*/ 2617740 h 6519440"/>
                <a:gd name="connsiteX77" fmla="*/ 11105619 w 11111696"/>
                <a:gd name="connsiteY77" fmla="*/ 2655936 h 6519440"/>
                <a:gd name="connsiteX78" fmla="*/ 11066554 w 11111696"/>
                <a:gd name="connsiteY78" fmla="*/ 3104745 h 6519440"/>
                <a:gd name="connsiteX79" fmla="*/ 10958042 w 11111696"/>
                <a:gd name="connsiteY79" fmla="*/ 4199420 h 6519440"/>
                <a:gd name="connsiteX80" fmla="*/ 10656811 w 11111696"/>
                <a:gd name="connsiteY80" fmla="*/ 4801883 h 6519440"/>
                <a:gd name="connsiteX81" fmla="*/ 9862498 w 11111696"/>
                <a:gd name="connsiteY81" fmla="*/ 5303645 h 6519440"/>
                <a:gd name="connsiteX82" fmla="*/ 8548193 w 11111696"/>
                <a:gd name="connsiteY82" fmla="*/ 5717730 h 6519440"/>
                <a:gd name="connsiteX83" fmla="*/ 8345058 w 11111696"/>
                <a:gd name="connsiteY83" fmla="*/ 5775024 h 6519440"/>
                <a:gd name="connsiteX84" fmla="*/ 8019520 w 11111696"/>
                <a:gd name="connsiteY84" fmla="*/ 6054553 h 6519440"/>
                <a:gd name="connsiteX85" fmla="*/ 7743464 w 11111696"/>
                <a:gd name="connsiteY85" fmla="*/ 6524196 h 6519440"/>
                <a:gd name="connsiteX86" fmla="*/ 7344137 w 11111696"/>
                <a:gd name="connsiteY86" fmla="*/ 6524196 h 6519440"/>
                <a:gd name="connsiteX87" fmla="*/ 7297259 w 11111696"/>
                <a:gd name="connsiteY87" fmla="*/ 6518987 h 6519440"/>
                <a:gd name="connsiteX88" fmla="*/ 6164387 w 11111696"/>
                <a:gd name="connsiteY88" fmla="*/ 6506834 h 6519440"/>
                <a:gd name="connsiteX89" fmla="*/ 5717315 w 11111696"/>
                <a:gd name="connsiteY89" fmla="*/ 6499021 h 6519440"/>
                <a:gd name="connsiteX90" fmla="*/ 5679987 w 11111696"/>
                <a:gd name="connsiteY90" fmla="*/ 6476450 h 6519440"/>
                <a:gd name="connsiteX91" fmla="*/ 5581891 w 11111696"/>
                <a:gd name="connsiteY91" fmla="*/ 5966875 h 6519440"/>
                <a:gd name="connsiteX92" fmla="*/ 5560189 w 11111696"/>
                <a:gd name="connsiteY92" fmla="*/ 5794123 h 6519440"/>
                <a:gd name="connsiteX93" fmla="*/ 5548035 w 11111696"/>
                <a:gd name="connsiteY93" fmla="*/ 5808012 h 6519440"/>
                <a:gd name="connsiteX94" fmla="*/ 5436918 w 11111696"/>
                <a:gd name="connsiteY94" fmla="*/ 6456484 h 6519440"/>
                <a:gd name="connsiteX95" fmla="*/ 5381360 w 11111696"/>
                <a:gd name="connsiteY95" fmla="*/ 6502493 h 6519440"/>
                <a:gd name="connsiteX96" fmla="*/ 3831799 w 11111696"/>
                <a:gd name="connsiteY96" fmla="*/ 6519855 h 6519440"/>
                <a:gd name="connsiteX97" fmla="*/ 3767559 w 11111696"/>
                <a:gd name="connsiteY97" fmla="*/ 6525064 h 6519440"/>
                <a:gd name="connsiteX98" fmla="*/ 3368233 w 11111696"/>
                <a:gd name="connsiteY98" fmla="*/ 6525064 h 6519440"/>
                <a:gd name="connsiteX99" fmla="*/ 3175515 w 11111696"/>
                <a:gd name="connsiteY99" fmla="*/ 6176955 h 6519440"/>
                <a:gd name="connsiteX100" fmla="*/ 2786605 w 11111696"/>
                <a:gd name="connsiteY100" fmla="*/ 5785442 h 6519440"/>
                <a:gd name="connsiteX101" fmla="*/ 2702399 w 11111696"/>
                <a:gd name="connsiteY101" fmla="*/ 5753322 h 6519440"/>
                <a:gd name="connsiteX102" fmla="*/ 1843847 w 11111696"/>
                <a:gd name="connsiteY102" fmla="*/ 5517198 h 6519440"/>
                <a:gd name="connsiteX103" fmla="*/ 897617 w 11111696"/>
                <a:gd name="connsiteY103" fmla="*/ 5129157 h 6519440"/>
                <a:gd name="connsiteX104" fmla="*/ 436655 w 11111696"/>
                <a:gd name="connsiteY104" fmla="*/ 4785389 h 6519440"/>
                <a:gd name="connsiteX105" fmla="*/ 144105 w 11111696"/>
                <a:gd name="connsiteY105" fmla="*/ 4083963 h 6519440"/>
                <a:gd name="connsiteX106" fmla="*/ 90283 w 11111696"/>
                <a:gd name="connsiteY106" fmla="*/ 3484973 h 6519440"/>
                <a:gd name="connsiteX107" fmla="*/ 26043 w 11111696"/>
                <a:gd name="connsiteY107" fmla="*/ 2899873 h 6519440"/>
                <a:gd name="connsiteX108" fmla="*/ 0 w 11111696"/>
                <a:gd name="connsiteY108" fmla="*/ 2620344 h 6519440"/>
                <a:gd name="connsiteX109" fmla="*/ 868 w 11111696"/>
                <a:gd name="connsiteY109" fmla="*/ 2278312 h 6519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Lst>
              <a:rect l="l" t="t" r="r" b="b"/>
              <a:pathLst>
                <a:path w="11111696" h="6519440">
                  <a:moveTo>
                    <a:pt x="868" y="2278312"/>
                  </a:moveTo>
                  <a:cubicBezTo>
                    <a:pt x="23439" y="2074309"/>
                    <a:pt x="126743" y="1899820"/>
                    <a:pt x="203136" y="1715783"/>
                  </a:cubicBezTo>
                  <a:cubicBezTo>
                    <a:pt x="250013" y="1602930"/>
                    <a:pt x="275188" y="1488340"/>
                    <a:pt x="279529" y="1364202"/>
                  </a:cubicBezTo>
                  <a:cubicBezTo>
                    <a:pt x="289078" y="1029983"/>
                    <a:pt x="393250" y="725279"/>
                    <a:pt x="589441" y="451827"/>
                  </a:cubicBezTo>
                  <a:cubicBezTo>
                    <a:pt x="648472" y="370226"/>
                    <a:pt x="695349" y="279943"/>
                    <a:pt x="748303" y="194001"/>
                  </a:cubicBezTo>
                  <a:cubicBezTo>
                    <a:pt x="763929" y="167958"/>
                    <a:pt x="781291" y="142783"/>
                    <a:pt x="800389" y="119344"/>
                  </a:cubicBezTo>
                  <a:cubicBezTo>
                    <a:pt x="934945" y="-38650"/>
                    <a:pt x="1133740" y="-38650"/>
                    <a:pt x="1267428" y="120213"/>
                  </a:cubicBezTo>
                  <a:cubicBezTo>
                    <a:pt x="1355106" y="224385"/>
                    <a:pt x="1393303" y="345051"/>
                    <a:pt x="1363787" y="479606"/>
                  </a:cubicBezTo>
                  <a:cubicBezTo>
                    <a:pt x="1333404" y="617635"/>
                    <a:pt x="1302152" y="755663"/>
                    <a:pt x="1258747" y="889350"/>
                  </a:cubicBezTo>
                  <a:cubicBezTo>
                    <a:pt x="1216210" y="1020434"/>
                    <a:pt x="1158047" y="1147176"/>
                    <a:pt x="1108565" y="1276524"/>
                  </a:cubicBezTo>
                  <a:cubicBezTo>
                    <a:pt x="1101621" y="1293886"/>
                    <a:pt x="1104225" y="1316456"/>
                    <a:pt x="1107697" y="1336422"/>
                  </a:cubicBezTo>
                  <a:cubicBezTo>
                    <a:pt x="1122455" y="1413683"/>
                    <a:pt x="1147630" y="1490076"/>
                    <a:pt x="1154575" y="1568205"/>
                  </a:cubicBezTo>
                  <a:cubicBezTo>
                    <a:pt x="1167596" y="1730540"/>
                    <a:pt x="1141553" y="1891139"/>
                    <a:pt x="1118114" y="2051738"/>
                  </a:cubicBezTo>
                  <a:cubicBezTo>
                    <a:pt x="1116378" y="2063891"/>
                    <a:pt x="1115510" y="2077781"/>
                    <a:pt x="1119851" y="2089066"/>
                  </a:cubicBezTo>
                  <a:cubicBezTo>
                    <a:pt x="1155443" y="2181953"/>
                    <a:pt x="1169332" y="2279181"/>
                    <a:pt x="1164992" y="2378144"/>
                  </a:cubicBezTo>
                  <a:cubicBezTo>
                    <a:pt x="1160651" y="2487525"/>
                    <a:pt x="1152838" y="2596906"/>
                    <a:pt x="1146762" y="2705418"/>
                  </a:cubicBezTo>
                  <a:cubicBezTo>
                    <a:pt x="1079918" y="2711495"/>
                    <a:pt x="1014810" y="2711495"/>
                    <a:pt x="952307" y="2724516"/>
                  </a:cubicBezTo>
                  <a:cubicBezTo>
                    <a:pt x="826432" y="2749691"/>
                    <a:pt x="717052" y="2810458"/>
                    <a:pt x="628505" y="2905082"/>
                  </a:cubicBezTo>
                  <a:cubicBezTo>
                    <a:pt x="496554" y="3045714"/>
                    <a:pt x="489609" y="3222806"/>
                    <a:pt x="613748" y="3375592"/>
                  </a:cubicBezTo>
                  <a:cubicBezTo>
                    <a:pt x="681460" y="3458062"/>
                    <a:pt x="753512" y="3537927"/>
                    <a:pt x="825564" y="3616925"/>
                  </a:cubicBezTo>
                  <a:cubicBezTo>
                    <a:pt x="1041722" y="3852180"/>
                    <a:pt x="1258747" y="4087435"/>
                    <a:pt x="1476640" y="4320955"/>
                  </a:cubicBezTo>
                  <a:cubicBezTo>
                    <a:pt x="1523518" y="4371304"/>
                    <a:pt x="1578208" y="4414710"/>
                    <a:pt x="1629426" y="4461587"/>
                  </a:cubicBezTo>
                  <a:cubicBezTo>
                    <a:pt x="1663282" y="4403424"/>
                    <a:pt x="1653733" y="4339185"/>
                    <a:pt x="1604251" y="4279286"/>
                  </a:cubicBezTo>
                  <a:cubicBezTo>
                    <a:pt x="1454070" y="4096985"/>
                    <a:pt x="1304756" y="3915551"/>
                    <a:pt x="1154575" y="3733250"/>
                  </a:cubicBezTo>
                  <a:cubicBezTo>
                    <a:pt x="1148498" y="3725437"/>
                    <a:pt x="1142421" y="3717624"/>
                    <a:pt x="1132004" y="3703735"/>
                  </a:cubicBezTo>
                  <a:cubicBezTo>
                    <a:pt x="1256143" y="3600430"/>
                    <a:pt x="1379413" y="3497126"/>
                    <a:pt x="1507024" y="3391218"/>
                  </a:cubicBezTo>
                  <a:cubicBezTo>
                    <a:pt x="1408060" y="3279233"/>
                    <a:pt x="1314305" y="3168116"/>
                    <a:pt x="1214474" y="3062208"/>
                  </a:cubicBezTo>
                  <a:cubicBezTo>
                    <a:pt x="1155443" y="3000573"/>
                    <a:pt x="1072105" y="2985815"/>
                    <a:pt x="990504" y="2984947"/>
                  </a:cubicBezTo>
                  <a:cubicBezTo>
                    <a:pt x="913243" y="2984079"/>
                    <a:pt x="835113" y="2994496"/>
                    <a:pt x="756984" y="2998836"/>
                  </a:cubicBezTo>
                  <a:cubicBezTo>
                    <a:pt x="748303" y="2999705"/>
                    <a:pt x="739622" y="2998836"/>
                    <a:pt x="728337" y="2998836"/>
                  </a:cubicBezTo>
                  <a:cubicBezTo>
                    <a:pt x="758721" y="2912894"/>
                    <a:pt x="821224" y="2869489"/>
                    <a:pt x="903693" y="2852996"/>
                  </a:cubicBezTo>
                  <a:cubicBezTo>
                    <a:pt x="1278713" y="2777471"/>
                    <a:pt x="1612064" y="2856468"/>
                    <a:pt x="1895933" y="3119502"/>
                  </a:cubicBezTo>
                  <a:cubicBezTo>
                    <a:pt x="2047851" y="3260135"/>
                    <a:pt x="2195428" y="3405108"/>
                    <a:pt x="2350818" y="3541400"/>
                  </a:cubicBezTo>
                  <a:cubicBezTo>
                    <a:pt x="2670280" y="3822664"/>
                    <a:pt x="3042695" y="3999757"/>
                    <a:pt x="3461120" y="4076150"/>
                  </a:cubicBezTo>
                  <a:cubicBezTo>
                    <a:pt x="3708529" y="4121291"/>
                    <a:pt x="3957674" y="4154279"/>
                    <a:pt x="4204215" y="4199420"/>
                  </a:cubicBezTo>
                  <a:cubicBezTo>
                    <a:pt x="4408219" y="4236749"/>
                    <a:pt x="4611354" y="4279286"/>
                    <a:pt x="4797128" y="4380854"/>
                  </a:cubicBezTo>
                  <a:cubicBezTo>
                    <a:pt x="5173015" y="4585726"/>
                    <a:pt x="5422161" y="4890429"/>
                    <a:pt x="5547167" y="5298437"/>
                  </a:cubicBezTo>
                  <a:cubicBezTo>
                    <a:pt x="5548903" y="5303645"/>
                    <a:pt x="5550640" y="5308854"/>
                    <a:pt x="5552376" y="5314931"/>
                  </a:cubicBezTo>
                  <a:cubicBezTo>
                    <a:pt x="5552376" y="5315799"/>
                    <a:pt x="5554980" y="5314931"/>
                    <a:pt x="5551508" y="5314931"/>
                  </a:cubicBezTo>
                  <a:cubicBezTo>
                    <a:pt x="5599254" y="5206418"/>
                    <a:pt x="5640054" y="5095301"/>
                    <a:pt x="5694745" y="4991997"/>
                  </a:cubicBezTo>
                  <a:cubicBezTo>
                    <a:pt x="5868365" y="4662987"/>
                    <a:pt x="6139212" y="4437280"/>
                    <a:pt x="6482112" y="4307065"/>
                  </a:cubicBezTo>
                  <a:cubicBezTo>
                    <a:pt x="6648788" y="4243694"/>
                    <a:pt x="6831089" y="4216783"/>
                    <a:pt x="7007313" y="4182927"/>
                  </a:cubicBezTo>
                  <a:cubicBezTo>
                    <a:pt x="7278161" y="4130841"/>
                    <a:pt x="7552481" y="4097853"/>
                    <a:pt x="7820724" y="4036217"/>
                  </a:cubicBezTo>
                  <a:cubicBezTo>
                    <a:pt x="8215710" y="3945935"/>
                    <a:pt x="8552533" y="3741931"/>
                    <a:pt x="8847688" y="3467611"/>
                  </a:cubicBezTo>
                  <a:cubicBezTo>
                    <a:pt x="8991792" y="3333924"/>
                    <a:pt x="9131557" y="3195027"/>
                    <a:pt x="9281738" y="3067416"/>
                  </a:cubicBezTo>
                  <a:cubicBezTo>
                    <a:pt x="9504841" y="2876434"/>
                    <a:pt x="9767007" y="2800909"/>
                    <a:pt x="10059557" y="2833897"/>
                  </a:cubicBezTo>
                  <a:cubicBezTo>
                    <a:pt x="10126401" y="2841710"/>
                    <a:pt x="10194113" y="2852127"/>
                    <a:pt x="10259220" y="2869489"/>
                  </a:cubicBezTo>
                  <a:cubicBezTo>
                    <a:pt x="10322592" y="2886851"/>
                    <a:pt x="10360789" y="2935465"/>
                    <a:pt x="10385095" y="2996232"/>
                  </a:cubicBezTo>
                  <a:cubicBezTo>
                    <a:pt x="10302625" y="2991892"/>
                    <a:pt x="10223628" y="2984079"/>
                    <a:pt x="10144631" y="2983211"/>
                  </a:cubicBezTo>
                  <a:cubicBezTo>
                    <a:pt x="10023097" y="2982343"/>
                    <a:pt x="9919793" y="3019671"/>
                    <a:pt x="9840796" y="3119502"/>
                  </a:cubicBezTo>
                  <a:cubicBezTo>
                    <a:pt x="9768743" y="3211521"/>
                    <a:pt x="9688010" y="3297463"/>
                    <a:pt x="9607276" y="3390350"/>
                  </a:cubicBezTo>
                  <a:cubicBezTo>
                    <a:pt x="9731415" y="3493654"/>
                    <a:pt x="9854685" y="3596958"/>
                    <a:pt x="9982297" y="3702867"/>
                  </a:cubicBezTo>
                  <a:cubicBezTo>
                    <a:pt x="9918925" y="3780128"/>
                    <a:pt x="9858158" y="3854784"/>
                    <a:pt x="9796523" y="3929441"/>
                  </a:cubicBezTo>
                  <a:cubicBezTo>
                    <a:pt x="9700164" y="4046635"/>
                    <a:pt x="9603804" y="4163828"/>
                    <a:pt x="9507445" y="4281022"/>
                  </a:cubicBezTo>
                  <a:cubicBezTo>
                    <a:pt x="9460567" y="4338317"/>
                    <a:pt x="9451886" y="4403424"/>
                    <a:pt x="9484874" y="4459851"/>
                  </a:cubicBezTo>
                  <a:cubicBezTo>
                    <a:pt x="9536092" y="4412974"/>
                    <a:pt x="9590782" y="4369569"/>
                    <a:pt x="9637660" y="4319218"/>
                  </a:cubicBezTo>
                  <a:cubicBezTo>
                    <a:pt x="9878992" y="4059656"/>
                    <a:pt x="10118588" y="3798358"/>
                    <a:pt x="10358184" y="3537927"/>
                  </a:cubicBezTo>
                  <a:cubicBezTo>
                    <a:pt x="10401589" y="3491050"/>
                    <a:pt x="10443258" y="3443304"/>
                    <a:pt x="10484926" y="3394691"/>
                  </a:cubicBezTo>
                  <a:cubicBezTo>
                    <a:pt x="10642922" y="3207181"/>
                    <a:pt x="10621219" y="2998836"/>
                    <a:pt x="10426764" y="2847787"/>
                  </a:cubicBezTo>
                  <a:cubicBezTo>
                    <a:pt x="10300889" y="2750559"/>
                    <a:pt x="10160257" y="2701078"/>
                    <a:pt x="9999659" y="2710627"/>
                  </a:cubicBezTo>
                  <a:cubicBezTo>
                    <a:pt x="9990978" y="2711495"/>
                    <a:pt x="9982297" y="2710627"/>
                    <a:pt x="9968406" y="2710627"/>
                  </a:cubicBezTo>
                  <a:cubicBezTo>
                    <a:pt x="9964935" y="2501415"/>
                    <a:pt x="9918925" y="2293938"/>
                    <a:pt x="9992713" y="2087330"/>
                  </a:cubicBezTo>
                  <a:cubicBezTo>
                    <a:pt x="10008340" y="2044793"/>
                    <a:pt x="9987505" y="1989235"/>
                    <a:pt x="9981428" y="1938885"/>
                  </a:cubicBezTo>
                  <a:cubicBezTo>
                    <a:pt x="9959725" y="1769605"/>
                    <a:pt x="9942363" y="1599457"/>
                    <a:pt x="9976219" y="1430177"/>
                  </a:cubicBezTo>
                  <a:cubicBezTo>
                    <a:pt x="9979692" y="1411947"/>
                    <a:pt x="9983165" y="1391981"/>
                    <a:pt x="9991846" y="1376355"/>
                  </a:cubicBezTo>
                  <a:cubicBezTo>
                    <a:pt x="10024833" y="1323401"/>
                    <a:pt x="10008340" y="1275655"/>
                    <a:pt x="9985768" y="1223569"/>
                  </a:cubicBezTo>
                  <a:cubicBezTo>
                    <a:pt x="9906771" y="1042136"/>
                    <a:pt x="9830379" y="859835"/>
                    <a:pt x="9790445" y="665380"/>
                  </a:cubicBezTo>
                  <a:cubicBezTo>
                    <a:pt x="9771348" y="569889"/>
                    <a:pt x="9744437" y="472662"/>
                    <a:pt x="9744437" y="376302"/>
                  </a:cubicBezTo>
                  <a:cubicBezTo>
                    <a:pt x="9745305" y="230461"/>
                    <a:pt x="9817357" y="114136"/>
                    <a:pt x="9945836" y="38611"/>
                  </a:cubicBezTo>
                  <a:cubicBezTo>
                    <a:pt x="10047404" y="-21288"/>
                    <a:pt x="10167202" y="-10871"/>
                    <a:pt x="10257484" y="65522"/>
                  </a:cubicBezTo>
                  <a:cubicBezTo>
                    <a:pt x="10290473" y="93301"/>
                    <a:pt x="10320856" y="125421"/>
                    <a:pt x="10344294" y="161013"/>
                  </a:cubicBezTo>
                  <a:cubicBezTo>
                    <a:pt x="10434577" y="299909"/>
                    <a:pt x="10527464" y="437938"/>
                    <a:pt x="10609065" y="582042"/>
                  </a:cubicBezTo>
                  <a:cubicBezTo>
                    <a:pt x="10760983" y="847681"/>
                    <a:pt x="10839112" y="1133287"/>
                    <a:pt x="10838244" y="1442331"/>
                  </a:cubicBezTo>
                  <a:cubicBezTo>
                    <a:pt x="10838244" y="1525669"/>
                    <a:pt x="10874704" y="1609874"/>
                    <a:pt x="10900747" y="1692344"/>
                  </a:cubicBezTo>
                  <a:cubicBezTo>
                    <a:pt x="10916373" y="1742694"/>
                    <a:pt x="10941549" y="1790439"/>
                    <a:pt x="10964119" y="1839053"/>
                  </a:cubicBezTo>
                  <a:cubicBezTo>
                    <a:pt x="11030094" y="1980554"/>
                    <a:pt x="11093466" y="2122054"/>
                    <a:pt x="11112564" y="2279181"/>
                  </a:cubicBezTo>
                  <a:cubicBezTo>
                    <a:pt x="11112564" y="2392034"/>
                    <a:pt x="11112564" y="2504887"/>
                    <a:pt x="11112564" y="2617740"/>
                  </a:cubicBezTo>
                  <a:cubicBezTo>
                    <a:pt x="11109959" y="2630762"/>
                    <a:pt x="11107356" y="2642915"/>
                    <a:pt x="11105619" y="2655936"/>
                  </a:cubicBezTo>
                  <a:cubicBezTo>
                    <a:pt x="11092597" y="2805250"/>
                    <a:pt x="11081313" y="2955431"/>
                    <a:pt x="11066554" y="3104745"/>
                  </a:cubicBezTo>
                  <a:cubicBezTo>
                    <a:pt x="11030962" y="3469347"/>
                    <a:pt x="10990162" y="3833950"/>
                    <a:pt x="10958042" y="4199420"/>
                  </a:cubicBezTo>
                  <a:cubicBezTo>
                    <a:pt x="10936339" y="4441621"/>
                    <a:pt x="10827826" y="4642152"/>
                    <a:pt x="10656811" y="4801883"/>
                  </a:cubicBezTo>
                  <a:cubicBezTo>
                    <a:pt x="10425896" y="5018040"/>
                    <a:pt x="10156785" y="5182111"/>
                    <a:pt x="9862498" y="5303645"/>
                  </a:cubicBezTo>
                  <a:cubicBezTo>
                    <a:pt x="9436261" y="5480738"/>
                    <a:pt x="8994397" y="5604008"/>
                    <a:pt x="8548193" y="5717730"/>
                  </a:cubicBezTo>
                  <a:cubicBezTo>
                    <a:pt x="8479613" y="5735092"/>
                    <a:pt x="8406692" y="5743773"/>
                    <a:pt x="8345058" y="5775024"/>
                  </a:cubicBezTo>
                  <a:cubicBezTo>
                    <a:pt x="8215710" y="5841000"/>
                    <a:pt x="8099385" y="5932151"/>
                    <a:pt x="8019520" y="6054553"/>
                  </a:cubicBezTo>
                  <a:cubicBezTo>
                    <a:pt x="7921424" y="6206471"/>
                    <a:pt x="7834614" y="6367069"/>
                    <a:pt x="7743464" y="6524196"/>
                  </a:cubicBezTo>
                  <a:cubicBezTo>
                    <a:pt x="7610644" y="6524196"/>
                    <a:pt x="7476956" y="6524196"/>
                    <a:pt x="7344137" y="6524196"/>
                  </a:cubicBezTo>
                  <a:cubicBezTo>
                    <a:pt x="7328511" y="6522460"/>
                    <a:pt x="7312885" y="6518987"/>
                    <a:pt x="7297259" y="6518987"/>
                  </a:cubicBezTo>
                  <a:cubicBezTo>
                    <a:pt x="6919635" y="6514647"/>
                    <a:pt x="6542011" y="6511174"/>
                    <a:pt x="6164387" y="6506834"/>
                  </a:cubicBezTo>
                  <a:cubicBezTo>
                    <a:pt x="6015074" y="6505098"/>
                    <a:pt x="5866629" y="6503361"/>
                    <a:pt x="5717315" y="6499021"/>
                  </a:cubicBezTo>
                  <a:cubicBezTo>
                    <a:pt x="5704294" y="6499021"/>
                    <a:pt x="5682591" y="6485999"/>
                    <a:pt x="5679987" y="6476450"/>
                  </a:cubicBezTo>
                  <a:cubicBezTo>
                    <a:pt x="5645263" y="6307170"/>
                    <a:pt x="5613143" y="6137023"/>
                    <a:pt x="5581891" y="5966875"/>
                  </a:cubicBezTo>
                  <a:cubicBezTo>
                    <a:pt x="5571474" y="5909580"/>
                    <a:pt x="5567134" y="5851417"/>
                    <a:pt x="5560189" y="5794123"/>
                  </a:cubicBezTo>
                  <a:cubicBezTo>
                    <a:pt x="5550640" y="5798463"/>
                    <a:pt x="5548903" y="5802804"/>
                    <a:pt x="5548035" y="5808012"/>
                  </a:cubicBezTo>
                  <a:cubicBezTo>
                    <a:pt x="5510707" y="6024169"/>
                    <a:pt x="5472510" y="6239458"/>
                    <a:pt x="5436918" y="6456484"/>
                  </a:cubicBezTo>
                  <a:cubicBezTo>
                    <a:pt x="5430842" y="6493812"/>
                    <a:pt x="5416084" y="6501625"/>
                    <a:pt x="5381360" y="6502493"/>
                  </a:cubicBezTo>
                  <a:cubicBezTo>
                    <a:pt x="4864840" y="6507702"/>
                    <a:pt x="4348319" y="6513779"/>
                    <a:pt x="3831799" y="6519855"/>
                  </a:cubicBezTo>
                  <a:cubicBezTo>
                    <a:pt x="3810096" y="6519855"/>
                    <a:pt x="3789262" y="6523328"/>
                    <a:pt x="3767559" y="6525064"/>
                  </a:cubicBezTo>
                  <a:cubicBezTo>
                    <a:pt x="3634740" y="6525064"/>
                    <a:pt x="3501053" y="6525064"/>
                    <a:pt x="3368233" y="6525064"/>
                  </a:cubicBezTo>
                  <a:cubicBezTo>
                    <a:pt x="3303993" y="6408738"/>
                    <a:pt x="3239754" y="6293281"/>
                    <a:pt x="3175515" y="6176955"/>
                  </a:cubicBezTo>
                  <a:cubicBezTo>
                    <a:pt x="3082628" y="6010280"/>
                    <a:pt x="2950676" y="5880933"/>
                    <a:pt x="2786605" y="5785442"/>
                  </a:cubicBezTo>
                  <a:cubicBezTo>
                    <a:pt x="2760562" y="5770684"/>
                    <a:pt x="2731915" y="5761135"/>
                    <a:pt x="2702399" y="5753322"/>
                  </a:cubicBezTo>
                  <a:cubicBezTo>
                    <a:pt x="2415926" y="5674325"/>
                    <a:pt x="2128584" y="5601404"/>
                    <a:pt x="1843847" y="5517198"/>
                  </a:cubicBezTo>
                  <a:cubicBezTo>
                    <a:pt x="1515705" y="5419971"/>
                    <a:pt x="1195376" y="5301909"/>
                    <a:pt x="897617" y="5129157"/>
                  </a:cubicBezTo>
                  <a:cubicBezTo>
                    <a:pt x="730941" y="5031930"/>
                    <a:pt x="572079" y="4920813"/>
                    <a:pt x="436655" y="4785389"/>
                  </a:cubicBezTo>
                  <a:cubicBezTo>
                    <a:pt x="246541" y="4594407"/>
                    <a:pt x="150182" y="4360019"/>
                    <a:pt x="144105" y="4083963"/>
                  </a:cubicBezTo>
                  <a:cubicBezTo>
                    <a:pt x="139764" y="3883432"/>
                    <a:pt x="110249" y="3683768"/>
                    <a:pt x="90283" y="3484973"/>
                  </a:cubicBezTo>
                  <a:cubicBezTo>
                    <a:pt x="70316" y="3289650"/>
                    <a:pt x="46877" y="3095196"/>
                    <a:pt x="26043" y="2899873"/>
                  </a:cubicBezTo>
                  <a:cubicBezTo>
                    <a:pt x="16494" y="2806986"/>
                    <a:pt x="8681" y="2713231"/>
                    <a:pt x="0" y="2620344"/>
                  </a:cubicBezTo>
                  <a:cubicBezTo>
                    <a:pt x="868" y="2504019"/>
                    <a:pt x="868" y="2391166"/>
                    <a:pt x="868" y="2278312"/>
                  </a:cubicBezTo>
                  <a:close/>
                </a:path>
              </a:pathLst>
            </a:custGeom>
            <a:solidFill>
              <a:srgbClr val="F4DD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4DDD0"/>
                </a:solidFill>
              </a:endParaRPr>
            </a:p>
          </p:txBody>
        </p:sp>
        <p:sp>
          <p:nvSpPr>
            <p:cNvPr id="44" name="Freeform: Shape 43">
              <a:extLst>
                <a:ext uri="{FF2B5EF4-FFF2-40B4-BE49-F238E27FC236}">
                  <a16:creationId xmlns:a16="http://schemas.microsoft.com/office/drawing/2014/main" id="{6834A3C9-9FBF-4E54-9477-CB5EF46903BA}"/>
                </a:ext>
              </a:extLst>
            </p:cNvPr>
            <p:cNvSpPr/>
            <p:nvPr/>
          </p:nvSpPr>
          <p:spPr>
            <a:xfrm>
              <a:off x="1795460" y="0"/>
              <a:ext cx="1067765" cy="2031357"/>
            </a:xfrm>
            <a:custGeom>
              <a:avLst/>
              <a:gdLst>
                <a:gd name="connsiteX0" fmla="*/ 949669 w 1067764"/>
                <a:gd name="connsiteY0" fmla="*/ 0 h 2031356"/>
                <a:gd name="connsiteX1" fmla="*/ 1071203 w 1067764"/>
                <a:gd name="connsiteY1" fmla="*/ 190114 h 2031356"/>
                <a:gd name="connsiteX2" fmla="*/ 921890 w 1067764"/>
                <a:gd name="connsiteY2" fmla="*/ 677119 h 2031356"/>
                <a:gd name="connsiteX3" fmla="*/ 548606 w 1067764"/>
                <a:gd name="connsiteY3" fmla="*/ 1086863 h 2031356"/>
                <a:gd name="connsiteX4" fmla="*/ 517355 w 1067764"/>
                <a:gd name="connsiteY4" fmla="*/ 1132004 h 2031356"/>
                <a:gd name="connsiteX5" fmla="*/ 206574 w 1067764"/>
                <a:gd name="connsiteY5" fmla="*/ 1809991 h 2031356"/>
                <a:gd name="connsiteX6" fmla="*/ 74623 w 1067764"/>
                <a:gd name="connsiteY6" fmla="*/ 2032225 h 2031356"/>
                <a:gd name="connsiteX7" fmla="*/ 4307 w 1067764"/>
                <a:gd name="connsiteY7" fmla="*/ 1696270 h 2031356"/>
                <a:gd name="connsiteX8" fmla="*/ 19065 w 1067764"/>
                <a:gd name="connsiteY8" fmla="*/ 1579944 h 2031356"/>
                <a:gd name="connsiteX9" fmla="*/ 273418 w 1067764"/>
                <a:gd name="connsiteY9" fmla="*/ 918451 h 2031356"/>
                <a:gd name="connsiteX10" fmla="*/ 181400 w 1067764"/>
                <a:gd name="connsiteY10" fmla="*/ 517388 h 2031356"/>
                <a:gd name="connsiteX11" fmla="*/ 165774 w 1067764"/>
                <a:gd name="connsiteY11" fmla="*/ 498290 h 2031356"/>
                <a:gd name="connsiteX12" fmla="*/ 871540 w 1067764"/>
                <a:gd name="connsiteY12" fmla="*/ 0 h 2031356"/>
                <a:gd name="connsiteX13" fmla="*/ 949669 w 1067764"/>
                <a:gd name="connsiteY13" fmla="*/ 0 h 2031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67764" h="2031356">
                  <a:moveTo>
                    <a:pt x="949669" y="0"/>
                  </a:moveTo>
                  <a:cubicBezTo>
                    <a:pt x="1041688" y="30384"/>
                    <a:pt x="1065995" y="105040"/>
                    <a:pt x="1071203" y="190114"/>
                  </a:cubicBezTo>
                  <a:cubicBezTo>
                    <a:pt x="1081621" y="370679"/>
                    <a:pt x="1025194" y="531278"/>
                    <a:pt x="921890" y="677119"/>
                  </a:cubicBezTo>
                  <a:cubicBezTo>
                    <a:pt x="814245" y="829037"/>
                    <a:pt x="680558" y="957516"/>
                    <a:pt x="548606" y="1086863"/>
                  </a:cubicBezTo>
                  <a:cubicBezTo>
                    <a:pt x="535585" y="1099884"/>
                    <a:pt x="520827" y="1114642"/>
                    <a:pt x="517355" y="1132004"/>
                  </a:cubicBezTo>
                  <a:cubicBezTo>
                    <a:pt x="455720" y="1377677"/>
                    <a:pt x="334185" y="1594702"/>
                    <a:pt x="206574" y="1809991"/>
                  </a:cubicBezTo>
                  <a:cubicBezTo>
                    <a:pt x="164906" y="1880307"/>
                    <a:pt x="123237" y="1950624"/>
                    <a:pt x="74623" y="2032225"/>
                  </a:cubicBezTo>
                  <a:cubicBezTo>
                    <a:pt x="49448" y="1912427"/>
                    <a:pt x="28614" y="1803915"/>
                    <a:pt x="4307" y="1696270"/>
                  </a:cubicBezTo>
                  <a:cubicBezTo>
                    <a:pt x="-5242" y="1654601"/>
                    <a:pt x="1703" y="1619009"/>
                    <a:pt x="19065" y="1579944"/>
                  </a:cubicBezTo>
                  <a:cubicBezTo>
                    <a:pt x="116292" y="1364655"/>
                    <a:pt x="203970" y="1145026"/>
                    <a:pt x="273418" y="918451"/>
                  </a:cubicBezTo>
                  <a:cubicBezTo>
                    <a:pt x="320296" y="763929"/>
                    <a:pt x="297725" y="631110"/>
                    <a:pt x="181400" y="517388"/>
                  </a:cubicBezTo>
                  <a:cubicBezTo>
                    <a:pt x="177059" y="513048"/>
                    <a:pt x="174455" y="508707"/>
                    <a:pt x="165774" y="498290"/>
                  </a:cubicBezTo>
                  <a:cubicBezTo>
                    <a:pt x="376722" y="297759"/>
                    <a:pt x="584199" y="93755"/>
                    <a:pt x="871540" y="0"/>
                  </a:cubicBezTo>
                  <a:cubicBezTo>
                    <a:pt x="897583" y="0"/>
                    <a:pt x="923626" y="0"/>
                    <a:pt x="949669" y="0"/>
                  </a:cubicBezTo>
                  <a:close/>
                </a:path>
              </a:pathLst>
            </a:custGeom>
            <a:solidFill>
              <a:srgbClr val="F4DD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4DDD0"/>
                </a:solidFill>
              </a:endParaRPr>
            </a:p>
          </p:txBody>
        </p:sp>
        <p:sp>
          <p:nvSpPr>
            <p:cNvPr id="45" name="Freeform: Shape 44">
              <a:extLst>
                <a:ext uri="{FF2B5EF4-FFF2-40B4-BE49-F238E27FC236}">
                  <a16:creationId xmlns:a16="http://schemas.microsoft.com/office/drawing/2014/main" id="{B2BA94CF-9D5F-4251-9D1E-1C4C1D436EF0}"/>
                </a:ext>
              </a:extLst>
            </p:cNvPr>
            <p:cNvSpPr/>
            <p:nvPr/>
          </p:nvSpPr>
          <p:spPr>
            <a:xfrm>
              <a:off x="9326221" y="0"/>
              <a:ext cx="1067765" cy="2031357"/>
            </a:xfrm>
            <a:custGeom>
              <a:avLst/>
              <a:gdLst>
                <a:gd name="connsiteX0" fmla="*/ 198779 w 1067764"/>
                <a:gd name="connsiteY0" fmla="*/ 0 h 2031356"/>
                <a:gd name="connsiteX1" fmla="*/ 906281 w 1067764"/>
                <a:gd name="connsiteY1" fmla="*/ 497422 h 2031356"/>
                <a:gd name="connsiteX2" fmla="*/ 879370 w 1067764"/>
                <a:gd name="connsiteY2" fmla="*/ 530410 h 2031356"/>
                <a:gd name="connsiteX3" fmla="*/ 794296 w 1067764"/>
                <a:gd name="connsiteY3" fmla="*/ 897617 h 2031356"/>
                <a:gd name="connsiteX4" fmla="*/ 1055594 w 1067764"/>
                <a:gd name="connsiteY4" fmla="*/ 1584285 h 2031356"/>
                <a:gd name="connsiteX5" fmla="*/ 1069485 w 1067764"/>
                <a:gd name="connsiteY5" fmla="*/ 1691929 h 2031356"/>
                <a:gd name="connsiteX6" fmla="*/ 998300 w 1067764"/>
                <a:gd name="connsiteY6" fmla="*/ 2033093 h 2031356"/>
                <a:gd name="connsiteX7" fmla="*/ 796901 w 1067764"/>
                <a:gd name="connsiteY7" fmla="*/ 1690193 h 2031356"/>
                <a:gd name="connsiteX8" fmla="*/ 556436 w 1067764"/>
                <a:gd name="connsiteY8" fmla="*/ 1136345 h 2031356"/>
                <a:gd name="connsiteX9" fmla="*/ 524317 w 1067764"/>
                <a:gd name="connsiteY9" fmla="*/ 1087731 h 2031356"/>
                <a:gd name="connsiteX10" fmla="*/ 153638 w 1067764"/>
                <a:gd name="connsiteY10" fmla="*/ 681460 h 2031356"/>
                <a:gd name="connsiteX11" fmla="*/ 852 w 1067764"/>
                <a:gd name="connsiteY11" fmla="*/ 195323 h 2031356"/>
                <a:gd name="connsiteX12" fmla="*/ 122385 w 1067764"/>
                <a:gd name="connsiteY12" fmla="*/ 868 h 2031356"/>
                <a:gd name="connsiteX13" fmla="*/ 198779 w 1067764"/>
                <a:gd name="connsiteY13" fmla="*/ 0 h 2031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67764" h="2031356">
                  <a:moveTo>
                    <a:pt x="198779" y="0"/>
                  </a:moveTo>
                  <a:cubicBezTo>
                    <a:pt x="485252" y="92887"/>
                    <a:pt x="691861" y="297759"/>
                    <a:pt x="906281" y="497422"/>
                  </a:cubicBezTo>
                  <a:cubicBezTo>
                    <a:pt x="894995" y="510444"/>
                    <a:pt x="888051" y="520861"/>
                    <a:pt x="879370" y="530410"/>
                  </a:cubicBezTo>
                  <a:cubicBezTo>
                    <a:pt x="778671" y="636318"/>
                    <a:pt x="753496" y="756984"/>
                    <a:pt x="794296" y="897617"/>
                  </a:cubicBezTo>
                  <a:cubicBezTo>
                    <a:pt x="862008" y="1133740"/>
                    <a:pt x="954895" y="1360315"/>
                    <a:pt x="1055594" y="1584285"/>
                  </a:cubicBezTo>
                  <a:cubicBezTo>
                    <a:pt x="1071220" y="1619877"/>
                    <a:pt x="1078166" y="1652865"/>
                    <a:pt x="1069485" y="1691929"/>
                  </a:cubicBezTo>
                  <a:cubicBezTo>
                    <a:pt x="1044309" y="1800442"/>
                    <a:pt x="1023475" y="1910691"/>
                    <a:pt x="998300" y="2033093"/>
                  </a:cubicBezTo>
                  <a:cubicBezTo>
                    <a:pt x="926248" y="1910691"/>
                    <a:pt x="861140" y="1801310"/>
                    <a:pt x="796901" y="1690193"/>
                  </a:cubicBezTo>
                  <a:cubicBezTo>
                    <a:pt x="695332" y="1514837"/>
                    <a:pt x="607654" y="1333404"/>
                    <a:pt x="556436" y="1136345"/>
                  </a:cubicBezTo>
                  <a:cubicBezTo>
                    <a:pt x="552095" y="1118115"/>
                    <a:pt x="537338" y="1100752"/>
                    <a:pt x="524317" y="1087731"/>
                  </a:cubicBezTo>
                  <a:cubicBezTo>
                    <a:pt x="394101" y="958384"/>
                    <a:pt x="261281" y="831641"/>
                    <a:pt x="153638" y="681460"/>
                  </a:cubicBezTo>
                  <a:cubicBezTo>
                    <a:pt x="50333" y="535619"/>
                    <a:pt x="-7829" y="375888"/>
                    <a:pt x="852" y="195323"/>
                  </a:cubicBezTo>
                  <a:cubicBezTo>
                    <a:pt x="5192" y="108513"/>
                    <a:pt x="28631" y="32120"/>
                    <a:pt x="122385" y="868"/>
                  </a:cubicBezTo>
                  <a:cubicBezTo>
                    <a:pt x="146693" y="0"/>
                    <a:pt x="172736" y="0"/>
                    <a:pt x="198779" y="0"/>
                  </a:cubicBezTo>
                  <a:close/>
                </a:path>
              </a:pathLst>
            </a:custGeom>
            <a:solidFill>
              <a:srgbClr val="F4DD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4DDD0"/>
                </a:solidFill>
              </a:endParaRPr>
            </a:p>
          </p:txBody>
        </p:sp>
        <p:sp>
          <p:nvSpPr>
            <p:cNvPr id="46" name="Freeform: Shape 45">
              <a:extLst>
                <a:ext uri="{FF2B5EF4-FFF2-40B4-BE49-F238E27FC236}">
                  <a16:creationId xmlns:a16="http://schemas.microsoft.com/office/drawing/2014/main" id="{01BE2B67-A537-4976-9F82-52B72601A6F0}"/>
                </a:ext>
              </a:extLst>
            </p:cNvPr>
            <p:cNvSpPr/>
            <p:nvPr/>
          </p:nvSpPr>
          <p:spPr>
            <a:xfrm>
              <a:off x="4307711" y="6127059"/>
              <a:ext cx="3576577" cy="729205"/>
            </a:xfrm>
            <a:custGeom>
              <a:avLst/>
              <a:gdLst>
                <a:gd name="connsiteX0" fmla="*/ 0 w 3576577"/>
                <a:gd name="connsiteY0" fmla="*/ 730941 h 729205"/>
                <a:gd name="connsiteX1" fmla="*/ 64239 w 3576577"/>
                <a:gd name="connsiteY1" fmla="*/ 725733 h 729205"/>
                <a:gd name="connsiteX2" fmla="*/ 1613800 w 3576577"/>
                <a:gd name="connsiteY2" fmla="*/ 708371 h 729205"/>
                <a:gd name="connsiteX3" fmla="*/ 1669359 w 3576577"/>
                <a:gd name="connsiteY3" fmla="*/ 662361 h 729205"/>
                <a:gd name="connsiteX4" fmla="*/ 1780476 w 3576577"/>
                <a:gd name="connsiteY4" fmla="*/ 13890 h 729205"/>
                <a:gd name="connsiteX5" fmla="*/ 1792629 w 3576577"/>
                <a:gd name="connsiteY5" fmla="*/ 0 h 729205"/>
                <a:gd name="connsiteX6" fmla="*/ 1814332 w 3576577"/>
                <a:gd name="connsiteY6" fmla="*/ 172752 h 729205"/>
                <a:gd name="connsiteX7" fmla="*/ 1912427 w 3576577"/>
                <a:gd name="connsiteY7" fmla="*/ 682328 h 729205"/>
                <a:gd name="connsiteX8" fmla="*/ 1949755 w 3576577"/>
                <a:gd name="connsiteY8" fmla="*/ 704898 h 729205"/>
                <a:gd name="connsiteX9" fmla="*/ 2396827 w 3576577"/>
                <a:gd name="connsiteY9" fmla="*/ 712711 h 729205"/>
                <a:gd name="connsiteX10" fmla="*/ 3529700 w 3576577"/>
                <a:gd name="connsiteY10" fmla="*/ 724865 h 729205"/>
                <a:gd name="connsiteX11" fmla="*/ 3576577 w 3576577"/>
                <a:gd name="connsiteY11" fmla="*/ 730074 h 729205"/>
                <a:gd name="connsiteX12" fmla="*/ 0 w 3576577"/>
                <a:gd name="connsiteY12" fmla="*/ 730941 h 729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76577" h="729205">
                  <a:moveTo>
                    <a:pt x="0" y="730941"/>
                  </a:moveTo>
                  <a:cubicBezTo>
                    <a:pt x="21703" y="729205"/>
                    <a:pt x="42537" y="725733"/>
                    <a:pt x="64239" y="725733"/>
                  </a:cubicBezTo>
                  <a:cubicBezTo>
                    <a:pt x="580760" y="719656"/>
                    <a:pt x="1097280" y="713579"/>
                    <a:pt x="1613800" y="708371"/>
                  </a:cubicBezTo>
                  <a:cubicBezTo>
                    <a:pt x="1649392" y="708371"/>
                    <a:pt x="1663282" y="699690"/>
                    <a:pt x="1669359" y="662361"/>
                  </a:cubicBezTo>
                  <a:cubicBezTo>
                    <a:pt x="1704951" y="446204"/>
                    <a:pt x="1743147" y="230047"/>
                    <a:pt x="1780476" y="13890"/>
                  </a:cubicBezTo>
                  <a:cubicBezTo>
                    <a:pt x="1781344" y="8681"/>
                    <a:pt x="1783080" y="4341"/>
                    <a:pt x="1792629" y="0"/>
                  </a:cubicBezTo>
                  <a:cubicBezTo>
                    <a:pt x="1799574" y="57295"/>
                    <a:pt x="1803914" y="115457"/>
                    <a:pt x="1814332" y="172752"/>
                  </a:cubicBezTo>
                  <a:cubicBezTo>
                    <a:pt x="1845583" y="342900"/>
                    <a:pt x="1877703" y="513048"/>
                    <a:pt x="1912427" y="682328"/>
                  </a:cubicBezTo>
                  <a:cubicBezTo>
                    <a:pt x="1914163" y="692745"/>
                    <a:pt x="1936734" y="704898"/>
                    <a:pt x="1949755" y="704898"/>
                  </a:cubicBezTo>
                  <a:cubicBezTo>
                    <a:pt x="2099069" y="708371"/>
                    <a:pt x="2247514" y="710975"/>
                    <a:pt x="2396827" y="712711"/>
                  </a:cubicBezTo>
                  <a:cubicBezTo>
                    <a:pt x="2774452" y="717052"/>
                    <a:pt x="3152076" y="720524"/>
                    <a:pt x="3529700" y="724865"/>
                  </a:cubicBezTo>
                  <a:cubicBezTo>
                    <a:pt x="3545326" y="724865"/>
                    <a:pt x="3560952" y="728337"/>
                    <a:pt x="3576577" y="730074"/>
                  </a:cubicBezTo>
                  <a:cubicBezTo>
                    <a:pt x="2384674" y="730941"/>
                    <a:pt x="1191903" y="730941"/>
                    <a:pt x="0" y="730941"/>
                  </a:cubicBezTo>
                  <a:close/>
                </a:path>
              </a:pathLst>
            </a:custGeom>
            <a:solidFill>
              <a:srgbClr val="F4DD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4DDD0"/>
                </a:solidFill>
              </a:endParaRPr>
            </a:p>
          </p:txBody>
        </p:sp>
        <p:sp>
          <p:nvSpPr>
            <p:cNvPr id="47" name="Freeform: Shape 46">
              <a:extLst>
                <a:ext uri="{FF2B5EF4-FFF2-40B4-BE49-F238E27FC236}">
                  <a16:creationId xmlns:a16="http://schemas.microsoft.com/office/drawing/2014/main" id="{6297F1C9-4918-45EB-A30E-DC85D5044556}"/>
                </a:ext>
              </a:extLst>
            </p:cNvPr>
            <p:cNvSpPr/>
            <p:nvPr/>
          </p:nvSpPr>
          <p:spPr>
            <a:xfrm>
              <a:off x="1221494" y="3375033"/>
              <a:ext cx="737886" cy="607671"/>
            </a:xfrm>
            <a:custGeom>
              <a:avLst/>
              <a:gdLst>
                <a:gd name="connsiteX0" fmla="*/ 738004 w 737886"/>
                <a:gd name="connsiteY0" fmla="*/ 341309 h 607670"/>
                <a:gd name="connsiteX1" fmla="*/ 410730 w 737886"/>
                <a:gd name="connsiteY1" fmla="*/ 613893 h 607670"/>
                <a:gd name="connsiteX2" fmla="*/ 197177 w 737886"/>
                <a:gd name="connsiteY2" fmla="*/ 354330 h 607670"/>
                <a:gd name="connsiteX3" fmla="*/ 10535 w 737886"/>
                <a:gd name="connsiteY3" fmla="*/ 126020 h 607670"/>
                <a:gd name="connsiteX4" fmla="*/ 40050 w 737886"/>
                <a:gd name="connsiteY4" fmla="*/ 25320 h 607670"/>
                <a:gd name="connsiteX5" fmla="*/ 404653 w 737886"/>
                <a:gd name="connsiteY5" fmla="*/ 19243 h 607670"/>
                <a:gd name="connsiteX6" fmla="*/ 494935 w 737886"/>
                <a:gd name="connsiteY6" fmla="*/ 66989 h 607670"/>
                <a:gd name="connsiteX7" fmla="*/ 738004 w 737886"/>
                <a:gd name="connsiteY7" fmla="*/ 341309 h 607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7886" h="607670">
                  <a:moveTo>
                    <a:pt x="738004" y="341309"/>
                  </a:moveTo>
                  <a:cubicBezTo>
                    <a:pt x="627755" y="432460"/>
                    <a:pt x="520978" y="521874"/>
                    <a:pt x="410730" y="613893"/>
                  </a:cubicBezTo>
                  <a:cubicBezTo>
                    <a:pt x="337809" y="525346"/>
                    <a:pt x="267493" y="440272"/>
                    <a:pt x="197177" y="354330"/>
                  </a:cubicBezTo>
                  <a:cubicBezTo>
                    <a:pt x="134673" y="278806"/>
                    <a:pt x="72170" y="202413"/>
                    <a:pt x="10535" y="126020"/>
                  </a:cubicBezTo>
                  <a:cubicBezTo>
                    <a:pt x="-12904" y="96504"/>
                    <a:pt x="5326" y="31397"/>
                    <a:pt x="40050" y="25320"/>
                  </a:cubicBezTo>
                  <a:cubicBezTo>
                    <a:pt x="160716" y="1881"/>
                    <a:pt x="283119" y="-14613"/>
                    <a:pt x="404653" y="19243"/>
                  </a:cubicBezTo>
                  <a:cubicBezTo>
                    <a:pt x="436773" y="27924"/>
                    <a:pt x="472365" y="43550"/>
                    <a:pt x="494935" y="66989"/>
                  </a:cubicBezTo>
                  <a:cubicBezTo>
                    <a:pt x="577405" y="155535"/>
                    <a:pt x="655534" y="247554"/>
                    <a:pt x="738004" y="341309"/>
                  </a:cubicBezTo>
                  <a:close/>
                </a:path>
              </a:pathLst>
            </a:custGeom>
            <a:solidFill>
              <a:srgbClr val="F4DD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4DDD0"/>
                </a:solidFill>
              </a:endParaRPr>
            </a:p>
          </p:txBody>
        </p:sp>
        <p:sp>
          <p:nvSpPr>
            <p:cNvPr id="48" name="Freeform: Shape 47">
              <a:extLst>
                <a:ext uri="{FF2B5EF4-FFF2-40B4-BE49-F238E27FC236}">
                  <a16:creationId xmlns:a16="http://schemas.microsoft.com/office/drawing/2014/main" id="{AC1C68A7-1D35-406B-854C-F26C979AA2A9}"/>
                </a:ext>
              </a:extLst>
            </p:cNvPr>
            <p:cNvSpPr/>
            <p:nvPr/>
          </p:nvSpPr>
          <p:spPr>
            <a:xfrm>
              <a:off x="10232502" y="3380386"/>
              <a:ext cx="737886" cy="607671"/>
            </a:xfrm>
            <a:custGeom>
              <a:avLst/>
              <a:gdLst>
                <a:gd name="connsiteX0" fmla="*/ 328143 w 737886"/>
                <a:gd name="connsiteY0" fmla="*/ 608539 h 607670"/>
                <a:gd name="connsiteX1" fmla="*/ 0 w 737886"/>
                <a:gd name="connsiteY1" fmla="*/ 335955 h 607670"/>
                <a:gd name="connsiteX2" fmla="*/ 242200 w 737886"/>
                <a:gd name="connsiteY2" fmla="*/ 60767 h 607670"/>
                <a:gd name="connsiteX3" fmla="*/ 400194 w 737886"/>
                <a:gd name="connsiteY3" fmla="*/ 0 h 607670"/>
                <a:gd name="connsiteX4" fmla="*/ 697086 w 737886"/>
                <a:gd name="connsiteY4" fmla="*/ 19966 h 607670"/>
                <a:gd name="connsiteX5" fmla="*/ 732678 w 737886"/>
                <a:gd name="connsiteY5" fmla="*/ 113721 h 607670"/>
                <a:gd name="connsiteX6" fmla="*/ 328143 w 737886"/>
                <a:gd name="connsiteY6" fmla="*/ 608539 h 607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37886" h="607670">
                  <a:moveTo>
                    <a:pt x="328143" y="608539"/>
                  </a:moveTo>
                  <a:cubicBezTo>
                    <a:pt x="217893" y="516520"/>
                    <a:pt x="110248" y="427974"/>
                    <a:pt x="0" y="335955"/>
                  </a:cubicBezTo>
                  <a:cubicBezTo>
                    <a:pt x="82470" y="242200"/>
                    <a:pt x="160599" y="150182"/>
                    <a:pt x="242200" y="60767"/>
                  </a:cubicBezTo>
                  <a:cubicBezTo>
                    <a:pt x="283869" y="15626"/>
                    <a:pt x="343768" y="0"/>
                    <a:pt x="400194" y="0"/>
                  </a:cubicBezTo>
                  <a:cubicBezTo>
                    <a:pt x="499158" y="0"/>
                    <a:pt x="598122" y="10417"/>
                    <a:pt x="697086" y="19966"/>
                  </a:cubicBezTo>
                  <a:cubicBezTo>
                    <a:pt x="728337" y="22571"/>
                    <a:pt x="752643" y="89415"/>
                    <a:pt x="732678" y="113721"/>
                  </a:cubicBezTo>
                  <a:cubicBezTo>
                    <a:pt x="599858" y="278661"/>
                    <a:pt x="465302" y="441864"/>
                    <a:pt x="328143" y="608539"/>
                  </a:cubicBezTo>
                  <a:close/>
                </a:path>
              </a:pathLst>
            </a:custGeom>
            <a:solidFill>
              <a:srgbClr val="F4DD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4DDD0"/>
                </a:solidFill>
              </a:endParaRPr>
            </a:p>
          </p:txBody>
        </p:sp>
      </p:grpSp>
    </p:spTree>
    <p:extLst>
      <p:ext uri="{BB962C8B-B14F-4D97-AF65-F5344CB8AC3E}">
        <p14:creationId xmlns:p14="http://schemas.microsoft.com/office/powerpoint/2010/main" val="6246955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0C455B2A-3D1B-4F98-ACA5-C72C064015F6}"/>
              </a:ext>
            </a:extLst>
          </p:cNvPr>
          <p:cNvGrpSpPr/>
          <p:nvPr/>
        </p:nvGrpSpPr>
        <p:grpSpPr>
          <a:xfrm>
            <a:off x="6768688" y="4000630"/>
            <a:ext cx="4797245" cy="1142740"/>
            <a:chOff x="6665542" y="2749602"/>
            <a:chExt cx="4797245" cy="1142740"/>
          </a:xfrm>
        </p:grpSpPr>
        <p:sp>
          <p:nvSpPr>
            <p:cNvPr id="8" name="TextBox 7">
              <a:extLst>
                <a:ext uri="{FF2B5EF4-FFF2-40B4-BE49-F238E27FC236}">
                  <a16:creationId xmlns:a16="http://schemas.microsoft.com/office/drawing/2014/main" id="{5CF5BDA4-10C7-46A6-AC30-523A3FC438AC}"/>
                </a:ext>
              </a:extLst>
            </p:cNvPr>
            <p:cNvSpPr txBox="1"/>
            <p:nvPr/>
          </p:nvSpPr>
          <p:spPr>
            <a:xfrm>
              <a:off x="6665542" y="2749602"/>
              <a:ext cx="4777152" cy="830997"/>
            </a:xfrm>
            <a:prstGeom prst="rect">
              <a:avLst/>
            </a:prstGeom>
            <a:noFill/>
          </p:spPr>
          <p:txBody>
            <a:bodyPr wrap="square" rtlCol="0" anchor="ctr">
              <a:spAutoFit/>
            </a:bodyPr>
            <a:lstStyle/>
            <a:p>
              <a:r>
                <a:rPr lang="en-US" altLang="ko-KR" sz="4800" b="1" dirty="0">
                  <a:solidFill>
                    <a:schemeClr val="bg1"/>
                  </a:solidFill>
                  <a:latin typeface="+mj-lt"/>
                  <a:cs typeface="Arial" pitchFamily="34" charset="0"/>
                </a:rPr>
                <a:t>Section</a:t>
              </a:r>
              <a:r>
                <a:rPr lang="en-US" altLang="ko-KR" sz="4800" dirty="0">
                  <a:solidFill>
                    <a:schemeClr val="bg1"/>
                  </a:solidFill>
                  <a:latin typeface="+mj-lt"/>
                  <a:cs typeface="Arial" pitchFamily="34" charset="0"/>
                </a:rPr>
                <a:t> </a:t>
              </a:r>
              <a:r>
                <a:rPr lang="en-US" altLang="ko-KR" sz="4800" b="1" dirty="0">
                  <a:solidFill>
                    <a:schemeClr val="bg1"/>
                  </a:solidFill>
                  <a:latin typeface="+mj-lt"/>
                  <a:cs typeface="Arial" pitchFamily="34" charset="0"/>
                </a:rPr>
                <a:t>Break</a:t>
              </a:r>
              <a:endParaRPr lang="ko-KR" altLang="en-US" sz="4800" b="1" dirty="0">
                <a:solidFill>
                  <a:schemeClr val="bg1"/>
                </a:solidFill>
                <a:latin typeface="+mj-lt"/>
                <a:cs typeface="Arial" pitchFamily="34" charset="0"/>
              </a:endParaRPr>
            </a:p>
          </p:txBody>
        </p:sp>
        <p:sp>
          <p:nvSpPr>
            <p:cNvPr id="9" name="TextBox 8">
              <a:extLst>
                <a:ext uri="{FF2B5EF4-FFF2-40B4-BE49-F238E27FC236}">
                  <a16:creationId xmlns:a16="http://schemas.microsoft.com/office/drawing/2014/main" id="{C062103B-F514-4BE9-B5B2-C13878D2FE7C}"/>
                </a:ext>
              </a:extLst>
            </p:cNvPr>
            <p:cNvSpPr txBox="1"/>
            <p:nvPr/>
          </p:nvSpPr>
          <p:spPr>
            <a:xfrm>
              <a:off x="6685691" y="3512686"/>
              <a:ext cx="4777096" cy="379656"/>
            </a:xfrm>
            <a:prstGeom prst="rect">
              <a:avLst/>
            </a:prstGeom>
            <a:noFill/>
          </p:spPr>
          <p:txBody>
            <a:bodyPr wrap="square" rtlCol="0" anchor="ctr">
              <a:spAutoFit/>
            </a:bodyPr>
            <a:lstStyle/>
            <a:p>
              <a:r>
                <a:rPr lang="en-US" altLang="ko-KR" sz="1867" dirty="0">
                  <a:solidFill>
                    <a:schemeClr val="bg1"/>
                  </a:solidFill>
                  <a:cs typeface="Arial" pitchFamily="34" charset="0"/>
                </a:rPr>
                <a:t>Insert the Subtitle of Your Presentation</a:t>
              </a:r>
              <a:endParaRPr lang="ko-KR" altLang="en-US" sz="1867" dirty="0">
                <a:solidFill>
                  <a:schemeClr val="bg1"/>
                </a:solidFill>
                <a:cs typeface="Arial" pitchFamily="34" charset="0"/>
              </a:endParaRPr>
            </a:p>
          </p:txBody>
        </p:sp>
      </p:grpSp>
    </p:spTree>
    <p:extLst>
      <p:ext uri="{BB962C8B-B14F-4D97-AF65-F5344CB8AC3E}">
        <p14:creationId xmlns:p14="http://schemas.microsoft.com/office/powerpoint/2010/main" val="9764594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E671D57A-BEB6-4F7F-92CC-B08571B9840F}"/>
              </a:ext>
            </a:extLst>
          </p:cNvPr>
          <p:cNvSpPr>
            <a:spLocks noGrp="1"/>
          </p:cNvSpPr>
          <p:nvPr>
            <p:ph type="pic" idx="14"/>
          </p:nvPr>
        </p:nvSpPr>
        <p:spPr/>
      </p:sp>
      <p:grpSp>
        <p:nvGrpSpPr>
          <p:cNvPr id="11" name="Group 3">
            <a:extLst>
              <a:ext uri="{FF2B5EF4-FFF2-40B4-BE49-F238E27FC236}">
                <a16:creationId xmlns:a16="http://schemas.microsoft.com/office/drawing/2014/main" id="{C91B88C7-99DE-4D0F-A4E2-9031B7465ED8}"/>
              </a:ext>
            </a:extLst>
          </p:cNvPr>
          <p:cNvGrpSpPr/>
          <p:nvPr/>
        </p:nvGrpSpPr>
        <p:grpSpPr>
          <a:xfrm rot="16200000">
            <a:off x="5686479" y="2155583"/>
            <a:ext cx="2664296" cy="4683693"/>
            <a:chOff x="445712" y="1449040"/>
            <a:chExt cx="2113018" cy="3924176"/>
          </a:xfrm>
        </p:grpSpPr>
        <p:sp>
          <p:nvSpPr>
            <p:cNvPr id="12" name="Rounded Rectangle 4">
              <a:extLst>
                <a:ext uri="{FF2B5EF4-FFF2-40B4-BE49-F238E27FC236}">
                  <a16:creationId xmlns:a16="http://schemas.microsoft.com/office/drawing/2014/main" id="{BCBC714A-4CF7-4D00-837C-5900094F6037}"/>
                </a:ext>
              </a:extLst>
            </p:cNvPr>
            <p:cNvSpPr/>
            <p:nvPr userDrawn="1"/>
          </p:nvSpPr>
          <p:spPr>
            <a:xfrm>
              <a:off x="445712" y="1449040"/>
              <a:ext cx="2113018" cy="3924176"/>
            </a:xfrm>
            <a:prstGeom prst="roundRect">
              <a:avLst>
                <a:gd name="adj" fmla="val 13580"/>
              </a:avLst>
            </a:prstGeom>
            <a:solidFill>
              <a:srgbClr val="262626"/>
            </a:solidFill>
            <a:ln w="88900">
              <a:noFill/>
            </a:ln>
            <a:effectLst/>
            <a:scene3d>
              <a:camera prst="perspectiveFront"/>
              <a:lightRig rig="threePt" dir="t"/>
            </a:scene3d>
            <a:sp3d prstMaterial="plastic">
              <a:bevelT w="127000" h="50800"/>
              <a:bevelB w="127000" h="254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15" name="Rectangle 5">
              <a:extLst>
                <a:ext uri="{FF2B5EF4-FFF2-40B4-BE49-F238E27FC236}">
                  <a16:creationId xmlns:a16="http://schemas.microsoft.com/office/drawing/2014/main" id="{132A4B7D-0DB2-425E-8E15-4378917A2E3D}"/>
                </a:ext>
              </a:extLst>
            </p:cNvPr>
            <p:cNvSpPr/>
            <p:nvPr userDrawn="1"/>
          </p:nvSpPr>
          <p:spPr>
            <a:xfrm>
              <a:off x="1379920" y="1650572"/>
              <a:ext cx="216024" cy="34350"/>
            </a:xfrm>
            <a:prstGeom prst="rect">
              <a:avLst/>
            </a:prstGeom>
            <a:solidFill>
              <a:srgbClr val="B0B0B0"/>
            </a:soli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grpSp>
          <p:nvGrpSpPr>
            <p:cNvPr id="16" name="Group 6">
              <a:extLst>
                <a:ext uri="{FF2B5EF4-FFF2-40B4-BE49-F238E27FC236}">
                  <a16:creationId xmlns:a16="http://schemas.microsoft.com/office/drawing/2014/main" id="{EB36F7F6-6F07-42B6-B7B3-3F94A206EBFE}"/>
                </a:ext>
              </a:extLst>
            </p:cNvPr>
            <p:cNvGrpSpPr/>
            <p:nvPr userDrawn="1"/>
          </p:nvGrpSpPr>
          <p:grpSpPr>
            <a:xfrm>
              <a:off x="1407705" y="5045834"/>
              <a:ext cx="211967" cy="211967"/>
              <a:chOff x="1549420" y="5712364"/>
              <a:chExt cx="312583" cy="312583"/>
            </a:xfrm>
          </p:grpSpPr>
          <p:sp>
            <p:nvSpPr>
              <p:cNvPr id="17" name="Oval 7">
                <a:extLst>
                  <a:ext uri="{FF2B5EF4-FFF2-40B4-BE49-F238E27FC236}">
                    <a16:creationId xmlns:a16="http://schemas.microsoft.com/office/drawing/2014/main" id="{13AEA282-8519-4444-9141-4AC6A10B7E48}"/>
                  </a:ext>
                </a:extLst>
              </p:cNvPr>
              <p:cNvSpPr/>
              <p:nvPr userDrawn="1"/>
            </p:nvSpPr>
            <p:spPr>
              <a:xfrm>
                <a:off x="1549420" y="5712364"/>
                <a:ext cx="312583" cy="312583"/>
              </a:xfrm>
              <a:prstGeom prst="ellipse">
                <a:avLst/>
              </a:prstGeom>
              <a:gradFill flip="none" rotWithShape="1">
                <a:gsLst>
                  <a:gs pos="0">
                    <a:schemeClr val="tx1">
                      <a:lumMod val="94000"/>
                      <a:lumOff val="6000"/>
                    </a:schemeClr>
                  </a:gs>
                  <a:gs pos="56000">
                    <a:schemeClr val="tx1">
                      <a:lumMod val="65000"/>
                      <a:lumOff val="35000"/>
                    </a:schemeClr>
                  </a:gs>
                  <a:gs pos="91000">
                    <a:schemeClr val="tx1">
                      <a:lumMod val="50000"/>
                      <a:lumOff val="50000"/>
                    </a:schemeClr>
                  </a:gs>
                  <a:gs pos="100000">
                    <a:schemeClr val="bg1">
                      <a:lumMod val="75000"/>
                    </a:schemeClr>
                  </a:gs>
                </a:gsLst>
                <a:lin ang="10800000" scaled="1"/>
                <a:tileRect/>
              </a:gradFill>
              <a:ln w="0">
                <a:solidFill>
                  <a:srgbClr val="262626"/>
                </a:solidFill>
              </a:ln>
              <a:scene3d>
                <a:camera prst="perspectiveFront"/>
                <a:lightRig rig="threePt" dir="t"/>
              </a:scene3d>
              <a:sp3d>
                <a:bevelT w="635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18" name="Rounded Rectangle 8">
                <a:extLst>
                  <a:ext uri="{FF2B5EF4-FFF2-40B4-BE49-F238E27FC236}">
                    <a16:creationId xmlns:a16="http://schemas.microsoft.com/office/drawing/2014/main" id="{628404D0-C41E-48E3-900A-BE61BB5751E7}"/>
                  </a:ext>
                </a:extLst>
              </p:cNvPr>
              <p:cNvSpPr/>
              <p:nvPr userDrawn="1"/>
            </p:nvSpPr>
            <p:spPr>
              <a:xfrm>
                <a:off x="1634225" y="5796647"/>
                <a:ext cx="142969" cy="144016"/>
              </a:xfrm>
              <a:prstGeom prst="roundRect">
                <a:avLst/>
              </a:prstGeom>
              <a:solidFill>
                <a:srgbClr val="737373"/>
              </a:solidFill>
              <a:ln w="6350">
                <a:solidFill>
                  <a:srgbClr val="B0B0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grpSp>
      </p:grpSp>
      <p:sp>
        <p:nvSpPr>
          <p:cNvPr id="2" name="Rectangle 1"/>
          <p:cNvSpPr/>
          <p:nvPr/>
        </p:nvSpPr>
        <p:spPr>
          <a:xfrm>
            <a:off x="1524000" y="368763"/>
            <a:ext cx="5580112" cy="133204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9" name="Text Placeholder 13">
            <a:extLst>
              <a:ext uri="{FF2B5EF4-FFF2-40B4-BE49-F238E27FC236}">
                <a16:creationId xmlns:a16="http://schemas.microsoft.com/office/drawing/2014/main" id="{9DFC71CA-314E-4A08-8939-BAA831630A0A}"/>
              </a:ext>
            </a:extLst>
          </p:cNvPr>
          <p:cNvSpPr txBox="1">
            <a:spLocks/>
          </p:cNvSpPr>
          <p:nvPr/>
        </p:nvSpPr>
        <p:spPr>
          <a:xfrm>
            <a:off x="588643" y="406863"/>
            <a:ext cx="4283967" cy="1332047"/>
          </a:xfrm>
          <a:prstGeom prst="rect">
            <a:avLst/>
          </a:prstGeom>
        </p:spPr>
        <p:txBody>
          <a:bodyPr anchor="ct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80000"/>
              </a:lnSpc>
              <a:buNone/>
            </a:pPr>
            <a:r>
              <a:rPr lang="en-US" altLang="ko-KR" sz="3600" b="1" dirty="0">
                <a:solidFill>
                  <a:schemeClr val="bg1"/>
                </a:solidFill>
                <a:latin typeface="+mj-lt"/>
                <a:cs typeface="Arial" pitchFamily="34" charset="0"/>
              </a:rPr>
              <a:t>Simple Portfolio</a:t>
            </a:r>
          </a:p>
          <a:p>
            <a:pPr marL="0" indent="0">
              <a:lnSpc>
                <a:spcPct val="80000"/>
              </a:lnSpc>
              <a:buNone/>
            </a:pPr>
            <a:r>
              <a:rPr lang="en-US" altLang="ko-KR" sz="3600" b="1" dirty="0">
                <a:solidFill>
                  <a:schemeClr val="bg1"/>
                </a:solidFill>
                <a:latin typeface="+mj-lt"/>
                <a:cs typeface="Arial" pitchFamily="34" charset="0"/>
              </a:rPr>
              <a:t>Presentation</a:t>
            </a:r>
          </a:p>
        </p:txBody>
      </p:sp>
      <p:sp>
        <p:nvSpPr>
          <p:cNvPr id="13" name="TextBox 12">
            <a:extLst>
              <a:ext uri="{FF2B5EF4-FFF2-40B4-BE49-F238E27FC236}">
                <a16:creationId xmlns:a16="http://schemas.microsoft.com/office/drawing/2014/main" id="{F325C29F-8504-4637-AD44-E7420B978190}"/>
              </a:ext>
            </a:extLst>
          </p:cNvPr>
          <p:cNvSpPr txBox="1"/>
          <p:nvPr/>
        </p:nvSpPr>
        <p:spPr>
          <a:xfrm>
            <a:off x="648520" y="2634917"/>
            <a:ext cx="4047306" cy="3785652"/>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You can simply impress your audience and add a unique zing and appeal to your Presentations. </a:t>
            </a:r>
            <a:r>
              <a:rPr lang="en-US" altLang="ko-KR" sz="1200" dirty="0">
                <a:solidFill>
                  <a:schemeClr val="tx1">
                    <a:lumMod val="65000"/>
                    <a:lumOff val="35000"/>
                  </a:schemeClr>
                </a:solidFill>
                <a:cs typeface="Arial" pitchFamily="34" charset="0"/>
              </a:rPr>
              <a:t>Easy to change colors, photos and Text. </a:t>
            </a:r>
            <a:r>
              <a:rPr lang="en-US" altLang="ko-KR" sz="1200" dirty="0">
                <a:solidFill>
                  <a:schemeClr val="tx1">
                    <a:lumMod val="75000"/>
                    <a:lumOff val="25000"/>
                  </a:schemeClr>
                </a:solidFill>
                <a:cs typeface="Arial" pitchFamily="34" charset="0"/>
              </a:rPr>
              <a:t>Get a modern PowerPoint  Presentation that is beautifully designed.</a:t>
            </a:r>
            <a:r>
              <a:rPr lang="en-US" altLang="ko-KR" sz="1200" dirty="0">
                <a:solidFill>
                  <a:schemeClr val="tx1">
                    <a:lumMod val="65000"/>
                    <a:lumOff val="35000"/>
                  </a:schemeClr>
                </a:solidFill>
                <a:cs typeface="Arial" pitchFamily="34" charset="0"/>
              </a:rPr>
              <a:t> </a:t>
            </a:r>
            <a:r>
              <a:rPr lang="en-US" altLang="ko-KR" sz="1200" dirty="0">
                <a:solidFill>
                  <a:schemeClr val="tx1">
                    <a:lumMod val="75000"/>
                    <a:lumOff val="25000"/>
                  </a:schemeClr>
                </a:solidFill>
                <a:cs typeface="Arial" pitchFamily="34" charset="0"/>
              </a:rPr>
              <a:t>Get a modern PowerPoint  Presentation that is beautifully designed. </a:t>
            </a:r>
            <a:r>
              <a:rPr lang="en-US" altLang="ko-KR" sz="1200" dirty="0">
                <a:solidFill>
                  <a:schemeClr val="tx1">
                    <a:lumMod val="65000"/>
                    <a:lumOff val="35000"/>
                  </a:schemeClr>
                </a:solidFill>
                <a:cs typeface="Arial" pitchFamily="34" charset="0"/>
              </a:rPr>
              <a:t>I hope and I believe that this Template will your Time, Money and Reputation. </a:t>
            </a:r>
            <a:r>
              <a:rPr lang="en-US" altLang="ko-KR" sz="1200" dirty="0">
                <a:solidFill>
                  <a:schemeClr val="tx1">
                    <a:lumMod val="75000"/>
                    <a:lumOff val="25000"/>
                  </a:schemeClr>
                </a:solidFill>
                <a:cs typeface="Arial" pitchFamily="34" charset="0"/>
              </a:rPr>
              <a:t>You can simply impress your audience and add a unique zing and appeal to your Presentations. </a:t>
            </a:r>
            <a:endParaRPr lang="en-US" altLang="ko-KR" sz="1200" dirty="0">
              <a:solidFill>
                <a:schemeClr val="tx1">
                  <a:lumMod val="65000"/>
                  <a:lumOff val="35000"/>
                </a:schemeClr>
              </a:solidFill>
              <a:cs typeface="Arial" pitchFamily="34" charset="0"/>
            </a:endParaRPr>
          </a:p>
          <a:p>
            <a:endParaRPr lang="en-US" altLang="ko-KR" sz="1200" dirty="0">
              <a:solidFill>
                <a:schemeClr val="tx1">
                  <a:lumMod val="65000"/>
                  <a:lumOff val="35000"/>
                </a:schemeClr>
              </a:solidFill>
              <a:cs typeface="Arial" pitchFamily="34" charset="0"/>
            </a:endParaRPr>
          </a:p>
          <a:p>
            <a:r>
              <a:rPr lang="en-US" altLang="ko-KR" sz="1200" dirty="0">
                <a:solidFill>
                  <a:schemeClr val="tx1">
                    <a:lumMod val="75000"/>
                    <a:lumOff val="25000"/>
                  </a:schemeClr>
                </a:solidFill>
                <a:cs typeface="Arial" pitchFamily="34" charset="0"/>
              </a:rPr>
              <a:t>Get a modern PowerPoint  Presentation that is beautifully designed.</a:t>
            </a:r>
            <a:r>
              <a:rPr lang="en-US" altLang="ko-KR" sz="1200" dirty="0">
                <a:solidFill>
                  <a:schemeClr val="tx1">
                    <a:lumMod val="65000"/>
                    <a:lumOff val="35000"/>
                  </a:schemeClr>
                </a:solidFill>
                <a:cs typeface="Arial" pitchFamily="34" charset="0"/>
              </a:rPr>
              <a:t>  </a:t>
            </a:r>
            <a:r>
              <a:rPr lang="en-US" altLang="ko-KR" sz="1200" dirty="0">
                <a:solidFill>
                  <a:schemeClr val="tx1">
                    <a:lumMod val="75000"/>
                    <a:lumOff val="25000"/>
                  </a:schemeClr>
                </a:solidFill>
                <a:cs typeface="Arial" pitchFamily="34" charset="0"/>
              </a:rPr>
              <a:t>Get a modern PowerPoint  Presentation that is beautifully designed. </a:t>
            </a:r>
            <a:r>
              <a:rPr lang="en-US" altLang="ko-KR" sz="1200" dirty="0">
                <a:solidFill>
                  <a:schemeClr val="tx1">
                    <a:lumMod val="65000"/>
                    <a:lumOff val="35000"/>
                  </a:schemeClr>
                </a:solidFill>
                <a:cs typeface="Arial" pitchFamily="34" charset="0"/>
              </a:rPr>
              <a:t>I hope and I believe that this Template will your Time, Money and Reputation. </a:t>
            </a:r>
            <a:r>
              <a:rPr lang="en-US" altLang="ko-KR" sz="1200" dirty="0">
                <a:solidFill>
                  <a:schemeClr val="tx1">
                    <a:lumMod val="75000"/>
                    <a:lumOff val="25000"/>
                  </a:schemeClr>
                </a:solidFill>
                <a:cs typeface="Arial" pitchFamily="34" charset="0"/>
              </a:rPr>
              <a:t>You can simply impress your audience and add a unique zing and appeal to your Presentations. Get a modern PowerPoint  Presentation that is beautifully designed</a:t>
            </a:r>
          </a:p>
          <a:p>
            <a:endParaRPr lang="en-US" altLang="ko-KR" sz="1200" dirty="0">
              <a:solidFill>
                <a:schemeClr val="tx1">
                  <a:lumMod val="75000"/>
                  <a:lumOff val="25000"/>
                </a:schemeClr>
              </a:solidFill>
              <a:cs typeface="Arial" pitchFamily="34" charset="0"/>
            </a:endParaRPr>
          </a:p>
          <a:p>
            <a:r>
              <a:rPr lang="en-US" altLang="ko-KR" sz="1200" dirty="0">
                <a:solidFill>
                  <a:schemeClr val="tx1">
                    <a:lumMod val="65000"/>
                    <a:lumOff val="35000"/>
                  </a:schemeClr>
                </a:solidFill>
                <a:cs typeface="Arial" pitchFamily="34" charset="0"/>
              </a:rPr>
              <a:t>Easy to change colors, photos and Text. </a:t>
            </a:r>
            <a:r>
              <a:rPr lang="en-US" altLang="ko-KR" sz="1200" dirty="0">
                <a:solidFill>
                  <a:schemeClr val="tx1">
                    <a:lumMod val="75000"/>
                    <a:lumOff val="25000"/>
                  </a:schemeClr>
                </a:solidFill>
                <a:cs typeface="Arial" pitchFamily="34" charset="0"/>
              </a:rPr>
              <a:t>Get a modern PowerPoint  Presentation that is beautifully designed.</a:t>
            </a:r>
            <a:endParaRPr lang="en-US" altLang="ko-KR" sz="1200" dirty="0">
              <a:solidFill>
                <a:schemeClr val="tx1">
                  <a:lumMod val="65000"/>
                  <a:lumOff val="35000"/>
                </a:schemeClr>
              </a:solidFill>
              <a:cs typeface="Arial" pitchFamily="34" charset="0"/>
            </a:endParaRPr>
          </a:p>
        </p:txBody>
      </p:sp>
      <p:sp>
        <p:nvSpPr>
          <p:cNvPr id="14" name="TextBox 13">
            <a:extLst>
              <a:ext uri="{FF2B5EF4-FFF2-40B4-BE49-F238E27FC236}">
                <a16:creationId xmlns:a16="http://schemas.microsoft.com/office/drawing/2014/main" id="{9BFDBBD7-DD1F-4BCC-95CB-F3239372F8D2}"/>
              </a:ext>
            </a:extLst>
          </p:cNvPr>
          <p:cNvSpPr txBox="1"/>
          <p:nvPr/>
        </p:nvSpPr>
        <p:spPr>
          <a:xfrm>
            <a:off x="648520" y="1899734"/>
            <a:ext cx="4047307" cy="461665"/>
          </a:xfrm>
          <a:prstGeom prst="rect">
            <a:avLst/>
          </a:prstGeom>
          <a:noFill/>
        </p:spPr>
        <p:txBody>
          <a:bodyPr wrap="square" rtlCol="0">
            <a:spAutoFit/>
          </a:bodyPr>
          <a:lstStyle/>
          <a:p>
            <a:r>
              <a:rPr lang="en-US" altLang="ko-KR" sz="1200" b="1" dirty="0">
                <a:solidFill>
                  <a:schemeClr val="accent3"/>
                </a:solidFill>
                <a:cs typeface="Arial" pitchFamily="34" charset="0"/>
              </a:rPr>
              <a:t>You can simply impress your audience and add a unique zing and appeal to your Presentations. </a:t>
            </a:r>
          </a:p>
        </p:txBody>
      </p:sp>
      <p:sp>
        <p:nvSpPr>
          <p:cNvPr id="6" name="Picture Placeholder 5">
            <a:extLst>
              <a:ext uri="{FF2B5EF4-FFF2-40B4-BE49-F238E27FC236}">
                <a16:creationId xmlns:a16="http://schemas.microsoft.com/office/drawing/2014/main" id="{200E2A9D-EA03-4DC5-927A-A845E12D936D}"/>
              </a:ext>
            </a:extLst>
          </p:cNvPr>
          <p:cNvSpPr>
            <a:spLocks noGrp="1"/>
          </p:cNvSpPr>
          <p:nvPr>
            <p:ph type="pic" idx="15"/>
          </p:nvPr>
        </p:nvSpPr>
        <p:spPr/>
      </p:sp>
    </p:spTree>
    <p:extLst>
      <p:ext uri="{BB962C8B-B14F-4D97-AF65-F5344CB8AC3E}">
        <p14:creationId xmlns:p14="http://schemas.microsoft.com/office/powerpoint/2010/main" val="37684244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Graphic 30">
            <a:extLst>
              <a:ext uri="{FF2B5EF4-FFF2-40B4-BE49-F238E27FC236}">
                <a16:creationId xmlns:a16="http://schemas.microsoft.com/office/drawing/2014/main" id="{BBF25CFB-0ADF-4F5A-84C6-4D1D28DAEE3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466292" y="4222122"/>
            <a:ext cx="904875" cy="1428750"/>
          </a:xfrm>
          <a:prstGeom prst="rect">
            <a:avLst/>
          </a:prstGeom>
        </p:spPr>
      </p:pic>
      <p:sp>
        <p:nvSpPr>
          <p:cNvPr id="3" name="Rectangle 9">
            <a:extLst>
              <a:ext uri="{FF2B5EF4-FFF2-40B4-BE49-F238E27FC236}">
                <a16:creationId xmlns:a16="http://schemas.microsoft.com/office/drawing/2014/main" id="{58A78548-D138-413A-9193-A1E8A472FF00}"/>
              </a:ext>
            </a:extLst>
          </p:cNvPr>
          <p:cNvSpPr/>
          <p:nvPr/>
        </p:nvSpPr>
        <p:spPr>
          <a:xfrm>
            <a:off x="4435054" y="2510709"/>
            <a:ext cx="1802618" cy="1799686"/>
          </a:xfrm>
          <a:custGeom>
            <a:avLst/>
            <a:gdLst/>
            <a:ahLst/>
            <a:cxnLst/>
            <a:rect l="l" t="t" r="r" b="b"/>
            <a:pathLst>
              <a:path w="3228210" h="3222968">
                <a:moveTo>
                  <a:pt x="1619999" y="642446"/>
                </a:moveTo>
                <a:lnTo>
                  <a:pt x="2664115" y="1686562"/>
                </a:lnTo>
                <a:lnTo>
                  <a:pt x="2664116" y="1686562"/>
                </a:lnTo>
                <a:lnTo>
                  <a:pt x="2664116" y="3222968"/>
                </a:lnTo>
                <a:lnTo>
                  <a:pt x="2015013" y="3222968"/>
                </a:lnTo>
                <a:lnTo>
                  <a:pt x="2015013" y="2511495"/>
                </a:lnTo>
                <a:cubicBezTo>
                  <a:pt x="2015013" y="2399422"/>
                  <a:pt x="1924159" y="2308568"/>
                  <a:pt x="1812086" y="2308568"/>
                </a:cubicBezTo>
                <a:lnTo>
                  <a:pt x="1427912" y="2308568"/>
                </a:lnTo>
                <a:cubicBezTo>
                  <a:pt x="1315839" y="2308568"/>
                  <a:pt x="1224985" y="2399422"/>
                  <a:pt x="1224985" y="2511495"/>
                </a:cubicBezTo>
                <a:lnTo>
                  <a:pt x="1224985" y="3222968"/>
                </a:lnTo>
                <a:lnTo>
                  <a:pt x="575882" y="3222968"/>
                </a:lnTo>
                <a:lnTo>
                  <a:pt x="575882" y="1686562"/>
                </a:lnTo>
                <a:lnTo>
                  <a:pt x="575884" y="1686562"/>
                </a:lnTo>
                <a:close/>
                <a:moveTo>
                  <a:pt x="509997" y="122689"/>
                </a:moveTo>
                <a:lnTo>
                  <a:pt x="942045" y="122689"/>
                </a:lnTo>
                <a:lnTo>
                  <a:pt x="942045" y="542556"/>
                </a:lnTo>
                <a:lnTo>
                  <a:pt x="509997" y="974604"/>
                </a:lnTo>
                <a:close/>
                <a:moveTo>
                  <a:pt x="1620001" y="7099"/>
                </a:moveTo>
                <a:lnTo>
                  <a:pt x="3228210" y="1686560"/>
                </a:lnTo>
                <a:lnTo>
                  <a:pt x="2900441" y="1686560"/>
                </a:lnTo>
                <a:lnTo>
                  <a:pt x="1620001" y="349390"/>
                </a:lnTo>
                <a:close/>
                <a:moveTo>
                  <a:pt x="1619999" y="0"/>
                </a:moveTo>
                <a:lnTo>
                  <a:pt x="1619999" y="342291"/>
                </a:lnTo>
                <a:lnTo>
                  <a:pt x="330172" y="1679462"/>
                </a:lnTo>
                <a:lnTo>
                  <a:pt x="0" y="1679462"/>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4" name="Title 1">
            <a:extLst>
              <a:ext uri="{FF2B5EF4-FFF2-40B4-BE49-F238E27FC236}">
                <a16:creationId xmlns:a16="http://schemas.microsoft.com/office/drawing/2014/main" id="{2F62A57A-D2E2-4712-ABD5-7B719B0113D8}"/>
              </a:ext>
            </a:extLst>
          </p:cNvPr>
          <p:cNvSpPr txBox="1">
            <a:spLocks/>
          </p:cNvSpPr>
          <p:nvPr/>
        </p:nvSpPr>
        <p:spPr>
          <a:xfrm>
            <a:off x="4475163" y="269875"/>
            <a:ext cx="3241675" cy="1503363"/>
          </a:xfrm>
          <a:prstGeom prst="rect">
            <a:avLst/>
          </a:prstGeom>
        </p:spPr>
        <p:txBody>
          <a:bodyPr anchor="ctr"/>
          <a:lstStyle>
            <a:lvl1pPr algn="l" defTabSz="914423"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ko-KR" sz="4800">
                <a:solidFill>
                  <a:schemeClr val="accent4"/>
                </a:solidFill>
              </a:rPr>
              <a:t>Graphic</a:t>
            </a:r>
            <a:r>
              <a:rPr lang="en-US" altLang="ko-KR" sz="4800"/>
              <a:t> </a:t>
            </a:r>
            <a:r>
              <a:rPr lang="en-US" altLang="ko-KR" sz="4800">
                <a:solidFill>
                  <a:schemeClr val="accent3"/>
                </a:solidFill>
              </a:rPr>
              <a:t>Style</a:t>
            </a:r>
            <a:endParaRPr lang="ko-KR" altLang="en-US" sz="4800" dirty="0">
              <a:solidFill>
                <a:schemeClr val="accent3"/>
              </a:solidFill>
            </a:endParaRPr>
          </a:p>
        </p:txBody>
      </p:sp>
      <p:sp>
        <p:nvSpPr>
          <p:cNvPr id="5" name="Rectangle 4">
            <a:extLst>
              <a:ext uri="{FF2B5EF4-FFF2-40B4-BE49-F238E27FC236}">
                <a16:creationId xmlns:a16="http://schemas.microsoft.com/office/drawing/2014/main" id="{3F2387D3-4DE7-40C7-84D2-0F1AF6F125A9}"/>
              </a:ext>
            </a:extLst>
          </p:cNvPr>
          <p:cNvSpPr/>
          <p:nvPr/>
        </p:nvSpPr>
        <p:spPr>
          <a:xfrm>
            <a:off x="8376000" y="0"/>
            <a:ext cx="3816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 name="Rectangle 5">
            <a:extLst>
              <a:ext uri="{FF2B5EF4-FFF2-40B4-BE49-F238E27FC236}">
                <a16:creationId xmlns:a16="http://schemas.microsoft.com/office/drawing/2014/main" id="{62063817-860E-4682-B91E-815215B9C8E1}"/>
              </a:ext>
            </a:extLst>
          </p:cNvPr>
          <p:cNvSpPr/>
          <p:nvPr/>
        </p:nvSpPr>
        <p:spPr>
          <a:xfrm>
            <a:off x="0" y="0"/>
            <a:ext cx="3815129"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grpSp>
        <p:nvGrpSpPr>
          <p:cNvPr id="7" name="Group 6">
            <a:extLst>
              <a:ext uri="{FF2B5EF4-FFF2-40B4-BE49-F238E27FC236}">
                <a16:creationId xmlns:a16="http://schemas.microsoft.com/office/drawing/2014/main" id="{372BBE77-B1F1-4BC6-A246-49CBEF0FB147}"/>
              </a:ext>
            </a:extLst>
          </p:cNvPr>
          <p:cNvGrpSpPr/>
          <p:nvPr/>
        </p:nvGrpSpPr>
        <p:grpSpPr>
          <a:xfrm>
            <a:off x="6491839" y="2167567"/>
            <a:ext cx="2303451" cy="2001159"/>
            <a:chOff x="4070449" y="2766517"/>
            <a:chExt cx="2346599" cy="2038644"/>
          </a:xfrm>
        </p:grpSpPr>
        <p:sp>
          <p:nvSpPr>
            <p:cNvPr id="8" name="Diagonal Stripe 18">
              <a:extLst>
                <a:ext uri="{FF2B5EF4-FFF2-40B4-BE49-F238E27FC236}">
                  <a16:creationId xmlns:a16="http://schemas.microsoft.com/office/drawing/2014/main" id="{BA357741-1909-4BBC-9A4E-DD6F24701083}"/>
                </a:ext>
              </a:extLst>
            </p:cNvPr>
            <p:cNvSpPr>
              <a:spLocks noChangeAspect="1"/>
            </p:cNvSpPr>
            <p:nvPr/>
          </p:nvSpPr>
          <p:spPr>
            <a:xfrm rot="2848566">
              <a:off x="4228697" y="3717695"/>
              <a:ext cx="1076813" cy="1098119"/>
            </a:xfrm>
            <a:custGeom>
              <a:avLst/>
              <a:gdLst>
                <a:gd name="connsiteX0" fmla="*/ 348904 w 675990"/>
                <a:gd name="connsiteY0" fmla="*/ 312950 h 675086"/>
                <a:gd name="connsiteX1" fmla="*/ 361744 w 675990"/>
                <a:gd name="connsiteY1" fmla="*/ 304427 h 675086"/>
                <a:gd name="connsiteX2" fmla="*/ 387609 w 675990"/>
                <a:gd name="connsiteY2" fmla="*/ 311914 h 675086"/>
                <a:gd name="connsiteX3" fmla="*/ 399673 w 675990"/>
                <a:gd name="connsiteY3" fmla="*/ 352981 h 675086"/>
                <a:gd name="connsiteX4" fmla="*/ 398092 w 675990"/>
                <a:gd name="connsiteY4" fmla="*/ 358061 h 675086"/>
                <a:gd name="connsiteX5" fmla="*/ 348904 w 675990"/>
                <a:gd name="connsiteY5" fmla="*/ 312950 h 675086"/>
                <a:gd name="connsiteX6" fmla="*/ 230585 w 675990"/>
                <a:gd name="connsiteY6" fmla="*/ 257376 h 675086"/>
                <a:gd name="connsiteX7" fmla="*/ 274797 w 675990"/>
                <a:gd name="connsiteY7" fmla="*/ 297922 h 675086"/>
                <a:gd name="connsiteX8" fmla="*/ 274337 w 675990"/>
                <a:gd name="connsiteY8" fmla="*/ 298038 h 675086"/>
                <a:gd name="connsiteX9" fmla="*/ 239961 w 675990"/>
                <a:gd name="connsiteY9" fmla="*/ 288170 h 675086"/>
                <a:gd name="connsiteX10" fmla="*/ 239716 w 675990"/>
                <a:gd name="connsiteY10" fmla="*/ 288461 h 675086"/>
                <a:gd name="connsiteX11" fmla="*/ 230585 w 675990"/>
                <a:gd name="connsiteY11" fmla="*/ 257376 h 675086"/>
                <a:gd name="connsiteX12" fmla="*/ 175280 w 675990"/>
                <a:gd name="connsiteY12" fmla="*/ 206655 h 675086"/>
                <a:gd name="connsiteX13" fmla="*/ 188018 w 675990"/>
                <a:gd name="connsiteY13" fmla="*/ 218337 h 675086"/>
                <a:gd name="connsiteX14" fmla="*/ 176767 w 675990"/>
                <a:gd name="connsiteY14" fmla="*/ 241787 h 675086"/>
                <a:gd name="connsiteX15" fmla="*/ 204569 w 675990"/>
                <a:gd name="connsiteY15" fmla="*/ 330107 h 675086"/>
                <a:gd name="connsiteX16" fmla="*/ 280866 w 675990"/>
                <a:gd name="connsiteY16" fmla="*/ 352529 h 675086"/>
                <a:gd name="connsiteX17" fmla="*/ 318697 w 675990"/>
                <a:gd name="connsiteY17" fmla="*/ 338182 h 675086"/>
                <a:gd name="connsiteX18" fmla="*/ 369250 w 675990"/>
                <a:gd name="connsiteY18" fmla="*/ 384545 h 675086"/>
                <a:gd name="connsiteX19" fmla="*/ 327006 w 675990"/>
                <a:gd name="connsiteY19" fmla="*/ 373364 h 675086"/>
                <a:gd name="connsiteX20" fmla="*/ 284812 w 675990"/>
                <a:gd name="connsiteY20" fmla="*/ 415213 h 675086"/>
                <a:gd name="connsiteX21" fmla="*/ 385381 w 675990"/>
                <a:gd name="connsiteY21" fmla="*/ 441752 h 675086"/>
                <a:gd name="connsiteX22" fmla="*/ 415805 w 675990"/>
                <a:gd name="connsiteY22" fmla="*/ 427239 h 675086"/>
                <a:gd name="connsiteX23" fmla="*/ 428627 w 675990"/>
                <a:gd name="connsiteY23" fmla="*/ 438999 h 675086"/>
                <a:gd name="connsiteX24" fmla="*/ 454996 w 675990"/>
                <a:gd name="connsiteY24" fmla="*/ 410247 h 675086"/>
                <a:gd name="connsiteX25" fmla="*/ 443131 w 675990"/>
                <a:gd name="connsiteY25" fmla="*/ 399365 h 675086"/>
                <a:gd name="connsiteX26" fmla="*/ 457476 w 675990"/>
                <a:gd name="connsiteY26" fmla="*/ 366780 h 675086"/>
                <a:gd name="connsiteX27" fmla="*/ 428374 w 675990"/>
                <a:gd name="connsiteY27" fmla="*/ 268744 h 675086"/>
                <a:gd name="connsiteX28" fmla="*/ 428534 w 675990"/>
                <a:gd name="connsiteY28" fmla="*/ 268557 h 675086"/>
                <a:gd name="connsiteX29" fmla="*/ 427407 w 675990"/>
                <a:gd name="connsiteY29" fmla="*/ 267729 h 675086"/>
                <a:gd name="connsiteX30" fmla="*/ 427024 w 675990"/>
                <a:gd name="connsiteY30" fmla="*/ 267327 h 675086"/>
                <a:gd name="connsiteX31" fmla="*/ 426958 w 675990"/>
                <a:gd name="connsiteY31" fmla="*/ 267399 h 675086"/>
                <a:gd name="connsiteX32" fmla="*/ 352832 w 675990"/>
                <a:gd name="connsiteY32" fmla="*/ 248366 h 675086"/>
                <a:gd name="connsiteX33" fmla="*/ 307533 w 675990"/>
                <a:gd name="connsiteY33" fmla="*/ 275010 h 675086"/>
                <a:gd name="connsiteX34" fmla="*/ 255217 w 675990"/>
                <a:gd name="connsiteY34" fmla="*/ 227031 h 675086"/>
                <a:gd name="connsiteX35" fmla="*/ 258272 w 675990"/>
                <a:gd name="connsiteY35" fmla="*/ 225712 h 675086"/>
                <a:gd name="connsiteX36" fmla="*/ 296374 w 675990"/>
                <a:gd name="connsiteY36" fmla="*/ 235767 h 675086"/>
                <a:gd name="connsiteX37" fmla="*/ 334358 w 675990"/>
                <a:gd name="connsiteY37" fmla="*/ 198094 h 675086"/>
                <a:gd name="connsiteX38" fmla="*/ 243823 w 675990"/>
                <a:gd name="connsiteY38" fmla="*/ 174203 h 675086"/>
                <a:gd name="connsiteX39" fmla="*/ 213832 w 675990"/>
                <a:gd name="connsiteY39" fmla="*/ 189078 h 675086"/>
                <a:gd name="connsiteX40" fmla="*/ 201648 w 675990"/>
                <a:gd name="connsiteY40" fmla="*/ 177904 h 675086"/>
                <a:gd name="connsiteX41" fmla="*/ 175280 w 675990"/>
                <a:gd name="connsiteY41" fmla="*/ 206655 h 675086"/>
                <a:gd name="connsiteX42" fmla="*/ 12 w 675990"/>
                <a:gd name="connsiteY42" fmla="*/ 293155 h 675086"/>
                <a:gd name="connsiteX43" fmla="*/ 249809 w 675990"/>
                <a:gd name="connsiteY43" fmla="*/ 1624 h 675086"/>
                <a:gd name="connsiteX44" fmla="*/ 594173 w 675990"/>
                <a:gd name="connsiteY44" fmla="*/ 64966 h 675086"/>
                <a:gd name="connsiteX45" fmla="*/ 510663 w 675990"/>
                <a:gd name="connsiteY45" fmla="*/ 486821 h 675086"/>
                <a:gd name="connsiteX46" fmla="*/ 71150 w 675990"/>
                <a:gd name="connsiteY46" fmla="*/ 602445 h 675086"/>
                <a:gd name="connsiteX47" fmla="*/ 70567 w 675990"/>
                <a:gd name="connsiteY47" fmla="*/ 601568 h 675086"/>
                <a:gd name="connsiteX48" fmla="*/ 12 w 675990"/>
                <a:gd name="connsiteY48" fmla="*/ 293155 h 675086"/>
                <a:gd name="connsiteX0" fmla="*/ 348904 w 650157"/>
                <a:gd name="connsiteY0" fmla="*/ 335888 h 698024"/>
                <a:gd name="connsiteX1" fmla="*/ 361744 w 650157"/>
                <a:gd name="connsiteY1" fmla="*/ 327365 h 698024"/>
                <a:gd name="connsiteX2" fmla="*/ 387609 w 650157"/>
                <a:gd name="connsiteY2" fmla="*/ 334852 h 698024"/>
                <a:gd name="connsiteX3" fmla="*/ 399673 w 650157"/>
                <a:gd name="connsiteY3" fmla="*/ 375919 h 698024"/>
                <a:gd name="connsiteX4" fmla="*/ 398092 w 650157"/>
                <a:gd name="connsiteY4" fmla="*/ 380999 h 698024"/>
                <a:gd name="connsiteX5" fmla="*/ 348904 w 650157"/>
                <a:gd name="connsiteY5" fmla="*/ 335888 h 698024"/>
                <a:gd name="connsiteX6" fmla="*/ 230585 w 650157"/>
                <a:gd name="connsiteY6" fmla="*/ 280314 h 698024"/>
                <a:gd name="connsiteX7" fmla="*/ 274797 w 650157"/>
                <a:gd name="connsiteY7" fmla="*/ 320860 h 698024"/>
                <a:gd name="connsiteX8" fmla="*/ 274337 w 650157"/>
                <a:gd name="connsiteY8" fmla="*/ 320976 h 698024"/>
                <a:gd name="connsiteX9" fmla="*/ 239961 w 650157"/>
                <a:gd name="connsiteY9" fmla="*/ 311108 h 698024"/>
                <a:gd name="connsiteX10" fmla="*/ 239716 w 650157"/>
                <a:gd name="connsiteY10" fmla="*/ 311399 h 698024"/>
                <a:gd name="connsiteX11" fmla="*/ 230585 w 650157"/>
                <a:gd name="connsiteY11" fmla="*/ 280314 h 698024"/>
                <a:gd name="connsiteX12" fmla="*/ 175280 w 650157"/>
                <a:gd name="connsiteY12" fmla="*/ 229593 h 698024"/>
                <a:gd name="connsiteX13" fmla="*/ 188018 w 650157"/>
                <a:gd name="connsiteY13" fmla="*/ 241275 h 698024"/>
                <a:gd name="connsiteX14" fmla="*/ 176767 w 650157"/>
                <a:gd name="connsiteY14" fmla="*/ 264725 h 698024"/>
                <a:gd name="connsiteX15" fmla="*/ 204569 w 650157"/>
                <a:gd name="connsiteY15" fmla="*/ 353045 h 698024"/>
                <a:gd name="connsiteX16" fmla="*/ 280866 w 650157"/>
                <a:gd name="connsiteY16" fmla="*/ 375467 h 698024"/>
                <a:gd name="connsiteX17" fmla="*/ 318697 w 650157"/>
                <a:gd name="connsiteY17" fmla="*/ 361120 h 698024"/>
                <a:gd name="connsiteX18" fmla="*/ 369250 w 650157"/>
                <a:gd name="connsiteY18" fmla="*/ 407483 h 698024"/>
                <a:gd name="connsiteX19" fmla="*/ 327006 w 650157"/>
                <a:gd name="connsiteY19" fmla="*/ 396302 h 698024"/>
                <a:gd name="connsiteX20" fmla="*/ 284812 w 650157"/>
                <a:gd name="connsiteY20" fmla="*/ 438151 h 698024"/>
                <a:gd name="connsiteX21" fmla="*/ 385381 w 650157"/>
                <a:gd name="connsiteY21" fmla="*/ 464690 h 698024"/>
                <a:gd name="connsiteX22" fmla="*/ 415805 w 650157"/>
                <a:gd name="connsiteY22" fmla="*/ 450177 h 698024"/>
                <a:gd name="connsiteX23" fmla="*/ 428627 w 650157"/>
                <a:gd name="connsiteY23" fmla="*/ 461937 h 698024"/>
                <a:gd name="connsiteX24" fmla="*/ 454996 w 650157"/>
                <a:gd name="connsiteY24" fmla="*/ 433185 h 698024"/>
                <a:gd name="connsiteX25" fmla="*/ 443131 w 650157"/>
                <a:gd name="connsiteY25" fmla="*/ 422303 h 698024"/>
                <a:gd name="connsiteX26" fmla="*/ 457476 w 650157"/>
                <a:gd name="connsiteY26" fmla="*/ 389718 h 698024"/>
                <a:gd name="connsiteX27" fmla="*/ 428374 w 650157"/>
                <a:gd name="connsiteY27" fmla="*/ 291682 h 698024"/>
                <a:gd name="connsiteX28" fmla="*/ 428534 w 650157"/>
                <a:gd name="connsiteY28" fmla="*/ 291495 h 698024"/>
                <a:gd name="connsiteX29" fmla="*/ 427407 w 650157"/>
                <a:gd name="connsiteY29" fmla="*/ 290667 h 698024"/>
                <a:gd name="connsiteX30" fmla="*/ 427024 w 650157"/>
                <a:gd name="connsiteY30" fmla="*/ 290265 h 698024"/>
                <a:gd name="connsiteX31" fmla="*/ 426958 w 650157"/>
                <a:gd name="connsiteY31" fmla="*/ 290337 h 698024"/>
                <a:gd name="connsiteX32" fmla="*/ 352832 w 650157"/>
                <a:gd name="connsiteY32" fmla="*/ 271304 h 698024"/>
                <a:gd name="connsiteX33" fmla="*/ 307533 w 650157"/>
                <a:gd name="connsiteY33" fmla="*/ 297948 h 698024"/>
                <a:gd name="connsiteX34" fmla="*/ 255217 w 650157"/>
                <a:gd name="connsiteY34" fmla="*/ 249969 h 698024"/>
                <a:gd name="connsiteX35" fmla="*/ 258272 w 650157"/>
                <a:gd name="connsiteY35" fmla="*/ 248650 h 698024"/>
                <a:gd name="connsiteX36" fmla="*/ 296374 w 650157"/>
                <a:gd name="connsiteY36" fmla="*/ 258705 h 698024"/>
                <a:gd name="connsiteX37" fmla="*/ 334358 w 650157"/>
                <a:gd name="connsiteY37" fmla="*/ 221032 h 698024"/>
                <a:gd name="connsiteX38" fmla="*/ 243823 w 650157"/>
                <a:gd name="connsiteY38" fmla="*/ 197141 h 698024"/>
                <a:gd name="connsiteX39" fmla="*/ 213832 w 650157"/>
                <a:gd name="connsiteY39" fmla="*/ 212016 h 698024"/>
                <a:gd name="connsiteX40" fmla="*/ 201648 w 650157"/>
                <a:gd name="connsiteY40" fmla="*/ 200842 h 698024"/>
                <a:gd name="connsiteX41" fmla="*/ 175280 w 650157"/>
                <a:gd name="connsiteY41" fmla="*/ 229593 h 698024"/>
                <a:gd name="connsiteX42" fmla="*/ 12 w 650157"/>
                <a:gd name="connsiteY42" fmla="*/ 316093 h 698024"/>
                <a:gd name="connsiteX43" fmla="*/ 225239 w 650157"/>
                <a:gd name="connsiteY43" fmla="*/ 2029 h 698024"/>
                <a:gd name="connsiteX44" fmla="*/ 594173 w 650157"/>
                <a:gd name="connsiteY44" fmla="*/ 87904 h 698024"/>
                <a:gd name="connsiteX45" fmla="*/ 510663 w 650157"/>
                <a:gd name="connsiteY45" fmla="*/ 509759 h 698024"/>
                <a:gd name="connsiteX46" fmla="*/ 71150 w 650157"/>
                <a:gd name="connsiteY46" fmla="*/ 625383 h 698024"/>
                <a:gd name="connsiteX47" fmla="*/ 70567 w 650157"/>
                <a:gd name="connsiteY47" fmla="*/ 624506 h 698024"/>
                <a:gd name="connsiteX48" fmla="*/ 12 w 650157"/>
                <a:gd name="connsiteY48" fmla="*/ 316093 h 698024"/>
                <a:gd name="connsiteX0" fmla="*/ 348904 w 650157"/>
                <a:gd name="connsiteY0" fmla="*/ 335888 h 698024"/>
                <a:gd name="connsiteX1" fmla="*/ 361744 w 650157"/>
                <a:gd name="connsiteY1" fmla="*/ 327365 h 698024"/>
                <a:gd name="connsiteX2" fmla="*/ 387609 w 650157"/>
                <a:gd name="connsiteY2" fmla="*/ 334852 h 698024"/>
                <a:gd name="connsiteX3" fmla="*/ 399673 w 650157"/>
                <a:gd name="connsiteY3" fmla="*/ 375919 h 698024"/>
                <a:gd name="connsiteX4" fmla="*/ 398092 w 650157"/>
                <a:gd name="connsiteY4" fmla="*/ 380999 h 698024"/>
                <a:gd name="connsiteX5" fmla="*/ 348904 w 650157"/>
                <a:gd name="connsiteY5" fmla="*/ 335888 h 698024"/>
                <a:gd name="connsiteX6" fmla="*/ 230585 w 650157"/>
                <a:gd name="connsiteY6" fmla="*/ 280314 h 698024"/>
                <a:gd name="connsiteX7" fmla="*/ 274797 w 650157"/>
                <a:gd name="connsiteY7" fmla="*/ 320860 h 698024"/>
                <a:gd name="connsiteX8" fmla="*/ 274337 w 650157"/>
                <a:gd name="connsiteY8" fmla="*/ 320976 h 698024"/>
                <a:gd name="connsiteX9" fmla="*/ 239961 w 650157"/>
                <a:gd name="connsiteY9" fmla="*/ 311108 h 698024"/>
                <a:gd name="connsiteX10" fmla="*/ 239716 w 650157"/>
                <a:gd name="connsiteY10" fmla="*/ 311399 h 698024"/>
                <a:gd name="connsiteX11" fmla="*/ 230585 w 650157"/>
                <a:gd name="connsiteY11" fmla="*/ 280314 h 698024"/>
                <a:gd name="connsiteX12" fmla="*/ 175280 w 650157"/>
                <a:gd name="connsiteY12" fmla="*/ 229593 h 698024"/>
                <a:gd name="connsiteX13" fmla="*/ 188018 w 650157"/>
                <a:gd name="connsiteY13" fmla="*/ 241275 h 698024"/>
                <a:gd name="connsiteX14" fmla="*/ 176767 w 650157"/>
                <a:gd name="connsiteY14" fmla="*/ 264725 h 698024"/>
                <a:gd name="connsiteX15" fmla="*/ 204569 w 650157"/>
                <a:gd name="connsiteY15" fmla="*/ 353045 h 698024"/>
                <a:gd name="connsiteX16" fmla="*/ 280866 w 650157"/>
                <a:gd name="connsiteY16" fmla="*/ 375467 h 698024"/>
                <a:gd name="connsiteX17" fmla="*/ 318697 w 650157"/>
                <a:gd name="connsiteY17" fmla="*/ 361120 h 698024"/>
                <a:gd name="connsiteX18" fmla="*/ 369250 w 650157"/>
                <a:gd name="connsiteY18" fmla="*/ 407483 h 698024"/>
                <a:gd name="connsiteX19" fmla="*/ 327006 w 650157"/>
                <a:gd name="connsiteY19" fmla="*/ 396302 h 698024"/>
                <a:gd name="connsiteX20" fmla="*/ 284812 w 650157"/>
                <a:gd name="connsiteY20" fmla="*/ 438151 h 698024"/>
                <a:gd name="connsiteX21" fmla="*/ 385381 w 650157"/>
                <a:gd name="connsiteY21" fmla="*/ 464690 h 698024"/>
                <a:gd name="connsiteX22" fmla="*/ 415805 w 650157"/>
                <a:gd name="connsiteY22" fmla="*/ 450177 h 698024"/>
                <a:gd name="connsiteX23" fmla="*/ 428627 w 650157"/>
                <a:gd name="connsiteY23" fmla="*/ 461937 h 698024"/>
                <a:gd name="connsiteX24" fmla="*/ 454996 w 650157"/>
                <a:gd name="connsiteY24" fmla="*/ 433185 h 698024"/>
                <a:gd name="connsiteX25" fmla="*/ 443131 w 650157"/>
                <a:gd name="connsiteY25" fmla="*/ 422303 h 698024"/>
                <a:gd name="connsiteX26" fmla="*/ 457476 w 650157"/>
                <a:gd name="connsiteY26" fmla="*/ 389718 h 698024"/>
                <a:gd name="connsiteX27" fmla="*/ 428374 w 650157"/>
                <a:gd name="connsiteY27" fmla="*/ 291682 h 698024"/>
                <a:gd name="connsiteX28" fmla="*/ 428534 w 650157"/>
                <a:gd name="connsiteY28" fmla="*/ 291495 h 698024"/>
                <a:gd name="connsiteX29" fmla="*/ 427407 w 650157"/>
                <a:gd name="connsiteY29" fmla="*/ 290667 h 698024"/>
                <a:gd name="connsiteX30" fmla="*/ 427024 w 650157"/>
                <a:gd name="connsiteY30" fmla="*/ 290265 h 698024"/>
                <a:gd name="connsiteX31" fmla="*/ 426958 w 650157"/>
                <a:gd name="connsiteY31" fmla="*/ 290337 h 698024"/>
                <a:gd name="connsiteX32" fmla="*/ 352832 w 650157"/>
                <a:gd name="connsiteY32" fmla="*/ 271304 h 698024"/>
                <a:gd name="connsiteX33" fmla="*/ 307533 w 650157"/>
                <a:gd name="connsiteY33" fmla="*/ 297948 h 698024"/>
                <a:gd name="connsiteX34" fmla="*/ 255217 w 650157"/>
                <a:gd name="connsiteY34" fmla="*/ 249969 h 698024"/>
                <a:gd name="connsiteX35" fmla="*/ 258272 w 650157"/>
                <a:gd name="connsiteY35" fmla="*/ 248650 h 698024"/>
                <a:gd name="connsiteX36" fmla="*/ 296374 w 650157"/>
                <a:gd name="connsiteY36" fmla="*/ 258705 h 698024"/>
                <a:gd name="connsiteX37" fmla="*/ 334358 w 650157"/>
                <a:gd name="connsiteY37" fmla="*/ 221032 h 698024"/>
                <a:gd name="connsiteX38" fmla="*/ 243823 w 650157"/>
                <a:gd name="connsiteY38" fmla="*/ 197141 h 698024"/>
                <a:gd name="connsiteX39" fmla="*/ 213832 w 650157"/>
                <a:gd name="connsiteY39" fmla="*/ 212016 h 698024"/>
                <a:gd name="connsiteX40" fmla="*/ 201648 w 650157"/>
                <a:gd name="connsiteY40" fmla="*/ 200842 h 698024"/>
                <a:gd name="connsiteX41" fmla="*/ 175280 w 650157"/>
                <a:gd name="connsiteY41" fmla="*/ 229593 h 698024"/>
                <a:gd name="connsiteX42" fmla="*/ 12 w 650157"/>
                <a:gd name="connsiteY42" fmla="*/ 316093 h 698024"/>
                <a:gd name="connsiteX43" fmla="*/ 225239 w 650157"/>
                <a:gd name="connsiteY43" fmla="*/ 2029 h 698024"/>
                <a:gd name="connsiteX44" fmla="*/ 594173 w 650157"/>
                <a:gd name="connsiteY44" fmla="*/ 87904 h 698024"/>
                <a:gd name="connsiteX45" fmla="*/ 510663 w 650157"/>
                <a:gd name="connsiteY45" fmla="*/ 509759 h 698024"/>
                <a:gd name="connsiteX46" fmla="*/ 71150 w 650157"/>
                <a:gd name="connsiteY46" fmla="*/ 625383 h 698024"/>
                <a:gd name="connsiteX47" fmla="*/ 70567 w 650157"/>
                <a:gd name="connsiteY47" fmla="*/ 624506 h 698024"/>
                <a:gd name="connsiteX48" fmla="*/ 12 w 650157"/>
                <a:gd name="connsiteY48" fmla="*/ 316093 h 698024"/>
                <a:gd name="connsiteX0" fmla="*/ 348904 w 681821"/>
                <a:gd name="connsiteY0" fmla="*/ 335464 h 697600"/>
                <a:gd name="connsiteX1" fmla="*/ 361744 w 681821"/>
                <a:gd name="connsiteY1" fmla="*/ 326941 h 697600"/>
                <a:gd name="connsiteX2" fmla="*/ 387609 w 681821"/>
                <a:gd name="connsiteY2" fmla="*/ 334428 h 697600"/>
                <a:gd name="connsiteX3" fmla="*/ 399673 w 681821"/>
                <a:gd name="connsiteY3" fmla="*/ 375495 h 697600"/>
                <a:gd name="connsiteX4" fmla="*/ 398092 w 681821"/>
                <a:gd name="connsiteY4" fmla="*/ 380575 h 697600"/>
                <a:gd name="connsiteX5" fmla="*/ 348904 w 681821"/>
                <a:gd name="connsiteY5" fmla="*/ 335464 h 697600"/>
                <a:gd name="connsiteX6" fmla="*/ 230585 w 681821"/>
                <a:gd name="connsiteY6" fmla="*/ 279890 h 697600"/>
                <a:gd name="connsiteX7" fmla="*/ 274797 w 681821"/>
                <a:gd name="connsiteY7" fmla="*/ 320436 h 697600"/>
                <a:gd name="connsiteX8" fmla="*/ 274337 w 681821"/>
                <a:gd name="connsiteY8" fmla="*/ 320552 h 697600"/>
                <a:gd name="connsiteX9" fmla="*/ 239961 w 681821"/>
                <a:gd name="connsiteY9" fmla="*/ 310684 h 697600"/>
                <a:gd name="connsiteX10" fmla="*/ 239716 w 681821"/>
                <a:gd name="connsiteY10" fmla="*/ 310975 h 697600"/>
                <a:gd name="connsiteX11" fmla="*/ 230585 w 681821"/>
                <a:gd name="connsiteY11" fmla="*/ 279890 h 697600"/>
                <a:gd name="connsiteX12" fmla="*/ 175280 w 681821"/>
                <a:gd name="connsiteY12" fmla="*/ 229169 h 697600"/>
                <a:gd name="connsiteX13" fmla="*/ 188018 w 681821"/>
                <a:gd name="connsiteY13" fmla="*/ 240851 h 697600"/>
                <a:gd name="connsiteX14" fmla="*/ 176767 w 681821"/>
                <a:gd name="connsiteY14" fmla="*/ 264301 h 697600"/>
                <a:gd name="connsiteX15" fmla="*/ 204569 w 681821"/>
                <a:gd name="connsiteY15" fmla="*/ 352621 h 697600"/>
                <a:gd name="connsiteX16" fmla="*/ 280866 w 681821"/>
                <a:gd name="connsiteY16" fmla="*/ 375043 h 697600"/>
                <a:gd name="connsiteX17" fmla="*/ 318697 w 681821"/>
                <a:gd name="connsiteY17" fmla="*/ 360696 h 697600"/>
                <a:gd name="connsiteX18" fmla="*/ 369250 w 681821"/>
                <a:gd name="connsiteY18" fmla="*/ 407059 h 697600"/>
                <a:gd name="connsiteX19" fmla="*/ 327006 w 681821"/>
                <a:gd name="connsiteY19" fmla="*/ 395878 h 697600"/>
                <a:gd name="connsiteX20" fmla="*/ 284812 w 681821"/>
                <a:gd name="connsiteY20" fmla="*/ 437727 h 697600"/>
                <a:gd name="connsiteX21" fmla="*/ 385381 w 681821"/>
                <a:gd name="connsiteY21" fmla="*/ 464266 h 697600"/>
                <a:gd name="connsiteX22" fmla="*/ 415805 w 681821"/>
                <a:gd name="connsiteY22" fmla="*/ 449753 h 697600"/>
                <a:gd name="connsiteX23" fmla="*/ 428627 w 681821"/>
                <a:gd name="connsiteY23" fmla="*/ 461513 h 697600"/>
                <a:gd name="connsiteX24" fmla="*/ 454996 w 681821"/>
                <a:gd name="connsiteY24" fmla="*/ 432761 h 697600"/>
                <a:gd name="connsiteX25" fmla="*/ 443131 w 681821"/>
                <a:gd name="connsiteY25" fmla="*/ 421879 h 697600"/>
                <a:gd name="connsiteX26" fmla="*/ 457476 w 681821"/>
                <a:gd name="connsiteY26" fmla="*/ 389294 h 697600"/>
                <a:gd name="connsiteX27" fmla="*/ 428374 w 681821"/>
                <a:gd name="connsiteY27" fmla="*/ 291258 h 697600"/>
                <a:gd name="connsiteX28" fmla="*/ 428534 w 681821"/>
                <a:gd name="connsiteY28" fmla="*/ 291071 h 697600"/>
                <a:gd name="connsiteX29" fmla="*/ 427407 w 681821"/>
                <a:gd name="connsiteY29" fmla="*/ 290243 h 697600"/>
                <a:gd name="connsiteX30" fmla="*/ 427024 w 681821"/>
                <a:gd name="connsiteY30" fmla="*/ 289841 h 697600"/>
                <a:gd name="connsiteX31" fmla="*/ 426958 w 681821"/>
                <a:gd name="connsiteY31" fmla="*/ 289913 h 697600"/>
                <a:gd name="connsiteX32" fmla="*/ 352832 w 681821"/>
                <a:gd name="connsiteY32" fmla="*/ 270880 h 697600"/>
                <a:gd name="connsiteX33" fmla="*/ 307533 w 681821"/>
                <a:gd name="connsiteY33" fmla="*/ 297524 h 697600"/>
                <a:gd name="connsiteX34" fmla="*/ 255217 w 681821"/>
                <a:gd name="connsiteY34" fmla="*/ 249545 h 697600"/>
                <a:gd name="connsiteX35" fmla="*/ 258272 w 681821"/>
                <a:gd name="connsiteY35" fmla="*/ 248226 h 697600"/>
                <a:gd name="connsiteX36" fmla="*/ 296374 w 681821"/>
                <a:gd name="connsiteY36" fmla="*/ 258281 h 697600"/>
                <a:gd name="connsiteX37" fmla="*/ 334358 w 681821"/>
                <a:gd name="connsiteY37" fmla="*/ 220608 h 697600"/>
                <a:gd name="connsiteX38" fmla="*/ 243823 w 681821"/>
                <a:gd name="connsiteY38" fmla="*/ 196717 h 697600"/>
                <a:gd name="connsiteX39" fmla="*/ 213832 w 681821"/>
                <a:gd name="connsiteY39" fmla="*/ 211592 h 697600"/>
                <a:gd name="connsiteX40" fmla="*/ 201648 w 681821"/>
                <a:gd name="connsiteY40" fmla="*/ 200418 h 697600"/>
                <a:gd name="connsiteX41" fmla="*/ 175280 w 681821"/>
                <a:gd name="connsiteY41" fmla="*/ 229169 h 697600"/>
                <a:gd name="connsiteX42" fmla="*/ 12 w 681821"/>
                <a:gd name="connsiteY42" fmla="*/ 315669 h 697600"/>
                <a:gd name="connsiteX43" fmla="*/ 225239 w 681821"/>
                <a:gd name="connsiteY43" fmla="*/ 1605 h 697600"/>
                <a:gd name="connsiteX44" fmla="*/ 594173 w 681821"/>
                <a:gd name="connsiteY44" fmla="*/ 87480 h 697600"/>
                <a:gd name="connsiteX45" fmla="*/ 510663 w 681821"/>
                <a:gd name="connsiteY45" fmla="*/ 509335 h 697600"/>
                <a:gd name="connsiteX46" fmla="*/ 71150 w 681821"/>
                <a:gd name="connsiteY46" fmla="*/ 624959 h 697600"/>
                <a:gd name="connsiteX47" fmla="*/ 70567 w 681821"/>
                <a:gd name="connsiteY47" fmla="*/ 624082 h 697600"/>
                <a:gd name="connsiteX48" fmla="*/ 12 w 681821"/>
                <a:gd name="connsiteY48" fmla="*/ 315669 h 697600"/>
                <a:gd name="connsiteX0" fmla="*/ 348904 w 700110"/>
                <a:gd name="connsiteY0" fmla="*/ 336630 h 721497"/>
                <a:gd name="connsiteX1" fmla="*/ 361744 w 700110"/>
                <a:gd name="connsiteY1" fmla="*/ 328107 h 721497"/>
                <a:gd name="connsiteX2" fmla="*/ 387609 w 700110"/>
                <a:gd name="connsiteY2" fmla="*/ 335594 h 721497"/>
                <a:gd name="connsiteX3" fmla="*/ 399673 w 700110"/>
                <a:gd name="connsiteY3" fmla="*/ 376661 h 721497"/>
                <a:gd name="connsiteX4" fmla="*/ 398092 w 700110"/>
                <a:gd name="connsiteY4" fmla="*/ 381741 h 721497"/>
                <a:gd name="connsiteX5" fmla="*/ 348904 w 700110"/>
                <a:gd name="connsiteY5" fmla="*/ 336630 h 721497"/>
                <a:gd name="connsiteX6" fmla="*/ 230585 w 700110"/>
                <a:gd name="connsiteY6" fmla="*/ 281056 h 721497"/>
                <a:gd name="connsiteX7" fmla="*/ 274797 w 700110"/>
                <a:gd name="connsiteY7" fmla="*/ 321602 h 721497"/>
                <a:gd name="connsiteX8" fmla="*/ 274337 w 700110"/>
                <a:gd name="connsiteY8" fmla="*/ 321718 h 721497"/>
                <a:gd name="connsiteX9" fmla="*/ 239961 w 700110"/>
                <a:gd name="connsiteY9" fmla="*/ 311850 h 721497"/>
                <a:gd name="connsiteX10" fmla="*/ 239716 w 700110"/>
                <a:gd name="connsiteY10" fmla="*/ 312141 h 721497"/>
                <a:gd name="connsiteX11" fmla="*/ 230585 w 700110"/>
                <a:gd name="connsiteY11" fmla="*/ 281056 h 721497"/>
                <a:gd name="connsiteX12" fmla="*/ 175280 w 700110"/>
                <a:gd name="connsiteY12" fmla="*/ 230335 h 721497"/>
                <a:gd name="connsiteX13" fmla="*/ 188018 w 700110"/>
                <a:gd name="connsiteY13" fmla="*/ 242017 h 721497"/>
                <a:gd name="connsiteX14" fmla="*/ 176767 w 700110"/>
                <a:gd name="connsiteY14" fmla="*/ 265467 h 721497"/>
                <a:gd name="connsiteX15" fmla="*/ 204569 w 700110"/>
                <a:gd name="connsiteY15" fmla="*/ 353787 h 721497"/>
                <a:gd name="connsiteX16" fmla="*/ 280866 w 700110"/>
                <a:gd name="connsiteY16" fmla="*/ 376209 h 721497"/>
                <a:gd name="connsiteX17" fmla="*/ 318697 w 700110"/>
                <a:gd name="connsiteY17" fmla="*/ 361862 h 721497"/>
                <a:gd name="connsiteX18" fmla="*/ 369250 w 700110"/>
                <a:gd name="connsiteY18" fmla="*/ 408225 h 721497"/>
                <a:gd name="connsiteX19" fmla="*/ 327006 w 700110"/>
                <a:gd name="connsiteY19" fmla="*/ 397044 h 721497"/>
                <a:gd name="connsiteX20" fmla="*/ 284812 w 700110"/>
                <a:gd name="connsiteY20" fmla="*/ 438893 h 721497"/>
                <a:gd name="connsiteX21" fmla="*/ 385381 w 700110"/>
                <a:gd name="connsiteY21" fmla="*/ 465432 h 721497"/>
                <a:gd name="connsiteX22" fmla="*/ 415805 w 700110"/>
                <a:gd name="connsiteY22" fmla="*/ 450919 h 721497"/>
                <a:gd name="connsiteX23" fmla="*/ 428627 w 700110"/>
                <a:gd name="connsiteY23" fmla="*/ 462679 h 721497"/>
                <a:gd name="connsiteX24" fmla="*/ 454996 w 700110"/>
                <a:gd name="connsiteY24" fmla="*/ 433927 h 721497"/>
                <a:gd name="connsiteX25" fmla="*/ 443131 w 700110"/>
                <a:gd name="connsiteY25" fmla="*/ 423045 h 721497"/>
                <a:gd name="connsiteX26" fmla="*/ 457476 w 700110"/>
                <a:gd name="connsiteY26" fmla="*/ 390460 h 721497"/>
                <a:gd name="connsiteX27" fmla="*/ 428374 w 700110"/>
                <a:gd name="connsiteY27" fmla="*/ 292424 h 721497"/>
                <a:gd name="connsiteX28" fmla="*/ 428534 w 700110"/>
                <a:gd name="connsiteY28" fmla="*/ 292237 h 721497"/>
                <a:gd name="connsiteX29" fmla="*/ 427407 w 700110"/>
                <a:gd name="connsiteY29" fmla="*/ 291409 h 721497"/>
                <a:gd name="connsiteX30" fmla="*/ 427024 w 700110"/>
                <a:gd name="connsiteY30" fmla="*/ 291007 h 721497"/>
                <a:gd name="connsiteX31" fmla="*/ 426958 w 700110"/>
                <a:gd name="connsiteY31" fmla="*/ 291079 h 721497"/>
                <a:gd name="connsiteX32" fmla="*/ 352832 w 700110"/>
                <a:gd name="connsiteY32" fmla="*/ 272046 h 721497"/>
                <a:gd name="connsiteX33" fmla="*/ 307533 w 700110"/>
                <a:gd name="connsiteY33" fmla="*/ 298690 h 721497"/>
                <a:gd name="connsiteX34" fmla="*/ 255217 w 700110"/>
                <a:gd name="connsiteY34" fmla="*/ 250711 h 721497"/>
                <a:gd name="connsiteX35" fmla="*/ 258272 w 700110"/>
                <a:gd name="connsiteY35" fmla="*/ 249392 h 721497"/>
                <a:gd name="connsiteX36" fmla="*/ 296374 w 700110"/>
                <a:gd name="connsiteY36" fmla="*/ 259447 h 721497"/>
                <a:gd name="connsiteX37" fmla="*/ 334358 w 700110"/>
                <a:gd name="connsiteY37" fmla="*/ 221774 h 721497"/>
                <a:gd name="connsiteX38" fmla="*/ 243823 w 700110"/>
                <a:gd name="connsiteY38" fmla="*/ 197883 h 721497"/>
                <a:gd name="connsiteX39" fmla="*/ 213832 w 700110"/>
                <a:gd name="connsiteY39" fmla="*/ 212758 h 721497"/>
                <a:gd name="connsiteX40" fmla="*/ 201648 w 700110"/>
                <a:gd name="connsiteY40" fmla="*/ 201584 h 721497"/>
                <a:gd name="connsiteX41" fmla="*/ 175280 w 700110"/>
                <a:gd name="connsiteY41" fmla="*/ 230335 h 721497"/>
                <a:gd name="connsiteX42" fmla="*/ 12 w 700110"/>
                <a:gd name="connsiteY42" fmla="*/ 316835 h 721497"/>
                <a:gd name="connsiteX43" fmla="*/ 225239 w 700110"/>
                <a:gd name="connsiteY43" fmla="*/ 2771 h 721497"/>
                <a:gd name="connsiteX44" fmla="*/ 594173 w 700110"/>
                <a:gd name="connsiteY44" fmla="*/ 88646 h 721497"/>
                <a:gd name="connsiteX45" fmla="*/ 588618 w 700110"/>
                <a:gd name="connsiteY45" fmla="*/ 559376 h 721497"/>
                <a:gd name="connsiteX46" fmla="*/ 71150 w 700110"/>
                <a:gd name="connsiteY46" fmla="*/ 626125 h 721497"/>
                <a:gd name="connsiteX47" fmla="*/ 70567 w 700110"/>
                <a:gd name="connsiteY47" fmla="*/ 625248 h 721497"/>
                <a:gd name="connsiteX48" fmla="*/ 12 w 700110"/>
                <a:gd name="connsiteY48" fmla="*/ 316835 h 721497"/>
                <a:gd name="connsiteX0" fmla="*/ 348904 w 717019"/>
                <a:gd name="connsiteY0" fmla="*/ 335844 h 720711"/>
                <a:gd name="connsiteX1" fmla="*/ 361744 w 717019"/>
                <a:gd name="connsiteY1" fmla="*/ 327321 h 720711"/>
                <a:gd name="connsiteX2" fmla="*/ 387609 w 717019"/>
                <a:gd name="connsiteY2" fmla="*/ 334808 h 720711"/>
                <a:gd name="connsiteX3" fmla="*/ 399673 w 717019"/>
                <a:gd name="connsiteY3" fmla="*/ 375875 h 720711"/>
                <a:gd name="connsiteX4" fmla="*/ 398092 w 717019"/>
                <a:gd name="connsiteY4" fmla="*/ 380955 h 720711"/>
                <a:gd name="connsiteX5" fmla="*/ 348904 w 717019"/>
                <a:gd name="connsiteY5" fmla="*/ 335844 h 720711"/>
                <a:gd name="connsiteX6" fmla="*/ 230585 w 717019"/>
                <a:gd name="connsiteY6" fmla="*/ 280270 h 720711"/>
                <a:gd name="connsiteX7" fmla="*/ 274797 w 717019"/>
                <a:gd name="connsiteY7" fmla="*/ 320816 h 720711"/>
                <a:gd name="connsiteX8" fmla="*/ 274337 w 717019"/>
                <a:gd name="connsiteY8" fmla="*/ 320932 h 720711"/>
                <a:gd name="connsiteX9" fmla="*/ 239961 w 717019"/>
                <a:gd name="connsiteY9" fmla="*/ 311064 h 720711"/>
                <a:gd name="connsiteX10" fmla="*/ 239716 w 717019"/>
                <a:gd name="connsiteY10" fmla="*/ 311355 h 720711"/>
                <a:gd name="connsiteX11" fmla="*/ 230585 w 717019"/>
                <a:gd name="connsiteY11" fmla="*/ 280270 h 720711"/>
                <a:gd name="connsiteX12" fmla="*/ 175280 w 717019"/>
                <a:gd name="connsiteY12" fmla="*/ 229549 h 720711"/>
                <a:gd name="connsiteX13" fmla="*/ 188018 w 717019"/>
                <a:gd name="connsiteY13" fmla="*/ 241231 h 720711"/>
                <a:gd name="connsiteX14" fmla="*/ 176767 w 717019"/>
                <a:gd name="connsiteY14" fmla="*/ 264681 h 720711"/>
                <a:gd name="connsiteX15" fmla="*/ 204569 w 717019"/>
                <a:gd name="connsiteY15" fmla="*/ 353001 h 720711"/>
                <a:gd name="connsiteX16" fmla="*/ 280866 w 717019"/>
                <a:gd name="connsiteY16" fmla="*/ 375423 h 720711"/>
                <a:gd name="connsiteX17" fmla="*/ 318697 w 717019"/>
                <a:gd name="connsiteY17" fmla="*/ 361076 h 720711"/>
                <a:gd name="connsiteX18" fmla="*/ 369250 w 717019"/>
                <a:gd name="connsiteY18" fmla="*/ 407439 h 720711"/>
                <a:gd name="connsiteX19" fmla="*/ 327006 w 717019"/>
                <a:gd name="connsiteY19" fmla="*/ 396258 h 720711"/>
                <a:gd name="connsiteX20" fmla="*/ 284812 w 717019"/>
                <a:gd name="connsiteY20" fmla="*/ 438107 h 720711"/>
                <a:gd name="connsiteX21" fmla="*/ 385381 w 717019"/>
                <a:gd name="connsiteY21" fmla="*/ 464646 h 720711"/>
                <a:gd name="connsiteX22" fmla="*/ 415805 w 717019"/>
                <a:gd name="connsiteY22" fmla="*/ 450133 h 720711"/>
                <a:gd name="connsiteX23" fmla="*/ 428627 w 717019"/>
                <a:gd name="connsiteY23" fmla="*/ 461893 h 720711"/>
                <a:gd name="connsiteX24" fmla="*/ 454996 w 717019"/>
                <a:gd name="connsiteY24" fmla="*/ 433141 h 720711"/>
                <a:gd name="connsiteX25" fmla="*/ 443131 w 717019"/>
                <a:gd name="connsiteY25" fmla="*/ 422259 h 720711"/>
                <a:gd name="connsiteX26" fmla="*/ 457476 w 717019"/>
                <a:gd name="connsiteY26" fmla="*/ 389674 h 720711"/>
                <a:gd name="connsiteX27" fmla="*/ 428374 w 717019"/>
                <a:gd name="connsiteY27" fmla="*/ 291638 h 720711"/>
                <a:gd name="connsiteX28" fmla="*/ 428534 w 717019"/>
                <a:gd name="connsiteY28" fmla="*/ 291451 h 720711"/>
                <a:gd name="connsiteX29" fmla="*/ 427407 w 717019"/>
                <a:gd name="connsiteY29" fmla="*/ 290623 h 720711"/>
                <a:gd name="connsiteX30" fmla="*/ 427024 w 717019"/>
                <a:gd name="connsiteY30" fmla="*/ 290221 h 720711"/>
                <a:gd name="connsiteX31" fmla="*/ 426958 w 717019"/>
                <a:gd name="connsiteY31" fmla="*/ 290293 h 720711"/>
                <a:gd name="connsiteX32" fmla="*/ 352832 w 717019"/>
                <a:gd name="connsiteY32" fmla="*/ 271260 h 720711"/>
                <a:gd name="connsiteX33" fmla="*/ 307533 w 717019"/>
                <a:gd name="connsiteY33" fmla="*/ 297904 h 720711"/>
                <a:gd name="connsiteX34" fmla="*/ 255217 w 717019"/>
                <a:gd name="connsiteY34" fmla="*/ 249925 h 720711"/>
                <a:gd name="connsiteX35" fmla="*/ 258272 w 717019"/>
                <a:gd name="connsiteY35" fmla="*/ 248606 h 720711"/>
                <a:gd name="connsiteX36" fmla="*/ 296374 w 717019"/>
                <a:gd name="connsiteY36" fmla="*/ 258661 h 720711"/>
                <a:gd name="connsiteX37" fmla="*/ 334358 w 717019"/>
                <a:gd name="connsiteY37" fmla="*/ 220988 h 720711"/>
                <a:gd name="connsiteX38" fmla="*/ 243823 w 717019"/>
                <a:gd name="connsiteY38" fmla="*/ 197097 h 720711"/>
                <a:gd name="connsiteX39" fmla="*/ 213832 w 717019"/>
                <a:gd name="connsiteY39" fmla="*/ 211972 h 720711"/>
                <a:gd name="connsiteX40" fmla="*/ 201648 w 717019"/>
                <a:gd name="connsiteY40" fmla="*/ 200798 h 720711"/>
                <a:gd name="connsiteX41" fmla="*/ 175280 w 717019"/>
                <a:gd name="connsiteY41" fmla="*/ 229549 h 720711"/>
                <a:gd name="connsiteX42" fmla="*/ 12 w 717019"/>
                <a:gd name="connsiteY42" fmla="*/ 316049 h 720711"/>
                <a:gd name="connsiteX43" fmla="*/ 225239 w 717019"/>
                <a:gd name="connsiteY43" fmla="*/ 1985 h 720711"/>
                <a:gd name="connsiteX44" fmla="*/ 638347 w 717019"/>
                <a:gd name="connsiteY44" fmla="*/ 96063 h 720711"/>
                <a:gd name="connsiteX45" fmla="*/ 588618 w 717019"/>
                <a:gd name="connsiteY45" fmla="*/ 558590 h 720711"/>
                <a:gd name="connsiteX46" fmla="*/ 71150 w 717019"/>
                <a:gd name="connsiteY46" fmla="*/ 625339 h 720711"/>
                <a:gd name="connsiteX47" fmla="*/ 70567 w 717019"/>
                <a:gd name="connsiteY47" fmla="*/ 624462 h 720711"/>
                <a:gd name="connsiteX48" fmla="*/ 12 w 717019"/>
                <a:gd name="connsiteY48" fmla="*/ 316049 h 720711"/>
                <a:gd name="connsiteX0" fmla="*/ 348904 w 720751"/>
                <a:gd name="connsiteY0" fmla="*/ 335142 h 720009"/>
                <a:gd name="connsiteX1" fmla="*/ 361744 w 720751"/>
                <a:gd name="connsiteY1" fmla="*/ 326619 h 720009"/>
                <a:gd name="connsiteX2" fmla="*/ 387609 w 720751"/>
                <a:gd name="connsiteY2" fmla="*/ 334106 h 720009"/>
                <a:gd name="connsiteX3" fmla="*/ 399673 w 720751"/>
                <a:gd name="connsiteY3" fmla="*/ 375173 h 720009"/>
                <a:gd name="connsiteX4" fmla="*/ 398092 w 720751"/>
                <a:gd name="connsiteY4" fmla="*/ 380253 h 720009"/>
                <a:gd name="connsiteX5" fmla="*/ 348904 w 720751"/>
                <a:gd name="connsiteY5" fmla="*/ 335142 h 720009"/>
                <a:gd name="connsiteX6" fmla="*/ 230585 w 720751"/>
                <a:gd name="connsiteY6" fmla="*/ 279568 h 720009"/>
                <a:gd name="connsiteX7" fmla="*/ 274797 w 720751"/>
                <a:gd name="connsiteY7" fmla="*/ 320114 h 720009"/>
                <a:gd name="connsiteX8" fmla="*/ 274337 w 720751"/>
                <a:gd name="connsiteY8" fmla="*/ 320230 h 720009"/>
                <a:gd name="connsiteX9" fmla="*/ 239961 w 720751"/>
                <a:gd name="connsiteY9" fmla="*/ 310362 h 720009"/>
                <a:gd name="connsiteX10" fmla="*/ 239716 w 720751"/>
                <a:gd name="connsiteY10" fmla="*/ 310653 h 720009"/>
                <a:gd name="connsiteX11" fmla="*/ 230585 w 720751"/>
                <a:gd name="connsiteY11" fmla="*/ 279568 h 720009"/>
                <a:gd name="connsiteX12" fmla="*/ 175280 w 720751"/>
                <a:gd name="connsiteY12" fmla="*/ 228847 h 720009"/>
                <a:gd name="connsiteX13" fmla="*/ 188018 w 720751"/>
                <a:gd name="connsiteY13" fmla="*/ 240529 h 720009"/>
                <a:gd name="connsiteX14" fmla="*/ 176767 w 720751"/>
                <a:gd name="connsiteY14" fmla="*/ 263979 h 720009"/>
                <a:gd name="connsiteX15" fmla="*/ 204569 w 720751"/>
                <a:gd name="connsiteY15" fmla="*/ 352299 h 720009"/>
                <a:gd name="connsiteX16" fmla="*/ 280866 w 720751"/>
                <a:gd name="connsiteY16" fmla="*/ 374721 h 720009"/>
                <a:gd name="connsiteX17" fmla="*/ 318697 w 720751"/>
                <a:gd name="connsiteY17" fmla="*/ 360374 h 720009"/>
                <a:gd name="connsiteX18" fmla="*/ 369250 w 720751"/>
                <a:gd name="connsiteY18" fmla="*/ 406737 h 720009"/>
                <a:gd name="connsiteX19" fmla="*/ 327006 w 720751"/>
                <a:gd name="connsiteY19" fmla="*/ 395556 h 720009"/>
                <a:gd name="connsiteX20" fmla="*/ 284812 w 720751"/>
                <a:gd name="connsiteY20" fmla="*/ 437405 h 720009"/>
                <a:gd name="connsiteX21" fmla="*/ 385381 w 720751"/>
                <a:gd name="connsiteY21" fmla="*/ 463944 h 720009"/>
                <a:gd name="connsiteX22" fmla="*/ 415805 w 720751"/>
                <a:gd name="connsiteY22" fmla="*/ 449431 h 720009"/>
                <a:gd name="connsiteX23" fmla="*/ 428627 w 720751"/>
                <a:gd name="connsiteY23" fmla="*/ 461191 h 720009"/>
                <a:gd name="connsiteX24" fmla="*/ 454996 w 720751"/>
                <a:gd name="connsiteY24" fmla="*/ 432439 h 720009"/>
                <a:gd name="connsiteX25" fmla="*/ 443131 w 720751"/>
                <a:gd name="connsiteY25" fmla="*/ 421557 h 720009"/>
                <a:gd name="connsiteX26" fmla="*/ 457476 w 720751"/>
                <a:gd name="connsiteY26" fmla="*/ 388972 h 720009"/>
                <a:gd name="connsiteX27" fmla="*/ 428374 w 720751"/>
                <a:gd name="connsiteY27" fmla="*/ 290936 h 720009"/>
                <a:gd name="connsiteX28" fmla="*/ 428534 w 720751"/>
                <a:gd name="connsiteY28" fmla="*/ 290749 h 720009"/>
                <a:gd name="connsiteX29" fmla="*/ 427407 w 720751"/>
                <a:gd name="connsiteY29" fmla="*/ 289921 h 720009"/>
                <a:gd name="connsiteX30" fmla="*/ 427024 w 720751"/>
                <a:gd name="connsiteY30" fmla="*/ 289519 h 720009"/>
                <a:gd name="connsiteX31" fmla="*/ 426958 w 720751"/>
                <a:gd name="connsiteY31" fmla="*/ 289591 h 720009"/>
                <a:gd name="connsiteX32" fmla="*/ 352832 w 720751"/>
                <a:gd name="connsiteY32" fmla="*/ 270558 h 720009"/>
                <a:gd name="connsiteX33" fmla="*/ 307533 w 720751"/>
                <a:gd name="connsiteY33" fmla="*/ 297202 h 720009"/>
                <a:gd name="connsiteX34" fmla="*/ 255217 w 720751"/>
                <a:gd name="connsiteY34" fmla="*/ 249223 h 720009"/>
                <a:gd name="connsiteX35" fmla="*/ 258272 w 720751"/>
                <a:gd name="connsiteY35" fmla="*/ 247904 h 720009"/>
                <a:gd name="connsiteX36" fmla="*/ 296374 w 720751"/>
                <a:gd name="connsiteY36" fmla="*/ 257959 h 720009"/>
                <a:gd name="connsiteX37" fmla="*/ 334358 w 720751"/>
                <a:gd name="connsiteY37" fmla="*/ 220286 h 720009"/>
                <a:gd name="connsiteX38" fmla="*/ 243823 w 720751"/>
                <a:gd name="connsiteY38" fmla="*/ 196395 h 720009"/>
                <a:gd name="connsiteX39" fmla="*/ 213832 w 720751"/>
                <a:gd name="connsiteY39" fmla="*/ 211270 h 720009"/>
                <a:gd name="connsiteX40" fmla="*/ 201648 w 720751"/>
                <a:gd name="connsiteY40" fmla="*/ 200096 h 720009"/>
                <a:gd name="connsiteX41" fmla="*/ 175280 w 720751"/>
                <a:gd name="connsiteY41" fmla="*/ 228847 h 720009"/>
                <a:gd name="connsiteX42" fmla="*/ 12 w 720751"/>
                <a:gd name="connsiteY42" fmla="*/ 315347 h 720009"/>
                <a:gd name="connsiteX43" fmla="*/ 225239 w 720751"/>
                <a:gd name="connsiteY43" fmla="*/ 1283 h 720009"/>
                <a:gd name="connsiteX44" fmla="*/ 638347 w 720751"/>
                <a:gd name="connsiteY44" fmla="*/ 95361 h 720009"/>
                <a:gd name="connsiteX45" fmla="*/ 588618 w 720751"/>
                <a:gd name="connsiteY45" fmla="*/ 557888 h 720009"/>
                <a:gd name="connsiteX46" fmla="*/ 71150 w 720751"/>
                <a:gd name="connsiteY46" fmla="*/ 624637 h 720009"/>
                <a:gd name="connsiteX47" fmla="*/ 70567 w 720751"/>
                <a:gd name="connsiteY47" fmla="*/ 623760 h 720009"/>
                <a:gd name="connsiteX48" fmla="*/ 12 w 720751"/>
                <a:gd name="connsiteY48" fmla="*/ 315347 h 720009"/>
                <a:gd name="connsiteX0" fmla="*/ 362658 w 734505"/>
                <a:gd name="connsiteY0" fmla="*/ 335142 h 720009"/>
                <a:gd name="connsiteX1" fmla="*/ 375498 w 734505"/>
                <a:gd name="connsiteY1" fmla="*/ 326619 h 720009"/>
                <a:gd name="connsiteX2" fmla="*/ 401363 w 734505"/>
                <a:gd name="connsiteY2" fmla="*/ 334106 h 720009"/>
                <a:gd name="connsiteX3" fmla="*/ 413427 w 734505"/>
                <a:gd name="connsiteY3" fmla="*/ 375173 h 720009"/>
                <a:gd name="connsiteX4" fmla="*/ 411846 w 734505"/>
                <a:gd name="connsiteY4" fmla="*/ 380253 h 720009"/>
                <a:gd name="connsiteX5" fmla="*/ 362658 w 734505"/>
                <a:gd name="connsiteY5" fmla="*/ 335142 h 720009"/>
                <a:gd name="connsiteX6" fmla="*/ 244339 w 734505"/>
                <a:gd name="connsiteY6" fmla="*/ 279568 h 720009"/>
                <a:gd name="connsiteX7" fmla="*/ 288551 w 734505"/>
                <a:gd name="connsiteY7" fmla="*/ 320114 h 720009"/>
                <a:gd name="connsiteX8" fmla="*/ 288091 w 734505"/>
                <a:gd name="connsiteY8" fmla="*/ 320230 h 720009"/>
                <a:gd name="connsiteX9" fmla="*/ 253715 w 734505"/>
                <a:gd name="connsiteY9" fmla="*/ 310362 h 720009"/>
                <a:gd name="connsiteX10" fmla="*/ 253470 w 734505"/>
                <a:gd name="connsiteY10" fmla="*/ 310653 h 720009"/>
                <a:gd name="connsiteX11" fmla="*/ 244339 w 734505"/>
                <a:gd name="connsiteY11" fmla="*/ 279568 h 720009"/>
                <a:gd name="connsiteX12" fmla="*/ 189034 w 734505"/>
                <a:gd name="connsiteY12" fmla="*/ 228847 h 720009"/>
                <a:gd name="connsiteX13" fmla="*/ 201772 w 734505"/>
                <a:gd name="connsiteY13" fmla="*/ 240529 h 720009"/>
                <a:gd name="connsiteX14" fmla="*/ 190521 w 734505"/>
                <a:gd name="connsiteY14" fmla="*/ 263979 h 720009"/>
                <a:gd name="connsiteX15" fmla="*/ 218323 w 734505"/>
                <a:gd name="connsiteY15" fmla="*/ 352299 h 720009"/>
                <a:gd name="connsiteX16" fmla="*/ 294620 w 734505"/>
                <a:gd name="connsiteY16" fmla="*/ 374721 h 720009"/>
                <a:gd name="connsiteX17" fmla="*/ 332451 w 734505"/>
                <a:gd name="connsiteY17" fmla="*/ 360374 h 720009"/>
                <a:gd name="connsiteX18" fmla="*/ 383004 w 734505"/>
                <a:gd name="connsiteY18" fmla="*/ 406737 h 720009"/>
                <a:gd name="connsiteX19" fmla="*/ 340760 w 734505"/>
                <a:gd name="connsiteY19" fmla="*/ 395556 h 720009"/>
                <a:gd name="connsiteX20" fmla="*/ 298566 w 734505"/>
                <a:gd name="connsiteY20" fmla="*/ 437405 h 720009"/>
                <a:gd name="connsiteX21" fmla="*/ 399135 w 734505"/>
                <a:gd name="connsiteY21" fmla="*/ 463944 h 720009"/>
                <a:gd name="connsiteX22" fmla="*/ 429559 w 734505"/>
                <a:gd name="connsiteY22" fmla="*/ 449431 h 720009"/>
                <a:gd name="connsiteX23" fmla="*/ 442381 w 734505"/>
                <a:gd name="connsiteY23" fmla="*/ 461191 h 720009"/>
                <a:gd name="connsiteX24" fmla="*/ 468750 w 734505"/>
                <a:gd name="connsiteY24" fmla="*/ 432439 h 720009"/>
                <a:gd name="connsiteX25" fmla="*/ 456885 w 734505"/>
                <a:gd name="connsiteY25" fmla="*/ 421557 h 720009"/>
                <a:gd name="connsiteX26" fmla="*/ 471230 w 734505"/>
                <a:gd name="connsiteY26" fmla="*/ 388972 h 720009"/>
                <a:gd name="connsiteX27" fmla="*/ 442128 w 734505"/>
                <a:gd name="connsiteY27" fmla="*/ 290936 h 720009"/>
                <a:gd name="connsiteX28" fmla="*/ 442288 w 734505"/>
                <a:gd name="connsiteY28" fmla="*/ 290749 h 720009"/>
                <a:gd name="connsiteX29" fmla="*/ 441161 w 734505"/>
                <a:gd name="connsiteY29" fmla="*/ 289921 h 720009"/>
                <a:gd name="connsiteX30" fmla="*/ 440778 w 734505"/>
                <a:gd name="connsiteY30" fmla="*/ 289519 h 720009"/>
                <a:gd name="connsiteX31" fmla="*/ 440712 w 734505"/>
                <a:gd name="connsiteY31" fmla="*/ 289591 h 720009"/>
                <a:gd name="connsiteX32" fmla="*/ 366586 w 734505"/>
                <a:gd name="connsiteY32" fmla="*/ 270558 h 720009"/>
                <a:gd name="connsiteX33" fmla="*/ 321287 w 734505"/>
                <a:gd name="connsiteY33" fmla="*/ 297202 h 720009"/>
                <a:gd name="connsiteX34" fmla="*/ 268971 w 734505"/>
                <a:gd name="connsiteY34" fmla="*/ 249223 h 720009"/>
                <a:gd name="connsiteX35" fmla="*/ 272026 w 734505"/>
                <a:gd name="connsiteY35" fmla="*/ 247904 h 720009"/>
                <a:gd name="connsiteX36" fmla="*/ 310128 w 734505"/>
                <a:gd name="connsiteY36" fmla="*/ 257959 h 720009"/>
                <a:gd name="connsiteX37" fmla="*/ 348112 w 734505"/>
                <a:gd name="connsiteY37" fmla="*/ 220286 h 720009"/>
                <a:gd name="connsiteX38" fmla="*/ 257577 w 734505"/>
                <a:gd name="connsiteY38" fmla="*/ 196395 h 720009"/>
                <a:gd name="connsiteX39" fmla="*/ 227586 w 734505"/>
                <a:gd name="connsiteY39" fmla="*/ 211270 h 720009"/>
                <a:gd name="connsiteX40" fmla="*/ 215402 w 734505"/>
                <a:gd name="connsiteY40" fmla="*/ 200096 h 720009"/>
                <a:gd name="connsiteX41" fmla="*/ 189034 w 734505"/>
                <a:gd name="connsiteY41" fmla="*/ 228847 h 720009"/>
                <a:gd name="connsiteX42" fmla="*/ 13766 w 734505"/>
                <a:gd name="connsiteY42" fmla="*/ 315347 h 720009"/>
                <a:gd name="connsiteX43" fmla="*/ 238993 w 734505"/>
                <a:gd name="connsiteY43" fmla="*/ 1283 h 720009"/>
                <a:gd name="connsiteX44" fmla="*/ 652101 w 734505"/>
                <a:gd name="connsiteY44" fmla="*/ 95361 h 720009"/>
                <a:gd name="connsiteX45" fmla="*/ 602372 w 734505"/>
                <a:gd name="connsiteY45" fmla="*/ 557888 h 720009"/>
                <a:gd name="connsiteX46" fmla="*/ 84904 w 734505"/>
                <a:gd name="connsiteY46" fmla="*/ 624637 h 720009"/>
                <a:gd name="connsiteX47" fmla="*/ 34164 w 734505"/>
                <a:gd name="connsiteY47" fmla="*/ 555144 h 720009"/>
                <a:gd name="connsiteX48" fmla="*/ 13766 w 734505"/>
                <a:gd name="connsiteY48" fmla="*/ 315347 h 720009"/>
                <a:gd name="connsiteX0" fmla="*/ 362658 w 734505"/>
                <a:gd name="connsiteY0" fmla="*/ 335142 h 735979"/>
                <a:gd name="connsiteX1" fmla="*/ 375498 w 734505"/>
                <a:gd name="connsiteY1" fmla="*/ 326619 h 735979"/>
                <a:gd name="connsiteX2" fmla="*/ 401363 w 734505"/>
                <a:gd name="connsiteY2" fmla="*/ 334106 h 735979"/>
                <a:gd name="connsiteX3" fmla="*/ 413427 w 734505"/>
                <a:gd name="connsiteY3" fmla="*/ 375173 h 735979"/>
                <a:gd name="connsiteX4" fmla="*/ 411846 w 734505"/>
                <a:gd name="connsiteY4" fmla="*/ 380253 h 735979"/>
                <a:gd name="connsiteX5" fmla="*/ 362658 w 734505"/>
                <a:gd name="connsiteY5" fmla="*/ 335142 h 735979"/>
                <a:gd name="connsiteX6" fmla="*/ 244339 w 734505"/>
                <a:gd name="connsiteY6" fmla="*/ 279568 h 735979"/>
                <a:gd name="connsiteX7" fmla="*/ 288551 w 734505"/>
                <a:gd name="connsiteY7" fmla="*/ 320114 h 735979"/>
                <a:gd name="connsiteX8" fmla="*/ 288091 w 734505"/>
                <a:gd name="connsiteY8" fmla="*/ 320230 h 735979"/>
                <a:gd name="connsiteX9" fmla="*/ 253715 w 734505"/>
                <a:gd name="connsiteY9" fmla="*/ 310362 h 735979"/>
                <a:gd name="connsiteX10" fmla="*/ 253470 w 734505"/>
                <a:gd name="connsiteY10" fmla="*/ 310653 h 735979"/>
                <a:gd name="connsiteX11" fmla="*/ 244339 w 734505"/>
                <a:gd name="connsiteY11" fmla="*/ 279568 h 735979"/>
                <a:gd name="connsiteX12" fmla="*/ 189034 w 734505"/>
                <a:gd name="connsiteY12" fmla="*/ 228847 h 735979"/>
                <a:gd name="connsiteX13" fmla="*/ 201772 w 734505"/>
                <a:gd name="connsiteY13" fmla="*/ 240529 h 735979"/>
                <a:gd name="connsiteX14" fmla="*/ 190521 w 734505"/>
                <a:gd name="connsiteY14" fmla="*/ 263979 h 735979"/>
                <a:gd name="connsiteX15" fmla="*/ 218323 w 734505"/>
                <a:gd name="connsiteY15" fmla="*/ 352299 h 735979"/>
                <a:gd name="connsiteX16" fmla="*/ 294620 w 734505"/>
                <a:gd name="connsiteY16" fmla="*/ 374721 h 735979"/>
                <a:gd name="connsiteX17" fmla="*/ 332451 w 734505"/>
                <a:gd name="connsiteY17" fmla="*/ 360374 h 735979"/>
                <a:gd name="connsiteX18" fmla="*/ 383004 w 734505"/>
                <a:gd name="connsiteY18" fmla="*/ 406737 h 735979"/>
                <a:gd name="connsiteX19" fmla="*/ 340760 w 734505"/>
                <a:gd name="connsiteY19" fmla="*/ 395556 h 735979"/>
                <a:gd name="connsiteX20" fmla="*/ 298566 w 734505"/>
                <a:gd name="connsiteY20" fmla="*/ 437405 h 735979"/>
                <a:gd name="connsiteX21" fmla="*/ 399135 w 734505"/>
                <a:gd name="connsiteY21" fmla="*/ 463944 h 735979"/>
                <a:gd name="connsiteX22" fmla="*/ 429559 w 734505"/>
                <a:gd name="connsiteY22" fmla="*/ 449431 h 735979"/>
                <a:gd name="connsiteX23" fmla="*/ 442381 w 734505"/>
                <a:gd name="connsiteY23" fmla="*/ 461191 h 735979"/>
                <a:gd name="connsiteX24" fmla="*/ 468750 w 734505"/>
                <a:gd name="connsiteY24" fmla="*/ 432439 h 735979"/>
                <a:gd name="connsiteX25" fmla="*/ 456885 w 734505"/>
                <a:gd name="connsiteY25" fmla="*/ 421557 h 735979"/>
                <a:gd name="connsiteX26" fmla="*/ 471230 w 734505"/>
                <a:gd name="connsiteY26" fmla="*/ 388972 h 735979"/>
                <a:gd name="connsiteX27" fmla="*/ 442128 w 734505"/>
                <a:gd name="connsiteY27" fmla="*/ 290936 h 735979"/>
                <a:gd name="connsiteX28" fmla="*/ 442288 w 734505"/>
                <a:gd name="connsiteY28" fmla="*/ 290749 h 735979"/>
                <a:gd name="connsiteX29" fmla="*/ 441161 w 734505"/>
                <a:gd name="connsiteY29" fmla="*/ 289921 h 735979"/>
                <a:gd name="connsiteX30" fmla="*/ 440778 w 734505"/>
                <a:gd name="connsiteY30" fmla="*/ 289519 h 735979"/>
                <a:gd name="connsiteX31" fmla="*/ 440712 w 734505"/>
                <a:gd name="connsiteY31" fmla="*/ 289591 h 735979"/>
                <a:gd name="connsiteX32" fmla="*/ 366586 w 734505"/>
                <a:gd name="connsiteY32" fmla="*/ 270558 h 735979"/>
                <a:gd name="connsiteX33" fmla="*/ 321287 w 734505"/>
                <a:gd name="connsiteY33" fmla="*/ 297202 h 735979"/>
                <a:gd name="connsiteX34" fmla="*/ 268971 w 734505"/>
                <a:gd name="connsiteY34" fmla="*/ 249223 h 735979"/>
                <a:gd name="connsiteX35" fmla="*/ 272026 w 734505"/>
                <a:gd name="connsiteY35" fmla="*/ 247904 h 735979"/>
                <a:gd name="connsiteX36" fmla="*/ 310128 w 734505"/>
                <a:gd name="connsiteY36" fmla="*/ 257959 h 735979"/>
                <a:gd name="connsiteX37" fmla="*/ 348112 w 734505"/>
                <a:gd name="connsiteY37" fmla="*/ 220286 h 735979"/>
                <a:gd name="connsiteX38" fmla="*/ 257577 w 734505"/>
                <a:gd name="connsiteY38" fmla="*/ 196395 h 735979"/>
                <a:gd name="connsiteX39" fmla="*/ 227586 w 734505"/>
                <a:gd name="connsiteY39" fmla="*/ 211270 h 735979"/>
                <a:gd name="connsiteX40" fmla="*/ 215402 w 734505"/>
                <a:gd name="connsiteY40" fmla="*/ 200096 h 735979"/>
                <a:gd name="connsiteX41" fmla="*/ 189034 w 734505"/>
                <a:gd name="connsiteY41" fmla="*/ 228847 h 735979"/>
                <a:gd name="connsiteX42" fmla="*/ 13766 w 734505"/>
                <a:gd name="connsiteY42" fmla="*/ 315347 h 735979"/>
                <a:gd name="connsiteX43" fmla="*/ 238993 w 734505"/>
                <a:gd name="connsiteY43" fmla="*/ 1283 h 735979"/>
                <a:gd name="connsiteX44" fmla="*/ 652101 w 734505"/>
                <a:gd name="connsiteY44" fmla="*/ 95361 h 735979"/>
                <a:gd name="connsiteX45" fmla="*/ 602372 w 734505"/>
                <a:gd name="connsiteY45" fmla="*/ 557888 h 735979"/>
                <a:gd name="connsiteX46" fmla="*/ 146920 w 734505"/>
                <a:gd name="connsiteY46" fmla="*/ 655663 h 735979"/>
                <a:gd name="connsiteX47" fmla="*/ 34164 w 734505"/>
                <a:gd name="connsiteY47" fmla="*/ 555144 h 735979"/>
                <a:gd name="connsiteX48" fmla="*/ 13766 w 734505"/>
                <a:gd name="connsiteY48" fmla="*/ 315347 h 735979"/>
                <a:gd name="connsiteX0" fmla="*/ 348892 w 720739"/>
                <a:gd name="connsiteY0" fmla="*/ 335142 h 735979"/>
                <a:gd name="connsiteX1" fmla="*/ 361732 w 720739"/>
                <a:gd name="connsiteY1" fmla="*/ 326619 h 735979"/>
                <a:gd name="connsiteX2" fmla="*/ 387597 w 720739"/>
                <a:gd name="connsiteY2" fmla="*/ 334106 h 735979"/>
                <a:gd name="connsiteX3" fmla="*/ 399661 w 720739"/>
                <a:gd name="connsiteY3" fmla="*/ 375173 h 735979"/>
                <a:gd name="connsiteX4" fmla="*/ 398080 w 720739"/>
                <a:gd name="connsiteY4" fmla="*/ 380253 h 735979"/>
                <a:gd name="connsiteX5" fmla="*/ 348892 w 720739"/>
                <a:gd name="connsiteY5" fmla="*/ 335142 h 735979"/>
                <a:gd name="connsiteX6" fmla="*/ 230573 w 720739"/>
                <a:gd name="connsiteY6" fmla="*/ 279568 h 735979"/>
                <a:gd name="connsiteX7" fmla="*/ 274785 w 720739"/>
                <a:gd name="connsiteY7" fmla="*/ 320114 h 735979"/>
                <a:gd name="connsiteX8" fmla="*/ 274325 w 720739"/>
                <a:gd name="connsiteY8" fmla="*/ 320230 h 735979"/>
                <a:gd name="connsiteX9" fmla="*/ 239949 w 720739"/>
                <a:gd name="connsiteY9" fmla="*/ 310362 h 735979"/>
                <a:gd name="connsiteX10" fmla="*/ 239704 w 720739"/>
                <a:gd name="connsiteY10" fmla="*/ 310653 h 735979"/>
                <a:gd name="connsiteX11" fmla="*/ 230573 w 720739"/>
                <a:gd name="connsiteY11" fmla="*/ 279568 h 735979"/>
                <a:gd name="connsiteX12" fmla="*/ 175268 w 720739"/>
                <a:gd name="connsiteY12" fmla="*/ 228847 h 735979"/>
                <a:gd name="connsiteX13" fmla="*/ 188006 w 720739"/>
                <a:gd name="connsiteY13" fmla="*/ 240529 h 735979"/>
                <a:gd name="connsiteX14" fmla="*/ 176755 w 720739"/>
                <a:gd name="connsiteY14" fmla="*/ 263979 h 735979"/>
                <a:gd name="connsiteX15" fmla="*/ 204557 w 720739"/>
                <a:gd name="connsiteY15" fmla="*/ 352299 h 735979"/>
                <a:gd name="connsiteX16" fmla="*/ 280854 w 720739"/>
                <a:gd name="connsiteY16" fmla="*/ 374721 h 735979"/>
                <a:gd name="connsiteX17" fmla="*/ 318685 w 720739"/>
                <a:gd name="connsiteY17" fmla="*/ 360374 h 735979"/>
                <a:gd name="connsiteX18" fmla="*/ 369238 w 720739"/>
                <a:gd name="connsiteY18" fmla="*/ 406737 h 735979"/>
                <a:gd name="connsiteX19" fmla="*/ 326994 w 720739"/>
                <a:gd name="connsiteY19" fmla="*/ 395556 h 735979"/>
                <a:gd name="connsiteX20" fmla="*/ 284800 w 720739"/>
                <a:gd name="connsiteY20" fmla="*/ 437405 h 735979"/>
                <a:gd name="connsiteX21" fmla="*/ 385369 w 720739"/>
                <a:gd name="connsiteY21" fmla="*/ 463944 h 735979"/>
                <a:gd name="connsiteX22" fmla="*/ 415793 w 720739"/>
                <a:gd name="connsiteY22" fmla="*/ 449431 h 735979"/>
                <a:gd name="connsiteX23" fmla="*/ 428615 w 720739"/>
                <a:gd name="connsiteY23" fmla="*/ 461191 h 735979"/>
                <a:gd name="connsiteX24" fmla="*/ 454984 w 720739"/>
                <a:gd name="connsiteY24" fmla="*/ 432439 h 735979"/>
                <a:gd name="connsiteX25" fmla="*/ 443119 w 720739"/>
                <a:gd name="connsiteY25" fmla="*/ 421557 h 735979"/>
                <a:gd name="connsiteX26" fmla="*/ 457464 w 720739"/>
                <a:gd name="connsiteY26" fmla="*/ 388972 h 735979"/>
                <a:gd name="connsiteX27" fmla="*/ 428362 w 720739"/>
                <a:gd name="connsiteY27" fmla="*/ 290936 h 735979"/>
                <a:gd name="connsiteX28" fmla="*/ 428522 w 720739"/>
                <a:gd name="connsiteY28" fmla="*/ 290749 h 735979"/>
                <a:gd name="connsiteX29" fmla="*/ 427395 w 720739"/>
                <a:gd name="connsiteY29" fmla="*/ 289921 h 735979"/>
                <a:gd name="connsiteX30" fmla="*/ 427012 w 720739"/>
                <a:gd name="connsiteY30" fmla="*/ 289519 h 735979"/>
                <a:gd name="connsiteX31" fmla="*/ 426946 w 720739"/>
                <a:gd name="connsiteY31" fmla="*/ 289591 h 735979"/>
                <a:gd name="connsiteX32" fmla="*/ 352820 w 720739"/>
                <a:gd name="connsiteY32" fmla="*/ 270558 h 735979"/>
                <a:gd name="connsiteX33" fmla="*/ 307521 w 720739"/>
                <a:gd name="connsiteY33" fmla="*/ 297202 h 735979"/>
                <a:gd name="connsiteX34" fmla="*/ 255205 w 720739"/>
                <a:gd name="connsiteY34" fmla="*/ 249223 h 735979"/>
                <a:gd name="connsiteX35" fmla="*/ 258260 w 720739"/>
                <a:gd name="connsiteY35" fmla="*/ 247904 h 735979"/>
                <a:gd name="connsiteX36" fmla="*/ 296362 w 720739"/>
                <a:gd name="connsiteY36" fmla="*/ 257959 h 735979"/>
                <a:gd name="connsiteX37" fmla="*/ 334346 w 720739"/>
                <a:gd name="connsiteY37" fmla="*/ 220286 h 735979"/>
                <a:gd name="connsiteX38" fmla="*/ 243811 w 720739"/>
                <a:gd name="connsiteY38" fmla="*/ 196395 h 735979"/>
                <a:gd name="connsiteX39" fmla="*/ 213820 w 720739"/>
                <a:gd name="connsiteY39" fmla="*/ 211270 h 735979"/>
                <a:gd name="connsiteX40" fmla="*/ 201636 w 720739"/>
                <a:gd name="connsiteY40" fmla="*/ 200096 h 735979"/>
                <a:gd name="connsiteX41" fmla="*/ 175268 w 720739"/>
                <a:gd name="connsiteY41" fmla="*/ 228847 h 735979"/>
                <a:gd name="connsiteX42" fmla="*/ 0 w 720739"/>
                <a:gd name="connsiteY42" fmla="*/ 315347 h 735979"/>
                <a:gd name="connsiteX43" fmla="*/ 225227 w 720739"/>
                <a:gd name="connsiteY43" fmla="*/ 1283 h 735979"/>
                <a:gd name="connsiteX44" fmla="*/ 638335 w 720739"/>
                <a:gd name="connsiteY44" fmla="*/ 95361 h 735979"/>
                <a:gd name="connsiteX45" fmla="*/ 588606 w 720739"/>
                <a:gd name="connsiteY45" fmla="*/ 557888 h 735979"/>
                <a:gd name="connsiteX46" fmla="*/ 133154 w 720739"/>
                <a:gd name="connsiteY46" fmla="*/ 655663 h 735979"/>
                <a:gd name="connsiteX47" fmla="*/ 0 w 720739"/>
                <a:gd name="connsiteY47" fmla="*/ 315347 h 735979"/>
                <a:gd name="connsiteX0" fmla="*/ 348892 w 720739"/>
                <a:gd name="connsiteY0" fmla="*/ 335142 h 719800"/>
                <a:gd name="connsiteX1" fmla="*/ 361732 w 720739"/>
                <a:gd name="connsiteY1" fmla="*/ 326619 h 719800"/>
                <a:gd name="connsiteX2" fmla="*/ 387597 w 720739"/>
                <a:gd name="connsiteY2" fmla="*/ 334106 h 719800"/>
                <a:gd name="connsiteX3" fmla="*/ 399661 w 720739"/>
                <a:gd name="connsiteY3" fmla="*/ 375173 h 719800"/>
                <a:gd name="connsiteX4" fmla="*/ 398080 w 720739"/>
                <a:gd name="connsiteY4" fmla="*/ 380253 h 719800"/>
                <a:gd name="connsiteX5" fmla="*/ 348892 w 720739"/>
                <a:gd name="connsiteY5" fmla="*/ 335142 h 719800"/>
                <a:gd name="connsiteX6" fmla="*/ 230573 w 720739"/>
                <a:gd name="connsiteY6" fmla="*/ 279568 h 719800"/>
                <a:gd name="connsiteX7" fmla="*/ 274785 w 720739"/>
                <a:gd name="connsiteY7" fmla="*/ 320114 h 719800"/>
                <a:gd name="connsiteX8" fmla="*/ 274325 w 720739"/>
                <a:gd name="connsiteY8" fmla="*/ 320230 h 719800"/>
                <a:gd name="connsiteX9" fmla="*/ 239949 w 720739"/>
                <a:gd name="connsiteY9" fmla="*/ 310362 h 719800"/>
                <a:gd name="connsiteX10" fmla="*/ 239704 w 720739"/>
                <a:gd name="connsiteY10" fmla="*/ 310653 h 719800"/>
                <a:gd name="connsiteX11" fmla="*/ 230573 w 720739"/>
                <a:gd name="connsiteY11" fmla="*/ 279568 h 719800"/>
                <a:gd name="connsiteX12" fmla="*/ 175268 w 720739"/>
                <a:gd name="connsiteY12" fmla="*/ 228847 h 719800"/>
                <a:gd name="connsiteX13" fmla="*/ 188006 w 720739"/>
                <a:gd name="connsiteY13" fmla="*/ 240529 h 719800"/>
                <a:gd name="connsiteX14" fmla="*/ 176755 w 720739"/>
                <a:gd name="connsiteY14" fmla="*/ 263979 h 719800"/>
                <a:gd name="connsiteX15" fmla="*/ 204557 w 720739"/>
                <a:gd name="connsiteY15" fmla="*/ 352299 h 719800"/>
                <a:gd name="connsiteX16" fmla="*/ 280854 w 720739"/>
                <a:gd name="connsiteY16" fmla="*/ 374721 h 719800"/>
                <a:gd name="connsiteX17" fmla="*/ 318685 w 720739"/>
                <a:gd name="connsiteY17" fmla="*/ 360374 h 719800"/>
                <a:gd name="connsiteX18" fmla="*/ 369238 w 720739"/>
                <a:gd name="connsiteY18" fmla="*/ 406737 h 719800"/>
                <a:gd name="connsiteX19" fmla="*/ 326994 w 720739"/>
                <a:gd name="connsiteY19" fmla="*/ 395556 h 719800"/>
                <a:gd name="connsiteX20" fmla="*/ 284800 w 720739"/>
                <a:gd name="connsiteY20" fmla="*/ 437405 h 719800"/>
                <a:gd name="connsiteX21" fmla="*/ 385369 w 720739"/>
                <a:gd name="connsiteY21" fmla="*/ 463944 h 719800"/>
                <a:gd name="connsiteX22" fmla="*/ 415793 w 720739"/>
                <a:gd name="connsiteY22" fmla="*/ 449431 h 719800"/>
                <a:gd name="connsiteX23" fmla="*/ 428615 w 720739"/>
                <a:gd name="connsiteY23" fmla="*/ 461191 h 719800"/>
                <a:gd name="connsiteX24" fmla="*/ 454984 w 720739"/>
                <a:gd name="connsiteY24" fmla="*/ 432439 h 719800"/>
                <a:gd name="connsiteX25" fmla="*/ 443119 w 720739"/>
                <a:gd name="connsiteY25" fmla="*/ 421557 h 719800"/>
                <a:gd name="connsiteX26" fmla="*/ 457464 w 720739"/>
                <a:gd name="connsiteY26" fmla="*/ 388972 h 719800"/>
                <a:gd name="connsiteX27" fmla="*/ 428362 w 720739"/>
                <a:gd name="connsiteY27" fmla="*/ 290936 h 719800"/>
                <a:gd name="connsiteX28" fmla="*/ 428522 w 720739"/>
                <a:gd name="connsiteY28" fmla="*/ 290749 h 719800"/>
                <a:gd name="connsiteX29" fmla="*/ 427395 w 720739"/>
                <a:gd name="connsiteY29" fmla="*/ 289921 h 719800"/>
                <a:gd name="connsiteX30" fmla="*/ 427012 w 720739"/>
                <a:gd name="connsiteY30" fmla="*/ 289519 h 719800"/>
                <a:gd name="connsiteX31" fmla="*/ 426946 w 720739"/>
                <a:gd name="connsiteY31" fmla="*/ 289591 h 719800"/>
                <a:gd name="connsiteX32" fmla="*/ 352820 w 720739"/>
                <a:gd name="connsiteY32" fmla="*/ 270558 h 719800"/>
                <a:gd name="connsiteX33" fmla="*/ 307521 w 720739"/>
                <a:gd name="connsiteY33" fmla="*/ 297202 h 719800"/>
                <a:gd name="connsiteX34" fmla="*/ 255205 w 720739"/>
                <a:gd name="connsiteY34" fmla="*/ 249223 h 719800"/>
                <a:gd name="connsiteX35" fmla="*/ 258260 w 720739"/>
                <a:gd name="connsiteY35" fmla="*/ 247904 h 719800"/>
                <a:gd name="connsiteX36" fmla="*/ 296362 w 720739"/>
                <a:gd name="connsiteY36" fmla="*/ 257959 h 719800"/>
                <a:gd name="connsiteX37" fmla="*/ 334346 w 720739"/>
                <a:gd name="connsiteY37" fmla="*/ 220286 h 719800"/>
                <a:gd name="connsiteX38" fmla="*/ 243811 w 720739"/>
                <a:gd name="connsiteY38" fmla="*/ 196395 h 719800"/>
                <a:gd name="connsiteX39" fmla="*/ 213820 w 720739"/>
                <a:gd name="connsiteY39" fmla="*/ 211270 h 719800"/>
                <a:gd name="connsiteX40" fmla="*/ 201636 w 720739"/>
                <a:gd name="connsiteY40" fmla="*/ 200096 h 719800"/>
                <a:gd name="connsiteX41" fmla="*/ 175268 w 720739"/>
                <a:gd name="connsiteY41" fmla="*/ 228847 h 719800"/>
                <a:gd name="connsiteX42" fmla="*/ 0 w 720739"/>
                <a:gd name="connsiteY42" fmla="*/ 315347 h 719800"/>
                <a:gd name="connsiteX43" fmla="*/ 225227 w 720739"/>
                <a:gd name="connsiteY43" fmla="*/ 1283 h 719800"/>
                <a:gd name="connsiteX44" fmla="*/ 638335 w 720739"/>
                <a:gd name="connsiteY44" fmla="*/ 95361 h 719800"/>
                <a:gd name="connsiteX45" fmla="*/ 588606 w 720739"/>
                <a:gd name="connsiteY45" fmla="*/ 557888 h 719800"/>
                <a:gd name="connsiteX46" fmla="*/ 81233 w 720739"/>
                <a:gd name="connsiteY46" fmla="*/ 624201 h 719800"/>
                <a:gd name="connsiteX47" fmla="*/ 0 w 720739"/>
                <a:gd name="connsiteY47" fmla="*/ 315347 h 719800"/>
                <a:gd name="connsiteX0" fmla="*/ 348892 w 720739"/>
                <a:gd name="connsiteY0" fmla="*/ 335142 h 719800"/>
                <a:gd name="connsiteX1" fmla="*/ 361732 w 720739"/>
                <a:gd name="connsiteY1" fmla="*/ 326619 h 719800"/>
                <a:gd name="connsiteX2" fmla="*/ 387597 w 720739"/>
                <a:gd name="connsiteY2" fmla="*/ 334106 h 719800"/>
                <a:gd name="connsiteX3" fmla="*/ 399661 w 720739"/>
                <a:gd name="connsiteY3" fmla="*/ 375173 h 719800"/>
                <a:gd name="connsiteX4" fmla="*/ 398080 w 720739"/>
                <a:gd name="connsiteY4" fmla="*/ 380253 h 719800"/>
                <a:gd name="connsiteX5" fmla="*/ 348892 w 720739"/>
                <a:gd name="connsiteY5" fmla="*/ 335142 h 719800"/>
                <a:gd name="connsiteX6" fmla="*/ 230573 w 720739"/>
                <a:gd name="connsiteY6" fmla="*/ 279568 h 719800"/>
                <a:gd name="connsiteX7" fmla="*/ 274785 w 720739"/>
                <a:gd name="connsiteY7" fmla="*/ 320114 h 719800"/>
                <a:gd name="connsiteX8" fmla="*/ 274325 w 720739"/>
                <a:gd name="connsiteY8" fmla="*/ 320230 h 719800"/>
                <a:gd name="connsiteX9" fmla="*/ 239949 w 720739"/>
                <a:gd name="connsiteY9" fmla="*/ 310362 h 719800"/>
                <a:gd name="connsiteX10" fmla="*/ 239704 w 720739"/>
                <a:gd name="connsiteY10" fmla="*/ 310653 h 719800"/>
                <a:gd name="connsiteX11" fmla="*/ 230573 w 720739"/>
                <a:gd name="connsiteY11" fmla="*/ 279568 h 719800"/>
                <a:gd name="connsiteX12" fmla="*/ 175268 w 720739"/>
                <a:gd name="connsiteY12" fmla="*/ 228847 h 719800"/>
                <a:gd name="connsiteX13" fmla="*/ 188006 w 720739"/>
                <a:gd name="connsiteY13" fmla="*/ 240529 h 719800"/>
                <a:gd name="connsiteX14" fmla="*/ 176755 w 720739"/>
                <a:gd name="connsiteY14" fmla="*/ 263979 h 719800"/>
                <a:gd name="connsiteX15" fmla="*/ 204557 w 720739"/>
                <a:gd name="connsiteY15" fmla="*/ 352299 h 719800"/>
                <a:gd name="connsiteX16" fmla="*/ 280854 w 720739"/>
                <a:gd name="connsiteY16" fmla="*/ 374721 h 719800"/>
                <a:gd name="connsiteX17" fmla="*/ 318685 w 720739"/>
                <a:gd name="connsiteY17" fmla="*/ 360374 h 719800"/>
                <a:gd name="connsiteX18" fmla="*/ 369238 w 720739"/>
                <a:gd name="connsiteY18" fmla="*/ 406737 h 719800"/>
                <a:gd name="connsiteX19" fmla="*/ 326994 w 720739"/>
                <a:gd name="connsiteY19" fmla="*/ 395556 h 719800"/>
                <a:gd name="connsiteX20" fmla="*/ 284800 w 720739"/>
                <a:gd name="connsiteY20" fmla="*/ 437405 h 719800"/>
                <a:gd name="connsiteX21" fmla="*/ 385369 w 720739"/>
                <a:gd name="connsiteY21" fmla="*/ 463944 h 719800"/>
                <a:gd name="connsiteX22" fmla="*/ 415793 w 720739"/>
                <a:gd name="connsiteY22" fmla="*/ 449431 h 719800"/>
                <a:gd name="connsiteX23" fmla="*/ 428615 w 720739"/>
                <a:gd name="connsiteY23" fmla="*/ 461191 h 719800"/>
                <a:gd name="connsiteX24" fmla="*/ 454984 w 720739"/>
                <a:gd name="connsiteY24" fmla="*/ 432439 h 719800"/>
                <a:gd name="connsiteX25" fmla="*/ 443119 w 720739"/>
                <a:gd name="connsiteY25" fmla="*/ 421557 h 719800"/>
                <a:gd name="connsiteX26" fmla="*/ 457464 w 720739"/>
                <a:gd name="connsiteY26" fmla="*/ 388972 h 719800"/>
                <a:gd name="connsiteX27" fmla="*/ 428362 w 720739"/>
                <a:gd name="connsiteY27" fmla="*/ 290936 h 719800"/>
                <a:gd name="connsiteX28" fmla="*/ 428522 w 720739"/>
                <a:gd name="connsiteY28" fmla="*/ 290749 h 719800"/>
                <a:gd name="connsiteX29" fmla="*/ 427395 w 720739"/>
                <a:gd name="connsiteY29" fmla="*/ 289921 h 719800"/>
                <a:gd name="connsiteX30" fmla="*/ 427012 w 720739"/>
                <a:gd name="connsiteY30" fmla="*/ 289519 h 719800"/>
                <a:gd name="connsiteX31" fmla="*/ 426946 w 720739"/>
                <a:gd name="connsiteY31" fmla="*/ 289591 h 719800"/>
                <a:gd name="connsiteX32" fmla="*/ 352820 w 720739"/>
                <a:gd name="connsiteY32" fmla="*/ 270558 h 719800"/>
                <a:gd name="connsiteX33" fmla="*/ 307521 w 720739"/>
                <a:gd name="connsiteY33" fmla="*/ 297202 h 719800"/>
                <a:gd name="connsiteX34" fmla="*/ 255205 w 720739"/>
                <a:gd name="connsiteY34" fmla="*/ 249223 h 719800"/>
                <a:gd name="connsiteX35" fmla="*/ 258260 w 720739"/>
                <a:gd name="connsiteY35" fmla="*/ 247904 h 719800"/>
                <a:gd name="connsiteX36" fmla="*/ 296362 w 720739"/>
                <a:gd name="connsiteY36" fmla="*/ 257959 h 719800"/>
                <a:gd name="connsiteX37" fmla="*/ 334346 w 720739"/>
                <a:gd name="connsiteY37" fmla="*/ 220286 h 719800"/>
                <a:gd name="connsiteX38" fmla="*/ 243811 w 720739"/>
                <a:gd name="connsiteY38" fmla="*/ 196395 h 719800"/>
                <a:gd name="connsiteX39" fmla="*/ 213820 w 720739"/>
                <a:gd name="connsiteY39" fmla="*/ 211270 h 719800"/>
                <a:gd name="connsiteX40" fmla="*/ 201636 w 720739"/>
                <a:gd name="connsiteY40" fmla="*/ 200096 h 719800"/>
                <a:gd name="connsiteX41" fmla="*/ 175268 w 720739"/>
                <a:gd name="connsiteY41" fmla="*/ 228847 h 719800"/>
                <a:gd name="connsiteX42" fmla="*/ 0 w 720739"/>
                <a:gd name="connsiteY42" fmla="*/ 315347 h 719800"/>
                <a:gd name="connsiteX43" fmla="*/ 225227 w 720739"/>
                <a:gd name="connsiteY43" fmla="*/ 1283 h 719800"/>
                <a:gd name="connsiteX44" fmla="*/ 638335 w 720739"/>
                <a:gd name="connsiteY44" fmla="*/ 95361 h 719800"/>
                <a:gd name="connsiteX45" fmla="*/ 588606 w 720739"/>
                <a:gd name="connsiteY45" fmla="*/ 557888 h 719800"/>
                <a:gd name="connsiteX46" fmla="*/ 81233 w 720739"/>
                <a:gd name="connsiteY46" fmla="*/ 624201 h 719800"/>
                <a:gd name="connsiteX47" fmla="*/ 0 w 720739"/>
                <a:gd name="connsiteY47" fmla="*/ 315347 h 719800"/>
                <a:gd name="connsiteX0" fmla="*/ 348892 w 720739"/>
                <a:gd name="connsiteY0" fmla="*/ 335142 h 729933"/>
                <a:gd name="connsiteX1" fmla="*/ 361732 w 720739"/>
                <a:gd name="connsiteY1" fmla="*/ 326619 h 729933"/>
                <a:gd name="connsiteX2" fmla="*/ 387597 w 720739"/>
                <a:gd name="connsiteY2" fmla="*/ 334106 h 729933"/>
                <a:gd name="connsiteX3" fmla="*/ 399661 w 720739"/>
                <a:gd name="connsiteY3" fmla="*/ 375173 h 729933"/>
                <a:gd name="connsiteX4" fmla="*/ 398080 w 720739"/>
                <a:gd name="connsiteY4" fmla="*/ 380253 h 729933"/>
                <a:gd name="connsiteX5" fmla="*/ 348892 w 720739"/>
                <a:gd name="connsiteY5" fmla="*/ 335142 h 729933"/>
                <a:gd name="connsiteX6" fmla="*/ 230573 w 720739"/>
                <a:gd name="connsiteY6" fmla="*/ 279568 h 729933"/>
                <a:gd name="connsiteX7" fmla="*/ 274785 w 720739"/>
                <a:gd name="connsiteY7" fmla="*/ 320114 h 729933"/>
                <a:gd name="connsiteX8" fmla="*/ 274325 w 720739"/>
                <a:gd name="connsiteY8" fmla="*/ 320230 h 729933"/>
                <a:gd name="connsiteX9" fmla="*/ 239949 w 720739"/>
                <a:gd name="connsiteY9" fmla="*/ 310362 h 729933"/>
                <a:gd name="connsiteX10" fmla="*/ 239704 w 720739"/>
                <a:gd name="connsiteY10" fmla="*/ 310653 h 729933"/>
                <a:gd name="connsiteX11" fmla="*/ 230573 w 720739"/>
                <a:gd name="connsiteY11" fmla="*/ 279568 h 729933"/>
                <a:gd name="connsiteX12" fmla="*/ 175268 w 720739"/>
                <a:gd name="connsiteY12" fmla="*/ 228847 h 729933"/>
                <a:gd name="connsiteX13" fmla="*/ 188006 w 720739"/>
                <a:gd name="connsiteY13" fmla="*/ 240529 h 729933"/>
                <a:gd name="connsiteX14" fmla="*/ 176755 w 720739"/>
                <a:gd name="connsiteY14" fmla="*/ 263979 h 729933"/>
                <a:gd name="connsiteX15" fmla="*/ 204557 w 720739"/>
                <a:gd name="connsiteY15" fmla="*/ 352299 h 729933"/>
                <a:gd name="connsiteX16" fmla="*/ 280854 w 720739"/>
                <a:gd name="connsiteY16" fmla="*/ 374721 h 729933"/>
                <a:gd name="connsiteX17" fmla="*/ 318685 w 720739"/>
                <a:gd name="connsiteY17" fmla="*/ 360374 h 729933"/>
                <a:gd name="connsiteX18" fmla="*/ 369238 w 720739"/>
                <a:gd name="connsiteY18" fmla="*/ 406737 h 729933"/>
                <a:gd name="connsiteX19" fmla="*/ 326994 w 720739"/>
                <a:gd name="connsiteY19" fmla="*/ 395556 h 729933"/>
                <a:gd name="connsiteX20" fmla="*/ 284800 w 720739"/>
                <a:gd name="connsiteY20" fmla="*/ 437405 h 729933"/>
                <a:gd name="connsiteX21" fmla="*/ 385369 w 720739"/>
                <a:gd name="connsiteY21" fmla="*/ 463944 h 729933"/>
                <a:gd name="connsiteX22" fmla="*/ 415793 w 720739"/>
                <a:gd name="connsiteY22" fmla="*/ 449431 h 729933"/>
                <a:gd name="connsiteX23" fmla="*/ 428615 w 720739"/>
                <a:gd name="connsiteY23" fmla="*/ 461191 h 729933"/>
                <a:gd name="connsiteX24" fmla="*/ 454984 w 720739"/>
                <a:gd name="connsiteY24" fmla="*/ 432439 h 729933"/>
                <a:gd name="connsiteX25" fmla="*/ 443119 w 720739"/>
                <a:gd name="connsiteY25" fmla="*/ 421557 h 729933"/>
                <a:gd name="connsiteX26" fmla="*/ 457464 w 720739"/>
                <a:gd name="connsiteY26" fmla="*/ 388972 h 729933"/>
                <a:gd name="connsiteX27" fmla="*/ 428362 w 720739"/>
                <a:gd name="connsiteY27" fmla="*/ 290936 h 729933"/>
                <a:gd name="connsiteX28" fmla="*/ 428522 w 720739"/>
                <a:gd name="connsiteY28" fmla="*/ 290749 h 729933"/>
                <a:gd name="connsiteX29" fmla="*/ 427395 w 720739"/>
                <a:gd name="connsiteY29" fmla="*/ 289921 h 729933"/>
                <a:gd name="connsiteX30" fmla="*/ 427012 w 720739"/>
                <a:gd name="connsiteY30" fmla="*/ 289519 h 729933"/>
                <a:gd name="connsiteX31" fmla="*/ 426946 w 720739"/>
                <a:gd name="connsiteY31" fmla="*/ 289591 h 729933"/>
                <a:gd name="connsiteX32" fmla="*/ 352820 w 720739"/>
                <a:gd name="connsiteY32" fmla="*/ 270558 h 729933"/>
                <a:gd name="connsiteX33" fmla="*/ 307521 w 720739"/>
                <a:gd name="connsiteY33" fmla="*/ 297202 h 729933"/>
                <a:gd name="connsiteX34" fmla="*/ 255205 w 720739"/>
                <a:gd name="connsiteY34" fmla="*/ 249223 h 729933"/>
                <a:gd name="connsiteX35" fmla="*/ 258260 w 720739"/>
                <a:gd name="connsiteY35" fmla="*/ 247904 h 729933"/>
                <a:gd name="connsiteX36" fmla="*/ 296362 w 720739"/>
                <a:gd name="connsiteY36" fmla="*/ 257959 h 729933"/>
                <a:gd name="connsiteX37" fmla="*/ 334346 w 720739"/>
                <a:gd name="connsiteY37" fmla="*/ 220286 h 729933"/>
                <a:gd name="connsiteX38" fmla="*/ 243811 w 720739"/>
                <a:gd name="connsiteY38" fmla="*/ 196395 h 729933"/>
                <a:gd name="connsiteX39" fmla="*/ 213820 w 720739"/>
                <a:gd name="connsiteY39" fmla="*/ 211270 h 729933"/>
                <a:gd name="connsiteX40" fmla="*/ 201636 w 720739"/>
                <a:gd name="connsiteY40" fmla="*/ 200096 h 729933"/>
                <a:gd name="connsiteX41" fmla="*/ 175268 w 720739"/>
                <a:gd name="connsiteY41" fmla="*/ 228847 h 729933"/>
                <a:gd name="connsiteX42" fmla="*/ 0 w 720739"/>
                <a:gd name="connsiteY42" fmla="*/ 315347 h 729933"/>
                <a:gd name="connsiteX43" fmla="*/ 225227 w 720739"/>
                <a:gd name="connsiteY43" fmla="*/ 1283 h 729933"/>
                <a:gd name="connsiteX44" fmla="*/ 638335 w 720739"/>
                <a:gd name="connsiteY44" fmla="*/ 95361 h 729933"/>
                <a:gd name="connsiteX45" fmla="*/ 588606 w 720739"/>
                <a:gd name="connsiteY45" fmla="*/ 557888 h 729933"/>
                <a:gd name="connsiteX46" fmla="*/ 120870 w 720739"/>
                <a:gd name="connsiteY46" fmla="*/ 644397 h 729933"/>
                <a:gd name="connsiteX47" fmla="*/ 0 w 720739"/>
                <a:gd name="connsiteY47" fmla="*/ 315347 h 729933"/>
                <a:gd name="connsiteX0" fmla="*/ 348892 w 720739"/>
                <a:gd name="connsiteY0" fmla="*/ 335142 h 731465"/>
                <a:gd name="connsiteX1" fmla="*/ 361732 w 720739"/>
                <a:gd name="connsiteY1" fmla="*/ 326619 h 731465"/>
                <a:gd name="connsiteX2" fmla="*/ 387597 w 720739"/>
                <a:gd name="connsiteY2" fmla="*/ 334106 h 731465"/>
                <a:gd name="connsiteX3" fmla="*/ 399661 w 720739"/>
                <a:gd name="connsiteY3" fmla="*/ 375173 h 731465"/>
                <a:gd name="connsiteX4" fmla="*/ 398080 w 720739"/>
                <a:gd name="connsiteY4" fmla="*/ 380253 h 731465"/>
                <a:gd name="connsiteX5" fmla="*/ 348892 w 720739"/>
                <a:gd name="connsiteY5" fmla="*/ 335142 h 731465"/>
                <a:gd name="connsiteX6" fmla="*/ 230573 w 720739"/>
                <a:gd name="connsiteY6" fmla="*/ 279568 h 731465"/>
                <a:gd name="connsiteX7" fmla="*/ 274785 w 720739"/>
                <a:gd name="connsiteY7" fmla="*/ 320114 h 731465"/>
                <a:gd name="connsiteX8" fmla="*/ 274325 w 720739"/>
                <a:gd name="connsiteY8" fmla="*/ 320230 h 731465"/>
                <a:gd name="connsiteX9" fmla="*/ 239949 w 720739"/>
                <a:gd name="connsiteY9" fmla="*/ 310362 h 731465"/>
                <a:gd name="connsiteX10" fmla="*/ 239704 w 720739"/>
                <a:gd name="connsiteY10" fmla="*/ 310653 h 731465"/>
                <a:gd name="connsiteX11" fmla="*/ 230573 w 720739"/>
                <a:gd name="connsiteY11" fmla="*/ 279568 h 731465"/>
                <a:gd name="connsiteX12" fmla="*/ 175268 w 720739"/>
                <a:gd name="connsiteY12" fmla="*/ 228847 h 731465"/>
                <a:gd name="connsiteX13" fmla="*/ 188006 w 720739"/>
                <a:gd name="connsiteY13" fmla="*/ 240529 h 731465"/>
                <a:gd name="connsiteX14" fmla="*/ 176755 w 720739"/>
                <a:gd name="connsiteY14" fmla="*/ 263979 h 731465"/>
                <a:gd name="connsiteX15" fmla="*/ 204557 w 720739"/>
                <a:gd name="connsiteY15" fmla="*/ 352299 h 731465"/>
                <a:gd name="connsiteX16" fmla="*/ 280854 w 720739"/>
                <a:gd name="connsiteY16" fmla="*/ 374721 h 731465"/>
                <a:gd name="connsiteX17" fmla="*/ 318685 w 720739"/>
                <a:gd name="connsiteY17" fmla="*/ 360374 h 731465"/>
                <a:gd name="connsiteX18" fmla="*/ 369238 w 720739"/>
                <a:gd name="connsiteY18" fmla="*/ 406737 h 731465"/>
                <a:gd name="connsiteX19" fmla="*/ 326994 w 720739"/>
                <a:gd name="connsiteY19" fmla="*/ 395556 h 731465"/>
                <a:gd name="connsiteX20" fmla="*/ 284800 w 720739"/>
                <a:gd name="connsiteY20" fmla="*/ 437405 h 731465"/>
                <a:gd name="connsiteX21" fmla="*/ 385369 w 720739"/>
                <a:gd name="connsiteY21" fmla="*/ 463944 h 731465"/>
                <a:gd name="connsiteX22" fmla="*/ 415793 w 720739"/>
                <a:gd name="connsiteY22" fmla="*/ 449431 h 731465"/>
                <a:gd name="connsiteX23" fmla="*/ 428615 w 720739"/>
                <a:gd name="connsiteY23" fmla="*/ 461191 h 731465"/>
                <a:gd name="connsiteX24" fmla="*/ 454984 w 720739"/>
                <a:gd name="connsiteY24" fmla="*/ 432439 h 731465"/>
                <a:gd name="connsiteX25" fmla="*/ 443119 w 720739"/>
                <a:gd name="connsiteY25" fmla="*/ 421557 h 731465"/>
                <a:gd name="connsiteX26" fmla="*/ 457464 w 720739"/>
                <a:gd name="connsiteY26" fmla="*/ 388972 h 731465"/>
                <a:gd name="connsiteX27" fmla="*/ 428362 w 720739"/>
                <a:gd name="connsiteY27" fmla="*/ 290936 h 731465"/>
                <a:gd name="connsiteX28" fmla="*/ 428522 w 720739"/>
                <a:gd name="connsiteY28" fmla="*/ 290749 h 731465"/>
                <a:gd name="connsiteX29" fmla="*/ 427395 w 720739"/>
                <a:gd name="connsiteY29" fmla="*/ 289921 h 731465"/>
                <a:gd name="connsiteX30" fmla="*/ 427012 w 720739"/>
                <a:gd name="connsiteY30" fmla="*/ 289519 h 731465"/>
                <a:gd name="connsiteX31" fmla="*/ 426946 w 720739"/>
                <a:gd name="connsiteY31" fmla="*/ 289591 h 731465"/>
                <a:gd name="connsiteX32" fmla="*/ 352820 w 720739"/>
                <a:gd name="connsiteY32" fmla="*/ 270558 h 731465"/>
                <a:gd name="connsiteX33" fmla="*/ 307521 w 720739"/>
                <a:gd name="connsiteY33" fmla="*/ 297202 h 731465"/>
                <a:gd name="connsiteX34" fmla="*/ 255205 w 720739"/>
                <a:gd name="connsiteY34" fmla="*/ 249223 h 731465"/>
                <a:gd name="connsiteX35" fmla="*/ 258260 w 720739"/>
                <a:gd name="connsiteY35" fmla="*/ 247904 h 731465"/>
                <a:gd name="connsiteX36" fmla="*/ 296362 w 720739"/>
                <a:gd name="connsiteY36" fmla="*/ 257959 h 731465"/>
                <a:gd name="connsiteX37" fmla="*/ 334346 w 720739"/>
                <a:gd name="connsiteY37" fmla="*/ 220286 h 731465"/>
                <a:gd name="connsiteX38" fmla="*/ 243811 w 720739"/>
                <a:gd name="connsiteY38" fmla="*/ 196395 h 731465"/>
                <a:gd name="connsiteX39" fmla="*/ 213820 w 720739"/>
                <a:gd name="connsiteY39" fmla="*/ 211270 h 731465"/>
                <a:gd name="connsiteX40" fmla="*/ 201636 w 720739"/>
                <a:gd name="connsiteY40" fmla="*/ 200096 h 731465"/>
                <a:gd name="connsiteX41" fmla="*/ 175268 w 720739"/>
                <a:gd name="connsiteY41" fmla="*/ 228847 h 731465"/>
                <a:gd name="connsiteX42" fmla="*/ 0 w 720739"/>
                <a:gd name="connsiteY42" fmla="*/ 315347 h 731465"/>
                <a:gd name="connsiteX43" fmla="*/ 225227 w 720739"/>
                <a:gd name="connsiteY43" fmla="*/ 1283 h 731465"/>
                <a:gd name="connsiteX44" fmla="*/ 638335 w 720739"/>
                <a:gd name="connsiteY44" fmla="*/ 95361 h 731465"/>
                <a:gd name="connsiteX45" fmla="*/ 588606 w 720739"/>
                <a:gd name="connsiteY45" fmla="*/ 557888 h 731465"/>
                <a:gd name="connsiteX46" fmla="*/ 120870 w 720739"/>
                <a:gd name="connsiteY46" fmla="*/ 644397 h 731465"/>
                <a:gd name="connsiteX47" fmla="*/ 0 w 720739"/>
                <a:gd name="connsiteY47" fmla="*/ 315347 h 731465"/>
                <a:gd name="connsiteX0" fmla="*/ 348892 w 731940"/>
                <a:gd name="connsiteY0" fmla="*/ 336207 h 746412"/>
                <a:gd name="connsiteX1" fmla="*/ 361732 w 731940"/>
                <a:gd name="connsiteY1" fmla="*/ 327684 h 746412"/>
                <a:gd name="connsiteX2" fmla="*/ 387597 w 731940"/>
                <a:gd name="connsiteY2" fmla="*/ 335171 h 746412"/>
                <a:gd name="connsiteX3" fmla="*/ 399661 w 731940"/>
                <a:gd name="connsiteY3" fmla="*/ 376238 h 746412"/>
                <a:gd name="connsiteX4" fmla="*/ 398080 w 731940"/>
                <a:gd name="connsiteY4" fmla="*/ 381318 h 746412"/>
                <a:gd name="connsiteX5" fmla="*/ 348892 w 731940"/>
                <a:gd name="connsiteY5" fmla="*/ 336207 h 746412"/>
                <a:gd name="connsiteX6" fmla="*/ 230573 w 731940"/>
                <a:gd name="connsiteY6" fmla="*/ 280633 h 746412"/>
                <a:gd name="connsiteX7" fmla="*/ 274785 w 731940"/>
                <a:gd name="connsiteY7" fmla="*/ 321179 h 746412"/>
                <a:gd name="connsiteX8" fmla="*/ 274325 w 731940"/>
                <a:gd name="connsiteY8" fmla="*/ 321295 h 746412"/>
                <a:gd name="connsiteX9" fmla="*/ 239949 w 731940"/>
                <a:gd name="connsiteY9" fmla="*/ 311427 h 746412"/>
                <a:gd name="connsiteX10" fmla="*/ 239704 w 731940"/>
                <a:gd name="connsiteY10" fmla="*/ 311718 h 746412"/>
                <a:gd name="connsiteX11" fmla="*/ 230573 w 731940"/>
                <a:gd name="connsiteY11" fmla="*/ 280633 h 746412"/>
                <a:gd name="connsiteX12" fmla="*/ 175268 w 731940"/>
                <a:gd name="connsiteY12" fmla="*/ 229912 h 746412"/>
                <a:gd name="connsiteX13" fmla="*/ 188006 w 731940"/>
                <a:gd name="connsiteY13" fmla="*/ 241594 h 746412"/>
                <a:gd name="connsiteX14" fmla="*/ 176755 w 731940"/>
                <a:gd name="connsiteY14" fmla="*/ 265044 h 746412"/>
                <a:gd name="connsiteX15" fmla="*/ 204557 w 731940"/>
                <a:gd name="connsiteY15" fmla="*/ 353364 h 746412"/>
                <a:gd name="connsiteX16" fmla="*/ 280854 w 731940"/>
                <a:gd name="connsiteY16" fmla="*/ 375786 h 746412"/>
                <a:gd name="connsiteX17" fmla="*/ 318685 w 731940"/>
                <a:gd name="connsiteY17" fmla="*/ 361439 h 746412"/>
                <a:gd name="connsiteX18" fmla="*/ 369238 w 731940"/>
                <a:gd name="connsiteY18" fmla="*/ 407802 h 746412"/>
                <a:gd name="connsiteX19" fmla="*/ 326994 w 731940"/>
                <a:gd name="connsiteY19" fmla="*/ 396621 h 746412"/>
                <a:gd name="connsiteX20" fmla="*/ 284800 w 731940"/>
                <a:gd name="connsiteY20" fmla="*/ 438470 h 746412"/>
                <a:gd name="connsiteX21" fmla="*/ 385369 w 731940"/>
                <a:gd name="connsiteY21" fmla="*/ 465009 h 746412"/>
                <a:gd name="connsiteX22" fmla="*/ 415793 w 731940"/>
                <a:gd name="connsiteY22" fmla="*/ 450496 h 746412"/>
                <a:gd name="connsiteX23" fmla="*/ 428615 w 731940"/>
                <a:gd name="connsiteY23" fmla="*/ 462256 h 746412"/>
                <a:gd name="connsiteX24" fmla="*/ 454984 w 731940"/>
                <a:gd name="connsiteY24" fmla="*/ 433504 h 746412"/>
                <a:gd name="connsiteX25" fmla="*/ 443119 w 731940"/>
                <a:gd name="connsiteY25" fmla="*/ 422622 h 746412"/>
                <a:gd name="connsiteX26" fmla="*/ 457464 w 731940"/>
                <a:gd name="connsiteY26" fmla="*/ 390037 h 746412"/>
                <a:gd name="connsiteX27" fmla="*/ 428362 w 731940"/>
                <a:gd name="connsiteY27" fmla="*/ 292001 h 746412"/>
                <a:gd name="connsiteX28" fmla="*/ 428522 w 731940"/>
                <a:gd name="connsiteY28" fmla="*/ 291814 h 746412"/>
                <a:gd name="connsiteX29" fmla="*/ 427395 w 731940"/>
                <a:gd name="connsiteY29" fmla="*/ 290986 h 746412"/>
                <a:gd name="connsiteX30" fmla="*/ 427012 w 731940"/>
                <a:gd name="connsiteY30" fmla="*/ 290584 h 746412"/>
                <a:gd name="connsiteX31" fmla="*/ 426946 w 731940"/>
                <a:gd name="connsiteY31" fmla="*/ 290656 h 746412"/>
                <a:gd name="connsiteX32" fmla="*/ 352820 w 731940"/>
                <a:gd name="connsiteY32" fmla="*/ 271623 h 746412"/>
                <a:gd name="connsiteX33" fmla="*/ 307521 w 731940"/>
                <a:gd name="connsiteY33" fmla="*/ 298267 h 746412"/>
                <a:gd name="connsiteX34" fmla="*/ 255205 w 731940"/>
                <a:gd name="connsiteY34" fmla="*/ 250288 h 746412"/>
                <a:gd name="connsiteX35" fmla="*/ 258260 w 731940"/>
                <a:gd name="connsiteY35" fmla="*/ 248969 h 746412"/>
                <a:gd name="connsiteX36" fmla="*/ 296362 w 731940"/>
                <a:gd name="connsiteY36" fmla="*/ 259024 h 746412"/>
                <a:gd name="connsiteX37" fmla="*/ 334346 w 731940"/>
                <a:gd name="connsiteY37" fmla="*/ 221351 h 746412"/>
                <a:gd name="connsiteX38" fmla="*/ 243811 w 731940"/>
                <a:gd name="connsiteY38" fmla="*/ 197460 h 746412"/>
                <a:gd name="connsiteX39" fmla="*/ 213820 w 731940"/>
                <a:gd name="connsiteY39" fmla="*/ 212335 h 746412"/>
                <a:gd name="connsiteX40" fmla="*/ 201636 w 731940"/>
                <a:gd name="connsiteY40" fmla="*/ 201161 h 746412"/>
                <a:gd name="connsiteX41" fmla="*/ 175268 w 731940"/>
                <a:gd name="connsiteY41" fmla="*/ 229912 h 746412"/>
                <a:gd name="connsiteX42" fmla="*/ 0 w 731940"/>
                <a:gd name="connsiteY42" fmla="*/ 316412 h 746412"/>
                <a:gd name="connsiteX43" fmla="*/ 225227 w 731940"/>
                <a:gd name="connsiteY43" fmla="*/ 2348 h 746412"/>
                <a:gd name="connsiteX44" fmla="*/ 638335 w 731940"/>
                <a:gd name="connsiteY44" fmla="*/ 96426 h 746412"/>
                <a:gd name="connsiteX45" fmla="*/ 611711 w 731940"/>
                <a:gd name="connsiteY45" fmla="*/ 586606 h 746412"/>
                <a:gd name="connsiteX46" fmla="*/ 120870 w 731940"/>
                <a:gd name="connsiteY46" fmla="*/ 645462 h 746412"/>
                <a:gd name="connsiteX47" fmla="*/ 0 w 731940"/>
                <a:gd name="connsiteY47" fmla="*/ 316412 h 746412"/>
                <a:gd name="connsiteX0" fmla="*/ 348892 w 731940"/>
                <a:gd name="connsiteY0" fmla="*/ 336207 h 721787"/>
                <a:gd name="connsiteX1" fmla="*/ 361732 w 731940"/>
                <a:gd name="connsiteY1" fmla="*/ 327684 h 721787"/>
                <a:gd name="connsiteX2" fmla="*/ 387597 w 731940"/>
                <a:gd name="connsiteY2" fmla="*/ 335171 h 721787"/>
                <a:gd name="connsiteX3" fmla="*/ 399661 w 731940"/>
                <a:gd name="connsiteY3" fmla="*/ 376238 h 721787"/>
                <a:gd name="connsiteX4" fmla="*/ 398080 w 731940"/>
                <a:gd name="connsiteY4" fmla="*/ 381318 h 721787"/>
                <a:gd name="connsiteX5" fmla="*/ 348892 w 731940"/>
                <a:gd name="connsiteY5" fmla="*/ 336207 h 721787"/>
                <a:gd name="connsiteX6" fmla="*/ 230573 w 731940"/>
                <a:gd name="connsiteY6" fmla="*/ 280633 h 721787"/>
                <a:gd name="connsiteX7" fmla="*/ 274785 w 731940"/>
                <a:gd name="connsiteY7" fmla="*/ 321179 h 721787"/>
                <a:gd name="connsiteX8" fmla="*/ 274325 w 731940"/>
                <a:gd name="connsiteY8" fmla="*/ 321295 h 721787"/>
                <a:gd name="connsiteX9" fmla="*/ 239949 w 731940"/>
                <a:gd name="connsiteY9" fmla="*/ 311427 h 721787"/>
                <a:gd name="connsiteX10" fmla="*/ 239704 w 731940"/>
                <a:gd name="connsiteY10" fmla="*/ 311718 h 721787"/>
                <a:gd name="connsiteX11" fmla="*/ 230573 w 731940"/>
                <a:gd name="connsiteY11" fmla="*/ 280633 h 721787"/>
                <a:gd name="connsiteX12" fmla="*/ 175268 w 731940"/>
                <a:gd name="connsiteY12" fmla="*/ 229912 h 721787"/>
                <a:gd name="connsiteX13" fmla="*/ 188006 w 731940"/>
                <a:gd name="connsiteY13" fmla="*/ 241594 h 721787"/>
                <a:gd name="connsiteX14" fmla="*/ 176755 w 731940"/>
                <a:gd name="connsiteY14" fmla="*/ 265044 h 721787"/>
                <a:gd name="connsiteX15" fmla="*/ 204557 w 731940"/>
                <a:gd name="connsiteY15" fmla="*/ 353364 h 721787"/>
                <a:gd name="connsiteX16" fmla="*/ 280854 w 731940"/>
                <a:gd name="connsiteY16" fmla="*/ 375786 h 721787"/>
                <a:gd name="connsiteX17" fmla="*/ 318685 w 731940"/>
                <a:gd name="connsiteY17" fmla="*/ 361439 h 721787"/>
                <a:gd name="connsiteX18" fmla="*/ 369238 w 731940"/>
                <a:gd name="connsiteY18" fmla="*/ 407802 h 721787"/>
                <a:gd name="connsiteX19" fmla="*/ 326994 w 731940"/>
                <a:gd name="connsiteY19" fmla="*/ 396621 h 721787"/>
                <a:gd name="connsiteX20" fmla="*/ 284800 w 731940"/>
                <a:gd name="connsiteY20" fmla="*/ 438470 h 721787"/>
                <a:gd name="connsiteX21" fmla="*/ 385369 w 731940"/>
                <a:gd name="connsiteY21" fmla="*/ 465009 h 721787"/>
                <a:gd name="connsiteX22" fmla="*/ 415793 w 731940"/>
                <a:gd name="connsiteY22" fmla="*/ 450496 h 721787"/>
                <a:gd name="connsiteX23" fmla="*/ 428615 w 731940"/>
                <a:gd name="connsiteY23" fmla="*/ 462256 h 721787"/>
                <a:gd name="connsiteX24" fmla="*/ 454984 w 731940"/>
                <a:gd name="connsiteY24" fmla="*/ 433504 h 721787"/>
                <a:gd name="connsiteX25" fmla="*/ 443119 w 731940"/>
                <a:gd name="connsiteY25" fmla="*/ 422622 h 721787"/>
                <a:gd name="connsiteX26" fmla="*/ 457464 w 731940"/>
                <a:gd name="connsiteY26" fmla="*/ 390037 h 721787"/>
                <a:gd name="connsiteX27" fmla="*/ 428362 w 731940"/>
                <a:gd name="connsiteY27" fmla="*/ 292001 h 721787"/>
                <a:gd name="connsiteX28" fmla="*/ 428522 w 731940"/>
                <a:gd name="connsiteY28" fmla="*/ 291814 h 721787"/>
                <a:gd name="connsiteX29" fmla="*/ 427395 w 731940"/>
                <a:gd name="connsiteY29" fmla="*/ 290986 h 721787"/>
                <a:gd name="connsiteX30" fmla="*/ 427012 w 731940"/>
                <a:gd name="connsiteY30" fmla="*/ 290584 h 721787"/>
                <a:gd name="connsiteX31" fmla="*/ 426946 w 731940"/>
                <a:gd name="connsiteY31" fmla="*/ 290656 h 721787"/>
                <a:gd name="connsiteX32" fmla="*/ 352820 w 731940"/>
                <a:gd name="connsiteY32" fmla="*/ 271623 h 721787"/>
                <a:gd name="connsiteX33" fmla="*/ 307521 w 731940"/>
                <a:gd name="connsiteY33" fmla="*/ 298267 h 721787"/>
                <a:gd name="connsiteX34" fmla="*/ 255205 w 731940"/>
                <a:gd name="connsiteY34" fmla="*/ 250288 h 721787"/>
                <a:gd name="connsiteX35" fmla="*/ 258260 w 731940"/>
                <a:gd name="connsiteY35" fmla="*/ 248969 h 721787"/>
                <a:gd name="connsiteX36" fmla="*/ 296362 w 731940"/>
                <a:gd name="connsiteY36" fmla="*/ 259024 h 721787"/>
                <a:gd name="connsiteX37" fmla="*/ 334346 w 731940"/>
                <a:gd name="connsiteY37" fmla="*/ 221351 h 721787"/>
                <a:gd name="connsiteX38" fmla="*/ 243811 w 731940"/>
                <a:gd name="connsiteY38" fmla="*/ 197460 h 721787"/>
                <a:gd name="connsiteX39" fmla="*/ 213820 w 731940"/>
                <a:gd name="connsiteY39" fmla="*/ 212335 h 721787"/>
                <a:gd name="connsiteX40" fmla="*/ 201636 w 731940"/>
                <a:gd name="connsiteY40" fmla="*/ 201161 h 721787"/>
                <a:gd name="connsiteX41" fmla="*/ 175268 w 731940"/>
                <a:gd name="connsiteY41" fmla="*/ 229912 h 721787"/>
                <a:gd name="connsiteX42" fmla="*/ 0 w 731940"/>
                <a:gd name="connsiteY42" fmla="*/ 316412 h 721787"/>
                <a:gd name="connsiteX43" fmla="*/ 225227 w 731940"/>
                <a:gd name="connsiteY43" fmla="*/ 2348 h 721787"/>
                <a:gd name="connsiteX44" fmla="*/ 638335 w 731940"/>
                <a:gd name="connsiteY44" fmla="*/ 96426 h 721787"/>
                <a:gd name="connsiteX45" fmla="*/ 611711 w 731940"/>
                <a:gd name="connsiteY45" fmla="*/ 586606 h 721787"/>
                <a:gd name="connsiteX46" fmla="*/ 120870 w 731940"/>
                <a:gd name="connsiteY46" fmla="*/ 645462 h 721787"/>
                <a:gd name="connsiteX47" fmla="*/ 0 w 731940"/>
                <a:gd name="connsiteY47" fmla="*/ 316412 h 721787"/>
                <a:gd name="connsiteX0" fmla="*/ 348892 w 703658"/>
                <a:gd name="connsiteY0" fmla="*/ 336207 h 721787"/>
                <a:gd name="connsiteX1" fmla="*/ 361732 w 703658"/>
                <a:gd name="connsiteY1" fmla="*/ 327684 h 721787"/>
                <a:gd name="connsiteX2" fmla="*/ 387597 w 703658"/>
                <a:gd name="connsiteY2" fmla="*/ 335171 h 721787"/>
                <a:gd name="connsiteX3" fmla="*/ 399661 w 703658"/>
                <a:gd name="connsiteY3" fmla="*/ 376238 h 721787"/>
                <a:gd name="connsiteX4" fmla="*/ 398080 w 703658"/>
                <a:gd name="connsiteY4" fmla="*/ 381318 h 721787"/>
                <a:gd name="connsiteX5" fmla="*/ 348892 w 703658"/>
                <a:gd name="connsiteY5" fmla="*/ 336207 h 721787"/>
                <a:gd name="connsiteX6" fmla="*/ 230573 w 703658"/>
                <a:gd name="connsiteY6" fmla="*/ 280633 h 721787"/>
                <a:gd name="connsiteX7" fmla="*/ 274785 w 703658"/>
                <a:gd name="connsiteY7" fmla="*/ 321179 h 721787"/>
                <a:gd name="connsiteX8" fmla="*/ 274325 w 703658"/>
                <a:gd name="connsiteY8" fmla="*/ 321295 h 721787"/>
                <a:gd name="connsiteX9" fmla="*/ 239949 w 703658"/>
                <a:gd name="connsiteY9" fmla="*/ 311427 h 721787"/>
                <a:gd name="connsiteX10" fmla="*/ 239704 w 703658"/>
                <a:gd name="connsiteY10" fmla="*/ 311718 h 721787"/>
                <a:gd name="connsiteX11" fmla="*/ 230573 w 703658"/>
                <a:gd name="connsiteY11" fmla="*/ 280633 h 721787"/>
                <a:gd name="connsiteX12" fmla="*/ 175268 w 703658"/>
                <a:gd name="connsiteY12" fmla="*/ 229912 h 721787"/>
                <a:gd name="connsiteX13" fmla="*/ 188006 w 703658"/>
                <a:gd name="connsiteY13" fmla="*/ 241594 h 721787"/>
                <a:gd name="connsiteX14" fmla="*/ 176755 w 703658"/>
                <a:gd name="connsiteY14" fmla="*/ 265044 h 721787"/>
                <a:gd name="connsiteX15" fmla="*/ 204557 w 703658"/>
                <a:gd name="connsiteY15" fmla="*/ 353364 h 721787"/>
                <a:gd name="connsiteX16" fmla="*/ 280854 w 703658"/>
                <a:gd name="connsiteY16" fmla="*/ 375786 h 721787"/>
                <a:gd name="connsiteX17" fmla="*/ 318685 w 703658"/>
                <a:gd name="connsiteY17" fmla="*/ 361439 h 721787"/>
                <a:gd name="connsiteX18" fmla="*/ 369238 w 703658"/>
                <a:gd name="connsiteY18" fmla="*/ 407802 h 721787"/>
                <a:gd name="connsiteX19" fmla="*/ 326994 w 703658"/>
                <a:gd name="connsiteY19" fmla="*/ 396621 h 721787"/>
                <a:gd name="connsiteX20" fmla="*/ 284800 w 703658"/>
                <a:gd name="connsiteY20" fmla="*/ 438470 h 721787"/>
                <a:gd name="connsiteX21" fmla="*/ 385369 w 703658"/>
                <a:gd name="connsiteY21" fmla="*/ 465009 h 721787"/>
                <a:gd name="connsiteX22" fmla="*/ 415793 w 703658"/>
                <a:gd name="connsiteY22" fmla="*/ 450496 h 721787"/>
                <a:gd name="connsiteX23" fmla="*/ 428615 w 703658"/>
                <a:gd name="connsiteY23" fmla="*/ 462256 h 721787"/>
                <a:gd name="connsiteX24" fmla="*/ 454984 w 703658"/>
                <a:gd name="connsiteY24" fmla="*/ 433504 h 721787"/>
                <a:gd name="connsiteX25" fmla="*/ 443119 w 703658"/>
                <a:gd name="connsiteY25" fmla="*/ 422622 h 721787"/>
                <a:gd name="connsiteX26" fmla="*/ 457464 w 703658"/>
                <a:gd name="connsiteY26" fmla="*/ 390037 h 721787"/>
                <a:gd name="connsiteX27" fmla="*/ 428362 w 703658"/>
                <a:gd name="connsiteY27" fmla="*/ 292001 h 721787"/>
                <a:gd name="connsiteX28" fmla="*/ 428522 w 703658"/>
                <a:gd name="connsiteY28" fmla="*/ 291814 h 721787"/>
                <a:gd name="connsiteX29" fmla="*/ 427395 w 703658"/>
                <a:gd name="connsiteY29" fmla="*/ 290986 h 721787"/>
                <a:gd name="connsiteX30" fmla="*/ 427012 w 703658"/>
                <a:gd name="connsiteY30" fmla="*/ 290584 h 721787"/>
                <a:gd name="connsiteX31" fmla="*/ 426946 w 703658"/>
                <a:gd name="connsiteY31" fmla="*/ 290656 h 721787"/>
                <a:gd name="connsiteX32" fmla="*/ 352820 w 703658"/>
                <a:gd name="connsiteY32" fmla="*/ 271623 h 721787"/>
                <a:gd name="connsiteX33" fmla="*/ 307521 w 703658"/>
                <a:gd name="connsiteY33" fmla="*/ 298267 h 721787"/>
                <a:gd name="connsiteX34" fmla="*/ 255205 w 703658"/>
                <a:gd name="connsiteY34" fmla="*/ 250288 h 721787"/>
                <a:gd name="connsiteX35" fmla="*/ 258260 w 703658"/>
                <a:gd name="connsiteY35" fmla="*/ 248969 h 721787"/>
                <a:gd name="connsiteX36" fmla="*/ 296362 w 703658"/>
                <a:gd name="connsiteY36" fmla="*/ 259024 h 721787"/>
                <a:gd name="connsiteX37" fmla="*/ 334346 w 703658"/>
                <a:gd name="connsiteY37" fmla="*/ 221351 h 721787"/>
                <a:gd name="connsiteX38" fmla="*/ 243811 w 703658"/>
                <a:gd name="connsiteY38" fmla="*/ 197460 h 721787"/>
                <a:gd name="connsiteX39" fmla="*/ 213820 w 703658"/>
                <a:gd name="connsiteY39" fmla="*/ 212335 h 721787"/>
                <a:gd name="connsiteX40" fmla="*/ 201636 w 703658"/>
                <a:gd name="connsiteY40" fmla="*/ 201161 h 721787"/>
                <a:gd name="connsiteX41" fmla="*/ 175268 w 703658"/>
                <a:gd name="connsiteY41" fmla="*/ 229912 h 721787"/>
                <a:gd name="connsiteX42" fmla="*/ 0 w 703658"/>
                <a:gd name="connsiteY42" fmla="*/ 316412 h 721787"/>
                <a:gd name="connsiteX43" fmla="*/ 225227 w 703658"/>
                <a:gd name="connsiteY43" fmla="*/ 2348 h 721787"/>
                <a:gd name="connsiteX44" fmla="*/ 638335 w 703658"/>
                <a:gd name="connsiteY44" fmla="*/ 96426 h 721787"/>
                <a:gd name="connsiteX45" fmla="*/ 611711 w 703658"/>
                <a:gd name="connsiteY45" fmla="*/ 586606 h 721787"/>
                <a:gd name="connsiteX46" fmla="*/ 120870 w 703658"/>
                <a:gd name="connsiteY46" fmla="*/ 645462 h 721787"/>
                <a:gd name="connsiteX47" fmla="*/ 0 w 703658"/>
                <a:gd name="connsiteY47" fmla="*/ 316412 h 721787"/>
                <a:gd name="connsiteX0" fmla="*/ 348892 w 712232"/>
                <a:gd name="connsiteY0" fmla="*/ 336300 h 724701"/>
                <a:gd name="connsiteX1" fmla="*/ 361732 w 712232"/>
                <a:gd name="connsiteY1" fmla="*/ 327777 h 724701"/>
                <a:gd name="connsiteX2" fmla="*/ 387597 w 712232"/>
                <a:gd name="connsiteY2" fmla="*/ 335264 h 724701"/>
                <a:gd name="connsiteX3" fmla="*/ 399661 w 712232"/>
                <a:gd name="connsiteY3" fmla="*/ 376331 h 724701"/>
                <a:gd name="connsiteX4" fmla="*/ 398080 w 712232"/>
                <a:gd name="connsiteY4" fmla="*/ 381411 h 724701"/>
                <a:gd name="connsiteX5" fmla="*/ 348892 w 712232"/>
                <a:gd name="connsiteY5" fmla="*/ 336300 h 724701"/>
                <a:gd name="connsiteX6" fmla="*/ 230573 w 712232"/>
                <a:gd name="connsiteY6" fmla="*/ 280726 h 724701"/>
                <a:gd name="connsiteX7" fmla="*/ 274785 w 712232"/>
                <a:gd name="connsiteY7" fmla="*/ 321272 h 724701"/>
                <a:gd name="connsiteX8" fmla="*/ 274325 w 712232"/>
                <a:gd name="connsiteY8" fmla="*/ 321388 h 724701"/>
                <a:gd name="connsiteX9" fmla="*/ 239949 w 712232"/>
                <a:gd name="connsiteY9" fmla="*/ 311520 h 724701"/>
                <a:gd name="connsiteX10" fmla="*/ 239704 w 712232"/>
                <a:gd name="connsiteY10" fmla="*/ 311811 h 724701"/>
                <a:gd name="connsiteX11" fmla="*/ 230573 w 712232"/>
                <a:gd name="connsiteY11" fmla="*/ 280726 h 724701"/>
                <a:gd name="connsiteX12" fmla="*/ 175268 w 712232"/>
                <a:gd name="connsiteY12" fmla="*/ 230005 h 724701"/>
                <a:gd name="connsiteX13" fmla="*/ 188006 w 712232"/>
                <a:gd name="connsiteY13" fmla="*/ 241687 h 724701"/>
                <a:gd name="connsiteX14" fmla="*/ 176755 w 712232"/>
                <a:gd name="connsiteY14" fmla="*/ 265137 h 724701"/>
                <a:gd name="connsiteX15" fmla="*/ 204557 w 712232"/>
                <a:gd name="connsiteY15" fmla="*/ 353457 h 724701"/>
                <a:gd name="connsiteX16" fmla="*/ 280854 w 712232"/>
                <a:gd name="connsiteY16" fmla="*/ 375879 h 724701"/>
                <a:gd name="connsiteX17" fmla="*/ 318685 w 712232"/>
                <a:gd name="connsiteY17" fmla="*/ 361532 h 724701"/>
                <a:gd name="connsiteX18" fmla="*/ 369238 w 712232"/>
                <a:gd name="connsiteY18" fmla="*/ 407895 h 724701"/>
                <a:gd name="connsiteX19" fmla="*/ 326994 w 712232"/>
                <a:gd name="connsiteY19" fmla="*/ 396714 h 724701"/>
                <a:gd name="connsiteX20" fmla="*/ 284800 w 712232"/>
                <a:gd name="connsiteY20" fmla="*/ 438563 h 724701"/>
                <a:gd name="connsiteX21" fmla="*/ 385369 w 712232"/>
                <a:gd name="connsiteY21" fmla="*/ 465102 h 724701"/>
                <a:gd name="connsiteX22" fmla="*/ 415793 w 712232"/>
                <a:gd name="connsiteY22" fmla="*/ 450589 h 724701"/>
                <a:gd name="connsiteX23" fmla="*/ 428615 w 712232"/>
                <a:gd name="connsiteY23" fmla="*/ 462349 h 724701"/>
                <a:gd name="connsiteX24" fmla="*/ 454984 w 712232"/>
                <a:gd name="connsiteY24" fmla="*/ 433597 h 724701"/>
                <a:gd name="connsiteX25" fmla="*/ 443119 w 712232"/>
                <a:gd name="connsiteY25" fmla="*/ 422715 h 724701"/>
                <a:gd name="connsiteX26" fmla="*/ 457464 w 712232"/>
                <a:gd name="connsiteY26" fmla="*/ 390130 h 724701"/>
                <a:gd name="connsiteX27" fmla="*/ 428362 w 712232"/>
                <a:gd name="connsiteY27" fmla="*/ 292094 h 724701"/>
                <a:gd name="connsiteX28" fmla="*/ 428522 w 712232"/>
                <a:gd name="connsiteY28" fmla="*/ 291907 h 724701"/>
                <a:gd name="connsiteX29" fmla="*/ 427395 w 712232"/>
                <a:gd name="connsiteY29" fmla="*/ 291079 h 724701"/>
                <a:gd name="connsiteX30" fmla="*/ 427012 w 712232"/>
                <a:gd name="connsiteY30" fmla="*/ 290677 h 724701"/>
                <a:gd name="connsiteX31" fmla="*/ 426946 w 712232"/>
                <a:gd name="connsiteY31" fmla="*/ 290749 h 724701"/>
                <a:gd name="connsiteX32" fmla="*/ 352820 w 712232"/>
                <a:gd name="connsiteY32" fmla="*/ 271716 h 724701"/>
                <a:gd name="connsiteX33" fmla="*/ 307521 w 712232"/>
                <a:gd name="connsiteY33" fmla="*/ 298360 h 724701"/>
                <a:gd name="connsiteX34" fmla="*/ 255205 w 712232"/>
                <a:gd name="connsiteY34" fmla="*/ 250381 h 724701"/>
                <a:gd name="connsiteX35" fmla="*/ 258260 w 712232"/>
                <a:gd name="connsiteY35" fmla="*/ 249062 h 724701"/>
                <a:gd name="connsiteX36" fmla="*/ 296362 w 712232"/>
                <a:gd name="connsiteY36" fmla="*/ 259117 h 724701"/>
                <a:gd name="connsiteX37" fmla="*/ 334346 w 712232"/>
                <a:gd name="connsiteY37" fmla="*/ 221444 h 724701"/>
                <a:gd name="connsiteX38" fmla="*/ 243811 w 712232"/>
                <a:gd name="connsiteY38" fmla="*/ 197553 h 724701"/>
                <a:gd name="connsiteX39" fmla="*/ 213820 w 712232"/>
                <a:gd name="connsiteY39" fmla="*/ 212428 h 724701"/>
                <a:gd name="connsiteX40" fmla="*/ 201636 w 712232"/>
                <a:gd name="connsiteY40" fmla="*/ 201254 h 724701"/>
                <a:gd name="connsiteX41" fmla="*/ 175268 w 712232"/>
                <a:gd name="connsiteY41" fmla="*/ 230005 h 724701"/>
                <a:gd name="connsiteX42" fmla="*/ 0 w 712232"/>
                <a:gd name="connsiteY42" fmla="*/ 316505 h 724701"/>
                <a:gd name="connsiteX43" fmla="*/ 225227 w 712232"/>
                <a:gd name="connsiteY43" fmla="*/ 2441 h 724701"/>
                <a:gd name="connsiteX44" fmla="*/ 638335 w 712232"/>
                <a:gd name="connsiteY44" fmla="*/ 96519 h 724701"/>
                <a:gd name="connsiteX45" fmla="*/ 625461 w 712232"/>
                <a:gd name="connsiteY45" fmla="*/ 592846 h 724701"/>
                <a:gd name="connsiteX46" fmla="*/ 120870 w 712232"/>
                <a:gd name="connsiteY46" fmla="*/ 645555 h 724701"/>
                <a:gd name="connsiteX47" fmla="*/ 0 w 712232"/>
                <a:gd name="connsiteY47" fmla="*/ 316505 h 724701"/>
                <a:gd name="connsiteX0" fmla="*/ 348892 w 716659"/>
                <a:gd name="connsiteY0" fmla="*/ 335530 h 723931"/>
                <a:gd name="connsiteX1" fmla="*/ 361732 w 716659"/>
                <a:gd name="connsiteY1" fmla="*/ 327007 h 723931"/>
                <a:gd name="connsiteX2" fmla="*/ 387597 w 716659"/>
                <a:gd name="connsiteY2" fmla="*/ 334494 h 723931"/>
                <a:gd name="connsiteX3" fmla="*/ 399661 w 716659"/>
                <a:gd name="connsiteY3" fmla="*/ 375561 h 723931"/>
                <a:gd name="connsiteX4" fmla="*/ 398080 w 716659"/>
                <a:gd name="connsiteY4" fmla="*/ 380641 h 723931"/>
                <a:gd name="connsiteX5" fmla="*/ 348892 w 716659"/>
                <a:gd name="connsiteY5" fmla="*/ 335530 h 723931"/>
                <a:gd name="connsiteX6" fmla="*/ 230573 w 716659"/>
                <a:gd name="connsiteY6" fmla="*/ 279956 h 723931"/>
                <a:gd name="connsiteX7" fmla="*/ 274785 w 716659"/>
                <a:gd name="connsiteY7" fmla="*/ 320502 h 723931"/>
                <a:gd name="connsiteX8" fmla="*/ 274325 w 716659"/>
                <a:gd name="connsiteY8" fmla="*/ 320618 h 723931"/>
                <a:gd name="connsiteX9" fmla="*/ 239949 w 716659"/>
                <a:gd name="connsiteY9" fmla="*/ 310750 h 723931"/>
                <a:gd name="connsiteX10" fmla="*/ 239704 w 716659"/>
                <a:gd name="connsiteY10" fmla="*/ 311041 h 723931"/>
                <a:gd name="connsiteX11" fmla="*/ 230573 w 716659"/>
                <a:gd name="connsiteY11" fmla="*/ 279956 h 723931"/>
                <a:gd name="connsiteX12" fmla="*/ 175268 w 716659"/>
                <a:gd name="connsiteY12" fmla="*/ 229235 h 723931"/>
                <a:gd name="connsiteX13" fmla="*/ 188006 w 716659"/>
                <a:gd name="connsiteY13" fmla="*/ 240917 h 723931"/>
                <a:gd name="connsiteX14" fmla="*/ 176755 w 716659"/>
                <a:gd name="connsiteY14" fmla="*/ 264367 h 723931"/>
                <a:gd name="connsiteX15" fmla="*/ 204557 w 716659"/>
                <a:gd name="connsiteY15" fmla="*/ 352687 h 723931"/>
                <a:gd name="connsiteX16" fmla="*/ 280854 w 716659"/>
                <a:gd name="connsiteY16" fmla="*/ 375109 h 723931"/>
                <a:gd name="connsiteX17" fmla="*/ 318685 w 716659"/>
                <a:gd name="connsiteY17" fmla="*/ 360762 h 723931"/>
                <a:gd name="connsiteX18" fmla="*/ 369238 w 716659"/>
                <a:gd name="connsiteY18" fmla="*/ 407125 h 723931"/>
                <a:gd name="connsiteX19" fmla="*/ 326994 w 716659"/>
                <a:gd name="connsiteY19" fmla="*/ 395944 h 723931"/>
                <a:gd name="connsiteX20" fmla="*/ 284800 w 716659"/>
                <a:gd name="connsiteY20" fmla="*/ 437793 h 723931"/>
                <a:gd name="connsiteX21" fmla="*/ 385369 w 716659"/>
                <a:gd name="connsiteY21" fmla="*/ 464332 h 723931"/>
                <a:gd name="connsiteX22" fmla="*/ 415793 w 716659"/>
                <a:gd name="connsiteY22" fmla="*/ 449819 h 723931"/>
                <a:gd name="connsiteX23" fmla="*/ 428615 w 716659"/>
                <a:gd name="connsiteY23" fmla="*/ 461579 h 723931"/>
                <a:gd name="connsiteX24" fmla="*/ 454984 w 716659"/>
                <a:gd name="connsiteY24" fmla="*/ 432827 h 723931"/>
                <a:gd name="connsiteX25" fmla="*/ 443119 w 716659"/>
                <a:gd name="connsiteY25" fmla="*/ 421945 h 723931"/>
                <a:gd name="connsiteX26" fmla="*/ 457464 w 716659"/>
                <a:gd name="connsiteY26" fmla="*/ 389360 h 723931"/>
                <a:gd name="connsiteX27" fmla="*/ 428362 w 716659"/>
                <a:gd name="connsiteY27" fmla="*/ 291324 h 723931"/>
                <a:gd name="connsiteX28" fmla="*/ 428522 w 716659"/>
                <a:gd name="connsiteY28" fmla="*/ 291137 h 723931"/>
                <a:gd name="connsiteX29" fmla="*/ 427395 w 716659"/>
                <a:gd name="connsiteY29" fmla="*/ 290309 h 723931"/>
                <a:gd name="connsiteX30" fmla="*/ 427012 w 716659"/>
                <a:gd name="connsiteY30" fmla="*/ 289907 h 723931"/>
                <a:gd name="connsiteX31" fmla="*/ 426946 w 716659"/>
                <a:gd name="connsiteY31" fmla="*/ 289979 h 723931"/>
                <a:gd name="connsiteX32" fmla="*/ 352820 w 716659"/>
                <a:gd name="connsiteY32" fmla="*/ 270946 h 723931"/>
                <a:gd name="connsiteX33" fmla="*/ 307521 w 716659"/>
                <a:gd name="connsiteY33" fmla="*/ 297590 h 723931"/>
                <a:gd name="connsiteX34" fmla="*/ 255205 w 716659"/>
                <a:gd name="connsiteY34" fmla="*/ 249611 h 723931"/>
                <a:gd name="connsiteX35" fmla="*/ 258260 w 716659"/>
                <a:gd name="connsiteY35" fmla="*/ 248292 h 723931"/>
                <a:gd name="connsiteX36" fmla="*/ 296362 w 716659"/>
                <a:gd name="connsiteY36" fmla="*/ 258347 h 723931"/>
                <a:gd name="connsiteX37" fmla="*/ 334346 w 716659"/>
                <a:gd name="connsiteY37" fmla="*/ 220674 h 723931"/>
                <a:gd name="connsiteX38" fmla="*/ 243811 w 716659"/>
                <a:gd name="connsiteY38" fmla="*/ 196783 h 723931"/>
                <a:gd name="connsiteX39" fmla="*/ 213820 w 716659"/>
                <a:gd name="connsiteY39" fmla="*/ 211658 h 723931"/>
                <a:gd name="connsiteX40" fmla="*/ 201636 w 716659"/>
                <a:gd name="connsiteY40" fmla="*/ 200484 h 723931"/>
                <a:gd name="connsiteX41" fmla="*/ 175268 w 716659"/>
                <a:gd name="connsiteY41" fmla="*/ 229235 h 723931"/>
                <a:gd name="connsiteX42" fmla="*/ 0 w 716659"/>
                <a:gd name="connsiteY42" fmla="*/ 315735 h 723931"/>
                <a:gd name="connsiteX43" fmla="*/ 225227 w 716659"/>
                <a:gd name="connsiteY43" fmla="*/ 1671 h 723931"/>
                <a:gd name="connsiteX44" fmla="*/ 638335 w 716659"/>
                <a:gd name="connsiteY44" fmla="*/ 95749 h 723931"/>
                <a:gd name="connsiteX45" fmla="*/ 625461 w 716659"/>
                <a:gd name="connsiteY45" fmla="*/ 592076 h 723931"/>
                <a:gd name="connsiteX46" fmla="*/ 120870 w 716659"/>
                <a:gd name="connsiteY46" fmla="*/ 644785 h 723931"/>
                <a:gd name="connsiteX47" fmla="*/ 0 w 716659"/>
                <a:gd name="connsiteY47" fmla="*/ 315735 h 723931"/>
                <a:gd name="connsiteX0" fmla="*/ 348892 w 734416"/>
                <a:gd name="connsiteY0" fmla="*/ 334428 h 722829"/>
                <a:gd name="connsiteX1" fmla="*/ 361732 w 734416"/>
                <a:gd name="connsiteY1" fmla="*/ 325905 h 722829"/>
                <a:gd name="connsiteX2" fmla="*/ 387597 w 734416"/>
                <a:gd name="connsiteY2" fmla="*/ 333392 h 722829"/>
                <a:gd name="connsiteX3" fmla="*/ 399661 w 734416"/>
                <a:gd name="connsiteY3" fmla="*/ 374459 h 722829"/>
                <a:gd name="connsiteX4" fmla="*/ 398080 w 734416"/>
                <a:gd name="connsiteY4" fmla="*/ 379539 h 722829"/>
                <a:gd name="connsiteX5" fmla="*/ 348892 w 734416"/>
                <a:gd name="connsiteY5" fmla="*/ 334428 h 722829"/>
                <a:gd name="connsiteX6" fmla="*/ 230573 w 734416"/>
                <a:gd name="connsiteY6" fmla="*/ 278854 h 722829"/>
                <a:gd name="connsiteX7" fmla="*/ 274785 w 734416"/>
                <a:gd name="connsiteY7" fmla="*/ 319400 h 722829"/>
                <a:gd name="connsiteX8" fmla="*/ 274325 w 734416"/>
                <a:gd name="connsiteY8" fmla="*/ 319516 h 722829"/>
                <a:gd name="connsiteX9" fmla="*/ 239949 w 734416"/>
                <a:gd name="connsiteY9" fmla="*/ 309648 h 722829"/>
                <a:gd name="connsiteX10" fmla="*/ 239704 w 734416"/>
                <a:gd name="connsiteY10" fmla="*/ 309939 h 722829"/>
                <a:gd name="connsiteX11" fmla="*/ 230573 w 734416"/>
                <a:gd name="connsiteY11" fmla="*/ 278854 h 722829"/>
                <a:gd name="connsiteX12" fmla="*/ 175268 w 734416"/>
                <a:gd name="connsiteY12" fmla="*/ 228133 h 722829"/>
                <a:gd name="connsiteX13" fmla="*/ 188006 w 734416"/>
                <a:gd name="connsiteY13" fmla="*/ 239815 h 722829"/>
                <a:gd name="connsiteX14" fmla="*/ 176755 w 734416"/>
                <a:gd name="connsiteY14" fmla="*/ 263265 h 722829"/>
                <a:gd name="connsiteX15" fmla="*/ 204557 w 734416"/>
                <a:gd name="connsiteY15" fmla="*/ 351585 h 722829"/>
                <a:gd name="connsiteX16" fmla="*/ 280854 w 734416"/>
                <a:gd name="connsiteY16" fmla="*/ 374007 h 722829"/>
                <a:gd name="connsiteX17" fmla="*/ 318685 w 734416"/>
                <a:gd name="connsiteY17" fmla="*/ 359660 h 722829"/>
                <a:gd name="connsiteX18" fmla="*/ 369238 w 734416"/>
                <a:gd name="connsiteY18" fmla="*/ 406023 h 722829"/>
                <a:gd name="connsiteX19" fmla="*/ 326994 w 734416"/>
                <a:gd name="connsiteY19" fmla="*/ 394842 h 722829"/>
                <a:gd name="connsiteX20" fmla="*/ 284800 w 734416"/>
                <a:gd name="connsiteY20" fmla="*/ 436691 h 722829"/>
                <a:gd name="connsiteX21" fmla="*/ 385369 w 734416"/>
                <a:gd name="connsiteY21" fmla="*/ 463230 h 722829"/>
                <a:gd name="connsiteX22" fmla="*/ 415793 w 734416"/>
                <a:gd name="connsiteY22" fmla="*/ 448717 h 722829"/>
                <a:gd name="connsiteX23" fmla="*/ 428615 w 734416"/>
                <a:gd name="connsiteY23" fmla="*/ 460477 h 722829"/>
                <a:gd name="connsiteX24" fmla="*/ 454984 w 734416"/>
                <a:gd name="connsiteY24" fmla="*/ 431725 h 722829"/>
                <a:gd name="connsiteX25" fmla="*/ 443119 w 734416"/>
                <a:gd name="connsiteY25" fmla="*/ 420843 h 722829"/>
                <a:gd name="connsiteX26" fmla="*/ 457464 w 734416"/>
                <a:gd name="connsiteY26" fmla="*/ 388258 h 722829"/>
                <a:gd name="connsiteX27" fmla="*/ 428362 w 734416"/>
                <a:gd name="connsiteY27" fmla="*/ 290222 h 722829"/>
                <a:gd name="connsiteX28" fmla="*/ 428522 w 734416"/>
                <a:gd name="connsiteY28" fmla="*/ 290035 h 722829"/>
                <a:gd name="connsiteX29" fmla="*/ 427395 w 734416"/>
                <a:gd name="connsiteY29" fmla="*/ 289207 h 722829"/>
                <a:gd name="connsiteX30" fmla="*/ 427012 w 734416"/>
                <a:gd name="connsiteY30" fmla="*/ 288805 h 722829"/>
                <a:gd name="connsiteX31" fmla="*/ 426946 w 734416"/>
                <a:gd name="connsiteY31" fmla="*/ 288877 h 722829"/>
                <a:gd name="connsiteX32" fmla="*/ 352820 w 734416"/>
                <a:gd name="connsiteY32" fmla="*/ 269844 h 722829"/>
                <a:gd name="connsiteX33" fmla="*/ 307521 w 734416"/>
                <a:gd name="connsiteY33" fmla="*/ 296488 h 722829"/>
                <a:gd name="connsiteX34" fmla="*/ 255205 w 734416"/>
                <a:gd name="connsiteY34" fmla="*/ 248509 h 722829"/>
                <a:gd name="connsiteX35" fmla="*/ 258260 w 734416"/>
                <a:gd name="connsiteY35" fmla="*/ 247190 h 722829"/>
                <a:gd name="connsiteX36" fmla="*/ 296362 w 734416"/>
                <a:gd name="connsiteY36" fmla="*/ 257245 h 722829"/>
                <a:gd name="connsiteX37" fmla="*/ 334346 w 734416"/>
                <a:gd name="connsiteY37" fmla="*/ 219572 h 722829"/>
                <a:gd name="connsiteX38" fmla="*/ 243811 w 734416"/>
                <a:gd name="connsiteY38" fmla="*/ 195681 h 722829"/>
                <a:gd name="connsiteX39" fmla="*/ 213820 w 734416"/>
                <a:gd name="connsiteY39" fmla="*/ 210556 h 722829"/>
                <a:gd name="connsiteX40" fmla="*/ 201636 w 734416"/>
                <a:gd name="connsiteY40" fmla="*/ 199382 h 722829"/>
                <a:gd name="connsiteX41" fmla="*/ 175268 w 734416"/>
                <a:gd name="connsiteY41" fmla="*/ 228133 h 722829"/>
                <a:gd name="connsiteX42" fmla="*/ 0 w 734416"/>
                <a:gd name="connsiteY42" fmla="*/ 314633 h 722829"/>
                <a:gd name="connsiteX43" fmla="*/ 225227 w 734416"/>
                <a:gd name="connsiteY43" fmla="*/ 569 h 722829"/>
                <a:gd name="connsiteX44" fmla="*/ 674161 w 734416"/>
                <a:gd name="connsiteY44" fmla="*/ 143659 h 722829"/>
                <a:gd name="connsiteX45" fmla="*/ 625461 w 734416"/>
                <a:gd name="connsiteY45" fmla="*/ 590974 h 722829"/>
                <a:gd name="connsiteX46" fmla="*/ 120870 w 734416"/>
                <a:gd name="connsiteY46" fmla="*/ 643683 h 722829"/>
                <a:gd name="connsiteX47" fmla="*/ 0 w 734416"/>
                <a:gd name="connsiteY47" fmla="*/ 314633 h 722829"/>
                <a:gd name="connsiteX0" fmla="*/ 348892 w 734000"/>
                <a:gd name="connsiteY0" fmla="*/ 334499 h 722900"/>
                <a:gd name="connsiteX1" fmla="*/ 361732 w 734000"/>
                <a:gd name="connsiteY1" fmla="*/ 325976 h 722900"/>
                <a:gd name="connsiteX2" fmla="*/ 387597 w 734000"/>
                <a:gd name="connsiteY2" fmla="*/ 333463 h 722900"/>
                <a:gd name="connsiteX3" fmla="*/ 399661 w 734000"/>
                <a:gd name="connsiteY3" fmla="*/ 374530 h 722900"/>
                <a:gd name="connsiteX4" fmla="*/ 398080 w 734000"/>
                <a:gd name="connsiteY4" fmla="*/ 379610 h 722900"/>
                <a:gd name="connsiteX5" fmla="*/ 348892 w 734000"/>
                <a:gd name="connsiteY5" fmla="*/ 334499 h 722900"/>
                <a:gd name="connsiteX6" fmla="*/ 230573 w 734000"/>
                <a:gd name="connsiteY6" fmla="*/ 278925 h 722900"/>
                <a:gd name="connsiteX7" fmla="*/ 274785 w 734000"/>
                <a:gd name="connsiteY7" fmla="*/ 319471 h 722900"/>
                <a:gd name="connsiteX8" fmla="*/ 274325 w 734000"/>
                <a:gd name="connsiteY8" fmla="*/ 319587 h 722900"/>
                <a:gd name="connsiteX9" fmla="*/ 239949 w 734000"/>
                <a:gd name="connsiteY9" fmla="*/ 309719 h 722900"/>
                <a:gd name="connsiteX10" fmla="*/ 239704 w 734000"/>
                <a:gd name="connsiteY10" fmla="*/ 310010 h 722900"/>
                <a:gd name="connsiteX11" fmla="*/ 230573 w 734000"/>
                <a:gd name="connsiteY11" fmla="*/ 278925 h 722900"/>
                <a:gd name="connsiteX12" fmla="*/ 175268 w 734000"/>
                <a:gd name="connsiteY12" fmla="*/ 228204 h 722900"/>
                <a:gd name="connsiteX13" fmla="*/ 188006 w 734000"/>
                <a:gd name="connsiteY13" fmla="*/ 239886 h 722900"/>
                <a:gd name="connsiteX14" fmla="*/ 176755 w 734000"/>
                <a:gd name="connsiteY14" fmla="*/ 263336 h 722900"/>
                <a:gd name="connsiteX15" fmla="*/ 204557 w 734000"/>
                <a:gd name="connsiteY15" fmla="*/ 351656 h 722900"/>
                <a:gd name="connsiteX16" fmla="*/ 280854 w 734000"/>
                <a:gd name="connsiteY16" fmla="*/ 374078 h 722900"/>
                <a:gd name="connsiteX17" fmla="*/ 318685 w 734000"/>
                <a:gd name="connsiteY17" fmla="*/ 359731 h 722900"/>
                <a:gd name="connsiteX18" fmla="*/ 369238 w 734000"/>
                <a:gd name="connsiteY18" fmla="*/ 406094 h 722900"/>
                <a:gd name="connsiteX19" fmla="*/ 326994 w 734000"/>
                <a:gd name="connsiteY19" fmla="*/ 394913 h 722900"/>
                <a:gd name="connsiteX20" fmla="*/ 284800 w 734000"/>
                <a:gd name="connsiteY20" fmla="*/ 436762 h 722900"/>
                <a:gd name="connsiteX21" fmla="*/ 385369 w 734000"/>
                <a:gd name="connsiteY21" fmla="*/ 463301 h 722900"/>
                <a:gd name="connsiteX22" fmla="*/ 415793 w 734000"/>
                <a:gd name="connsiteY22" fmla="*/ 448788 h 722900"/>
                <a:gd name="connsiteX23" fmla="*/ 428615 w 734000"/>
                <a:gd name="connsiteY23" fmla="*/ 460548 h 722900"/>
                <a:gd name="connsiteX24" fmla="*/ 454984 w 734000"/>
                <a:gd name="connsiteY24" fmla="*/ 431796 h 722900"/>
                <a:gd name="connsiteX25" fmla="*/ 443119 w 734000"/>
                <a:gd name="connsiteY25" fmla="*/ 420914 h 722900"/>
                <a:gd name="connsiteX26" fmla="*/ 457464 w 734000"/>
                <a:gd name="connsiteY26" fmla="*/ 388329 h 722900"/>
                <a:gd name="connsiteX27" fmla="*/ 428362 w 734000"/>
                <a:gd name="connsiteY27" fmla="*/ 290293 h 722900"/>
                <a:gd name="connsiteX28" fmla="*/ 428522 w 734000"/>
                <a:gd name="connsiteY28" fmla="*/ 290106 h 722900"/>
                <a:gd name="connsiteX29" fmla="*/ 427395 w 734000"/>
                <a:gd name="connsiteY29" fmla="*/ 289278 h 722900"/>
                <a:gd name="connsiteX30" fmla="*/ 427012 w 734000"/>
                <a:gd name="connsiteY30" fmla="*/ 288876 h 722900"/>
                <a:gd name="connsiteX31" fmla="*/ 426946 w 734000"/>
                <a:gd name="connsiteY31" fmla="*/ 288948 h 722900"/>
                <a:gd name="connsiteX32" fmla="*/ 352820 w 734000"/>
                <a:gd name="connsiteY32" fmla="*/ 269915 h 722900"/>
                <a:gd name="connsiteX33" fmla="*/ 307521 w 734000"/>
                <a:gd name="connsiteY33" fmla="*/ 296559 h 722900"/>
                <a:gd name="connsiteX34" fmla="*/ 255205 w 734000"/>
                <a:gd name="connsiteY34" fmla="*/ 248580 h 722900"/>
                <a:gd name="connsiteX35" fmla="*/ 258260 w 734000"/>
                <a:gd name="connsiteY35" fmla="*/ 247261 h 722900"/>
                <a:gd name="connsiteX36" fmla="*/ 296362 w 734000"/>
                <a:gd name="connsiteY36" fmla="*/ 257316 h 722900"/>
                <a:gd name="connsiteX37" fmla="*/ 334346 w 734000"/>
                <a:gd name="connsiteY37" fmla="*/ 219643 h 722900"/>
                <a:gd name="connsiteX38" fmla="*/ 243811 w 734000"/>
                <a:gd name="connsiteY38" fmla="*/ 195752 h 722900"/>
                <a:gd name="connsiteX39" fmla="*/ 213820 w 734000"/>
                <a:gd name="connsiteY39" fmla="*/ 210627 h 722900"/>
                <a:gd name="connsiteX40" fmla="*/ 201636 w 734000"/>
                <a:gd name="connsiteY40" fmla="*/ 199453 h 722900"/>
                <a:gd name="connsiteX41" fmla="*/ 175268 w 734000"/>
                <a:gd name="connsiteY41" fmla="*/ 228204 h 722900"/>
                <a:gd name="connsiteX42" fmla="*/ 0 w 734000"/>
                <a:gd name="connsiteY42" fmla="*/ 314704 h 722900"/>
                <a:gd name="connsiteX43" fmla="*/ 225227 w 734000"/>
                <a:gd name="connsiteY43" fmla="*/ 640 h 722900"/>
                <a:gd name="connsiteX44" fmla="*/ 674161 w 734000"/>
                <a:gd name="connsiteY44" fmla="*/ 143730 h 722900"/>
                <a:gd name="connsiteX45" fmla="*/ 625461 w 734000"/>
                <a:gd name="connsiteY45" fmla="*/ 591045 h 722900"/>
                <a:gd name="connsiteX46" fmla="*/ 120870 w 734000"/>
                <a:gd name="connsiteY46" fmla="*/ 643754 h 722900"/>
                <a:gd name="connsiteX47" fmla="*/ 0 w 734000"/>
                <a:gd name="connsiteY47" fmla="*/ 314704 h 722900"/>
                <a:gd name="connsiteX0" fmla="*/ 348892 w 734000"/>
                <a:gd name="connsiteY0" fmla="*/ 334499 h 722205"/>
                <a:gd name="connsiteX1" fmla="*/ 361732 w 734000"/>
                <a:gd name="connsiteY1" fmla="*/ 325976 h 722205"/>
                <a:gd name="connsiteX2" fmla="*/ 387597 w 734000"/>
                <a:gd name="connsiteY2" fmla="*/ 333463 h 722205"/>
                <a:gd name="connsiteX3" fmla="*/ 399661 w 734000"/>
                <a:gd name="connsiteY3" fmla="*/ 374530 h 722205"/>
                <a:gd name="connsiteX4" fmla="*/ 398080 w 734000"/>
                <a:gd name="connsiteY4" fmla="*/ 379610 h 722205"/>
                <a:gd name="connsiteX5" fmla="*/ 348892 w 734000"/>
                <a:gd name="connsiteY5" fmla="*/ 334499 h 722205"/>
                <a:gd name="connsiteX6" fmla="*/ 230573 w 734000"/>
                <a:gd name="connsiteY6" fmla="*/ 278925 h 722205"/>
                <a:gd name="connsiteX7" fmla="*/ 274785 w 734000"/>
                <a:gd name="connsiteY7" fmla="*/ 319471 h 722205"/>
                <a:gd name="connsiteX8" fmla="*/ 274325 w 734000"/>
                <a:gd name="connsiteY8" fmla="*/ 319587 h 722205"/>
                <a:gd name="connsiteX9" fmla="*/ 239949 w 734000"/>
                <a:gd name="connsiteY9" fmla="*/ 309719 h 722205"/>
                <a:gd name="connsiteX10" fmla="*/ 239704 w 734000"/>
                <a:gd name="connsiteY10" fmla="*/ 310010 h 722205"/>
                <a:gd name="connsiteX11" fmla="*/ 230573 w 734000"/>
                <a:gd name="connsiteY11" fmla="*/ 278925 h 722205"/>
                <a:gd name="connsiteX12" fmla="*/ 175268 w 734000"/>
                <a:gd name="connsiteY12" fmla="*/ 228204 h 722205"/>
                <a:gd name="connsiteX13" fmla="*/ 188006 w 734000"/>
                <a:gd name="connsiteY13" fmla="*/ 239886 h 722205"/>
                <a:gd name="connsiteX14" fmla="*/ 176755 w 734000"/>
                <a:gd name="connsiteY14" fmla="*/ 263336 h 722205"/>
                <a:gd name="connsiteX15" fmla="*/ 204557 w 734000"/>
                <a:gd name="connsiteY15" fmla="*/ 351656 h 722205"/>
                <a:gd name="connsiteX16" fmla="*/ 280854 w 734000"/>
                <a:gd name="connsiteY16" fmla="*/ 374078 h 722205"/>
                <a:gd name="connsiteX17" fmla="*/ 318685 w 734000"/>
                <a:gd name="connsiteY17" fmla="*/ 359731 h 722205"/>
                <a:gd name="connsiteX18" fmla="*/ 369238 w 734000"/>
                <a:gd name="connsiteY18" fmla="*/ 406094 h 722205"/>
                <a:gd name="connsiteX19" fmla="*/ 326994 w 734000"/>
                <a:gd name="connsiteY19" fmla="*/ 394913 h 722205"/>
                <a:gd name="connsiteX20" fmla="*/ 284800 w 734000"/>
                <a:gd name="connsiteY20" fmla="*/ 436762 h 722205"/>
                <a:gd name="connsiteX21" fmla="*/ 385369 w 734000"/>
                <a:gd name="connsiteY21" fmla="*/ 463301 h 722205"/>
                <a:gd name="connsiteX22" fmla="*/ 415793 w 734000"/>
                <a:gd name="connsiteY22" fmla="*/ 448788 h 722205"/>
                <a:gd name="connsiteX23" fmla="*/ 428615 w 734000"/>
                <a:gd name="connsiteY23" fmla="*/ 460548 h 722205"/>
                <a:gd name="connsiteX24" fmla="*/ 454984 w 734000"/>
                <a:gd name="connsiteY24" fmla="*/ 431796 h 722205"/>
                <a:gd name="connsiteX25" fmla="*/ 443119 w 734000"/>
                <a:gd name="connsiteY25" fmla="*/ 420914 h 722205"/>
                <a:gd name="connsiteX26" fmla="*/ 457464 w 734000"/>
                <a:gd name="connsiteY26" fmla="*/ 388329 h 722205"/>
                <a:gd name="connsiteX27" fmla="*/ 428362 w 734000"/>
                <a:gd name="connsiteY27" fmla="*/ 290293 h 722205"/>
                <a:gd name="connsiteX28" fmla="*/ 428522 w 734000"/>
                <a:gd name="connsiteY28" fmla="*/ 290106 h 722205"/>
                <a:gd name="connsiteX29" fmla="*/ 427395 w 734000"/>
                <a:gd name="connsiteY29" fmla="*/ 289278 h 722205"/>
                <a:gd name="connsiteX30" fmla="*/ 427012 w 734000"/>
                <a:gd name="connsiteY30" fmla="*/ 288876 h 722205"/>
                <a:gd name="connsiteX31" fmla="*/ 426946 w 734000"/>
                <a:gd name="connsiteY31" fmla="*/ 288948 h 722205"/>
                <a:gd name="connsiteX32" fmla="*/ 352820 w 734000"/>
                <a:gd name="connsiteY32" fmla="*/ 269915 h 722205"/>
                <a:gd name="connsiteX33" fmla="*/ 307521 w 734000"/>
                <a:gd name="connsiteY33" fmla="*/ 296559 h 722205"/>
                <a:gd name="connsiteX34" fmla="*/ 255205 w 734000"/>
                <a:gd name="connsiteY34" fmla="*/ 248580 h 722205"/>
                <a:gd name="connsiteX35" fmla="*/ 258260 w 734000"/>
                <a:gd name="connsiteY35" fmla="*/ 247261 h 722205"/>
                <a:gd name="connsiteX36" fmla="*/ 296362 w 734000"/>
                <a:gd name="connsiteY36" fmla="*/ 257316 h 722205"/>
                <a:gd name="connsiteX37" fmla="*/ 334346 w 734000"/>
                <a:gd name="connsiteY37" fmla="*/ 219643 h 722205"/>
                <a:gd name="connsiteX38" fmla="*/ 243811 w 734000"/>
                <a:gd name="connsiteY38" fmla="*/ 195752 h 722205"/>
                <a:gd name="connsiteX39" fmla="*/ 213820 w 734000"/>
                <a:gd name="connsiteY39" fmla="*/ 210627 h 722205"/>
                <a:gd name="connsiteX40" fmla="*/ 201636 w 734000"/>
                <a:gd name="connsiteY40" fmla="*/ 199453 h 722205"/>
                <a:gd name="connsiteX41" fmla="*/ 175268 w 734000"/>
                <a:gd name="connsiteY41" fmla="*/ 228204 h 722205"/>
                <a:gd name="connsiteX42" fmla="*/ 0 w 734000"/>
                <a:gd name="connsiteY42" fmla="*/ 314704 h 722205"/>
                <a:gd name="connsiteX43" fmla="*/ 225227 w 734000"/>
                <a:gd name="connsiteY43" fmla="*/ 640 h 722205"/>
                <a:gd name="connsiteX44" fmla="*/ 674161 w 734000"/>
                <a:gd name="connsiteY44" fmla="*/ 143730 h 722205"/>
                <a:gd name="connsiteX45" fmla="*/ 625461 w 734000"/>
                <a:gd name="connsiteY45" fmla="*/ 591045 h 722205"/>
                <a:gd name="connsiteX46" fmla="*/ 151149 w 734000"/>
                <a:gd name="connsiteY46" fmla="*/ 642445 h 722205"/>
                <a:gd name="connsiteX47" fmla="*/ 0 w 734000"/>
                <a:gd name="connsiteY47" fmla="*/ 314704 h 722205"/>
                <a:gd name="connsiteX0" fmla="*/ 348892 w 734000"/>
                <a:gd name="connsiteY0" fmla="*/ 334499 h 722205"/>
                <a:gd name="connsiteX1" fmla="*/ 361732 w 734000"/>
                <a:gd name="connsiteY1" fmla="*/ 325976 h 722205"/>
                <a:gd name="connsiteX2" fmla="*/ 387597 w 734000"/>
                <a:gd name="connsiteY2" fmla="*/ 333463 h 722205"/>
                <a:gd name="connsiteX3" fmla="*/ 399661 w 734000"/>
                <a:gd name="connsiteY3" fmla="*/ 374530 h 722205"/>
                <a:gd name="connsiteX4" fmla="*/ 398080 w 734000"/>
                <a:gd name="connsiteY4" fmla="*/ 379610 h 722205"/>
                <a:gd name="connsiteX5" fmla="*/ 348892 w 734000"/>
                <a:gd name="connsiteY5" fmla="*/ 334499 h 722205"/>
                <a:gd name="connsiteX6" fmla="*/ 230573 w 734000"/>
                <a:gd name="connsiteY6" fmla="*/ 278925 h 722205"/>
                <a:gd name="connsiteX7" fmla="*/ 274785 w 734000"/>
                <a:gd name="connsiteY7" fmla="*/ 319471 h 722205"/>
                <a:gd name="connsiteX8" fmla="*/ 274325 w 734000"/>
                <a:gd name="connsiteY8" fmla="*/ 319587 h 722205"/>
                <a:gd name="connsiteX9" fmla="*/ 239949 w 734000"/>
                <a:gd name="connsiteY9" fmla="*/ 309719 h 722205"/>
                <a:gd name="connsiteX10" fmla="*/ 239704 w 734000"/>
                <a:gd name="connsiteY10" fmla="*/ 310010 h 722205"/>
                <a:gd name="connsiteX11" fmla="*/ 230573 w 734000"/>
                <a:gd name="connsiteY11" fmla="*/ 278925 h 722205"/>
                <a:gd name="connsiteX12" fmla="*/ 175268 w 734000"/>
                <a:gd name="connsiteY12" fmla="*/ 228204 h 722205"/>
                <a:gd name="connsiteX13" fmla="*/ 188006 w 734000"/>
                <a:gd name="connsiteY13" fmla="*/ 239886 h 722205"/>
                <a:gd name="connsiteX14" fmla="*/ 176755 w 734000"/>
                <a:gd name="connsiteY14" fmla="*/ 263336 h 722205"/>
                <a:gd name="connsiteX15" fmla="*/ 204557 w 734000"/>
                <a:gd name="connsiteY15" fmla="*/ 351656 h 722205"/>
                <a:gd name="connsiteX16" fmla="*/ 280854 w 734000"/>
                <a:gd name="connsiteY16" fmla="*/ 374078 h 722205"/>
                <a:gd name="connsiteX17" fmla="*/ 318685 w 734000"/>
                <a:gd name="connsiteY17" fmla="*/ 359731 h 722205"/>
                <a:gd name="connsiteX18" fmla="*/ 369238 w 734000"/>
                <a:gd name="connsiteY18" fmla="*/ 406094 h 722205"/>
                <a:gd name="connsiteX19" fmla="*/ 326994 w 734000"/>
                <a:gd name="connsiteY19" fmla="*/ 394913 h 722205"/>
                <a:gd name="connsiteX20" fmla="*/ 284800 w 734000"/>
                <a:gd name="connsiteY20" fmla="*/ 436762 h 722205"/>
                <a:gd name="connsiteX21" fmla="*/ 385369 w 734000"/>
                <a:gd name="connsiteY21" fmla="*/ 463301 h 722205"/>
                <a:gd name="connsiteX22" fmla="*/ 415793 w 734000"/>
                <a:gd name="connsiteY22" fmla="*/ 448788 h 722205"/>
                <a:gd name="connsiteX23" fmla="*/ 428615 w 734000"/>
                <a:gd name="connsiteY23" fmla="*/ 460548 h 722205"/>
                <a:gd name="connsiteX24" fmla="*/ 454984 w 734000"/>
                <a:gd name="connsiteY24" fmla="*/ 431796 h 722205"/>
                <a:gd name="connsiteX25" fmla="*/ 443119 w 734000"/>
                <a:gd name="connsiteY25" fmla="*/ 420914 h 722205"/>
                <a:gd name="connsiteX26" fmla="*/ 457464 w 734000"/>
                <a:gd name="connsiteY26" fmla="*/ 388329 h 722205"/>
                <a:gd name="connsiteX27" fmla="*/ 428362 w 734000"/>
                <a:gd name="connsiteY27" fmla="*/ 290293 h 722205"/>
                <a:gd name="connsiteX28" fmla="*/ 428522 w 734000"/>
                <a:gd name="connsiteY28" fmla="*/ 290106 h 722205"/>
                <a:gd name="connsiteX29" fmla="*/ 427395 w 734000"/>
                <a:gd name="connsiteY29" fmla="*/ 289278 h 722205"/>
                <a:gd name="connsiteX30" fmla="*/ 427012 w 734000"/>
                <a:gd name="connsiteY30" fmla="*/ 288876 h 722205"/>
                <a:gd name="connsiteX31" fmla="*/ 426946 w 734000"/>
                <a:gd name="connsiteY31" fmla="*/ 288948 h 722205"/>
                <a:gd name="connsiteX32" fmla="*/ 352820 w 734000"/>
                <a:gd name="connsiteY32" fmla="*/ 269915 h 722205"/>
                <a:gd name="connsiteX33" fmla="*/ 307521 w 734000"/>
                <a:gd name="connsiteY33" fmla="*/ 296559 h 722205"/>
                <a:gd name="connsiteX34" fmla="*/ 255205 w 734000"/>
                <a:gd name="connsiteY34" fmla="*/ 248580 h 722205"/>
                <a:gd name="connsiteX35" fmla="*/ 258260 w 734000"/>
                <a:gd name="connsiteY35" fmla="*/ 247261 h 722205"/>
                <a:gd name="connsiteX36" fmla="*/ 296362 w 734000"/>
                <a:gd name="connsiteY36" fmla="*/ 257316 h 722205"/>
                <a:gd name="connsiteX37" fmla="*/ 334346 w 734000"/>
                <a:gd name="connsiteY37" fmla="*/ 219643 h 722205"/>
                <a:gd name="connsiteX38" fmla="*/ 243811 w 734000"/>
                <a:gd name="connsiteY38" fmla="*/ 195752 h 722205"/>
                <a:gd name="connsiteX39" fmla="*/ 213820 w 734000"/>
                <a:gd name="connsiteY39" fmla="*/ 210627 h 722205"/>
                <a:gd name="connsiteX40" fmla="*/ 201636 w 734000"/>
                <a:gd name="connsiteY40" fmla="*/ 199453 h 722205"/>
                <a:gd name="connsiteX41" fmla="*/ 175268 w 734000"/>
                <a:gd name="connsiteY41" fmla="*/ 228204 h 722205"/>
                <a:gd name="connsiteX42" fmla="*/ 0 w 734000"/>
                <a:gd name="connsiteY42" fmla="*/ 314704 h 722205"/>
                <a:gd name="connsiteX43" fmla="*/ 225227 w 734000"/>
                <a:gd name="connsiteY43" fmla="*/ 640 h 722205"/>
                <a:gd name="connsiteX44" fmla="*/ 674161 w 734000"/>
                <a:gd name="connsiteY44" fmla="*/ 143730 h 722205"/>
                <a:gd name="connsiteX45" fmla="*/ 625461 w 734000"/>
                <a:gd name="connsiteY45" fmla="*/ 591045 h 722205"/>
                <a:gd name="connsiteX46" fmla="*/ 151149 w 734000"/>
                <a:gd name="connsiteY46" fmla="*/ 642445 h 722205"/>
                <a:gd name="connsiteX47" fmla="*/ 0 w 734000"/>
                <a:gd name="connsiteY47" fmla="*/ 314704 h 722205"/>
                <a:gd name="connsiteX0" fmla="*/ 348892 w 734000"/>
                <a:gd name="connsiteY0" fmla="*/ 334499 h 725930"/>
                <a:gd name="connsiteX1" fmla="*/ 361732 w 734000"/>
                <a:gd name="connsiteY1" fmla="*/ 325976 h 725930"/>
                <a:gd name="connsiteX2" fmla="*/ 387597 w 734000"/>
                <a:gd name="connsiteY2" fmla="*/ 333463 h 725930"/>
                <a:gd name="connsiteX3" fmla="*/ 399661 w 734000"/>
                <a:gd name="connsiteY3" fmla="*/ 374530 h 725930"/>
                <a:gd name="connsiteX4" fmla="*/ 398080 w 734000"/>
                <a:gd name="connsiteY4" fmla="*/ 379610 h 725930"/>
                <a:gd name="connsiteX5" fmla="*/ 348892 w 734000"/>
                <a:gd name="connsiteY5" fmla="*/ 334499 h 725930"/>
                <a:gd name="connsiteX6" fmla="*/ 230573 w 734000"/>
                <a:gd name="connsiteY6" fmla="*/ 278925 h 725930"/>
                <a:gd name="connsiteX7" fmla="*/ 274785 w 734000"/>
                <a:gd name="connsiteY7" fmla="*/ 319471 h 725930"/>
                <a:gd name="connsiteX8" fmla="*/ 274325 w 734000"/>
                <a:gd name="connsiteY8" fmla="*/ 319587 h 725930"/>
                <a:gd name="connsiteX9" fmla="*/ 239949 w 734000"/>
                <a:gd name="connsiteY9" fmla="*/ 309719 h 725930"/>
                <a:gd name="connsiteX10" fmla="*/ 239704 w 734000"/>
                <a:gd name="connsiteY10" fmla="*/ 310010 h 725930"/>
                <a:gd name="connsiteX11" fmla="*/ 230573 w 734000"/>
                <a:gd name="connsiteY11" fmla="*/ 278925 h 725930"/>
                <a:gd name="connsiteX12" fmla="*/ 175268 w 734000"/>
                <a:gd name="connsiteY12" fmla="*/ 228204 h 725930"/>
                <a:gd name="connsiteX13" fmla="*/ 188006 w 734000"/>
                <a:gd name="connsiteY13" fmla="*/ 239886 h 725930"/>
                <a:gd name="connsiteX14" fmla="*/ 176755 w 734000"/>
                <a:gd name="connsiteY14" fmla="*/ 263336 h 725930"/>
                <a:gd name="connsiteX15" fmla="*/ 204557 w 734000"/>
                <a:gd name="connsiteY15" fmla="*/ 351656 h 725930"/>
                <a:gd name="connsiteX16" fmla="*/ 280854 w 734000"/>
                <a:gd name="connsiteY16" fmla="*/ 374078 h 725930"/>
                <a:gd name="connsiteX17" fmla="*/ 318685 w 734000"/>
                <a:gd name="connsiteY17" fmla="*/ 359731 h 725930"/>
                <a:gd name="connsiteX18" fmla="*/ 369238 w 734000"/>
                <a:gd name="connsiteY18" fmla="*/ 406094 h 725930"/>
                <a:gd name="connsiteX19" fmla="*/ 326994 w 734000"/>
                <a:gd name="connsiteY19" fmla="*/ 394913 h 725930"/>
                <a:gd name="connsiteX20" fmla="*/ 284800 w 734000"/>
                <a:gd name="connsiteY20" fmla="*/ 436762 h 725930"/>
                <a:gd name="connsiteX21" fmla="*/ 385369 w 734000"/>
                <a:gd name="connsiteY21" fmla="*/ 463301 h 725930"/>
                <a:gd name="connsiteX22" fmla="*/ 415793 w 734000"/>
                <a:gd name="connsiteY22" fmla="*/ 448788 h 725930"/>
                <a:gd name="connsiteX23" fmla="*/ 428615 w 734000"/>
                <a:gd name="connsiteY23" fmla="*/ 460548 h 725930"/>
                <a:gd name="connsiteX24" fmla="*/ 454984 w 734000"/>
                <a:gd name="connsiteY24" fmla="*/ 431796 h 725930"/>
                <a:gd name="connsiteX25" fmla="*/ 443119 w 734000"/>
                <a:gd name="connsiteY25" fmla="*/ 420914 h 725930"/>
                <a:gd name="connsiteX26" fmla="*/ 457464 w 734000"/>
                <a:gd name="connsiteY26" fmla="*/ 388329 h 725930"/>
                <a:gd name="connsiteX27" fmla="*/ 428362 w 734000"/>
                <a:gd name="connsiteY27" fmla="*/ 290293 h 725930"/>
                <a:gd name="connsiteX28" fmla="*/ 428522 w 734000"/>
                <a:gd name="connsiteY28" fmla="*/ 290106 h 725930"/>
                <a:gd name="connsiteX29" fmla="*/ 427395 w 734000"/>
                <a:gd name="connsiteY29" fmla="*/ 289278 h 725930"/>
                <a:gd name="connsiteX30" fmla="*/ 427012 w 734000"/>
                <a:gd name="connsiteY30" fmla="*/ 288876 h 725930"/>
                <a:gd name="connsiteX31" fmla="*/ 426946 w 734000"/>
                <a:gd name="connsiteY31" fmla="*/ 288948 h 725930"/>
                <a:gd name="connsiteX32" fmla="*/ 352820 w 734000"/>
                <a:gd name="connsiteY32" fmla="*/ 269915 h 725930"/>
                <a:gd name="connsiteX33" fmla="*/ 307521 w 734000"/>
                <a:gd name="connsiteY33" fmla="*/ 296559 h 725930"/>
                <a:gd name="connsiteX34" fmla="*/ 255205 w 734000"/>
                <a:gd name="connsiteY34" fmla="*/ 248580 h 725930"/>
                <a:gd name="connsiteX35" fmla="*/ 258260 w 734000"/>
                <a:gd name="connsiteY35" fmla="*/ 247261 h 725930"/>
                <a:gd name="connsiteX36" fmla="*/ 296362 w 734000"/>
                <a:gd name="connsiteY36" fmla="*/ 257316 h 725930"/>
                <a:gd name="connsiteX37" fmla="*/ 334346 w 734000"/>
                <a:gd name="connsiteY37" fmla="*/ 219643 h 725930"/>
                <a:gd name="connsiteX38" fmla="*/ 243811 w 734000"/>
                <a:gd name="connsiteY38" fmla="*/ 195752 h 725930"/>
                <a:gd name="connsiteX39" fmla="*/ 213820 w 734000"/>
                <a:gd name="connsiteY39" fmla="*/ 210627 h 725930"/>
                <a:gd name="connsiteX40" fmla="*/ 201636 w 734000"/>
                <a:gd name="connsiteY40" fmla="*/ 199453 h 725930"/>
                <a:gd name="connsiteX41" fmla="*/ 175268 w 734000"/>
                <a:gd name="connsiteY41" fmla="*/ 228204 h 725930"/>
                <a:gd name="connsiteX42" fmla="*/ 0 w 734000"/>
                <a:gd name="connsiteY42" fmla="*/ 314704 h 725930"/>
                <a:gd name="connsiteX43" fmla="*/ 225227 w 734000"/>
                <a:gd name="connsiteY43" fmla="*/ 640 h 725930"/>
                <a:gd name="connsiteX44" fmla="*/ 674161 w 734000"/>
                <a:gd name="connsiteY44" fmla="*/ 143730 h 725930"/>
                <a:gd name="connsiteX45" fmla="*/ 625461 w 734000"/>
                <a:gd name="connsiteY45" fmla="*/ 591045 h 725930"/>
                <a:gd name="connsiteX46" fmla="*/ 151149 w 734000"/>
                <a:gd name="connsiteY46" fmla="*/ 642445 h 725930"/>
                <a:gd name="connsiteX47" fmla="*/ 0 w 734000"/>
                <a:gd name="connsiteY47" fmla="*/ 314704 h 725930"/>
                <a:gd name="connsiteX0" fmla="*/ 348892 w 734000"/>
                <a:gd name="connsiteY0" fmla="*/ 334499 h 750920"/>
                <a:gd name="connsiteX1" fmla="*/ 361732 w 734000"/>
                <a:gd name="connsiteY1" fmla="*/ 325976 h 750920"/>
                <a:gd name="connsiteX2" fmla="*/ 387597 w 734000"/>
                <a:gd name="connsiteY2" fmla="*/ 333463 h 750920"/>
                <a:gd name="connsiteX3" fmla="*/ 399661 w 734000"/>
                <a:gd name="connsiteY3" fmla="*/ 374530 h 750920"/>
                <a:gd name="connsiteX4" fmla="*/ 398080 w 734000"/>
                <a:gd name="connsiteY4" fmla="*/ 379610 h 750920"/>
                <a:gd name="connsiteX5" fmla="*/ 348892 w 734000"/>
                <a:gd name="connsiteY5" fmla="*/ 334499 h 750920"/>
                <a:gd name="connsiteX6" fmla="*/ 230573 w 734000"/>
                <a:gd name="connsiteY6" fmla="*/ 278925 h 750920"/>
                <a:gd name="connsiteX7" fmla="*/ 274785 w 734000"/>
                <a:gd name="connsiteY7" fmla="*/ 319471 h 750920"/>
                <a:gd name="connsiteX8" fmla="*/ 274325 w 734000"/>
                <a:gd name="connsiteY8" fmla="*/ 319587 h 750920"/>
                <a:gd name="connsiteX9" fmla="*/ 239949 w 734000"/>
                <a:gd name="connsiteY9" fmla="*/ 309719 h 750920"/>
                <a:gd name="connsiteX10" fmla="*/ 239704 w 734000"/>
                <a:gd name="connsiteY10" fmla="*/ 310010 h 750920"/>
                <a:gd name="connsiteX11" fmla="*/ 230573 w 734000"/>
                <a:gd name="connsiteY11" fmla="*/ 278925 h 750920"/>
                <a:gd name="connsiteX12" fmla="*/ 175268 w 734000"/>
                <a:gd name="connsiteY12" fmla="*/ 228204 h 750920"/>
                <a:gd name="connsiteX13" fmla="*/ 188006 w 734000"/>
                <a:gd name="connsiteY13" fmla="*/ 239886 h 750920"/>
                <a:gd name="connsiteX14" fmla="*/ 176755 w 734000"/>
                <a:gd name="connsiteY14" fmla="*/ 263336 h 750920"/>
                <a:gd name="connsiteX15" fmla="*/ 204557 w 734000"/>
                <a:gd name="connsiteY15" fmla="*/ 351656 h 750920"/>
                <a:gd name="connsiteX16" fmla="*/ 280854 w 734000"/>
                <a:gd name="connsiteY16" fmla="*/ 374078 h 750920"/>
                <a:gd name="connsiteX17" fmla="*/ 318685 w 734000"/>
                <a:gd name="connsiteY17" fmla="*/ 359731 h 750920"/>
                <a:gd name="connsiteX18" fmla="*/ 369238 w 734000"/>
                <a:gd name="connsiteY18" fmla="*/ 406094 h 750920"/>
                <a:gd name="connsiteX19" fmla="*/ 326994 w 734000"/>
                <a:gd name="connsiteY19" fmla="*/ 394913 h 750920"/>
                <a:gd name="connsiteX20" fmla="*/ 284800 w 734000"/>
                <a:gd name="connsiteY20" fmla="*/ 436762 h 750920"/>
                <a:gd name="connsiteX21" fmla="*/ 385369 w 734000"/>
                <a:gd name="connsiteY21" fmla="*/ 463301 h 750920"/>
                <a:gd name="connsiteX22" fmla="*/ 415793 w 734000"/>
                <a:gd name="connsiteY22" fmla="*/ 448788 h 750920"/>
                <a:gd name="connsiteX23" fmla="*/ 428615 w 734000"/>
                <a:gd name="connsiteY23" fmla="*/ 460548 h 750920"/>
                <a:gd name="connsiteX24" fmla="*/ 454984 w 734000"/>
                <a:gd name="connsiteY24" fmla="*/ 431796 h 750920"/>
                <a:gd name="connsiteX25" fmla="*/ 443119 w 734000"/>
                <a:gd name="connsiteY25" fmla="*/ 420914 h 750920"/>
                <a:gd name="connsiteX26" fmla="*/ 457464 w 734000"/>
                <a:gd name="connsiteY26" fmla="*/ 388329 h 750920"/>
                <a:gd name="connsiteX27" fmla="*/ 428362 w 734000"/>
                <a:gd name="connsiteY27" fmla="*/ 290293 h 750920"/>
                <a:gd name="connsiteX28" fmla="*/ 428522 w 734000"/>
                <a:gd name="connsiteY28" fmla="*/ 290106 h 750920"/>
                <a:gd name="connsiteX29" fmla="*/ 427395 w 734000"/>
                <a:gd name="connsiteY29" fmla="*/ 289278 h 750920"/>
                <a:gd name="connsiteX30" fmla="*/ 427012 w 734000"/>
                <a:gd name="connsiteY30" fmla="*/ 288876 h 750920"/>
                <a:gd name="connsiteX31" fmla="*/ 426946 w 734000"/>
                <a:gd name="connsiteY31" fmla="*/ 288948 h 750920"/>
                <a:gd name="connsiteX32" fmla="*/ 352820 w 734000"/>
                <a:gd name="connsiteY32" fmla="*/ 269915 h 750920"/>
                <a:gd name="connsiteX33" fmla="*/ 307521 w 734000"/>
                <a:gd name="connsiteY33" fmla="*/ 296559 h 750920"/>
                <a:gd name="connsiteX34" fmla="*/ 255205 w 734000"/>
                <a:gd name="connsiteY34" fmla="*/ 248580 h 750920"/>
                <a:gd name="connsiteX35" fmla="*/ 258260 w 734000"/>
                <a:gd name="connsiteY35" fmla="*/ 247261 h 750920"/>
                <a:gd name="connsiteX36" fmla="*/ 296362 w 734000"/>
                <a:gd name="connsiteY36" fmla="*/ 257316 h 750920"/>
                <a:gd name="connsiteX37" fmla="*/ 334346 w 734000"/>
                <a:gd name="connsiteY37" fmla="*/ 219643 h 750920"/>
                <a:gd name="connsiteX38" fmla="*/ 243811 w 734000"/>
                <a:gd name="connsiteY38" fmla="*/ 195752 h 750920"/>
                <a:gd name="connsiteX39" fmla="*/ 213820 w 734000"/>
                <a:gd name="connsiteY39" fmla="*/ 210627 h 750920"/>
                <a:gd name="connsiteX40" fmla="*/ 201636 w 734000"/>
                <a:gd name="connsiteY40" fmla="*/ 199453 h 750920"/>
                <a:gd name="connsiteX41" fmla="*/ 175268 w 734000"/>
                <a:gd name="connsiteY41" fmla="*/ 228204 h 750920"/>
                <a:gd name="connsiteX42" fmla="*/ 0 w 734000"/>
                <a:gd name="connsiteY42" fmla="*/ 314704 h 750920"/>
                <a:gd name="connsiteX43" fmla="*/ 225227 w 734000"/>
                <a:gd name="connsiteY43" fmla="*/ 640 h 750920"/>
                <a:gd name="connsiteX44" fmla="*/ 674161 w 734000"/>
                <a:gd name="connsiteY44" fmla="*/ 143730 h 750920"/>
                <a:gd name="connsiteX45" fmla="*/ 625461 w 734000"/>
                <a:gd name="connsiteY45" fmla="*/ 591045 h 750920"/>
                <a:gd name="connsiteX46" fmla="*/ 193414 w 734000"/>
                <a:gd name="connsiteY46" fmla="*/ 684437 h 750920"/>
                <a:gd name="connsiteX47" fmla="*/ 0 w 734000"/>
                <a:gd name="connsiteY47" fmla="*/ 314704 h 750920"/>
                <a:gd name="connsiteX0" fmla="*/ 348892 w 734000"/>
                <a:gd name="connsiteY0" fmla="*/ 334499 h 740807"/>
                <a:gd name="connsiteX1" fmla="*/ 361732 w 734000"/>
                <a:gd name="connsiteY1" fmla="*/ 325976 h 740807"/>
                <a:gd name="connsiteX2" fmla="*/ 387597 w 734000"/>
                <a:gd name="connsiteY2" fmla="*/ 333463 h 740807"/>
                <a:gd name="connsiteX3" fmla="*/ 399661 w 734000"/>
                <a:gd name="connsiteY3" fmla="*/ 374530 h 740807"/>
                <a:gd name="connsiteX4" fmla="*/ 398080 w 734000"/>
                <a:gd name="connsiteY4" fmla="*/ 379610 h 740807"/>
                <a:gd name="connsiteX5" fmla="*/ 348892 w 734000"/>
                <a:gd name="connsiteY5" fmla="*/ 334499 h 740807"/>
                <a:gd name="connsiteX6" fmla="*/ 230573 w 734000"/>
                <a:gd name="connsiteY6" fmla="*/ 278925 h 740807"/>
                <a:gd name="connsiteX7" fmla="*/ 274785 w 734000"/>
                <a:gd name="connsiteY7" fmla="*/ 319471 h 740807"/>
                <a:gd name="connsiteX8" fmla="*/ 274325 w 734000"/>
                <a:gd name="connsiteY8" fmla="*/ 319587 h 740807"/>
                <a:gd name="connsiteX9" fmla="*/ 239949 w 734000"/>
                <a:gd name="connsiteY9" fmla="*/ 309719 h 740807"/>
                <a:gd name="connsiteX10" fmla="*/ 239704 w 734000"/>
                <a:gd name="connsiteY10" fmla="*/ 310010 h 740807"/>
                <a:gd name="connsiteX11" fmla="*/ 230573 w 734000"/>
                <a:gd name="connsiteY11" fmla="*/ 278925 h 740807"/>
                <a:gd name="connsiteX12" fmla="*/ 175268 w 734000"/>
                <a:gd name="connsiteY12" fmla="*/ 228204 h 740807"/>
                <a:gd name="connsiteX13" fmla="*/ 188006 w 734000"/>
                <a:gd name="connsiteY13" fmla="*/ 239886 h 740807"/>
                <a:gd name="connsiteX14" fmla="*/ 176755 w 734000"/>
                <a:gd name="connsiteY14" fmla="*/ 263336 h 740807"/>
                <a:gd name="connsiteX15" fmla="*/ 204557 w 734000"/>
                <a:gd name="connsiteY15" fmla="*/ 351656 h 740807"/>
                <a:gd name="connsiteX16" fmla="*/ 280854 w 734000"/>
                <a:gd name="connsiteY16" fmla="*/ 374078 h 740807"/>
                <a:gd name="connsiteX17" fmla="*/ 318685 w 734000"/>
                <a:gd name="connsiteY17" fmla="*/ 359731 h 740807"/>
                <a:gd name="connsiteX18" fmla="*/ 369238 w 734000"/>
                <a:gd name="connsiteY18" fmla="*/ 406094 h 740807"/>
                <a:gd name="connsiteX19" fmla="*/ 326994 w 734000"/>
                <a:gd name="connsiteY19" fmla="*/ 394913 h 740807"/>
                <a:gd name="connsiteX20" fmla="*/ 284800 w 734000"/>
                <a:gd name="connsiteY20" fmla="*/ 436762 h 740807"/>
                <a:gd name="connsiteX21" fmla="*/ 385369 w 734000"/>
                <a:gd name="connsiteY21" fmla="*/ 463301 h 740807"/>
                <a:gd name="connsiteX22" fmla="*/ 415793 w 734000"/>
                <a:gd name="connsiteY22" fmla="*/ 448788 h 740807"/>
                <a:gd name="connsiteX23" fmla="*/ 428615 w 734000"/>
                <a:gd name="connsiteY23" fmla="*/ 460548 h 740807"/>
                <a:gd name="connsiteX24" fmla="*/ 454984 w 734000"/>
                <a:gd name="connsiteY24" fmla="*/ 431796 h 740807"/>
                <a:gd name="connsiteX25" fmla="*/ 443119 w 734000"/>
                <a:gd name="connsiteY25" fmla="*/ 420914 h 740807"/>
                <a:gd name="connsiteX26" fmla="*/ 457464 w 734000"/>
                <a:gd name="connsiteY26" fmla="*/ 388329 h 740807"/>
                <a:gd name="connsiteX27" fmla="*/ 428362 w 734000"/>
                <a:gd name="connsiteY27" fmla="*/ 290293 h 740807"/>
                <a:gd name="connsiteX28" fmla="*/ 428522 w 734000"/>
                <a:gd name="connsiteY28" fmla="*/ 290106 h 740807"/>
                <a:gd name="connsiteX29" fmla="*/ 427395 w 734000"/>
                <a:gd name="connsiteY29" fmla="*/ 289278 h 740807"/>
                <a:gd name="connsiteX30" fmla="*/ 427012 w 734000"/>
                <a:gd name="connsiteY30" fmla="*/ 288876 h 740807"/>
                <a:gd name="connsiteX31" fmla="*/ 426946 w 734000"/>
                <a:gd name="connsiteY31" fmla="*/ 288948 h 740807"/>
                <a:gd name="connsiteX32" fmla="*/ 352820 w 734000"/>
                <a:gd name="connsiteY32" fmla="*/ 269915 h 740807"/>
                <a:gd name="connsiteX33" fmla="*/ 307521 w 734000"/>
                <a:gd name="connsiteY33" fmla="*/ 296559 h 740807"/>
                <a:gd name="connsiteX34" fmla="*/ 255205 w 734000"/>
                <a:gd name="connsiteY34" fmla="*/ 248580 h 740807"/>
                <a:gd name="connsiteX35" fmla="*/ 258260 w 734000"/>
                <a:gd name="connsiteY35" fmla="*/ 247261 h 740807"/>
                <a:gd name="connsiteX36" fmla="*/ 296362 w 734000"/>
                <a:gd name="connsiteY36" fmla="*/ 257316 h 740807"/>
                <a:gd name="connsiteX37" fmla="*/ 334346 w 734000"/>
                <a:gd name="connsiteY37" fmla="*/ 219643 h 740807"/>
                <a:gd name="connsiteX38" fmla="*/ 243811 w 734000"/>
                <a:gd name="connsiteY38" fmla="*/ 195752 h 740807"/>
                <a:gd name="connsiteX39" fmla="*/ 213820 w 734000"/>
                <a:gd name="connsiteY39" fmla="*/ 210627 h 740807"/>
                <a:gd name="connsiteX40" fmla="*/ 201636 w 734000"/>
                <a:gd name="connsiteY40" fmla="*/ 199453 h 740807"/>
                <a:gd name="connsiteX41" fmla="*/ 175268 w 734000"/>
                <a:gd name="connsiteY41" fmla="*/ 228204 h 740807"/>
                <a:gd name="connsiteX42" fmla="*/ 0 w 734000"/>
                <a:gd name="connsiteY42" fmla="*/ 314704 h 740807"/>
                <a:gd name="connsiteX43" fmla="*/ 225227 w 734000"/>
                <a:gd name="connsiteY43" fmla="*/ 640 h 740807"/>
                <a:gd name="connsiteX44" fmla="*/ 674161 w 734000"/>
                <a:gd name="connsiteY44" fmla="*/ 143730 h 740807"/>
                <a:gd name="connsiteX45" fmla="*/ 625461 w 734000"/>
                <a:gd name="connsiteY45" fmla="*/ 591045 h 740807"/>
                <a:gd name="connsiteX46" fmla="*/ 175864 w 734000"/>
                <a:gd name="connsiteY46" fmla="*/ 668341 h 740807"/>
                <a:gd name="connsiteX47" fmla="*/ 0 w 734000"/>
                <a:gd name="connsiteY47" fmla="*/ 314704 h 740807"/>
                <a:gd name="connsiteX0" fmla="*/ 348892 w 734000"/>
                <a:gd name="connsiteY0" fmla="*/ 334499 h 746516"/>
                <a:gd name="connsiteX1" fmla="*/ 361732 w 734000"/>
                <a:gd name="connsiteY1" fmla="*/ 325976 h 746516"/>
                <a:gd name="connsiteX2" fmla="*/ 387597 w 734000"/>
                <a:gd name="connsiteY2" fmla="*/ 333463 h 746516"/>
                <a:gd name="connsiteX3" fmla="*/ 399661 w 734000"/>
                <a:gd name="connsiteY3" fmla="*/ 374530 h 746516"/>
                <a:gd name="connsiteX4" fmla="*/ 398080 w 734000"/>
                <a:gd name="connsiteY4" fmla="*/ 379610 h 746516"/>
                <a:gd name="connsiteX5" fmla="*/ 348892 w 734000"/>
                <a:gd name="connsiteY5" fmla="*/ 334499 h 746516"/>
                <a:gd name="connsiteX6" fmla="*/ 230573 w 734000"/>
                <a:gd name="connsiteY6" fmla="*/ 278925 h 746516"/>
                <a:gd name="connsiteX7" fmla="*/ 274785 w 734000"/>
                <a:gd name="connsiteY7" fmla="*/ 319471 h 746516"/>
                <a:gd name="connsiteX8" fmla="*/ 274325 w 734000"/>
                <a:gd name="connsiteY8" fmla="*/ 319587 h 746516"/>
                <a:gd name="connsiteX9" fmla="*/ 239949 w 734000"/>
                <a:gd name="connsiteY9" fmla="*/ 309719 h 746516"/>
                <a:gd name="connsiteX10" fmla="*/ 239704 w 734000"/>
                <a:gd name="connsiteY10" fmla="*/ 310010 h 746516"/>
                <a:gd name="connsiteX11" fmla="*/ 230573 w 734000"/>
                <a:gd name="connsiteY11" fmla="*/ 278925 h 746516"/>
                <a:gd name="connsiteX12" fmla="*/ 175268 w 734000"/>
                <a:gd name="connsiteY12" fmla="*/ 228204 h 746516"/>
                <a:gd name="connsiteX13" fmla="*/ 188006 w 734000"/>
                <a:gd name="connsiteY13" fmla="*/ 239886 h 746516"/>
                <a:gd name="connsiteX14" fmla="*/ 176755 w 734000"/>
                <a:gd name="connsiteY14" fmla="*/ 263336 h 746516"/>
                <a:gd name="connsiteX15" fmla="*/ 204557 w 734000"/>
                <a:gd name="connsiteY15" fmla="*/ 351656 h 746516"/>
                <a:gd name="connsiteX16" fmla="*/ 280854 w 734000"/>
                <a:gd name="connsiteY16" fmla="*/ 374078 h 746516"/>
                <a:gd name="connsiteX17" fmla="*/ 318685 w 734000"/>
                <a:gd name="connsiteY17" fmla="*/ 359731 h 746516"/>
                <a:gd name="connsiteX18" fmla="*/ 369238 w 734000"/>
                <a:gd name="connsiteY18" fmla="*/ 406094 h 746516"/>
                <a:gd name="connsiteX19" fmla="*/ 326994 w 734000"/>
                <a:gd name="connsiteY19" fmla="*/ 394913 h 746516"/>
                <a:gd name="connsiteX20" fmla="*/ 284800 w 734000"/>
                <a:gd name="connsiteY20" fmla="*/ 436762 h 746516"/>
                <a:gd name="connsiteX21" fmla="*/ 385369 w 734000"/>
                <a:gd name="connsiteY21" fmla="*/ 463301 h 746516"/>
                <a:gd name="connsiteX22" fmla="*/ 415793 w 734000"/>
                <a:gd name="connsiteY22" fmla="*/ 448788 h 746516"/>
                <a:gd name="connsiteX23" fmla="*/ 428615 w 734000"/>
                <a:gd name="connsiteY23" fmla="*/ 460548 h 746516"/>
                <a:gd name="connsiteX24" fmla="*/ 454984 w 734000"/>
                <a:gd name="connsiteY24" fmla="*/ 431796 h 746516"/>
                <a:gd name="connsiteX25" fmla="*/ 443119 w 734000"/>
                <a:gd name="connsiteY25" fmla="*/ 420914 h 746516"/>
                <a:gd name="connsiteX26" fmla="*/ 457464 w 734000"/>
                <a:gd name="connsiteY26" fmla="*/ 388329 h 746516"/>
                <a:gd name="connsiteX27" fmla="*/ 428362 w 734000"/>
                <a:gd name="connsiteY27" fmla="*/ 290293 h 746516"/>
                <a:gd name="connsiteX28" fmla="*/ 428522 w 734000"/>
                <a:gd name="connsiteY28" fmla="*/ 290106 h 746516"/>
                <a:gd name="connsiteX29" fmla="*/ 427395 w 734000"/>
                <a:gd name="connsiteY29" fmla="*/ 289278 h 746516"/>
                <a:gd name="connsiteX30" fmla="*/ 427012 w 734000"/>
                <a:gd name="connsiteY30" fmla="*/ 288876 h 746516"/>
                <a:gd name="connsiteX31" fmla="*/ 426946 w 734000"/>
                <a:gd name="connsiteY31" fmla="*/ 288948 h 746516"/>
                <a:gd name="connsiteX32" fmla="*/ 352820 w 734000"/>
                <a:gd name="connsiteY32" fmla="*/ 269915 h 746516"/>
                <a:gd name="connsiteX33" fmla="*/ 307521 w 734000"/>
                <a:gd name="connsiteY33" fmla="*/ 296559 h 746516"/>
                <a:gd name="connsiteX34" fmla="*/ 255205 w 734000"/>
                <a:gd name="connsiteY34" fmla="*/ 248580 h 746516"/>
                <a:gd name="connsiteX35" fmla="*/ 258260 w 734000"/>
                <a:gd name="connsiteY35" fmla="*/ 247261 h 746516"/>
                <a:gd name="connsiteX36" fmla="*/ 296362 w 734000"/>
                <a:gd name="connsiteY36" fmla="*/ 257316 h 746516"/>
                <a:gd name="connsiteX37" fmla="*/ 334346 w 734000"/>
                <a:gd name="connsiteY37" fmla="*/ 219643 h 746516"/>
                <a:gd name="connsiteX38" fmla="*/ 243811 w 734000"/>
                <a:gd name="connsiteY38" fmla="*/ 195752 h 746516"/>
                <a:gd name="connsiteX39" fmla="*/ 213820 w 734000"/>
                <a:gd name="connsiteY39" fmla="*/ 210627 h 746516"/>
                <a:gd name="connsiteX40" fmla="*/ 201636 w 734000"/>
                <a:gd name="connsiteY40" fmla="*/ 199453 h 746516"/>
                <a:gd name="connsiteX41" fmla="*/ 175268 w 734000"/>
                <a:gd name="connsiteY41" fmla="*/ 228204 h 746516"/>
                <a:gd name="connsiteX42" fmla="*/ 0 w 734000"/>
                <a:gd name="connsiteY42" fmla="*/ 314704 h 746516"/>
                <a:gd name="connsiteX43" fmla="*/ 225227 w 734000"/>
                <a:gd name="connsiteY43" fmla="*/ 640 h 746516"/>
                <a:gd name="connsiteX44" fmla="*/ 674161 w 734000"/>
                <a:gd name="connsiteY44" fmla="*/ 143730 h 746516"/>
                <a:gd name="connsiteX45" fmla="*/ 625461 w 734000"/>
                <a:gd name="connsiteY45" fmla="*/ 591045 h 746516"/>
                <a:gd name="connsiteX46" fmla="*/ 157724 w 734000"/>
                <a:gd name="connsiteY46" fmla="*/ 677553 h 746516"/>
                <a:gd name="connsiteX47" fmla="*/ 0 w 734000"/>
                <a:gd name="connsiteY47" fmla="*/ 314704 h 746516"/>
                <a:gd name="connsiteX0" fmla="*/ 348892 w 729929"/>
                <a:gd name="connsiteY0" fmla="*/ 332354 h 744371"/>
                <a:gd name="connsiteX1" fmla="*/ 361732 w 729929"/>
                <a:gd name="connsiteY1" fmla="*/ 323831 h 744371"/>
                <a:gd name="connsiteX2" fmla="*/ 387597 w 729929"/>
                <a:gd name="connsiteY2" fmla="*/ 331318 h 744371"/>
                <a:gd name="connsiteX3" fmla="*/ 399661 w 729929"/>
                <a:gd name="connsiteY3" fmla="*/ 372385 h 744371"/>
                <a:gd name="connsiteX4" fmla="*/ 398080 w 729929"/>
                <a:gd name="connsiteY4" fmla="*/ 377465 h 744371"/>
                <a:gd name="connsiteX5" fmla="*/ 348892 w 729929"/>
                <a:gd name="connsiteY5" fmla="*/ 332354 h 744371"/>
                <a:gd name="connsiteX6" fmla="*/ 230573 w 729929"/>
                <a:gd name="connsiteY6" fmla="*/ 276780 h 744371"/>
                <a:gd name="connsiteX7" fmla="*/ 274785 w 729929"/>
                <a:gd name="connsiteY7" fmla="*/ 317326 h 744371"/>
                <a:gd name="connsiteX8" fmla="*/ 274325 w 729929"/>
                <a:gd name="connsiteY8" fmla="*/ 317442 h 744371"/>
                <a:gd name="connsiteX9" fmla="*/ 239949 w 729929"/>
                <a:gd name="connsiteY9" fmla="*/ 307574 h 744371"/>
                <a:gd name="connsiteX10" fmla="*/ 239704 w 729929"/>
                <a:gd name="connsiteY10" fmla="*/ 307865 h 744371"/>
                <a:gd name="connsiteX11" fmla="*/ 230573 w 729929"/>
                <a:gd name="connsiteY11" fmla="*/ 276780 h 744371"/>
                <a:gd name="connsiteX12" fmla="*/ 175268 w 729929"/>
                <a:gd name="connsiteY12" fmla="*/ 226059 h 744371"/>
                <a:gd name="connsiteX13" fmla="*/ 188006 w 729929"/>
                <a:gd name="connsiteY13" fmla="*/ 237741 h 744371"/>
                <a:gd name="connsiteX14" fmla="*/ 176755 w 729929"/>
                <a:gd name="connsiteY14" fmla="*/ 261191 h 744371"/>
                <a:gd name="connsiteX15" fmla="*/ 204557 w 729929"/>
                <a:gd name="connsiteY15" fmla="*/ 349511 h 744371"/>
                <a:gd name="connsiteX16" fmla="*/ 280854 w 729929"/>
                <a:gd name="connsiteY16" fmla="*/ 371933 h 744371"/>
                <a:gd name="connsiteX17" fmla="*/ 318685 w 729929"/>
                <a:gd name="connsiteY17" fmla="*/ 357586 h 744371"/>
                <a:gd name="connsiteX18" fmla="*/ 369238 w 729929"/>
                <a:gd name="connsiteY18" fmla="*/ 403949 h 744371"/>
                <a:gd name="connsiteX19" fmla="*/ 326994 w 729929"/>
                <a:gd name="connsiteY19" fmla="*/ 392768 h 744371"/>
                <a:gd name="connsiteX20" fmla="*/ 284800 w 729929"/>
                <a:gd name="connsiteY20" fmla="*/ 434617 h 744371"/>
                <a:gd name="connsiteX21" fmla="*/ 385369 w 729929"/>
                <a:gd name="connsiteY21" fmla="*/ 461156 h 744371"/>
                <a:gd name="connsiteX22" fmla="*/ 415793 w 729929"/>
                <a:gd name="connsiteY22" fmla="*/ 446643 h 744371"/>
                <a:gd name="connsiteX23" fmla="*/ 428615 w 729929"/>
                <a:gd name="connsiteY23" fmla="*/ 458403 h 744371"/>
                <a:gd name="connsiteX24" fmla="*/ 454984 w 729929"/>
                <a:gd name="connsiteY24" fmla="*/ 429651 h 744371"/>
                <a:gd name="connsiteX25" fmla="*/ 443119 w 729929"/>
                <a:gd name="connsiteY25" fmla="*/ 418769 h 744371"/>
                <a:gd name="connsiteX26" fmla="*/ 457464 w 729929"/>
                <a:gd name="connsiteY26" fmla="*/ 386184 h 744371"/>
                <a:gd name="connsiteX27" fmla="*/ 428362 w 729929"/>
                <a:gd name="connsiteY27" fmla="*/ 288148 h 744371"/>
                <a:gd name="connsiteX28" fmla="*/ 428522 w 729929"/>
                <a:gd name="connsiteY28" fmla="*/ 287961 h 744371"/>
                <a:gd name="connsiteX29" fmla="*/ 427395 w 729929"/>
                <a:gd name="connsiteY29" fmla="*/ 287133 h 744371"/>
                <a:gd name="connsiteX30" fmla="*/ 427012 w 729929"/>
                <a:gd name="connsiteY30" fmla="*/ 286731 h 744371"/>
                <a:gd name="connsiteX31" fmla="*/ 426946 w 729929"/>
                <a:gd name="connsiteY31" fmla="*/ 286803 h 744371"/>
                <a:gd name="connsiteX32" fmla="*/ 352820 w 729929"/>
                <a:gd name="connsiteY32" fmla="*/ 267770 h 744371"/>
                <a:gd name="connsiteX33" fmla="*/ 307521 w 729929"/>
                <a:gd name="connsiteY33" fmla="*/ 294414 h 744371"/>
                <a:gd name="connsiteX34" fmla="*/ 255205 w 729929"/>
                <a:gd name="connsiteY34" fmla="*/ 246435 h 744371"/>
                <a:gd name="connsiteX35" fmla="*/ 258260 w 729929"/>
                <a:gd name="connsiteY35" fmla="*/ 245116 h 744371"/>
                <a:gd name="connsiteX36" fmla="*/ 296362 w 729929"/>
                <a:gd name="connsiteY36" fmla="*/ 255171 h 744371"/>
                <a:gd name="connsiteX37" fmla="*/ 334346 w 729929"/>
                <a:gd name="connsiteY37" fmla="*/ 217498 h 744371"/>
                <a:gd name="connsiteX38" fmla="*/ 243811 w 729929"/>
                <a:gd name="connsiteY38" fmla="*/ 193607 h 744371"/>
                <a:gd name="connsiteX39" fmla="*/ 213820 w 729929"/>
                <a:gd name="connsiteY39" fmla="*/ 208482 h 744371"/>
                <a:gd name="connsiteX40" fmla="*/ 201636 w 729929"/>
                <a:gd name="connsiteY40" fmla="*/ 197308 h 744371"/>
                <a:gd name="connsiteX41" fmla="*/ 175268 w 729929"/>
                <a:gd name="connsiteY41" fmla="*/ 226059 h 744371"/>
                <a:gd name="connsiteX42" fmla="*/ 0 w 729929"/>
                <a:gd name="connsiteY42" fmla="*/ 312559 h 744371"/>
                <a:gd name="connsiteX43" fmla="*/ 213524 w 729929"/>
                <a:gd name="connsiteY43" fmla="*/ 687 h 744371"/>
                <a:gd name="connsiteX44" fmla="*/ 674161 w 729929"/>
                <a:gd name="connsiteY44" fmla="*/ 141585 h 744371"/>
                <a:gd name="connsiteX45" fmla="*/ 625461 w 729929"/>
                <a:gd name="connsiteY45" fmla="*/ 588900 h 744371"/>
                <a:gd name="connsiteX46" fmla="*/ 157724 w 729929"/>
                <a:gd name="connsiteY46" fmla="*/ 675408 h 744371"/>
                <a:gd name="connsiteX47" fmla="*/ 0 w 729929"/>
                <a:gd name="connsiteY47" fmla="*/ 312559 h 7443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729929" h="744371">
                  <a:moveTo>
                    <a:pt x="348892" y="332354"/>
                  </a:moveTo>
                  <a:cubicBezTo>
                    <a:pt x="352388" y="329029"/>
                    <a:pt x="356359" y="326061"/>
                    <a:pt x="361732" y="323831"/>
                  </a:cubicBezTo>
                  <a:cubicBezTo>
                    <a:pt x="374189" y="321528"/>
                    <a:pt x="379381" y="323623"/>
                    <a:pt x="387597" y="331318"/>
                  </a:cubicBezTo>
                  <a:cubicBezTo>
                    <a:pt x="398618" y="341866"/>
                    <a:pt x="403216" y="357495"/>
                    <a:pt x="399661" y="372385"/>
                  </a:cubicBezTo>
                  <a:cubicBezTo>
                    <a:pt x="399245" y="374125"/>
                    <a:pt x="398726" y="375825"/>
                    <a:pt x="398080" y="377465"/>
                  </a:cubicBezTo>
                  <a:lnTo>
                    <a:pt x="348892" y="332354"/>
                  </a:lnTo>
                  <a:close/>
                  <a:moveTo>
                    <a:pt x="230573" y="276780"/>
                  </a:moveTo>
                  <a:lnTo>
                    <a:pt x="274785" y="317326"/>
                  </a:lnTo>
                  <a:lnTo>
                    <a:pt x="274325" y="317442"/>
                  </a:lnTo>
                  <a:cubicBezTo>
                    <a:pt x="260660" y="320930"/>
                    <a:pt x="248947" y="316497"/>
                    <a:pt x="239949" y="307574"/>
                  </a:cubicBezTo>
                  <a:lnTo>
                    <a:pt x="239704" y="307865"/>
                  </a:lnTo>
                  <a:cubicBezTo>
                    <a:pt x="231988" y="299485"/>
                    <a:pt x="228612" y="288033"/>
                    <a:pt x="230573" y="276780"/>
                  </a:cubicBezTo>
                  <a:close/>
                  <a:moveTo>
                    <a:pt x="175268" y="226059"/>
                  </a:moveTo>
                  <a:lnTo>
                    <a:pt x="188006" y="237741"/>
                  </a:lnTo>
                  <a:cubicBezTo>
                    <a:pt x="183964" y="244973"/>
                    <a:pt x="178732" y="252910"/>
                    <a:pt x="176755" y="261191"/>
                  </a:cubicBezTo>
                  <a:cubicBezTo>
                    <a:pt x="168623" y="294406"/>
                    <a:pt x="174493" y="321834"/>
                    <a:pt x="204557" y="349511"/>
                  </a:cubicBezTo>
                  <a:cubicBezTo>
                    <a:pt x="225638" y="367415"/>
                    <a:pt x="253310" y="375547"/>
                    <a:pt x="280854" y="371933"/>
                  </a:cubicBezTo>
                  <a:cubicBezTo>
                    <a:pt x="294628" y="370126"/>
                    <a:pt x="307353" y="365103"/>
                    <a:pt x="318685" y="357586"/>
                  </a:cubicBezTo>
                  <a:lnTo>
                    <a:pt x="369238" y="403949"/>
                  </a:lnTo>
                  <a:cubicBezTo>
                    <a:pt x="354173" y="408155"/>
                    <a:pt x="338011" y="403876"/>
                    <a:pt x="326994" y="392768"/>
                  </a:cubicBezTo>
                  <a:lnTo>
                    <a:pt x="284800" y="434617"/>
                  </a:lnTo>
                  <a:cubicBezTo>
                    <a:pt x="311024" y="461056"/>
                    <a:pt x="349514" y="471213"/>
                    <a:pt x="385369" y="461156"/>
                  </a:cubicBezTo>
                  <a:cubicBezTo>
                    <a:pt x="396446" y="458049"/>
                    <a:pt x="406734" y="453163"/>
                    <a:pt x="415793" y="446643"/>
                  </a:cubicBezTo>
                  <a:lnTo>
                    <a:pt x="428615" y="458403"/>
                  </a:lnTo>
                  <a:lnTo>
                    <a:pt x="454984" y="429651"/>
                  </a:lnTo>
                  <a:lnTo>
                    <a:pt x="443119" y="418769"/>
                  </a:lnTo>
                  <a:cubicBezTo>
                    <a:pt x="449792" y="409048"/>
                    <a:pt x="454639" y="398018"/>
                    <a:pt x="457464" y="386184"/>
                  </a:cubicBezTo>
                  <a:cubicBezTo>
                    <a:pt x="465960" y="350599"/>
                    <a:pt x="454859" y="313234"/>
                    <a:pt x="428362" y="288148"/>
                  </a:cubicBezTo>
                  <a:lnTo>
                    <a:pt x="428522" y="287961"/>
                  </a:lnTo>
                  <a:cubicBezTo>
                    <a:pt x="428167" y="287660"/>
                    <a:pt x="427809" y="287362"/>
                    <a:pt x="427395" y="287133"/>
                  </a:cubicBezTo>
                  <a:lnTo>
                    <a:pt x="427012" y="286731"/>
                  </a:lnTo>
                  <a:lnTo>
                    <a:pt x="426946" y="286803"/>
                  </a:lnTo>
                  <a:cubicBezTo>
                    <a:pt x="406154" y="269986"/>
                    <a:pt x="378148" y="260836"/>
                    <a:pt x="352820" y="267770"/>
                  </a:cubicBezTo>
                  <a:cubicBezTo>
                    <a:pt x="336255" y="272306"/>
                    <a:pt x="322112" y="280465"/>
                    <a:pt x="307521" y="294414"/>
                  </a:cubicBezTo>
                  <a:lnTo>
                    <a:pt x="255205" y="246435"/>
                  </a:lnTo>
                  <a:lnTo>
                    <a:pt x="258260" y="245116"/>
                  </a:lnTo>
                  <a:cubicBezTo>
                    <a:pt x="271844" y="241306"/>
                    <a:pt x="286426" y="245154"/>
                    <a:pt x="296362" y="255171"/>
                  </a:cubicBezTo>
                  <a:lnTo>
                    <a:pt x="334346" y="217498"/>
                  </a:lnTo>
                  <a:cubicBezTo>
                    <a:pt x="310738" y="193696"/>
                    <a:pt x="276089" y="184553"/>
                    <a:pt x="243811" y="193607"/>
                  </a:cubicBezTo>
                  <a:cubicBezTo>
                    <a:pt x="232788" y="196699"/>
                    <a:pt x="222632" y="201748"/>
                    <a:pt x="213820" y="208482"/>
                  </a:cubicBezTo>
                  <a:lnTo>
                    <a:pt x="201636" y="197308"/>
                  </a:lnTo>
                  <a:lnTo>
                    <a:pt x="175268" y="226059"/>
                  </a:lnTo>
                  <a:close/>
                  <a:moveTo>
                    <a:pt x="0" y="312559"/>
                  </a:moveTo>
                  <a:cubicBezTo>
                    <a:pt x="86239" y="219186"/>
                    <a:pt x="140005" y="115419"/>
                    <a:pt x="213524" y="687"/>
                  </a:cubicBezTo>
                  <a:cubicBezTo>
                    <a:pt x="387144" y="-6545"/>
                    <a:pt x="605505" y="43550"/>
                    <a:pt x="674161" y="141585"/>
                  </a:cubicBezTo>
                  <a:cubicBezTo>
                    <a:pt x="742817" y="239621"/>
                    <a:pt x="769900" y="428944"/>
                    <a:pt x="625461" y="588900"/>
                  </a:cubicBezTo>
                  <a:cubicBezTo>
                    <a:pt x="475818" y="769866"/>
                    <a:pt x="290388" y="784759"/>
                    <a:pt x="157724" y="675408"/>
                  </a:cubicBezTo>
                  <a:cubicBezTo>
                    <a:pt x="49897" y="575950"/>
                    <a:pt x="27078" y="415510"/>
                    <a:pt x="0" y="312559"/>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solidFill>
                  <a:schemeClr val="tx1"/>
                </a:solidFill>
              </a:endParaRPr>
            </a:p>
          </p:txBody>
        </p:sp>
        <p:sp>
          <p:nvSpPr>
            <p:cNvPr id="9" name="Diagonal Stripe 18">
              <a:extLst>
                <a:ext uri="{FF2B5EF4-FFF2-40B4-BE49-F238E27FC236}">
                  <a16:creationId xmlns:a16="http://schemas.microsoft.com/office/drawing/2014/main" id="{8A9D72A3-6FB5-4809-942B-7737C5364641}"/>
                </a:ext>
              </a:extLst>
            </p:cNvPr>
            <p:cNvSpPr>
              <a:spLocks noChangeAspect="1"/>
            </p:cNvSpPr>
            <p:nvPr/>
          </p:nvSpPr>
          <p:spPr>
            <a:xfrm rot="1410982">
              <a:off x="4070449" y="2766517"/>
              <a:ext cx="664631" cy="516467"/>
            </a:xfrm>
            <a:custGeom>
              <a:avLst/>
              <a:gdLst>
                <a:gd name="connsiteX0" fmla="*/ 135309 w 423074"/>
                <a:gd name="connsiteY0" fmla="*/ 155518 h 479287"/>
                <a:gd name="connsiteX1" fmla="*/ 261657 w 423074"/>
                <a:gd name="connsiteY1" fmla="*/ 130931 h 479287"/>
                <a:gd name="connsiteX2" fmla="*/ 348802 w 423074"/>
                <a:gd name="connsiteY2" fmla="*/ 966 h 479287"/>
                <a:gd name="connsiteX3" fmla="*/ 413416 w 423074"/>
                <a:gd name="connsiteY3" fmla="*/ 197164 h 479287"/>
                <a:gd name="connsiteX4" fmla="*/ 341534 w 423074"/>
                <a:gd name="connsiteY4" fmla="*/ 362378 h 479287"/>
                <a:gd name="connsiteX5" fmla="*/ 185579 w 423074"/>
                <a:gd name="connsiteY5" fmla="*/ 451773 h 479287"/>
                <a:gd name="connsiteX6" fmla="*/ 28008 w 423074"/>
                <a:gd name="connsiteY6" fmla="*/ 458124 h 479287"/>
                <a:gd name="connsiteX7" fmla="*/ 98259 w 423074"/>
                <a:gd name="connsiteY7" fmla="*/ 319870 h 479287"/>
                <a:gd name="connsiteX8" fmla="*/ 135309 w 423074"/>
                <a:gd name="connsiteY8" fmla="*/ 155518 h 479287"/>
                <a:gd name="connsiteX0" fmla="*/ 135309 w 423074"/>
                <a:gd name="connsiteY0" fmla="*/ 155518 h 479287"/>
                <a:gd name="connsiteX1" fmla="*/ 261657 w 423074"/>
                <a:gd name="connsiteY1" fmla="*/ 130931 h 479287"/>
                <a:gd name="connsiteX2" fmla="*/ 348802 w 423074"/>
                <a:gd name="connsiteY2" fmla="*/ 966 h 479287"/>
                <a:gd name="connsiteX3" fmla="*/ 413416 w 423074"/>
                <a:gd name="connsiteY3" fmla="*/ 197164 h 479287"/>
                <a:gd name="connsiteX4" fmla="*/ 353673 w 423074"/>
                <a:gd name="connsiteY4" fmla="*/ 370280 h 479287"/>
                <a:gd name="connsiteX5" fmla="*/ 185579 w 423074"/>
                <a:gd name="connsiteY5" fmla="*/ 451773 h 479287"/>
                <a:gd name="connsiteX6" fmla="*/ 28008 w 423074"/>
                <a:gd name="connsiteY6" fmla="*/ 458124 h 479287"/>
                <a:gd name="connsiteX7" fmla="*/ 98259 w 423074"/>
                <a:gd name="connsiteY7" fmla="*/ 319870 h 479287"/>
                <a:gd name="connsiteX8" fmla="*/ 135309 w 423074"/>
                <a:gd name="connsiteY8" fmla="*/ 155518 h 479287"/>
                <a:gd name="connsiteX0" fmla="*/ 135309 w 423074"/>
                <a:gd name="connsiteY0" fmla="*/ 155518 h 479287"/>
                <a:gd name="connsiteX1" fmla="*/ 261657 w 423074"/>
                <a:gd name="connsiteY1" fmla="*/ 130931 h 479287"/>
                <a:gd name="connsiteX2" fmla="*/ 348802 w 423074"/>
                <a:gd name="connsiteY2" fmla="*/ 966 h 479287"/>
                <a:gd name="connsiteX3" fmla="*/ 413416 w 423074"/>
                <a:gd name="connsiteY3" fmla="*/ 197164 h 479287"/>
                <a:gd name="connsiteX4" fmla="*/ 324557 w 423074"/>
                <a:gd name="connsiteY4" fmla="*/ 398504 h 479287"/>
                <a:gd name="connsiteX5" fmla="*/ 185579 w 423074"/>
                <a:gd name="connsiteY5" fmla="*/ 451773 h 479287"/>
                <a:gd name="connsiteX6" fmla="*/ 28008 w 423074"/>
                <a:gd name="connsiteY6" fmla="*/ 458124 h 479287"/>
                <a:gd name="connsiteX7" fmla="*/ 98259 w 423074"/>
                <a:gd name="connsiteY7" fmla="*/ 319870 h 479287"/>
                <a:gd name="connsiteX8" fmla="*/ 135309 w 423074"/>
                <a:gd name="connsiteY8" fmla="*/ 155518 h 479287"/>
                <a:gd name="connsiteX0" fmla="*/ 135309 w 423074"/>
                <a:gd name="connsiteY0" fmla="*/ 155518 h 479287"/>
                <a:gd name="connsiteX1" fmla="*/ 261657 w 423074"/>
                <a:gd name="connsiteY1" fmla="*/ 130931 h 479287"/>
                <a:gd name="connsiteX2" fmla="*/ 348802 w 423074"/>
                <a:gd name="connsiteY2" fmla="*/ 966 h 479287"/>
                <a:gd name="connsiteX3" fmla="*/ 413416 w 423074"/>
                <a:gd name="connsiteY3" fmla="*/ 197164 h 479287"/>
                <a:gd name="connsiteX4" fmla="*/ 389082 w 423074"/>
                <a:gd name="connsiteY4" fmla="*/ 331670 h 479287"/>
                <a:gd name="connsiteX5" fmla="*/ 324557 w 423074"/>
                <a:gd name="connsiteY5" fmla="*/ 398504 h 479287"/>
                <a:gd name="connsiteX6" fmla="*/ 185579 w 423074"/>
                <a:gd name="connsiteY6" fmla="*/ 451773 h 479287"/>
                <a:gd name="connsiteX7" fmla="*/ 28008 w 423074"/>
                <a:gd name="connsiteY7" fmla="*/ 458124 h 479287"/>
                <a:gd name="connsiteX8" fmla="*/ 98259 w 423074"/>
                <a:gd name="connsiteY8" fmla="*/ 319870 h 479287"/>
                <a:gd name="connsiteX9" fmla="*/ 135309 w 423074"/>
                <a:gd name="connsiteY9" fmla="*/ 155518 h 479287"/>
                <a:gd name="connsiteX0" fmla="*/ 135309 w 423074"/>
                <a:gd name="connsiteY0" fmla="*/ 155518 h 479286"/>
                <a:gd name="connsiteX1" fmla="*/ 261657 w 423074"/>
                <a:gd name="connsiteY1" fmla="*/ 130931 h 479286"/>
                <a:gd name="connsiteX2" fmla="*/ 348802 w 423074"/>
                <a:gd name="connsiteY2" fmla="*/ 966 h 479286"/>
                <a:gd name="connsiteX3" fmla="*/ 413416 w 423074"/>
                <a:gd name="connsiteY3" fmla="*/ 197164 h 479286"/>
                <a:gd name="connsiteX4" fmla="*/ 389082 w 423074"/>
                <a:gd name="connsiteY4" fmla="*/ 331670 h 479286"/>
                <a:gd name="connsiteX5" fmla="*/ 324557 w 423074"/>
                <a:gd name="connsiteY5" fmla="*/ 398504 h 479286"/>
                <a:gd name="connsiteX6" fmla="*/ 185579 w 423074"/>
                <a:gd name="connsiteY6" fmla="*/ 451772 h 479286"/>
                <a:gd name="connsiteX7" fmla="*/ 28008 w 423074"/>
                <a:gd name="connsiteY7" fmla="*/ 458124 h 479286"/>
                <a:gd name="connsiteX8" fmla="*/ 98259 w 423074"/>
                <a:gd name="connsiteY8" fmla="*/ 319870 h 479286"/>
                <a:gd name="connsiteX9" fmla="*/ 135309 w 423074"/>
                <a:gd name="connsiteY9" fmla="*/ 155518 h 479286"/>
                <a:gd name="connsiteX0" fmla="*/ 135309 w 423074"/>
                <a:gd name="connsiteY0" fmla="*/ 155518 h 479286"/>
                <a:gd name="connsiteX1" fmla="*/ 261657 w 423074"/>
                <a:gd name="connsiteY1" fmla="*/ 130931 h 479286"/>
                <a:gd name="connsiteX2" fmla="*/ 348802 w 423074"/>
                <a:gd name="connsiteY2" fmla="*/ 966 h 479286"/>
                <a:gd name="connsiteX3" fmla="*/ 413416 w 423074"/>
                <a:gd name="connsiteY3" fmla="*/ 197164 h 479286"/>
                <a:gd name="connsiteX4" fmla="*/ 398593 w 423074"/>
                <a:gd name="connsiteY4" fmla="*/ 317776 h 479286"/>
                <a:gd name="connsiteX5" fmla="*/ 324557 w 423074"/>
                <a:gd name="connsiteY5" fmla="*/ 398504 h 479286"/>
                <a:gd name="connsiteX6" fmla="*/ 185579 w 423074"/>
                <a:gd name="connsiteY6" fmla="*/ 451772 h 479286"/>
                <a:gd name="connsiteX7" fmla="*/ 28008 w 423074"/>
                <a:gd name="connsiteY7" fmla="*/ 458124 h 479286"/>
                <a:gd name="connsiteX8" fmla="*/ 98259 w 423074"/>
                <a:gd name="connsiteY8" fmla="*/ 319870 h 479286"/>
                <a:gd name="connsiteX9" fmla="*/ 135309 w 423074"/>
                <a:gd name="connsiteY9" fmla="*/ 155518 h 479286"/>
                <a:gd name="connsiteX0" fmla="*/ 135309 w 423074"/>
                <a:gd name="connsiteY0" fmla="*/ 155518 h 479286"/>
                <a:gd name="connsiteX1" fmla="*/ 261657 w 423074"/>
                <a:gd name="connsiteY1" fmla="*/ 130931 h 479286"/>
                <a:gd name="connsiteX2" fmla="*/ 348802 w 423074"/>
                <a:gd name="connsiteY2" fmla="*/ 966 h 479286"/>
                <a:gd name="connsiteX3" fmla="*/ 413416 w 423074"/>
                <a:gd name="connsiteY3" fmla="*/ 197164 h 479286"/>
                <a:gd name="connsiteX4" fmla="*/ 398593 w 423074"/>
                <a:gd name="connsiteY4" fmla="*/ 317776 h 479286"/>
                <a:gd name="connsiteX5" fmla="*/ 330849 w 423074"/>
                <a:gd name="connsiteY5" fmla="*/ 388120 h 479286"/>
                <a:gd name="connsiteX6" fmla="*/ 185579 w 423074"/>
                <a:gd name="connsiteY6" fmla="*/ 451772 h 479286"/>
                <a:gd name="connsiteX7" fmla="*/ 28008 w 423074"/>
                <a:gd name="connsiteY7" fmla="*/ 458124 h 479286"/>
                <a:gd name="connsiteX8" fmla="*/ 98259 w 423074"/>
                <a:gd name="connsiteY8" fmla="*/ 319870 h 479286"/>
                <a:gd name="connsiteX9" fmla="*/ 135309 w 423074"/>
                <a:gd name="connsiteY9" fmla="*/ 155518 h 479286"/>
                <a:gd name="connsiteX0" fmla="*/ 135309 w 423074"/>
                <a:gd name="connsiteY0" fmla="*/ 155518 h 479286"/>
                <a:gd name="connsiteX1" fmla="*/ 261657 w 423074"/>
                <a:gd name="connsiteY1" fmla="*/ 130931 h 479286"/>
                <a:gd name="connsiteX2" fmla="*/ 348802 w 423074"/>
                <a:gd name="connsiteY2" fmla="*/ 966 h 479286"/>
                <a:gd name="connsiteX3" fmla="*/ 413416 w 423074"/>
                <a:gd name="connsiteY3" fmla="*/ 197164 h 479286"/>
                <a:gd name="connsiteX4" fmla="*/ 398593 w 423074"/>
                <a:gd name="connsiteY4" fmla="*/ 317776 h 479286"/>
                <a:gd name="connsiteX5" fmla="*/ 330849 w 423074"/>
                <a:gd name="connsiteY5" fmla="*/ 388120 h 479286"/>
                <a:gd name="connsiteX6" fmla="*/ 185579 w 423074"/>
                <a:gd name="connsiteY6" fmla="*/ 451772 h 479286"/>
                <a:gd name="connsiteX7" fmla="*/ 28008 w 423074"/>
                <a:gd name="connsiteY7" fmla="*/ 458124 h 479286"/>
                <a:gd name="connsiteX8" fmla="*/ 98259 w 423074"/>
                <a:gd name="connsiteY8" fmla="*/ 319870 h 479286"/>
                <a:gd name="connsiteX9" fmla="*/ 135309 w 423074"/>
                <a:gd name="connsiteY9" fmla="*/ 155518 h 479286"/>
                <a:gd name="connsiteX0" fmla="*/ 135309 w 423074"/>
                <a:gd name="connsiteY0" fmla="*/ 155518 h 479286"/>
                <a:gd name="connsiteX1" fmla="*/ 261657 w 423074"/>
                <a:gd name="connsiteY1" fmla="*/ 130931 h 479286"/>
                <a:gd name="connsiteX2" fmla="*/ 348802 w 423074"/>
                <a:gd name="connsiteY2" fmla="*/ 966 h 479286"/>
                <a:gd name="connsiteX3" fmla="*/ 413416 w 423074"/>
                <a:gd name="connsiteY3" fmla="*/ 197164 h 479286"/>
                <a:gd name="connsiteX4" fmla="*/ 398593 w 423074"/>
                <a:gd name="connsiteY4" fmla="*/ 317776 h 479286"/>
                <a:gd name="connsiteX5" fmla="*/ 338605 w 423074"/>
                <a:gd name="connsiteY5" fmla="*/ 372615 h 479286"/>
                <a:gd name="connsiteX6" fmla="*/ 185579 w 423074"/>
                <a:gd name="connsiteY6" fmla="*/ 451772 h 479286"/>
                <a:gd name="connsiteX7" fmla="*/ 28008 w 423074"/>
                <a:gd name="connsiteY7" fmla="*/ 458124 h 479286"/>
                <a:gd name="connsiteX8" fmla="*/ 98259 w 423074"/>
                <a:gd name="connsiteY8" fmla="*/ 319870 h 479286"/>
                <a:gd name="connsiteX9" fmla="*/ 135309 w 423074"/>
                <a:gd name="connsiteY9" fmla="*/ 155518 h 479286"/>
                <a:gd name="connsiteX0" fmla="*/ 135309 w 423074"/>
                <a:gd name="connsiteY0" fmla="*/ 155518 h 479286"/>
                <a:gd name="connsiteX1" fmla="*/ 261657 w 423074"/>
                <a:gd name="connsiteY1" fmla="*/ 130931 h 479286"/>
                <a:gd name="connsiteX2" fmla="*/ 348802 w 423074"/>
                <a:gd name="connsiteY2" fmla="*/ 966 h 479286"/>
                <a:gd name="connsiteX3" fmla="*/ 413416 w 423074"/>
                <a:gd name="connsiteY3" fmla="*/ 197164 h 479286"/>
                <a:gd name="connsiteX4" fmla="*/ 398593 w 423074"/>
                <a:gd name="connsiteY4" fmla="*/ 317776 h 479286"/>
                <a:gd name="connsiteX5" fmla="*/ 338605 w 423074"/>
                <a:gd name="connsiteY5" fmla="*/ 372615 h 479286"/>
                <a:gd name="connsiteX6" fmla="*/ 185579 w 423074"/>
                <a:gd name="connsiteY6" fmla="*/ 451772 h 479286"/>
                <a:gd name="connsiteX7" fmla="*/ 28008 w 423074"/>
                <a:gd name="connsiteY7" fmla="*/ 458124 h 479286"/>
                <a:gd name="connsiteX8" fmla="*/ 98259 w 423074"/>
                <a:gd name="connsiteY8" fmla="*/ 319870 h 479286"/>
                <a:gd name="connsiteX9" fmla="*/ 135309 w 423074"/>
                <a:gd name="connsiteY9" fmla="*/ 155518 h 479286"/>
                <a:gd name="connsiteX0" fmla="*/ 135309 w 423074"/>
                <a:gd name="connsiteY0" fmla="*/ 155518 h 479286"/>
                <a:gd name="connsiteX1" fmla="*/ 261657 w 423074"/>
                <a:gd name="connsiteY1" fmla="*/ 130931 h 479286"/>
                <a:gd name="connsiteX2" fmla="*/ 348802 w 423074"/>
                <a:gd name="connsiteY2" fmla="*/ 966 h 479286"/>
                <a:gd name="connsiteX3" fmla="*/ 413416 w 423074"/>
                <a:gd name="connsiteY3" fmla="*/ 197164 h 479286"/>
                <a:gd name="connsiteX4" fmla="*/ 388499 w 423074"/>
                <a:gd name="connsiteY4" fmla="*/ 318212 h 479286"/>
                <a:gd name="connsiteX5" fmla="*/ 338605 w 423074"/>
                <a:gd name="connsiteY5" fmla="*/ 372615 h 479286"/>
                <a:gd name="connsiteX6" fmla="*/ 185579 w 423074"/>
                <a:gd name="connsiteY6" fmla="*/ 451772 h 479286"/>
                <a:gd name="connsiteX7" fmla="*/ 28008 w 423074"/>
                <a:gd name="connsiteY7" fmla="*/ 458124 h 479286"/>
                <a:gd name="connsiteX8" fmla="*/ 98259 w 423074"/>
                <a:gd name="connsiteY8" fmla="*/ 319870 h 479286"/>
                <a:gd name="connsiteX9" fmla="*/ 135309 w 423074"/>
                <a:gd name="connsiteY9" fmla="*/ 155518 h 479286"/>
                <a:gd name="connsiteX0" fmla="*/ 135309 w 423074"/>
                <a:gd name="connsiteY0" fmla="*/ 155518 h 479286"/>
                <a:gd name="connsiteX1" fmla="*/ 261657 w 423074"/>
                <a:gd name="connsiteY1" fmla="*/ 130931 h 479286"/>
                <a:gd name="connsiteX2" fmla="*/ 348802 w 423074"/>
                <a:gd name="connsiteY2" fmla="*/ 966 h 479286"/>
                <a:gd name="connsiteX3" fmla="*/ 413416 w 423074"/>
                <a:gd name="connsiteY3" fmla="*/ 197164 h 479286"/>
                <a:gd name="connsiteX4" fmla="*/ 388499 w 423074"/>
                <a:gd name="connsiteY4" fmla="*/ 318212 h 479286"/>
                <a:gd name="connsiteX5" fmla="*/ 347379 w 423074"/>
                <a:gd name="connsiteY5" fmla="*/ 380662 h 479286"/>
                <a:gd name="connsiteX6" fmla="*/ 185579 w 423074"/>
                <a:gd name="connsiteY6" fmla="*/ 451772 h 479286"/>
                <a:gd name="connsiteX7" fmla="*/ 28008 w 423074"/>
                <a:gd name="connsiteY7" fmla="*/ 458124 h 479286"/>
                <a:gd name="connsiteX8" fmla="*/ 98259 w 423074"/>
                <a:gd name="connsiteY8" fmla="*/ 319870 h 479286"/>
                <a:gd name="connsiteX9" fmla="*/ 135309 w 423074"/>
                <a:gd name="connsiteY9" fmla="*/ 155518 h 479286"/>
                <a:gd name="connsiteX0" fmla="*/ 135309 w 396687"/>
                <a:gd name="connsiteY0" fmla="*/ 155783 h 479551"/>
                <a:gd name="connsiteX1" fmla="*/ 261657 w 396687"/>
                <a:gd name="connsiteY1" fmla="*/ 131196 h 479551"/>
                <a:gd name="connsiteX2" fmla="*/ 348802 w 396687"/>
                <a:gd name="connsiteY2" fmla="*/ 1231 h 479551"/>
                <a:gd name="connsiteX3" fmla="*/ 384590 w 396687"/>
                <a:gd name="connsiteY3" fmla="*/ 232383 h 479551"/>
                <a:gd name="connsiteX4" fmla="*/ 388499 w 396687"/>
                <a:gd name="connsiteY4" fmla="*/ 318477 h 479551"/>
                <a:gd name="connsiteX5" fmla="*/ 347379 w 396687"/>
                <a:gd name="connsiteY5" fmla="*/ 380927 h 479551"/>
                <a:gd name="connsiteX6" fmla="*/ 185579 w 396687"/>
                <a:gd name="connsiteY6" fmla="*/ 452037 h 479551"/>
                <a:gd name="connsiteX7" fmla="*/ 28008 w 396687"/>
                <a:gd name="connsiteY7" fmla="*/ 458389 h 479551"/>
                <a:gd name="connsiteX8" fmla="*/ 98259 w 396687"/>
                <a:gd name="connsiteY8" fmla="*/ 320135 h 479551"/>
                <a:gd name="connsiteX9" fmla="*/ 135309 w 396687"/>
                <a:gd name="connsiteY9" fmla="*/ 155783 h 479551"/>
                <a:gd name="connsiteX0" fmla="*/ 135309 w 411002"/>
                <a:gd name="connsiteY0" fmla="*/ 155418 h 479186"/>
                <a:gd name="connsiteX1" fmla="*/ 261657 w 411002"/>
                <a:gd name="connsiteY1" fmla="*/ 130831 h 479186"/>
                <a:gd name="connsiteX2" fmla="*/ 348802 w 411002"/>
                <a:gd name="connsiteY2" fmla="*/ 866 h 479186"/>
                <a:gd name="connsiteX3" fmla="*/ 400684 w 411002"/>
                <a:gd name="connsiteY3" fmla="*/ 214469 h 479186"/>
                <a:gd name="connsiteX4" fmla="*/ 388499 w 411002"/>
                <a:gd name="connsiteY4" fmla="*/ 318112 h 479186"/>
                <a:gd name="connsiteX5" fmla="*/ 347379 w 411002"/>
                <a:gd name="connsiteY5" fmla="*/ 380562 h 479186"/>
                <a:gd name="connsiteX6" fmla="*/ 185579 w 411002"/>
                <a:gd name="connsiteY6" fmla="*/ 451672 h 479186"/>
                <a:gd name="connsiteX7" fmla="*/ 28008 w 411002"/>
                <a:gd name="connsiteY7" fmla="*/ 458024 h 479186"/>
                <a:gd name="connsiteX8" fmla="*/ 98259 w 411002"/>
                <a:gd name="connsiteY8" fmla="*/ 319770 h 479186"/>
                <a:gd name="connsiteX9" fmla="*/ 135309 w 411002"/>
                <a:gd name="connsiteY9" fmla="*/ 155418 h 479186"/>
                <a:gd name="connsiteX0" fmla="*/ 135309 w 421299"/>
                <a:gd name="connsiteY0" fmla="*/ 155195 h 478963"/>
                <a:gd name="connsiteX1" fmla="*/ 261657 w 421299"/>
                <a:gd name="connsiteY1" fmla="*/ 130608 h 478963"/>
                <a:gd name="connsiteX2" fmla="*/ 348802 w 421299"/>
                <a:gd name="connsiteY2" fmla="*/ 643 h 478963"/>
                <a:gd name="connsiteX3" fmla="*/ 411949 w 421299"/>
                <a:gd name="connsiteY3" fmla="*/ 201961 h 478963"/>
                <a:gd name="connsiteX4" fmla="*/ 388499 w 421299"/>
                <a:gd name="connsiteY4" fmla="*/ 317889 h 478963"/>
                <a:gd name="connsiteX5" fmla="*/ 347379 w 421299"/>
                <a:gd name="connsiteY5" fmla="*/ 380339 h 478963"/>
                <a:gd name="connsiteX6" fmla="*/ 185579 w 421299"/>
                <a:gd name="connsiteY6" fmla="*/ 451449 h 478963"/>
                <a:gd name="connsiteX7" fmla="*/ 28008 w 421299"/>
                <a:gd name="connsiteY7" fmla="*/ 457801 h 478963"/>
                <a:gd name="connsiteX8" fmla="*/ 98259 w 421299"/>
                <a:gd name="connsiteY8" fmla="*/ 319547 h 478963"/>
                <a:gd name="connsiteX9" fmla="*/ 135309 w 421299"/>
                <a:gd name="connsiteY9" fmla="*/ 155195 h 478963"/>
                <a:gd name="connsiteX0" fmla="*/ 135309 w 421299"/>
                <a:gd name="connsiteY0" fmla="*/ 155195 h 478963"/>
                <a:gd name="connsiteX1" fmla="*/ 261657 w 421299"/>
                <a:gd name="connsiteY1" fmla="*/ 130608 h 478963"/>
                <a:gd name="connsiteX2" fmla="*/ 348802 w 421299"/>
                <a:gd name="connsiteY2" fmla="*/ 643 h 478963"/>
                <a:gd name="connsiteX3" fmla="*/ 411949 w 421299"/>
                <a:gd name="connsiteY3" fmla="*/ 201961 h 478963"/>
                <a:gd name="connsiteX4" fmla="*/ 388499 w 421299"/>
                <a:gd name="connsiteY4" fmla="*/ 317889 h 478963"/>
                <a:gd name="connsiteX5" fmla="*/ 347379 w 421299"/>
                <a:gd name="connsiteY5" fmla="*/ 380339 h 478963"/>
                <a:gd name="connsiteX6" fmla="*/ 185579 w 421299"/>
                <a:gd name="connsiteY6" fmla="*/ 451449 h 478963"/>
                <a:gd name="connsiteX7" fmla="*/ 28008 w 421299"/>
                <a:gd name="connsiteY7" fmla="*/ 457801 h 478963"/>
                <a:gd name="connsiteX8" fmla="*/ 98259 w 421299"/>
                <a:gd name="connsiteY8" fmla="*/ 319547 h 478963"/>
                <a:gd name="connsiteX9" fmla="*/ 135309 w 421299"/>
                <a:gd name="connsiteY9" fmla="*/ 155195 h 478963"/>
                <a:gd name="connsiteX0" fmla="*/ 135309 w 421299"/>
                <a:gd name="connsiteY0" fmla="*/ 155195 h 478963"/>
                <a:gd name="connsiteX1" fmla="*/ 261657 w 421299"/>
                <a:gd name="connsiteY1" fmla="*/ 130608 h 478963"/>
                <a:gd name="connsiteX2" fmla="*/ 348802 w 421299"/>
                <a:gd name="connsiteY2" fmla="*/ 643 h 478963"/>
                <a:gd name="connsiteX3" fmla="*/ 411949 w 421299"/>
                <a:gd name="connsiteY3" fmla="*/ 201961 h 478963"/>
                <a:gd name="connsiteX4" fmla="*/ 388499 w 421299"/>
                <a:gd name="connsiteY4" fmla="*/ 317889 h 478963"/>
                <a:gd name="connsiteX5" fmla="*/ 298292 w 421299"/>
                <a:gd name="connsiteY5" fmla="*/ 380924 h 478963"/>
                <a:gd name="connsiteX6" fmla="*/ 185579 w 421299"/>
                <a:gd name="connsiteY6" fmla="*/ 451449 h 478963"/>
                <a:gd name="connsiteX7" fmla="*/ 28008 w 421299"/>
                <a:gd name="connsiteY7" fmla="*/ 457801 h 478963"/>
                <a:gd name="connsiteX8" fmla="*/ 98259 w 421299"/>
                <a:gd name="connsiteY8" fmla="*/ 319547 h 478963"/>
                <a:gd name="connsiteX9" fmla="*/ 135309 w 421299"/>
                <a:gd name="connsiteY9" fmla="*/ 155195 h 478963"/>
                <a:gd name="connsiteX0" fmla="*/ 135309 w 421299"/>
                <a:gd name="connsiteY0" fmla="*/ 155195 h 478963"/>
                <a:gd name="connsiteX1" fmla="*/ 261657 w 421299"/>
                <a:gd name="connsiteY1" fmla="*/ 130608 h 478963"/>
                <a:gd name="connsiteX2" fmla="*/ 348802 w 421299"/>
                <a:gd name="connsiteY2" fmla="*/ 643 h 478963"/>
                <a:gd name="connsiteX3" fmla="*/ 411949 w 421299"/>
                <a:gd name="connsiteY3" fmla="*/ 201961 h 478963"/>
                <a:gd name="connsiteX4" fmla="*/ 371696 w 421299"/>
                <a:gd name="connsiteY4" fmla="*/ 332990 h 478963"/>
                <a:gd name="connsiteX5" fmla="*/ 298292 w 421299"/>
                <a:gd name="connsiteY5" fmla="*/ 380924 h 478963"/>
                <a:gd name="connsiteX6" fmla="*/ 185579 w 421299"/>
                <a:gd name="connsiteY6" fmla="*/ 451449 h 478963"/>
                <a:gd name="connsiteX7" fmla="*/ 28008 w 421299"/>
                <a:gd name="connsiteY7" fmla="*/ 457801 h 478963"/>
                <a:gd name="connsiteX8" fmla="*/ 98259 w 421299"/>
                <a:gd name="connsiteY8" fmla="*/ 319547 h 478963"/>
                <a:gd name="connsiteX9" fmla="*/ 135309 w 421299"/>
                <a:gd name="connsiteY9" fmla="*/ 155195 h 478963"/>
                <a:gd name="connsiteX0" fmla="*/ 135309 w 421299"/>
                <a:gd name="connsiteY0" fmla="*/ 155195 h 478963"/>
                <a:gd name="connsiteX1" fmla="*/ 261657 w 421299"/>
                <a:gd name="connsiteY1" fmla="*/ 130608 h 478963"/>
                <a:gd name="connsiteX2" fmla="*/ 348802 w 421299"/>
                <a:gd name="connsiteY2" fmla="*/ 643 h 478963"/>
                <a:gd name="connsiteX3" fmla="*/ 411949 w 421299"/>
                <a:gd name="connsiteY3" fmla="*/ 201961 h 478963"/>
                <a:gd name="connsiteX4" fmla="*/ 384515 w 421299"/>
                <a:gd name="connsiteY4" fmla="*/ 332607 h 478963"/>
                <a:gd name="connsiteX5" fmla="*/ 298292 w 421299"/>
                <a:gd name="connsiteY5" fmla="*/ 380924 h 478963"/>
                <a:gd name="connsiteX6" fmla="*/ 185579 w 421299"/>
                <a:gd name="connsiteY6" fmla="*/ 451449 h 478963"/>
                <a:gd name="connsiteX7" fmla="*/ 28008 w 421299"/>
                <a:gd name="connsiteY7" fmla="*/ 457801 h 478963"/>
                <a:gd name="connsiteX8" fmla="*/ 98259 w 421299"/>
                <a:gd name="connsiteY8" fmla="*/ 319547 h 478963"/>
                <a:gd name="connsiteX9" fmla="*/ 135309 w 421299"/>
                <a:gd name="connsiteY9" fmla="*/ 155195 h 478963"/>
                <a:gd name="connsiteX0" fmla="*/ 135309 w 406960"/>
                <a:gd name="connsiteY0" fmla="*/ 155910 h 479678"/>
                <a:gd name="connsiteX1" fmla="*/ 261657 w 406960"/>
                <a:gd name="connsiteY1" fmla="*/ 131323 h 479678"/>
                <a:gd name="connsiteX2" fmla="*/ 348802 w 406960"/>
                <a:gd name="connsiteY2" fmla="*/ 1358 h 479678"/>
                <a:gd name="connsiteX3" fmla="*/ 396200 w 406960"/>
                <a:gd name="connsiteY3" fmla="*/ 238096 h 479678"/>
                <a:gd name="connsiteX4" fmla="*/ 384515 w 406960"/>
                <a:gd name="connsiteY4" fmla="*/ 333322 h 479678"/>
                <a:gd name="connsiteX5" fmla="*/ 298292 w 406960"/>
                <a:gd name="connsiteY5" fmla="*/ 381639 h 479678"/>
                <a:gd name="connsiteX6" fmla="*/ 185579 w 406960"/>
                <a:gd name="connsiteY6" fmla="*/ 452164 h 479678"/>
                <a:gd name="connsiteX7" fmla="*/ 28008 w 406960"/>
                <a:gd name="connsiteY7" fmla="*/ 458516 h 479678"/>
                <a:gd name="connsiteX8" fmla="*/ 98259 w 406960"/>
                <a:gd name="connsiteY8" fmla="*/ 320262 h 479678"/>
                <a:gd name="connsiteX9" fmla="*/ 135309 w 406960"/>
                <a:gd name="connsiteY9" fmla="*/ 155910 h 479678"/>
                <a:gd name="connsiteX0" fmla="*/ 135309 w 406960"/>
                <a:gd name="connsiteY0" fmla="*/ 155910 h 479678"/>
                <a:gd name="connsiteX1" fmla="*/ 261657 w 406960"/>
                <a:gd name="connsiteY1" fmla="*/ 131323 h 479678"/>
                <a:gd name="connsiteX2" fmla="*/ 348802 w 406960"/>
                <a:gd name="connsiteY2" fmla="*/ 1358 h 479678"/>
                <a:gd name="connsiteX3" fmla="*/ 396200 w 406960"/>
                <a:gd name="connsiteY3" fmla="*/ 238096 h 479678"/>
                <a:gd name="connsiteX4" fmla="*/ 384515 w 406960"/>
                <a:gd name="connsiteY4" fmla="*/ 333322 h 479678"/>
                <a:gd name="connsiteX5" fmla="*/ 298292 w 406960"/>
                <a:gd name="connsiteY5" fmla="*/ 381639 h 479678"/>
                <a:gd name="connsiteX6" fmla="*/ 185579 w 406960"/>
                <a:gd name="connsiteY6" fmla="*/ 452164 h 479678"/>
                <a:gd name="connsiteX7" fmla="*/ 28008 w 406960"/>
                <a:gd name="connsiteY7" fmla="*/ 458516 h 479678"/>
                <a:gd name="connsiteX8" fmla="*/ 98259 w 406960"/>
                <a:gd name="connsiteY8" fmla="*/ 320262 h 479678"/>
                <a:gd name="connsiteX9" fmla="*/ 135309 w 406960"/>
                <a:gd name="connsiteY9" fmla="*/ 155910 h 479678"/>
                <a:gd name="connsiteX0" fmla="*/ 135309 w 408346"/>
                <a:gd name="connsiteY0" fmla="*/ 68274 h 392042"/>
                <a:gd name="connsiteX1" fmla="*/ 261657 w 408346"/>
                <a:gd name="connsiteY1" fmla="*/ 43687 h 392042"/>
                <a:gd name="connsiteX2" fmla="*/ 358989 w 408346"/>
                <a:gd name="connsiteY2" fmla="*/ 2779 h 392042"/>
                <a:gd name="connsiteX3" fmla="*/ 396200 w 408346"/>
                <a:gd name="connsiteY3" fmla="*/ 150460 h 392042"/>
                <a:gd name="connsiteX4" fmla="*/ 384515 w 408346"/>
                <a:gd name="connsiteY4" fmla="*/ 245686 h 392042"/>
                <a:gd name="connsiteX5" fmla="*/ 298292 w 408346"/>
                <a:gd name="connsiteY5" fmla="*/ 294003 h 392042"/>
                <a:gd name="connsiteX6" fmla="*/ 185579 w 408346"/>
                <a:gd name="connsiteY6" fmla="*/ 364528 h 392042"/>
                <a:gd name="connsiteX7" fmla="*/ 28008 w 408346"/>
                <a:gd name="connsiteY7" fmla="*/ 370880 h 392042"/>
                <a:gd name="connsiteX8" fmla="*/ 98259 w 408346"/>
                <a:gd name="connsiteY8" fmla="*/ 232626 h 392042"/>
                <a:gd name="connsiteX9" fmla="*/ 135309 w 408346"/>
                <a:gd name="connsiteY9" fmla="*/ 68274 h 392042"/>
                <a:gd name="connsiteX0" fmla="*/ 135309 w 409233"/>
                <a:gd name="connsiteY0" fmla="*/ 65611 h 389379"/>
                <a:gd name="connsiteX1" fmla="*/ 261657 w 409233"/>
                <a:gd name="connsiteY1" fmla="*/ 41024 h 389379"/>
                <a:gd name="connsiteX2" fmla="*/ 358989 w 409233"/>
                <a:gd name="connsiteY2" fmla="*/ 116 h 389379"/>
                <a:gd name="connsiteX3" fmla="*/ 396200 w 409233"/>
                <a:gd name="connsiteY3" fmla="*/ 147797 h 389379"/>
                <a:gd name="connsiteX4" fmla="*/ 384515 w 409233"/>
                <a:gd name="connsiteY4" fmla="*/ 243023 h 389379"/>
                <a:gd name="connsiteX5" fmla="*/ 298292 w 409233"/>
                <a:gd name="connsiteY5" fmla="*/ 291340 h 389379"/>
                <a:gd name="connsiteX6" fmla="*/ 185579 w 409233"/>
                <a:gd name="connsiteY6" fmla="*/ 361865 h 389379"/>
                <a:gd name="connsiteX7" fmla="*/ 28008 w 409233"/>
                <a:gd name="connsiteY7" fmla="*/ 368217 h 389379"/>
                <a:gd name="connsiteX8" fmla="*/ 98259 w 409233"/>
                <a:gd name="connsiteY8" fmla="*/ 229963 h 389379"/>
                <a:gd name="connsiteX9" fmla="*/ 135309 w 409233"/>
                <a:gd name="connsiteY9" fmla="*/ 65611 h 389379"/>
                <a:gd name="connsiteX0" fmla="*/ 135309 w 408718"/>
                <a:gd name="connsiteY0" fmla="*/ 67195 h 390963"/>
                <a:gd name="connsiteX1" fmla="*/ 245806 w 408718"/>
                <a:gd name="connsiteY1" fmla="*/ 59894 h 390963"/>
                <a:gd name="connsiteX2" fmla="*/ 358989 w 408718"/>
                <a:gd name="connsiteY2" fmla="*/ 1700 h 390963"/>
                <a:gd name="connsiteX3" fmla="*/ 396200 w 408718"/>
                <a:gd name="connsiteY3" fmla="*/ 149381 h 390963"/>
                <a:gd name="connsiteX4" fmla="*/ 384515 w 408718"/>
                <a:gd name="connsiteY4" fmla="*/ 244607 h 390963"/>
                <a:gd name="connsiteX5" fmla="*/ 298292 w 408718"/>
                <a:gd name="connsiteY5" fmla="*/ 292924 h 390963"/>
                <a:gd name="connsiteX6" fmla="*/ 185579 w 408718"/>
                <a:gd name="connsiteY6" fmla="*/ 363449 h 390963"/>
                <a:gd name="connsiteX7" fmla="*/ 28008 w 408718"/>
                <a:gd name="connsiteY7" fmla="*/ 369801 h 390963"/>
                <a:gd name="connsiteX8" fmla="*/ 98259 w 408718"/>
                <a:gd name="connsiteY8" fmla="*/ 231547 h 390963"/>
                <a:gd name="connsiteX9" fmla="*/ 135309 w 408718"/>
                <a:gd name="connsiteY9" fmla="*/ 67195 h 390963"/>
                <a:gd name="connsiteX0" fmla="*/ 135309 w 411878"/>
                <a:gd name="connsiteY0" fmla="*/ 68198 h 391966"/>
                <a:gd name="connsiteX1" fmla="*/ 358989 w 411878"/>
                <a:gd name="connsiteY1" fmla="*/ 2703 h 391966"/>
                <a:gd name="connsiteX2" fmla="*/ 396200 w 411878"/>
                <a:gd name="connsiteY2" fmla="*/ 150384 h 391966"/>
                <a:gd name="connsiteX3" fmla="*/ 384515 w 411878"/>
                <a:gd name="connsiteY3" fmla="*/ 245610 h 391966"/>
                <a:gd name="connsiteX4" fmla="*/ 298292 w 411878"/>
                <a:gd name="connsiteY4" fmla="*/ 293927 h 391966"/>
                <a:gd name="connsiteX5" fmla="*/ 185579 w 411878"/>
                <a:gd name="connsiteY5" fmla="*/ 364452 h 391966"/>
                <a:gd name="connsiteX6" fmla="*/ 28008 w 411878"/>
                <a:gd name="connsiteY6" fmla="*/ 370804 h 391966"/>
                <a:gd name="connsiteX7" fmla="*/ 98259 w 411878"/>
                <a:gd name="connsiteY7" fmla="*/ 232550 h 391966"/>
                <a:gd name="connsiteX8" fmla="*/ 135309 w 411878"/>
                <a:gd name="connsiteY8" fmla="*/ 68198 h 391966"/>
                <a:gd name="connsiteX0" fmla="*/ 135309 w 411115"/>
                <a:gd name="connsiteY0" fmla="*/ 70375 h 394143"/>
                <a:gd name="connsiteX1" fmla="*/ 358989 w 411115"/>
                <a:gd name="connsiteY1" fmla="*/ 4880 h 394143"/>
                <a:gd name="connsiteX2" fmla="*/ 396200 w 411115"/>
                <a:gd name="connsiteY2" fmla="*/ 152561 h 394143"/>
                <a:gd name="connsiteX3" fmla="*/ 384515 w 411115"/>
                <a:gd name="connsiteY3" fmla="*/ 247787 h 394143"/>
                <a:gd name="connsiteX4" fmla="*/ 298292 w 411115"/>
                <a:gd name="connsiteY4" fmla="*/ 296104 h 394143"/>
                <a:gd name="connsiteX5" fmla="*/ 185579 w 411115"/>
                <a:gd name="connsiteY5" fmla="*/ 366629 h 394143"/>
                <a:gd name="connsiteX6" fmla="*/ 28008 w 411115"/>
                <a:gd name="connsiteY6" fmla="*/ 372981 h 394143"/>
                <a:gd name="connsiteX7" fmla="*/ 98259 w 411115"/>
                <a:gd name="connsiteY7" fmla="*/ 234727 h 394143"/>
                <a:gd name="connsiteX8" fmla="*/ 135309 w 411115"/>
                <a:gd name="connsiteY8" fmla="*/ 70375 h 394143"/>
                <a:gd name="connsiteX0" fmla="*/ 135309 w 411115"/>
                <a:gd name="connsiteY0" fmla="*/ 70375 h 394143"/>
                <a:gd name="connsiteX1" fmla="*/ 358989 w 411115"/>
                <a:gd name="connsiteY1" fmla="*/ 4880 h 394143"/>
                <a:gd name="connsiteX2" fmla="*/ 396200 w 411115"/>
                <a:gd name="connsiteY2" fmla="*/ 152561 h 394143"/>
                <a:gd name="connsiteX3" fmla="*/ 384515 w 411115"/>
                <a:gd name="connsiteY3" fmla="*/ 247787 h 394143"/>
                <a:gd name="connsiteX4" fmla="*/ 298292 w 411115"/>
                <a:gd name="connsiteY4" fmla="*/ 296104 h 394143"/>
                <a:gd name="connsiteX5" fmla="*/ 185579 w 411115"/>
                <a:gd name="connsiteY5" fmla="*/ 366629 h 394143"/>
                <a:gd name="connsiteX6" fmla="*/ 28008 w 411115"/>
                <a:gd name="connsiteY6" fmla="*/ 372981 h 394143"/>
                <a:gd name="connsiteX7" fmla="*/ 98259 w 411115"/>
                <a:gd name="connsiteY7" fmla="*/ 234727 h 394143"/>
                <a:gd name="connsiteX8" fmla="*/ 135309 w 411115"/>
                <a:gd name="connsiteY8" fmla="*/ 70375 h 394143"/>
                <a:gd name="connsiteX0" fmla="*/ 108083 w 383889"/>
                <a:gd name="connsiteY0" fmla="*/ 70375 h 394143"/>
                <a:gd name="connsiteX1" fmla="*/ 331763 w 383889"/>
                <a:gd name="connsiteY1" fmla="*/ 4880 h 394143"/>
                <a:gd name="connsiteX2" fmla="*/ 368974 w 383889"/>
                <a:gd name="connsiteY2" fmla="*/ 152561 h 394143"/>
                <a:gd name="connsiteX3" fmla="*/ 357289 w 383889"/>
                <a:gd name="connsiteY3" fmla="*/ 247787 h 394143"/>
                <a:gd name="connsiteX4" fmla="*/ 271066 w 383889"/>
                <a:gd name="connsiteY4" fmla="*/ 296104 h 394143"/>
                <a:gd name="connsiteX5" fmla="*/ 158353 w 383889"/>
                <a:gd name="connsiteY5" fmla="*/ 366629 h 394143"/>
                <a:gd name="connsiteX6" fmla="*/ 782 w 383889"/>
                <a:gd name="connsiteY6" fmla="*/ 372981 h 394143"/>
                <a:gd name="connsiteX7" fmla="*/ 108083 w 383889"/>
                <a:gd name="connsiteY7" fmla="*/ 70375 h 394143"/>
                <a:gd name="connsiteX0" fmla="*/ 117788 w 393594"/>
                <a:gd name="connsiteY0" fmla="*/ 70375 h 394143"/>
                <a:gd name="connsiteX1" fmla="*/ 341468 w 393594"/>
                <a:gd name="connsiteY1" fmla="*/ 4880 h 394143"/>
                <a:gd name="connsiteX2" fmla="*/ 378679 w 393594"/>
                <a:gd name="connsiteY2" fmla="*/ 152561 h 394143"/>
                <a:gd name="connsiteX3" fmla="*/ 366994 w 393594"/>
                <a:gd name="connsiteY3" fmla="*/ 247787 h 394143"/>
                <a:gd name="connsiteX4" fmla="*/ 280771 w 393594"/>
                <a:gd name="connsiteY4" fmla="*/ 296104 h 394143"/>
                <a:gd name="connsiteX5" fmla="*/ 168058 w 393594"/>
                <a:gd name="connsiteY5" fmla="*/ 366629 h 394143"/>
                <a:gd name="connsiteX6" fmla="*/ 10487 w 393594"/>
                <a:gd name="connsiteY6" fmla="*/ 372981 h 394143"/>
                <a:gd name="connsiteX7" fmla="*/ 117788 w 393594"/>
                <a:gd name="connsiteY7" fmla="*/ 70375 h 394143"/>
                <a:gd name="connsiteX0" fmla="*/ 126405 w 402211"/>
                <a:gd name="connsiteY0" fmla="*/ 70375 h 394143"/>
                <a:gd name="connsiteX1" fmla="*/ 350085 w 402211"/>
                <a:gd name="connsiteY1" fmla="*/ 4880 h 394143"/>
                <a:gd name="connsiteX2" fmla="*/ 387296 w 402211"/>
                <a:gd name="connsiteY2" fmla="*/ 152561 h 394143"/>
                <a:gd name="connsiteX3" fmla="*/ 375611 w 402211"/>
                <a:gd name="connsiteY3" fmla="*/ 247787 h 394143"/>
                <a:gd name="connsiteX4" fmla="*/ 289388 w 402211"/>
                <a:gd name="connsiteY4" fmla="*/ 296104 h 394143"/>
                <a:gd name="connsiteX5" fmla="*/ 176675 w 402211"/>
                <a:gd name="connsiteY5" fmla="*/ 366629 h 394143"/>
                <a:gd name="connsiteX6" fmla="*/ 19104 w 402211"/>
                <a:gd name="connsiteY6" fmla="*/ 372981 h 394143"/>
                <a:gd name="connsiteX7" fmla="*/ 126405 w 402211"/>
                <a:gd name="connsiteY7" fmla="*/ 70375 h 394143"/>
                <a:gd name="connsiteX0" fmla="*/ 123649 w 399455"/>
                <a:gd name="connsiteY0" fmla="*/ 70375 h 394143"/>
                <a:gd name="connsiteX1" fmla="*/ 347329 w 399455"/>
                <a:gd name="connsiteY1" fmla="*/ 4880 h 394143"/>
                <a:gd name="connsiteX2" fmla="*/ 384540 w 399455"/>
                <a:gd name="connsiteY2" fmla="*/ 152561 h 394143"/>
                <a:gd name="connsiteX3" fmla="*/ 372855 w 399455"/>
                <a:gd name="connsiteY3" fmla="*/ 247787 h 394143"/>
                <a:gd name="connsiteX4" fmla="*/ 286632 w 399455"/>
                <a:gd name="connsiteY4" fmla="*/ 296104 h 394143"/>
                <a:gd name="connsiteX5" fmla="*/ 173919 w 399455"/>
                <a:gd name="connsiteY5" fmla="*/ 366629 h 394143"/>
                <a:gd name="connsiteX6" fmla="*/ 16348 w 399455"/>
                <a:gd name="connsiteY6" fmla="*/ 372981 h 394143"/>
                <a:gd name="connsiteX7" fmla="*/ 123649 w 399455"/>
                <a:gd name="connsiteY7" fmla="*/ 70375 h 394143"/>
                <a:gd name="connsiteX0" fmla="*/ 109959 w 385765"/>
                <a:gd name="connsiteY0" fmla="*/ 70375 h 394143"/>
                <a:gd name="connsiteX1" fmla="*/ 333639 w 385765"/>
                <a:gd name="connsiteY1" fmla="*/ 4880 h 394143"/>
                <a:gd name="connsiteX2" fmla="*/ 370850 w 385765"/>
                <a:gd name="connsiteY2" fmla="*/ 152561 h 394143"/>
                <a:gd name="connsiteX3" fmla="*/ 359165 w 385765"/>
                <a:gd name="connsiteY3" fmla="*/ 247787 h 394143"/>
                <a:gd name="connsiteX4" fmla="*/ 272942 w 385765"/>
                <a:gd name="connsiteY4" fmla="*/ 296104 h 394143"/>
                <a:gd name="connsiteX5" fmla="*/ 160229 w 385765"/>
                <a:gd name="connsiteY5" fmla="*/ 366629 h 394143"/>
                <a:gd name="connsiteX6" fmla="*/ 2658 w 385765"/>
                <a:gd name="connsiteY6" fmla="*/ 372981 h 394143"/>
                <a:gd name="connsiteX7" fmla="*/ 64907 w 385765"/>
                <a:gd name="connsiteY7" fmla="*/ 229031 h 394143"/>
                <a:gd name="connsiteX8" fmla="*/ 109959 w 385765"/>
                <a:gd name="connsiteY8" fmla="*/ 70375 h 394143"/>
                <a:gd name="connsiteX0" fmla="*/ 111916 w 387722"/>
                <a:gd name="connsiteY0" fmla="*/ 70375 h 394143"/>
                <a:gd name="connsiteX1" fmla="*/ 335596 w 387722"/>
                <a:gd name="connsiteY1" fmla="*/ 4880 h 394143"/>
                <a:gd name="connsiteX2" fmla="*/ 372807 w 387722"/>
                <a:gd name="connsiteY2" fmla="*/ 152561 h 394143"/>
                <a:gd name="connsiteX3" fmla="*/ 361122 w 387722"/>
                <a:gd name="connsiteY3" fmla="*/ 247787 h 394143"/>
                <a:gd name="connsiteX4" fmla="*/ 274899 w 387722"/>
                <a:gd name="connsiteY4" fmla="*/ 296104 h 394143"/>
                <a:gd name="connsiteX5" fmla="*/ 162186 w 387722"/>
                <a:gd name="connsiteY5" fmla="*/ 366629 h 394143"/>
                <a:gd name="connsiteX6" fmla="*/ 4615 w 387722"/>
                <a:gd name="connsiteY6" fmla="*/ 372981 h 394143"/>
                <a:gd name="connsiteX7" fmla="*/ 66864 w 387722"/>
                <a:gd name="connsiteY7" fmla="*/ 229031 h 394143"/>
                <a:gd name="connsiteX8" fmla="*/ 111916 w 387722"/>
                <a:gd name="connsiteY8" fmla="*/ 70375 h 394143"/>
                <a:gd name="connsiteX0" fmla="*/ 129146 w 404952"/>
                <a:gd name="connsiteY0" fmla="*/ 70375 h 394143"/>
                <a:gd name="connsiteX1" fmla="*/ 352826 w 404952"/>
                <a:gd name="connsiteY1" fmla="*/ 4880 h 394143"/>
                <a:gd name="connsiteX2" fmla="*/ 390037 w 404952"/>
                <a:gd name="connsiteY2" fmla="*/ 152561 h 394143"/>
                <a:gd name="connsiteX3" fmla="*/ 378352 w 404952"/>
                <a:gd name="connsiteY3" fmla="*/ 247787 h 394143"/>
                <a:gd name="connsiteX4" fmla="*/ 292129 w 404952"/>
                <a:gd name="connsiteY4" fmla="*/ 296104 h 394143"/>
                <a:gd name="connsiteX5" fmla="*/ 179416 w 404952"/>
                <a:gd name="connsiteY5" fmla="*/ 366629 h 394143"/>
                <a:gd name="connsiteX6" fmla="*/ 21845 w 404952"/>
                <a:gd name="connsiteY6" fmla="*/ 372981 h 394143"/>
                <a:gd name="connsiteX7" fmla="*/ 84094 w 404952"/>
                <a:gd name="connsiteY7" fmla="*/ 229031 h 394143"/>
                <a:gd name="connsiteX8" fmla="*/ 129146 w 404952"/>
                <a:gd name="connsiteY8" fmla="*/ 70375 h 394143"/>
                <a:gd name="connsiteX0" fmla="*/ 129146 w 404952"/>
                <a:gd name="connsiteY0" fmla="*/ 70375 h 394143"/>
                <a:gd name="connsiteX1" fmla="*/ 352826 w 404952"/>
                <a:gd name="connsiteY1" fmla="*/ 4880 h 394143"/>
                <a:gd name="connsiteX2" fmla="*/ 390037 w 404952"/>
                <a:gd name="connsiteY2" fmla="*/ 152561 h 394143"/>
                <a:gd name="connsiteX3" fmla="*/ 378352 w 404952"/>
                <a:gd name="connsiteY3" fmla="*/ 247787 h 394143"/>
                <a:gd name="connsiteX4" fmla="*/ 292129 w 404952"/>
                <a:gd name="connsiteY4" fmla="*/ 296104 h 394143"/>
                <a:gd name="connsiteX5" fmla="*/ 179416 w 404952"/>
                <a:gd name="connsiteY5" fmla="*/ 366629 h 394143"/>
                <a:gd name="connsiteX6" fmla="*/ 21845 w 404952"/>
                <a:gd name="connsiteY6" fmla="*/ 372981 h 394143"/>
                <a:gd name="connsiteX7" fmla="*/ 84094 w 404952"/>
                <a:gd name="connsiteY7" fmla="*/ 229031 h 394143"/>
                <a:gd name="connsiteX8" fmla="*/ 129146 w 404952"/>
                <a:gd name="connsiteY8" fmla="*/ 70375 h 394143"/>
                <a:gd name="connsiteX0" fmla="*/ 129146 w 404952"/>
                <a:gd name="connsiteY0" fmla="*/ 70375 h 394143"/>
                <a:gd name="connsiteX1" fmla="*/ 352826 w 404952"/>
                <a:gd name="connsiteY1" fmla="*/ 4880 h 394143"/>
                <a:gd name="connsiteX2" fmla="*/ 390037 w 404952"/>
                <a:gd name="connsiteY2" fmla="*/ 152561 h 394143"/>
                <a:gd name="connsiteX3" fmla="*/ 378352 w 404952"/>
                <a:gd name="connsiteY3" fmla="*/ 247787 h 394143"/>
                <a:gd name="connsiteX4" fmla="*/ 292129 w 404952"/>
                <a:gd name="connsiteY4" fmla="*/ 296104 h 394143"/>
                <a:gd name="connsiteX5" fmla="*/ 179416 w 404952"/>
                <a:gd name="connsiteY5" fmla="*/ 366629 h 394143"/>
                <a:gd name="connsiteX6" fmla="*/ 21845 w 404952"/>
                <a:gd name="connsiteY6" fmla="*/ 372981 h 394143"/>
                <a:gd name="connsiteX7" fmla="*/ 84094 w 404952"/>
                <a:gd name="connsiteY7" fmla="*/ 229031 h 394143"/>
                <a:gd name="connsiteX8" fmla="*/ 129146 w 404952"/>
                <a:gd name="connsiteY8" fmla="*/ 70375 h 394143"/>
                <a:gd name="connsiteX0" fmla="*/ 129146 w 404952"/>
                <a:gd name="connsiteY0" fmla="*/ 70375 h 394143"/>
                <a:gd name="connsiteX1" fmla="*/ 352826 w 404952"/>
                <a:gd name="connsiteY1" fmla="*/ 4880 h 394143"/>
                <a:gd name="connsiteX2" fmla="*/ 390037 w 404952"/>
                <a:gd name="connsiteY2" fmla="*/ 152561 h 394143"/>
                <a:gd name="connsiteX3" fmla="*/ 378352 w 404952"/>
                <a:gd name="connsiteY3" fmla="*/ 247787 h 394143"/>
                <a:gd name="connsiteX4" fmla="*/ 292129 w 404952"/>
                <a:gd name="connsiteY4" fmla="*/ 296104 h 394143"/>
                <a:gd name="connsiteX5" fmla="*/ 179416 w 404952"/>
                <a:gd name="connsiteY5" fmla="*/ 366629 h 394143"/>
                <a:gd name="connsiteX6" fmla="*/ 21845 w 404952"/>
                <a:gd name="connsiteY6" fmla="*/ 372981 h 394143"/>
                <a:gd name="connsiteX7" fmla="*/ 84094 w 404952"/>
                <a:gd name="connsiteY7" fmla="*/ 229031 h 394143"/>
                <a:gd name="connsiteX8" fmla="*/ 129146 w 404952"/>
                <a:gd name="connsiteY8" fmla="*/ 70375 h 394143"/>
                <a:gd name="connsiteX0" fmla="*/ 129146 w 404952"/>
                <a:gd name="connsiteY0" fmla="*/ 70375 h 394143"/>
                <a:gd name="connsiteX1" fmla="*/ 352826 w 404952"/>
                <a:gd name="connsiteY1" fmla="*/ 4880 h 394143"/>
                <a:gd name="connsiteX2" fmla="*/ 390037 w 404952"/>
                <a:gd name="connsiteY2" fmla="*/ 152561 h 394143"/>
                <a:gd name="connsiteX3" fmla="*/ 378352 w 404952"/>
                <a:gd name="connsiteY3" fmla="*/ 247787 h 394143"/>
                <a:gd name="connsiteX4" fmla="*/ 292129 w 404952"/>
                <a:gd name="connsiteY4" fmla="*/ 296104 h 394143"/>
                <a:gd name="connsiteX5" fmla="*/ 179416 w 404952"/>
                <a:gd name="connsiteY5" fmla="*/ 366629 h 394143"/>
                <a:gd name="connsiteX6" fmla="*/ 21845 w 404952"/>
                <a:gd name="connsiteY6" fmla="*/ 372981 h 394143"/>
                <a:gd name="connsiteX7" fmla="*/ 84094 w 404952"/>
                <a:gd name="connsiteY7" fmla="*/ 229031 h 394143"/>
                <a:gd name="connsiteX8" fmla="*/ 129146 w 404952"/>
                <a:gd name="connsiteY8" fmla="*/ 70375 h 394143"/>
                <a:gd name="connsiteX0" fmla="*/ 129146 w 404952"/>
                <a:gd name="connsiteY0" fmla="*/ 70375 h 394143"/>
                <a:gd name="connsiteX1" fmla="*/ 352826 w 404952"/>
                <a:gd name="connsiteY1" fmla="*/ 4880 h 394143"/>
                <a:gd name="connsiteX2" fmla="*/ 390037 w 404952"/>
                <a:gd name="connsiteY2" fmla="*/ 152561 h 394143"/>
                <a:gd name="connsiteX3" fmla="*/ 378352 w 404952"/>
                <a:gd name="connsiteY3" fmla="*/ 247787 h 394143"/>
                <a:gd name="connsiteX4" fmla="*/ 292129 w 404952"/>
                <a:gd name="connsiteY4" fmla="*/ 296104 h 394143"/>
                <a:gd name="connsiteX5" fmla="*/ 179416 w 404952"/>
                <a:gd name="connsiteY5" fmla="*/ 366629 h 394143"/>
                <a:gd name="connsiteX6" fmla="*/ 21845 w 404952"/>
                <a:gd name="connsiteY6" fmla="*/ 372981 h 394143"/>
                <a:gd name="connsiteX7" fmla="*/ 84094 w 404952"/>
                <a:gd name="connsiteY7" fmla="*/ 229031 h 394143"/>
                <a:gd name="connsiteX8" fmla="*/ 129146 w 404952"/>
                <a:gd name="connsiteY8" fmla="*/ 70375 h 394143"/>
                <a:gd name="connsiteX0" fmla="*/ 129146 w 404952"/>
                <a:gd name="connsiteY0" fmla="*/ 70375 h 394143"/>
                <a:gd name="connsiteX1" fmla="*/ 352826 w 404952"/>
                <a:gd name="connsiteY1" fmla="*/ 4880 h 394143"/>
                <a:gd name="connsiteX2" fmla="*/ 390037 w 404952"/>
                <a:gd name="connsiteY2" fmla="*/ 152561 h 394143"/>
                <a:gd name="connsiteX3" fmla="*/ 378352 w 404952"/>
                <a:gd name="connsiteY3" fmla="*/ 247787 h 394143"/>
                <a:gd name="connsiteX4" fmla="*/ 292129 w 404952"/>
                <a:gd name="connsiteY4" fmla="*/ 296104 h 394143"/>
                <a:gd name="connsiteX5" fmla="*/ 179416 w 404952"/>
                <a:gd name="connsiteY5" fmla="*/ 366629 h 394143"/>
                <a:gd name="connsiteX6" fmla="*/ 21845 w 404952"/>
                <a:gd name="connsiteY6" fmla="*/ 372981 h 394143"/>
                <a:gd name="connsiteX7" fmla="*/ 84094 w 404952"/>
                <a:gd name="connsiteY7" fmla="*/ 229031 h 394143"/>
                <a:gd name="connsiteX8" fmla="*/ 129146 w 404952"/>
                <a:gd name="connsiteY8" fmla="*/ 70375 h 394143"/>
                <a:gd name="connsiteX0" fmla="*/ 129146 w 404600"/>
                <a:gd name="connsiteY0" fmla="*/ 71361 h 395129"/>
                <a:gd name="connsiteX1" fmla="*/ 352826 w 404600"/>
                <a:gd name="connsiteY1" fmla="*/ 5866 h 395129"/>
                <a:gd name="connsiteX2" fmla="*/ 390037 w 404600"/>
                <a:gd name="connsiteY2" fmla="*/ 153547 h 395129"/>
                <a:gd name="connsiteX3" fmla="*/ 378352 w 404600"/>
                <a:gd name="connsiteY3" fmla="*/ 248773 h 395129"/>
                <a:gd name="connsiteX4" fmla="*/ 292129 w 404600"/>
                <a:gd name="connsiteY4" fmla="*/ 297090 h 395129"/>
                <a:gd name="connsiteX5" fmla="*/ 179416 w 404600"/>
                <a:gd name="connsiteY5" fmla="*/ 367615 h 395129"/>
                <a:gd name="connsiteX6" fmla="*/ 21845 w 404600"/>
                <a:gd name="connsiteY6" fmla="*/ 373967 h 395129"/>
                <a:gd name="connsiteX7" fmla="*/ 84094 w 404600"/>
                <a:gd name="connsiteY7" fmla="*/ 230017 h 395129"/>
                <a:gd name="connsiteX8" fmla="*/ 129146 w 404600"/>
                <a:gd name="connsiteY8" fmla="*/ 71361 h 395129"/>
                <a:gd name="connsiteX0" fmla="*/ 129146 w 404600"/>
                <a:gd name="connsiteY0" fmla="*/ 71361 h 395129"/>
                <a:gd name="connsiteX1" fmla="*/ 352826 w 404600"/>
                <a:gd name="connsiteY1" fmla="*/ 5866 h 395129"/>
                <a:gd name="connsiteX2" fmla="*/ 390037 w 404600"/>
                <a:gd name="connsiteY2" fmla="*/ 153547 h 395129"/>
                <a:gd name="connsiteX3" fmla="*/ 378352 w 404600"/>
                <a:gd name="connsiteY3" fmla="*/ 248773 h 395129"/>
                <a:gd name="connsiteX4" fmla="*/ 292129 w 404600"/>
                <a:gd name="connsiteY4" fmla="*/ 297090 h 395129"/>
                <a:gd name="connsiteX5" fmla="*/ 179416 w 404600"/>
                <a:gd name="connsiteY5" fmla="*/ 367615 h 395129"/>
                <a:gd name="connsiteX6" fmla="*/ 21845 w 404600"/>
                <a:gd name="connsiteY6" fmla="*/ 373967 h 395129"/>
                <a:gd name="connsiteX7" fmla="*/ 84094 w 404600"/>
                <a:gd name="connsiteY7" fmla="*/ 230017 h 395129"/>
                <a:gd name="connsiteX8" fmla="*/ 129146 w 404600"/>
                <a:gd name="connsiteY8" fmla="*/ 71361 h 395129"/>
                <a:gd name="connsiteX0" fmla="*/ 129146 w 408520"/>
                <a:gd name="connsiteY0" fmla="*/ 73202 h 396970"/>
                <a:gd name="connsiteX1" fmla="*/ 352826 w 408520"/>
                <a:gd name="connsiteY1" fmla="*/ 7707 h 396970"/>
                <a:gd name="connsiteX2" fmla="*/ 390037 w 408520"/>
                <a:gd name="connsiteY2" fmla="*/ 155388 h 396970"/>
                <a:gd name="connsiteX3" fmla="*/ 378352 w 408520"/>
                <a:gd name="connsiteY3" fmla="*/ 250614 h 396970"/>
                <a:gd name="connsiteX4" fmla="*/ 292129 w 408520"/>
                <a:gd name="connsiteY4" fmla="*/ 298931 h 396970"/>
                <a:gd name="connsiteX5" fmla="*/ 179416 w 408520"/>
                <a:gd name="connsiteY5" fmla="*/ 369456 h 396970"/>
                <a:gd name="connsiteX6" fmla="*/ 21845 w 408520"/>
                <a:gd name="connsiteY6" fmla="*/ 375808 h 396970"/>
                <a:gd name="connsiteX7" fmla="*/ 84094 w 408520"/>
                <a:gd name="connsiteY7" fmla="*/ 231858 h 396970"/>
                <a:gd name="connsiteX8" fmla="*/ 129146 w 408520"/>
                <a:gd name="connsiteY8" fmla="*/ 73202 h 396970"/>
                <a:gd name="connsiteX0" fmla="*/ 129146 w 423602"/>
                <a:gd name="connsiteY0" fmla="*/ 70985 h 394753"/>
                <a:gd name="connsiteX1" fmla="*/ 352826 w 423602"/>
                <a:gd name="connsiteY1" fmla="*/ 5490 h 394753"/>
                <a:gd name="connsiteX2" fmla="*/ 390037 w 423602"/>
                <a:gd name="connsiteY2" fmla="*/ 153171 h 394753"/>
                <a:gd name="connsiteX3" fmla="*/ 378352 w 423602"/>
                <a:gd name="connsiteY3" fmla="*/ 248397 h 394753"/>
                <a:gd name="connsiteX4" fmla="*/ 292129 w 423602"/>
                <a:gd name="connsiteY4" fmla="*/ 296714 h 394753"/>
                <a:gd name="connsiteX5" fmla="*/ 179416 w 423602"/>
                <a:gd name="connsiteY5" fmla="*/ 367239 h 394753"/>
                <a:gd name="connsiteX6" fmla="*/ 21845 w 423602"/>
                <a:gd name="connsiteY6" fmla="*/ 373591 h 394753"/>
                <a:gd name="connsiteX7" fmla="*/ 84094 w 423602"/>
                <a:gd name="connsiteY7" fmla="*/ 229641 h 394753"/>
                <a:gd name="connsiteX8" fmla="*/ 129146 w 423602"/>
                <a:gd name="connsiteY8" fmla="*/ 70985 h 394753"/>
                <a:gd name="connsiteX0" fmla="*/ 129146 w 423602"/>
                <a:gd name="connsiteY0" fmla="*/ 70985 h 385169"/>
                <a:gd name="connsiteX1" fmla="*/ 352826 w 423602"/>
                <a:gd name="connsiteY1" fmla="*/ 5490 h 385169"/>
                <a:gd name="connsiteX2" fmla="*/ 390037 w 423602"/>
                <a:gd name="connsiteY2" fmla="*/ 153171 h 385169"/>
                <a:gd name="connsiteX3" fmla="*/ 378352 w 423602"/>
                <a:gd name="connsiteY3" fmla="*/ 248397 h 385169"/>
                <a:gd name="connsiteX4" fmla="*/ 292129 w 423602"/>
                <a:gd name="connsiteY4" fmla="*/ 296714 h 385169"/>
                <a:gd name="connsiteX5" fmla="*/ 209601 w 423602"/>
                <a:gd name="connsiteY5" fmla="*/ 341119 h 385169"/>
                <a:gd name="connsiteX6" fmla="*/ 21845 w 423602"/>
                <a:gd name="connsiteY6" fmla="*/ 373591 h 385169"/>
                <a:gd name="connsiteX7" fmla="*/ 84094 w 423602"/>
                <a:gd name="connsiteY7" fmla="*/ 229641 h 385169"/>
                <a:gd name="connsiteX8" fmla="*/ 129146 w 423602"/>
                <a:gd name="connsiteY8" fmla="*/ 70985 h 385169"/>
                <a:gd name="connsiteX0" fmla="*/ 129146 w 423602"/>
                <a:gd name="connsiteY0" fmla="*/ 70985 h 382096"/>
                <a:gd name="connsiteX1" fmla="*/ 352826 w 423602"/>
                <a:gd name="connsiteY1" fmla="*/ 5490 h 382096"/>
                <a:gd name="connsiteX2" fmla="*/ 390037 w 423602"/>
                <a:gd name="connsiteY2" fmla="*/ 153171 h 382096"/>
                <a:gd name="connsiteX3" fmla="*/ 378352 w 423602"/>
                <a:gd name="connsiteY3" fmla="*/ 248397 h 382096"/>
                <a:gd name="connsiteX4" fmla="*/ 292129 w 423602"/>
                <a:gd name="connsiteY4" fmla="*/ 296714 h 382096"/>
                <a:gd name="connsiteX5" fmla="*/ 217952 w 423602"/>
                <a:gd name="connsiteY5" fmla="*/ 324499 h 382096"/>
                <a:gd name="connsiteX6" fmla="*/ 21845 w 423602"/>
                <a:gd name="connsiteY6" fmla="*/ 373591 h 382096"/>
                <a:gd name="connsiteX7" fmla="*/ 84094 w 423602"/>
                <a:gd name="connsiteY7" fmla="*/ 229641 h 382096"/>
                <a:gd name="connsiteX8" fmla="*/ 129146 w 423602"/>
                <a:gd name="connsiteY8" fmla="*/ 70985 h 382096"/>
                <a:gd name="connsiteX0" fmla="*/ 129146 w 423602"/>
                <a:gd name="connsiteY0" fmla="*/ 70985 h 383015"/>
                <a:gd name="connsiteX1" fmla="*/ 352826 w 423602"/>
                <a:gd name="connsiteY1" fmla="*/ 5490 h 383015"/>
                <a:gd name="connsiteX2" fmla="*/ 390037 w 423602"/>
                <a:gd name="connsiteY2" fmla="*/ 153171 h 383015"/>
                <a:gd name="connsiteX3" fmla="*/ 378352 w 423602"/>
                <a:gd name="connsiteY3" fmla="*/ 248397 h 383015"/>
                <a:gd name="connsiteX4" fmla="*/ 292129 w 423602"/>
                <a:gd name="connsiteY4" fmla="*/ 296714 h 383015"/>
                <a:gd name="connsiteX5" fmla="*/ 217952 w 423602"/>
                <a:gd name="connsiteY5" fmla="*/ 324499 h 383015"/>
                <a:gd name="connsiteX6" fmla="*/ 21845 w 423602"/>
                <a:gd name="connsiteY6" fmla="*/ 373591 h 383015"/>
                <a:gd name="connsiteX7" fmla="*/ 84094 w 423602"/>
                <a:gd name="connsiteY7" fmla="*/ 229641 h 383015"/>
                <a:gd name="connsiteX8" fmla="*/ 129146 w 423602"/>
                <a:gd name="connsiteY8" fmla="*/ 70985 h 383015"/>
                <a:gd name="connsiteX0" fmla="*/ 129146 w 423602"/>
                <a:gd name="connsiteY0" fmla="*/ 70985 h 383015"/>
                <a:gd name="connsiteX1" fmla="*/ 352826 w 423602"/>
                <a:gd name="connsiteY1" fmla="*/ 5490 h 383015"/>
                <a:gd name="connsiteX2" fmla="*/ 390037 w 423602"/>
                <a:gd name="connsiteY2" fmla="*/ 153171 h 383015"/>
                <a:gd name="connsiteX3" fmla="*/ 378352 w 423602"/>
                <a:gd name="connsiteY3" fmla="*/ 248397 h 383015"/>
                <a:gd name="connsiteX4" fmla="*/ 292129 w 423602"/>
                <a:gd name="connsiteY4" fmla="*/ 296714 h 383015"/>
                <a:gd name="connsiteX5" fmla="*/ 217952 w 423602"/>
                <a:gd name="connsiteY5" fmla="*/ 324499 h 383015"/>
                <a:gd name="connsiteX6" fmla="*/ 21845 w 423602"/>
                <a:gd name="connsiteY6" fmla="*/ 373591 h 383015"/>
                <a:gd name="connsiteX7" fmla="*/ 84094 w 423602"/>
                <a:gd name="connsiteY7" fmla="*/ 229641 h 383015"/>
                <a:gd name="connsiteX8" fmla="*/ 129146 w 423602"/>
                <a:gd name="connsiteY8" fmla="*/ 70985 h 383015"/>
                <a:gd name="connsiteX0" fmla="*/ 129146 w 423602"/>
                <a:gd name="connsiteY0" fmla="*/ 70985 h 383015"/>
                <a:gd name="connsiteX1" fmla="*/ 352826 w 423602"/>
                <a:gd name="connsiteY1" fmla="*/ 5490 h 383015"/>
                <a:gd name="connsiteX2" fmla="*/ 390037 w 423602"/>
                <a:gd name="connsiteY2" fmla="*/ 153171 h 383015"/>
                <a:gd name="connsiteX3" fmla="*/ 378352 w 423602"/>
                <a:gd name="connsiteY3" fmla="*/ 248397 h 383015"/>
                <a:gd name="connsiteX4" fmla="*/ 299730 w 423602"/>
                <a:gd name="connsiteY4" fmla="*/ 314182 h 383015"/>
                <a:gd name="connsiteX5" fmla="*/ 217952 w 423602"/>
                <a:gd name="connsiteY5" fmla="*/ 324499 h 383015"/>
                <a:gd name="connsiteX6" fmla="*/ 21845 w 423602"/>
                <a:gd name="connsiteY6" fmla="*/ 373591 h 383015"/>
                <a:gd name="connsiteX7" fmla="*/ 84094 w 423602"/>
                <a:gd name="connsiteY7" fmla="*/ 229641 h 383015"/>
                <a:gd name="connsiteX8" fmla="*/ 129146 w 423602"/>
                <a:gd name="connsiteY8" fmla="*/ 70985 h 383015"/>
                <a:gd name="connsiteX0" fmla="*/ 129146 w 423602"/>
                <a:gd name="connsiteY0" fmla="*/ 70985 h 383015"/>
                <a:gd name="connsiteX1" fmla="*/ 352826 w 423602"/>
                <a:gd name="connsiteY1" fmla="*/ 5490 h 383015"/>
                <a:gd name="connsiteX2" fmla="*/ 390037 w 423602"/>
                <a:gd name="connsiteY2" fmla="*/ 153171 h 383015"/>
                <a:gd name="connsiteX3" fmla="*/ 378352 w 423602"/>
                <a:gd name="connsiteY3" fmla="*/ 248397 h 383015"/>
                <a:gd name="connsiteX4" fmla="*/ 299730 w 423602"/>
                <a:gd name="connsiteY4" fmla="*/ 314182 h 383015"/>
                <a:gd name="connsiteX5" fmla="*/ 217952 w 423602"/>
                <a:gd name="connsiteY5" fmla="*/ 324499 h 383015"/>
                <a:gd name="connsiteX6" fmla="*/ 21845 w 423602"/>
                <a:gd name="connsiteY6" fmla="*/ 373591 h 383015"/>
                <a:gd name="connsiteX7" fmla="*/ 84094 w 423602"/>
                <a:gd name="connsiteY7" fmla="*/ 229641 h 383015"/>
                <a:gd name="connsiteX8" fmla="*/ 129146 w 423602"/>
                <a:gd name="connsiteY8" fmla="*/ 70985 h 383015"/>
                <a:gd name="connsiteX0" fmla="*/ 129146 w 423602"/>
                <a:gd name="connsiteY0" fmla="*/ 70985 h 383015"/>
                <a:gd name="connsiteX1" fmla="*/ 352826 w 423602"/>
                <a:gd name="connsiteY1" fmla="*/ 5490 h 383015"/>
                <a:gd name="connsiteX2" fmla="*/ 390037 w 423602"/>
                <a:gd name="connsiteY2" fmla="*/ 153171 h 383015"/>
                <a:gd name="connsiteX3" fmla="*/ 378352 w 423602"/>
                <a:gd name="connsiteY3" fmla="*/ 248397 h 383015"/>
                <a:gd name="connsiteX4" fmla="*/ 299730 w 423602"/>
                <a:gd name="connsiteY4" fmla="*/ 314182 h 383015"/>
                <a:gd name="connsiteX5" fmla="*/ 217952 w 423602"/>
                <a:gd name="connsiteY5" fmla="*/ 324499 h 383015"/>
                <a:gd name="connsiteX6" fmla="*/ 21845 w 423602"/>
                <a:gd name="connsiteY6" fmla="*/ 373591 h 383015"/>
                <a:gd name="connsiteX7" fmla="*/ 84094 w 423602"/>
                <a:gd name="connsiteY7" fmla="*/ 229641 h 383015"/>
                <a:gd name="connsiteX8" fmla="*/ 129146 w 423602"/>
                <a:gd name="connsiteY8" fmla="*/ 70985 h 383015"/>
                <a:gd name="connsiteX0" fmla="*/ 129146 w 413079"/>
                <a:gd name="connsiteY0" fmla="*/ 72048 h 384078"/>
                <a:gd name="connsiteX1" fmla="*/ 352826 w 413079"/>
                <a:gd name="connsiteY1" fmla="*/ 6553 h 384078"/>
                <a:gd name="connsiteX2" fmla="*/ 380119 w 413079"/>
                <a:gd name="connsiteY2" fmla="*/ 139979 h 384078"/>
                <a:gd name="connsiteX3" fmla="*/ 378352 w 413079"/>
                <a:gd name="connsiteY3" fmla="*/ 249460 h 384078"/>
                <a:gd name="connsiteX4" fmla="*/ 299730 w 413079"/>
                <a:gd name="connsiteY4" fmla="*/ 315245 h 384078"/>
                <a:gd name="connsiteX5" fmla="*/ 217952 w 413079"/>
                <a:gd name="connsiteY5" fmla="*/ 325562 h 384078"/>
                <a:gd name="connsiteX6" fmla="*/ 21845 w 413079"/>
                <a:gd name="connsiteY6" fmla="*/ 374654 h 384078"/>
                <a:gd name="connsiteX7" fmla="*/ 84094 w 413079"/>
                <a:gd name="connsiteY7" fmla="*/ 230704 h 384078"/>
                <a:gd name="connsiteX8" fmla="*/ 129146 w 413079"/>
                <a:gd name="connsiteY8" fmla="*/ 72048 h 384078"/>
                <a:gd name="connsiteX0" fmla="*/ 129146 w 421008"/>
                <a:gd name="connsiteY0" fmla="*/ 72048 h 384078"/>
                <a:gd name="connsiteX1" fmla="*/ 352826 w 421008"/>
                <a:gd name="connsiteY1" fmla="*/ 6553 h 384078"/>
                <a:gd name="connsiteX2" fmla="*/ 380119 w 421008"/>
                <a:gd name="connsiteY2" fmla="*/ 139979 h 384078"/>
                <a:gd name="connsiteX3" fmla="*/ 378352 w 421008"/>
                <a:gd name="connsiteY3" fmla="*/ 249460 h 384078"/>
                <a:gd name="connsiteX4" fmla="*/ 299730 w 421008"/>
                <a:gd name="connsiteY4" fmla="*/ 315245 h 384078"/>
                <a:gd name="connsiteX5" fmla="*/ 217952 w 421008"/>
                <a:gd name="connsiteY5" fmla="*/ 325562 h 384078"/>
                <a:gd name="connsiteX6" fmla="*/ 21845 w 421008"/>
                <a:gd name="connsiteY6" fmla="*/ 374654 h 384078"/>
                <a:gd name="connsiteX7" fmla="*/ 84094 w 421008"/>
                <a:gd name="connsiteY7" fmla="*/ 230704 h 384078"/>
                <a:gd name="connsiteX8" fmla="*/ 129146 w 421008"/>
                <a:gd name="connsiteY8" fmla="*/ 72048 h 384078"/>
                <a:gd name="connsiteX0" fmla="*/ 129146 w 466537"/>
                <a:gd name="connsiteY0" fmla="*/ 72048 h 384078"/>
                <a:gd name="connsiteX1" fmla="*/ 352826 w 466537"/>
                <a:gd name="connsiteY1" fmla="*/ 6553 h 384078"/>
                <a:gd name="connsiteX2" fmla="*/ 380119 w 466537"/>
                <a:gd name="connsiteY2" fmla="*/ 139979 h 384078"/>
                <a:gd name="connsiteX3" fmla="*/ 460904 w 466537"/>
                <a:gd name="connsiteY3" fmla="*/ 217252 h 384078"/>
                <a:gd name="connsiteX4" fmla="*/ 299730 w 466537"/>
                <a:gd name="connsiteY4" fmla="*/ 315245 h 384078"/>
                <a:gd name="connsiteX5" fmla="*/ 217952 w 466537"/>
                <a:gd name="connsiteY5" fmla="*/ 325562 h 384078"/>
                <a:gd name="connsiteX6" fmla="*/ 21845 w 466537"/>
                <a:gd name="connsiteY6" fmla="*/ 374654 h 384078"/>
                <a:gd name="connsiteX7" fmla="*/ 84094 w 466537"/>
                <a:gd name="connsiteY7" fmla="*/ 230704 h 384078"/>
                <a:gd name="connsiteX8" fmla="*/ 129146 w 466537"/>
                <a:gd name="connsiteY8" fmla="*/ 72048 h 384078"/>
                <a:gd name="connsiteX0" fmla="*/ 129146 w 466537"/>
                <a:gd name="connsiteY0" fmla="*/ 72048 h 384078"/>
                <a:gd name="connsiteX1" fmla="*/ 352826 w 466537"/>
                <a:gd name="connsiteY1" fmla="*/ 6553 h 384078"/>
                <a:gd name="connsiteX2" fmla="*/ 380119 w 466537"/>
                <a:gd name="connsiteY2" fmla="*/ 139979 h 384078"/>
                <a:gd name="connsiteX3" fmla="*/ 460904 w 466537"/>
                <a:gd name="connsiteY3" fmla="*/ 217252 h 384078"/>
                <a:gd name="connsiteX4" fmla="*/ 317369 w 466537"/>
                <a:gd name="connsiteY4" fmla="*/ 270429 h 384078"/>
                <a:gd name="connsiteX5" fmla="*/ 217952 w 466537"/>
                <a:gd name="connsiteY5" fmla="*/ 325562 h 384078"/>
                <a:gd name="connsiteX6" fmla="*/ 21845 w 466537"/>
                <a:gd name="connsiteY6" fmla="*/ 374654 h 384078"/>
                <a:gd name="connsiteX7" fmla="*/ 84094 w 466537"/>
                <a:gd name="connsiteY7" fmla="*/ 230704 h 384078"/>
                <a:gd name="connsiteX8" fmla="*/ 129146 w 466537"/>
                <a:gd name="connsiteY8" fmla="*/ 72048 h 384078"/>
                <a:gd name="connsiteX0" fmla="*/ 129146 w 471705"/>
                <a:gd name="connsiteY0" fmla="*/ 72048 h 384078"/>
                <a:gd name="connsiteX1" fmla="*/ 352826 w 471705"/>
                <a:gd name="connsiteY1" fmla="*/ 6553 h 384078"/>
                <a:gd name="connsiteX2" fmla="*/ 380119 w 471705"/>
                <a:gd name="connsiteY2" fmla="*/ 139979 h 384078"/>
                <a:gd name="connsiteX3" fmla="*/ 460904 w 471705"/>
                <a:gd name="connsiteY3" fmla="*/ 217252 h 384078"/>
                <a:gd name="connsiteX4" fmla="*/ 217952 w 471705"/>
                <a:gd name="connsiteY4" fmla="*/ 325562 h 384078"/>
                <a:gd name="connsiteX5" fmla="*/ 21845 w 471705"/>
                <a:gd name="connsiteY5" fmla="*/ 374654 h 384078"/>
                <a:gd name="connsiteX6" fmla="*/ 84094 w 471705"/>
                <a:gd name="connsiteY6" fmla="*/ 230704 h 384078"/>
                <a:gd name="connsiteX7" fmla="*/ 129146 w 471705"/>
                <a:gd name="connsiteY7" fmla="*/ 72048 h 384078"/>
                <a:gd name="connsiteX0" fmla="*/ 129146 w 473515"/>
                <a:gd name="connsiteY0" fmla="*/ 71748 h 383778"/>
                <a:gd name="connsiteX1" fmla="*/ 352826 w 473515"/>
                <a:gd name="connsiteY1" fmla="*/ 6253 h 383778"/>
                <a:gd name="connsiteX2" fmla="*/ 389487 w 473515"/>
                <a:gd name="connsiteY2" fmla="*/ 135602 h 383778"/>
                <a:gd name="connsiteX3" fmla="*/ 460904 w 473515"/>
                <a:gd name="connsiteY3" fmla="*/ 216952 h 383778"/>
                <a:gd name="connsiteX4" fmla="*/ 217952 w 473515"/>
                <a:gd name="connsiteY4" fmla="*/ 325262 h 383778"/>
                <a:gd name="connsiteX5" fmla="*/ 21845 w 473515"/>
                <a:gd name="connsiteY5" fmla="*/ 374354 h 383778"/>
                <a:gd name="connsiteX6" fmla="*/ 84094 w 473515"/>
                <a:gd name="connsiteY6" fmla="*/ 230404 h 383778"/>
                <a:gd name="connsiteX7" fmla="*/ 129146 w 473515"/>
                <a:gd name="connsiteY7" fmla="*/ 71748 h 383778"/>
                <a:gd name="connsiteX0" fmla="*/ 129146 w 473515"/>
                <a:gd name="connsiteY0" fmla="*/ 71748 h 383778"/>
                <a:gd name="connsiteX1" fmla="*/ 352826 w 473515"/>
                <a:gd name="connsiteY1" fmla="*/ 6253 h 383778"/>
                <a:gd name="connsiteX2" fmla="*/ 389487 w 473515"/>
                <a:gd name="connsiteY2" fmla="*/ 135602 h 383778"/>
                <a:gd name="connsiteX3" fmla="*/ 460904 w 473515"/>
                <a:gd name="connsiteY3" fmla="*/ 216952 h 383778"/>
                <a:gd name="connsiteX4" fmla="*/ 217952 w 473515"/>
                <a:gd name="connsiteY4" fmla="*/ 325262 h 383778"/>
                <a:gd name="connsiteX5" fmla="*/ 21845 w 473515"/>
                <a:gd name="connsiteY5" fmla="*/ 374354 h 383778"/>
                <a:gd name="connsiteX6" fmla="*/ 84094 w 473515"/>
                <a:gd name="connsiteY6" fmla="*/ 230404 h 383778"/>
                <a:gd name="connsiteX7" fmla="*/ 129146 w 473515"/>
                <a:gd name="connsiteY7" fmla="*/ 71748 h 383778"/>
                <a:gd name="connsiteX0" fmla="*/ 129146 w 479169"/>
                <a:gd name="connsiteY0" fmla="*/ 71748 h 383778"/>
                <a:gd name="connsiteX1" fmla="*/ 352826 w 479169"/>
                <a:gd name="connsiteY1" fmla="*/ 6253 h 383778"/>
                <a:gd name="connsiteX2" fmla="*/ 389487 w 479169"/>
                <a:gd name="connsiteY2" fmla="*/ 135602 h 383778"/>
                <a:gd name="connsiteX3" fmla="*/ 467960 w 479169"/>
                <a:gd name="connsiteY3" fmla="*/ 199026 h 383778"/>
                <a:gd name="connsiteX4" fmla="*/ 217952 w 479169"/>
                <a:gd name="connsiteY4" fmla="*/ 325262 h 383778"/>
                <a:gd name="connsiteX5" fmla="*/ 21845 w 479169"/>
                <a:gd name="connsiteY5" fmla="*/ 374354 h 383778"/>
                <a:gd name="connsiteX6" fmla="*/ 84094 w 479169"/>
                <a:gd name="connsiteY6" fmla="*/ 230404 h 383778"/>
                <a:gd name="connsiteX7" fmla="*/ 129146 w 479169"/>
                <a:gd name="connsiteY7" fmla="*/ 71748 h 383778"/>
                <a:gd name="connsiteX0" fmla="*/ 129146 w 467960"/>
                <a:gd name="connsiteY0" fmla="*/ 71748 h 383778"/>
                <a:gd name="connsiteX1" fmla="*/ 352826 w 467960"/>
                <a:gd name="connsiteY1" fmla="*/ 6253 h 383778"/>
                <a:gd name="connsiteX2" fmla="*/ 389487 w 467960"/>
                <a:gd name="connsiteY2" fmla="*/ 135602 h 383778"/>
                <a:gd name="connsiteX3" fmla="*/ 467960 w 467960"/>
                <a:gd name="connsiteY3" fmla="*/ 199026 h 383778"/>
                <a:gd name="connsiteX4" fmla="*/ 217952 w 467960"/>
                <a:gd name="connsiteY4" fmla="*/ 325262 h 383778"/>
                <a:gd name="connsiteX5" fmla="*/ 21845 w 467960"/>
                <a:gd name="connsiteY5" fmla="*/ 374354 h 383778"/>
                <a:gd name="connsiteX6" fmla="*/ 84094 w 467960"/>
                <a:gd name="connsiteY6" fmla="*/ 230404 h 383778"/>
                <a:gd name="connsiteX7" fmla="*/ 129146 w 467960"/>
                <a:gd name="connsiteY7" fmla="*/ 71748 h 383778"/>
                <a:gd name="connsiteX0" fmla="*/ 129146 w 467960"/>
                <a:gd name="connsiteY0" fmla="*/ 71748 h 383778"/>
                <a:gd name="connsiteX1" fmla="*/ 352826 w 467960"/>
                <a:gd name="connsiteY1" fmla="*/ 6253 h 383778"/>
                <a:gd name="connsiteX2" fmla="*/ 389487 w 467960"/>
                <a:gd name="connsiteY2" fmla="*/ 135602 h 383778"/>
                <a:gd name="connsiteX3" fmla="*/ 467960 w 467960"/>
                <a:gd name="connsiteY3" fmla="*/ 199026 h 383778"/>
                <a:gd name="connsiteX4" fmla="*/ 217952 w 467960"/>
                <a:gd name="connsiteY4" fmla="*/ 325262 h 383778"/>
                <a:gd name="connsiteX5" fmla="*/ 21845 w 467960"/>
                <a:gd name="connsiteY5" fmla="*/ 374354 h 383778"/>
                <a:gd name="connsiteX6" fmla="*/ 84094 w 467960"/>
                <a:gd name="connsiteY6" fmla="*/ 230404 h 383778"/>
                <a:gd name="connsiteX7" fmla="*/ 129146 w 467960"/>
                <a:gd name="connsiteY7" fmla="*/ 71748 h 383778"/>
                <a:gd name="connsiteX0" fmla="*/ 129146 w 467960"/>
                <a:gd name="connsiteY0" fmla="*/ 71748 h 383778"/>
                <a:gd name="connsiteX1" fmla="*/ 352826 w 467960"/>
                <a:gd name="connsiteY1" fmla="*/ 6253 h 383778"/>
                <a:gd name="connsiteX2" fmla="*/ 389487 w 467960"/>
                <a:gd name="connsiteY2" fmla="*/ 135602 h 383778"/>
                <a:gd name="connsiteX3" fmla="*/ 467960 w 467960"/>
                <a:gd name="connsiteY3" fmla="*/ 199026 h 383778"/>
                <a:gd name="connsiteX4" fmla="*/ 217952 w 467960"/>
                <a:gd name="connsiteY4" fmla="*/ 325262 h 383778"/>
                <a:gd name="connsiteX5" fmla="*/ 21845 w 467960"/>
                <a:gd name="connsiteY5" fmla="*/ 374354 h 383778"/>
                <a:gd name="connsiteX6" fmla="*/ 84094 w 467960"/>
                <a:gd name="connsiteY6" fmla="*/ 230404 h 383778"/>
                <a:gd name="connsiteX7" fmla="*/ 129146 w 467960"/>
                <a:gd name="connsiteY7" fmla="*/ 71748 h 383778"/>
                <a:gd name="connsiteX0" fmla="*/ 129146 w 467960"/>
                <a:gd name="connsiteY0" fmla="*/ 38929 h 350959"/>
                <a:gd name="connsiteX1" fmla="*/ 266889 w 467960"/>
                <a:gd name="connsiteY1" fmla="*/ 40543 h 350959"/>
                <a:gd name="connsiteX2" fmla="*/ 389487 w 467960"/>
                <a:gd name="connsiteY2" fmla="*/ 102783 h 350959"/>
                <a:gd name="connsiteX3" fmla="*/ 467960 w 467960"/>
                <a:gd name="connsiteY3" fmla="*/ 166207 h 350959"/>
                <a:gd name="connsiteX4" fmla="*/ 217952 w 467960"/>
                <a:gd name="connsiteY4" fmla="*/ 292443 h 350959"/>
                <a:gd name="connsiteX5" fmla="*/ 21845 w 467960"/>
                <a:gd name="connsiteY5" fmla="*/ 341535 h 350959"/>
                <a:gd name="connsiteX6" fmla="*/ 84094 w 467960"/>
                <a:gd name="connsiteY6" fmla="*/ 197585 h 350959"/>
                <a:gd name="connsiteX7" fmla="*/ 129146 w 467960"/>
                <a:gd name="connsiteY7" fmla="*/ 38929 h 350959"/>
                <a:gd name="connsiteX0" fmla="*/ 129146 w 467960"/>
                <a:gd name="connsiteY0" fmla="*/ 32109 h 344139"/>
                <a:gd name="connsiteX1" fmla="*/ 266889 w 467960"/>
                <a:gd name="connsiteY1" fmla="*/ 33723 h 344139"/>
                <a:gd name="connsiteX2" fmla="*/ 389487 w 467960"/>
                <a:gd name="connsiteY2" fmla="*/ 95963 h 344139"/>
                <a:gd name="connsiteX3" fmla="*/ 467960 w 467960"/>
                <a:gd name="connsiteY3" fmla="*/ 159387 h 344139"/>
                <a:gd name="connsiteX4" fmla="*/ 217952 w 467960"/>
                <a:gd name="connsiteY4" fmla="*/ 285623 h 344139"/>
                <a:gd name="connsiteX5" fmla="*/ 21845 w 467960"/>
                <a:gd name="connsiteY5" fmla="*/ 334715 h 344139"/>
                <a:gd name="connsiteX6" fmla="*/ 84094 w 467960"/>
                <a:gd name="connsiteY6" fmla="*/ 190765 h 344139"/>
                <a:gd name="connsiteX7" fmla="*/ 129146 w 467960"/>
                <a:gd name="connsiteY7" fmla="*/ 32109 h 344139"/>
                <a:gd name="connsiteX0" fmla="*/ 129146 w 467960"/>
                <a:gd name="connsiteY0" fmla="*/ 38148 h 350178"/>
                <a:gd name="connsiteX1" fmla="*/ 266889 w 467960"/>
                <a:gd name="connsiteY1" fmla="*/ 39762 h 350178"/>
                <a:gd name="connsiteX2" fmla="*/ 417998 w 467960"/>
                <a:gd name="connsiteY2" fmla="*/ 82167 h 350178"/>
                <a:gd name="connsiteX3" fmla="*/ 467960 w 467960"/>
                <a:gd name="connsiteY3" fmla="*/ 165426 h 350178"/>
                <a:gd name="connsiteX4" fmla="*/ 217952 w 467960"/>
                <a:gd name="connsiteY4" fmla="*/ 291662 h 350178"/>
                <a:gd name="connsiteX5" fmla="*/ 21845 w 467960"/>
                <a:gd name="connsiteY5" fmla="*/ 340754 h 350178"/>
                <a:gd name="connsiteX6" fmla="*/ 84094 w 467960"/>
                <a:gd name="connsiteY6" fmla="*/ 196804 h 350178"/>
                <a:gd name="connsiteX7" fmla="*/ 129146 w 467960"/>
                <a:gd name="connsiteY7" fmla="*/ 38148 h 350178"/>
                <a:gd name="connsiteX0" fmla="*/ 129146 w 467960"/>
                <a:gd name="connsiteY0" fmla="*/ 38413 h 350443"/>
                <a:gd name="connsiteX1" fmla="*/ 266889 w 467960"/>
                <a:gd name="connsiteY1" fmla="*/ 40027 h 350443"/>
                <a:gd name="connsiteX2" fmla="*/ 402384 w 467960"/>
                <a:gd name="connsiteY2" fmla="*/ 89227 h 350443"/>
                <a:gd name="connsiteX3" fmla="*/ 467960 w 467960"/>
                <a:gd name="connsiteY3" fmla="*/ 165691 h 350443"/>
                <a:gd name="connsiteX4" fmla="*/ 217952 w 467960"/>
                <a:gd name="connsiteY4" fmla="*/ 291927 h 350443"/>
                <a:gd name="connsiteX5" fmla="*/ 21845 w 467960"/>
                <a:gd name="connsiteY5" fmla="*/ 341019 h 350443"/>
                <a:gd name="connsiteX6" fmla="*/ 84094 w 467960"/>
                <a:gd name="connsiteY6" fmla="*/ 197069 h 350443"/>
                <a:gd name="connsiteX7" fmla="*/ 129146 w 467960"/>
                <a:gd name="connsiteY7" fmla="*/ 38413 h 350443"/>
                <a:gd name="connsiteX0" fmla="*/ 129146 w 467960"/>
                <a:gd name="connsiteY0" fmla="*/ 38413 h 350443"/>
                <a:gd name="connsiteX1" fmla="*/ 266889 w 467960"/>
                <a:gd name="connsiteY1" fmla="*/ 40027 h 350443"/>
                <a:gd name="connsiteX2" fmla="*/ 402384 w 467960"/>
                <a:gd name="connsiteY2" fmla="*/ 89227 h 350443"/>
                <a:gd name="connsiteX3" fmla="*/ 467960 w 467960"/>
                <a:gd name="connsiteY3" fmla="*/ 165691 h 350443"/>
                <a:gd name="connsiteX4" fmla="*/ 217952 w 467960"/>
                <a:gd name="connsiteY4" fmla="*/ 291927 h 350443"/>
                <a:gd name="connsiteX5" fmla="*/ 21845 w 467960"/>
                <a:gd name="connsiteY5" fmla="*/ 341019 h 350443"/>
                <a:gd name="connsiteX6" fmla="*/ 84094 w 467960"/>
                <a:gd name="connsiteY6" fmla="*/ 197069 h 350443"/>
                <a:gd name="connsiteX7" fmla="*/ 129146 w 467960"/>
                <a:gd name="connsiteY7" fmla="*/ 38413 h 350443"/>
                <a:gd name="connsiteX0" fmla="*/ 129146 w 467960"/>
                <a:gd name="connsiteY0" fmla="*/ 38413 h 350443"/>
                <a:gd name="connsiteX1" fmla="*/ 266889 w 467960"/>
                <a:gd name="connsiteY1" fmla="*/ 40027 h 350443"/>
                <a:gd name="connsiteX2" fmla="*/ 402384 w 467960"/>
                <a:gd name="connsiteY2" fmla="*/ 89227 h 350443"/>
                <a:gd name="connsiteX3" fmla="*/ 467960 w 467960"/>
                <a:gd name="connsiteY3" fmla="*/ 165691 h 350443"/>
                <a:gd name="connsiteX4" fmla="*/ 217952 w 467960"/>
                <a:gd name="connsiteY4" fmla="*/ 291927 h 350443"/>
                <a:gd name="connsiteX5" fmla="*/ 21845 w 467960"/>
                <a:gd name="connsiteY5" fmla="*/ 341019 h 350443"/>
                <a:gd name="connsiteX6" fmla="*/ 84094 w 467960"/>
                <a:gd name="connsiteY6" fmla="*/ 197069 h 350443"/>
                <a:gd name="connsiteX7" fmla="*/ 129146 w 467960"/>
                <a:gd name="connsiteY7" fmla="*/ 38413 h 350443"/>
                <a:gd name="connsiteX0" fmla="*/ 129146 w 467960"/>
                <a:gd name="connsiteY0" fmla="*/ 42237 h 354267"/>
                <a:gd name="connsiteX1" fmla="*/ 287390 w 467960"/>
                <a:gd name="connsiteY1" fmla="*/ 31216 h 354267"/>
                <a:gd name="connsiteX2" fmla="*/ 402384 w 467960"/>
                <a:gd name="connsiteY2" fmla="*/ 93051 h 354267"/>
                <a:gd name="connsiteX3" fmla="*/ 467960 w 467960"/>
                <a:gd name="connsiteY3" fmla="*/ 169515 h 354267"/>
                <a:gd name="connsiteX4" fmla="*/ 217952 w 467960"/>
                <a:gd name="connsiteY4" fmla="*/ 295751 h 354267"/>
                <a:gd name="connsiteX5" fmla="*/ 21845 w 467960"/>
                <a:gd name="connsiteY5" fmla="*/ 344843 h 354267"/>
                <a:gd name="connsiteX6" fmla="*/ 84094 w 467960"/>
                <a:gd name="connsiteY6" fmla="*/ 200893 h 354267"/>
                <a:gd name="connsiteX7" fmla="*/ 129146 w 467960"/>
                <a:gd name="connsiteY7" fmla="*/ 42237 h 354267"/>
                <a:gd name="connsiteX0" fmla="*/ 129146 w 467960"/>
                <a:gd name="connsiteY0" fmla="*/ 36796 h 348826"/>
                <a:gd name="connsiteX1" fmla="*/ 287390 w 467960"/>
                <a:gd name="connsiteY1" fmla="*/ 25775 h 348826"/>
                <a:gd name="connsiteX2" fmla="*/ 402384 w 467960"/>
                <a:gd name="connsiteY2" fmla="*/ 87610 h 348826"/>
                <a:gd name="connsiteX3" fmla="*/ 467960 w 467960"/>
                <a:gd name="connsiteY3" fmla="*/ 164074 h 348826"/>
                <a:gd name="connsiteX4" fmla="*/ 217952 w 467960"/>
                <a:gd name="connsiteY4" fmla="*/ 290310 h 348826"/>
                <a:gd name="connsiteX5" fmla="*/ 21845 w 467960"/>
                <a:gd name="connsiteY5" fmla="*/ 339402 h 348826"/>
                <a:gd name="connsiteX6" fmla="*/ 84094 w 467960"/>
                <a:gd name="connsiteY6" fmla="*/ 195452 h 348826"/>
                <a:gd name="connsiteX7" fmla="*/ 129146 w 467960"/>
                <a:gd name="connsiteY7" fmla="*/ 36796 h 348826"/>
                <a:gd name="connsiteX0" fmla="*/ 111767 w 467960"/>
                <a:gd name="connsiteY0" fmla="*/ 45721 h 346475"/>
                <a:gd name="connsiteX1" fmla="*/ 287390 w 467960"/>
                <a:gd name="connsiteY1" fmla="*/ 23424 h 346475"/>
                <a:gd name="connsiteX2" fmla="*/ 402384 w 467960"/>
                <a:gd name="connsiteY2" fmla="*/ 85259 h 346475"/>
                <a:gd name="connsiteX3" fmla="*/ 467960 w 467960"/>
                <a:gd name="connsiteY3" fmla="*/ 161723 h 346475"/>
                <a:gd name="connsiteX4" fmla="*/ 217952 w 467960"/>
                <a:gd name="connsiteY4" fmla="*/ 287959 h 346475"/>
                <a:gd name="connsiteX5" fmla="*/ 21845 w 467960"/>
                <a:gd name="connsiteY5" fmla="*/ 337051 h 346475"/>
                <a:gd name="connsiteX6" fmla="*/ 84094 w 467960"/>
                <a:gd name="connsiteY6" fmla="*/ 193101 h 346475"/>
                <a:gd name="connsiteX7" fmla="*/ 111767 w 467960"/>
                <a:gd name="connsiteY7" fmla="*/ 45721 h 346475"/>
                <a:gd name="connsiteX0" fmla="*/ 111767 w 467960"/>
                <a:gd name="connsiteY0" fmla="*/ 54635 h 355389"/>
                <a:gd name="connsiteX1" fmla="*/ 287390 w 467960"/>
                <a:gd name="connsiteY1" fmla="*/ 32338 h 355389"/>
                <a:gd name="connsiteX2" fmla="*/ 402384 w 467960"/>
                <a:gd name="connsiteY2" fmla="*/ 94173 h 355389"/>
                <a:gd name="connsiteX3" fmla="*/ 467960 w 467960"/>
                <a:gd name="connsiteY3" fmla="*/ 170637 h 355389"/>
                <a:gd name="connsiteX4" fmla="*/ 217952 w 467960"/>
                <a:gd name="connsiteY4" fmla="*/ 296873 h 355389"/>
                <a:gd name="connsiteX5" fmla="*/ 21845 w 467960"/>
                <a:gd name="connsiteY5" fmla="*/ 345965 h 355389"/>
                <a:gd name="connsiteX6" fmla="*/ 84094 w 467960"/>
                <a:gd name="connsiteY6" fmla="*/ 202015 h 355389"/>
                <a:gd name="connsiteX7" fmla="*/ 111767 w 467960"/>
                <a:gd name="connsiteY7" fmla="*/ 54635 h 355389"/>
                <a:gd name="connsiteX0" fmla="*/ 116194 w 472387"/>
                <a:gd name="connsiteY0" fmla="*/ 54635 h 355389"/>
                <a:gd name="connsiteX1" fmla="*/ 291817 w 472387"/>
                <a:gd name="connsiteY1" fmla="*/ 32338 h 355389"/>
                <a:gd name="connsiteX2" fmla="*/ 406811 w 472387"/>
                <a:gd name="connsiteY2" fmla="*/ 94173 h 355389"/>
                <a:gd name="connsiteX3" fmla="*/ 472387 w 472387"/>
                <a:gd name="connsiteY3" fmla="*/ 170637 h 355389"/>
                <a:gd name="connsiteX4" fmla="*/ 222379 w 472387"/>
                <a:gd name="connsiteY4" fmla="*/ 296873 h 355389"/>
                <a:gd name="connsiteX5" fmla="*/ 26272 w 472387"/>
                <a:gd name="connsiteY5" fmla="*/ 345965 h 355389"/>
                <a:gd name="connsiteX6" fmla="*/ 67615 w 472387"/>
                <a:gd name="connsiteY6" fmla="*/ 222254 h 355389"/>
                <a:gd name="connsiteX7" fmla="*/ 116194 w 472387"/>
                <a:gd name="connsiteY7" fmla="*/ 54635 h 355389"/>
                <a:gd name="connsiteX0" fmla="*/ 92570 w 472387"/>
                <a:gd name="connsiteY0" fmla="*/ 52058 h 338818"/>
                <a:gd name="connsiteX1" fmla="*/ 291817 w 472387"/>
                <a:gd name="connsiteY1" fmla="*/ 15767 h 338818"/>
                <a:gd name="connsiteX2" fmla="*/ 406811 w 472387"/>
                <a:gd name="connsiteY2" fmla="*/ 77602 h 338818"/>
                <a:gd name="connsiteX3" fmla="*/ 472387 w 472387"/>
                <a:gd name="connsiteY3" fmla="*/ 154066 h 338818"/>
                <a:gd name="connsiteX4" fmla="*/ 222379 w 472387"/>
                <a:gd name="connsiteY4" fmla="*/ 280302 h 338818"/>
                <a:gd name="connsiteX5" fmla="*/ 26272 w 472387"/>
                <a:gd name="connsiteY5" fmla="*/ 329394 h 338818"/>
                <a:gd name="connsiteX6" fmla="*/ 67615 w 472387"/>
                <a:gd name="connsiteY6" fmla="*/ 205683 h 338818"/>
                <a:gd name="connsiteX7" fmla="*/ 92570 w 472387"/>
                <a:gd name="connsiteY7" fmla="*/ 52058 h 338818"/>
                <a:gd name="connsiteX0" fmla="*/ 92570 w 472387"/>
                <a:gd name="connsiteY0" fmla="*/ 47391 h 334151"/>
                <a:gd name="connsiteX1" fmla="*/ 259230 w 472387"/>
                <a:gd name="connsiteY1" fmla="*/ 21567 h 334151"/>
                <a:gd name="connsiteX2" fmla="*/ 406811 w 472387"/>
                <a:gd name="connsiteY2" fmla="*/ 72935 h 334151"/>
                <a:gd name="connsiteX3" fmla="*/ 472387 w 472387"/>
                <a:gd name="connsiteY3" fmla="*/ 149399 h 334151"/>
                <a:gd name="connsiteX4" fmla="*/ 222379 w 472387"/>
                <a:gd name="connsiteY4" fmla="*/ 275635 h 334151"/>
                <a:gd name="connsiteX5" fmla="*/ 26272 w 472387"/>
                <a:gd name="connsiteY5" fmla="*/ 324727 h 334151"/>
                <a:gd name="connsiteX6" fmla="*/ 67615 w 472387"/>
                <a:gd name="connsiteY6" fmla="*/ 201016 h 334151"/>
                <a:gd name="connsiteX7" fmla="*/ 92570 w 472387"/>
                <a:gd name="connsiteY7" fmla="*/ 47391 h 334151"/>
                <a:gd name="connsiteX0" fmla="*/ 92570 w 472387"/>
                <a:gd name="connsiteY0" fmla="*/ 51559 h 338319"/>
                <a:gd name="connsiteX1" fmla="*/ 259230 w 472387"/>
                <a:gd name="connsiteY1" fmla="*/ 25735 h 338319"/>
                <a:gd name="connsiteX2" fmla="*/ 406811 w 472387"/>
                <a:gd name="connsiteY2" fmla="*/ 77103 h 338319"/>
                <a:gd name="connsiteX3" fmla="*/ 472387 w 472387"/>
                <a:gd name="connsiteY3" fmla="*/ 153567 h 338319"/>
                <a:gd name="connsiteX4" fmla="*/ 222379 w 472387"/>
                <a:gd name="connsiteY4" fmla="*/ 279803 h 338319"/>
                <a:gd name="connsiteX5" fmla="*/ 26272 w 472387"/>
                <a:gd name="connsiteY5" fmla="*/ 328895 h 338319"/>
                <a:gd name="connsiteX6" fmla="*/ 67615 w 472387"/>
                <a:gd name="connsiteY6" fmla="*/ 205184 h 338319"/>
                <a:gd name="connsiteX7" fmla="*/ 92570 w 472387"/>
                <a:gd name="connsiteY7" fmla="*/ 51559 h 338319"/>
                <a:gd name="connsiteX0" fmla="*/ 92570 w 472387"/>
                <a:gd name="connsiteY0" fmla="*/ 47325 h 334085"/>
                <a:gd name="connsiteX1" fmla="*/ 259230 w 472387"/>
                <a:gd name="connsiteY1" fmla="*/ 21501 h 334085"/>
                <a:gd name="connsiteX2" fmla="*/ 425691 w 472387"/>
                <a:gd name="connsiteY2" fmla="*/ 90653 h 334085"/>
                <a:gd name="connsiteX3" fmla="*/ 472387 w 472387"/>
                <a:gd name="connsiteY3" fmla="*/ 149333 h 334085"/>
                <a:gd name="connsiteX4" fmla="*/ 222379 w 472387"/>
                <a:gd name="connsiteY4" fmla="*/ 275569 h 334085"/>
                <a:gd name="connsiteX5" fmla="*/ 26272 w 472387"/>
                <a:gd name="connsiteY5" fmla="*/ 324661 h 334085"/>
                <a:gd name="connsiteX6" fmla="*/ 67615 w 472387"/>
                <a:gd name="connsiteY6" fmla="*/ 200950 h 334085"/>
                <a:gd name="connsiteX7" fmla="*/ 92570 w 472387"/>
                <a:gd name="connsiteY7" fmla="*/ 47325 h 334085"/>
                <a:gd name="connsiteX0" fmla="*/ 92570 w 472387"/>
                <a:gd name="connsiteY0" fmla="*/ 47325 h 334085"/>
                <a:gd name="connsiteX1" fmla="*/ 259230 w 472387"/>
                <a:gd name="connsiteY1" fmla="*/ 21501 h 334085"/>
                <a:gd name="connsiteX2" fmla="*/ 425691 w 472387"/>
                <a:gd name="connsiteY2" fmla="*/ 90653 h 334085"/>
                <a:gd name="connsiteX3" fmla="*/ 472387 w 472387"/>
                <a:gd name="connsiteY3" fmla="*/ 149333 h 334085"/>
                <a:gd name="connsiteX4" fmla="*/ 222379 w 472387"/>
                <a:gd name="connsiteY4" fmla="*/ 275569 h 334085"/>
                <a:gd name="connsiteX5" fmla="*/ 26272 w 472387"/>
                <a:gd name="connsiteY5" fmla="*/ 324661 h 334085"/>
                <a:gd name="connsiteX6" fmla="*/ 67615 w 472387"/>
                <a:gd name="connsiteY6" fmla="*/ 200950 h 334085"/>
                <a:gd name="connsiteX7" fmla="*/ 92570 w 472387"/>
                <a:gd name="connsiteY7" fmla="*/ 47325 h 334085"/>
                <a:gd name="connsiteX0" fmla="*/ 92570 w 451934"/>
                <a:gd name="connsiteY0" fmla="*/ 47325 h 334085"/>
                <a:gd name="connsiteX1" fmla="*/ 259230 w 451934"/>
                <a:gd name="connsiteY1" fmla="*/ 21501 h 334085"/>
                <a:gd name="connsiteX2" fmla="*/ 425691 w 451934"/>
                <a:gd name="connsiteY2" fmla="*/ 90653 h 334085"/>
                <a:gd name="connsiteX3" fmla="*/ 431790 w 451934"/>
                <a:gd name="connsiteY3" fmla="*/ 166999 h 334085"/>
                <a:gd name="connsiteX4" fmla="*/ 222379 w 451934"/>
                <a:gd name="connsiteY4" fmla="*/ 275569 h 334085"/>
                <a:gd name="connsiteX5" fmla="*/ 26272 w 451934"/>
                <a:gd name="connsiteY5" fmla="*/ 324661 h 334085"/>
                <a:gd name="connsiteX6" fmla="*/ 67615 w 451934"/>
                <a:gd name="connsiteY6" fmla="*/ 200950 h 334085"/>
                <a:gd name="connsiteX7" fmla="*/ 92570 w 451934"/>
                <a:gd name="connsiteY7" fmla="*/ 47325 h 334085"/>
                <a:gd name="connsiteX0" fmla="*/ 92570 w 456367"/>
                <a:gd name="connsiteY0" fmla="*/ 47325 h 334085"/>
                <a:gd name="connsiteX1" fmla="*/ 259230 w 456367"/>
                <a:gd name="connsiteY1" fmla="*/ 21501 h 334085"/>
                <a:gd name="connsiteX2" fmla="*/ 425691 w 456367"/>
                <a:gd name="connsiteY2" fmla="*/ 90653 h 334085"/>
                <a:gd name="connsiteX3" fmla="*/ 456367 w 456367"/>
                <a:gd name="connsiteY3" fmla="*/ 163732 h 334085"/>
                <a:gd name="connsiteX4" fmla="*/ 222379 w 456367"/>
                <a:gd name="connsiteY4" fmla="*/ 275569 h 334085"/>
                <a:gd name="connsiteX5" fmla="*/ 26272 w 456367"/>
                <a:gd name="connsiteY5" fmla="*/ 324661 h 334085"/>
                <a:gd name="connsiteX6" fmla="*/ 67615 w 456367"/>
                <a:gd name="connsiteY6" fmla="*/ 200950 h 334085"/>
                <a:gd name="connsiteX7" fmla="*/ 92570 w 456367"/>
                <a:gd name="connsiteY7" fmla="*/ 47325 h 334085"/>
                <a:gd name="connsiteX0" fmla="*/ 92570 w 456367"/>
                <a:gd name="connsiteY0" fmla="*/ 47325 h 334085"/>
                <a:gd name="connsiteX1" fmla="*/ 259230 w 456367"/>
                <a:gd name="connsiteY1" fmla="*/ 21501 h 334085"/>
                <a:gd name="connsiteX2" fmla="*/ 425691 w 456367"/>
                <a:gd name="connsiteY2" fmla="*/ 90653 h 334085"/>
                <a:gd name="connsiteX3" fmla="*/ 456367 w 456367"/>
                <a:gd name="connsiteY3" fmla="*/ 163732 h 334085"/>
                <a:gd name="connsiteX4" fmla="*/ 222379 w 456367"/>
                <a:gd name="connsiteY4" fmla="*/ 275569 h 334085"/>
                <a:gd name="connsiteX5" fmla="*/ 26272 w 456367"/>
                <a:gd name="connsiteY5" fmla="*/ 324661 h 334085"/>
                <a:gd name="connsiteX6" fmla="*/ 67615 w 456367"/>
                <a:gd name="connsiteY6" fmla="*/ 200950 h 334085"/>
                <a:gd name="connsiteX7" fmla="*/ 92570 w 456367"/>
                <a:gd name="connsiteY7" fmla="*/ 47325 h 334085"/>
                <a:gd name="connsiteX0" fmla="*/ 92570 w 451934"/>
                <a:gd name="connsiteY0" fmla="*/ 47325 h 334085"/>
                <a:gd name="connsiteX1" fmla="*/ 259230 w 451934"/>
                <a:gd name="connsiteY1" fmla="*/ 21501 h 334085"/>
                <a:gd name="connsiteX2" fmla="*/ 425691 w 451934"/>
                <a:gd name="connsiteY2" fmla="*/ 90653 h 334085"/>
                <a:gd name="connsiteX3" fmla="*/ 442922 w 451934"/>
                <a:gd name="connsiteY3" fmla="*/ 158440 h 334085"/>
                <a:gd name="connsiteX4" fmla="*/ 222379 w 451934"/>
                <a:gd name="connsiteY4" fmla="*/ 275569 h 334085"/>
                <a:gd name="connsiteX5" fmla="*/ 26272 w 451934"/>
                <a:gd name="connsiteY5" fmla="*/ 324661 h 334085"/>
                <a:gd name="connsiteX6" fmla="*/ 67615 w 451934"/>
                <a:gd name="connsiteY6" fmla="*/ 200950 h 334085"/>
                <a:gd name="connsiteX7" fmla="*/ 92570 w 451934"/>
                <a:gd name="connsiteY7" fmla="*/ 47325 h 334085"/>
                <a:gd name="connsiteX0" fmla="*/ 92570 w 471831"/>
                <a:gd name="connsiteY0" fmla="*/ 47222 h 333982"/>
                <a:gd name="connsiteX1" fmla="*/ 259230 w 471831"/>
                <a:gd name="connsiteY1" fmla="*/ 21398 h 333982"/>
                <a:gd name="connsiteX2" fmla="*/ 447146 w 471831"/>
                <a:gd name="connsiteY2" fmla="*/ 88642 h 333982"/>
                <a:gd name="connsiteX3" fmla="*/ 442922 w 471831"/>
                <a:gd name="connsiteY3" fmla="*/ 158337 h 333982"/>
                <a:gd name="connsiteX4" fmla="*/ 222379 w 471831"/>
                <a:gd name="connsiteY4" fmla="*/ 275466 h 333982"/>
                <a:gd name="connsiteX5" fmla="*/ 26272 w 471831"/>
                <a:gd name="connsiteY5" fmla="*/ 324558 h 333982"/>
                <a:gd name="connsiteX6" fmla="*/ 67615 w 471831"/>
                <a:gd name="connsiteY6" fmla="*/ 200847 h 333982"/>
                <a:gd name="connsiteX7" fmla="*/ 92570 w 471831"/>
                <a:gd name="connsiteY7" fmla="*/ 47222 h 333982"/>
                <a:gd name="connsiteX0" fmla="*/ 92570 w 454817"/>
                <a:gd name="connsiteY0" fmla="*/ 47251 h 334011"/>
                <a:gd name="connsiteX1" fmla="*/ 259230 w 454817"/>
                <a:gd name="connsiteY1" fmla="*/ 21427 h 334011"/>
                <a:gd name="connsiteX2" fmla="*/ 428813 w 454817"/>
                <a:gd name="connsiteY2" fmla="*/ 89220 h 334011"/>
                <a:gd name="connsiteX3" fmla="*/ 442922 w 454817"/>
                <a:gd name="connsiteY3" fmla="*/ 158366 h 334011"/>
                <a:gd name="connsiteX4" fmla="*/ 222379 w 454817"/>
                <a:gd name="connsiteY4" fmla="*/ 275495 h 334011"/>
                <a:gd name="connsiteX5" fmla="*/ 26272 w 454817"/>
                <a:gd name="connsiteY5" fmla="*/ 324587 h 334011"/>
                <a:gd name="connsiteX6" fmla="*/ 67615 w 454817"/>
                <a:gd name="connsiteY6" fmla="*/ 200876 h 334011"/>
                <a:gd name="connsiteX7" fmla="*/ 92570 w 454817"/>
                <a:gd name="connsiteY7" fmla="*/ 47251 h 334011"/>
                <a:gd name="connsiteX0" fmla="*/ 92570 w 442922"/>
                <a:gd name="connsiteY0" fmla="*/ 63333 h 350093"/>
                <a:gd name="connsiteX1" fmla="*/ 259230 w 442922"/>
                <a:gd name="connsiteY1" fmla="*/ 37509 h 350093"/>
                <a:gd name="connsiteX2" fmla="*/ 428813 w 442922"/>
                <a:gd name="connsiteY2" fmla="*/ 105302 h 350093"/>
                <a:gd name="connsiteX3" fmla="*/ 442922 w 442922"/>
                <a:gd name="connsiteY3" fmla="*/ 174448 h 350093"/>
                <a:gd name="connsiteX4" fmla="*/ 222379 w 442922"/>
                <a:gd name="connsiteY4" fmla="*/ 291577 h 350093"/>
                <a:gd name="connsiteX5" fmla="*/ 26272 w 442922"/>
                <a:gd name="connsiteY5" fmla="*/ 340669 h 350093"/>
                <a:gd name="connsiteX6" fmla="*/ 67615 w 442922"/>
                <a:gd name="connsiteY6" fmla="*/ 216958 h 350093"/>
                <a:gd name="connsiteX7" fmla="*/ 92570 w 442922"/>
                <a:gd name="connsiteY7" fmla="*/ 63333 h 350093"/>
                <a:gd name="connsiteX0" fmla="*/ 92570 w 435928"/>
                <a:gd name="connsiteY0" fmla="*/ 63333 h 350093"/>
                <a:gd name="connsiteX1" fmla="*/ 259230 w 435928"/>
                <a:gd name="connsiteY1" fmla="*/ 37509 h 350093"/>
                <a:gd name="connsiteX2" fmla="*/ 428813 w 435928"/>
                <a:gd name="connsiteY2" fmla="*/ 105302 h 350093"/>
                <a:gd name="connsiteX3" fmla="*/ 430431 w 435928"/>
                <a:gd name="connsiteY3" fmla="*/ 179884 h 350093"/>
                <a:gd name="connsiteX4" fmla="*/ 222379 w 435928"/>
                <a:gd name="connsiteY4" fmla="*/ 291577 h 350093"/>
                <a:gd name="connsiteX5" fmla="*/ 26272 w 435928"/>
                <a:gd name="connsiteY5" fmla="*/ 340669 h 350093"/>
                <a:gd name="connsiteX6" fmla="*/ 67615 w 435928"/>
                <a:gd name="connsiteY6" fmla="*/ 216958 h 350093"/>
                <a:gd name="connsiteX7" fmla="*/ 92570 w 435928"/>
                <a:gd name="connsiteY7" fmla="*/ 63333 h 350093"/>
                <a:gd name="connsiteX0" fmla="*/ 92570 w 450527"/>
                <a:gd name="connsiteY0" fmla="*/ 63333 h 350093"/>
                <a:gd name="connsiteX1" fmla="*/ 259230 w 450527"/>
                <a:gd name="connsiteY1" fmla="*/ 37509 h 350093"/>
                <a:gd name="connsiteX2" fmla="*/ 428813 w 450527"/>
                <a:gd name="connsiteY2" fmla="*/ 105302 h 350093"/>
                <a:gd name="connsiteX3" fmla="*/ 450527 w 450527"/>
                <a:gd name="connsiteY3" fmla="*/ 174853 h 350093"/>
                <a:gd name="connsiteX4" fmla="*/ 222379 w 450527"/>
                <a:gd name="connsiteY4" fmla="*/ 291577 h 350093"/>
                <a:gd name="connsiteX5" fmla="*/ 26272 w 450527"/>
                <a:gd name="connsiteY5" fmla="*/ 340669 h 350093"/>
                <a:gd name="connsiteX6" fmla="*/ 67615 w 450527"/>
                <a:gd name="connsiteY6" fmla="*/ 216958 h 350093"/>
                <a:gd name="connsiteX7" fmla="*/ 92570 w 450527"/>
                <a:gd name="connsiteY7" fmla="*/ 63333 h 350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0527" h="350093">
                  <a:moveTo>
                    <a:pt x="92570" y="63333"/>
                  </a:moveTo>
                  <a:cubicBezTo>
                    <a:pt x="197062" y="-19713"/>
                    <a:pt x="203190" y="30514"/>
                    <a:pt x="259230" y="37509"/>
                  </a:cubicBezTo>
                  <a:cubicBezTo>
                    <a:pt x="315270" y="44504"/>
                    <a:pt x="470850" y="-87212"/>
                    <a:pt x="428813" y="105302"/>
                  </a:cubicBezTo>
                  <a:cubicBezTo>
                    <a:pt x="448513" y="167592"/>
                    <a:pt x="429210" y="135248"/>
                    <a:pt x="450527" y="174853"/>
                  </a:cubicBezTo>
                  <a:cubicBezTo>
                    <a:pt x="407742" y="186642"/>
                    <a:pt x="292288" y="240765"/>
                    <a:pt x="222379" y="291577"/>
                  </a:cubicBezTo>
                  <a:cubicBezTo>
                    <a:pt x="181111" y="338112"/>
                    <a:pt x="62631" y="365651"/>
                    <a:pt x="26272" y="340669"/>
                  </a:cubicBezTo>
                  <a:cubicBezTo>
                    <a:pt x="-31084" y="292066"/>
                    <a:pt x="15930" y="261326"/>
                    <a:pt x="67615" y="216958"/>
                  </a:cubicBezTo>
                  <a:cubicBezTo>
                    <a:pt x="165053" y="134500"/>
                    <a:pt x="10517" y="156294"/>
                    <a:pt x="92570" y="63333"/>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solidFill>
                  <a:schemeClr val="tx1"/>
                </a:solidFill>
              </a:endParaRPr>
            </a:p>
          </p:txBody>
        </p:sp>
        <p:grpSp>
          <p:nvGrpSpPr>
            <p:cNvPr id="10" name="Group 9">
              <a:extLst>
                <a:ext uri="{FF2B5EF4-FFF2-40B4-BE49-F238E27FC236}">
                  <a16:creationId xmlns:a16="http://schemas.microsoft.com/office/drawing/2014/main" id="{5D684AAC-BF84-4A5A-BE47-08B78A11AFC1}"/>
                </a:ext>
              </a:extLst>
            </p:cNvPr>
            <p:cNvGrpSpPr/>
            <p:nvPr/>
          </p:nvGrpSpPr>
          <p:grpSpPr>
            <a:xfrm flipH="1">
              <a:off x="4316824" y="3047206"/>
              <a:ext cx="2100224" cy="767272"/>
              <a:chOff x="2181528" y="3397417"/>
              <a:chExt cx="2100224" cy="767272"/>
            </a:xfrm>
          </p:grpSpPr>
          <p:sp>
            <p:nvSpPr>
              <p:cNvPr id="11" name="Freeform 20">
                <a:extLst>
                  <a:ext uri="{FF2B5EF4-FFF2-40B4-BE49-F238E27FC236}">
                    <a16:creationId xmlns:a16="http://schemas.microsoft.com/office/drawing/2014/main" id="{DB1D86DD-0872-4FB1-A8B7-F92B8A80F67A}"/>
                  </a:ext>
                </a:extLst>
              </p:cNvPr>
              <p:cNvSpPr/>
              <p:nvPr/>
            </p:nvSpPr>
            <p:spPr>
              <a:xfrm>
                <a:off x="3500604" y="3397417"/>
                <a:ext cx="781148" cy="767272"/>
              </a:xfrm>
              <a:custGeom>
                <a:avLst/>
                <a:gdLst>
                  <a:gd name="connsiteX0" fmla="*/ 543464 w 1086928"/>
                  <a:gd name="connsiteY0" fmla="*/ 0 h 1000664"/>
                  <a:gd name="connsiteX1" fmla="*/ 0 w 1086928"/>
                  <a:gd name="connsiteY1" fmla="*/ 276045 h 1000664"/>
                  <a:gd name="connsiteX2" fmla="*/ 0 w 1086928"/>
                  <a:gd name="connsiteY2" fmla="*/ 862641 h 1000664"/>
                  <a:gd name="connsiteX3" fmla="*/ 362309 w 1086928"/>
                  <a:gd name="connsiteY3" fmla="*/ 974784 h 1000664"/>
                  <a:gd name="connsiteX4" fmla="*/ 923026 w 1086928"/>
                  <a:gd name="connsiteY4" fmla="*/ 1000664 h 1000664"/>
                  <a:gd name="connsiteX5" fmla="*/ 974785 w 1086928"/>
                  <a:gd name="connsiteY5" fmla="*/ 793630 h 1000664"/>
                  <a:gd name="connsiteX6" fmla="*/ 1017917 w 1086928"/>
                  <a:gd name="connsiteY6" fmla="*/ 621101 h 1000664"/>
                  <a:gd name="connsiteX7" fmla="*/ 1086928 w 1086928"/>
                  <a:gd name="connsiteY7" fmla="*/ 439947 h 1000664"/>
                  <a:gd name="connsiteX8" fmla="*/ 1069675 w 1086928"/>
                  <a:gd name="connsiteY8" fmla="*/ 224286 h 1000664"/>
                  <a:gd name="connsiteX9" fmla="*/ 974785 w 1086928"/>
                  <a:gd name="connsiteY9" fmla="*/ 181154 h 1000664"/>
                  <a:gd name="connsiteX10" fmla="*/ 491706 w 1086928"/>
                  <a:gd name="connsiteY10" fmla="*/ 189781 h 1000664"/>
                  <a:gd name="connsiteX11" fmla="*/ 543464 w 1086928"/>
                  <a:gd name="connsiteY11" fmla="*/ 0 h 1000664"/>
                  <a:gd name="connsiteX0" fmla="*/ 543464 w 1086928"/>
                  <a:gd name="connsiteY0" fmla="*/ 0 h 1000664"/>
                  <a:gd name="connsiteX1" fmla="*/ 0 w 1086928"/>
                  <a:gd name="connsiteY1" fmla="*/ 276045 h 1000664"/>
                  <a:gd name="connsiteX2" fmla="*/ 0 w 1086928"/>
                  <a:gd name="connsiteY2" fmla="*/ 862641 h 1000664"/>
                  <a:gd name="connsiteX3" fmla="*/ 362309 w 1086928"/>
                  <a:gd name="connsiteY3" fmla="*/ 974784 h 1000664"/>
                  <a:gd name="connsiteX4" fmla="*/ 923026 w 1086928"/>
                  <a:gd name="connsiteY4" fmla="*/ 1000664 h 1000664"/>
                  <a:gd name="connsiteX5" fmla="*/ 974785 w 1086928"/>
                  <a:gd name="connsiteY5" fmla="*/ 793630 h 1000664"/>
                  <a:gd name="connsiteX6" fmla="*/ 1017917 w 1086928"/>
                  <a:gd name="connsiteY6" fmla="*/ 621101 h 1000664"/>
                  <a:gd name="connsiteX7" fmla="*/ 1086928 w 1086928"/>
                  <a:gd name="connsiteY7" fmla="*/ 439947 h 1000664"/>
                  <a:gd name="connsiteX8" fmla="*/ 1069675 w 1086928"/>
                  <a:gd name="connsiteY8" fmla="*/ 224286 h 1000664"/>
                  <a:gd name="connsiteX9" fmla="*/ 974785 w 1086928"/>
                  <a:gd name="connsiteY9" fmla="*/ 181154 h 1000664"/>
                  <a:gd name="connsiteX10" fmla="*/ 491706 w 1086928"/>
                  <a:gd name="connsiteY10" fmla="*/ 189781 h 1000664"/>
                  <a:gd name="connsiteX11" fmla="*/ 543464 w 1086928"/>
                  <a:gd name="connsiteY11" fmla="*/ 0 h 1000664"/>
                  <a:gd name="connsiteX0" fmla="*/ 595223 w 1086928"/>
                  <a:gd name="connsiteY0" fmla="*/ 0 h 992037"/>
                  <a:gd name="connsiteX1" fmla="*/ 0 w 1086928"/>
                  <a:gd name="connsiteY1" fmla="*/ 267418 h 992037"/>
                  <a:gd name="connsiteX2" fmla="*/ 0 w 1086928"/>
                  <a:gd name="connsiteY2" fmla="*/ 854014 h 992037"/>
                  <a:gd name="connsiteX3" fmla="*/ 362309 w 1086928"/>
                  <a:gd name="connsiteY3" fmla="*/ 966157 h 992037"/>
                  <a:gd name="connsiteX4" fmla="*/ 923026 w 1086928"/>
                  <a:gd name="connsiteY4" fmla="*/ 992037 h 992037"/>
                  <a:gd name="connsiteX5" fmla="*/ 974785 w 1086928"/>
                  <a:gd name="connsiteY5" fmla="*/ 785003 h 992037"/>
                  <a:gd name="connsiteX6" fmla="*/ 1017917 w 1086928"/>
                  <a:gd name="connsiteY6" fmla="*/ 612474 h 992037"/>
                  <a:gd name="connsiteX7" fmla="*/ 1086928 w 1086928"/>
                  <a:gd name="connsiteY7" fmla="*/ 431320 h 992037"/>
                  <a:gd name="connsiteX8" fmla="*/ 1069675 w 1086928"/>
                  <a:gd name="connsiteY8" fmla="*/ 215659 h 992037"/>
                  <a:gd name="connsiteX9" fmla="*/ 974785 w 1086928"/>
                  <a:gd name="connsiteY9" fmla="*/ 172527 h 992037"/>
                  <a:gd name="connsiteX10" fmla="*/ 491706 w 1086928"/>
                  <a:gd name="connsiteY10" fmla="*/ 181154 h 992037"/>
                  <a:gd name="connsiteX11" fmla="*/ 595223 w 1086928"/>
                  <a:gd name="connsiteY11" fmla="*/ 0 h 992037"/>
                  <a:gd name="connsiteX0" fmla="*/ 595223 w 1086928"/>
                  <a:gd name="connsiteY0" fmla="*/ 0 h 992037"/>
                  <a:gd name="connsiteX1" fmla="*/ 0 w 1086928"/>
                  <a:gd name="connsiteY1" fmla="*/ 267418 h 992037"/>
                  <a:gd name="connsiteX2" fmla="*/ 0 w 1086928"/>
                  <a:gd name="connsiteY2" fmla="*/ 854014 h 992037"/>
                  <a:gd name="connsiteX3" fmla="*/ 362309 w 1086928"/>
                  <a:gd name="connsiteY3" fmla="*/ 966157 h 992037"/>
                  <a:gd name="connsiteX4" fmla="*/ 923026 w 1086928"/>
                  <a:gd name="connsiteY4" fmla="*/ 992037 h 992037"/>
                  <a:gd name="connsiteX5" fmla="*/ 974785 w 1086928"/>
                  <a:gd name="connsiteY5" fmla="*/ 785003 h 992037"/>
                  <a:gd name="connsiteX6" fmla="*/ 1017917 w 1086928"/>
                  <a:gd name="connsiteY6" fmla="*/ 612474 h 992037"/>
                  <a:gd name="connsiteX7" fmla="*/ 1086928 w 1086928"/>
                  <a:gd name="connsiteY7" fmla="*/ 431320 h 992037"/>
                  <a:gd name="connsiteX8" fmla="*/ 1069675 w 1086928"/>
                  <a:gd name="connsiteY8" fmla="*/ 215659 h 992037"/>
                  <a:gd name="connsiteX9" fmla="*/ 974785 w 1086928"/>
                  <a:gd name="connsiteY9" fmla="*/ 172527 h 992037"/>
                  <a:gd name="connsiteX10" fmla="*/ 491706 w 1086928"/>
                  <a:gd name="connsiteY10" fmla="*/ 181154 h 992037"/>
                  <a:gd name="connsiteX11" fmla="*/ 595223 w 1086928"/>
                  <a:gd name="connsiteY11" fmla="*/ 0 h 992037"/>
                  <a:gd name="connsiteX0" fmla="*/ 595223 w 1086928"/>
                  <a:gd name="connsiteY0" fmla="*/ 0 h 992037"/>
                  <a:gd name="connsiteX1" fmla="*/ 0 w 1086928"/>
                  <a:gd name="connsiteY1" fmla="*/ 267418 h 992037"/>
                  <a:gd name="connsiteX2" fmla="*/ 0 w 1086928"/>
                  <a:gd name="connsiteY2" fmla="*/ 854014 h 992037"/>
                  <a:gd name="connsiteX3" fmla="*/ 362309 w 1086928"/>
                  <a:gd name="connsiteY3" fmla="*/ 966157 h 992037"/>
                  <a:gd name="connsiteX4" fmla="*/ 923026 w 1086928"/>
                  <a:gd name="connsiteY4" fmla="*/ 992037 h 992037"/>
                  <a:gd name="connsiteX5" fmla="*/ 974785 w 1086928"/>
                  <a:gd name="connsiteY5" fmla="*/ 785003 h 992037"/>
                  <a:gd name="connsiteX6" fmla="*/ 1017917 w 1086928"/>
                  <a:gd name="connsiteY6" fmla="*/ 612474 h 992037"/>
                  <a:gd name="connsiteX7" fmla="*/ 1086928 w 1086928"/>
                  <a:gd name="connsiteY7" fmla="*/ 431320 h 992037"/>
                  <a:gd name="connsiteX8" fmla="*/ 1069675 w 1086928"/>
                  <a:gd name="connsiteY8" fmla="*/ 215659 h 992037"/>
                  <a:gd name="connsiteX9" fmla="*/ 974785 w 1086928"/>
                  <a:gd name="connsiteY9" fmla="*/ 172527 h 992037"/>
                  <a:gd name="connsiteX10" fmla="*/ 491706 w 1086928"/>
                  <a:gd name="connsiteY10" fmla="*/ 181154 h 992037"/>
                  <a:gd name="connsiteX11" fmla="*/ 595223 w 1086928"/>
                  <a:gd name="connsiteY11" fmla="*/ 0 h 992037"/>
                  <a:gd name="connsiteX0" fmla="*/ 595223 w 1086928"/>
                  <a:gd name="connsiteY0" fmla="*/ 0 h 992037"/>
                  <a:gd name="connsiteX1" fmla="*/ 0 w 1086928"/>
                  <a:gd name="connsiteY1" fmla="*/ 267418 h 992037"/>
                  <a:gd name="connsiteX2" fmla="*/ 0 w 1086928"/>
                  <a:gd name="connsiteY2" fmla="*/ 854014 h 992037"/>
                  <a:gd name="connsiteX3" fmla="*/ 362309 w 1086928"/>
                  <a:gd name="connsiteY3" fmla="*/ 966157 h 992037"/>
                  <a:gd name="connsiteX4" fmla="*/ 923026 w 1086928"/>
                  <a:gd name="connsiteY4" fmla="*/ 992037 h 992037"/>
                  <a:gd name="connsiteX5" fmla="*/ 974785 w 1086928"/>
                  <a:gd name="connsiteY5" fmla="*/ 785003 h 992037"/>
                  <a:gd name="connsiteX6" fmla="*/ 1017917 w 1086928"/>
                  <a:gd name="connsiteY6" fmla="*/ 612474 h 992037"/>
                  <a:gd name="connsiteX7" fmla="*/ 1086928 w 1086928"/>
                  <a:gd name="connsiteY7" fmla="*/ 431320 h 992037"/>
                  <a:gd name="connsiteX8" fmla="*/ 1069675 w 1086928"/>
                  <a:gd name="connsiteY8" fmla="*/ 215659 h 992037"/>
                  <a:gd name="connsiteX9" fmla="*/ 974785 w 1086928"/>
                  <a:gd name="connsiteY9" fmla="*/ 172527 h 992037"/>
                  <a:gd name="connsiteX10" fmla="*/ 491706 w 1086928"/>
                  <a:gd name="connsiteY10" fmla="*/ 181154 h 992037"/>
                  <a:gd name="connsiteX11" fmla="*/ 595223 w 1086928"/>
                  <a:gd name="connsiteY11" fmla="*/ 0 h 992037"/>
                  <a:gd name="connsiteX0" fmla="*/ 595223 w 1086928"/>
                  <a:gd name="connsiteY0" fmla="*/ 0 h 992037"/>
                  <a:gd name="connsiteX1" fmla="*/ 0 w 1086928"/>
                  <a:gd name="connsiteY1" fmla="*/ 267418 h 992037"/>
                  <a:gd name="connsiteX2" fmla="*/ 0 w 1086928"/>
                  <a:gd name="connsiteY2" fmla="*/ 854014 h 992037"/>
                  <a:gd name="connsiteX3" fmla="*/ 362309 w 1086928"/>
                  <a:gd name="connsiteY3" fmla="*/ 966157 h 992037"/>
                  <a:gd name="connsiteX4" fmla="*/ 923026 w 1086928"/>
                  <a:gd name="connsiteY4" fmla="*/ 992037 h 992037"/>
                  <a:gd name="connsiteX5" fmla="*/ 974785 w 1086928"/>
                  <a:gd name="connsiteY5" fmla="*/ 785003 h 992037"/>
                  <a:gd name="connsiteX6" fmla="*/ 1017917 w 1086928"/>
                  <a:gd name="connsiteY6" fmla="*/ 612474 h 992037"/>
                  <a:gd name="connsiteX7" fmla="*/ 1086928 w 1086928"/>
                  <a:gd name="connsiteY7" fmla="*/ 431320 h 992037"/>
                  <a:gd name="connsiteX8" fmla="*/ 1069675 w 1086928"/>
                  <a:gd name="connsiteY8" fmla="*/ 215659 h 992037"/>
                  <a:gd name="connsiteX9" fmla="*/ 974785 w 1086928"/>
                  <a:gd name="connsiteY9" fmla="*/ 172527 h 992037"/>
                  <a:gd name="connsiteX10" fmla="*/ 491706 w 1086928"/>
                  <a:gd name="connsiteY10" fmla="*/ 181154 h 992037"/>
                  <a:gd name="connsiteX11" fmla="*/ 595223 w 1086928"/>
                  <a:gd name="connsiteY11" fmla="*/ 0 h 992037"/>
                  <a:gd name="connsiteX0" fmla="*/ 595223 w 1086928"/>
                  <a:gd name="connsiteY0" fmla="*/ 0 h 992037"/>
                  <a:gd name="connsiteX1" fmla="*/ 0 w 1086928"/>
                  <a:gd name="connsiteY1" fmla="*/ 267418 h 992037"/>
                  <a:gd name="connsiteX2" fmla="*/ 0 w 1086928"/>
                  <a:gd name="connsiteY2" fmla="*/ 854014 h 992037"/>
                  <a:gd name="connsiteX3" fmla="*/ 362309 w 1086928"/>
                  <a:gd name="connsiteY3" fmla="*/ 966157 h 992037"/>
                  <a:gd name="connsiteX4" fmla="*/ 923026 w 1086928"/>
                  <a:gd name="connsiteY4" fmla="*/ 992037 h 992037"/>
                  <a:gd name="connsiteX5" fmla="*/ 974785 w 1086928"/>
                  <a:gd name="connsiteY5" fmla="*/ 785003 h 992037"/>
                  <a:gd name="connsiteX6" fmla="*/ 1017917 w 1086928"/>
                  <a:gd name="connsiteY6" fmla="*/ 612474 h 992037"/>
                  <a:gd name="connsiteX7" fmla="*/ 1086928 w 1086928"/>
                  <a:gd name="connsiteY7" fmla="*/ 431320 h 992037"/>
                  <a:gd name="connsiteX8" fmla="*/ 1069675 w 1086928"/>
                  <a:gd name="connsiteY8" fmla="*/ 215659 h 992037"/>
                  <a:gd name="connsiteX9" fmla="*/ 974785 w 1086928"/>
                  <a:gd name="connsiteY9" fmla="*/ 172527 h 992037"/>
                  <a:gd name="connsiteX10" fmla="*/ 491706 w 1086928"/>
                  <a:gd name="connsiteY10" fmla="*/ 181154 h 992037"/>
                  <a:gd name="connsiteX11" fmla="*/ 595223 w 1086928"/>
                  <a:gd name="connsiteY11" fmla="*/ 0 h 992037"/>
                  <a:gd name="connsiteX0" fmla="*/ 595223 w 1086928"/>
                  <a:gd name="connsiteY0" fmla="*/ 0 h 1006555"/>
                  <a:gd name="connsiteX1" fmla="*/ 0 w 1086928"/>
                  <a:gd name="connsiteY1" fmla="*/ 267418 h 1006555"/>
                  <a:gd name="connsiteX2" fmla="*/ 0 w 1086928"/>
                  <a:gd name="connsiteY2" fmla="*/ 854014 h 1006555"/>
                  <a:gd name="connsiteX3" fmla="*/ 362309 w 1086928"/>
                  <a:gd name="connsiteY3" fmla="*/ 966157 h 1006555"/>
                  <a:gd name="connsiteX4" fmla="*/ 923026 w 1086928"/>
                  <a:gd name="connsiteY4" fmla="*/ 992037 h 1006555"/>
                  <a:gd name="connsiteX5" fmla="*/ 974785 w 1086928"/>
                  <a:gd name="connsiteY5" fmla="*/ 785003 h 1006555"/>
                  <a:gd name="connsiteX6" fmla="*/ 1017917 w 1086928"/>
                  <a:gd name="connsiteY6" fmla="*/ 612474 h 1006555"/>
                  <a:gd name="connsiteX7" fmla="*/ 1086928 w 1086928"/>
                  <a:gd name="connsiteY7" fmla="*/ 431320 h 1006555"/>
                  <a:gd name="connsiteX8" fmla="*/ 1069675 w 1086928"/>
                  <a:gd name="connsiteY8" fmla="*/ 215659 h 1006555"/>
                  <a:gd name="connsiteX9" fmla="*/ 974785 w 1086928"/>
                  <a:gd name="connsiteY9" fmla="*/ 172527 h 1006555"/>
                  <a:gd name="connsiteX10" fmla="*/ 491706 w 1086928"/>
                  <a:gd name="connsiteY10" fmla="*/ 181154 h 1006555"/>
                  <a:gd name="connsiteX11" fmla="*/ 595223 w 1086928"/>
                  <a:gd name="connsiteY11" fmla="*/ 0 h 1006555"/>
                  <a:gd name="connsiteX0" fmla="*/ 595223 w 1086928"/>
                  <a:gd name="connsiteY0" fmla="*/ 0 h 1006555"/>
                  <a:gd name="connsiteX1" fmla="*/ 0 w 1086928"/>
                  <a:gd name="connsiteY1" fmla="*/ 267418 h 1006555"/>
                  <a:gd name="connsiteX2" fmla="*/ 0 w 1086928"/>
                  <a:gd name="connsiteY2" fmla="*/ 854014 h 1006555"/>
                  <a:gd name="connsiteX3" fmla="*/ 362309 w 1086928"/>
                  <a:gd name="connsiteY3" fmla="*/ 966157 h 1006555"/>
                  <a:gd name="connsiteX4" fmla="*/ 923026 w 1086928"/>
                  <a:gd name="connsiteY4" fmla="*/ 992037 h 1006555"/>
                  <a:gd name="connsiteX5" fmla="*/ 974785 w 1086928"/>
                  <a:gd name="connsiteY5" fmla="*/ 785003 h 1006555"/>
                  <a:gd name="connsiteX6" fmla="*/ 1017917 w 1086928"/>
                  <a:gd name="connsiteY6" fmla="*/ 612474 h 1006555"/>
                  <a:gd name="connsiteX7" fmla="*/ 1086928 w 1086928"/>
                  <a:gd name="connsiteY7" fmla="*/ 431320 h 1006555"/>
                  <a:gd name="connsiteX8" fmla="*/ 1069675 w 1086928"/>
                  <a:gd name="connsiteY8" fmla="*/ 215659 h 1006555"/>
                  <a:gd name="connsiteX9" fmla="*/ 974785 w 1086928"/>
                  <a:gd name="connsiteY9" fmla="*/ 172527 h 1006555"/>
                  <a:gd name="connsiteX10" fmla="*/ 491706 w 1086928"/>
                  <a:gd name="connsiteY10" fmla="*/ 181154 h 1006555"/>
                  <a:gd name="connsiteX11" fmla="*/ 595223 w 1086928"/>
                  <a:gd name="connsiteY11" fmla="*/ 0 h 1006555"/>
                  <a:gd name="connsiteX0" fmla="*/ 595223 w 1086928"/>
                  <a:gd name="connsiteY0" fmla="*/ 0 h 1006555"/>
                  <a:gd name="connsiteX1" fmla="*/ 0 w 1086928"/>
                  <a:gd name="connsiteY1" fmla="*/ 267418 h 1006555"/>
                  <a:gd name="connsiteX2" fmla="*/ 0 w 1086928"/>
                  <a:gd name="connsiteY2" fmla="*/ 854014 h 1006555"/>
                  <a:gd name="connsiteX3" fmla="*/ 362309 w 1086928"/>
                  <a:gd name="connsiteY3" fmla="*/ 966157 h 1006555"/>
                  <a:gd name="connsiteX4" fmla="*/ 923026 w 1086928"/>
                  <a:gd name="connsiteY4" fmla="*/ 992037 h 1006555"/>
                  <a:gd name="connsiteX5" fmla="*/ 974785 w 1086928"/>
                  <a:gd name="connsiteY5" fmla="*/ 785003 h 1006555"/>
                  <a:gd name="connsiteX6" fmla="*/ 1017917 w 1086928"/>
                  <a:gd name="connsiteY6" fmla="*/ 612474 h 1006555"/>
                  <a:gd name="connsiteX7" fmla="*/ 1086928 w 1086928"/>
                  <a:gd name="connsiteY7" fmla="*/ 431320 h 1006555"/>
                  <a:gd name="connsiteX8" fmla="*/ 1069675 w 1086928"/>
                  <a:gd name="connsiteY8" fmla="*/ 215659 h 1006555"/>
                  <a:gd name="connsiteX9" fmla="*/ 974785 w 1086928"/>
                  <a:gd name="connsiteY9" fmla="*/ 172527 h 1006555"/>
                  <a:gd name="connsiteX10" fmla="*/ 491706 w 1086928"/>
                  <a:gd name="connsiteY10" fmla="*/ 181154 h 1006555"/>
                  <a:gd name="connsiteX11" fmla="*/ 595223 w 1086928"/>
                  <a:gd name="connsiteY11" fmla="*/ 0 h 1006555"/>
                  <a:gd name="connsiteX0" fmla="*/ 595223 w 1086928"/>
                  <a:gd name="connsiteY0" fmla="*/ 0 h 1006555"/>
                  <a:gd name="connsiteX1" fmla="*/ 0 w 1086928"/>
                  <a:gd name="connsiteY1" fmla="*/ 267418 h 1006555"/>
                  <a:gd name="connsiteX2" fmla="*/ 0 w 1086928"/>
                  <a:gd name="connsiteY2" fmla="*/ 854014 h 1006555"/>
                  <a:gd name="connsiteX3" fmla="*/ 362309 w 1086928"/>
                  <a:gd name="connsiteY3" fmla="*/ 966157 h 1006555"/>
                  <a:gd name="connsiteX4" fmla="*/ 923026 w 1086928"/>
                  <a:gd name="connsiteY4" fmla="*/ 992037 h 1006555"/>
                  <a:gd name="connsiteX5" fmla="*/ 974785 w 1086928"/>
                  <a:gd name="connsiteY5" fmla="*/ 785003 h 1006555"/>
                  <a:gd name="connsiteX6" fmla="*/ 1017917 w 1086928"/>
                  <a:gd name="connsiteY6" fmla="*/ 612474 h 1006555"/>
                  <a:gd name="connsiteX7" fmla="*/ 1086928 w 1086928"/>
                  <a:gd name="connsiteY7" fmla="*/ 431320 h 1006555"/>
                  <a:gd name="connsiteX8" fmla="*/ 1069675 w 1086928"/>
                  <a:gd name="connsiteY8" fmla="*/ 215659 h 1006555"/>
                  <a:gd name="connsiteX9" fmla="*/ 974785 w 1086928"/>
                  <a:gd name="connsiteY9" fmla="*/ 172527 h 1006555"/>
                  <a:gd name="connsiteX10" fmla="*/ 491706 w 1086928"/>
                  <a:gd name="connsiteY10" fmla="*/ 181154 h 1006555"/>
                  <a:gd name="connsiteX11" fmla="*/ 595223 w 1086928"/>
                  <a:gd name="connsiteY11" fmla="*/ 0 h 1006555"/>
                  <a:gd name="connsiteX0" fmla="*/ 595223 w 1086928"/>
                  <a:gd name="connsiteY0" fmla="*/ 0 h 1006555"/>
                  <a:gd name="connsiteX1" fmla="*/ 0 w 1086928"/>
                  <a:gd name="connsiteY1" fmla="*/ 267418 h 1006555"/>
                  <a:gd name="connsiteX2" fmla="*/ 0 w 1086928"/>
                  <a:gd name="connsiteY2" fmla="*/ 854014 h 1006555"/>
                  <a:gd name="connsiteX3" fmla="*/ 362309 w 1086928"/>
                  <a:gd name="connsiteY3" fmla="*/ 966157 h 1006555"/>
                  <a:gd name="connsiteX4" fmla="*/ 923026 w 1086928"/>
                  <a:gd name="connsiteY4" fmla="*/ 992037 h 1006555"/>
                  <a:gd name="connsiteX5" fmla="*/ 974785 w 1086928"/>
                  <a:gd name="connsiteY5" fmla="*/ 785003 h 1006555"/>
                  <a:gd name="connsiteX6" fmla="*/ 1017917 w 1086928"/>
                  <a:gd name="connsiteY6" fmla="*/ 612474 h 1006555"/>
                  <a:gd name="connsiteX7" fmla="*/ 1086928 w 1086928"/>
                  <a:gd name="connsiteY7" fmla="*/ 431320 h 1006555"/>
                  <a:gd name="connsiteX8" fmla="*/ 1069675 w 1086928"/>
                  <a:gd name="connsiteY8" fmla="*/ 215659 h 1006555"/>
                  <a:gd name="connsiteX9" fmla="*/ 974785 w 1086928"/>
                  <a:gd name="connsiteY9" fmla="*/ 172527 h 1006555"/>
                  <a:gd name="connsiteX10" fmla="*/ 491706 w 1086928"/>
                  <a:gd name="connsiteY10" fmla="*/ 181154 h 1006555"/>
                  <a:gd name="connsiteX11" fmla="*/ 595223 w 1086928"/>
                  <a:gd name="connsiteY11" fmla="*/ 0 h 1006555"/>
                  <a:gd name="connsiteX0" fmla="*/ 595223 w 1086928"/>
                  <a:gd name="connsiteY0" fmla="*/ 0 h 980502"/>
                  <a:gd name="connsiteX1" fmla="*/ 0 w 1086928"/>
                  <a:gd name="connsiteY1" fmla="*/ 267418 h 980502"/>
                  <a:gd name="connsiteX2" fmla="*/ 0 w 1086928"/>
                  <a:gd name="connsiteY2" fmla="*/ 854014 h 980502"/>
                  <a:gd name="connsiteX3" fmla="*/ 362309 w 1086928"/>
                  <a:gd name="connsiteY3" fmla="*/ 966157 h 980502"/>
                  <a:gd name="connsiteX4" fmla="*/ 934932 w 1086928"/>
                  <a:gd name="connsiteY4" fmla="*/ 946794 h 980502"/>
                  <a:gd name="connsiteX5" fmla="*/ 974785 w 1086928"/>
                  <a:gd name="connsiteY5" fmla="*/ 785003 h 980502"/>
                  <a:gd name="connsiteX6" fmla="*/ 1017917 w 1086928"/>
                  <a:gd name="connsiteY6" fmla="*/ 612474 h 980502"/>
                  <a:gd name="connsiteX7" fmla="*/ 1086928 w 1086928"/>
                  <a:gd name="connsiteY7" fmla="*/ 431320 h 980502"/>
                  <a:gd name="connsiteX8" fmla="*/ 1069675 w 1086928"/>
                  <a:gd name="connsiteY8" fmla="*/ 215659 h 980502"/>
                  <a:gd name="connsiteX9" fmla="*/ 974785 w 1086928"/>
                  <a:gd name="connsiteY9" fmla="*/ 172527 h 980502"/>
                  <a:gd name="connsiteX10" fmla="*/ 491706 w 1086928"/>
                  <a:gd name="connsiteY10" fmla="*/ 181154 h 980502"/>
                  <a:gd name="connsiteX11" fmla="*/ 595223 w 1086928"/>
                  <a:gd name="connsiteY11" fmla="*/ 0 h 980502"/>
                  <a:gd name="connsiteX0" fmla="*/ 595223 w 1086928"/>
                  <a:gd name="connsiteY0" fmla="*/ 0 h 1010346"/>
                  <a:gd name="connsiteX1" fmla="*/ 0 w 1086928"/>
                  <a:gd name="connsiteY1" fmla="*/ 267418 h 1010346"/>
                  <a:gd name="connsiteX2" fmla="*/ 0 w 1086928"/>
                  <a:gd name="connsiteY2" fmla="*/ 854014 h 1010346"/>
                  <a:gd name="connsiteX3" fmla="*/ 362309 w 1086928"/>
                  <a:gd name="connsiteY3" fmla="*/ 966157 h 1010346"/>
                  <a:gd name="connsiteX4" fmla="*/ 925407 w 1086928"/>
                  <a:gd name="connsiteY4" fmla="*/ 996801 h 1010346"/>
                  <a:gd name="connsiteX5" fmla="*/ 974785 w 1086928"/>
                  <a:gd name="connsiteY5" fmla="*/ 785003 h 1010346"/>
                  <a:gd name="connsiteX6" fmla="*/ 1017917 w 1086928"/>
                  <a:gd name="connsiteY6" fmla="*/ 612474 h 1010346"/>
                  <a:gd name="connsiteX7" fmla="*/ 1086928 w 1086928"/>
                  <a:gd name="connsiteY7" fmla="*/ 431320 h 1010346"/>
                  <a:gd name="connsiteX8" fmla="*/ 1069675 w 1086928"/>
                  <a:gd name="connsiteY8" fmla="*/ 215659 h 1010346"/>
                  <a:gd name="connsiteX9" fmla="*/ 974785 w 1086928"/>
                  <a:gd name="connsiteY9" fmla="*/ 172527 h 1010346"/>
                  <a:gd name="connsiteX10" fmla="*/ 491706 w 1086928"/>
                  <a:gd name="connsiteY10" fmla="*/ 181154 h 1010346"/>
                  <a:gd name="connsiteX11" fmla="*/ 595223 w 1086928"/>
                  <a:gd name="connsiteY11" fmla="*/ 0 h 1010346"/>
                  <a:gd name="connsiteX0" fmla="*/ 595223 w 1086928"/>
                  <a:gd name="connsiteY0" fmla="*/ 0 h 1010346"/>
                  <a:gd name="connsiteX1" fmla="*/ 0 w 1086928"/>
                  <a:gd name="connsiteY1" fmla="*/ 267418 h 1010346"/>
                  <a:gd name="connsiteX2" fmla="*/ 0 w 1086928"/>
                  <a:gd name="connsiteY2" fmla="*/ 854014 h 1010346"/>
                  <a:gd name="connsiteX3" fmla="*/ 362309 w 1086928"/>
                  <a:gd name="connsiteY3" fmla="*/ 966157 h 1010346"/>
                  <a:gd name="connsiteX4" fmla="*/ 925407 w 1086928"/>
                  <a:gd name="connsiteY4" fmla="*/ 996801 h 1010346"/>
                  <a:gd name="connsiteX5" fmla="*/ 974785 w 1086928"/>
                  <a:gd name="connsiteY5" fmla="*/ 785003 h 1010346"/>
                  <a:gd name="connsiteX6" fmla="*/ 1017917 w 1086928"/>
                  <a:gd name="connsiteY6" fmla="*/ 612474 h 1010346"/>
                  <a:gd name="connsiteX7" fmla="*/ 1086928 w 1086928"/>
                  <a:gd name="connsiteY7" fmla="*/ 431320 h 1010346"/>
                  <a:gd name="connsiteX8" fmla="*/ 1069675 w 1086928"/>
                  <a:gd name="connsiteY8" fmla="*/ 215659 h 1010346"/>
                  <a:gd name="connsiteX9" fmla="*/ 974785 w 1086928"/>
                  <a:gd name="connsiteY9" fmla="*/ 172527 h 1010346"/>
                  <a:gd name="connsiteX10" fmla="*/ 491706 w 1086928"/>
                  <a:gd name="connsiteY10" fmla="*/ 181154 h 1010346"/>
                  <a:gd name="connsiteX11" fmla="*/ 595223 w 1086928"/>
                  <a:gd name="connsiteY11" fmla="*/ 0 h 1010346"/>
                  <a:gd name="connsiteX0" fmla="*/ 595223 w 1086928"/>
                  <a:gd name="connsiteY0" fmla="*/ 0 h 1010346"/>
                  <a:gd name="connsiteX1" fmla="*/ 0 w 1086928"/>
                  <a:gd name="connsiteY1" fmla="*/ 267418 h 1010346"/>
                  <a:gd name="connsiteX2" fmla="*/ 0 w 1086928"/>
                  <a:gd name="connsiteY2" fmla="*/ 854014 h 1010346"/>
                  <a:gd name="connsiteX3" fmla="*/ 362309 w 1086928"/>
                  <a:gd name="connsiteY3" fmla="*/ 966157 h 1010346"/>
                  <a:gd name="connsiteX4" fmla="*/ 925407 w 1086928"/>
                  <a:gd name="connsiteY4" fmla="*/ 996801 h 1010346"/>
                  <a:gd name="connsiteX5" fmla="*/ 981929 w 1086928"/>
                  <a:gd name="connsiteY5" fmla="*/ 820721 h 1010346"/>
                  <a:gd name="connsiteX6" fmla="*/ 1017917 w 1086928"/>
                  <a:gd name="connsiteY6" fmla="*/ 612474 h 1010346"/>
                  <a:gd name="connsiteX7" fmla="*/ 1086928 w 1086928"/>
                  <a:gd name="connsiteY7" fmla="*/ 431320 h 1010346"/>
                  <a:gd name="connsiteX8" fmla="*/ 1069675 w 1086928"/>
                  <a:gd name="connsiteY8" fmla="*/ 215659 h 1010346"/>
                  <a:gd name="connsiteX9" fmla="*/ 974785 w 1086928"/>
                  <a:gd name="connsiteY9" fmla="*/ 172527 h 1010346"/>
                  <a:gd name="connsiteX10" fmla="*/ 491706 w 1086928"/>
                  <a:gd name="connsiteY10" fmla="*/ 181154 h 1010346"/>
                  <a:gd name="connsiteX11" fmla="*/ 595223 w 1086928"/>
                  <a:gd name="connsiteY11" fmla="*/ 0 h 1010346"/>
                  <a:gd name="connsiteX0" fmla="*/ 925407 w 1086928"/>
                  <a:gd name="connsiteY0" fmla="*/ 996801 h 1088241"/>
                  <a:gd name="connsiteX1" fmla="*/ 981929 w 1086928"/>
                  <a:gd name="connsiteY1" fmla="*/ 820721 h 1088241"/>
                  <a:gd name="connsiteX2" fmla="*/ 1017917 w 1086928"/>
                  <a:gd name="connsiteY2" fmla="*/ 612474 h 1088241"/>
                  <a:gd name="connsiteX3" fmla="*/ 1086928 w 1086928"/>
                  <a:gd name="connsiteY3" fmla="*/ 431320 h 1088241"/>
                  <a:gd name="connsiteX4" fmla="*/ 1069675 w 1086928"/>
                  <a:gd name="connsiteY4" fmla="*/ 215659 h 1088241"/>
                  <a:gd name="connsiteX5" fmla="*/ 974785 w 1086928"/>
                  <a:gd name="connsiteY5" fmla="*/ 172527 h 1088241"/>
                  <a:gd name="connsiteX6" fmla="*/ 491706 w 1086928"/>
                  <a:gd name="connsiteY6" fmla="*/ 181154 h 1088241"/>
                  <a:gd name="connsiteX7" fmla="*/ 595223 w 1086928"/>
                  <a:gd name="connsiteY7" fmla="*/ 0 h 1088241"/>
                  <a:gd name="connsiteX8" fmla="*/ 0 w 1086928"/>
                  <a:gd name="connsiteY8" fmla="*/ 267418 h 1088241"/>
                  <a:gd name="connsiteX9" fmla="*/ 0 w 1086928"/>
                  <a:gd name="connsiteY9" fmla="*/ 854014 h 1088241"/>
                  <a:gd name="connsiteX10" fmla="*/ 362309 w 1086928"/>
                  <a:gd name="connsiteY10" fmla="*/ 966157 h 1088241"/>
                  <a:gd name="connsiteX11" fmla="*/ 1016847 w 1086928"/>
                  <a:gd name="connsiteY11" fmla="*/ 1088241 h 1088241"/>
                  <a:gd name="connsiteX0" fmla="*/ 925407 w 1086928"/>
                  <a:gd name="connsiteY0" fmla="*/ 996801 h 1088241"/>
                  <a:gd name="connsiteX1" fmla="*/ 981929 w 1086928"/>
                  <a:gd name="connsiteY1" fmla="*/ 820721 h 1088241"/>
                  <a:gd name="connsiteX2" fmla="*/ 1017917 w 1086928"/>
                  <a:gd name="connsiteY2" fmla="*/ 612474 h 1088241"/>
                  <a:gd name="connsiteX3" fmla="*/ 1086928 w 1086928"/>
                  <a:gd name="connsiteY3" fmla="*/ 431320 h 1088241"/>
                  <a:gd name="connsiteX4" fmla="*/ 1069675 w 1086928"/>
                  <a:gd name="connsiteY4" fmla="*/ 215659 h 1088241"/>
                  <a:gd name="connsiteX5" fmla="*/ 974785 w 1086928"/>
                  <a:gd name="connsiteY5" fmla="*/ 172527 h 1088241"/>
                  <a:gd name="connsiteX6" fmla="*/ 491706 w 1086928"/>
                  <a:gd name="connsiteY6" fmla="*/ 181154 h 1088241"/>
                  <a:gd name="connsiteX7" fmla="*/ 595223 w 1086928"/>
                  <a:gd name="connsiteY7" fmla="*/ 0 h 1088241"/>
                  <a:gd name="connsiteX8" fmla="*/ 0 w 1086928"/>
                  <a:gd name="connsiteY8" fmla="*/ 267418 h 1088241"/>
                  <a:gd name="connsiteX9" fmla="*/ 0 w 1086928"/>
                  <a:gd name="connsiteY9" fmla="*/ 854014 h 1088241"/>
                  <a:gd name="connsiteX10" fmla="*/ 362309 w 1086928"/>
                  <a:gd name="connsiteY10" fmla="*/ 966157 h 1088241"/>
                  <a:gd name="connsiteX11" fmla="*/ 1016847 w 1086928"/>
                  <a:gd name="connsiteY11" fmla="*/ 1088241 h 1088241"/>
                  <a:gd name="connsiteX0" fmla="*/ 925407 w 1086928"/>
                  <a:gd name="connsiteY0" fmla="*/ 996801 h 996801"/>
                  <a:gd name="connsiteX1" fmla="*/ 981929 w 1086928"/>
                  <a:gd name="connsiteY1" fmla="*/ 820721 h 996801"/>
                  <a:gd name="connsiteX2" fmla="*/ 1017917 w 1086928"/>
                  <a:gd name="connsiteY2" fmla="*/ 612474 h 996801"/>
                  <a:gd name="connsiteX3" fmla="*/ 1086928 w 1086928"/>
                  <a:gd name="connsiteY3" fmla="*/ 431320 h 996801"/>
                  <a:gd name="connsiteX4" fmla="*/ 1069675 w 1086928"/>
                  <a:gd name="connsiteY4" fmla="*/ 215659 h 996801"/>
                  <a:gd name="connsiteX5" fmla="*/ 974785 w 1086928"/>
                  <a:gd name="connsiteY5" fmla="*/ 172527 h 996801"/>
                  <a:gd name="connsiteX6" fmla="*/ 491706 w 1086928"/>
                  <a:gd name="connsiteY6" fmla="*/ 181154 h 996801"/>
                  <a:gd name="connsiteX7" fmla="*/ 595223 w 1086928"/>
                  <a:gd name="connsiteY7" fmla="*/ 0 h 996801"/>
                  <a:gd name="connsiteX8" fmla="*/ 0 w 1086928"/>
                  <a:gd name="connsiteY8" fmla="*/ 267418 h 996801"/>
                  <a:gd name="connsiteX9" fmla="*/ 0 w 1086928"/>
                  <a:gd name="connsiteY9" fmla="*/ 854014 h 996801"/>
                  <a:gd name="connsiteX10" fmla="*/ 362309 w 1086928"/>
                  <a:gd name="connsiteY10" fmla="*/ 966157 h 996801"/>
                  <a:gd name="connsiteX0" fmla="*/ 925407 w 1086928"/>
                  <a:gd name="connsiteY0" fmla="*/ 996801 h 996801"/>
                  <a:gd name="connsiteX1" fmla="*/ 981929 w 1086928"/>
                  <a:gd name="connsiteY1" fmla="*/ 820721 h 996801"/>
                  <a:gd name="connsiteX2" fmla="*/ 1017917 w 1086928"/>
                  <a:gd name="connsiteY2" fmla="*/ 612474 h 996801"/>
                  <a:gd name="connsiteX3" fmla="*/ 1086928 w 1086928"/>
                  <a:gd name="connsiteY3" fmla="*/ 431320 h 996801"/>
                  <a:gd name="connsiteX4" fmla="*/ 1069675 w 1086928"/>
                  <a:gd name="connsiteY4" fmla="*/ 215659 h 996801"/>
                  <a:gd name="connsiteX5" fmla="*/ 974785 w 1086928"/>
                  <a:gd name="connsiteY5" fmla="*/ 172527 h 996801"/>
                  <a:gd name="connsiteX6" fmla="*/ 491706 w 1086928"/>
                  <a:gd name="connsiteY6" fmla="*/ 181154 h 996801"/>
                  <a:gd name="connsiteX7" fmla="*/ 595223 w 1086928"/>
                  <a:gd name="connsiteY7" fmla="*/ 0 h 996801"/>
                  <a:gd name="connsiteX8" fmla="*/ 0 w 1086928"/>
                  <a:gd name="connsiteY8" fmla="*/ 267418 h 996801"/>
                  <a:gd name="connsiteX9" fmla="*/ 0 w 1086928"/>
                  <a:gd name="connsiteY9" fmla="*/ 854014 h 996801"/>
                  <a:gd name="connsiteX10" fmla="*/ 362309 w 1086928"/>
                  <a:gd name="connsiteY10" fmla="*/ 966157 h 996801"/>
                  <a:gd name="connsiteX0" fmla="*/ 925407 w 1086928"/>
                  <a:gd name="connsiteY0" fmla="*/ 996801 h 996801"/>
                  <a:gd name="connsiteX1" fmla="*/ 981929 w 1086928"/>
                  <a:gd name="connsiteY1" fmla="*/ 820721 h 996801"/>
                  <a:gd name="connsiteX2" fmla="*/ 1017917 w 1086928"/>
                  <a:gd name="connsiteY2" fmla="*/ 612474 h 996801"/>
                  <a:gd name="connsiteX3" fmla="*/ 1086928 w 1086928"/>
                  <a:gd name="connsiteY3" fmla="*/ 431320 h 996801"/>
                  <a:gd name="connsiteX4" fmla="*/ 1069675 w 1086928"/>
                  <a:gd name="connsiteY4" fmla="*/ 215659 h 996801"/>
                  <a:gd name="connsiteX5" fmla="*/ 974785 w 1086928"/>
                  <a:gd name="connsiteY5" fmla="*/ 172527 h 996801"/>
                  <a:gd name="connsiteX6" fmla="*/ 491706 w 1086928"/>
                  <a:gd name="connsiteY6" fmla="*/ 181154 h 996801"/>
                  <a:gd name="connsiteX7" fmla="*/ 595223 w 1086928"/>
                  <a:gd name="connsiteY7" fmla="*/ 0 h 996801"/>
                  <a:gd name="connsiteX8" fmla="*/ 0 w 1086928"/>
                  <a:gd name="connsiteY8" fmla="*/ 267418 h 996801"/>
                  <a:gd name="connsiteX9" fmla="*/ 0 w 1086928"/>
                  <a:gd name="connsiteY9" fmla="*/ 854014 h 996801"/>
                  <a:gd name="connsiteX10" fmla="*/ 362309 w 1086928"/>
                  <a:gd name="connsiteY10" fmla="*/ 966157 h 996801"/>
                  <a:gd name="connsiteX0" fmla="*/ 925407 w 1086928"/>
                  <a:gd name="connsiteY0" fmla="*/ 996801 h 996801"/>
                  <a:gd name="connsiteX1" fmla="*/ 981929 w 1086928"/>
                  <a:gd name="connsiteY1" fmla="*/ 820721 h 996801"/>
                  <a:gd name="connsiteX2" fmla="*/ 1017917 w 1086928"/>
                  <a:gd name="connsiteY2" fmla="*/ 612474 h 996801"/>
                  <a:gd name="connsiteX3" fmla="*/ 1086928 w 1086928"/>
                  <a:gd name="connsiteY3" fmla="*/ 431320 h 996801"/>
                  <a:gd name="connsiteX4" fmla="*/ 1069675 w 1086928"/>
                  <a:gd name="connsiteY4" fmla="*/ 215659 h 996801"/>
                  <a:gd name="connsiteX5" fmla="*/ 974785 w 1086928"/>
                  <a:gd name="connsiteY5" fmla="*/ 172527 h 996801"/>
                  <a:gd name="connsiteX6" fmla="*/ 491706 w 1086928"/>
                  <a:gd name="connsiteY6" fmla="*/ 181154 h 996801"/>
                  <a:gd name="connsiteX7" fmla="*/ 595223 w 1086928"/>
                  <a:gd name="connsiteY7" fmla="*/ 0 h 996801"/>
                  <a:gd name="connsiteX8" fmla="*/ 0 w 1086928"/>
                  <a:gd name="connsiteY8" fmla="*/ 267418 h 996801"/>
                  <a:gd name="connsiteX9" fmla="*/ 0 w 1086928"/>
                  <a:gd name="connsiteY9" fmla="*/ 854014 h 996801"/>
                  <a:gd name="connsiteX10" fmla="*/ 362309 w 1086928"/>
                  <a:gd name="connsiteY10" fmla="*/ 966157 h 996801"/>
                  <a:gd name="connsiteX0" fmla="*/ 925407 w 1086928"/>
                  <a:gd name="connsiteY0" fmla="*/ 996801 h 996801"/>
                  <a:gd name="connsiteX1" fmla="*/ 981929 w 1086928"/>
                  <a:gd name="connsiteY1" fmla="*/ 820721 h 996801"/>
                  <a:gd name="connsiteX2" fmla="*/ 1017917 w 1086928"/>
                  <a:gd name="connsiteY2" fmla="*/ 612474 h 996801"/>
                  <a:gd name="connsiteX3" fmla="*/ 1086928 w 1086928"/>
                  <a:gd name="connsiteY3" fmla="*/ 431320 h 996801"/>
                  <a:gd name="connsiteX4" fmla="*/ 1069675 w 1086928"/>
                  <a:gd name="connsiteY4" fmla="*/ 215659 h 996801"/>
                  <a:gd name="connsiteX5" fmla="*/ 974785 w 1086928"/>
                  <a:gd name="connsiteY5" fmla="*/ 172527 h 996801"/>
                  <a:gd name="connsiteX6" fmla="*/ 491706 w 1086928"/>
                  <a:gd name="connsiteY6" fmla="*/ 181154 h 996801"/>
                  <a:gd name="connsiteX7" fmla="*/ 595223 w 1086928"/>
                  <a:gd name="connsiteY7" fmla="*/ 0 h 996801"/>
                  <a:gd name="connsiteX8" fmla="*/ 0 w 1086928"/>
                  <a:gd name="connsiteY8" fmla="*/ 267418 h 996801"/>
                  <a:gd name="connsiteX9" fmla="*/ 0 w 1086928"/>
                  <a:gd name="connsiteY9" fmla="*/ 854014 h 996801"/>
                  <a:gd name="connsiteX10" fmla="*/ 362309 w 1086928"/>
                  <a:gd name="connsiteY10" fmla="*/ 966157 h 996801"/>
                  <a:gd name="connsiteX0" fmla="*/ 925407 w 1086928"/>
                  <a:gd name="connsiteY0" fmla="*/ 996801 h 996801"/>
                  <a:gd name="connsiteX1" fmla="*/ 981929 w 1086928"/>
                  <a:gd name="connsiteY1" fmla="*/ 820721 h 996801"/>
                  <a:gd name="connsiteX2" fmla="*/ 1017917 w 1086928"/>
                  <a:gd name="connsiteY2" fmla="*/ 612474 h 996801"/>
                  <a:gd name="connsiteX3" fmla="*/ 1086928 w 1086928"/>
                  <a:gd name="connsiteY3" fmla="*/ 431320 h 996801"/>
                  <a:gd name="connsiteX4" fmla="*/ 1069675 w 1086928"/>
                  <a:gd name="connsiteY4" fmla="*/ 215659 h 996801"/>
                  <a:gd name="connsiteX5" fmla="*/ 974785 w 1086928"/>
                  <a:gd name="connsiteY5" fmla="*/ 172527 h 996801"/>
                  <a:gd name="connsiteX6" fmla="*/ 491706 w 1086928"/>
                  <a:gd name="connsiteY6" fmla="*/ 181154 h 996801"/>
                  <a:gd name="connsiteX7" fmla="*/ 595223 w 1086928"/>
                  <a:gd name="connsiteY7" fmla="*/ 0 h 996801"/>
                  <a:gd name="connsiteX8" fmla="*/ 0 w 1086928"/>
                  <a:gd name="connsiteY8" fmla="*/ 267418 h 996801"/>
                  <a:gd name="connsiteX9" fmla="*/ 0 w 1086928"/>
                  <a:gd name="connsiteY9" fmla="*/ 854014 h 996801"/>
                  <a:gd name="connsiteX10" fmla="*/ 362309 w 1086928"/>
                  <a:gd name="connsiteY10" fmla="*/ 966157 h 996801"/>
                  <a:gd name="connsiteX0" fmla="*/ 925407 w 1086928"/>
                  <a:gd name="connsiteY0" fmla="*/ 996801 h 996801"/>
                  <a:gd name="connsiteX1" fmla="*/ 981929 w 1086928"/>
                  <a:gd name="connsiteY1" fmla="*/ 820721 h 996801"/>
                  <a:gd name="connsiteX2" fmla="*/ 1017917 w 1086928"/>
                  <a:gd name="connsiteY2" fmla="*/ 612474 h 996801"/>
                  <a:gd name="connsiteX3" fmla="*/ 1086928 w 1086928"/>
                  <a:gd name="connsiteY3" fmla="*/ 431320 h 996801"/>
                  <a:gd name="connsiteX4" fmla="*/ 1069675 w 1086928"/>
                  <a:gd name="connsiteY4" fmla="*/ 215659 h 996801"/>
                  <a:gd name="connsiteX5" fmla="*/ 974785 w 1086928"/>
                  <a:gd name="connsiteY5" fmla="*/ 172527 h 996801"/>
                  <a:gd name="connsiteX6" fmla="*/ 491706 w 1086928"/>
                  <a:gd name="connsiteY6" fmla="*/ 181154 h 996801"/>
                  <a:gd name="connsiteX7" fmla="*/ 595223 w 1086928"/>
                  <a:gd name="connsiteY7" fmla="*/ 0 h 996801"/>
                  <a:gd name="connsiteX8" fmla="*/ 0 w 1086928"/>
                  <a:gd name="connsiteY8" fmla="*/ 267418 h 996801"/>
                  <a:gd name="connsiteX9" fmla="*/ 0 w 1086928"/>
                  <a:gd name="connsiteY9" fmla="*/ 854014 h 996801"/>
                  <a:gd name="connsiteX10" fmla="*/ 362309 w 1086928"/>
                  <a:gd name="connsiteY10" fmla="*/ 966157 h 996801"/>
                  <a:gd name="connsiteX0" fmla="*/ 925407 w 1086928"/>
                  <a:gd name="connsiteY0" fmla="*/ 996801 h 996801"/>
                  <a:gd name="connsiteX1" fmla="*/ 981929 w 1086928"/>
                  <a:gd name="connsiteY1" fmla="*/ 820721 h 996801"/>
                  <a:gd name="connsiteX2" fmla="*/ 1017917 w 1086928"/>
                  <a:gd name="connsiteY2" fmla="*/ 612474 h 996801"/>
                  <a:gd name="connsiteX3" fmla="*/ 1086928 w 1086928"/>
                  <a:gd name="connsiteY3" fmla="*/ 431320 h 996801"/>
                  <a:gd name="connsiteX4" fmla="*/ 1069675 w 1086928"/>
                  <a:gd name="connsiteY4" fmla="*/ 215659 h 996801"/>
                  <a:gd name="connsiteX5" fmla="*/ 974785 w 1086928"/>
                  <a:gd name="connsiteY5" fmla="*/ 172527 h 996801"/>
                  <a:gd name="connsiteX6" fmla="*/ 491706 w 1086928"/>
                  <a:gd name="connsiteY6" fmla="*/ 181154 h 996801"/>
                  <a:gd name="connsiteX7" fmla="*/ 595223 w 1086928"/>
                  <a:gd name="connsiteY7" fmla="*/ 0 h 996801"/>
                  <a:gd name="connsiteX8" fmla="*/ 0 w 1086928"/>
                  <a:gd name="connsiteY8" fmla="*/ 267418 h 996801"/>
                  <a:gd name="connsiteX9" fmla="*/ 0 w 1086928"/>
                  <a:gd name="connsiteY9" fmla="*/ 854014 h 996801"/>
                  <a:gd name="connsiteX10" fmla="*/ 362309 w 1086928"/>
                  <a:gd name="connsiteY10" fmla="*/ 966157 h 996801"/>
                  <a:gd name="connsiteX11" fmla="*/ 925407 w 1086928"/>
                  <a:gd name="connsiteY11" fmla="*/ 996801 h 996801"/>
                  <a:gd name="connsiteX0" fmla="*/ 925407 w 1086928"/>
                  <a:gd name="connsiteY0" fmla="*/ 996801 h 1038224"/>
                  <a:gd name="connsiteX1" fmla="*/ 981929 w 1086928"/>
                  <a:gd name="connsiteY1" fmla="*/ 820721 h 1038224"/>
                  <a:gd name="connsiteX2" fmla="*/ 1017917 w 1086928"/>
                  <a:gd name="connsiteY2" fmla="*/ 612474 h 1038224"/>
                  <a:gd name="connsiteX3" fmla="*/ 1086928 w 1086928"/>
                  <a:gd name="connsiteY3" fmla="*/ 431320 h 1038224"/>
                  <a:gd name="connsiteX4" fmla="*/ 1069675 w 1086928"/>
                  <a:gd name="connsiteY4" fmla="*/ 215659 h 1038224"/>
                  <a:gd name="connsiteX5" fmla="*/ 974785 w 1086928"/>
                  <a:gd name="connsiteY5" fmla="*/ 172527 h 1038224"/>
                  <a:gd name="connsiteX6" fmla="*/ 491706 w 1086928"/>
                  <a:gd name="connsiteY6" fmla="*/ 181154 h 1038224"/>
                  <a:gd name="connsiteX7" fmla="*/ 595223 w 1086928"/>
                  <a:gd name="connsiteY7" fmla="*/ 0 h 1038224"/>
                  <a:gd name="connsiteX8" fmla="*/ 0 w 1086928"/>
                  <a:gd name="connsiteY8" fmla="*/ 267418 h 1038224"/>
                  <a:gd name="connsiteX9" fmla="*/ 0 w 1086928"/>
                  <a:gd name="connsiteY9" fmla="*/ 854014 h 1038224"/>
                  <a:gd name="connsiteX10" fmla="*/ 362309 w 1086928"/>
                  <a:gd name="connsiteY10" fmla="*/ 966157 h 1038224"/>
                  <a:gd name="connsiteX11" fmla="*/ 743220 w 1086928"/>
                  <a:gd name="connsiteY11" fmla="*/ 1038224 h 1038224"/>
                  <a:gd name="connsiteX12" fmla="*/ 925407 w 1086928"/>
                  <a:gd name="connsiteY12" fmla="*/ 996801 h 1038224"/>
                  <a:gd name="connsiteX0" fmla="*/ 925407 w 1086928"/>
                  <a:gd name="connsiteY0" fmla="*/ 996801 h 1038224"/>
                  <a:gd name="connsiteX1" fmla="*/ 981929 w 1086928"/>
                  <a:gd name="connsiteY1" fmla="*/ 820721 h 1038224"/>
                  <a:gd name="connsiteX2" fmla="*/ 1017917 w 1086928"/>
                  <a:gd name="connsiteY2" fmla="*/ 612474 h 1038224"/>
                  <a:gd name="connsiteX3" fmla="*/ 1086928 w 1086928"/>
                  <a:gd name="connsiteY3" fmla="*/ 431320 h 1038224"/>
                  <a:gd name="connsiteX4" fmla="*/ 1069675 w 1086928"/>
                  <a:gd name="connsiteY4" fmla="*/ 215659 h 1038224"/>
                  <a:gd name="connsiteX5" fmla="*/ 974785 w 1086928"/>
                  <a:gd name="connsiteY5" fmla="*/ 172527 h 1038224"/>
                  <a:gd name="connsiteX6" fmla="*/ 491706 w 1086928"/>
                  <a:gd name="connsiteY6" fmla="*/ 181154 h 1038224"/>
                  <a:gd name="connsiteX7" fmla="*/ 595223 w 1086928"/>
                  <a:gd name="connsiteY7" fmla="*/ 0 h 1038224"/>
                  <a:gd name="connsiteX8" fmla="*/ 0 w 1086928"/>
                  <a:gd name="connsiteY8" fmla="*/ 267418 h 1038224"/>
                  <a:gd name="connsiteX9" fmla="*/ 0 w 1086928"/>
                  <a:gd name="connsiteY9" fmla="*/ 854014 h 1038224"/>
                  <a:gd name="connsiteX10" fmla="*/ 362309 w 1086928"/>
                  <a:gd name="connsiteY10" fmla="*/ 966157 h 1038224"/>
                  <a:gd name="connsiteX11" fmla="*/ 743220 w 1086928"/>
                  <a:gd name="connsiteY11" fmla="*/ 1038224 h 1038224"/>
                  <a:gd name="connsiteX12" fmla="*/ 925407 w 1086928"/>
                  <a:gd name="connsiteY12" fmla="*/ 996801 h 1038224"/>
                  <a:gd name="connsiteX0" fmla="*/ 925407 w 1086928"/>
                  <a:gd name="connsiteY0" fmla="*/ 996801 h 1005589"/>
                  <a:gd name="connsiteX1" fmla="*/ 981929 w 1086928"/>
                  <a:gd name="connsiteY1" fmla="*/ 820721 h 1005589"/>
                  <a:gd name="connsiteX2" fmla="*/ 1017917 w 1086928"/>
                  <a:gd name="connsiteY2" fmla="*/ 612474 h 1005589"/>
                  <a:gd name="connsiteX3" fmla="*/ 1086928 w 1086928"/>
                  <a:gd name="connsiteY3" fmla="*/ 431320 h 1005589"/>
                  <a:gd name="connsiteX4" fmla="*/ 1069675 w 1086928"/>
                  <a:gd name="connsiteY4" fmla="*/ 215659 h 1005589"/>
                  <a:gd name="connsiteX5" fmla="*/ 974785 w 1086928"/>
                  <a:gd name="connsiteY5" fmla="*/ 172527 h 1005589"/>
                  <a:gd name="connsiteX6" fmla="*/ 491706 w 1086928"/>
                  <a:gd name="connsiteY6" fmla="*/ 181154 h 1005589"/>
                  <a:gd name="connsiteX7" fmla="*/ 595223 w 1086928"/>
                  <a:gd name="connsiteY7" fmla="*/ 0 h 1005589"/>
                  <a:gd name="connsiteX8" fmla="*/ 0 w 1086928"/>
                  <a:gd name="connsiteY8" fmla="*/ 267418 h 1005589"/>
                  <a:gd name="connsiteX9" fmla="*/ 0 w 1086928"/>
                  <a:gd name="connsiteY9" fmla="*/ 854014 h 1005589"/>
                  <a:gd name="connsiteX10" fmla="*/ 362309 w 1086928"/>
                  <a:gd name="connsiteY10" fmla="*/ 966157 h 1005589"/>
                  <a:gd name="connsiteX11" fmla="*/ 925407 w 1086928"/>
                  <a:gd name="connsiteY11" fmla="*/ 996801 h 1005589"/>
                  <a:gd name="connsiteX0" fmla="*/ 925407 w 1086928"/>
                  <a:gd name="connsiteY0" fmla="*/ 996801 h 1013821"/>
                  <a:gd name="connsiteX1" fmla="*/ 981929 w 1086928"/>
                  <a:gd name="connsiteY1" fmla="*/ 820721 h 1013821"/>
                  <a:gd name="connsiteX2" fmla="*/ 1017917 w 1086928"/>
                  <a:gd name="connsiteY2" fmla="*/ 612474 h 1013821"/>
                  <a:gd name="connsiteX3" fmla="*/ 1086928 w 1086928"/>
                  <a:gd name="connsiteY3" fmla="*/ 431320 h 1013821"/>
                  <a:gd name="connsiteX4" fmla="*/ 1069675 w 1086928"/>
                  <a:gd name="connsiteY4" fmla="*/ 215659 h 1013821"/>
                  <a:gd name="connsiteX5" fmla="*/ 974785 w 1086928"/>
                  <a:gd name="connsiteY5" fmla="*/ 172527 h 1013821"/>
                  <a:gd name="connsiteX6" fmla="*/ 491706 w 1086928"/>
                  <a:gd name="connsiteY6" fmla="*/ 181154 h 1013821"/>
                  <a:gd name="connsiteX7" fmla="*/ 595223 w 1086928"/>
                  <a:gd name="connsiteY7" fmla="*/ 0 h 1013821"/>
                  <a:gd name="connsiteX8" fmla="*/ 0 w 1086928"/>
                  <a:gd name="connsiteY8" fmla="*/ 267418 h 1013821"/>
                  <a:gd name="connsiteX9" fmla="*/ 0 w 1086928"/>
                  <a:gd name="connsiteY9" fmla="*/ 854014 h 1013821"/>
                  <a:gd name="connsiteX10" fmla="*/ 362309 w 1086928"/>
                  <a:gd name="connsiteY10" fmla="*/ 966157 h 1013821"/>
                  <a:gd name="connsiteX11" fmla="*/ 925407 w 1086928"/>
                  <a:gd name="connsiteY11" fmla="*/ 996801 h 1013821"/>
                  <a:gd name="connsiteX0" fmla="*/ 925407 w 1086928"/>
                  <a:gd name="connsiteY0" fmla="*/ 996801 h 1013821"/>
                  <a:gd name="connsiteX1" fmla="*/ 981929 w 1086928"/>
                  <a:gd name="connsiteY1" fmla="*/ 820721 h 1013821"/>
                  <a:gd name="connsiteX2" fmla="*/ 1017917 w 1086928"/>
                  <a:gd name="connsiteY2" fmla="*/ 612474 h 1013821"/>
                  <a:gd name="connsiteX3" fmla="*/ 1086928 w 1086928"/>
                  <a:gd name="connsiteY3" fmla="*/ 431320 h 1013821"/>
                  <a:gd name="connsiteX4" fmla="*/ 1069675 w 1086928"/>
                  <a:gd name="connsiteY4" fmla="*/ 215659 h 1013821"/>
                  <a:gd name="connsiteX5" fmla="*/ 974785 w 1086928"/>
                  <a:gd name="connsiteY5" fmla="*/ 172527 h 1013821"/>
                  <a:gd name="connsiteX6" fmla="*/ 491706 w 1086928"/>
                  <a:gd name="connsiteY6" fmla="*/ 181154 h 1013821"/>
                  <a:gd name="connsiteX7" fmla="*/ 595223 w 1086928"/>
                  <a:gd name="connsiteY7" fmla="*/ 0 h 1013821"/>
                  <a:gd name="connsiteX8" fmla="*/ 0 w 1086928"/>
                  <a:gd name="connsiteY8" fmla="*/ 267418 h 1013821"/>
                  <a:gd name="connsiteX9" fmla="*/ 0 w 1086928"/>
                  <a:gd name="connsiteY9" fmla="*/ 854014 h 1013821"/>
                  <a:gd name="connsiteX10" fmla="*/ 362309 w 1086928"/>
                  <a:gd name="connsiteY10" fmla="*/ 966157 h 1013821"/>
                  <a:gd name="connsiteX11" fmla="*/ 925407 w 1086928"/>
                  <a:gd name="connsiteY11" fmla="*/ 996801 h 1013821"/>
                  <a:gd name="connsiteX0" fmla="*/ 925407 w 1086928"/>
                  <a:gd name="connsiteY0" fmla="*/ 996801 h 1013821"/>
                  <a:gd name="connsiteX1" fmla="*/ 991454 w 1086928"/>
                  <a:gd name="connsiteY1" fmla="*/ 823103 h 1013821"/>
                  <a:gd name="connsiteX2" fmla="*/ 1017917 w 1086928"/>
                  <a:gd name="connsiteY2" fmla="*/ 612474 h 1013821"/>
                  <a:gd name="connsiteX3" fmla="*/ 1086928 w 1086928"/>
                  <a:gd name="connsiteY3" fmla="*/ 431320 h 1013821"/>
                  <a:gd name="connsiteX4" fmla="*/ 1069675 w 1086928"/>
                  <a:gd name="connsiteY4" fmla="*/ 215659 h 1013821"/>
                  <a:gd name="connsiteX5" fmla="*/ 974785 w 1086928"/>
                  <a:gd name="connsiteY5" fmla="*/ 172527 h 1013821"/>
                  <a:gd name="connsiteX6" fmla="*/ 491706 w 1086928"/>
                  <a:gd name="connsiteY6" fmla="*/ 181154 h 1013821"/>
                  <a:gd name="connsiteX7" fmla="*/ 595223 w 1086928"/>
                  <a:gd name="connsiteY7" fmla="*/ 0 h 1013821"/>
                  <a:gd name="connsiteX8" fmla="*/ 0 w 1086928"/>
                  <a:gd name="connsiteY8" fmla="*/ 267418 h 1013821"/>
                  <a:gd name="connsiteX9" fmla="*/ 0 w 1086928"/>
                  <a:gd name="connsiteY9" fmla="*/ 854014 h 1013821"/>
                  <a:gd name="connsiteX10" fmla="*/ 362309 w 1086928"/>
                  <a:gd name="connsiteY10" fmla="*/ 966157 h 1013821"/>
                  <a:gd name="connsiteX11" fmla="*/ 925407 w 1086928"/>
                  <a:gd name="connsiteY11" fmla="*/ 996801 h 1013821"/>
                  <a:gd name="connsiteX0" fmla="*/ 925407 w 1086928"/>
                  <a:gd name="connsiteY0" fmla="*/ 996801 h 1013821"/>
                  <a:gd name="connsiteX1" fmla="*/ 991454 w 1086928"/>
                  <a:gd name="connsiteY1" fmla="*/ 823103 h 1013821"/>
                  <a:gd name="connsiteX2" fmla="*/ 1017917 w 1086928"/>
                  <a:gd name="connsiteY2" fmla="*/ 612474 h 1013821"/>
                  <a:gd name="connsiteX3" fmla="*/ 1086928 w 1086928"/>
                  <a:gd name="connsiteY3" fmla="*/ 431320 h 1013821"/>
                  <a:gd name="connsiteX4" fmla="*/ 1069675 w 1086928"/>
                  <a:gd name="connsiteY4" fmla="*/ 215659 h 1013821"/>
                  <a:gd name="connsiteX5" fmla="*/ 974785 w 1086928"/>
                  <a:gd name="connsiteY5" fmla="*/ 172527 h 1013821"/>
                  <a:gd name="connsiteX6" fmla="*/ 491706 w 1086928"/>
                  <a:gd name="connsiteY6" fmla="*/ 181154 h 1013821"/>
                  <a:gd name="connsiteX7" fmla="*/ 595223 w 1086928"/>
                  <a:gd name="connsiteY7" fmla="*/ 0 h 1013821"/>
                  <a:gd name="connsiteX8" fmla="*/ 0 w 1086928"/>
                  <a:gd name="connsiteY8" fmla="*/ 267418 h 1013821"/>
                  <a:gd name="connsiteX9" fmla="*/ 0 w 1086928"/>
                  <a:gd name="connsiteY9" fmla="*/ 854014 h 1013821"/>
                  <a:gd name="connsiteX10" fmla="*/ 362309 w 1086928"/>
                  <a:gd name="connsiteY10" fmla="*/ 966157 h 1013821"/>
                  <a:gd name="connsiteX11" fmla="*/ 925407 w 1086928"/>
                  <a:gd name="connsiteY11" fmla="*/ 996801 h 1013821"/>
                  <a:gd name="connsiteX0" fmla="*/ 991454 w 1086928"/>
                  <a:gd name="connsiteY0" fmla="*/ 823103 h 1013821"/>
                  <a:gd name="connsiteX1" fmla="*/ 1017917 w 1086928"/>
                  <a:gd name="connsiteY1" fmla="*/ 612474 h 1013821"/>
                  <a:gd name="connsiteX2" fmla="*/ 1086928 w 1086928"/>
                  <a:gd name="connsiteY2" fmla="*/ 431320 h 1013821"/>
                  <a:gd name="connsiteX3" fmla="*/ 1069675 w 1086928"/>
                  <a:gd name="connsiteY3" fmla="*/ 215659 h 1013821"/>
                  <a:gd name="connsiteX4" fmla="*/ 974785 w 1086928"/>
                  <a:gd name="connsiteY4" fmla="*/ 172527 h 1013821"/>
                  <a:gd name="connsiteX5" fmla="*/ 491706 w 1086928"/>
                  <a:gd name="connsiteY5" fmla="*/ 181154 h 1013821"/>
                  <a:gd name="connsiteX6" fmla="*/ 595223 w 1086928"/>
                  <a:gd name="connsiteY6" fmla="*/ 0 h 1013821"/>
                  <a:gd name="connsiteX7" fmla="*/ 0 w 1086928"/>
                  <a:gd name="connsiteY7" fmla="*/ 267418 h 1013821"/>
                  <a:gd name="connsiteX8" fmla="*/ 0 w 1086928"/>
                  <a:gd name="connsiteY8" fmla="*/ 854014 h 1013821"/>
                  <a:gd name="connsiteX9" fmla="*/ 362309 w 1086928"/>
                  <a:gd name="connsiteY9" fmla="*/ 966157 h 1013821"/>
                  <a:gd name="connsiteX10" fmla="*/ 925407 w 1086928"/>
                  <a:gd name="connsiteY10" fmla="*/ 996801 h 1013821"/>
                  <a:gd name="connsiteX11" fmla="*/ 1082894 w 1086928"/>
                  <a:gd name="connsiteY11" fmla="*/ 914543 h 1013821"/>
                  <a:gd name="connsiteX0" fmla="*/ 991454 w 1086928"/>
                  <a:gd name="connsiteY0" fmla="*/ 823103 h 1013821"/>
                  <a:gd name="connsiteX1" fmla="*/ 1017917 w 1086928"/>
                  <a:gd name="connsiteY1" fmla="*/ 612474 h 1013821"/>
                  <a:gd name="connsiteX2" fmla="*/ 1086928 w 1086928"/>
                  <a:gd name="connsiteY2" fmla="*/ 431320 h 1013821"/>
                  <a:gd name="connsiteX3" fmla="*/ 1069675 w 1086928"/>
                  <a:gd name="connsiteY3" fmla="*/ 215659 h 1013821"/>
                  <a:gd name="connsiteX4" fmla="*/ 974785 w 1086928"/>
                  <a:gd name="connsiteY4" fmla="*/ 172527 h 1013821"/>
                  <a:gd name="connsiteX5" fmla="*/ 491706 w 1086928"/>
                  <a:gd name="connsiteY5" fmla="*/ 181154 h 1013821"/>
                  <a:gd name="connsiteX6" fmla="*/ 595223 w 1086928"/>
                  <a:gd name="connsiteY6" fmla="*/ 0 h 1013821"/>
                  <a:gd name="connsiteX7" fmla="*/ 0 w 1086928"/>
                  <a:gd name="connsiteY7" fmla="*/ 267418 h 1013821"/>
                  <a:gd name="connsiteX8" fmla="*/ 0 w 1086928"/>
                  <a:gd name="connsiteY8" fmla="*/ 854014 h 1013821"/>
                  <a:gd name="connsiteX9" fmla="*/ 362309 w 1086928"/>
                  <a:gd name="connsiteY9" fmla="*/ 966157 h 1013821"/>
                  <a:gd name="connsiteX10" fmla="*/ 925407 w 1086928"/>
                  <a:gd name="connsiteY10" fmla="*/ 996801 h 1013821"/>
                  <a:gd name="connsiteX11" fmla="*/ 1082894 w 1086928"/>
                  <a:gd name="connsiteY11" fmla="*/ 914543 h 1013821"/>
                  <a:gd name="connsiteX0" fmla="*/ 991454 w 1086928"/>
                  <a:gd name="connsiteY0" fmla="*/ 823103 h 1013821"/>
                  <a:gd name="connsiteX1" fmla="*/ 1017917 w 1086928"/>
                  <a:gd name="connsiteY1" fmla="*/ 612474 h 1013821"/>
                  <a:gd name="connsiteX2" fmla="*/ 1086928 w 1086928"/>
                  <a:gd name="connsiteY2" fmla="*/ 431320 h 1013821"/>
                  <a:gd name="connsiteX3" fmla="*/ 1069675 w 1086928"/>
                  <a:gd name="connsiteY3" fmla="*/ 215659 h 1013821"/>
                  <a:gd name="connsiteX4" fmla="*/ 974785 w 1086928"/>
                  <a:gd name="connsiteY4" fmla="*/ 172527 h 1013821"/>
                  <a:gd name="connsiteX5" fmla="*/ 491706 w 1086928"/>
                  <a:gd name="connsiteY5" fmla="*/ 181154 h 1013821"/>
                  <a:gd name="connsiteX6" fmla="*/ 595223 w 1086928"/>
                  <a:gd name="connsiteY6" fmla="*/ 0 h 1013821"/>
                  <a:gd name="connsiteX7" fmla="*/ 0 w 1086928"/>
                  <a:gd name="connsiteY7" fmla="*/ 267418 h 1013821"/>
                  <a:gd name="connsiteX8" fmla="*/ 0 w 1086928"/>
                  <a:gd name="connsiteY8" fmla="*/ 854014 h 1013821"/>
                  <a:gd name="connsiteX9" fmla="*/ 362309 w 1086928"/>
                  <a:gd name="connsiteY9" fmla="*/ 966157 h 1013821"/>
                  <a:gd name="connsiteX10" fmla="*/ 925407 w 1086928"/>
                  <a:gd name="connsiteY10" fmla="*/ 996801 h 1013821"/>
                  <a:gd name="connsiteX11" fmla="*/ 1082894 w 1086928"/>
                  <a:gd name="connsiteY11" fmla="*/ 914543 h 1013821"/>
                  <a:gd name="connsiteX12" fmla="*/ 991454 w 1086928"/>
                  <a:gd name="connsiteY12" fmla="*/ 823103 h 1013821"/>
                  <a:gd name="connsiteX0" fmla="*/ 991454 w 1086928"/>
                  <a:gd name="connsiteY0" fmla="*/ 823103 h 1013821"/>
                  <a:gd name="connsiteX1" fmla="*/ 1017917 w 1086928"/>
                  <a:gd name="connsiteY1" fmla="*/ 612474 h 1013821"/>
                  <a:gd name="connsiteX2" fmla="*/ 1086928 w 1086928"/>
                  <a:gd name="connsiteY2" fmla="*/ 431320 h 1013821"/>
                  <a:gd name="connsiteX3" fmla="*/ 1069675 w 1086928"/>
                  <a:gd name="connsiteY3" fmla="*/ 215659 h 1013821"/>
                  <a:gd name="connsiteX4" fmla="*/ 974785 w 1086928"/>
                  <a:gd name="connsiteY4" fmla="*/ 172527 h 1013821"/>
                  <a:gd name="connsiteX5" fmla="*/ 491706 w 1086928"/>
                  <a:gd name="connsiteY5" fmla="*/ 181154 h 1013821"/>
                  <a:gd name="connsiteX6" fmla="*/ 595223 w 1086928"/>
                  <a:gd name="connsiteY6" fmla="*/ 0 h 1013821"/>
                  <a:gd name="connsiteX7" fmla="*/ 0 w 1086928"/>
                  <a:gd name="connsiteY7" fmla="*/ 267418 h 1013821"/>
                  <a:gd name="connsiteX8" fmla="*/ 0 w 1086928"/>
                  <a:gd name="connsiteY8" fmla="*/ 854014 h 1013821"/>
                  <a:gd name="connsiteX9" fmla="*/ 362309 w 1086928"/>
                  <a:gd name="connsiteY9" fmla="*/ 966157 h 1013821"/>
                  <a:gd name="connsiteX10" fmla="*/ 925407 w 1086928"/>
                  <a:gd name="connsiteY10" fmla="*/ 996801 h 1013821"/>
                  <a:gd name="connsiteX11" fmla="*/ 1082894 w 1086928"/>
                  <a:gd name="connsiteY11" fmla="*/ 914543 h 1013821"/>
                  <a:gd name="connsiteX12" fmla="*/ 991454 w 1086928"/>
                  <a:gd name="connsiteY12" fmla="*/ 823103 h 1013821"/>
                  <a:gd name="connsiteX0" fmla="*/ 991454 w 1086928"/>
                  <a:gd name="connsiteY0" fmla="*/ 823103 h 1013821"/>
                  <a:gd name="connsiteX1" fmla="*/ 1017917 w 1086928"/>
                  <a:gd name="connsiteY1" fmla="*/ 612474 h 1013821"/>
                  <a:gd name="connsiteX2" fmla="*/ 1086928 w 1086928"/>
                  <a:gd name="connsiteY2" fmla="*/ 431320 h 1013821"/>
                  <a:gd name="connsiteX3" fmla="*/ 1069675 w 1086928"/>
                  <a:gd name="connsiteY3" fmla="*/ 215659 h 1013821"/>
                  <a:gd name="connsiteX4" fmla="*/ 974785 w 1086928"/>
                  <a:gd name="connsiteY4" fmla="*/ 172527 h 1013821"/>
                  <a:gd name="connsiteX5" fmla="*/ 491706 w 1086928"/>
                  <a:gd name="connsiteY5" fmla="*/ 181154 h 1013821"/>
                  <a:gd name="connsiteX6" fmla="*/ 595223 w 1086928"/>
                  <a:gd name="connsiteY6" fmla="*/ 0 h 1013821"/>
                  <a:gd name="connsiteX7" fmla="*/ 0 w 1086928"/>
                  <a:gd name="connsiteY7" fmla="*/ 267418 h 1013821"/>
                  <a:gd name="connsiteX8" fmla="*/ 0 w 1086928"/>
                  <a:gd name="connsiteY8" fmla="*/ 854014 h 1013821"/>
                  <a:gd name="connsiteX9" fmla="*/ 362309 w 1086928"/>
                  <a:gd name="connsiteY9" fmla="*/ 966157 h 1013821"/>
                  <a:gd name="connsiteX10" fmla="*/ 925407 w 1086928"/>
                  <a:gd name="connsiteY10" fmla="*/ 996801 h 1013821"/>
                  <a:gd name="connsiteX11" fmla="*/ 991454 w 1086928"/>
                  <a:gd name="connsiteY11" fmla="*/ 823103 h 1013821"/>
                  <a:gd name="connsiteX0" fmla="*/ 991454 w 1086928"/>
                  <a:gd name="connsiteY0" fmla="*/ 823103 h 1013821"/>
                  <a:gd name="connsiteX1" fmla="*/ 1017917 w 1086928"/>
                  <a:gd name="connsiteY1" fmla="*/ 612474 h 1013821"/>
                  <a:gd name="connsiteX2" fmla="*/ 1086928 w 1086928"/>
                  <a:gd name="connsiteY2" fmla="*/ 431320 h 1013821"/>
                  <a:gd name="connsiteX3" fmla="*/ 1069675 w 1086928"/>
                  <a:gd name="connsiteY3" fmla="*/ 215659 h 1013821"/>
                  <a:gd name="connsiteX4" fmla="*/ 974785 w 1086928"/>
                  <a:gd name="connsiteY4" fmla="*/ 172527 h 1013821"/>
                  <a:gd name="connsiteX5" fmla="*/ 491706 w 1086928"/>
                  <a:gd name="connsiteY5" fmla="*/ 181154 h 1013821"/>
                  <a:gd name="connsiteX6" fmla="*/ 595223 w 1086928"/>
                  <a:gd name="connsiteY6" fmla="*/ 0 h 1013821"/>
                  <a:gd name="connsiteX7" fmla="*/ 0 w 1086928"/>
                  <a:gd name="connsiteY7" fmla="*/ 267418 h 1013821"/>
                  <a:gd name="connsiteX8" fmla="*/ 0 w 1086928"/>
                  <a:gd name="connsiteY8" fmla="*/ 854014 h 1013821"/>
                  <a:gd name="connsiteX9" fmla="*/ 362309 w 1086928"/>
                  <a:gd name="connsiteY9" fmla="*/ 966157 h 1013821"/>
                  <a:gd name="connsiteX10" fmla="*/ 925407 w 1086928"/>
                  <a:gd name="connsiteY10" fmla="*/ 996801 h 1013821"/>
                  <a:gd name="connsiteX11" fmla="*/ 991454 w 1086928"/>
                  <a:gd name="connsiteY11" fmla="*/ 823103 h 1013821"/>
                  <a:gd name="connsiteX0" fmla="*/ 991454 w 1086928"/>
                  <a:gd name="connsiteY0" fmla="*/ 823103 h 1013821"/>
                  <a:gd name="connsiteX1" fmla="*/ 1017917 w 1086928"/>
                  <a:gd name="connsiteY1" fmla="*/ 612474 h 1013821"/>
                  <a:gd name="connsiteX2" fmla="*/ 1086928 w 1086928"/>
                  <a:gd name="connsiteY2" fmla="*/ 431320 h 1013821"/>
                  <a:gd name="connsiteX3" fmla="*/ 1069675 w 1086928"/>
                  <a:gd name="connsiteY3" fmla="*/ 215659 h 1013821"/>
                  <a:gd name="connsiteX4" fmla="*/ 974785 w 1086928"/>
                  <a:gd name="connsiteY4" fmla="*/ 172527 h 1013821"/>
                  <a:gd name="connsiteX5" fmla="*/ 491706 w 1086928"/>
                  <a:gd name="connsiteY5" fmla="*/ 181154 h 1013821"/>
                  <a:gd name="connsiteX6" fmla="*/ 595223 w 1086928"/>
                  <a:gd name="connsiteY6" fmla="*/ 0 h 1013821"/>
                  <a:gd name="connsiteX7" fmla="*/ 0 w 1086928"/>
                  <a:gd name="connsiteY7" fmla="*/ 267418 h 1013821"/>
                  <a:gd name="connsiteX8" fmla="*/ 0 w 1086928"/>
                  <a:gd name="connsiteY8" fmla="*/ 854014 h 1013821"/>
                  <a:gd name="connsiteX9" fmla="*/ 362309 w 1086928"/>
                  <a:gd name="connsiteY9" fmla="*/ 966157 h 1013821"/>
                  <a:gd name="connsiteX10" fmla="*/ 925407 w 1086928"/>
                  <a:gd name="connsiteY10" fmla="*/ 996801 h 1013821"/>
                  <a:gd name="connsiteX11" fmla="*/ 991454 w 1086928"/>
                  <a:gd name="connsiteY11" fmla="*/ 823103 h 1013821"/>
                  <a:gd name="connsiteX0" fmla="*/ 977167 w 1086928"/>
                  <a:gd name="connsiteY0" fmla="*/ 825484 h 1013821"/>
                  <a:gd name="connsiteX1" fmla="*/ 1017917 w 1086928"/>
                  <a:gd name="connsiteY1" fmla="*/ 612474 h 1013821"/>
                  <a:gd name="connsiteX2" fmla="*/ 1086928 w 1086928"/>
                  <a:gd name="connsiteY2" fmla="*/ 431320 h 1013821"/>
                  <a:gd name="connsiteX3" fmla="*/ 1069675 w 1086928"/>
                  <a:gd name="connsiteY3" fmla="*/ 215659 h 1013821"/>
                  <a:gd name="connsiteX4" fmla="*/ 974785 w 1086928"/>
                  <a:gd name="connsiteY4" fmla="*/ 172527 h 1013821"/>
                  <a:gd name="connsiteX5" fmla="*/ 491706 w 1086928"/>
                  <a:gd name="connsiteY5" fmla="*/ 181154 h 1013821"/>
                  <a:gd name="connsiteX6" fmla="*/ 595223 w 1086928"/>
                  <a:gd name="connsiteY6" fmla="*/ 0 h 1013821"/>
                  <a:gd name="connsiteX7" fmla="*/ 0 w 1086928"/>
                  <a:gd name="connsiteY7" fmla="*/ 267418 h 1013821"/>
                  <a:gd name="connsiteX8" fmla="*/ 0 w 1086928"/>
                  <a:gd name="connsiteY8" fmla="*/ 854014 h 1013821"/>
                  <a:gd name="connsiteX9" fmla="*/ 362309 w 1086928"/>
                  <a:gd name="connsiteY9" fmla="*/ 966157 h 1013821"/>
                  <a:gd name="connsiteX10" fmla="*/ 925407 w 1086928"/>
                  <a:gd name="connsiteY10" fmla="*/ 996801 h 1013821"/>
                  <a:gd name="connsiteX11" fmla="*/ 977167 w 1086928"/>
                  <a:gd name="connsiteY11" fmla="*/ 825484 h 1013821"/>
                  <a:gd name="connsiteX0" fmla="*/ 977167 w 1086928"/>
                  <a:gd name="connsiteY0" fmla="*/ 825484 h 1013821"/>
                  <a:gd name="connsiteX1" fmla="*/ 1017917 w 1086928"/>
                  <a:gd name="connsiteY1" fmla="*/ 612474 h 1013821"/>
                  <a:gd name="connsiteX2" fmla="*/ 1086928 w 1086928"/>
                  <a:gd name="connsiteY2" fmla="*/ 431320 h 1013821"/>
                  <a:gd name="connsiteX3" fmla="*/ 1069675 w 1086928"/>
                  <a:gd name="connsiteY3" fmla="*/ 215659 h 1013821"/>
                  <a:gd name="connsiteX4" fmla="*/ 974785 w 1086928"/>
                  <a:gd name="connsiteY4" fmla="*/ 172527 h 1013821"/>
                  <a:gd name="connsiteX5" fmla="*/ 491706 w 1086928"/>
                  <a:gd name="connsiteY5" fmla="*/ 181154 h 1013821"/>
                  <a:gd name="connsiteX6" fmla="*/ 595223 w 1086928"/>
                  <a:gd name="connsiteY6" fmla="*/ 0 h 1013821"/>
                  <a:gd name="connsiteX7" fmla="*/ 0 w 1086928"/>
                  <a:gd name="connsiteY7" fmla="*/ 267418 h 1013821"/>
                  <a:gd name="connsiteX8" fmla="*/ 0 w 1086928"/>
                  <a:gd name="connsiteY8" fmla="*/ 854014 h 1013821"/>
                  <a:gd name="connsiteX9" fmla="*/ 362309 w 1086928"/>
                  <a:gd name="connsiteY9" fmla="*/ 966157 h 1013821"/>
                  <a:gd name="connsiteX10" fmla="*/ 925407 w 1086928"/>
                  <a:gd name="connsiteY10" fmla="*/ 996801 h 1013821"/>
                  <a:gd name="connsiteX11" fmla="*/ 977167 w 1086928"/>
                  <a:gd name="connsiteY11" fmla="*/ 825484 h 1013821"/>
                  <a:gd name="connsiteX0" fmla="*/ 977167 w 1086928"/>
                  <a:gd name="connsiteY0" fmla="*/ 825484 h 1013821"/>
                  <a:gd name="connsiteX1" fmla="*/ 1017917 w 1086928"/>
                  <a:gd name="connsiteY1" fmla="*/ 612474 h 1013821"/>
                  <a:gd name="connsiteX2" fmla="*/ 1086928 w 1086928"/>
                  <a:gd name="connsiteY2" fmla="*/ 431320 h 1013821"/>
                  <a:gd name="connsiteX3" fmla="*/ 1069675 w 1086928"/>
                  <a:gd name="connsiteY3" fmla="*/ 215659 h 1013821"/>
                  <a:gd name="connsiteX4" fmla="*/ 974785 w 1086928"/>
                  <a:gd name="connsiteY4" fmla="*/ 172527 h 1013821"/>
                  <a:gd name="connsiteX5" fmla="*/ 491706 w 1086928"/>
                  <a:gd name="connsiteY5" fmla="*/ 181154 h 1013821"/>
                  <a:gd name="connsiteX6" fmla="*/ 595223 w 1086928"/>
                  <a:gd name="connsiteY6" fmla="*/ 0 h 1013821"/>
                  <a:gd name="connsiteX7" fmla="*/ 0 w 1086928"/>
                  <a:gd name="connsiteY7" fmla="*/ 267418 h 1013821"/>
                  <a:gd name="connsiteX8" fmla="*/ 0 w 1086928"/>
                  <a:gd name="connsiteY8" fmla="*/ 854014 h 1013821"/>
                  <a:gd name="connsiteX9" fmla="*/ 362309 w 1086928"/>
                  <a:gd name="connsiteY9" fmla="*/ 966157 h 1013821"/>
                  <a:gd name="connsiteX10" fmla="*/ 925407 w 1086928"/>
                  <a:gd name="connsiteY10" fmla="*/ 996801 h 1013821"/>
                  <a:gd name="connsiteX11" fmla="*/ 977167 w 1086928"/>
                  <a:gd name="connsiteY11" fmla="*/ 825484 h 1013821"/>
                  <a:gd name="connsiteX0" fmla="*/ 977167 w 1086928"/>
                  <a:gd name="connsiteY0" fmla="*/ 825484 h 1013821"/>
                  <a:gd name="connsiteX1" fmla="*/ 1034586 w 1086928"/>
                  <a:gd name="connsiteY1" fmla="*/ 633905 h 1013821"/>
                  <a:gd name="connsiteX2" fmla="*/ 1086928 w 1086928"/>
                  <a:gd name="connsiteY2" fmla="*/ 431320 h 1013821"/>
                  <a:gd name="connsiteX3" fmla="*/ 1069675 w 1086928"/>
                  <a:gd name="connsiteY3" fmla="*/ 215659 h 1013821"/>
                  <a:gd name="connsiteX4" fmla="*/ 974785 w 1086928"/>
                  <a:gd name="connsiteY4" fmla="*/ 172527 h 1013821"/>
                  <a:gd name="connsiteX5" fmla="*/ 491706 w 1086928"/>
                  <a:gd name="connsiteY5" fmla="*/ 181154 h 1013821"/>
                  <a:gd name="connsiteX6" fmla="*/ 595223 w 1086928"/>
                  <a:gd name="connsiteY6" fmla="*/ 0 h 1013821"/>
                  <a:gd name="connsiteX7" fmla="*/ 0 w 1086928"/>
                  <a:gd name="connsiteY7" fmla="*/ 267418 h 1013821"/>
                  <a:gd name="connsiteX8" fmla="*/ 0 w 1086928"/>
                  <a:gd name="connsiteY8" fmla="*/ 854014 h 1013821"/>
                  <a:gd name="connsiteX9" fmla="*/ 362309 w 1086928"/>
                  <a:gd name="connsiteY9" fmla="*/ 966157 h 1013821"/>
                  <a:gd name="connsiteX10" fmla="*/ 925407 w 1086928"/>
                  <a:gd name="connsiteY10" fmla="*/ 996801 h 1013821"/>
                  <a:gd name="connsiteX11" fmla="*/ 977167 w 1086928"/>
                  <a:gd name="connsiteY11" fmla="*/ 825484 h 1013821"/>
                  <a:gd name="connsiteX0" fmla="*/ 977167 w 1086928"/>
                  <a:gd name="connsiteY0" fmla="*/ 825484 h 1013821"/>
                  <a:gd name="connsiteX1" fmla="*/ 1034586 w 1086928"/>
                  <a:gd name="connsiteY1" fmla="*/ 633905 h 1013821"/>
                  <a:gd name="connsiteX2" fmla="*/ 1086928 w 1086928"/>
                  <a:gd name="connsiteY2" fmla="*/ 431320 h 1013821"/>
                  <a:gd name="connsiteX3" fmla="*/ 1069675 w 1086928"/>
                  <a:gd name="connsiteY3" fmla="*/ 215659 h 1013821"/>
                  <a:gd name="connsiteX4" fmla="*/ 974785 w 1086928"/>
                  <a:gd name="connsiteY4" fmla="*/ 172527 h 1013821"/>
                  <a:gd name="connsiteX5" fmla="*/ 491706 w 1086928"/>
                  <a:gd name="connsiteY5" fmla="*/ 181154 h 1013821"/>
                  <a:gd name="connsiteX6" fmla="*/ 595223 w 1086928"/>
                  <a:gd name="connsiteY6" fmla="*/ 0 h 1013821"/>
                  <a:gd name="connsiteX7" fmla="*/ 0 w 1086928"/>
                  <a:gd name="connsiteY7" fmla="*/ 267418 h 1013821"/>
                  <a:gd name="connsiteX8" fmla="*/ 0 w 1086928"/>
                  <a:gd name="connsiteY8" fmla="*/ 854014 h 1013821"/>
                  <a:gd name="connsiteX9" fmla="*/ 362309 w 1086928"/>
                  <a:gd name="connsiteY9" fmla="*/ 966157 h 1013821"/>
                  <a:gd name="connsiteX10" fmla="*/ 925407 w 1086928"/>
                  <a:gd name="connsiteY10" fmla="*/ 996801 h 1013821"/>
                  <a:gd name="connsiteX11" fmla="*/ 977167 w 1086928"/>
                  <a:gd name="connsiteY11" fmla="*/ 825484 h 1013821"/>
                  <a:gd name="connsiteX0" fmla="*/ 977167 w 1086928"/>
                  <a:gd name="connsiteY0" fmla="*/ 825484 h 1013821"/>
                  <a:gd name="connsiteX1" fmla="*/ 1034586 w 1086928"/>
                  <a:gd name="connsiteY1" fmla="*/ 633905 h 1013821"/>
                  <a:gd name="connsiteX2" fmla="*/ 1086928 w 1086928"/>
                  <a:gd name="connsiteY2" fmla="*/ 431320 h 1013821"/>
                  <a:gd name="connsiteX3" fmla="*/ 1069675 w 1086928"/>
                  <a:gd name="connsiteY3" fmla="*/ 215659 h 1013821"/>
                  <a:gd name="connsiteX4" fmla="*/ 974785 w 1086928"/>
                  <a:gd name="connsiteY4" fmla="*/ 172527 h 1013821"/>
                  <a:gd name="connsiteX5" fmla="*/ 491706 w 1086928"/>
                  <a:gd name="connsiteY5" fmla="*/ 181154 h 1013821"/>
                  <a:gd name="connsiteX6" fmla="*/ 595223 w 1086928"/>
                  <a:gd name="connsiteY6" fmla="*/ 0 h 1013821"/>
                  <a:gd name="connsiteX7" fmla="*/ 0 w 1086928"/>
                  <a:gd name="connsiteY7" fmla="*/ 267418 h 1013821"/>
                  <a:gd name="connsiteX8" fmla="*/ 0 w 1086928"/>
                  <a:gd name="connsiteY8" fmla="*/ 854014 h 1013821"/>
                  <a:gd name="connsiteX9" fmla="*/ 362309 w 1086928"/>
                  <a:gd name="connsiteY9" fmla="*/ 966157 h 1013821"/>
                  <a:gd name="connsiteX10" fmla="*/ 925407 w 1086928"/>
                  <a:gd name="connsiteY10" fmla="*/ 996801 h 1013821"/>
                  <a:gd name="connsiteX11" fmla="*/ 988488 w 1086928"/>
                  <a:gd name="connsiteY11" fmla="*/ 833437 h 1013821"/>
                  <a:gd name="connsiteX12" fmla="*/ 977167 w 1086928"/>
                  <a:gd name="connsiteY12" fmla="*/ 825484 h 1013821"/>
                  <a:gd name="connsiteX0" fmla="*/ 977167 w 1086928"/>
                  <a:gd name="connsiteY0" fmla="*/ 825484 h 1013821"/>
                  <a:gd name="connsiteX1" fmla="*/ 1034586 w 1086928"/>
                  <a:gd name="connsiteY1" fmla="*/ 633905 h 1013821"/>
                  <a:gd name="connsiteX2" fmla="*/ 1086928 w 1086928"/>
                  <a:gd name="connsiteY2" fmla="*/ 431320 h 1013821"/>
                  <a:gd name="connsiteX3" fmla="*/ 1069675 w 1086928"/>
                  <a:gd name="connsiteY3" fmla="*/ 215659 h 1013821"/>
                  <a:gd name="connsiteX4" fmla="*/ 974785 w 1086928"/>
                  <a:gd name="connsiteY4" fmla="*/ 172527 h 1013821"/>
                  <a:gd name="connsiteX5" fmla="*/ 491706 w 1086928"/>
                  <a:gd name="connsiteY5" fmla="*/ 181154 h 1013821"/>
                  <a:gd name="connsiteX6" fmla="*/ 595223 w 1086928"/>
                  <a:gd name="connsiteY6" fmla="*/ 0 h 1013821"/>
                  <a:gd name="connsiteX7" fmla="*/ 0 w 1086928"/>
                  <a:gd name="connsiteY7" fmla="*/ 267418 h 1013821"/>
                  <a:gd name="connsiteX8" fmla="*/ 0 w 1086928"/>
                  <a:gd name="connsiteY8" fmla="*/ 854014 h 1013821"/>
                  <a:gd name="connsiteX9" fmla="*/ 362309 w 1086928"/>
                  <a:gd name="connsiteY9" fmla="*/ 966157 h 1013821"/>
                  <a:gd name="connsiteX10" fmla="*/ 925407 w 1086928"/>
                  <a:gd name="connsiteY10" fmla="*/ 996801 h 1013821"/>
                  <a:gd name="connsiteX11" fmla="*/ 988488 w 1086928"/>
                  <a:gd name="connsiteY11" fmla="*/ 833437 h 1013821"/>
                  <a:gd name="connsiteX12" fmla="*/ 977167 w 1086928"/>
                  <a:gd name="connsiteY12" fmla="*/ 825484 h 1013821"/>
                  <a:gd name="connsiteX0" fmla="*/ 977167 w 1086928"/>
                  <a:gd name="connsiteY0" fmla="*/ 825484 h 1013821"/>
                  <a:gd name="connsiteX1" fmla="*/ 1034586 w 1086928"/>
                  <a:gd name="connsiteY1" fmla="*/ 633905 h 1013821"/>
                  <a:gd name="connsiteX2" fmla="*/ 1086928 w 1086928"/>
                  <a:gd name="connsiteY2" fmla="*/ 431320 h 1013821"/>
                  <a:gd name="connsiteX3" fmla="*/ 1069675 w 1086928"/>
                  <a:gd name="connsiteY3" fmla="*/ 215659 h 1013821"/>
                  <a:gd name="connsiteX4" fmla="*/ 974785 w 1086928"/>
                  <a:gd name="connsiteY4" fmla="*/ 172527 h 1013821"/>
                  <a:gd name="connsiteX5" fmla="*/ 491706 w 1086928"/>
                  <a:gd name="connsiteY5" fmla="*/ 181154 h 1013821"/>
                  <a:gd name="connsiteX6" fmla="*/ 595223 w 1086928"/>
                  <a:gd name="connsiteY6" fmla="*/ 0 h 1013821"/>
                  <a:gd name="connsiteX7" fmla="*/ 0 w 1086928"/>
                  <a:gd name="connsiteY7" fmla="*/ 267418 h 1013821"/>
                  <a:gd name="connsiteX8" fmla="*/ 0 w 1086928"/>
                  <a:gd name="connsiteY8" fmla="*/ 854014 h 1013821"/>
                  <a:gd name="connsiteX9" fmla="*/ 362309 w 1086928"/>
                  <a:gd name="connsiteY9" fmla="*/ 966157 h 1013821"/>
                  <a:gd name="connsiteX10" fmla="*/ 925407 w 1086928"/>
                  <a:gd name="connsiteY10" fmla="*/ 996801 h 1013821"/>
                  <a:gd name="connsiteX11" fmla="*/ 988488 w 1086928"/>
                  <a:gd name="connsiteY11" fmla="*/ 833437 h 1013821"/>
                  <a:gd name="connsiteX12" fmla="*/ 977167 w 1086928"/>
                  <a:gd name="connsiteY12" fmla="*/ 825484 h 1013821"/>
                  <a:gd name="connsiteX0" fmla="*/ 977167 w 1086928"/>
                  <a:gd name="connsiteY0" fmla="*/ 825484 h 1013821"/>
                  <a:gd name="connsiteX1" fmla="*/ 1034586 w 1086928"/>
                  <a:gd name="connsiteY1" fmla="*/ 633905 h 1013821"/>
                  <a:gd name="connsiteX2" fmla="*/ 1086928 w 1086928"/>
                  <a:gd name="connsiteY2" fmla="*/ 431320 h 1013821"/>
                  <a:gd name="connsiteX3" fmla="*/ 1069675 w 1086928"/>
                  <a:gd name="connsiteY3" fmla="*/ 215659 h 1013821"/>
                  <a:gd name="connsiteX4" fmla="*/ 974785 w 1086928"/>
                  <a:gd name="connsiteY4" fmla="*/ 172527 h 1013821"/>
                  <a:gd name="connsiteX5" fmla="*/ 491706 w 1086928"/>
                  <a:gd name="connsiteY5" fmla="*/ 181154 h 1013821"/>
                  <a:gd name="connsiteX6" fmla="*/ 595223 w 1086928"/>
                  <a:gd name="connsiteY6" fmla="*/ 0 h 1013821"/>
                  <a:gd name="connsiteX7" fmla="*/ 0 w 1086928"/>
                  <a:gd name="connsiteY7" fmla="*/ 267418 h 1013821"/>
                  <a:gd name="connsiteX8" fmla="*/ 0 w 1086928"/>
                  <a:gd name="connsiteY8" fmla="*/ 854014 h 1013821"/>
                  <a:gd name="connsiteX9" fmla="*/ 362309 w 1086928"/>
                  <a:gd name="connsiteY9" fmla="*/ 966157 h 1013821"/>
                  <a:gd name="connsiteX10" fmla="*/ 925407 w 1086928"/>
                  <a:gd name="connsiteY10" fmla="*/ 996801 h 1013821"/>
                  <a:gd name="connsiteX11" fmla="*/ 977167 w 1086928"/>
                  <a:gd name="connsiteY11" fmla="*/ 825484 h 1013821"/>
                  <a:gd name="connsiteX0" fmla="*/ 977167 w 1086928"/>
                  <a:gd name="connsiteY0" fmla="*/ 825484 h 1013821"/>
                  <a:gd name="connsiteX1" fmla="*/ 1034586 w 1086928"/>
                  <a:gd name="connsiteY1" fmla="*/ 633905 h 1013821"/>
                  <a:gd name="connsiteX2" fmla="*/ 1086928 w 1086928"/>
                  <a:gd name="connsiteY2" fmla="*/ 431320 h 1013821"/>
                  <a:gd name="connsiteX3" fmla="*/ 1069675 w 1086928"/>
                  <a:gd name="connsiteY3" fmla="*/ 215659 h 1013821"/>
                  <a:gd name="connsiteX4" fmla="*/ 974785 w 1086928"/>
                  <a:gd name="connsiteY4" fmla="*/ 172527 h 1013821"/>
                  <a:gd name="connsiteX5" fmla="*/ 491706 w 1086928"/>
                  <a:gd name="connsiteY5" fmla="*/ 181154 h 1013821"/>
                  <a:gd name="connsiteX6" fmla="*/ 595223 w 1086928"/>
                  <a:gd name="connsiteY6" fmla="*/ 0 h 1013821"/>
                  <a:gd name="connsiteX7" fmla="*/ 0 w 1086928"/>
                  <a:gd name="connsiteY7" fmla="*/ 267418 h 1013821"/>
                  <a:gd name="connsiteX8" fmla="*/ 0 w 1086928"/>
                  <a:gd name="connsiteY8" fmla="*/ 854014 h 1013821"/>
                  <a:gd name="connsiteX9" fmla="*/ 362309 w 1086928"/>
                  <a:gd name="connsiteY9" fmla="*/ 966157 h 1013821"/>
                  <a:gd name="connsiteX10" fmla="*/ 925407 w 1086928"/>
                  <a:gd name="connsiteY10" fmla="*/ 996801 h 1013821"/>
                  <a:gd name="connsiteX11" fmla="*/ 977167 w 1086928"/>
                  <a:gd name="connsiteY11" fmla="*/ 825484 h 1013821"/>
                  <a:gd name="connsiteX0" fmla="*/ 977167 w 1086928"/>
                  <a:gd name="connsiteY0" fmla="*/ 825484 h 1013821"/>
                  <a:gd name="connsiteX1" fmla="*/ 1034586 w 1086928"/>
                  <a:gd name="connsiteY1" fmla="*/ 633905 h 1013821"/>
                  <a:gd name="connsiteX2" fmla="*/ 1086928 w 1086928"/>
                  <a:gd name="connsiteY2" fmla="*/ 431320 h 1013821"/>
                  <a:gd name="connsiteX3" fmla="*/ 1069675 w 1086928"/>
                  <a:gd name="connsiteY3" fmla="*/ 215659 h 1013821"/>
                  <a:gd name="connsiteX4" fmla="*/ 974785 w 1086928"/>
                  <a:gd name="connsiteY4" fmla="*/ 172527 h 1013821"/>
                  <a:gd name="connsiteX5" fmla="*/ 491706 w 1086928"/>
                  <a:gd name="connsiteY5" fmla="*/ 181154 h 1013821"/>
                  <a:gd name="connsiteX6" fmla="*/ 595223 w 1086928"/>
                  <a:gd name="connsiteY6" fmla="*/ 0 h 1013821"/>
                  <a:gd name="connsiteX7" fmla="*/ 0 w 1086928"/>
                  <a:gd name="connsiteY7" fmla="*/ 267418 h 1013821"/>
                  <a:gd name="connsiteX8" fmla="*/ 0 w 1086928"/>
                  <a:gd name="connsiteY8" fmla="*/ 854014 h 1013821"/>
                  <a:gd name="connsiteX9" fmla="*/ 362309 w 1086928"/>
                  <a:gd name="connsiteY9" fmla="*/ 966157 h 1013821"/>
                  <a:gd name="connsiteX10" fmla="*/ 925407 w 1086928"/>
                  <a:gd name="connsiteY10" fmla="*/ 996801 h 1013821"/>
                  <a:gd name="connsiteX11" fmla="*/ 977167 w 1086928"/>
                  <a:gd name="connsiteY11" fmla="*/ 825484 h 1013821"/>
                  <a:gd name="connsiteX0" fmla="*/ 977167 w 1086928"/>
                  <a:gd name="connsiteY0" fmla="*/ 825484 h 1013821"/>
                  <a:gd name="connsiteX1" fmla="*/ 1027442 w 1086928"/>
                  <a:gd name="connsiteY1" fmla="*/ 638668 h 1013821"/>
                  <a:gd name="connsiteX2" fmla="*/ 1086928 w 1086928"/>
                  <a:gd name="connsiteY2" fmla="*/ 431320 h 1013821"/>
                  <a:gd name="connsiteX3" fmla="*/ 1069675 w 1086928"/>
                  <a:gd name="connsiteY3" fmla="*/ 215659 h 1013821"/>
                  <a:gd name="connsiteX4" fmla="*/ 974785 w 1086928"/>
                  <a:gd name="connsiteY4" fmla="*/ 172527 h 1013821"/>
                  <a:gd name="connsiteX5" fmla="*/ 491706 w 1086928"/>
                  <a:gd name="connsiteY5" fmla="*/ 181154 h 1013821"/>
                  <a:gd name="connsiteX6" fmla="*/ 595223 w 1086928"/>
                  <a:gd name="connsiteY6" fmla="*/ 0 h 1013821"/>
                  <a:gd name="connsiteX7" fmla="*/ 0 w 1086928"/>
                  <a:gd name="connsiteY7" fmla="*/ 267418 h 1013821"/>
                  <a:gd name="connsiteX8" fmla="*/ 0 w 1086928"/>
                  <a:gd name="connsiteY8" fmla="*/ 854014 h 1013821"/>
                  <a:gd name="connsiteX9" fmla="*/ 362309 w 1086928"/>
                  <a:gd name="connsiteY9" fmla="*/ 966157 h 1013821"/>
                  <a:gd name="connsiteX10" fmla="*/ 925407 w 1086928"/>
                  <a:gd name="connsiteY10" fmla="*/ 996801 h 1013821"/>
                  <a:gd name="connsiteX11" fmla="*/ 977167 w 1086928"/>
                  <a:gd name="connsiteY11" fmla="*/ 825484 h 1013821"/>
                  <a:gd name="connsiteX0" fmla="*/ 977167 w 1086928"/>
                  <a:gd name="connsiteY0" fmla="*/ 825484 h 1013821"/>
                  <a:gd name="connsiteX1" fmla="*/ 1027442 w 1086928"/>
                  <a:gd name="connsiteY1" fmla="*/ 638668 h 1013821"/>
                  <a:gd name="connsiteX2" fmla="*/ 1086928 w 1086928"/>
                  <a:gd name="connsiteY2" fmla="*/ 431320 h 1013821"/>
                  <a:gd name="connsiteX3" fmla="*/ 1069675 w 1086928"/>
                  <a:gd name="connsiteY3" fmla="*/ 215659 h 1013821"/>
                  <a:gd name="connsiteX4" fmla="*/ 974785 w 1086928"/>
                  <a:gd name="connsiteY4" fmla="*/ 172527 h 1013821"/>
                  <a:gd name="connsiteX5" fmla="*/ 491706 w 1086928"/>
                  <a:gd name="connsiteY5" fmla="*/ 181154 h 1013821"/>
                  <a:gd name="connsiteX6" fmla="*/ 595223 w 1086928"/>
                  <a:gd name="connsiteY6" fmla="*/ 0 h 1013821"/>
                  <a:gd name="connsiteX7" fmla="*/ 0 w 1086928"/>
                  <a:gd name="connsiteY7" fmla="*/ 267418 h 1013821"/>
                  <a:gd name="connsiteX8" fmla="*/ 0 w 1086928"/>
                  <a:gd name="connsiteY8" fmla="*/ 854014 h 1013821"/>
                  <a:gd name="connsiteX9" fmla="*/ 362309 w 1086928"/>
                  <a:gd name="connsiteY9" fmla="*/ 966157 h 1013821"/>
                  <a:gd name="connsiteX10" fmla="*/ 925407 w 1086928"/>
                  <a:gd name="connsiteY10" fmla="*/ 996801 h 1013821"/>
                  <a:gd name="connsiteX11" fmla="*/ 977167 w 1086928"/>
                  <a:gd name="connsiteY11" fmla="*/ 825484 h 1013821"/>
                  <a:gd name="connsiteX0" fmla="*/ 977167 w 1069675"/>
                  <a:gd name="connsiteY0" fmla="*/ 825484 h 1013821"/>
                  <a:gd name="connsiteX1" fmla="*/ 1027442 w 1069675"/>
                  <a:gd name="connsiteY1" fmla="*/ 638668 h 1013821"/>
                  <a:gd name="connsiteX2" fmla="*/ 1051209 w 1069675"/>
                  <a:gd name="connsiteY2" fmla="*/ 447988 h 1013821"/>
                  <a:gd name="connsiteX3" fmla="*/ 1069675 w 1069675"/>
                  <a:gd name="connsiteY3" fmla="*/ 215659 h 1013821"/>
                  <a:gd name="connsiteX4" fmla="*/ 974785 w 1069675"/>
                  <a:gd name="connsiteY4" fmla="*/ 172527 h 1013821"/>
                  <a:gd name="connsiteX5" fmla="*/ 491706 w 1069675"/>
                  <a:gd name="connsiteY5" fmla="*/ 181154 h 1013821"/>
                  <a:gd name="connsiteX6" fmla="*/ 595223 w 1069675"/>
                  <a:gd name="connsiteY6" fmla="*/ 0 h 1013821"/>
                  <a:gd name="connsiteX7" fmla="*/ 0 w 1069675"/>
                  <a:gd name="connsiteY7" fmla="*/ 267418 h 1013821"/>
                  <a:gd name="connsiteX8" fmla="*/ 0 w 1069675"/>
                  <a:gd name="connsiteY8" fmla="*/ 854014 h 1013821"/>
                  <a:gd name="connsiteX9" fmla="*/ 362309 w 1069675"/>
                  <a:gd name="connsiteY9" fmla="*/ 966157 h 1013821"/>
                  <a:gd name="connsiteX10" fmla="*/ 925407 w 1069675"/>
                  <a:gd name="connsiteY10" fmla="*/ 996801 h 1013821"/>
                  <a:gd name="connsiteX11" fmla="*/ 977167 w 1069675"/>
                  <a:gd name="connsiteY11" fmla="*/ 825484 h 1013821"/>
                  <a:gd name="connsiteX0" fmla="*/ 977167 w 1083772"/>
                  <a:gd name="connsiteY0" fmla="*/ 825484 h 1013821"/>
                  <a:gd name="connsiteX1" fmla="*/ 1027442 w 1083772"/>
                  <a:gd name="connsiteY1" fmla="*/ 638668 h 1013821"/>
                  <a:gd name="connsiteX2" fmla="*/ 1051209 w 1083772"/>
                  <a:gd name="connsiteY2" fmla="*/ 447988 h 1013821"/>
                  <a:gd name="connsiteX3" fmla="*/ 1069675 w 1083772"/>
                  <a:gd name="connsiteY3" fmla="*/ 215659 h 1013821"/>
                  <a:gd name="connsiteX4" fmla="*/ 974785 w 1083772"/>
                  <a:gd name="connsiteY4" fmla="*/ 172527 h 1013821"/>
                  <a:gd name="connsiteX5" fmla="*/ 491706 w 1083772"/>
                  <a:gd name="connsiteY5" fmla="*/ 181154 h 1013821"/>
                  <a:gd name="connsiteX6" fmla="*/ 595223 w 1083772"/>
                  <a:gd name="connsiteY6" fmla="*/ 0 h 1013821"/>
                  <a:gd name="connsiteX7" fmla="*/ 0 w 1083772"/>
                  <a:gd name="connsiteY7" fmla="*/ 267418 h 1013821"/>
                  <a:gd name="connsiteX8" fmla="*/ 0 w 1083772"/>
                  <a:gd name="connsiteY8" fmla="*/ 854014 h 1013821"/>
                  <a:gd name="connsiteX9" fmla="*/ 362309 w 1083772"/>
                  <a:gd name="connsiteY9" fmla="*/ 966157 h 1013821"/>
                  <a:gd name="connsiteX10" fmla="*/ 925407 w 1083772"/>
                  <a:gd name="connsiteY10" fmla="*/ 996801 h 1013821"/>
                  <a:gd name="connsiteX11" fmla="*/ 977167 w 1083772"/>
                  <a:gd name="connsiteY11" fmla="*/ 825484 h 1013821"/>
                  <a:gd name="connsiteX0" fmla="*/ 977167 w 1083772"/>
                  <a:gd name="connsiteY0" fmla="*/ 825484 h 1013821"/>
                  <a:gd name="connsiteX1" fmla="*/ 1027442 w 1083772"/>
                  <a:gd name="connsiteY1" fmla="*/ 638668 h 1013821"/>
                  <a:gd name="connsiteX2" fmla="*/ 1051209 w 1083772"/>
                  <a:gd name="connsiteY2" fmla="*/ 447988 h 1013821"/>
                  <a:gd name="connsiteX3" fmla="*/ 1069675 w 1083772"/>
                  <a:gd name="connsiteY3" fmla="*/ 215659 h 1013821"/>
                  <a:gd name="connsiteX4" fmla="*/ 974785 w 1083772"/>
                  <a:gd name="connsiteY4" fmla="*/ 172527 h 1013821"/>
                  <a:gd name="connsiteX5" fmla="*/ 491706 w 1083772"/>
                  <a:gd name="connsiteY5" fmla="*/ 181154 h 1013821"/>
                  <a:gd name="connsiteX6" fmla="*/ 595223 w 1083772"/>
                  <a:gd name="connsiteY6" fmla="*/ 0 h 1013821"/>
                  <a:gd name="connsiteX7" fmla="*/ 0 w 1083772"/>
                  <a:gd name="connsiteY7" fmla="*/ 267418 h 1013821"/>
                  <a:gd name="connsiteX8" fmla="*/ 0 w 1083772"/>
                  <a:gd name="connsiteY8" fmla="*/ 854014 h 1013821"/>
                  <a:gd name="connsiteX9" fmla="*/ 362309 w 1083772"/>
                  <a:gd name="connsiteY9" fmla="*/ 966157 h 1013821"/>
                  <a:gd name="connsiteX10" fmla="*/ 925407 w 1083772"/>
                  <a:gd name="connsiteY10" fmla="*/ 996801 h 1013821"/>
                  <a:gd name="connsiteX11" fmla="*/ 977167 w 1083772"/>
                  <a:gd name="connsiteY11" fmla="*/ 825484 h 1013821"/>
                  <a:gd name="connsiteX0" fmla="*/ 977167 w 1083772"/>
                  <a:gd name="connsiteY0" fmla="*/ 825484 h 1013821"/>
                  <a:gd name="connsiteX1" fmla="*/ 1027442 w 1083772"/>
                  <a:gd name="connsiteY1" fmla="*/ 638668 h 1013821"/>
                  <a:gd name="connsiteX2" fmla="*/ 1051209 w 1083772"/>
                  <a:gd name="connsiteY2" fmla="*/ 447988 h 1013821"/>
                  <a:gd name="connsiteX3" fmla="*/ 1069675 w 1083772"/>
                  <a:gd name="connsiteY3" fmla="*/ 215659 h 1013821"/>
                  <a:gd name="connsiteX4" fmla="*/ 974785 w 1083772"/>
                  <a:gd name="connsiteY4" fmla="*/ 172527 h 1013821"/>
                  <a:gd name="connsiteX5" fmla="*/ 491706 w 1083772"/>
                  <a:gd name="connsiteY5" fmla="*/ 181154 h 1013821"/>
                  <a:gd name="connsiteX6" fmla="*/ 595223 w 1083772"/>
                  <a:gd name="connsiteY6" fmla="*/ 0 h 1013821"/>
                  <a:gd name="connsiteX7" fmla="*/ 0 w 1083772"/>
                  <a:gd name="connsiteY7" fmla="*/ 267418 h 1013821"/>
                  <a:gd name="connsiteX8" fmla="*/ 0 w 1083772"/>
                  <a:gd name="connsiteY8" fmla="*/ 854014 h 1013821"/>
                  <a:gd name="connsiteX9" fmla="*/ 362309 w 1083772"/>
                  <a:gd name="connsiteY9" fmla="*/ 966157 h 1013821"/>
                  <a:gd name="connsiteX10" fmla="*/ 925407 w 1083772"/>
                  <a:gd name="connsiteY10" fmla="*/ 996801 h 1013821"/>
                  <a:gd name="connsiteX11" fmla="*/ 977167 w 1083772"/>
                  <a:gd name="connsiteY11" fmla="*/ 825484 h 1013821"/>
                  <a:gd name="connsiteX0" fmla="*/ 977167 w 1083772"/>
                  <a:gd name="connsiteY0" fmla="*/ 825484 h 1013821"/>
                  <a:gd name="connsiteX1" fmla="*/ 1027442 w 1083772"/>
                  <a:gd name="connsiteY1" fmla="*/ 638668 h 1013821"/>
                  <a:gd name="connsiteX2" fmla="*/ 1051209 w 1083772"/>
                  <a:gd name="connsiteY2" fmla="*/ 447988 h 1013821"/>
                  <a:gd name="connsiteX3" fmla="*/ 1053006 w 1083772"/>
                  <a:gd name="connsiteY3" fmla="*/ 182321 h 1013821"/>
                  <a:gd name="connsiteX4" fmla="*/ 974785 w 1083772"/>
                  <a:gd name="connsiteY4" fmla="*/ 172527 h 1013821"/>
                  <a:gd name="connsiteX5" fmla="*/ 491706 w 1083772"/>
                  <a:gd name="connsiteY5" fmla="*/ 181154 h 1013821"/>
                  <a:gd name="connsiteX6" fmla="*/ 595223 w 1083772"/>
                  <a:gd name="connsiteY6" fmla="*/ 0 h 1013821"/>
                  <a:gd name="connsiteX7" fmla="*/ 0 w 1083772"/>
                  <a:gd name="connsiteY7" fmla="*/ 267418 h 1013821"/>
                  <a:gd name="connsiteX8" fmla="*/ 0 w 1083772"/>
                  <a:gd name="connsiteY8" fmla="*/ 854014 h 1013821"/>
                  <a:gd name="connsiteX9" fmla="*/ 362309 w 1083772"/>
                  <a:gd name="connsiteY9" fmla="*/ 966157 h 1013821"/>
                  <a:gd name="connsiteX10" fmla="*/ 925407 w 1083772"/>
                  <a:gd name="connsiteY10" fmla="*/ 996801 h 1013821"/>
                  <a:gd name="connsiteX11" fmla="*/ 977167 w 1083772"/>
                  <a:gd name="connsiteY11" fmla="*/ 825484 h 1013821"/>
                  <a:gd name="connsiteX0" fmla="*/ 977167 w 1107851"/>
                  <a:gd name="connsiteY0" fmla="*/ 825484 h 1013821"/>
                  <a:gd name="connsiteX1" fmla="*/ 1027442 w 1107851"/>
                  <a:gd name="connsiteY1" fmla="*/ 638668 h 1013821"/>
                  <a:gd name="connsiteX2" fmla="*/ 1051209 w 1107851"/>
                  <a:gd name="connsiteY2" fmla="*/ 447988 h 1013821"/>
                  <a:gd name="connsiteX3" fmla="*/ 1053006 w 1107851"/>
                  <a:gd name="connsiteY3" fmla="*/ 182321 h 1013821"/>
                  <a:gd name="connsiteX4" fmla="*/ 974785 w 1107851"/>
                  <a:gd name="connsiteY4" fmla="*/ 172527 h 1013821"/>
                  <a:gd name="connsiteX5" fmla="*/ 491706 w 1107851"/>
                  <a:gd name="connsiteY5" fmla="*/ 181154 h 1013821"/>
                  <a:gd name="connsiteX6" fmla="*/ 595223 w 1107851"/>
                  <a:gd name="connsiteY6" fmla="*/ 0 h 1013821"/>
                  <a:gd name="connsiteX7" fmla="*/ 0 w 1107851"/>
                  <a:gd name="connsiteY7" fmla="*/ 267418 h 1013821"/>
                  <a:gd name="connsiteX8" fmla="*/ 0 w 1107851"/>
                  <a:gd name="connsiteY8" fmla="*/ 854014 h 1013821"/>
                  <a:gd name="connsiteX9" fmla="*/ 362309 w 1107851"/>
                  <a:gd name="connsiteY9" fmla="*/ 966157 h 1013821"/>
                  <a:gd name="connsiteX10" fmla="*/ 925407 w 1107851"/>
                  <a:gd name="connsiteY10" fmla="*/ 996801 h 1013821"/>
                  <a:gd name="connsiteX11" fmla="*/ 977167 w 1107851"/>
                  <a:gd name="connsiteY11" fmla="*/ 825484 h 1013821"/>
                  <a:gd name="connsiteX0" fmla="*/ 977167 w 1109996"/>
                  <a:gd name="connsiteY0" fmla="*/ 825484 h 1013821"/>
                  <a:gd name="connsiteX1" fmla="*/ 1027442 w 1109996"/>
                  <a:gd name="connsiteY1" fmla="*/ 638668 h 1013821"/>
                  <a:gd name="connsiteX2" fmla="*/ 1055972 w 1109996"/>
                  <a:gd name="connsiteY2" fmla="*/ 407507 h 1013821"/>
                  <a:gd name="connsiteX3" fmla="*/ 1053006 w 1109996"/>
                  <a:gd name="connsiteY3" fmla="*/ 182321 h 1013821"/>
                  <a:gd name="connsiteX4" fmla="*/ 974785 w 1109996"/>
                  <a:gd name="connsiteY4" fmla="*/ 172527 h 1013821"/>
                  <a:gd name="connsiteX5" fmla="*/ 491706 w 1109996"/>
                  <a:gd name="connsiteY5" fmla="*/ 181154 h 1013821"/>
                  <a:gd name="connsiteX6" fmla="*/ 595223 w 1109996"/>
                  <a:gd name="connsiteY6" fmla="*/ 0 h 1013821"/>
                  <a:gd name="connsiteX7" fmla="*/ 0 w 1109996"/>
                  <a:gd name="connsiteY7" fmla="*/ 267418 h 1013821"/>
                  <a:gd name="connsiteX8" fmla="*/ 0 w 1109996"/>
                  <a:gd name="connsiteY8" fmla="*/ 854014 h 1013821"/>
                  <a:gd name="connsiteX9" fmla="*/ 362309 w 1109996"/>
                  <a:gd name="connsiteY9" fmla="*/ 966157 h 1013821"/>
                  <a:gd name="connsiteX10" fmla="*/ 925407 w 1109996"/>
                  <a:gd name="connsiteY10" fmla="*/ 996801 h 1013821"/>
                  <a:gd name="connsiteX11" fmla="*/ 977167 w 1109996"/>
                  <a:gd name="connsiteY11" fmla="*/ 825484 h 1013821"/>
                  <a:gd name="connsiteX0" fmla="*/ 977167 w 1109996"/>
                  <a:gd name="connsiteY0" fmla="*/ 825484 h 1013821"/>
                  <a:gd name="connsiteX1" fmla="*/ 1027442 w 1109996"/>
                  <a:gd name="connsiteY1" fmla="*/ 638668 h 1013821"/>
                  <a:gd name="connsiteX2" fmla="*/ 1055972 w 1109996"/>
                  <a:gd name="connsiteY2" fmla="*/ 407507 h 1013821"/>
                  <a:gd name="connsiteX3" fmla="*/ 1053006 w 1109996"/>
                  <a:gd name="connsiteY3" fmla="*/ 182321 h 1013821"/>
                  <a:gd name="connsiteX4" fmla="*/ 974785 w 1109996"/>
                  <a:gd name="connsiteY4" fmla="*/ 172527 h 1013821"/>
                  <a:gd name="connsiteX5" fmla="*/ 491706 w 1109996"/>
                  <a:gd name="connsiteY5" fmla="*/ 181154 h 1013821"/>
                  <a:gd name="connsiteX6" fmla="*/ 595223 w 1109996"/>
                  <a:gd name="connsiteY6" fmla="*/ 0 h 1013821"/>
                  <a:gd name="connsiteX7" fmla="*/ 0 w 1109996"/>
                  <a:gd name="connsiteY7" fmla="*/ 267418 h 1013821"/>
                  <a:gd name="connsiteX8" fmla="*/ 0 w 1109996"/>
                  <a:gd name="connsiteY8" fmla="*/ 854014 h 1013821"/>
                  <a:gd name="connsiteX9" fmla="*/ 362309 w 1109996"/>
                  <a:gd name="connsiteY9" fmla="*/ 966157 h 1013821"/>
                  <a:gd name="connsiteX10" fmla="*/ 925407 w 1109996"/>
                  <a:gd name="connsiteY10" fmla="*/ 996801 h 1013821"/>
                  <a:gd name="connsiteX11" fmla="*/ 977167 w 1109996"/>
                  <a:gd name="connsiteY11" fmla="*/ 825484 h 1013821"/>
                  <a:gd name="connsiteX0" fmla="*/ 977167 w 1109996"/>
                  <a:gd name="connsiteY0" fmla="*/ 825484 h 1013821"/>
                  <a:gd name="connsiteX1" fmla="*/ 1027442 w 1109996"/>
                  <a:gd name="connsiteY1" fmla="*/ 638668 h 1013821"/>
                  <a:gd name="connsiteX2" fmla="*/ 1055972 w 1109996"/>
                  <a:gd name="connsiteY2" fmla="*/ 407507 h 1013821"/>
                  <a:gd name="connsiteX3" fmla="*/ 1053006 w 1109996"/>
                  <a:gd name="connsiteY3" fmla="*/ 182321 h 1013821"/>
                  <a:gd name="connsiteX4" fmla="*/ 974785 w 1109996"/>
                  <a:gd name="connsiteY4" fmla="*/ 172527 h 1013821"/>
                  <a:gd name="connsiteX5" fmla="*/ 491706 w 1109996"/>
                  <a:gd name="connsiteY5" fmla="*/ 181154 h 1013821"/>
                  <a:gd name="connsiteX6" fmla="*/ 595223 w 1109996"/>
                  <a:gd name="connsiteY6" fmla="*/ 0 h 1013821"/>
                  <a:gd name="connsiteX7" fmla="*/ 0 w 1109996"/>
                  <a:gd name="connsiteY7" fmla="*/ 267418 h 1013821"/>
                  <a:gd name="connsiteX8" fmla="*/ 0 w 1109996"/>
                  <a:gd name="connsiteY8" fmla="*/ 854014 h 1013821"/>
                  <a:gd name="connsiteX9" fmla="*/ 362309 w 1109996"/>
                  <a:gd name="connsiteY9" fmla="*/ 966157 h 1013821"/>
                  <a:gd name="connsiteX10" fmla="*/ 925407 w 1109996"/>
                  <a:gd name="connsiteY10" fmla="*/ 996801 h 1013821"/>
                  <a:gd name="connsiteX11" fmla="*/ 977167 w 1109996"/>
                  <a:gd name="connsiteY11" fmla="*/ 825484 h 1013821"/>
                  <a:gd name="connsiteX0" fmla="*/ 986692 w 1109996"/>
                  <a:gd name="connsiteY0" fmla="*/ 825484 h 1013821"/>
                  <a:gd name="connsiteX1" fmla="*/ 1027442 w 1109996"/>
                  <a:gd name="connsiteY1" fmla="*/ 638668 h 1013821"/>
                  <a:gd name="connsiteX2" fmla="*/ 1055972 w 1109996"/>
                  <a:gd name="connsiteY2" fmla="*/ 407507 h 1013821"/>
                  <a:gd name="connsiteX3" fmla="*/ 1053006 w 1109996"/>
                  <a:gd name="connsiteY3" fmla="*/ 182321 h 1013821"/>
                  <a:gd name="connsiteX4" fmla="*/ 974785 w 1109996"/>
                  <a:gd name="connsiteY4" fmla="*/ 172527 h 1013821"/>
                  <a:gd name="connsiteX5" fmla="*/ 491706 w 1109996"/>
                  <a:gd name="connsiteY5" fmla="*/ 181154 h 1013821"/>
                  <a:gd name="connsiteX6" fmla="*/ 595223 w 1109996"/>
                  <a:gd name="connsiteY6" fmla="*/ 0 h 1013821"/>
                  <a:gd name="connsiteX7" fmla="*/ 0 w 1109996"/>
                  <a:gd name="connsiteY7" fmla="*/ 267418 h 1013821"/>
                  <a:gd name="connsiteX8" fmla="*/ 0 w 1109996"/>
                  <a:gd name="connsiteY8" fmla="*/ 854014 h 1013821"/>
                  <a:gd name="connsiteX9" fmla="*/ 362309 w 1109996"/>
                  <a:gd name="connsiteY9" fmla="*/ 966157 h 1013821"/>
                  <a:gd name="connsiteX10" fmla="*/ 925407 w 1109996"/>
                  <a:gd name="connsiteY10" fmla="*/ 996801 h 1013821"/>
                  <a:gd name="connsiteX11" fmla="*/ 986692 w 1109996"/>
                  <a:gd name="connsiteY11" fmla="*/ 825484 h 1013821"/>
                  <a:gd name="connsiteX0" fmla="*/ 986692 w 1109996"/>
                  <a:gd name="connsiteY0" fmla="*/ 825484 h 1013821"/>
                  <a:gd name="connsiteX1" fmla="*/ 1027442 w 1109996"/>
                  <a:gd name="connsiteY1" fmla="*/ 638668 h 1013821"/>
                  <a:gd name="connsiteX2" fmla="*/ 1055972 w 1109996"/>
                  <a:gd name="connsiteY2" fmla="*/ 407507 h 1013821"/>
                  <a:gd name="connsiteX3" fmla="*/ 1053006 w 1109996"/>
                  <a:gd name="connsiteY3" fmla="*/ 182321 h 1013821"/>
                  <a:gd name="connsiteX4" fmla="*/ 974785 w 1109996"/>
                  <a:gd name="connsiteY4" fmla="*/ 172527 h 1013821"/>
                  <a:gd name="connsiteX5" fmla="*/ 491706 w 1109996"/>
                  <a:gd name="connsiteY5" fmla="*/ 181154 h 1013821"/>
                  <a:gd name="connsiteX6" fmla="*/ 595223 w 1109996"/>
                  <a:gd name="connsiteY6" fmla="*/ 0 h 1013821"/>
                  <a:gd name="connsiteX7" fmla="*/ 0 w 1109996"/>
                  <a:gd name="connsiteY7" fmla="*/ 267418 h 1013821"/>
                  <a:gd name="connsiteX8" fmla="*/ 0 w 1109996"/>
                  <a:gd name="connsiteY8" fmla="*/ 854014 h 1013821"/>
                  <a:gd name="connsiteX9" fmla="*/ 362309 w 1109996"/>
                  <a:gd name="connsiteY9" fmla="*/ 966157 h 1013821"/>
                  <a:gd name="connsiteX10" fmla="*/ 925407 w 1109996"/>
                  <a:gd name="connsiteY10" fmla="*/ 996801 h 1013821"/>
                  <a:gd name="connsiteX11" fmla="*/ 986692 w 1109996"/>
                  <a:gd name="connsiteY11" fmla="*/ 825484 h 1013821"/>
                  <a:gd name="connsiteX0" fmla="*/ 986692 w 1109996"/>
                  <a:gd name="connsiteY0" fmla="*/ 825484 h 996152"/>
                  <a:gd name="connsiteX1" fmla="*/ 1027442 w 1109996"/>
                  <a:gd name="connsiteY1" fmla="*/ 638668 h 996152"/>
                  <a:gd name="connsiteX2" fmla="*/ 1055972 w 1109996"/>
                  <a:gd name="connsiteY2" fmla="*/ 407507 h 996152"/>
                  <a:gd name="connsiteX3" fmla="*/ 1053006 w 1109996"/>
                  <a:gd name="connsiteY3" fmla="*/ 182321 h 996152"/>
                  <a:gd name="connsiteX4" fmla="*/ 974785 w 1109996"/>
                  <a:gd name="connsiteY4" fmla="*/ 172527 h 996152"/>
                  <a:gd name="connsiteX5" fmla="*/ 491706 w 1109996"/>
                  <a:gd name="connsiteY5" fmla="*/ 181154 h 996152"/>
                  <a:gd name="connsiteX6" fmla="*/ 595223 w 1109996"/>
                  <a:gd name="connsiteY6" fmla="*/ 0 h 996152"/>
                  <a:gd name="connsiteX7" fmla="*/ 0 w 1109996"/>
                  <a:gd name="connsiteY7" fmla="*/ 267418 h 996152"/>
                  <a:gd name="connsiteX8" fmla="*/ 0 w 1109996"/>
                  <a:gd name="connsiteY8" fmla="*/ 854014 h 996152"/>
                  <a:gd name="connsiteX9" fmla="*/ 362309 w 1109996"/>
                  <a:gd name="connsiteY9" fmla="*/ 966157 h 996152"/>
                  <a:gd name="connsiteX10" fmla="*/ 880164 w 1109996"/>
                  <a:gd name="connsiteY10" fmla="*/ 972989 h 996152"/>
                  <a:gd name="connsiteX11" fmla="*/ 986692 w 1109996"/>
                  <a:gd name="connsiteY11" fmla="*/ 825484 h 996152"/>
                  <a:gd name="connsiteX0" fmla="*/ 986692 w 1109996"/>
                  <a:gd name="connsiteY0" fmla="*/ 825484 h 996152"/>
                  <a:gd name="connsiteX1" fmla="*/ 1027442 w 1109996"/>
                  <a:gd name="connsiteY1" fmla="*/ 638668 h 996152"/>
                  <a:gd name="connsiteX2" fmla="*/ 1055972 w 1109996"/>
                  <a:gd name="connsiteY2" fmla="*/ 407507 h 996152"/>
                  <a:gd name="connsiteX3" fmla="*/ 1053006 w 1109996"/>
                  <a:gd name="connsiteY3" fmla="*/ 182321 h 996152"/>
                  <a:gd name="connsiteX4" fmla="*/ 974785 w 1109996"/>
                  <a:gd name="connsiteY4" fmla="*/ 172527 h 996152"/>
                  <a:gd name="connsiteX5" fmla="*/ 491706 w 1109996"/>
                  <a:gd name="connsiteY5" fmla="*/ 181154 h 996152"/>
                  <a:gd name="connsiteX6" fmla="*/ 595223 w 1109996"/>
                  <a:gd name="connsiteY6" fmla="*/ 0 h 996152"/>
                  <a:gd name="connsiteX7" fmla="*/ 0 w 1109996"/>
                  <a:gd name="connsiteY7" fmla="*/ 267418 h 996152"/>
                  <a:gd name="connsiteX8" fmla="*/ 0 w 1109996"/>
                  <a:gd name="connsiteY8" fmla="*/ 854014 h 996152"/>
                  <a:gd name="connsiteX9" fmla="*/ 362309 w 1109996"/>
                  <a:gd name="connsiteY9" fmla="*/ 966157 h 996152"/>
                  <a:gd name="connsiteX10" fmla="*/ 880164 w 1109996"/>
                  <a:gd name="connsiteY10" fmla="*/ 972989 h 996152"/>
                  <a:gd name="connsiteX11" fmla="*/ 986692 w 1109996"/>
                  <a:gd name="connsiteY11" fmla="*/ 825484 h 996152"/>
                  <a:gd name="connsiteX0" fmla="*/ 986692 w 1109996"/>
                  <a:gd name="connsiteY0" fmla="*/ 825484 h 986974"/>
                  <a:gd name="connsiteX1" fmla="*/ 1027442 w 1109996"/>
                  <a:gd name="connsiteY1" fmla="*/ 638668 h 986974"/>
                  <a:gd name="connsiteX2" fmla="*/ 1055972 w 1109996"/>
                  <a:gd name="connsiteY2" fmla="*/ 407507 h 986974"/>
                  <a:gd name="connsiteX3" fmla="*/ 1053006 w 1109996"/>
                  <a:gd name="connsiteY3" fmla="*/ 182321 h 986974"/>
                  <a:gd name="connsiteX4" fmla="*/ 974785 w 1109996"/>
                  <a:gd name="connsiteY4" fmla="*/ 172527 h 986974"/>
                  <a:gd name="connsiteX5" fmla="*/ 491706 w 1109996"/>
                  <a:gd name="connsiteY5" fmla="*/ 181154 h 986974"/>
                  <a:gd name="connsiteX6" fmla="*/ 595223 w 1109996"/>
                  <a:gd name="connsiteY6" fmla="*/ 0 h 986974"/>
                  <a:gd name="connsiteX7" fmla="*/ 0 w 1109996"/>
                  <a:gd name="connsiteY7" fmla="*/ 267418 h 986974"/>
                  <a:gd name="connsiteX8" fmla="*/ 0 w 1109996"/>
                  <a:gd name="connsiteY8" fmla="*/ 854014 h 986974"/>
                  <a:gd name="connsiteX9" fmla="*/ 362309 w 1109996"/>
                  <a:gd name="connsiteY9" fmla="*/ 966157 h 986974"/>
                  <a:gd name="connsiteX10" fmla="*/ 880164 w 1109996"/>
                  <a:gd name="connsiteY10" fmla="*/ 972989 h 986974"/>
                  <a:gd name="connsiteX11" fmla="*/ 986692 w 1109996"/>
                  <a:gd name="connsiteY11" fmla="*/ 825484 h 986974"/>
                  <a:gd name="connsiteX0" fmla="*/ 986692 w 1109996"/>
                  <a:gd name="connsiteY0" fmla="*/ 825484 h 986974"/>
                  <a:gd name="connsiteX1" fmla="*/ 1027442 w 1109996"/>
                  <a:gd name="connsiteY1" fmla="*/ 638668 h 986974"/>
                  <a:gd name="connsiteX2" fmla="*/ 1055972 w 1109996"/>
                  <a:gd name="connsiteY2" fmla="*/ 407507 h 986974"/>
                  <a:gd name="connsiteX3" fmla="*/ 1053006 w 1109996"/>
                  <a:gd name="connsiteY3" fmla="*/ 182321 h 986974"/>
                  <a:gd name="connsiteX4" fmla="*/ 974785 w 1109996"/>
                  <a:gd name="connsiteY4" fmla="*/ 172527 h 986974"/>
                  <a:gd name="connsiteX5" fmla="*/ 491706 w 1109996"/>
                  <a:gd name="connsiteY5" fmla="*/ 181154 h 986974"/>
                  <a:gd name="connsiteX6" fmla="*/ 595223 w 1109996"/>
                  <a:gd name="connsiteY6" fmla="*/ 0 h 986974"/>
                  <a:gd name="connsiteX7" fmla="*/ 0 w 1109996"/>
                  <a:gd name="connsiteY7" fmla="*/ 267418 h 986974"/>
                  <a:gd name="connsiteX8" fmla="*/ 0 w 1109996"/>
                  <a:gd name="connsiteY8" fmla="*/ 854014 h 986974"/>
                  <a:gd name="connsiteX9" fmla="*/ 362309 w 1109996"/>
                  <a:gd name="connsiteY9" fmla="*/ 966157 h 986974"/>
                  <a:gd name="connsiteX10" fmla="*/ 880164 w 1109996"/>
                  <a:gd name="connsiteY10" fmla="*/ 972989 h 986974"/>
                  <a:gd name="connsiteX11" fmla="*/ 986692 w 1109996"/>
                  <a:gd name="connsiteY11" fmla="*/ 825484 h 986974"/>
                  <a:gd name="connsiteX0" fmla="*/ 986692 w 1109996"/>
                  <a:gd name="connsiteY0" fmla="*/ 825484 h 986974"/>
                  <a:gd name="connsiteX1" fmla="*/ 1027442 w 1109996"/>
                  <a:gd name="connsiteY1" fmla="*/ 638668 h 986974"/>
                  <a:gd name="connsiteX2" fmla="*/ 1055972 w 1109996"/>
                  <a:gd name="connsiteY2" fmla="*/ 407507 h 986974"/>
                  <a:gd name="connsiteX3" fmla="*/ 1053006 w 1109996"/>
                  <a:gd name="connsiteY3" fmla="*/ 182321 h 986974"/>
                  <a:gd name="connsiteX4" fmla="*/ 974785 w 1109996"/>
                  <a:gd name="connsiteY4" fmla="*/ 172527 h 986974"/>
                  <a:gd name="connsiteX5" fmla="*/ 491706 w 1109996"/>
                  <a:gd name="connsiteY5" fmla="*/ 181154 h 986974"/>
                  <a:gd name="connsiteX6" fmla="*/ 595223 w 1109996"/>
                  <a:gd name="connsiteY6" fmla="*/ 0 h 986974"/>
                  <a:gd name="connsiteX7" fmla="*/ 0 w 1109996"/>
                  <a:gd name="connsiteY7" fmla="*/ 267418 h 986974"/>
                  <a:gd name="connsiteX8" fmla="*/ 0 w 1109996"/>
                  <a:gd name="connsiteY8" fmla="*/ 854014 h 986974"/>
                  <a:gd name="connsiteX9" fmla="*/ 362309 w 1109996"/>
                  <a:gd name="connsiteY9" fmla="*/ 966157 h 986974"/>
                  <a:gd name="connsiteX10" fmla="*/ 880164 w 1109996"/>
                  <a:gd name="connsiteY10" fmla="*/ 972989 h 986974"/>
                  <a:gd name="connsiteX11" fmla="*/ 986692 w 1109996"/>
                  <a:gd name="connsiteY11" fmla="*/ 825484 h 986974"/>
                  <a:gd name="connsiteX0" fmla="*/ 986692 w 1109996"/>
                  <a:gd name="connsiteY0" fmla="*/ 825484 h 995044"/>
                  <a:gd name="connsiteX1" fmla="*/ 1027442 w 1109996"/>
                  <a:gd name="connsiteY1" fmla="*/ 638668 h 995044"/>
                  <a:gd name="connsiteX2" fmla="*/ 1055972 w 1109996"/>
                  <a:gd name="connsiteY2" fmla="*/ 407507 h 995044"/>
                  <a:gd name="connsiteX3" fmla="*/ 1053006 w 1109996"/>
                  <a:gd name="connsiteY3" fmla="*/ 182321 h 995044"/>
                  <a:gd name="connsiteX4" fmla="*/ 974785 w 1109996"/>
                  <a:gd name="connsiteY4" fmla="*/ 172527 h 995044"/>
                  <a:gd name="connsiteX5" fmla="*/ 491706 w 1109996"/>
                  <a:gd name="connsiteY5" fmla="*/ 181154 h 995044"/>
                  <a:gd name="connsiteX6" fmla="*/ 595223 w 1109996"/>
                  <a:gd name="connsiteY6" fmla="*/ 0 h 995044"/>
                  <a:gd name="connsiteX7" fmla="*/ 0 w 1109996"/>
                  <a:gd name="connsiteY7" fmla="*/ 267418 h 995044"/>
                  <a:gd name="connsiteX8" fmla="*/ 0 w 1109996"/>
                  <a:gd name="connsiteY8" fmla="*/ 854014 h 995044"/>
                  <a:gd name="connsiteX9" fmla="*/ 362309 w 1109996"/>
                  <a:gd name="connsiteY9" fmla="*/ 966157 h 995044"/>
                  <a:gd name="connsiteX10" fmla="*/ 884927 w 1109996"/>
                  <a:gd name="connsiteY10" fmla="*/ 984895 h 995044"/>
                  <a:gd name="connsiteX11" fmla="*/ 986692 w 1109996"/>
                  <a:gd name="connsiteY11" fmla="*/ 825484 h 995044"/>
                  <a:gd name="connsiteX0" fmla="*/ 986692 w 1109996"/>
                  <a:gd name="connsiteY0" fmla="*/ 825484 h 995044"/>
                  <a:gd name="connsiteX1" fmla="*/ 1027442 w 1109996"/>
                  <a:gd name="connsiteY1" fmla="*/ 638668 h 995044"/>
                  <a:gd name="connsiteX2" fmla="*/ 1055972 w 1109996"/>
                  <a:gd name="connsiteY2" fmla="*/ 407507 h 995044"/>
                  <a:gd name="connsiteX3" fmla="*/ 1053006 w 1109996"/>
                  <a:gd name="connsiteY3" fmla="*/ 182321 h 995044"/>
                  <a:gd name="connsiteX4" fmla="*/ 974785 w 1109996"/>
                  <a:gd name="connsiteY4" fmla="*/ 172527 h 995044"/>
                  <a:gd name="connsiteX5" fmla="*/ 491706 w 1109996"/>
                  <a:gd name="connsiteY5" fmla="*/ 181154 h 995044"/>
                  <a:gd name="connsiteX6" fmla="*/ 595223 w 1109996"/>
                  <a:gd name="connsiteY6" fmla="*/ 0 h 995044"/>
                  <a:gd name="connsiteX7" fmla="*/ 0 w 1109996"/>
                  <a:gd name="connsiteY7" fmla="*/ 267418 h 995044"/>
                  <a:gd name="connsiteX8" fmla="*/ 0 w 1109996"/>
                  <a:gd name="connsiteY8" fmla="*/ 854014 h 995044"/>
                  <a:gd name="connsiteX9" fmla="*/ 362309 w 1109996"/>
                  <a:gd name="connsiteY9" fmla="*/ 966157 h 995044"/>
                  <a:gd name="connsiteX10" fmla="*/ 884927 w 1109996"/>
                  <a:gd name="connsiteY10" fmla="*/ 984895 h 995044"/>
                  <a:gd name="connsiteX11" fmla="*/ 986692 w 1109996"/>
                  <a:gd name="connsiteY11" fmla="*/ 825484 h 995044"/>
                  <a:gd name="connsiteX0" fmla="*/ 986692 w 1109996"/>
                  <a:gd name="connsiteY0" fmla="*/ 825484 h 988698"/>
                  <a:gd name="connsiteX1" fmla="*/ 1027442 w 1109996"/>
                  <a:gd name="connsiteY1" fmla="*/ 638668 h 988698"/>
                  <a:gd name="connsiteX2" fmla="*/ 1055972 w 1109996"/>
                  <a:gd name="connsiteY2" fmla="*/ 407507 h 988698"/>
                  <a:gd name="connsiteX3" fmla="*/ 1053006 w 1109996"/>
                  <a:gd name="connsiteY3" fmla="*/ 182321 h 988698"/>
                  <a:gd name="connsiteX4" fmla="*/ 974785 w 1109996"/>
                  <a:gd name="connsiteY4" fmla="*/ 172527 h 988698"/>
                  <a:gd name="connsiteX5" fmla="*/ 491706 w 1109996"/>
                  <a:gd name="connsiteY5" fmla="*/ 181154 h 988698"/>
                  <a:gd name="connsiteX6" fmla="*/ 595223 w 1109996"/>
                  <a:gd name="connsiteY6" fmla="*/ 0 h 988698"/>
                  <a:gd name="connsiteX7" fmla="*/ 0 w 1109996"/>
                  <a:gd name="connsiteY7" fmla="*/ 267418 h 988698"/>
                  <a:gd name="connsiteX8" fmla="*/ 0 w 1109996"/>
                  <a:gd name="connsiteY8" fmla="*/ 854014 h 988698"/>
                  <a:gd name="connsiteX9" fmla="*/ 362309 w 1109996"/>
                  <a:gd name="connsiteY9" fmla="*/ 966157 h 988698"/>
                  <a:gd name="connsiteX10" fmla="*/ 884927 w 1109996"/>
                  <a:gd name="connsiteY10" fmla="*/ 984895 h 988698"/>
                  <a:gd name="connsiteX11" fmla="*/ 986692 w 1109996"/>
                  <a:gd name="connsiteY11" fmla="*/ 825484 h 988698"/>
                  <a:gd name="connsiteX0" fmla="*/ 986692 w 1109996"/>
                  <a:gd name="connsiteY0" fmla="*/ 825484 h 988698"/>
                  <a:gd name="connsiteX1" fmla="*/ 1027442 w 1109996"/>
                  <a:gd name="connsiteY1" fmla="*/ 638668 h 988698"/>
                  <a:gd name="connsiteX2" fmla="*/ 1055972 w 1109996"/>
                  <a:gd name="connsiteY2" fmla="*/ 407507 h 988698"/>
                  <a:gd name="connsiteX3" fmla="*/ 1053006 w 1109996"/>
                  <a:gd name="connsiteY3" fmla="*/ 182321 h 988698"/>
                  <a:gd name="connsiteX4" fmla="*/ 974785 w 1109996"/>
                  <a:gd name="connsiteY4" fmla="*/ 172527 h 988698"/>
                  <a:gd name="connsiteX5" fmla="*/ 491706 w 1109996"/>
                  <a:gd name="connsiteY5" fmla="*/ 181154 h 988698"/>
                  <a:gd name="connsiteX6" fmla="*/ 595223 w 1109996"/>
                  <a:gd name="connsiteY6" fmla="*/ 0 h 988698"/>
                  <a:gd name="connsiteX7" fmla="*/ 0 w 1109996"/>
                  <a:gd name="connsiteY7" fmla="*/ 267418 h 988698"/>
                  <a:gd name="connsiteX8" fmla="*/ 0 w 1109996"/>
                  <a:gd name="connsiteY8" fmla="*/ 854014 h 988698"/>
                  <a:gd name="connsiteX9" fmla="*/ 362309 w 1109996"/>
                  <a:gd name="connsiteY9" fmla="*/ 966157 h 988698"/>
                  <a:gd name="connsiteX10" fmla="*/ 884927 w 1109996"/>
                  <a:gd name="connsiteY10" fmla="*/ 984895 h 988698"/>
                  <a:gd name="connsiteX11" fmla="*/ 986692 w 1109996"/>
                  <a:gd name="connsiteY11" fmla="*/ 825484 h 988698"/>
                  <a:gd name="connsiteX0" fmla="*/ 986692 w 1109996"/>
                  <a:gd name="connsiteY0" fmla="*/ 782271 h 945485"/>
                  <a:gd name="connsiteX1" fmla="*/ 1027442 w 1109996"/>
                  <a:gd name="connsiteY1" fmla="*/ 595455 h 945485"/>
                  <a:gd name="connsiteX2" fmla="*/ 1055972 w 1109996"/>
                  <a:gd name="connsiteY2" fmla="*/ 364294 h 945485"/>
                  <a:gd name="connsiteX3" fmla="*/ 1053006 w 1109996"/>
                  <a:gd name="connsiteY3" fmla="*/ 139108 h 945485"/>
                  <a:gd name="connsiteX4" fmla="*/ 974785 w 1109996"/>
                  <a:gd name="connsiteY4" fmla="*/ 129314 h 945485"/>
                  <a:gd name="connsiteX5" fmla="*/ 491706 w 1109996"/>
                  <a:gd name="connsiteY5" fmla="*/ 137941 h 945485"/>
                  <a:gd name="connsiteX6" fmla="*/ 559527 w 1109996"/>
                  <a:gd name="connsiteY6" fmla="*/ 0 h 945485"/>
                  <a:gd name="connsiteX7" fmla="*/ 0 w 1109996"/>
                  <a:gd name="connsiteY7" fmla="*/ 224205 h 945485"/>
                  <a:gd name="connsiteX8" fmla="*/ 0 w 1109996"/>
                  <a:gd name="connsiteY8" fmla="*/ 810801 h 945485"/>
                  <a:gd name="connsiteX9" fmla="*/ 362309 w 1109996"/>
                  <a:gd name="connsiteY9" fmla="*/ 922944 h 945485"/>
                  <a:gd name="connsiteX10" fmla="*/ 884927 w 1109996"/>
                  <a:gd name="connsiteY10" fmla="*/ 941682 h 945485"/>
                  <a:gd name="connsiteX11" fmla="*/ 986692 w 1109996"/>
                  <a:gd name="connsiteY11" fmla="*/ 782271 h 945485"/>
                  <a:gd name="connsiteX0" fmla="*/ 986692 w 1109996"/>
                  <a:gd name="connsiteY0" fmla="*/ 782271 h 945485"/>
                  <a:gd name="connsiteX1" fmla="*/ 1027442 w 1109996"/>
                  <a:gd name="connsiteY1" fmla="*/ 595455 h 945485"/>
                  <a:gd name="connsiteX2" fmla="*/ 1055972 w 1109996"/>
                  <a:gd name="connsiteY2" fmla="*/ 364294 h 945485"/>
                  <a:gd name="connsiteX3" fmla="*/ 1053006 w 1109996"/>
                  <a:gd name="connsiteY3" fmla="*/ 139108 h 945485"/>
                  <a:gd name="connsiteX4" fmla="*/ 974785 w 1109996"/>
                  <a:gd name="connsiteY4" fmla="*/ 129314 h 945485"/>
                  <a:gd name="connsiteX5" fmla="*/ 570238 w 1109996"/>
                  <a:gd name="connsiteY5" fmla="*/ 125595 h 945485"/>
                  <a:gd name="connsiteX6" fmla="*/ 559527 w 1109996"/>
                  <a:gd name="connsiteY6" fmla="*/ 0 h 945485"/>
                  <a:gd name="connsiteX7" fmla="*/ 0 w 1109996"/>
                  <a:gd name="connsiteY7" fmla="*/ 224205 h 945485"/>
                  <a:gd name="connsiteX8" fmla="*/ 0 w 1109996"/>
                  <a:gd name="connsiteY8" fmla="*/ 810801 h 945485"/>
                  <a:gd name="connsiteX9" fmla="*/ 362309 w 1109996"/>
                  <a:gd name="connsiteY9" fmla="*/ 922944 h 945485"/>
                  <a:gd name="connsiteX10" fmla="*/ 884927 w 1109996"/>
                  <a:gd name="connsiteY10" fmla="*/ 941682 h 945485"/>
                  <a:gd name="connsiteX11" fmla="*/ 986692 w 1109996"/>
                  <a:gd name="connsiteY11" fmla="*/ 782271 h 945485"/>
                  <a:gd name="connsiteX0" fmla="*/ 986692 w 1109996"/>
                  <a:gd name="connsiteY0" fmla="*/ 782271 h 945485"/>
                  <a:gd name="connsiteX1" fmla="*/ 1027442 w 1109996"/>
                  <a:gd name="connsiteY1" fmla="*/ 595455 h 945485"/>
                  <a:gd name="connsiteX2" fmla="*/ 1055972 w 1109996"/>
                  <a:gd name="connsiteY2" fmla="*/ 364294 h 945485"/>
                  <a:gd name="connsiteX3" fmla="*/ 1053006 w 1109996"/>
                  <a:gd name="connsiteY3" fmla="*/ 139108 h 945485"/>
                  <a:gd name="connsiteX4" fmla="*/ 974785 w 1109996"/>
                  <a:gd name="connsiteY4" fmla="*/ 129314 h 945485"/>
                  <a:gd name="connsiteX5" fmla="*/ 570238 w 1109996"/>
                  <a:gd name="connsiteY5" fmla="*/ 125595 h 945485"/>
                  <a:gd name="connsiteX6" fmla="*/ 559527 w 1109996"/>
                  <a:gd name="connsiteY6" fmla="*/ 0 h 945485"/>
                  <a:gd name="connsiteX7" fmla="*/ 0 w 1109996"/>
                  <a:gd name="connsiteY7" fmla="*/ 224205 h 945485"/>
                  <a:gd name="connsiteX8" fmla="*/ 0 w 1109996"/>
                  <a:gd name="connsiteY8" fmla="*/ 810801 h 945485"/>
                  <a:gd name="connsiteX9" fmla="*/ 362309 w 1109996"/>
                  <a:gd name="connsiteY9" fmla="*/ 922944 h 945485"/>
                  <a:gd name="connsiteX10" fmla="*/ 884927 w 1109996"/>
                  <a:gd name="connsiteY10" fmla="*/ 941682 h 945485"/>
                  <a:gd name="connsiteX11" fmla="*/ 986692 w 1109996"/>
                  <a:gd name="connsiteY11" fmla="*/ 782271 h 945485"/>
                  <a:gd name="connsiteX0" fmla="*/ 986692 w 1109996"/>
                  <a:gd name="connsiteY0" fmla="*/ 782271 h 945485"/>
                  <a:gd name="connsiteX1" fmla="*/ 1027442 w 1109996"/>
                  <a:gd name="connsiteY1" fmla="*/ 595455 h 945485"/>
                  <a:gd name="connsiteX2" fmla="*/ 1055972 w 1109996"/>
                  <a:gd name="connsiteY2" fmla="*/ 364294 h 945485"/>
                  <a:gd name="connsiteX3" fmla="*/ 1053006 w 1109996"/>
                  <a:gd name="connsiteY3" fmla="*/ 139108 h 945485"/>
                  <a:gd name="connsiteX4" fmla="*/ 974785 w 1109996"/>
                  <a:gd name="connsiteY4" fmla="*/ 129314 h 945485"/>
                  <a:gd name="connsiteX5" fmla="*/ 570238 w 1109996"/>
                  <a:gd name="connsiteY5" fmla="*/ 125595 h 945485"/>
                  <a:gd name="connsiteX6" fmla="*/ 559527 w 1109996"/>
                  <a:gd name="connsiteY6" fmla="*/ 0 h 945485"/>
                  <a:gd name="connsiteX7" fmla="*/ 0 w 1109996"/>
                  <a:gd name="connsiteY7" fmla="*/ 224205 h 945485"/>
                  <a:gd name="connsiteX8" fmla="*/ 0 w 1109996"/>
                  <a:gd name="connsiteY8" fmla="*/ 810801 h 945485"/>
                  <a:gd name="connsiteX9" fmla="*/ 362309 w 1109996"/>
                  <a:gd name="connsiteY9" fmla="*/ 922944 h 945485"/>
                  <a:gd name="connsiteX10" fmla="*/ 884927 w 1109996"/>
                  <a:gd name="connsiteY10" fmla="*/ 941682 h 945485"/>
                  <a:gd name="connsiteX11" fmla="*/ 986692 w 1109996"/>
                  <a:gd name="connsiteY11" fmla="*/ 782271 h 945485"/>
                  <a:gd name="connsiteX0" fmla="*/ 986692 w 1109996"/>
                  <a:gd name="connsiteY0" fmla="*/ 782271 h 945485"/>
                  <a:gd name="connsiteX1" fmla="*/ 1027442 w 1109996"/>
                  <a:gd name="connsiteY1" fmla="*/ 595455 h 945485"/>
                  <a:gd name="connsiteX2" fmla="*/ 1055972 w 1109996"/>
                  <a:gd name="connsiteY2" fmla="*/ 364294 h 945485"/>
                  <a:gd name="connsiteX3" fmla="*/ 1053006 w 1109996"/>
                  <a:gd name="connsiteY3" fmla="*/ 139108 h 945485"/>
                  <a:gd name="connsiteX4" fmla="*/ 974785 w 1109996"/>
                  <a:gd name="connsiteY4" fmla="*/ 129314 h 945485"/>
                  <a:gd name="connsiteX5" fmla="*/ 570238 w 1109996"/>
                  <a:gd name="connsiteY5" fmla="*/ 125595 h 945485"/>
                  <a:gd name="connsiteX6" fmla="*/ 559527 w 1109996"/>
                  <a:gd name="connsiteY6" fmla="*/ 0 h 945485"/>
                  <a:gd name="connsiteX7" fmla="*/ 0 w 1109996"/>
                  <a:gd name="connsiteY7" fmla="*/ 224205 h 945485"/>
                  <a:gd name="connsiteX8" fmla="*/ 0 w 1109996"/>
                  <a:gd name="connsiteY8" fmla="*/ 810801 h 945485"/>
                  <a:gd name="connsiteX9" fmla="*/ 362309 w 1109996"/>
                  <a:gd name="connsiteY9" fmla="*/ 922944 h 945485"/>
                  <a:gd name="connsiteX10" fmla="*/ 884927 w 1109996"/>
                  <a:gd name="connsiteY10" fmla="*/ 941682 h 945485"/>
                  <a:gd name="connsiteX11" fmla="*/ 986692 w 1109996"/>
                  <a:gd name="connsiteY11" fmla="*/ 782271 h 945485"/>
                  <a:gd name="connsiteX0" fmla="*/ 986692 w 1109996"/>
                  <a:gd name="connsiteY0" fmla="*/ 782271 h 945485"/>
                  <a:gd name="connsiteX1" fmla="*/ 1027442 w 1109996"/>
                  <a:gd name="connsiteY1" fmla="*/ 595455 h 945485"/>
                  <a:gd name="connsiteX2" fmla="*/ 1055972 w 1109996"/>
                  <a:gd name="connsiteY2" fmla="*/ 364294 h 945485"/>
                  <a:gd name="connsiteX3" fmla="*/ 1053006 w 1109996"/>
                  <a:gd name="connsiteY3" fmla="*/ 139108 h 945485"/>
                  <a:gd name="connsiteX4" fmla="*/ 974785 w 1109996"/>
                  <a:gd name="connsiteY4" fmla="*/ 129314 h 945485"/>
                  <a:gd name="connsiteX5" fmla="*/ 570238 w 1109996"/>
                  <a:gd name="connsiteY5" fmla="*/ 125595 h 945485"/>
                  <a:gd name="connsiteX6" fmla="*/ 559527 w 1109996"/>
                  <a:gd name="connsiteY6" fmla="*/ 0 h 945485"/>
                  <a:gd name="connsiteX7" fmla="*/ 0 w 1109996"/>
                  <a:gd name="connsiteY7" fmla="*/ 224205 h 945485"/>
                  <a:gd name="connsiteX8" fmla="*/ 0 w 1109996"/>
                  <a:gd name="connsiteY8" fmla="*/ 810801 h 945485"/>
                  <a:gd name="connsiteX9" fmla="*/ 362309 w 1109996"/>
                  <a:gd name="connsiteY9" fmla="*/ 922944 h 945485"/>
                  <a:gd name="connsiteX10" fmla="*/ 884927 w 1109996"/>
                  <a:gd name="connsiteY10" fmla="*/ 941682 h 945485"/>
                  <a:gd name="connsiteX11" fmla="*/ 986692 w 1109996"/>
                  <a:gd name="connsiteY11" fmla="*/ 782271 h 945485"/>
                  <a:gd name="connsiteX0" fmla="*/ 986692 w 1109996"/>
                  <a:gd name="connsiteY0" fmla="*/ 782271 h 945485"/>
                  <a:gd name="connsiteX1" fmla="*/ 1027442 w 1109996"/>
                  <a:gd name="connsiteY1" fmla="*/ 595455 h 945485"/>
                  <a:gd name="connsiteX2" fmla="*/ 1055972 w 1109996"/>
                  <a:gd name="connsiteY2" fmla="*/ 364294 h 945485"/>
                  <a:gd name="connsiteX3" fmla="*/ 1053006 w 1109996"/>
                  <a:gd name="connsiteY3" fmla="*/ 139108 h 945485"/>
                  <a:gd name="connsiteX4" fmla="*/ 974785 w 1109996"/>
                  <a:gd name="connsiteY4" fmla="*/ 129314 h 945485"/>
                  <a:gd name="connsiteX5" fmla="*/ 570238 w 1109996"/>
                  <a:gd name="connsiteY5" fmla="*/ 125595 h 945485"/>
                  <a:gd name="connsiteX6" fmla="*/ 559527 w 1109996"/>
                  <a:gd name="connsiteY6" fmla="*/ 0 h 945485"/>
                  <a:gd name="connsiteX7" fmla="*/ 0 w 1109996"/>
                  <a:gd name="connsiteY7" fmla="*/ 224205 h 945485"/>
                  <a:gd name="connsiteX8" fmla="*/ 0 w 1109996"/>
                  <a:gd name="connsiteY8" fmla="*/ 810801 h 945485"/>
                  <a:gd name="connsiteX9" fmla="*/ 362309 w 1109996"/>
                  <a:gd name="connsiteY9" fmla="*/ 922944 h 945485"/>
                  <a:gd name="connsiteX10" fmla="*/ 884927 w 1109996"/>
                  <a:gd name="connsiteY10" fmla="*/ 941682 h 945485"/>
                  <a:gd name="connsiteX11" fmla="*/ 986692 w 1109996"/>
                  <a:gd name="connsiteY11" fmla="*/ 782271 h 945485"/>
                  <a:gd name="connsiteX0" fmla="*/ 986692 w 1109996"/>
                  <a:gd name="connsiteY0" fmla="*/ 779541 h 942755"/>
                  <a:gd name="connsiteX1" fmla="*/ 1027442 w 1109996"/>
                  <a:gd name="connsiteY1" fmla="*/ 592725 h 942755"/>
                  <a:gd name="connsiteX2" fmla="*/ 1055972 w 1109996"/>
                  <a:gd name="connsiteY2" fmla="*/ 361564 h 942755"/>
                  <a:gd name="connsiteX3" fmla="*/ 1053006 w 1109996"/>
                  <a:gd name="connsiteY3" fmla="*/ 136378 h 942755"/>
                  <a:gd name="connsiteX4" fmla="*/ 974785 w 1109996"/>
                  <a:gd name="connsiteY4" fmla="*/ 126584 h 942755"/>
                  <a:gd name="connsiteX5" fmla="*/ 570238 w 1109996"/>
                  <a:gd name="connsiteY5" fmla="*/ 122865 h 942755"/>
                  <a:gd name="connsiteX6" fmla="*/ 543741 w 1109996"/>
                  <a:gd name="connsiteY6" fmla="*/ 0 h 942755"/>
                  <a:gd name="connsiteX7" fmla="*/ 0 w 1109996"/>
                  <a:gd name="connsiteY7" fmla="*/ 221475 h 942755"/>
                  <a:gd name="connsiteX8" fmla="*/ 0 w 1109996"/>
                  <a:gd name="connsiteY8" fmla="*/ 808071 h 942755"/>
                  <a:gd name="connsiteX9" fmla="*/ 362309 w 1109996"/>
                  <a:gd name="connsiteY9" fmla="*/ 920214 h 942755"/>
                  <a:gd name="connsiteX10" fmla="*/ 884927 w 1109996"/>
                  <a:gd name="connsiteY10" fmla="*/ 938952 h 942755"/>
                  <a:gd name="connsiteX11" fmla="*/ 986692 w 1109996"/>
                  <a:gd name="connsiteY11" fmla="*/ 779541 h 942755"/>
                  <a:gd name="connsiteX0" fmla="*/ 986692 w 1109996"/>
                  <a:gd name="connsiteY0" fmla="*/ 779541 h 942755"/>
                  <a:gd name="connsiteX1" fmla="*/ 1027442 w 1109996"/>
                  <a:gd name="connsiteY1" fmla="*/ 592725 h 942755"/>
                  <a:gd name="connsiteX2" fmla="*/ 1055972 w 1109996"/>
                  <a:gd name="connsiteY2" fmla="*/ 361564 h 942755"/>
                  <a:gd name="connsiteX3" fmla="*/ 1053006 w 1109996"/>
                  <a:gd name="connsiteY3" fmla="*/ 136378 h 942755"/>
                  <a:gd name="connsiteX4" fmla="*/ 974785 w 1109996"/>
                  <a:gd name="connsiteY4" fmla="*/ 126584 h 942755"/>
                  <a:gd name="connsiteX5" fmla="*/ 570238 w 1109996"/>
                  <a:gd name="connsiteY5" fmla="*/ 122865 h 942755"/>
                  <a:gd name="connsiteX6" fmla="*/ 543741 w 1109996"/>
                  <a:gd name="connsiteY6" fmla="*/ 0 h 942755"/>
                  <a:gd name="connsiteX7" fmla="*/ 0 w 1109996"/>
                  <a:gd name="connsiteY7" fmla="*/ 221475 h 942755"/>
                  <a:gd name="connsiteX8" fmla="*/ 0 w 1109996"/>
                  <a:gd name="connsiteY8" fmla="*/ 808071 h 942755"/>
                  <a:gd name="connsiteX9" fmla="*/ 362309 w 1109996"/>
                  <a:gd name="connsiteY9" fmla="*/ 920214 h 942755"/>
                  <a:gd name="connsiteX10" fmla="*/ 884927 w 1109996"/>
                  <a:gd name="connsiteY10" fmla="*/ 938952 h 942755"/>
                  <a:gd name="connsiteX11" fmla="*/ 986692 w 1109996"/>
                  <a:gd name="connsiteY11" fmla="*/ 779541 h 942755"/>
                  <a:gd name="connsiteX0" fmla="*/ 986692 w 1109996"/>
                  <a:gd name="connsiteY0" fmla="*/ 779541 h 942755"/>
                  <a:gd name="connsiteX1" fmla="*/ 1027442 w 1109996"/>
                  <a:gd name="connsiteY1" fmla="*/ 592725 h 942755"/>
                  <a:gd name="connsiteX2" fmla="*/ 1055972 w 1109996"/>
                  <a:gd name="connsiteY2" fmla="*/ 361564 h 942755"/>
                  <a:gd name="connsiteX3" fmla="*/ 1053006 w 1109996"/>
                  <a:gd name="connsiteY3" fmla="*/ 136378 h 942755"/>
                  <a:gd name="connsiteX4" fmla="*/ 974785 w 1109996"/>
                  <a:gd name="connsiteY4" fmla="*/ 126584 h 942755"/>
                  <a:gd name="connsiteX5" fmla="*/ 570238 w 1109996"/>
                  <a:gd name="connsiteY5" fmla="*/ 122865 h 942755"/>
                  <a:gd name="connsiteX6" fmla="*/ 543741 w 1109996"/>
                  <a:gd name="connsiteY6" fmla="*/ 0 h 942755"/>
                  <a:gd name="connsiteX7" fmla="*/ 0 w 1109996"/>
                  <a:gd name="connsiteY7" fmla="*/ 221475 h 942755"/>
                  <a:gd name="connsiteX8" fmla="*/ 0 w 1109996"/>
                  <a:gd name="connsiteY8" fmla="*/ 808071 h 942755"/>
                  <a:gd name="connsiteX9" fmla="*/ 362309 w 1109996"/>
                  <a:gd name="connsiteY9" fmla="*/ 920214 h 942755"/>
                  <a:gd name="connsiteX10" fmla="*/ 884927 w 1109996"/>
                  <a:gd name="connsiteY10" fmla="*/ 938952 h 942755"/>
                  <a:gd name="connsiteX11" fmla="*/ 986692 w 1109996"/>
                  <a:gd name="connsiteY11" fmla="*/ 779541 h 942755"/>
                  <a:gd name="connsiteX0" fmla="*/ 986692 w 1109996"/>
                  <a:gd name="connsiteY0" fmla="*/ 779541 h 942755"/>
                  <a:gd name="connsiteX1" fmla="*/ 1027442 w 1109996"/>
                  <a:gd name="connsiteY1" fmla="*/ 592725 h 942755"/>
                  <a:gd name="connsiteX2" fmla="*/ 1055972 w 1109996"/>
                  <a:gd name="connsiteY2" fmla="*/ 361564 h 942755"/>
                  <a:gd name="connsiteX3" fmla="*/ 1053006 w 1109996"/>
                  <a:gd name="connsiteY3" fmla="*/ 136378 h 942755"/>
                  <a:gd name="connsiteX4" fmla="*/ 974785 w 1109996"/>
                  <a:gd name="connsiteY4" fmla="*/ 126584 h 942755"/>
                  <a:gd name="connsiteX5" fmla="*/ 570238 w 1109996"/>
                  <a:gd name="connsiteY5" fmla="*/ 122865 h 942755"/>
                  <a:gd name="connsiteX6" fmla="*/ 540584 w 1109996"/>
                  <a:gd name="connsiteY6" fmla="*/ 0 h 942755"/>
                  <a:gd name="connsiteX7" fmla="*/ 0 w 1109996"/>
                  <a:gd name="connsiteY7" fmla="*/ 221475 h 942755"/>
                  <a:gd name="connsiteX8" fmla="*/ 0 w 1109996"/>
                  <a:gd name="connsiteY8" fmla="*/ 808071 h 942755"/>
                  <a:gd name="connsiteX9" fmla="*/ 362309 w 1109996"/>
                  <a:gd name="connsiteY9" fmla="*/ 920214 h 942755"/>
                  <a:gd name="connsiteX10" fmla="*/ 884927 w 1109996"/>
                  <a:gd name="connsiteY10" fmla="*/ 938952 h 942755"/>
                  <a:gd name="connsiteX11" fmla="*/ 986692 w 1109996"/>
                  <a:gd name="connsiteY11" fmla="*/ 779541 h 942755"/>
                  <a:gd name="connsiteX0" fmla="*/ 986692 w 1109996"/>
                  <a:gd name="connsiteY0" fmla="*/ 779541 h 942755"/>
                  <a:gd name="connsiteX1" fmla="*/ 1027442 w 1109996"/>
                  <a:gd name="connsiteY1" fmla="*/ 592725 h 942755"/>
                  <a:gd name="connsiteX2" fmla="*/ 1055972 w 1109996"/>
                  <a:gd name="connsiteY2" fmla="*/ 361564 h 942755"/>
                  <a:gd name="connsiteX3" fmla="*/ 1053006 w 1109996"/>
                  <a:gd name="connsiteY3" fmla="*/ 136378 h 942755"/>
                  <a:gd name="connsiteX4" fmla="*/ 974785 w 1109996"/>
                  <a:gd name="connsiteY4" fmla="*/ 126584 h 942755"/>
                  <a:gd name="connsiteX5" fmla="*/ 570238 w 1109996"/>
                  <a:gd name="connsiteY5" fmla="*/ 122865 h 942755"/>
                  <a:gd name="connsiteX6" fmla="*/ 540584 w 1109996"/>
                  <a:gd name="connsiteY6" fmla="*/ 0 h 942755"/>
                  <a:gd name="connsiteX7" fmla="*/ 0 w 1109996"/>
                  <a:gd name="connsiteY7" fmla="*/ 221475 h 942755"/>
                  <a:gd name="connsiteX8" fmla="*/ 0 w 1109996"/>
                  <a:gd name="connsiteY8" fmla="*/ 808071 h 942755"/>
                  <a:gd name="connsiteX9" fmla="*/ 362309 w 1109996"/>
                  <a:gd name="connsiteY9" fmla="*/ 920214 h 942755"/>
                  <a:gd name="connsiteX10" fmla="*/ 884927 w 1109996"/>
                  <a:gd name="connsiteY10" fmla="*/ 938952 h 942755"/>
                  <a:gd name="connsiteX11" fmla="*/ 986692 w 1109996"/>
                  <a:gd name="connsiteY11" fmla="*/ 779541 h 942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09996" h="942755">
                    <a:moveTo>
                      <a:pt x="986692" y="779541"/>
                    </a:moveTo>
                    <a:cubicBezTo>
                      <a:pt x="1020437" y="749688"/>
                      <a:pt x="1117840" y="705004"/>
                      <a:pt x="1027442" y="592725"/>
                    </a:cubicBezTo>
                    <a:cubicBezTo>
                      <a:pt x="1094896" y="559327"/>
                      <a:pt x="1129012" y="425918"/>
                      <a:pt x="1055972" y="361564"/>
                    </a:cubicBezTo>
                    <a:cubicBezTo>
                      <a:pt x="1119277" y="300790"/>
                      <a:pt x="1137338" y="211439"/>
                      <a:pt x="1053006" y="136378"/>
                    </a:cubicBezTo>
                    <a:cubicBezTo>
                      <a:pt x="1003120" y="125969"/>
                      <a:pt x="1000859" y="129849"/>
                      <a:pt x="974785" y="126584"/>
                    </a:cubicBezTo>
                    <a:cubicBezTo>
                      <a:pt x="855720" y="122614"/>
                      <a:pt x="705087" y="124105"/>
                      <a:pt x="570238" y="122865"/>
                    </a:cubicBezTo>
                    <a:cubicBezTo>
                      <a:pt x="566862" y="73399"/>
                      <a:pt x="578688" y="74034"/>
                      <a:pt x="540584" y="0"/>
                    </a:cubicBezTo>
                    <a:cubicBezTo>
                      <a:pt x="221406" y="48883"/>
                      <a:pt x="181155" y="129460"/>
                      <a:pt x="0" y="221475"/>
                    </a:cubicBezTo>
                    <a:lnTo>
                      <a:pt x="0" y="808071"/>
                    </a:lnTo>
                    <a:cubicBezTo>
                      <a:pt x="69011" y="810946"/>
                      <a:pt x="189780" y="900086"/>
                      <a:pt x="362309" y="920214"/>
                    </a:cubicBezTo>
                    <a:cubicBezTo>
                      <a:pt x="516544" y="944012"/>
                      <a:pt x="753082" y="946522"/>
                      <a:pt x="884927" y="938952"/>
                    </a:cubicBezTo>
                    <a:cubicBezTo>
                      <a:pt x="1065985" y="934556"/>
                      <a:pt x="1049459" y="820975"/>
                      <a:pt x="986692" y="779541"/>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2" name="Rectangle 11">
                <a:extLst>
                  <a:ext uri="{FF2B5EF4-FFF2-40B4-BE49-F238E27FC236}">
                    <a16:creationId xmlns:a16="http://schemas.microsoft.com/office/drawing/2014/main" id="{970D3EB5-6D19-4AA7-97B2-CE2D0301C757}"/>
                  </a:ext>
                </a:extLst>
              </p:cNvPr>
              <p:cNvSpPr/>
              <p:nvPr/>
            </p:nvSpPr>
            <p:spPr>
              <a:xfrm>
                <a:off x="2181528" y="3533421"/>
                <a:ext cx="1072717" cy="63126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13" name="Rectangle 12">
                <a:extLst>
                  <a:ext uri="{FF2B5EF4-FFF2-40B4-BE49-F238E27FC236}">
                    <a16:creationId xmlns:a16="http://schemas.microsoft.com/office/drawing/2014/main" id="{A692E80B-8CB0-4CD9-9CC3-EBCCCCD5C82D}"/>
                  </a:ext>
                </a:extLst>
              </p:cNvPr>
              <p:cNvSpPr/>
              <p:nvPr/>
            </p:nvSpPr>
            <p:spPr>
              <a:xfrm>
                <a:off x="3254243" y="3562478"/>
                <a:ext cx="246361" cy="504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4" name="Oval 13">
                <a:extLst>
                  <a:ext uri="{FF2B5EF4-FFF2-40B4-BE49-F238E27FC236}">
                    <a16:creationId xmlns:a16="http://schemas.microsoft.com/office/drawing/2014/main" id="{A90165A2-C510-433E-A97B-5EC3499981D7}"/>
                  </a:ext>
                </a:extLst>
              </p:cNvPr>
              <p:cNvSpPr/>
              <p:nvPr/>
            </p:nvSpPr>
            <p:spPr>
              <a:xfrm>
                <a:off x="3314041" y="3928164"/>
                <a:ext cx="108000" cy="10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grpSp>
      </p:grpSp>
      <p:grpSp>
        <p:nvGrpSpPr>
          <p:cNvPr id="15" name="Group 14">
            <a:extLst>
              <a:ext uri="{FF2B5EF4-FFF2-40B4-BE49-F238E27FC236}">
                <a16:creationId xmlns:a16="http://schemas.microsoft.com/office/drawing/2014/main" id="{C79E2A07-6F9C-4917-BBC9-ECBA8FBE5B87}"/>
              </a:ext>
            </a:extLst>
          </p:cNvPr>
          <p:cNvGrpSpPr/>
          <p:nvPr/>
        </p:nvGrpSpPr>
        <p:grpSpPr>
          <a:xfrm>
            <a:off x="3215054" y="4089970"/>
            <a:ext cx="2928145" cy="735499"/>
            <a:chOff x="2499805" y="4719592"/>
            <a:chExt cx="2694742" cy="677103"/>
          </a:xfrm>
        </p:grpSpPr>
        <p:sp>
          <p:nvSpPr>
            <p:cNvPr id="16" name="Freeform 3">
              <a:extLst>
                <a:ext uri="{FF2B5EF4-FFF2-40B4-BE49-F238E27FC236}">
                  <a16:creationId xmlns:a16="http://schemas.microsoft.com/office/drawing/2014/main" id="{B0980BFE-9FD4-40DC-9CE1-0A5B6EF9D046}"/>
                </a:ext>
              </a:extLst>
            </p:cNvPr>
            <p:cNvSpPr/>
            <p:nvPr/>
          </p:nvSpPr>
          <p:spPr>
            <a:xfrm flipH="1">
              <a:off x="3322830" y="4719592"/>
              <a:ext cx="1871717" cy="630148"/>
            </a:xfrm>
            <a:custGeom>
              <a:avLst/>
              <a:gdLst>
                <a:gd name="connsiteX0" fmla="*/ 5029200 w 5029200"/>
                <a:gd name="connsiteY0" fmla="*/ 666750 h 1752600"/>
                <a:gd name="connsiteX1" fmla="*/ 4848225 w 5029200"/>
                <a:gd name="connsiteY1" fmla="*/ 1752600 h 1752600"/>
                <a:gd name="connsiteX2" fmla="*/ 2238375 w 5029200"/>
                <a:gd name="connsiteY2" fmla="*/ 1219200 h 1752600"/>
                <a:gd name="connsiteX3" fmla="*/ 1914525 w 5029200"/>
                <a:gd name="connsiteY3" fmla="*/ 1085850 h 1752600"/>
                <a:gd name="connsiteX4" fmla="*/ 200025 w 5029200"/>
                <a:gd name="connsiteY4" fmla="*/ 723900 h 1752600"/>
                <a:gd name="connsiteX5" fmla="*/ 323850 w 5029200"/>
                <a:gd name="connsiteY5" fmla="*/ 533400 h 1752600"/>
                <a:gd name="connsiteX6" fmla="*/ 0 w 5029200"/>
                <a:gd name="connsiteY6" fmla="*/ 485775 h 1752600"/>
                <a:gd name="connsiteX7" fmla="*/ 590550 w 5029200"/>
                <a:gd name="connsiteY7" fmla="*/ 266700 h 1752600"/>
                <a:gd name="connsiteX8" fmla="*/ 1495425 w 5029200"/>
                <a:gd name="connsiteY8" fmla="*/ 504825 h 1752600"/>
                <a:gd name="connsiteX9" fmla="*/ 2257425 w 5029200"/>
                <a:gd name="connsiteY9" fmla="*/ 409575 h 1752600"/>
                <a:gd name="connsiteX10" fmla="*/ 2171700 w 5029200"/>
                <a:gd name="connsiteY10" fmla="*/ 409575 h 1752600"/>
                <a:gd name="connsiteX11" fmla="*/ 1476375 w 5029200"/>
                <a:gd name="connsiteY11" fmla="*/ 361950 h 1752600"/>
                <a:gd name="connsiteX12" fmla="*/ 1362075 w 5029200"/>
                <a:gd name="connsiteY12" fmla="*/ 85725 h 1752600"/>
                <a:gd name="connsiteX13" fmla="*/ 2333625 w 5029200"/>
                <a:gd name="connsiteY13" fmla="*/ 0 h 1752600"/>
                <a:gd name="connsiteX14" fmla="*/ 3724275 w 5029200"/>
                <a:gd name="connsiteY14" fmla="*/ 66675 h 1752600"/>
                <a:gd name="connsiteX15" fmla="*/ 5029200 w 5029200"/>
                <a:gd name="connsiteY15" fmla="*/ 666750 h 1752600"/>
                <a:gd name="connsiteX0" fmla="*/ 4973541 w 5077377"/>
                <a:gd name="connsiteY0" fmla="*/ 694580 h 1763901"/>
                <a:gd name="connsiteX1" fmla="*/ 4848225 w 5077377"/>
                <a:gd name="connsiteY1" fmla="*/ 1752600 h 1763901"/>
                <a:gd name="connsiteX2" fmla="*/ 2238375 w 5077377"/>
                <a:gd name="connsiteY2" fmla="*/ 1219200 h 1763901"/>
                <a:gd name="connsiteX3" fmla="*/ 1914525 w 5077377"/>
                <a:gd name="connsiteY3" fmla="*/ 1085850 h 1763901"/>
                <a:gd name="connsiteX4" fmla="*/ 200025 w 5077377"/>
                <a:gd name="connsiteY4" fmla="*/ 723900 h 1763901"/>
                <a:gd name="connsiteX5" fmla="*/ 323850 w 5077377"/>
                <a:gd name="connsiteY5" fmla="*/ 533400 h 1763901"/>
                <a:gd name="connsiteX6" fmla="*/ 0 w 5077377"/>
                <a:gd name="connsiteY6" fmla="*/ 485775 h 1763901"/>
                <a:gd name="connsiteX7" fmla="*/ 590550 w 5077377"/>
                <a:gd name="connsiteY7" fmla="*/ 266700 h 1763901"/>
                <a:gd name="connsiteX8" fmla="*/ 1495425 w 5077377"/>
                <a:gd name="connsiteY8" fmla="*/ 504825 h 1763901"/>
                <a:gd name="connsiteX9" fmla="*/ 2257425 w 5077377"/>
                <a:gd name="connsiteY9" fmla="*/ 409575 h 1763901"/>
                <a:gd name="connsiteX10" fmla="*/ 2171700 w 5077377"/>
                <a:gd name="connsiteY10" fmla="*/ 409575 h 1763901"/>
                <a:gd name="connsiteX11" fmla="*/ 1476375 w 5077377"/>
                <a:gd name="connsiteY11" fmla="*/ 361950 h 1763901"/>
                <a:gd name="connsiteX12" fmla="*/ 1362075 w 5077377"/>
                <a:gd name="connsiteY12" fmla="*/ 85725 h 1763901"/>
                <a:gd name="connsiteX13" fmla="*/ 2333625 w 5077377"/>
                <a:gd name="connsiteY13" fmla="*/ 0 h 1763901"/>
                <a:gd name="connsiteX14" fmla="*/ 3724275 w 5077377"/>
                <a:gd name="connsiteY14" fmla="*/ 66675 h 1763901"/>
                <a:gd name="connsiteX15" fmla="*/ 4973541 w 5077377"/>
                <a:gd name="connsiteY15" fmla="*/ 694580 h 1763901"/>
                <a:gd name="connsiteX0" fmla="*/ 4973541 w 5077377"/>
                <a:gd name="connsiteY0" fmla="*/ 694580 h 1763901"/>
                <a:gd name="connsiteX1" fmla="*/ 4848225 w 5077377"/>
                <a:gd name="connsiteY1" fmla="*/ 1752600 h 1763901"/>
                <a:gd name="connsiteX2" fmla="*/ 2238375 w 5077377"/>
                <a:gd name="connsiteY2" fmla="*/ 1219200 h 1763901"/>
                <a:gd name="connsiteX3" fmla="*/ 1914525 w 5077377"/>
                <a:gd name="connsiteY3" fmla="*/ 1085850 h 1763901"/>
                <a:gd name="connsiteX4" fmla="*/ 200025 w 5077377"/>
                <a:gd name="connsiteY4" fmla="*/ 723900 h 1763901"/>
                <a:gd name="connsiteX5" fmla="*/ 323850 w 5077377"/>
                <a:gd name="connsiteY5" fmla="*/ 533400 h 1763901"/>
                <a:gd name="connsiteX6" fmla="*/ 0 w 5077377"/>
                <a:gd name="connsiteY6" fmla="*/ 485775 h 1763901"/>
                <a:gd name="connsiteX7" fmla="*/ 590550 w 5077377"/>
                <a:gd name="connsiteY7" fmla="*/ 266700 h 1763901"/>
                <a:gd name="connsiteX8" fmla="*/ 1495425 w 5077377"/>
                <a:gd name="connsiteY8" fmla="*/ 504825 h 1763901"/>
                <a:gd name="connsiteX9" fmla="*/ 2257425 w 5077377"/>
                <a:gd name="connsiteY9" fmla="*/ 409575 h 1763901"/>
                <a:gd name="connsiteX10" fmla="*/ 2171700 w 5077377"/>
                <a:gd name="connsiteY10" fmla="*/ 409575 h 1763901"/>
                <a:gd name="connsiteX11" fmla="*/ 1476375 w 5077377"/>
                <a:gd name="connsiteY11" fmla="*/ 361950 h 1763901"/>
                <a:gd name="connsiteX12" fmla="*/ 1362075 w 5077377"/>
                <a:gd name="connsiteY12" fmla="*/ 85725 h 1763901"/>
                <a:gd name="connsiteX13" fmla="*/ 2333625 w 5077377"/>
                <a:gd name="connsiteY13" fmla="*/ 0 h 1763901"/>
                <a:gd name="connsiteX14" fmla="*/ 3724275 w 5077377"/>
                <a:gd name="connsiteY14" fmla="*/ 66675 h 1763901"/>
                <a:gd name="connsiteX15" fmla="*/ 4973541 w 5077377"/>
                <a:gd name="connsiteY15" fmla="*/ 694580 h 1763901"/>
                <a:gd name="connsiteX0" fmla="*/ 4973541 w 5077377"/>
                <a:gd name="connsiteY0" fmla="*/ 694580 h 1763901"/>
                <a:gd name="connsiteX1" fmla="*/ 4848225 w 5077377"/>
                <a:gd name="connsiteY1" fmla="*/ 1752600 h 1763901"/>
                <a:gd name="connsiteX2" fmla="*/ 2238375 w 5077377"/>
                <a:gd name="connsiteY2" fmla="*/ 1219200 h 1763901"/>
                <a:gd name="connsiteX3" fmla="*/ 1914525 w 5077377"/>
                <a:gd name="connsiteY3" fmla="*/ 1085850 h 1763901"/>
                <a:gd name="connsiteX4" fmla="*/ 200025 w 5077377"/>
                <a:gd name="connsiteY4" fmla="*/ 723900 h 1763901"/>
                <a:gd name="connsiteX5" fmla="*/ 323850 w 5077377"/>
                <a:gd name="connsiteY5" fmla="*/ 533400 h 1763901"/>
                <a:gd name="connsiteX6" fmla="*/ 0 w 5077377"/>
                <a:gd name="connsiteY6" fmla="*/ 485775 h 1763901"/>
                <a:gd name="connsiteX7" fmla="*/ 590550 w 5077377"/>
                <a:gd name="connsiteY7" fmla="*/ 266700 h 1763901"/>
                <a:gd name="connsiteX8" fmla="*/ 1495425 w 5077377"/>
                <a:gd name="connsiteY8" fmla="*/ 504825 h 1763901"/>
                <a:gd name="connsiteX9" fmla="*/ 2257425 w 5077377"/>
                <a:gd name="connsiteY9" fmla="*/ 409575 h 1763901"/>
                <a:gd name="connsiteX10" fmla="*/ 2171700 w 5077377"/>
                <a:gd name="connsiteY10" fmla="*/ 409575 h 1763901"/>
                <a:gd name="connsiteX11" fmla="*/ 1476375 w 5077377"/>
                <a:gd name="connsiteY11" fmla="*/ 361950 h 1763901"/>
                <a:gd name="connsiteX12" fmla="*/ 1362075 w 5077377"/>
                <a:gd name="connsiteY12" fmla="*/ 85725 h 1763901"/>
                <a:gd name="connsiteX13" fmla="*/ 2333625 w 5077377"/>
                <a:gd name="connsiteY13" fmla="*/ 0 h 1763901"/>
                <a:gd name="connsiteX14" fmla="*/ 3724275 w 5077377"/>
                <a:gd name="connsiteY14" fmla="*/ 66675 h 1763901"/>
                <a:gd name="connsiteX15" fmla="*/ 4973541 w 5077377"/>
                <a:gd name="connsiteY15" fmla="*/ 694580 h 1763901"/>
                <a:gd name="connsiteX0" fmla="*/ 4973541 w 5077377"/>
                <a:gd name="connsiteY0" fmla="*/ 694580 h 1763901"/>
                <a:gd name="connsiteX1" fmla="*/ 4848225 w 5077377"/>
                <a:gd name="connsiteY1" fmla="*/ 1752600 h 1763901"/>
                <a:gd name="connsiteX2" fmla="*/ 2238375 w 5077377"/>
                <a:gd name="connsiteY2" fmla="*/ 1219200 h 1763901"/>
                <a:gd name="connsiteX3" fmla="*/ 1914525 w 5077377"/>
                <a:gd name="connsiteY3" fmla="*/ 1085850 h 1763901"/>
                <a:gd name="connsiteX4" fmla="*/ 200025 w 5077377"/>
                <a:gd name="connsiteY4" fmla="*/ 723900 h 1763901"/>
                <a:gd name="connsiteX5" fmla="*/ 323850 w 5077377"/>
                <a:gd name="connsiteY5" fmla="*/ 533400 h 1763901"/>
                <a:gd name="connsiteX6" fmla="*/ 0 w 5077377"/>
                <a:gd name="connsiteY6" fmla="*/ 485775 h 1763901"/>
                <a:gd name="connsiteX7" fmla="*/ 590550 w 5077377"/>
                <a:gd name="connsiteY7" fmla="*/ 266700 h 1763901"/>
                <a:gd name="connsiteX8" fmla="*/ 1495425 w 5077377"/>
                <a:gd name="connsiteY8" fmla="*/ 504825 h 1763901"/>
                <a:gd name="connsiteX9" fmla="*/ 2257425 w 5077377"/>
                <a:gd name="connsiteY9" fmla="*/ 409575 h 1763901"/>
                <a:gd name="connsiteX10" fmla="*/ 2171700 w 5077377"/>
                <a:gd name="connsiteY10" fmla="*/ 409575 h 1763901"/>
                <a:gd name="connsiteX11" fmla="*/ 1476375 w 5077377"/>
                <a:gd name="connsiteY11" fmla="*/ 361950 h 1763901"/>
                <a:gd name="connsiteX12" fmla="*/ 1362075 w 5077377"/>
                <a:gd name="connsiteY12" fmla="*/ 85725 h 1763901"/>
                <a:gd name="connsiteX13" fmla="*/ 2333625 w 5077377"/>
                <a:gd name="connsiteY13" fmla="*/ 0 h 1763901"/>
                <a:gd name="connsiteX14" fmla="*/ 3700421 w 5077377"/>
                <a:gd name="connsiteY14" fmla="*/ 82578 h 1763901"/>
                <a:gd name="connsiteX15" fmla="*/ 4973541 w 5077377"/>
                <a:gd name="connsiteY15" fmla="*/ 694580 h 1763901"/>
                <a:gd name="connsiteX0" fmla="*/ 4973541 w 5077377"/>
                <a:gd name="connsiteY0" fmla="*/ 694580 h 1763901"/>
                <a:gd name="connsiteX1" fmla="*/ 4848225 w 5077377"/>
                <a:gd name="connsiteY1" fmla="*/ 1752600 h 1763901"/>
                <a:gd name="connsiteX2" fmla="*/ 2238375 w 5077377"/>
                <a:gd name="connsiteY2" fmla="*/ 1219200 h 1763901"/>
                <a:gd name="connsiteX3" fmla="*/ 1914525 w 5077377"/>
                <a:gd name="connsiteY3" fmla="*/ 1085850 h 1763901"/>
                <a:gd name="connsiteX4" fmla="*/ 200025 w 5077377"/>
                <a:gd name="connsiteY4" fmla="*/ 723900 h 1763901"/>
                <a:gd name="connsiteX5" fmla="*/ 323850 w 5077377"/>
                <a:gd name="connsiteY5" fmla="*/ 533400 h 1763901"/>
                <a:gd name="connsiteX6" fmla="*/ 0 w 5077377"/>
                <a:gd name="connsiteY6" fmla="*/ 485775 h 1763901"/>
                <a:gd name="connsiteX7" fmla="*/ 590550 w 5077377"/>
                <a:gd name="connsiteY7" fmla="*/ 266700 h 1763901"/>
                <a:gd name="connsiteX8" fmla="*/ 1495425 w 5077377"/>
                <a:gd name="connsiteY8" fmla="*/ 504825 h 1763901"/>
                <a:gd name="connsiteX9" fmla="*/ 2257425 w 5077377"/>
                <a:gd name="connsiteY9" fmla="*/ 409575 h 1763901"/>
                <a:gd name="connsiteX10" fmla="*/ 2171700 w 5077377"/>
                <a:gd name="connsiteY10" fmla="*/ 409575 h 1763901"/>
                <a:gd name="connsiteX11" fmla="*/ 1476375 w 5077377"/>
                <a:gd name="connsiteY11" fmla="*/ 361950 h 1763901"/>
                <a:gd name="connsiteX12" fmla="*/ 1362075 w 5077377"/>
                <a:gd name="connsiteY12" fmla="*/ 85725 h 1763901"/>
                <a:gd name="connsiteX13" fmla="*/ 2333625 w 5077377"/>
                <a:gd name="connsiteY13" fmla="*/ 0 h 1763901"/>
                <a:gd name="connsiteX14" fmla="*/ 3700421 w 5077377"/>
                <a:gd name="connsiteY14" fmla="*/ 82578 h 1763901"/>
                <a:gd name="connsiteX15" fmla="*/ 4973541 w 5077377"/>
                <a:gd name="connsiteY15" fmla="*/ 694580 h 1763901"/>
                <a:gd name="connsiteX0" fmla="*/ 4973541 w 5077377"/>
                <a:gd name="connsiteY0" fmla="*/ 775793 h 1845114"/>
                <a:gd name="connsiteX1" fmla="*/ 4848225 w 5077377"/>
                <a:gd name="connsiteY1" fmla="*/ 1833813 h 1845114"/>
                <a:gd name="connsiteX2" fmla="*/ 2238375 w 5077377"/>
                <a:gd name="connsiteY2" fmla="*/ 1300413 h 1845114"/>
                <a:gd name="connsiteX3" fmla="*/ 1914525 w 5077377"/>
                <a:gd name="connsiteY3" fmla="*/ 1167063 h 1845114"/>
                <a:gd name="connsiteX4" fmla="*/ 200025 w 5077377"/>
                <a:gd name="connsiteY4" fmla="*/ 805113 h 1845114"/>
                <a:gd name="connsiteX5" fmla="*/ 323850 w 5077377"/>
                <a:gd name="connsiteY5" fmla="*/ 614613 h 1845114"/>
                <a:gd name="connsiteX6" fmla="*/ 0 w 5077377"/>
                <a:gd name="connsiteY6" fmla="*/ 566988 h 1845114"/>
                <a:gd name="connsiteX7" fmla="*/ 590550 w 5077377"/>
                <a:gd name="connsiteY7" fmla="*/ 347913 h 1845114"/>
                <a:gd name="connsiteX8" fmla="*/ 1495425 w 5077377"/>
                <a:gd name="connsiteY8" fmla="*/ 586038 h 1845114"/>
                <a:gd name="connsiteX9" fmla="*/ 2257425 w 5077377"/>
                <a:gd name="connsiteY9" fmla="*/ 490788 h 1845114"/>
                <a:gd name="connsiteX10" fmla="*/ 2171700 w 5077377"/>
                <a:gd name="connsiteY10" fmla="*/ 490788 h 1845114"/>
                <a:gd name="connsiteX11" fmla="*/ 1476375 w 5077377"/>
                <a:gd name="connsiteY11" fmla="*/ 443163 h 1845114"/>
                <a:gd name="connsiteX12" fmla="*/ 1362075 w 5077377"/>
                <a:gd name="connsiteY12" fmla="*/ 166938 h 1845114"/>
                <a:gd name="connsiteX13" fmla="*/ 2333625 w 5077377"/>
                <a:gd name="connsiteY13" fmla="*/ 81213 h 1845114"/>
                <a:gd name="connsiteX14" fmla="*/ 3700421 w 5077377"/>
                <a:gd name="connsiteY14" fmla="*/ 163791 h 1845114"/>
                <a:gd name="connsiteX15" fmla="*/ 4973541 w 5077377"/>
                <a:gd name="connsiteY15" fmla="*/ 775793 h 1845114"/>
                <a:gd name="connsiteX0" fmla="*/ 4973541 w 5077377"/>
                <a:gd name="connsiteY0" fmla="*/ 771984 h 1841305"/>
                <a:gd name="connsiteX1" fmla="*/ 4848225 w 5077377"/>
                <a:gd name="connsiteY1" fmla="*/ 1830004 h 1841305"/>
                <a:gd name="connsiteX2" fmla="*/ 2238375 w 5077377"/>
                <a:gd name="connsiteY2" fmla="*/ 1296604 h 1841305"/>
                <a:gd name="connsiteX3" fmla="*/ 1914525 w 5077377"/>
                <a:gd name="connsiteY3" fmla="*/ 1163254 h 1841305"/>
                <a:gd name="connsiteX4" fmla="*/ 200025 w 5077377"/>
                <a:gd name="connsiteY4" fmla="*/ 801304 h 1841305"/>
                <a:gd name="connsiteX5" fmla="*/ 323850 w 5077377"/>
                <a:gd name="connsiteY5" fmla="*/ 610804 h 1841305"/>
                <a:gd name="connsiteX6" fmla="*/ 0 w 5077377"/>
                <a:gd name="connsiteY6" fmla="*/ 563179 h 1841305"/>
                <a:gd name="connsiteX7" fmla="*/ 590550 w 5077377"/>
                <a:gd name="connsiteY7" fmla="*/ 344104 h 1841305"/>
                <a:gd name="connsiteX8" fmla="*/ 1495425 w 5077377"/>
                <a:gd name="connsiteY8" fmla="*/ 582229 h 1841305"/>
                <a:gd name="connsiteX9" fmla="*/ 2257425 w 5077377"/>
                <a:gd name="connsiteY9" fmla="*/ 486979 h 1841305"/>
                <a:gd name="connsiteX10" fmla="*/ 2171700 w 5077377"/>
                <a:gd name="connsiteY10" fmla="*/ 486979 h 1841305"/>
                <a:gd name="connsiteX11" fmla="*/ 1476375 w 5077377"/>
                <a:gd name="connsiteY11" fmla="*/ 439354 h 1841305"/>
                <a:gd name="connsiteX12" fmla="*/ 1362075 w 5077377"/>
                <a:gd name="connsiteY12" fmla="*/ 163129 h 1841305"/>
                <a:gd name="connsiteX13" fmla="*/ 2345552 w 5077377"/>
                <a:gd name="connsiteY13" fmla="*/ 89331 h 1841305"/>
                <a:gd name="connsiteX14" fmla="*/ 3700421 w 5077377"/>
                <a:gd name="connsiteY14" fmla="*/ 159982 h 1841305"/>
                <a:gd name="connsiteX15" fmla="*/ 4973541 w 5077377"/>
                <a:gd name="connsiteY15" fmla="*/ 771984 h 1841305"/>
                <a:gd name="connsiteX0" fmla="*/ 4973541 w 5077377"/>
                <a:gd name="connsiteY0" fmla="*/ 814026 h 1883347"/>
                <a:gd name="connsiteX1" fmla="*/ 4848225 w 5077377"/>
                <a:gd name="connsiteY1" fmla="*/ 1872046 h 1883347"/>
                <a:gd name="connsiteX2" fmla="*/ 2238375 w 5077377"/>
                <a:gd name="connsiteY2" fmla="*/ 1338646 h 1883347"/>
                <a:gd name="connsiteX3" fmla="*/ 1914525 w 5077377"/>
                <a:gd name="connsiteY3" fmla="*/ 1205296 h 1883347"/>
                <a:gd name="connsiteX4" fmla="*/ 200025 w 5077377"/>
                <a:gd name="connsiteY4" fmla="*/ 843346 h 1883347"/>
                <a:gd name="connsiteX5" fmla="*/ 323850 w 5077377"/>
                <a:gd name="connsiteY5" fmla="*/ 652846 h 1883347"/>
                <a:gd name="connsiteX6" fmla="*/ 0 w 5077377"/>
                <a:gd name="connsiteY6" fmla="*/ 605221 h 1883347"/>
                <a:gd name="connsiteX7" fmla="*/ 590550 w 5077377"/>
                <a:gd name="connsiteY7" fmla="*/ 386146 h 1883347"/>
                <a:gd name="connsiteX8" fmla="*/ 1495425 w 5077377"/>
                <a:gd name="connsiteY8" fmla="*/ 624271 h 1883347"/>
                <a:gd name="connsiteX9" fmla="*/ 2257425 w 5077377"/>
                <a:gd name="connsiteY9" fmla="*/ 529021 h 1883347"/>
                <a:gd name="connsiteX10" fmla="*/ 2171700 w 5077377"/>
                <a:gd name="connsiteY10" fmla="*/ 529021 h 1883347"/>
                <a:gd name="connsiteX11" fmla="*/ 1476375 w 5077377"/>
                <a:gd name="connsiteY11" fmla="*/ 481396 h 1883347"/>
                <a:gd name="connsiteX12" fmla="*/ 1362075 w 5077377"/>
                <a:gd name="connsiteY12" fmla="*/ 205171 h 1883347"/>
                <a:gd name="connsiteX13" fmla="*/ 2345552 w 5077377"/>
                <a:gd name="connsiteY13" fmla="*/ 131373 h 1883347"/>
                <a:gd name="connsiteX14" fmla="*/ 3700421 w 5077377"/>
                <a:gd name="connsiteY14" fmla="*/ 202024 h 1883347"/>
                <a:gd name="connsiteX15" fmla="*/ 4973541 w 5077377"/>
                <a:gd name="connsiteY15" fmla="*/ 814026 h 1883347"/>
                <a:gd name="connsiteX0" fmla="*/ 4973541 w 5077377"/>
                <a:gd name="connsiteY0" fmla="*/ 814026 h 1883347"/>
                <a:gd name="connsiteX1" fmla="*/ 4848225 w 5077377"/>
                <a:gd name="connsiteY1" fmla="*/ 1872046 h 1883347"/>
                <a:gd name="connsiteX2" fmla="*/ 2238375 w 5077377"/>
                <a:gd name="connsiteY2" fmla="*/ 1338646 h 1883347"/>
                <a:gd name="connsiteX3" fmla="*/ 1914525 w 5077377"/>
                <a:gd name="connsiteY3" fmla="*/ 1205296 h 1883347"/>
                <a:gd name="connsiteX4" fmla="*/ 200025 w 5077377"/>
                <a:gd name="connsiteY4" fmla="*/ 843346 h 1883347"/>
                <a:gd name="connsiteX5" fmla="*/ 323850 w 5077377"/>
                <a:gd name="connsiteY5" fmla="*/ 652846 h 1883347"/>
                <a:gd name="connsiteX6" fmla="*/ 0 w 5077377"/>
                <a:gd name="connsiteY6" fmla="*/ 605221 h 1883347"/>
                <a:gd name="connsiteX7" fmla="*/ 590550 w 5077377"/>
                <a:gd name="connsiteY7" fmla="*/ 386146 h 1883347"/>
                <a:gd name="connsiteX8" fmla="*/ 1495425 w 5077377"/>
                <a:gd name="connsiteY8" fmla="*/ 624271 h 1883347"/>
                <a:gd name="connsiteX9" fmla="*/ 2257425 w 5077377"/>
                <a:gd name="connsiteY9" fmla="*/ 529021 h 1883347"/>
                <a:gd name="connsiteX10" fmla="*/ 2171700 w 5077377"/>
                <a:gd name="connsiteY10" fmla="*/ 529021 h 1883347"/>
                <a:gd name="connsiteX11" fmla="*/ 1476375 w 5077377"/>
                <a:gd name="connsiteY11" fmla="*/ 481396 h 1883347"/>
                <a:gd name="connsiteX12" fmla="*/ 1362075 w 5077377"/>
                <a:gd name="connsiteY12" fmla="*/ 205171 h 1883347"/>
                <a:gd name="connsiteX13" fmla="*/ 2345552 w 5077377"/>
                <a:gd name="connsiteY13" fmla="*/ 131373 h 1883347"/>
                <a:gd name="connsiteX14" fmla="*/ 3700421 w 5077377"/>
                <a:gd name="connsiteY14" fmla="*/ 202024 h 1883347"/>
                <a:gd name="connsiteX15" fmla="*/ 4973541 w 5077377"/>
                <a:gd name="connsiteY15" fmla="*/ 814026 h 1883347"/>
                <a:gd name="connsiteX0" fmla="*/ 4973541 w 5077377"/>
                <a:gd name="connsiteY0" fmla="*/ 814026 h 1883347"/>
                <a:gd name="connsiteX1" fmla="*/ 4848225 w 5077377"/>
                <a:gd name="connsiteY1" fmla="*/ 1872046 h 1883347"/>
                <a:gd name="connsiteX2" fmla="*/ 2238375 w 5077377"/>
                <a:gd name="connsiteY2" fmla="*/ 1338646 h 1883347"/>
                <a:gd name="connsiteX3" fmla="*/ 1914525 w 5077377"/>
                <a:gd name="connsiteY3" fmla="*/ 1205296 h 1883347"/>
                <a:gd name="connsiteX4" fmla="*/ 200025 w 5077377"/>
                <a:gd name="connsiteY4" fmla="*/ 843346 h 1883347"/>
                <a:gd name="connsiteX5" fmla="*/ 323850 w 5077377"/>
                <a:gd name="connsiteY5" fmla="*/ 652846 h 1883347"/>
                <a:gd name="connsiteX6" fmla="*/ 0 w 5077377"/>
                <a:gd name="connsiteY6" fmla="*/ 605221 h 1883347"/>
                <a:gd name="connsiteX7" fmla="*/ 590550 w 5077377"/>
                <a:gd name="connsiteY7" fmla="*/ 386146 h 1883347"/>
                <a:gd name="connsiteX8" fmla="*/ 1495425 w 5077377"/>
                <a:gd name="connsiteY8" fmla="*/ 624271 h 1883347"/>
                <a:gd name="connsiteX9" fmla="*/ 2257425 w 5077377"/>
                <a:gd name="connsiteY9" fmla="*/ 529021 h 1883347"/>
                <a:gd name="connsiteX10" fmla="*/ 2171700 w 5077377"/>
                <a:gd name="connsiteY10" fmla="*/ 529021 h 1883347"/>
                <a:gd name="connsiteX11" fmla="*/ 1476375 w 5077377"/>
                <a:gd name="connsiteY11" fmla="*/ 481396 h 1883347"/>
                <a:gd name="connsiteX12" fmla="*/ 1362075 w 5077377"/>
                <a:gd name="connsiteY12" fmla="*/ 205171 h 1883347"/>
                <a:gd name="connsiteX13" fmla="*/ 2345552 w 5077377"/>
                <a:gd name="connsiteY13" fmla="*/ 131373 h 1883347"/>
                <a:gd name="connsiteX14" fmla="*/ 3700421 w 5077377"/>
                <a:gd name="connsiteY14" fmla="*/ 202024 h 1883347"/>
                <a:gd name="connsiteX15" fmla="*/ 4973541 w 5077377"/>
                <a:gd name="connsiteY15" fmla="*/ 814026 h 1883347"/>
                <a:gd name="connsiteX0" fmla="*/ 4973541 w 5077377"/>
                <a:gd name="connsiteY0" fmla="*/ 814026 h 1883347"/>
                <a:gd name="connsiteX1" fmla="*/ 4848225 w 5077377"/>
                <a:gd name="connsiteY1" fmla="*/ 1872046 h 1883347"/>
                <a:gd name="connsiteX2" fmla="*/ 2238375 w 5077377"/>
                <a:gd name="connsiteY2" fmla="*/ 1338646 h 1883347"/>
                <a:gd name="connsiteX3" fmla="*/ 1914525 w 5077377"/>
                <a:gd name="connsiteY3" fmla="*/ 1205296 h 1883347"/>
                <a:gd name="connsiteX4" fmla="*/ 200025 w 5077377"/>
                <a:gd name="connsiteY4" fmla="*/ 843346 h 1883347"/>
                <a:gd name="connsiteX5" fmla="*/ 323850 w 5077377"/>
                <a:gd name="connsiteY5" fmla="*/ 652846 h 1883347"/>
                <a:gd name="connsiteX6" fmla="*/ 0 w 5077377"/>
                <a:gd name="connsiteY6" fmla="*/ 605221 h 1883347"/>
                <a:gd name="connsiteX7" fmla="*/ 590550 w 5077377"/>
                <a:gd name="connsiteY7" fmla="*/ 386146 h 1883347"/>
                <a:gd name="connsiteX8" fmla="*/ 1495425 w 5077377"/>
                <a:gd name="connsiteY8" fmla="*/ 624271 h 1883347"/>
                <a:gd name="connsiteX9" fmla="*/ 2257425 w 5077377"/>
                <a:gd name="connsiteY9" fmla="*/ 529021 h 1883347"/>
                <a:gd name="connsiteX10" fmla="*/ 2171700 w 5077377"/>
                <a:gd name="connsiteY10" fmla="*/ 529021 h 1883347"/>
                <a:gd name="connsiteX11" fmla="*/ 1476375 w 5077377"/>
                <a:gd name="connsiteY11" fmla="*/ 481396 h 1883347"/>
                <a:gd name="connsiteX12" fmla="*/ 1409783 w 5077377"/>
                <a:gd name="connsiteY12" fmla="*/ 165415 h 1883347"/>
                <a:gd name="connsiteX13" fmla="*/ 2345552 w 5077377"/>
                <a:gd name="connsiteY13" fmla="*/ 131373 h 1883347"/>
                <a:gd name="connsiteX14" fmla="*/ 3700421 w 5077377"/>
                <a:gd name="connsiteY14" fmla="*/ 202024 h 1883347"/>
                <a:gd name="connsiteX15" fmla="*/ 4973541 w 5077377"/>
                <a:gd name="connsiteY15" fmla="*/ 814026 h 1883347"/>
                <a:gd name="connsiteX0" fmla="*/ 4973541 w 5077377"/>
                <a:gd name="connsiteY0" fmla="*/ 814026 h 1883347"/>
                <a:gd name="connsiteX1" fmla="*/ 4848225 w 5077377"/>
                <a:gd name="connsiteY1" fmla="*/ 1872046 h 1883347"/>
                <a:gd name="connsiteX2" fmla="*/ 2238375 w 5077377"/>
                <a:gd name="connsiteY2" fmla="*/ 1338646 h 1883347"/>
                <a:gd name="connsiteX3" fmla="*/ 1914525 w 5077377"/>
                <a:gd name="connsiteY3" fmla="*/ 1205296 h 1883347"/>
                <a:gd name="connsiteX4" fmla="*/ 200025 w 5077377"/>
                <a:gd name="connsiteY4" fmla="*/ 843346 h 1883347"/>
                <a:gd name="connsiteX5" fmla="*/ 323850 w 5077377"/>
                <a:gd name="connsiteY5" fmla="*/ 652846 h 1883347"/>
                <a:gd name="connsiteX6" fmla="*/ 0 w 5077377"/>
                <a:gd name="connsiteY6" fmla="*/ 605221 h 1883347"/>
                <a:gd name="connsiteX7" fmla="*/ 590550 w 5077377"/>
                <a:gd name="connsiteY7" fmla="*/ 386146 h 1883347"/>
                <a:gd name="connsiteX8" fmla="*/ 1495425 w 5077377"/>
                <a:gd name="connsiteY8" fmla="*/ 624271 h 1883347"/>
                <a:gd name="connsiteX9" fmla="*/ 2257425 w 5077377"/>
                <a:gd name="connsiteY9" fmla="*/ 529021 h 1883347"/>
                <a:gd name="connsiteX10" fmla="*/ 2171700 w 5077377"/>
                <a:gd name="connsiteY10" fmla="*/ 529021 h 1883347"/>
                <a:gd name="connsiteX11" fmla="*/ 1476375 w 5077377"/>
                <a:gd name="connsiteY11" fmla="*/ 481396 h 1883347"/>
                <a:gd name="connsiteX12" fmla="*/ 1409783 w 5077377"/>
                <a:gd name="connsiteY12" fmla="*/ 165415 h 1883347"/>
                <a:gd name="connsiteX13" fmla="*/ 2345552 w 5077377"/>
                <a:gd name="connsiteY13" fmla="*/ 131373 h 1883347"/>
                <a:gd name="connsiteX14" fmla="*/ 3700421 w 5077377"/>
                <a:gd name="connsiteY14" fmla="*/ 202024 h 1883347"/>
                <a:gd name="connsiteX15" fmla="*/ 4973541 w 5077377"/>
                <a:gd name="connsiteY15" fmla="*/ 814026 h 1883347"/>
                <a:gd name="connsiteX0" fmla="*/ 4973541 w 5077377"/>
                <a:gd name="connsiteY0" fmla="*/ 814026 h 1883347"/>
                <a:gd name="connsiteX1" fmla="*/ 4848225 w 5077377"/>
                <a:gd name="connsiteY1" fmla="*/ 1872046 h 1883347"/>
                <a:gd name="connsiteX2" fmla="*/ 2238375 w 5077377"/>
                <a:gd name="connsiteY2" fmla="*/ 1338646 h 1883347"/>
                <a:gd name="connsiteX3" fmla="*/ 1914525 w 5077377"/>
                <a:gd name="connsiteY3" fmla="*/ 1205296 h 1883347"/>
                <a:gd name="connsiteX4" fmla="*/ 200025 w 5077377"/>
                <a:gd name="connsiteY4" fmla="*/ 843346 h 1883347"/>
                <a:gd name="connsiteX5" fmla="*/ 323850 w 5077377"/>
                <a:gd name="connsiteY5" fmla="*/ 652846 h 1883347"/>
                <a:gd name="connsiteX6" fmla="*/ 0 w 5077377"/>
                <a:gd name="connsiteY6" fmla="*/ 605221 h 1883347"/>
                <a:gd name="connsiteX7" fmla="*/ 590550 w 5077377"/>
                <a:gd name="connsiteY7" fmla="*/ 386146 h 1883347"/>
                <a:gd name="connsiteX8" fmla="*/ 1495425 w 5077377"/>
                <a:gd name="connsiteY8" fmla="*/ 624271 h 1883347"/>
                <a:gd name="connsiteX9" fmla="*/ 2257425 w 5077377"/>
                <a:gd name="connsiteY9" fmla="*/ 529021 h 1883347"/>
                <a:gd name="connsiteX10" fmla="*/ 2171700 w 5077377"/>
                <a:gd name="connsiteY10" fmla="*/ 529021 h 1883347"/>
                <a:gd name="connsiteX11" fmla="*/ 1476375 w 5077377"/>
                <a:gd name="connsiteY11" fmla="*/ 481396 h 1883347"/>
                <a:gd name="connsiteX12" fmla="*/ 1409783 w 5077377"/>
                <a:gd name="connsiteY12" fmla="*/ 165415 h 1883347"/>
                <a:gd name="connsiteX13" fmla="*/ 2345552 w 5077377"/>
                <a:gd name="connsiteY13" fmla="*/ 131373 h 1883347"/>
                <a:gd name="connsiteX14" fmla="*/ 3700421 w 5077377"/>
                <a:gd name="connsiteY14" fmla="*/ 202024 h 1883347"/>
                <a:gd name="connsiteX15" fmla="*/ 4973541 w 5077377"/>
                <a:gd name="connsiteY15" fmla="*/ 814026 h 1883347"/>
                <a:gd name="connsiteX0" fmla="*/ 4973541 w 5077377"/>
                <a:gd name="connsiteY0" fmla="*/ 814026 h 1883347"/>
                <a:gd name="connsiteX1" fmla="*/ 4848225 w 5077377"/>
                <a:gd name="connsiteY1" fmla="*/ 1872046 h 1883347"/>
                <a:gd name="connsiteX2" fmla="*/ 2238375 w 5077377"/>
                <a:gd name="connsiteY2" fmla="*/ 1338646 h 1883347"/>
                <a:gd name="connsiteX3" fmla="*/ 1914525 w 5077377"/>
                <a:gd name="connsiteY3" fmla="*/ 1205296 h 1883347"/>
                <a:gd name="connsiteX4" fmla="*/ 200025 w 5077377"/>
                <a:gd name="connsiteY4" fmla="*/ 843346 h 1883347"/>
                <a:gd name="connsiteX5" fmla="*/ 323850 w 5077377"/>
                <a:gd name="connsiteY5" fmla="*/ 652846 h 1883347"/>
                <a:gd name="connsiteX6" fmla="*/ 0 w 5077377"/>
                <a:gd name="connsiteY6" fmla="*/ 605221 h 1883347"/>
                <a:gd name="connsiteX7" fmla="*/ 590550 w 5077377"/>
                <a:gd name="connsiteY7" fmla="*/ 386146 h 1883347"/>
                <a:gd name="connsiteX8" fmla="*/ 1495425 w 5077377"/>
                <a:gd name="connsiteY8" fmla="*/ 624271 h 1883347"/>
                <a:gd name="connsiteX9" fmla="*/ 2257425 w 5077377"/>
                <a:gd name="connsiteY9" fmla="*/ 529021 h 1883347"/>
                <a:gd name="connsiteX10" fmla="*/ 2171700 w 5077377"/>
                <a:gd name="connsiteY10" fmla="*/ 529021 h 1883347"/>
                <a:gd name="connsiteX11" fmla="*/ 1476375 w 5077377"/>
                <a:gd name="connsiteY11" fmla="*/ 481396 h 1883347"/>
                <a:gd name="connsiteX12" fmla="*/ 1409783 w 5077377"/>
                <a:gd name="connsiteY12" fmla="*/ 165415 h 1883347"/>
                <a:gd name="connsiteX13" fmla="*/ 2345552 w 5077377"/>
                <a:gd name="connsiteY13" fmla="*/ 131373 h 1883347"/>
                <a:gd name="connsiteX14" fmla="*/ 3700421 w 5077377"/>
                <a:gd name="connsiteY14" fmla="*/ 202024 h 1883347"/>
                <a:gd name="connsiteX15" fmla="*/ 4973541 w 5077377"/>
                <a:gd name="connsiteY15" fmla="*/ 814026 h 1883347"/>
                <a:gd name="connsiteX0" fmla="*/ 4973541 w 5077377"/>
                <a:gd name="connsiteY0" fmla="*/ 814026 h 1883347"/>
                <a:gd name="connsiteX1" fmla="*/ 4848225 w 5077377"/>
                <a:gd name="connsiteY1" fmla="*/ 1872046 h 1883347"/>
                <a:gd name="connsiteX2" fmla="*/ 2238375 w 5077377"/>
                <a:gd name="connsiteY2" fmla="*/ 1338646 h 1883347"/>
                <a:gd name="connsiteX3" fmla="*/ 1914525 w 5077377"/>
                <a:gd name="connsiteY3" fmla="*/ 1205296 h 1883347"/>
                <a:gd name="connsiteX4" fmla="*/ 200025 w 5077377"/>
                <a:gd name="connsiteY4" fmla="*/ 843346 h 1883347"/>
                <a:gd name="connsiteX5" fmla="*/ 323850 w 5077377"/>
                <a:gd name="connsiteY5" fmla="*/ 652846 h 1883347"/>
                <a:gd name="connsiteX6" fmla="*/ 0 w 5077377"/>
                <a:gd name="connsiteY6" fmla="*/ 605221 h 1883347"/>
                <a:gd name="connsiteX7" fmla="*/ 590550 w 5077377"/>
                <a:gd name="connsiteY7" fmla="*/ 386146 h 1883347"/>
                <a:gd name="connsiteX8" fmla="*/ 1495425 w 5077377"/>
                <a:gd name="connsiteY8" fmla="*/ 624271 h 1883347"/>
                <a:gd name="connsiteX9" fmla="*/ 2257425 w 5077377"/>
                <a:gd name="connsiteY9" fmla="*/ 529021 h 1883347"/>
                <a:gd name="connsiteX10" fmla="*/ 2171700 w 5077377"/>
                <a:gd name="connsiteY10" fmla="*/ 529021 h 1883347"/>
                <a:gd name="connsiteX11" fmla="*/ 1659255 w 5077377"/>
                <a:gd name="connsiteY11" fmla="*/ 517177 h 1883347"/>
                <a:gd name="connsiteX12" fmla="*/ 1409783 w 5077377"/>
                <a:gd name="connsiteY12" fmla="*/ 165415 h 1883347"/>
                <a:gd name="connsiteX13" fmla="*/ 2345552 w 5077377"/>
                <a:gd name="connsiteY13" fmla="*/ 131373 h 1883347"/>
                <a:gd name="connsiteX14" fmla="*/ 3700421 w 5077377"/>
                <a:gd name="connsiteY14" fmla="*/ 202024 h 1883347"/>
                <a:gd name="connsiteX15" fmla="*/ 4973541 w 5077377"/>
                <a:gd name="connsiteY15" fmla="*/ 814026 h 1883347"/>
                <a:gd name="connsiteX0" fmla="*/ 4973541 w 5077377"/>
                <a:gd name="connsiteY0" fmla="*/ 814026 h 1883347"/>
                <a:gd name="connsiteX1" fmla="*/ 4848225 w 5077377"/>
                <a:gd name="connsiteY1" fmla="*/ 1872046 h 1883347"/>
                <a:gd name="connsiteX2" fmla="*/ 2238375 w 5077377"/>
                <a:gd name="connsiteY2" fmla="*/ 1338646 h 1883347"/>
                <a:gd name="connsiteX3" fmla="*/ 1914525 w 5077377"/>
                <a:gd name="connsiteY3" fmla="*/ 1205296 h 1883347"/>
                <a:gd name="connsiteX4" fmla="*/ 200025 w 5077377"/>
                <a:gd name="connsiteY4" fmla="*/ 843346 h 1883347"/>
                <a:gd name="connsiteX5" fmla="*/ 323850 w 5077377"/>
                <a:gd name="connsiteY5" fmla="*/ 652846 h 1883347"/>
                <a:gd name="connsiteX6" fmla="*/ 0 w 5077377"/>
                <a:gd name="connsiteY6" fmla="*/ 605221 h 1883347"/>
                <a:gd name="connsiteX7" fmla="*/ 590550 w 5077377"/>
                <a:gd name="connsiteY7" fmla="*/ 386146 h 1883347"/>
                <a:gd name="connsiteX8" fmla="*/ 1495425 w 5077377"/>
                <a:gd name="connsiteY8" fmla="*/ 624271 h 1883347"/>
                <a:gd name="connsiteX9" fmla="*/ 2257425 w 5077377"/>
                <a:gd name="connsiteY9" fmla="*/ 529021 h 1883347"/>
                <a:gd name="connsiteX10" fmla="*/ 2171700 w 5077377"/>
                <a:gd name="connsiteY10" fmla="*/ 529021 h 1883347"/>
                <a:gd name="connsiteX11" fmla="*/ 1659255 w 5077377"/>
                <a:gd name="connsiteY11" fmla="*/ 517177 h 1883347"/>
                <a:gd name="connsiteX12" fmla="*/ 1409783 w 5077377"/>
                <a:gd name="connsiteY12" fmla="*/ 165415 h 1883347"/>
                <a:gd name="connsiteX13" fmla="*/ 2345552 w 5077377"/>
                <a:gd name="connsiteY13" fmla="*/ 131373 h 1883347"/>
                <a:gd name="connsiteX14" fmla="*/ 3700421 w 5077377"/>
                <a:gd name="connsiteY14" fmla="*/ 202024 h 1883347"/>
                <a:gd name="connsiteX15" fmla="*/ 4973541 w 5077377"/>
                <a:gd name="connsiteY15" fmla="*/ 814026 h 1883347"/>
                <a:gd name="connsiteX0" fmla="*/ 4973541 w 5077377"/>
                <a:gd name="connsiteY0" fmla="*/ 814026 h 1883347"/>
                <a:gd name="connsiteX1" fmla="*/ 4848225 w 5077377"/>
                <a:gd name="connsiteY1" fmla="*/ 1872046 h 1883347"/>
                <a:gd name="connsiteX2" fmla="*/ 2238375 w 5077377"/>
                <a:gd name="connsiteY2" fmla="*/ 1338646 h 1883347"/>
                <a:gd name="connsiteX3" fmla="*/ 1914525 w 5077377"/>
                <a:gd name="connsiteY3" fmla="*/ 1205296 h 1883347"/>
                <a:gd name="connsiteX4" fmla="*/ 200025 w 5077377"/>
                <a:gd name="connsiteY4" fmla="*/ 843346 h 1883347"/>
                <a:gd name="connsiteX5" fmla="*/ 323850 w 5077377"/>
                <a:gd name="connsiteY5" fmla="*/ 652846 h 1883347"/>
                <a:gd name="connsiteX6" fmla="*/ 0 w 5077377"/>
                <a:gd name="connsiteY6" fmla="*/ 605221 h 1883347"/>
                <a:gd name="connsiteX7" fmla="*/ 590550 w 5077377"/>
                <a:gd name="connsiteY7" fmla="*/ 386146 h 1883347"/>
                <a:gd name="connsiteX8" fmla="*/ 1495425 w 5077377"/>
                <a:gd name="connsiteY8" fmla="*/ 624271 h 1883347"/>
                <a:gd name="connsiteX9" fmla="*/ 2257425 w 5077377"/>
                <a:gd name="connsiteY9" fmla="*/ 529021 h 1883347"/>
                <a:gd name="connsiteX10" fmla="*/ 1659255 w 5077377"/>
                <a:gd name="connsiteY10" fmla="*/ 517177 h 1883347"/>
                <a:gd name="connsiteX11" fmla="*/ 1409783 w 5077377"/>
                <a:gd name="connsiteY11" fmla="*/ 165415 h 1883347"/>
                <a:gd name="connsiteX12" fmla="*/ 2345552 w 5077377"/>
                <a:gd name="connsiteY12" fmla="*/ 131373 h 1883347"/>
                <a:gd name="connsiteX13" fmla="*/ 3700421 w 5077377"/>
                <a:gd name="connsiteY13" fmla="*/ 202024 h 1883347"/>
                <a:gd name="connsiteX14" fmla="*/ 4973541 w 5077377"/>
                <a:gd name="connsiteY14" fmla="*/ 814026 h 1883347"/>
                <a:gd name="connsiteX0" fmla="*/ 4973541 w 5077377"/>
                <a:gd name="connsiteY0" fmla="*/ 814026 h 1883347"/>
                <a:gd name="connsiteX1" fmla="*/ 4848225 w 5077377"/>
                <a:gd name="connsiteY1" fmla="*/ 1872046 h 1883347"/>
                <a:gd name="connsiteX2" fmla="*/ 2238375 w 5077377"/>
                <a:gd name="connsiteY2" fmla="*/ 1338646 h 1883347"/>
                <a:gd name="connsiteX3" fmla="*/ 1914525 w 5077377"/>
                <a:gd name="connsiteY3" fmla="*/ 1205296 h 1883347"/>
                <a:gd name="connsiteX4" fmla="*/ 200025 w 5077377"/>
                <a:gd name="connsiteY4" fmla="*/ 843346 h 1883347"/>
                <a:gd name="connsiteX5" fmla="*/ 323850 w 5077377"/>
                <a:gd name="connsiteY5" fmla="*/ 652846 h 1883347"/>
                <a:gd name="connsiteX6" fmla="*/ 0 w 5077377"/>
                <a:gd name="connsiteY6" fmla="*/ 605221 h 1883347"/>
                <a:gd name="connsiteX7" fmla="*/ 590550 w 5077377"/>
                <a:gd name="connsiteY7" fmla="*/ 386146 h 1883347"/>
                <a:gd name="connsiteX8" fmla="*/ 1495425 w 5077377"/>
                <a:gd name="connsiteY8" fmla="*/ 624271 h 1883347"/>
                <a:gd name="connsiteX9" fmla="*/ 2225620 w 5077377"/>
                <a:gd name="connsiteY9" fmla="*/ 513119 h 1883347"/>
                <a:gd name="connsiteX10" fmla="*/ 1659255 w 5077377"/>
                <a:gd name="connsiteY10" fmla="*/ 517177 h 1883347"/>
                <a:gd name="connsiteX11" fmla="*/ 1409783 w 5077377"/>
                <a:gd name="connsiteY11" fmla="*/ 165415 h 1883347"/>
                <a:gd name="connsiteX12" fmla="*/ 2345552 w 5077377"/>
                <a:gd name="connsiteY12" fmla="*/ 131373 h 1883347"/>
                <a:gd name="connsiteX13" fmla="*/ 3700421 w 5077377"/>
                <a:gd name="connsiteY13" fmla="*/ 202024 h 1883347"/>
                <a:gd name="connsiteX14" fmla="*/ 4973541 w 5077377"/>
                <a:gd name="connsiteY14" fmla="*/ 814026 h 1883347"/>
                <a:gd name="connsiteX0" fmla="*/ 4973541 w 5077377"/>
                <a:gd name="connsiteY0" fmla="*/ 814026 h 1883347"/>
                <a:gd name="connsiteX1" fmla="*/ 4848225 w 5077377"/>
                <a:gd name="connsiteY1" fmla="*/ 1872046 h 1883347"/>
                <a:gd name="connsiteX2" fmla="*/ 2238375 w 5077377"/>
                <a:gd name="connsiteY2" fmla="*/ 1338646 h 1883347"/>
                <a:gd name="connsiteX3" fmla="*/ 1914525 w 5077377"/>
                <a:gd name="connsiteY3" fmla="*/ 1205296 h 1883347"/>
                <a:gd name="connsiteX4" fmla="*/ 200025 w 5077377"/>
                <a:gd name="connsiteY4" fmla="*/ 843346 h 1883347"/>
                <a:gd name="connsiteX5" fmla="*/ 323850 w 5077377"/>
                <a:gd name="connsiteY5" fmla="*/ 652846 h 1883347"/>
                <a:gd name="connsiteX6" fmla="*/ 0 w 5077377"/>
                <a:gd name="connsiteY6" fmla="*/ 605221 h 1883347"/>
                <a:gd name="connsiteX7" fmla="*/ 590550 w 5077377"/>
                <a:gd name="connsiteY7" fmla="*/ 386146 h 1883347"/>
                <a:gd name="connsiteX8" fmla="*/ 1495425 w 5077377"/>
                <a:gd name="connsiteY8" fmla="*/ 624271 h 1883347"/>
                <a:gd name="connsiteX9" fmla="*/ 2241522 w 5077377"/>
                <a:gd name="connsiteY9" fmla="*/ 536973 h 1883347"/>
                <a:gd name="connsiteX10" fmla="*/ 1659255 w 5077377"/>
                <a:gd name="connsiteY10" fmla="*/ 517177 h 1883347"/>
                <a:gd name="connsiteX11" fmla="*/ 1409783 w 5077377"/>
                <a:gd name="connsiteY11" fmla="*/ 165415 h 1883347"/>
                <a:gd name="connsiteX12" fmla="*/ 2345552 w 5077377"/>
                <a:gd name="connsiteY12" fmla="*/ 131373 h 1883347"/>
                <a:gd name="connsiteX13" fmla="*/ 3700421 w 5077377"/>
                <a:gd name="connsiteY13" fmla="*/ 202024 h 1883347"/>
                <a:gd name="connsiteX14" fmla="*/ 4973541 w 5077377"/>
                <a:gd name="connsiteY14" fmla="*/ 814026 h 1883347"/>
                <a:gd name="connsiteX0" fmla="*/ 4973541 w 5077377"/>
                <a:gd name="connsiteY0" fmla="*/ 814026 h 1883347"/>
                <a:gd name="connsiteX1" fmla="*/ 4848225 w 5077377"/>
                <a:gd name="connsiteY1" fmla="*/ 1872046 h 1883347"/>
                <a:gd name="connsiteX2" fmla="*/ 2238375 w 5077377"/>
                <a:gd name="connsiteY2" fmla="*/ 1338646 h 1883347"/>
                <a:gd name="connsiteX3" fmla="*/ 1914525 w 5077377"/>
                <a:gd name="connsiteY3" fmla="*/ 1205296 h 1883347"/>
                <a:gd name="connsiteX4" fmla="*/ 200025 w 5077377"/>
                <a:gd name="connsiteY4" fmla="*/ 843346 h 1883347"/>
                <a:gd name="connsiteX5" fmla="*/ 323850 w 5077377"/>
                <a:gd name="connsiteY5" fmla="*/ 652846 h 1883347"/>
                <a:gd name="connsiteX6" fmla="*/ 0 w 5077377"/>
                <a:gd name="connsiteY6" fmla="*/ 605221 h 1883347"/>
                <a:gd name="connsiteX7" fmla="*/ 590550 w 5077377"/>
                <a:gd name="connsiteY7" fmla="*/ 386146 h 1883347"/>
                <a:gd name="connsiteX8" fmla="*/ 1495425 w 5077377"/>
                <a:gd name="connsiteY8" fmla="*/ 624271 h 1883347"/>
                <a:gd name="connsiteX9" fmla="*/ 2241522 w 5077377"/>
                <a:gd name="connsiteY9" fmla="*/ 536973 h 1883347"/>
                <a:gd name="connsiteX10" fmla="*/ 1659255 w 5077377"/>
                <a:gd name="connsiteY10" fmla="*/ 517177 h 1883347"/>
                <a:gd name="connsiteX11" fmla="*/ 1409783 w 5077377"/>
                <a:gd name="connsiteY11" fmla="*/ 165415 h 1883347"/>
                <a:gd name="connsiteX12" fmla="*/ 2345552 w 5077377"/>
                <a:gd name="connsiteY12" fmla="*/ 131373 h 1883347"/>
                <a:gd name="connsiteX13" fmla="*/ 3700421 w 5077377"/>
                <a:gd name="connsiteY13" fmla="*/ 202024 h 1883347"/>
                <a:gd name="connsiteX14" fmla="*/ 4973541 w 5077377"/>
                <a:gd name="connsiteY14" fmla="*/ 814026 h 1883347"/>
                <a:gd name="connsiteX0" fmla="*/ 4973541 w 5077377"/>
                <a:gd name="connsiteY0" fmla="*/ 814026 h 1883347"/>
                <a:gd name="connsiteX1" fmla="*/ 4848225 w 5077377"/>
                <a:gd name="connsiteY1" fmla="*/ 1872046 h 1883347"/>
                <a:gd name="connsiteX2" fmla="*/ 2238375 w 5077377"/>
                <a:gd name="connsiteY2" fmla="*/ 1338646 h 1883347"/>
                <a:gd name="connsiteX3" fmla="*/ 1914525 w 5077377"/>
                <a:gd name="connsiteY3" fmla="*/ 1205296 h 1883347"/>
                <a:gd name="connsiteX4" fmla="*/ 200025 w 5077377"/>
                <a:gd name="connsiteY4" fmla="*/ 843346 h 1883347"/>
                <a:gd name="connsiteX5" fmla="*/ 323850 w 5077377"/>
                <a:gd name="connsiteY5" fmla="*/ 652846 h 1883347"/>
                <a:gd name="connsiteX6" fmla="*/ 0 w 5077377"/>
                <a:gd name="connsiteY6" fmla="*/ 605221 h 1883347"/>
                <a:gd name="connsiteX7" fmla="*/ 590550 w 5077377"/>
                <a:gd name="connsiteY7" fmla="*/ 386146 h 1883347"/>
                <a:gd name="connsiteX8" fmla="*/ 1495425 w 5077377"/>
                <a:gd name="connsiteY8" fmla="*/ 624271 h 1883347"/>
                <a:gd name="connsiteX9" fmla="*/ 2241522 w 5077377"/>
                <a:gd name="connsiteY9" fmla="*/ 536973 h 1883347"/>
                <a:gd name="connsiteX10" fmla="*/ 1627450 w 5077377"/>
                <a:gd name="connsiteY10" fmla="*/ 485372 h 1883347"/>
                <a:gd name="connsiteX11" fmla="*/ 1409783 w 5077377"/>
                <a:gd name="connsiteY11" fmla="*/ 165415 h 1883347"/>
                <a:gd name="connsiteX12" fmla="*/ 2345552 w 5077377"/>
                <a:gd name="connsiteY12" fmla="*/ 131373 h 1883347"/>
                <a:gd name="connsiteX13" fmla="*/ 3700421 w 5077377"/>
                <a:gd name="connsiteY13" fmla="*/ 202024 h 1883347"/>
                <a:gd name="connsiteX14" fmla="*/ 4973541 w 5077377"/>
                <a:gd name="connsiteY14" fmla="*/ 814026 h 1883347"/>
                <a:gd name="connsiteX0" fmla="*/ 4973541 w 5077377"/>
                <a:gd name="connsiteY0" fmla="*/ 814026 h 1883347"/>
                <a:gd name="connsiteX1" fmla="*/ 4848225 w 5077377"/>
                <a:gd name="connsiteY1" fmla="*/ 1872046 h 1883347"/>
                <a:gd name="connsiteX2" fmla="*/ 2238375 w 5077377"/>
                <a:gd name="connsiteY2" fmla="*/ 1338646 h 1883347"/>
                <a:gd name="connsiteX3" fmla="*/ 1914525 w 5077377"/>
                <a:gd name="connsiteY3" fmla="*/ 1205296 h 1883347"/>
                <a:gd name="connsiteX4" fmla="*/ 200025 w 5077377"/>
                <a:gd name="connsiteY4" fmla="*/ 843346 h 1883347"/>
                <a:gd name="connsiteX5" fmla="*/ 323850 w 5077377"/>
                <a:gd name="connsiteY5" fmla="*/ 652846 h 1883347"/>
                <a:gd name="connsiteX6" fmla="*/ 0 w 5077377"/>
                <a:gd name="connsiteY6" fmla="*/ 605221 h 1883347"/>
                <a:gd name="connsiteX7" fmla="*/ 590550 w 5077377"/>
                <a:gd name="connsiteY7" fmla="*/ 386146 h 1883347"/>
                <a:gd name="connsiteX8" fmla="*/ 1495425 w 5077377"/>
                <a:gd name="connsiteY8" fmla="*/ 624271 h 1883347"/>
                <a:gd name="connsiteX9" fmla="*/ 2241522 w 5077377"/>
                <a:gd name="connsiteY9" fmla="*/ 536973 h 1883347"/>
                <a:gd name="connsiteX10" fmla="*/ 1627450 w 5077377"/>
                <a:gd name="connsiteY10" fmla="*/ 485372 h 1883347"/>
                <a:gd name="connsiteX11" fmla="*/ 1409783 w 5077377"/>
                <a:gd name="connsiteY11" fmla="*/ 165415 h 1883347"/>
                <a:gd name="connsiteX12" fmla="*/ 2345552 w 5077377"/>
                <a:gd name="connsiteY12" fmla="*/ 131373 h 1883347"/>
                <a:gd name="connsiteX13" fmla="*/ 3700421 w 5077377"/>
                <a:gd name="connsiteY13" fmla="*/ 202024 h 1883347"/>
                <a:gd name="connsiteX14" fmla="*/ 4973541 w 5077377"/>
                <a:gd name="connsiteY14" fmla="*/ 814026 h 1883347"/>
                <a:gd name="connsiteX0" fmla="*/ 4973541 w 5077377"/>
                <a:gd name="connsiteY0" fmla="*/ 814026 h 1883347"/>
                <a:gd name="connsiteX1" fmla="*/ 4848225 w 5077377"/>
                <a:gd name="connsiteY1" fmla="*/ 1872046 h 1883347"/>
                <a:gd name="connsiteX2" fmla="*/ 2238375 w 5077377"/>
                <a:gd name="connsiteY2" fmla="*/ 1338646 h 1883347"/>
                <a:gd name="connsiteX3" fmla="*/ 1914525 w 5077377"/>
                <a:gd name="connsiteY3" fmla="*/ 1205296 h 1883347"/>
                <a:gd name="connsiteX4" fmla="*/ 200025 w 5077377"/>
                <a:gd name="connsiteY4" fmla="*/ 843346 h 1883347"/>
                <a:gd name="connsiteX5" fmla="*/ 323850 w 5077377"/>
                <a:gd name="connsiteY5" fmla="*/ 652846 h 1883347"/>
                <a:gd name="connsiteX6" fmla="*/ 0 w 5077377"/>
                <a:gd name="connsiteY6" fmla="*/ 605221 h 1883347"/>
                <a:gd name="connsiteX7" fmla="*/ 590550 w 5077377"/>
                <a:gd name="connsiteY7" fmla="*/ 386146 h 1883347"/>
                <a:gd name="connsiteX8" fmla="*/ 1495425 w 5077377"/>
                <a:gd name="connsiteY8" fmla="*/ 624271 h 1883347"/>
                <a:gd name="connsiteX9" fmla="*/ 2241522 w 5077377"/>
                <a:gd name="connsiteY9" fmla="*/ 536973 h 1883347"/>
                <a:gd name="connsiteX10" fmla="*/ 1619499 w 5077377"/>
                <a:gd name="connsiteY10" fmla="*/ 513202 h 1883347"/>
                <a:gd name="connsiteX11" fmla="*/ 1409783 w 5077377"/>
                <a:gd name="connsiteY11" fmla="*/ 165415 h 1883347"/>
                <a:gd name="connsiteX12" fmla="*/ 2345552 w 5077377"/>
                <a:gd name="connsiteY12" fmla="*/ 131373 h 1883347"/>
                <a:gd name="connsiteX13" fmla="*/ 3700421 w 5077377"/>
                <a:gd name="connsiteY13" fmla="*/ 202024 h 1883347"/>
                <a:gd name="connsiteX14" fmla="*/ 4973541 w 5077377"/>
                <a:gd name="connsiteY14" fmla="*/ 814026 h 1883347"/>
                <a:gd name="connsiteX0" fmla="*/ 4973541 w 5077377"/>
                <a:gd name="connsiteY0" fmla="*/ 814026 h 1883347"/>
                <a:gd name="connsiteX1" fmla="*/ 4848225 w 5077377"/>
                <a:gd name="connsiteY1" fmla="*/ 1872046 h 1883347"/>
                <a:gd name="connsiteX2" fmla="*/ 2238375 w 5077377"/>
                <a:gd name="connsiteY2" fmla="*/ 1338646 h 1883347"/>
                <a:gd name="connsiteX3" fmla="*/ 1914525 w 5077377"/>
                <a:gd name="connsiteY3" fmla="*/ 1205296 h 1883347"/>
                <a:gd name="connsiteX4" fmla="*/ 200025 w 5077377"/>
                <a:gd name="connsiteY4" fmla="*/ 843346 h 1883347"/>
                <a:gd name="connsiteX5" fmla="*/ 323850 w 5077377"/>
                <a:gd name="connsiteY5" fmla="*/ 652846 h 1883347"/>
                <a:gd name="connsiteX6" fmla="*/ 0 w 5077377"/>
                <a:gd name="connsiteY6" fmla="*/ 605221 h 1883347"/>
                <a:gd name="connsiteX7" fmla="*/ 590550 w 5077377"/>
                <a:gd name="connsiteY7" fmla="*/ 386146 h 1883347"/>
                <a:gd name="connsiteX8" fmla="*/ 1495425 w 5077377"/>
                <a:gd name="connsiteY8" fmla="*/ 624271 h 1883347"/>
                <a:gd name="connsiteX9" fmla="*/ 2241522 w 5077377"/>
                <a:gd name="connsiteY9" fmla="*/ 536973 h 1883347"/>
                <a:gd name="connsiteX10" fmla="*/ 1619499 w 5077377"/>
                <a:gd name="connsiteY10" fmla="*/ 513202 h 1883347"/>
                <a:gd name="connsiteX11" fmla="*/ 1409783 w 5077377"/>
                <a:gd name="connsiteY11" fmla="*/ 165415 h 1883347"/>
                <a:gd name="connsiteX12" fmla="*/ 2345552 w 5077377"/>
                <a:gd name="connsiteY12" fmla="*/ 131373 h 1883347"/>
                <a:gd name="connsiteX13" fmla="*/ 3700421 w 5077377"/>
                <a:gd name="connsiteY13" fmla="*/ 202024 h 1883347"/>
                <a:gd name="connsiteX14" fmla="*/ 4973541 w 5077377"/>
                <a:gd name="connsiteY14" fmla="*/ 814026 h 1883347"/>
                <a:gd name="connsiteX0" fmla="*/ 4973541 w 5077377"/>
                <a:gd name="connsiteY0" fmla="*/ 814026 h 1883347"/>
                <a:gd name="connsiteX1" fmla="*/ 4848225 w 5077377"/>
                <a:gd name="connsiteY1" fmla="*/ 1872046 h 1883347"/>
                <a:gd name="connsiteX2" fmla="*/ 2238375 w 5077377"/>
                <a:gd name="connsiteY2" fmla="*/ 1338646 h 1883347"/>
                <a:gd name="connsiteX3" fmla="*/ 1914525 w 5077377"/>
                <a:gd name="connsiteY3" fmla="*/ 1205296 h 1883347"/>
                <a:gd name="connsiteX4" fmla="*/ 200025 w 5077377"/>
                <a:gd name="connsiteY4" fmla="*/ 843346 h 1883347"/>
                <a:gd name="connsiteX5" fmla="*/ 323850 w 5077377"/>
                <a:gd name="connsiteY5" fmla="*/ 652846 h 1883347"/>
                <a:gd name="connsiteX6" fmla="*/ 0 w 5077377"/>
                <a:gd name="connsiteY6" fmla="*/ 605221 h 1883347"/>
                <a:gd name="connsiteX7" fmla="*/ 590550 w 5077377"/>
                <a:gd name="connsiteY7" fmla="*/ 386146 h 1883347"/>
                <a:gd name="connsiteX8" fmla="*/ 1495425 w 5077377"/>
                <a:gd name="connsiteY8" fmla="*/ 624271 h 1883347"/>
                <a:gd name="connsiteX9" fmla="*/ 2205741 w 5077377"/>
                <a:gd name="connsiteY9" fmla="*/ 525046 h 1883347"/>
                <a:gd name="connsiteX10" fmla="*/ 1619499 w 5077377"/>
                <a:gd name="connsiteY10" fmla="*/ 513202 h 1883347"/>
                <a:gd name="connsiteX11" fmla="*/ 1409783 w 5077377"/>
                <a:gd name="connsiteY11" fmla="*/ 165415 h 1883347"/>
                <a:gd name="connsiteX12" fmla="*/ 2345552 w 5077377"/>
                <a:gd name="connsiteY12" fmla="*/ 131373 h 1883347"/>
                <a:gd name="connsiteX13" fmla="*/ 3700421 w 5077377"/>
                <a:gd name="connsiteY13" fmla="*/ 202024 h 1883347"/>
                <a:gd name="connsiteX14" fmla="*/ 4973541 w 5077377"/>
                <a:gd name="connsiteY14" fmla="*/ 814026 h 1883347"/>
                <a:gd name="connsiteX0" fmla="*/ 4973541 w 5077377"/>
                <a:gd name="connsiteY0" fmla="*/ 814026 h 1883347"/>
                <a:gd name="connsiteX1" fmla="*/ 4848225 w 5077377"/>
                <a:gd name="connsiteY1" fmla="*/ 1872046 h 1883347"/>
                <a:gd name="connsiteX2" fmla="*/ 2238375 w 5077377"/>
                <a:gd name="connsiteY2" fmla="*/ 1338646 h 1883347"/>
                <a:gd name="connsiteX3" fmla="*/ 1914525 w 5077377"/>
                <a:gd name="connsiteY3" fmla="*/ 1205296 h 1883347"/>
                <a:gd name="connsiteX4" fmla="*/ 200025 w 5077377"/>
                <a:gd name="connsiteY4" fmla="*/ 843346 h 1883347"/>
                <a:gd name="connsiteX5" fmla="*/ 323850 w 5077377"/>
                <a:gd name="connsiteY5" fmla="*/ 652846 h 1883347"/>
                <a:gd name="connsiteX6" fmla="*/ 0 w 5077377"/>
                <a:gd name="connsiteY6" fmla="*/ 605221 h 1883347"/>
                <a:gd name="connsiteX7" fmla="*/ 590550 w 5077377"/>
                <a:gd name="connsiteY7" fmla="*/ 386146 h 1883347"/>
                <a:gd name="connsiteX8" fmla="*/ 1495425 w 5077377"/>
                <a:gd name="connsiteY8" fmla="*/ 624271 h 1883347"/>
                <a:gd name="connsiteX9" fmla="*/ 2205741 w 5077377"/>
                <a:gd name="connsiteY9" fmla="*/ 525046 h 1883347"/>
                <a:gd name="connsiteX10" fmla="*/ 1619499 w 5077377"/>
                <a:gd name="connsiteY10" fmla="*/ 513202 h 1883347"/>
                <a:gd name="connsiteX11" fmla="*/ 1409783 w 5077377"/>
                <a:gd name="connsiteY11" fmla="*/ 165415 h 1883347"/>
                <a:gd name="connsiteX12" fmla="*/ 2345552 w 5077377"/>
                <a:gd name="connsiteY12" fmla="*/ 131373 h 1883347"/>
                <a:gd name="connsiteX13" fmla="*/ 3700421 w 5077377"/>
                <a:gd name="connsiteY13" fmla="*/ 202024 h 1883347"/>
                <a:gd name="connsiteX14" fmla="*/ 4973541 w 5077377"/>
                <a:gd name="connsiteY14" fmla="*/ 814026 h 1883347"/>
                <a:gd name="connsiteX0" fmla="*/ 4973541 w 5077377"/>
                <a:gd name="connsiteY0" fmla="*/ 814026 h 1883347"/>
                <a:gd name="connsiteX1" fmla="*/ 4848225 w 5077377"/>
                <a:gd name="connsiteY1" fmla="*/ 1872046 h 1883347"/>
                <a:gd name="connsiteX2" fmla="*/ 2238375 w 5077377"/>
                <a:gd name="connsiteY2" fmla="*/ 1338646 h 1883347"/>
                <a:gd name="connsiteX3" fmla="*/ 1914525 w 5077377"/>
                <a:gd name="connsiteY3" fmla="*/ 1205296 h 1883347"/>
                <a:gd name="connsiteX4" fmla="*/ 200025 w 5077377"/>
                <a:gd name="connsiteY4" fmla="*/ 843346 h 1883347"/>
                <a:gd name="connsiteX5" fmla="*/ 323850 w 5077377"/>
                <a:gd name="connsiteY5" fmla="*/ 652846 h 1883347"/>
                <a:gd name="connsiteX6" fmla="*/ 0 w 5077377"/>
                <a:gd name="connsiteY6" fmla="*/ 605221 h 1883347"/>
                <a:gd name="connsiteX7" fmla="*/ 590550 w 5077377"/>
                <a:gd name="connsiteY7" fmla="*/ 386146 h 1883347"/>
                <a:gd name="connsiteX8" fmla="*/ 1495425 w 5077377"/>
                <a:gd name="connsiteY8" fmla="*/ 624271 h 1883347"/>
                <a:gd name="connsiteX9" fmla="*/ 2205741 w 5077377"/>
                <a:gd name="connsiteY9" fmla="*/ 525046 h 1883347"/>
                <a:gd name="connsiteX10" fmla="*/ 1619499 w 5077377"/>
                <a:gd name="connsiteY10" fmla="*/ 513202 h 1883347"/>
                <a:gd name="connsiteX11" fmla="*/ 1409783 w 5077377"/>
                <a:gd name="connsiteY11" fmla="*/ 165415 h 1883347"/>
                <a:gd name="connsiteX12" fmla="*/ 2345552 w 5077377"/>
                <a:gd name="connsiteY12" fmla="*/ 131373 h 1883347"/>
                <a:gd name="connsiteX13" fmla="*/ 3700421 w 5077377"/>
                <a:gd name="connsiteY13" fmla="*/ 202024 h 1883347"/>
                <a:gd name="connsiteX14" fmla="*/ 4973541 w 5077377"/>
                <a:gd name="connsiteY14" fmla="*/ 814026 h 1883347"/>
                <a:gd name="connsiteX0" fmla="*/ 4973541 w 5077377"/>
                <a:gd name="connsiteY0" fmla="*/ 814026 h 1883347"/>
                <a:gd name="connsiteX1" fmla="*/ 4848225 w 5077377"/>
                <a:gd name="connsiteY1" fmla="*/ 1872046 h 1883347"/>
                <a:gd name="connsiteX2" fmla="*/ 2238375 w 5077377"/>
                <a:gd name="connsiteY2" fmla="*/ 1338646 h 1883347"/>
                <a:gd name="connsiteX3" fmla="*/ 1914525 w 5077377"/>
                <a:gd name="connsiteY3" fmla="*/ 1205296 h 1883347"/>
                <a:gd name="connsiteX4" fmla="*/ 200025 w 5077377"/>
                <a:gd name="connsiteY4" fmla="*/ 843346 h 1883347"/>
                <a:gd name="connsiteX5" fmla="*/ 323850 w 5077377"/>
                <a:gd name="connsiteY5" fmla="*/ 652846 h 1883347"/>
                <a:gd name="connsiteX6" fmla="*/ 0 w 5077377"/>
                <a:gd name="connsiteY6" fmla="*/ 605221 h 1883347"/>
                <a:gd name="connsiteX7" fmla="*/ 590550 w 5077377"/>
                <a:gd name="connsiteY7" fmla="*/ 386146 h 1883347"/>
                <a:gd name="connsiteX8" fmla="*/ 1495425 w 5077377"/>
                <a:gd name="connsiteY8" fmla="*/ 624271 h 1883347"/>
                <a:gd name="connsiteX9" fmla="*/ 2205741 w 5077377"/>
                <a:gd name="connsiteY9" fmla="*/ 525046 h 1883347"/>
                <a:gd name="connsiteX10" fmla="*/ 1619499 w 5077377"/>
                <a:gd name="connsiteY10" fmla="*/ 513202 h 1883347"/>
                <a:gd name="connsiteX11" fmla="*/ 1409783 w 5077377"/>
                <a:gd name="connsiteY11" fmla="*/ 165415 h 1883347"/>
                <a:gd name="connsiteX12" fmla="*/ 2345552 w 5077377"/>
                <a:gd name="connsiteY12" fmla="*/ 131373 h 1883347"/>
                <a:gd name="connsiteX13" fmla="*/ 3700421 w 5077377"/>
                <a:gd name="connsiteY13" fmla="*/ 202024 h 1883347"/>
                <a:gd name="connsiteX14" fmla="*/ 4973541 w 5077377"/>
                <a:gd name="connsiteY14" fmla="*/ 814026 h 1883347"/>
                <a:gd name="connsiteX0" fmla="*/ 4973541 w 5077377"/>
                <a:gd name="connsiteY0" fmla="*/ 814026 h 1883347"/>
                <a:gd name="connsiteX1" fmla="*/ 4848225 w 5077377"/>
                <a:gd name="connsiteY1" fmla="*/ 1872046 h 1883347"/>
                <a:gd name="connsiteX2" fmla="*/ 2238375 w 5077377"/>
                <a:gd name="connsiteY2" fmla="*/ 1338646 h 1883347"/>
                <a:gd name="connsiteX3" fmla="*/ 1914525 w 5077377"/>
                <a:gd name="connsiteY3" fmla="*/ 1205296 h 1883347"/>
                <a:gd name="connsiteX4" fmla="*/ 200025 w 5077377"/>
                <a:gd name="connsiteY4" fmla="*/ 843346 h 1883347"/>
                <a:gd name="connsiteX5" fmla="*/ 323850 w 5077377"/>
                <a:gd name="connsiteY5" fmla="*/ 652846 h 1883347"/>
                <a:gd name="connsiteX6" fmla="*/ 0 w 5077377"/>
                <a:gd name="connsiteY6" fmla="*/ 605221 h 1883347"/>
                <a:gd name="connsiteX7" fmla="*/ 590550 w 5077377"/>
                <a:gd name="connsiteY7" fmla="*/ 386146 h 1883347"/>
                <a:gd name="connsiteX8" fmla="*/ 1495425 w 5077377"/>
                <a:gd name="connsiteY8" fmla="*/ 624271 h 1883347"/>
                <a:gd name="connsiteX9" fmla="*/ 2205741 w 5077377"/>
                <a:gd name="connsiteY9" fmla="*/ 525046 h 1883347"/>
                <a:gd name="connsiteX10" fmla="*/ 1619499 w 5077377"/>
                <a:gd name="connsiteY10" fmla="*/ 513202 h 1883347"/>
                <a:gd name="connsiteX11" fmla="*/ 1409783 w 5077377"/>
                <a:gd name="connsiteY11" fmla="*/ 165415 h 1883347"/>
                <a:gd name="connsiteX12" fmla="*/ 2345552 w 5077377"/>
                <a:gd name="connsiteY12" fmla="*/ 131373 h 1883347"/>
                <a:gd name="connsiteX13" fmla="*/ 3700421 w 5077377"/>
                <a:gd name="connsiteY13" fmla="*/ 202024 h 1883347"/>
                <a:gd name="connsiteX14" fmla="*/ 4973541 w 5077377"/>
                <a:gd name="connsiteY14" fmla="*/ 814026 h 1883347"/>
                <a:gd name="connsiteX0" fmla="*/ 4973541 w 5077377"/>
                <a:gd name="connsiteY0" fmla="*/ 814026 h 1883347"/>
                <a:gd name="connsiteX1" fmla="*/ 4848225 w 5077377"/>
                <a:gd name="connsiteY1" fmla="*/ 1872046 h 1883347"/>
                <a:gd name="connsiteX2" fmla="*/ 2238375 w 5077377"/>
                <a:gd name="connsiteY2" fmla="*/ 1338646 h 1883347"/>
                <a:gd name="connsiteX3" fmla="*/ 1914525 w 5077377"/>
                <a:gd name="connsiteY3" fmla="*/ 1205296 h 1883347"/>
                <a:gd name="connsiteX4" fmla="*/ 200025 w 5077377"/>
                <a:gd name="connsiteY4" fmla="*/ 843346 h 1883347"/>
                <a:gd name="connsiteX5" fmla="*/ 323850 w 5077377"/>
                <a:gd name="connsiteY5" fmla="*/ 652846 h 1883347"/>
                <a:gd name="connsiteX6" fmla="*/ 0 w 5077377"/>
                <a:gd name="connsiteY6" fmla="*/ 605221 h 1883347"/>
                <a:gd name="connsiteX7" fmla="*/ 590550 w 5077377"/>
                <a:gd name="connsiteY7" fmla="*/ 386146 h 1883347"/>
                <a:gd name="connsiteX8" fmla="*/ 1495425 w 5077377"/>
                <a:gd name="connsiteY8" fmla="*/ 624271 h 1883347"/>
                <a:gd name="connsiteX9" fmla="*/ 2205741 w 5077377"/>
                <a:gd name="connsiteY9" fmla="*/ 525046 h 1883347"/>
                <a:gd name="connsiteX10" fmla="*/ 1619499 w 5077377"/>
                <a:gd name="connsiteY10" fmla="*/ 513202 h 1883347"/>
                <a:gd name="connsiteX11" fmla="*/ 1409783 w 5077377"/>
                <a:gd name="connsiteY11" fmla="*/ 165415 h 1883347"/>
                <a:gd name="connsiteX12" fmla="*/ 2345552 w 5077377"/>
                <a:gd name="connsiteY12" fmla="*/ 131373 h 1883347"/>
                <a:gd name="connsiteX13" fmla="*/ 3700421 w 5077377"/>
                <a:gd name="connsiteY13" fmla="*/ 202024 h 1883347"/>
                <a:gd name="connsiteX14" fmla="*/ 4973541 w 5077377"/>
                <a:gd name="connsiteY14" fmla="*/ 814026 h 1883347"/>
                <a:gd name="connsiteX0" fmla="*/ 4973541 w 5077377"/>
                <a:gd name="connsiteY0" fmla="*/ 814026 h 1883347"/>
                <a:gd name="connsiteX1" fmla="*/ 4848225 w 5077377"/>
                <a:gd name="connsiteY1" fmla="*/ 1872046 h 1883347"/>
                <a:gd name="connsiteX2" fmla="*/ 2238375 w 5077377"/>
                <a:gd name="connsiteY2" fmla="*/ 1338646 h 1883347"/>
                <a:gd name="connsiteX3" fmla="*/ 1914525 w 5077377"/>
                <a:gd name="connsiteY3" fmla="*/ 1205296 h 1883347"/>
                <a:gd name="connsiteX4" fmla="*/ 200025 w 5077377"/>
                <a:gd name="connsiteY4" fmla="*/ 843346 h 1883347"/>
                <a:gd name="connsiteX5" fmla="*/ 323850 w 5077377"/>
                <a:gd name="connsiteY5" fmla="*/ 652846 h 1883347"/>
                <a:gd name="connsiteX6" fmla="*/ 0 w 5077377"/>
                <a:gd name="connsiteY6" fmla="*/ 605221 h 1883347"/>
                <a:gd name="connsiteX7" fmla="*/ 590550 w 5077377"/>
                <a:gd name="connsiteY7" fmla="*/ 386146 h 1883347"/>
                <a:gd name="connsiteX8" fmla="*/ 1495425 w 5077377"/>
                <a:gd name="connsiteY8" fmla="*/ 624271 h 1883347"/>
                <a:gd name="connsiteX9" fmla="*/ 2205741 w 5077377"/>
                <a:gd name="connsiteY9" fmla="*/ 525046 h 1883347"/>
                <a:gd name="connsiteX10" fmla="*/ 1619499 w 5077377"/>
                <a:gd name="connsiteY10" fmla="*/ 493323 h 1883347"/>
                <a:gd name="connsiteX11" fmla="*/ 1409783 w 5077377"/>
                <a:gd name="connsiteY11" fmla="*/ 165415 h 1883347"/>
                <a:gd name="connsiteX12" fmla="*/ 2345552 w 5077377"/>
                <a:gd name="connsiteY12" fmla="*/ 131373 h 1883347"/>
                <a:gd name="connsiteX13" fmla="*/ 3700421 w 5077377"/>
                <a:gd name="connsiteY13" fmla="*/ 202024 h 1883347"/>
                <a:gd name="connsiteX14" fmla="*/ 4973541 w 5077377"/>
                <a:gd name="connsiteY14" fmla="*/ 814026 h 1883347"/>
                <a:gd name="connsiteX0" fmla="*/ 4973541 w 5077377"/>
                <a:gd name="connsiteY0" fmla="*/ 814026 h 1883347"/>
                <a:gd name="connsiteX1" fmla="*/ 4848225 w 5077377"/>
                <a:gd name="connsiteY1" fmla="*/ 1872046 h 1883347"/>
                <a:gd name="connsiteX2" fmla="*/ 2238375 w 5077377"/>
                <a:gd name="connsiteY2" fmla="*/ 1338646 h 1883347"/>
                <a:gd name="connsiteX3" fmla="*/ 1914525 w 5077377"/>
                <a:gd name="connsiteY3" fmla="*/ 1205296 h 1883347"/>
                <a:gd name="connsiteX4" fmla="*/ 200025 w 5077377"/>
                <a:gd name="connsiteY4" fmla="*/ 843346 h 1883347"/>
                <a:gd name="connsiteX5" fmla="*/ 323850 w 5077377"/>
                <a:gd name="connsiteY5" fmla="*/ 652846 h 1883347"/>
                <a:gd name="connsiteX6" fmla="*/ 0 w 5077377"/>
                <a:gd name="connsiteY6" fmla="*/ 605221 h 1883347"/>
                <a:gd name="connsiteX7" fmla="*/ 590550 w 5077377"/>
                <a:gd name="connsiteY7" fmla="*/ 386146 h 1883347"/>
                <a:gd name="connsiteX8" fmla="*/ 1495425 w 5077377"/>
                <a:gd name="connsiteY8" fmla="*/ 624271 h 1883347"/>
                <a:gd name="connsiteX9" fmla="*/ 2205741 w 5077377"/>
                <a:gd name="connsiteY9" fmla="*/ 525046 h 1883347"/>
                <a:gd name="connsiteX10" fmla="*/ 1619499 w 5077377"/>
                <a:gd name="connsiteY10" fmla="*/ 493323 h 1883347"/>
                <a:gd name="connsiteX11" fmla="*/ 1409783 w 5077377"/>
                <a:gd name="connsiteY11" fmla="*/ 165415 h 1883347"/>
                <a:gd name="connsiteX12" fmla="*/ 2345552 w 5077377"/>
                <a:gd name="connsiteY12" fmla="*/ 131373 h 1883347"/>
                <a:gd name="connsiteX13" fmla="*/ 3700421 w 5077377"/>
                <a:gd name="connsiteY13" fmla="*/ 202024 h 1883347"/>
                <a:gd name="connsiteX14" fmla="*/ 4973541 w 5077377"/>
                <a:gd name="connsiteY14" fmla="*/ 814026 h 1883347"/>
                <a:gd name="connsiteX0" fmla="*/ 4973541 w 5077377"/>
                <a:gd name="connsiteY0" fmla="*/ 814026 h 1883347"/>
                <a:gd name="connsiteX1" fmla="*/ 4848225 w 5077377"/>
                <a:gd name="connsiteY1" fmla="*/ 1872046 h 1883347"/>
                <a:gd name="connsiteX2" fmla="*/ 2238375 w 5077377"/>
                <a:gd name="connsiteY2" fmla="*/ 1338646 h 1883347"/>
                <a:gd name="connsiteX3" fmla="*/ 1914525 w 5077377"/>
                <a:gd name="connsiteY3" fmla="*/ 1205296 h 1883347"/>
                <a:gd name="connsiteX4" fmla="*/ 200025 w 5077377"/>
                <a:gd name="connsiteY4" fmla="*/ 843346 h 1883347"/>
                <a:gd name="connsiteX5" fmla="*/ 323850 w 5077377"/>
                <a:gd name="connsiteY5" fmla="*/ 652846 h 1883347"/>
                <a:gd name="connsiteX6" fmla="*/ 0 w 5077377"/>
                <a:gd name="connsiteY6" fmla="*/ 605221 h 1883347"/>
                <a:gd name="connsiteX7" fmla="*/ 590550 w 5077377"/>
                <a:gd name="connsiteY7" fmla="*/ 386146 h 1883347"/>
                <a:gd name="connsiteX8" fmla="*/ 1495425 w 5077377"/>
                <a:gd name="connsiteY8" fmla="*/ 624271 h 1883347"/>
                <a:gd name="connsiteX9" fmla="*/ 2205741 w 5077377"/>
                <a:gd name="connsiteY9" fmla="*/ 525046 h 1883347"/>
                <a:gd name="connsiteX10" fmla="*/ 1619499 w 5077377"/>
                <a:gd name="connsiteY10" fmla="*/ 493323 h 1883347"/>
                <a:gd name="connsiteX11" fmla="*/ 1409783 w 5077377"/>
                <a:gd name="connsiteY11" fmla="*/ 165415 h 1883347"/>
                <a:gd name="connsiteX12" fmla="*/ 2345552 w 5077377"/>
                <a:gd name="connsiteY12" fmla="*/ 131373 h 1883347"/>
                <a:gd name="connsiteX13" fmla="*/ 3700421 w 5077377"/>
                <a:gd name="connsiteY13" fmla="*/ 202024 h 1883347"/>
                <a:gd name="connsiteX14" fmla="*/ 4973541 w 5077377"/>
                <a:gd name="connsiteY14" fmla="*/ 814026 h 1883347"/>
                <a:gd name="connsiteX0" fmla="*/ 4973541 w 5077377"/>
                <a:gd name="connsiteY0" fmla="*/ 814026 h 1883347"/>
                <a:gd name="connsiteX1" fmla="*/ 4848225 w 5077377"/>
                <a:gd name="connsiteY1" fmla="*/ 1872046 h 1883347"/>
                <a:gd name="connsiteX2" fmla="*/ 2238375 w 5077377"/>
                <a:gd name="connsiteY2" fmla="*/ 1338646 h 1883347"/>
                <a:gd name="connsiteX3" fmla="*/ 1914525 w 5077377"/>
                <a:gd name="connsiteY3" fmla="*/ 1205296 h 1883347"/>
                <a:gd name="connsiteX4" fmla="*/ 200025 w 5077377"/>
                <a:gd name="connsiteY4" fmla="*/ 843346 h 1883347"/>
                <a:gd name="connsiteX5" fmla="*/ 323850 w 5077377"/>
                <a:gd name="connsiteY5" fmla="*/ 652846 h 1883347"/>
                <a:gd name="connsiteX6" fmla="*/ 0 w 5077377"/>
                <a:gd name="connsiteY6" fmla="*/ 605221 h 1883347"/>
                <a:gd name="connsiteX7" fmla="*/ 590550 w 5077377"/>
                <a:gd name="connsiteY7" fmla="*/ 386146 h 1883347"/>
                <a:gd name="connsiteX8" fmla="*/ 1495425 w 5077377"/>
                <a:gd name="connsiteY8" fmla="*/ 624271 h 1883347"/>
                <a:gd name="connsiteX9" fmla="*/ 2205741 w 5077377"/>
                <a:gd name="connsiteY9" fmla="*/ 525046 h 1883347"/>
                <a:gd name="connsiteX10" fmla="*/ 1619499 w 5077377"/>
                <a:gd name="connsiteY10" fmla="*/ 493323 h 1883347"/>
                <a:gd name="connsiteX11" fmla="*/ 1409783 w 5077377"/>
                <a:gd name="connsiteY11" fmla="*/ 165415 h 1883347"/>
                <a:gd name="connsiteX12" fmla="*/ 2345552 w 5077377"/>
                <a:gd name="connsiteY12" fmla="*/ 131373 h 1883347"/>
                <a:gd name="connsiteX13" fmla="*/ 3700421 w 5077377"/>
                <a:gd name="connsiteY13" fmla="*/ 202024 h 1883347"/>
                <a:gd name="connsiteX14" fmla="*/ 4973541 w 5077377"/>
                <a:gd name="connsiteY14" fmla="*/ 814026 h 1883347"/>
                <a:gd name="connsiteX0" fmla="*/ 4973541 w 5077377"/>
                <a:gd name="connsiteY0" fmla="*/ 814026 h 1883347"/>
                <a:gd name="connsiteX1" fmla="*/ 4848225 w 5077377"/>
                <a:gd name="connsiteY1" fmla="*/ 1872046 h 1883347"/>
                <a:gd name="connsiteX2" fmla="*/ 2238375 w 5077377"/>
                <a:gd name="connsiteY2" fmla="*/ 1338646 h 1883347"/>
                <a:gd name="connsiteX3" fmla="*/ 1914525 w 5077377"/>
                <a:gd name="connsiteY3" fmla="*/ 1205296 h 1883347"/>
                <a:gd name="connsiteX4" fmla="*/ 200025 w 5077377"/>
                <a:gd name="connsiteY4" fmla="*/ 843346 h 1883347"/>
                <a:gd name="connsiteX5" fmla="*/ 323850 w 5077377"/>
                <a:gd name="connsiteY5" fmla="*/ 652846 h 1883347"/>
                <a:gd name="connsiteX6" fmla="*/ 0 w 5077377"/>
                <a:gd name="connsiteY6" fmla="*/ 605221 h 1883347"/>
                <a:gd name="connsiteX7" fmla="*/ 590550 w 5077377"/>
                <a:gd name="connsiteY7" fmla="*/ 386146 h 1883347"/>
                <a:gd name="connsiteX8" fmla="*/ 1495425 w 5077377"/>
                <a:gd name="connsiteY8" fmla="*/ 624271 h 1883347"/>
                <a:gd name="connsiteX9" fmla="*/ 2205741 w 5077377"/>
                <a:gd name="connsiteY9" fmla="*/ 525046 h 1883347"/>
                <a:gd name="connsiteX10" fmla="*/ 1619499 w 5077377"/>
                <a:gd name="connsiteY10" fmla="*/ 493323 h 1883347"/>
                <a:gd name="connsiteX11" fmla="*/ 1409783 w 5077377"/>
                <a:gd name="connsiteY11" fmla="*/ 165415 h 1883347"/>
                <a:gd name="connsiteX12" fmla="*/ 2345552 w 5077377"/>
                <a:gd name="connsiteY12" fmla="*/ 131373 h 1883347"/>
                <a:gd name="connsiteX13" fmla="*/ 3700421 w 5077377"/>
                <a:gd name="connsiteY13" fmla="*/ 202024 h 1883347"/>
                <a:gd name="connsiteX14" fmla="*/ 4973541 w 5077377"/>
                <a:gd name="connsiteY14" fmla="*/ 814026 h 1883347"/>
                <a:gd name="connsiteX0" fmla="*/ 4973541 w 5077377"/>
                <a:gd name="connsiteY0" fmla="*/ 814026 h 1883347"/>
                <a:gd name="connsiteX1" fmla="*/ 4848225 w 5077377"/>
                <a:gd name="connsiteY1" fmla="*/ 1872046 h 1883347"/>
                <a:gd name="connsiteX2" fmla="*/ 2238375 w 5077377"/>
                <a:gd name="connsiteY2" fmla="*/ 1338646 h 1883347"/>
                <a:gd name="connsiteX3" fmla="*/ 1914525 w 5077377"/>
                <a:gd name="connsiteY3" fmla="*/ 1205296 h 1883347"/>
                <a:gd name="connsiteX4" fmla="*/ 200025 w 5077377"/>
                <a:gd name="connsiteY4" fmla="*/ 843346 h 1883347"/>
                <a:gd name="connsiteX5" fmla="*/ 323850 w 5077377"/>
                <a:gd name="connsiteY5" fmla="*/ 652846 h 1883347"/>
                <a:gd name="connsiteX6" fmla="*/ 0 w 5077377"/>
                <a:gd name="connsiteY6" fmla="*/ 605221 h 1883347"/>
                <a:gd name="connsiteX7" fmla="*/ 590550 w 5077377"/>
                <a:gd name="connsiteY7" fmla="*/ 386146 h 1883347"/>
                <a:gd name="connsiteX8" fmla="*/ 1495425 w 5077377"/>
                <a:gd name="connsiteY8" fmla="*/ 624271 h 1883347"/>
                <a:gd name="connsiteX9" fmla="*/ 2205741 w 5077377"/>
                <a:gd name="connsiteY9" fmla="*/ 525046 h 1883347"/>
                <a:gd name="connsiteX10" fmla="*/ 1619499 w 5077377"/>
                <a:gd name="connsiteY10" fmla="*/ 493323 h 1883347"/>
                <a:gd name="connsiteX11" fmla="*/ 1409783 w 5077377"/>
                <a:gd name="connsiteY11" fmla="*/ 165415 h 1883347"/>
                <a:gd name="connsiteX12" fmla="*/ 2345552 w 5077377"/>
                <a:gd name="connsiteY12" fmla="*/ 131373 h 1883347"/>
                <a:gd name="connsiteX13" fmla="*/ 3700421 w 5077377"/>
                <a:gd name="connsiteY13" fmla="*/ 202024 h 1883347"/>
                <a:gd name="connsiteX14" fmla="*/ 4973541 w 5077377"/>
                <a:gd name="connsiteY14" fmla="*/ 814026 h 1883347"/>
                <a:gd name="connsiteX0" fmla="*/ 4973541 w 5077377"/>
                <a:gd name="connsiteY0" fmla="*/ 814026 h 1883347"/>
                <a:gd name="connsiteX1" fmla="*/ 4848225 w 5077377"/>
                <a:gd name="connsiteY1" fmla="*/ 1872046 h 1883347"/>
                <a:gd name="connsiteX2" fmla="*/ 2238375 w 5077377"/>
                <a:gd name="connsiteY2" fmla="*/ 1338646 h 1883347"/>
                <a:gd name="connsiteX3" fmla="*/ 1914525 w 5077377"/>
                <a:gd name="connsiteY3" fmla="*/ 1205296 h 1883347"/>
                <a:gd name="connsiteX4" fmla="*/ 200025 w 5077377"/>
                <a:gd name="connsiteY4" fmla="*/ 843346 h 1883347"/>
                <a:gd name="connsiteX5" fmla="*/ 323850 w 5077377"/>
                <a:gd name="connsiteY5" fmla="*/ 652846 h 1883347"/>
                <a:gd name="connsiteX6" fmla="*/ 0 w 5077377"/>
                <a:gd name="connsiteY6" fmla="*/ 605221 h 1883347"/>
                <a:gd name="connsiteX7" fmla="*/ 590550 w 5077377"/>
                <a:gd name="connsiteY7" fmla="*/ 386146 h 1883347"/>
                <a:gd name="connsiteX8" fmla="*/ 1495425 w 5077377"/>
                <a:gd name="connsiteY8" fmla="*/ 624271 h 1883347"/>
                <a:gd name="connsiteX9" fmla="*/ 2205741 w 5077377"/>
                <a:gd name="connsiteY9" fmla="*/ 525046 h 1883347"/>
                <a:gd name="connsiteX10" fmla="*/ 1619499 w 5077377"/>
                <a:gd name="connsiteY10" fmla="*/ 493323 h 1883347"/>
                <a:gd name="connsiteX11" fmla="*/ 1409783 w 5077377"/>
                <a:gd name="connsiteY11" fmla="*/ 165415 h 1883347"/>
                <a:gd name="connsiteX12" fmla="*/ 2345552 w 5077377"/>
                <a:gd name="connsiteY12" fmla="*/ 131373 h 1883347"/>
                <a:gd name="connsiteX13" fmla="*/ 3700421 w 5077377"/>
                <a:gd name="connsiteY13" fmla="*/ 202024 h 1883347"/>
                <a:gd name="connsiteX14" fmla="*/ 4973541 w 5077377"/>
                <a:gd name="connsiteY14" fmla="*/ 814026 h 1883347"/>
                <a:gd name="connsiteX0" fmla="*/ 4973541 w 5077377"/>
                <a:gd name="connsiteY0" fmla="*/ 814026 h 1883347"/>
                <a:gd name="connsiteX1" fmla="*/ 4848225 w 5077377"/>
                <a:gd name="connsiteY1" fmla="*/ 1872046 h 1883347"/>
                <a:gd name="connsiteX2" fmla="*/ 2238375 w 5077377"/>
                <a:gd name="connsiteY2" fmla="*/ 1338646 h 1883347"/>
                <a:gd name="connsiteX3" fmla="*/ 1914525 w 5077377"/>
                <a:gd name="connsiteY3" fmla="*/ 1205296 h 1883347"/>
                <a:gd name="connsiteX4" fmla="*/ 200025 w 5077377"/>
                <a:gd name="connsiteY4" fmla="*/ 843346 h 1883347"/>
                <a:gd name="connsiteX5" fmla="*/ 323850 w 5077377"/>
                <a:gd name="connsiteY5" fmla="*/ 652846 h 1883347"/>
                <a:gd name="connsiteX6" fmla="*/ 0 w 5077377"/>
                <a:gd name="connsiteY6" fmla="*/ 605221 h 1883347"/>
                <a:gd name="connsiteX7" fmla="*/ 590550 w 5077377"/>
                <a:gd name="connsiteY7" fmla="*/ 386146 h 1883347"/>
                <a:gd name="connsiteX8" fmla="*/ 1495425 w 5077377"/>
                <a:gd name="connsiteY8" fmla="*/ 624271 h 1883347"/>
                <a:gd name="connsiteX9" fmla="*/ 2205741 w 5077377"/>
                <a:gd name="connsiteY9" fmla="*/ 525046 h 1883347"/>
                <a:gd name="connsiteX10" fmla="*/ 1619499 w 5077377"/>
                <a:gd name="connsiteY10" fmla="*/ 493323 h 1883347"/>
                <a:gd name="connsiteX11" fmla="*/ 1409783 w 5077377"/>
                <a:gd name="connsiteY11" fmla="*/ 165415 h 1883347"/>
                <a:gd name="connsiteX12" fmla="*/ 2345552 w 5077377"/>
                <a:gd name="connsiteY12" fmla="*/ 131373 h 1883347"/>
                <a:gd name="connsiteX13" fmla="*/ 3700421 w 5077377"/>
                <a:gd name="connsiteY13" fmla="*/ 202024 h 1883347"/>
                <a:gd name="connsiteX14" fmla="*/ 4973541 w 5077377"/>
                <a:gd name="connsiteY14" fmla="*/ 814026 h 1883347"/>
                <a:gd name="connsiteX0" fmla="*/ 4973541 w 5077377"/>
                <a:gd name="connsiteY0" fmla="*/ 814026 h 1883347"/>
                <a:gd name="connsiteX1" fmla="*/ 4848225 w 5077377"/>
                <a:gd name="connsiteY1" fmla="*/ 1872046 h 1883347"/>
                <a:gd name="connsiteX2" fmla="*/ 2238375 w 5077377"/>
                <a:gd name="connsiteY2" fmla="*/ 1338646 h 1883347"/>
                <a:gd name="connsiteX3" fmla="*/ 1914525 w 5077377"/>
                <a:gd name="connsiteY3" fmla="*/ 1205296 h 1883347"/>
                <a:gd name="connsiteX4" fmla="*/ 200025 w 5077377"/>
                <a:gd name="connsiteY4" fmla="*/ 843346 h 1883347"/>
                <a:gd name="connsiteX5" fmla="*/ 323850 w 5077377"/>
                <a:gd name="connsiteY5" fmla="*/ 652846 h 1883347"/>
                <a:gd name="connsiteX6" fmla="*/ 0 w 5077377"/>
                <a:gd name="connsiteY6" fmla="*/ 605221 h 1883347"/>
                <a:gd name="connsiteX7" fmla="*/ 590550 w 5077377"/>
                <a:gd name="connsiteY7" fmla="*/ 386146 h 1883347"/>
                <a:gd name="connsiteX8" fmla="*/ 1495425 w 5077377"/>
                <a:gd name="connsiteY8" fmla="*/ 624271 h 1883347"/>
                <a:gd name="connsiteX9" fmla="*/ 2205741 w 5077377"/>
                <a:gd name="connsiteY9" fmla="*/ 525046 h 1883347"/>
                <a:gd name="connsiteX10" fmla="*/ 1619499 w 5077377"/>
                <a:gd name="connsiteY10" fmla="*/ 493323 h 1883347"/>
                <a:gd name="connsiteX11" fmla="*/ 1409783 w 5077377"/>
                <a:gd name="connsiteY11" fmla="*/ 165415 h 1883347"/>
                <a:gd name="connsiteX12" fmla="*/ 2345552 w 5077377"/>
                <a:gd name="connsiteY12" fmla="*/ 131373 h 1883347"/>
                <a:gd name="connsiteX13" fmla="*/ 3700421 w 5077377"/>
                <a:gd name="connsiteY13" fmla="*/ 202024 h 1883347"/>
                <a:gd name="connsiteX14" fmla="*/ 4973541 w 5077377"/>
                <a:gd name="connsiteY14" fmla="*/ 814026 h 1883347"/>
                <a:gd name="connsiteX0" fmla="*/ 4977516 w 5081352"/>
                <a:gd name="connsiteY0" fmla="*/ 814026 h 1883347"/>
                <a:gd name="connsiteX1" fmla="*/ 4852200 w 5081352"/>
                <a:gd name="connsiteY1" fmla="*/ 1872046 h 1883347"/>
                <a:gd name="connsiteX2" fmla="*/ 2242350 w 5081352"/>
                <a:gd name="connsiteY2" fmla="*/ 1338646 h 1883347"/>
                <a:gd name="connsiteX3" fmla="*/ 1918500 w 5081352"/>
                <a:gd name="connsiteY3" fmla="*/ 1205296 h 1883347"/>
                <a:gd name="connsiteX4" fmla="*/ 204000 w 5081352"/>
                <a:gd name="connsiteY4" fmla="*/ 843346 h 1883347"/>
                <a:gd name="connsiteX5" fmla="*/ 327825 w 5081352"/>
                <a:gd name="connsiteY5" fmla="*/ 652846 h 1883347"/>
                <a:gd name="connsiteX6" fmla="*/ 0 w 5081352"/>
                <a:gd name="connsiteY6" fmla="*/ 585343 h 1883347"/>
                <a:gd name="connsiteX7" fmla="*/ 594525 w 5081352"/>
                <a:gd name="connsiteY7" fmla="*/ 386146 h 1883347"/>
                <a:gd name="connsiteX8" fmla="*/ 1499400 w 5081352"/>
                <a:gd name="connsiteY8" fmla="*/ 624271 h 1883347"/>
                <a:gd name="connsiteX9" fmla="*/ 2209716 w 5081352"/>
                <a:gd name="connsiteY9" fmla="*/ 525046 h 1883347"/>
                <a:gd name="connsiteX10" fmla="*/ 1623474 w 5081352"/>
                <a:gd name="connsiteY10" fmla="*/ 493323 h 1883347"/>
                <a:gd name="connsiteX11" fmla="*/ 1413758 w 5081352"/>
                <a:gd name="connsiteY11" fmla="*/ 165415 h 1883347"/>
                <a:gd name="connsiteX12" fmla="*/ 2349527 w 5081352"/>
                <a:gd name="connsiteY12" fmla="*/ 131373 h 1883347"/>
                <a:gd name="connsiteX13" fmla="*/ 3704396 w 5081352"/>
                <a:gd name="connsiteY13" fmla="*/ 202024 h 1883347"/>
                <a:gd name="connsiteX14" fmla="*/ 4977516 w 5081352"/>
                <a:gd name="connsiteY14" fmla="*/ 814026 h 1883347"/>
                <a:gd name="connsiteX0" fmla="*/ 4979534 w 5083370"/>
                <a:gd name="connsiteY0" fmla="*/ 814026 h 1883347"/>
                <a:gd name="connsiteX1" fmla="*/ 4854218 w 5083370"/>
                <a:gd name="connsiteY1" fmla="*/ 1872046 h 1883347"/>
                <a:gd name="connsiteX2" fmla="*/ 2244368 w 5083370"/>
                <a:gd name="connsiteY2" fmla="*/ 1338646 h 1883347"/>
                <a:gd name="connsiteX3" fmla="*/ 1920518 w 5083370"/>
                <a:gd name="connsiteY3" fmla="*/ 1205296 h 1883347"/>
                <a:gd name="connsiteX4" fmla="*/ 206018 w 5083370"/>
                <a:gd name="connsiteY4" fmla="*/ 843346 h 1883347"/>
                <a:gd name="connsiteX5" fmla="*/ 329843 w 5083370"/>
                <a:gd name="connsiteY5" fmla="*/ 652846 h 1883347"/>
                <a:gd name="connsiteX6" fmla="*/ 2018 w 5083370"/>
                <a:gd name="connsiteY6" fmla="*/ 585343 h 1883347"/>
                <a:gd name="connsiteX7" fmla="*/ 596543 w 5083370"/>
                <a:gd name="connsiteY7" fmla="*/ 386146 h 1883347"/>
                <a:gd name="connsiteX8" fmla="*/ 1501418 w 5083370"/>
                <a:gd name="connsiteY8" fmla="*/ 624271 h 1883347"/>
                <a:gd name="connsiteX9" fmla="*/ 2211734 w 5083370"/>
                <a:gd name="connsiteY9" fmla="*/ 525046 h 1883347"/>
                <a:gd name="connsiteX10" fmla="*/ 1625492 w 5083370"/>
                <a:gd name="connsiteY10" fmla="*/ 493323 h 1883347"/>
                <a:gd name="connsiteX11" fmla="*/ 1415776 w 5083370"/>
                <a:gd name="connsiteY11" fmla="*/ 165415 h 1883347"/>
                <a:gd name="connsiteX12" fmla="*/ 2351545 w 5083370"/>
                <a:gd name="connsiteY12" fmla="*/ 131373 h 1883347"/>
                <a:gd name="connsiteX13" fmla="*/ 3706414 w 5083370"/>
                <a:gd name="connsiteY13" fmla="*/ 202024 h 1883347"/>
                <a:gd name="connsiteX14" fmla="*/ 4979534 w 5083370"/>
                <a:gd name="connsiteY14" fmla="*/ 814026 h 1883347"/>
                <a:gd name="connsiteX0" fmla="*/ 4979534 w 5083370"/>
                <a:gd name="connsiteY0" fmla="*/ 814026 h 1883347"/>
                <a:gd name="connsiteX1" fmla="*/ 4854218 w 5083370"/>
                <a:gd name="connsiteY1" fmla="*/ 1872046 h 1883347"/>
                <a:gd name="connsiteX2" fmla="*/ 2244368 w 5083370"/>
                <a:gd name="connsiteY2" fmla="*/ 1338646 h 1883347"/>
                <a:gd name="connsiteX3" fmla="*/ 1920518 w 5083370"/>
                <a:gd name="connsiteY3" fmla="*/ 1205296 h 1883347"/>
                <a:gd name="connsiteX4" fmla="*/ 206018 w 5083370"/>
                <a:gd name="connsiteY4" fmla="*/ 843346 h 1883347"/>
                <a:gd name="connsiteX5" fmla="*/ 329843 w 5083370"/>
                <a:gd name="connsiteY5" fmla="*/ 652846 h 1883347"/>
                <a:gd name="connsiteX6" fmla="*/ 2018 w 5083370"/>
                <a:gd name="connsiteY6" fmla="*/ 585343 h 1883347"/>
                <a:gd name="connsiteX7" fmla="*/ 596543 w 5083370"/>
                <a:gd name="connsiteY7" fmla="*/ 386146 h 1883347"/>
                <a:gd name="connsiteX8" fmla="*/ 1501418 w 5083370"/>
                <a:gd name="connsiteY8" fmla="*/ 624271 h 1883347"/>
                <a:gd name="connsiteX9" fmla="*/ 2211734 w 5083370"/>
                <a:gd name="connsiteY9" fmla="*/ 525046 h 1883347"/>
                <a:gd name="connsiteX10" fmla="*/ 1625492 w 5083370"/>
                <a:gd name="connsiteY10" fmla="*/ 493323 h 1883347"/>
                <a:gd name="connsiteX11" fmla="*/ 1415776 w 5083370"/>
                <a:gd name="connsiteY11" fmla="*/ 165415 h 1883347"/>
                <a:gd name="connsiteX12" fmla="*/ 2351545 w 5083370"/>
                <a:gd name="connsiteY12" fmla="*/ 131373 h 1883347"/>
                <a:gd name="connsiteX13" fmla="*/ 3706414 w 5083370"/>
                <a:gd name="connsiteY13" fmla="*/ 202024 h 1883347"/>
                <a:gd name="connsiteX14" fmla="*/ 4979534 w 5083370"/>
                <a:gd name="connsiteY14" fmla="*/ 814026 h 1883347"/>
                <a:gd name="connsiteX0" fmla="*/ 4979534 w 5083370"/>
                <a:gd name="connsiteY0" fmla="*/ 814026 h 1883347"/>
                <a:gd name="connsiteX1" fmla="*/ 4854218 w 5083370"/>
                <a:gd name="connsiteY1" fmla="*/ 1872046 h 1883347"/>
                <a:gd name="connsiteX2" fmla="*/ 2244368 w 5083370"/>
                <a:gd name="connsiteY2" fmla="*/ 1338646 h 1883347"/>
                <a:gd name="connsiteX3" fmla="*/ 1920518 w 5083370"/>
                <a:gd name="connsiteY3" fmla="*/ 1205296 h 1883347"/>
                <a:gd name="connsiteX4" fmla="*/ 170237 w 5083370"/>
                <a:gd name="connsiteY4" fmla="*/ 835395 h 1883347"/>
                <a:gd name="connsiteX5" fmla="*/ 329843 w 5083370"/>
                <a:gd name="connsiteY5" fmla="*/ 652846 h 1883347"/>
                <a:gd name="connsiteX6" fmla="*/ 2018 w 5083370"/>
                <a:gd name="connsiteY6" fmla="*/ 585343 h 1883347"/>
                <a:gd name="connsiteX7" fmla="*/ 596543 w 5083370"/>
                <a:gd name="connsiteY7" fmla="*/ 386146 h 1883347"/>
                <a:gd name="connsiteX8" fmla="*/ 1501418 w 5083370"/>
                <a:gd name="connsiteY8" fmla="*/ 624271 h 1883347"/>
                <a:gd name="connsiteX9" fmla="*/ 2211734 w 5083370"/>
                <a:gd name="connsiteY9" fmla="*/ 525046 h 1883347"/>
                <a:gd name="connsiteX10" fmla="*/ 1625492 w 5083370"/>
                <a:gd name="connsiteY10" fmla="*/ 493323 h 1883347"/>
                <a:gd name="connsiteX11" fmla="*/ 1415776 w 5083370"/>
                <a:gd name="connsiteY11" fmla="*/ 165415 h 1883347"/>
                <a:gd name="connsiteX12" fmla="*/ 2351545 w 5083370"/>
                <a:gd name="connsiteY12" fmla="*/ 131373 h 1883347"/>
                <a:gd name="connsiteX13" fmla="*/ 3706414 w 5083370"/>
                <a:gd name="connsiteY13" fmla="*/ 202024 h 1883347"/>
                <a:gd name="connsiteX14" fmla="*/ 4979534 w 5083370"/>
                <a:gd name="connsiteY14" fmla="*/ 814026 h 1883347"/>
                <a:gd name="connsiteX0" fmla="*/ 4979534 w 5083370"/>
                <a:gd name="connsiteY0" fmla="*/ 814026 h 1883347"/>
                <a:gd name="connsiteX1" fmla="*/ 4854218 w 5083370"/>
                <a:gd name="connsiteY1" fmla="*/ 1872046 h 1883347"/>
                <a:gd name="connsiteX2" fmla="*/ 2244368 w 5083370"/>
                <a:gd name="connsiteY2" fmla="*/ 1338646 h 1883347"/>
                <a:gd name="connsiteX3" fmla="*/ 1920518 w 5083370"/>
                <a:gd name="connsiteY3" fmla="*/ 1205296 h 1883347"/>
                <a:gd name="connsiteX4" fmla="*/ 170237 w 5083370"/>
                <a:gd name="connsiteY4" fmla="*/ 835395 h 1883347"/>
                <a:gd name="connsiteX5" fmla="*/ 329843 w 5083370"/>
                <a:gd name="connsiteY5" fmla="*/ 652846 h 1883347"/>
                <a:gd name="connsiteX6" fmla="*/ 2018 w 5083370"/>
                <a:gd name="connsiteY6" fmla="*/ 585343 h 1883347"/>
                <a:gd name="connsiteX7" fmla="*/ 596543 w 5083370"/>
                <a:gd name="connsiteY7" fmla="*/ 386146 h 1883347"/>
                <a:gd name="connsiteX8" fmla="*/ 1501418 w 5083370"/>
                <a:gd name="connsiteY8" fmla="*/ 624271 h 1883347"/>
                <a:gd name="connsiteX9" fmla="*/ 2211734 w 5083370"/>
                <a:gd name="connsiteY9" fmla="*/ 525046 h 1883347"/>
                <a:gd name="connsiteX10" fmla="*/ 1625492 w 5083370"/>
                <a:gd name="connsiteY10" fmla="*/ 493323 h 1883347"/>
                <a:gd name="connsiteX11" fmla="*/ 1415776 w 5083370"/>
                <a:gd name="connsiteY11" fmla="*/ 165415 h 1883347"/>
                <a:gd name="connsiteX12" fmla="*/ 2351545 w 5083370"/>
                <a:gd name="connsiteY12" fmla="*/ 131373 h 1883347"/>
                <a:gd name="connsiteX13" fmla="*/ 3706414 w 5083370"/>
                <a:gd name="connsiteY13" fmla="*/ 202024 h 1883347"/>
                <a:gd name="connsiteX14" fmla="*/ 4979534 w 5083370"/>
                <a:gd name="connsiteY14" fmla="*/ 814026 h 1883347"/>
                <a:gd name="connsiteX0" fmla="*/ 4979534 w 5083370"/>
                <a:gd name="connsiteY0" fmla="*/ 814026 h 1883347"/>
                <a:gd name="connsiteX1" fmla="*/ 4854218 w 5083370"/>
                <a:gd name="connsiteY1" fmla="*/ 1872046 h 1883347"/>
                <a:gd name="connsiteX2" fmla="*/ 2244368 w 5083370"/>
                <a:gd name="connsiteY2" fmla="*/ 1338646 h 1883347"/>
                <a:gd name="connsiteX3" fmla="*/ 1920518 w 5083370"/>
                <a:gd name="connsiteY3" fmla="*/ 1205296 h 1883347"/>
                <a:gd name="connsiteX4" fmla="*/ 225897 w 5083370"/>
                <a:gd name="connsiteY4" fmla="*/ 879127 h 1883347"/>
                <a:gd name="connsiteX5" fmla="*/ 329843 w 5083370"/>
                <a:gd name="connsiteY5" fmla="*/ 652846 h 1883347"/>
                <a:gd name="connsiteX6" fmla="*/ 2018 w 5083370"/>
                <a:gd name="connsiteY6" fmla="*/ 585343 h 1883347"/>
                <a:gd name="connsiteX7" fmla="*/ 596543 w 5083370"/>
                <a:gd name="connsiteY7" fmla="*/ 386146 h 1883347"/>
                <a:gd name="connsiteX8" fmla="*/ 1501418 w 5083370"/>
                <a:gd name="connsiteY8" fmla="*/ 624271 h 1883347"/>
                <a:gd name="connsiteX9" fmla="*/ 2211734 w 5083370"/>
                <a:gd name="connsiteY9" fmla="*/ 525046 h 1883347"/>
                <a:gd name="connsiteX10" fmla="*/ 1625492 w 5083370"/>
                <a:gd name="connsiteY10" fmla="*/ 493323 h 1883347"/>
                <a:gd name="connsiteX11" fmla="*/ 1415776 w 5083370"/>
                <a:gd name="connsiteY11" fmla="*/ 165415 h 1883347"/>
                <a:gd name="connsiteX12" fmla="*/ 2351545 w 5083370"/>
                <a:gd name="connsiteY12" fmla="*/ 131373 h 1883347"/>
                <a:gd name="connsiteX13" fmla="*/ 3706414 w 5083370"/>
                <a:gd name="connsiteY13" fmla="*/ 202024 h 1883347"/>
                <a:gd name="connsiteX14" fmla="*/ 4979534 w 5083370"/>
                <a:gd name="connsiteY14" fmla="*/ 814026 h 1883347"/>
                <a:gd name="connsiteX0" fmla="*/ 4979534 w 5083370"/>
                <a:gd name="connsiteY0" fmla="*/ 814026 h 1883347"/>
                <a:gd name="connsiteX1" fmla="*/ 4854218 w 5083370"/>
                <a:gd name="connsiteY1" fmla="*/ 1872046 h 1883347"/>
                <a:gd name="connsiteX2" fmla="*/ 2244368 w 5083370"/>
                <a:gd name="connsiteY2" fmla="*/ 1338646 h 1883347"/>
                <a:gd name="connsiteX3" fmla="*/ 1920518 w 5083370"/>
                <a:gd name="connsiteY3" fmla="*/ 1205296 h 1883347"/>
                <a:gd name="connsiteX4" fmla="*/ 225897 w 5083370"/>
                <a:gd name="connsiteY4" fmla="*/ 879127 h 1883347"/>
                <a:gd name="connsiteX5" fmla="*/ 329843 w 5083370"/>
                <a:gd name="connsiteY5" fmla="*/ 652846 h 1883347"/>
                <a:gd name="connsiteX6" fmla="*/ 2018 w 5083370"/>
                <a:gd name="connsiteY6" fmla="*/ 585343 h 1883347"/>
                <a:gd name="connsiteX7" fmla="*/ 596543 w 5083370"/>
                <a:gd name="connsiteY7" fmla="*/ 386146 h 1883347"/>
                <a:gd name="connsiteX8" fmla="*/ 1501418 w 5083370"/>
                <a:gd name="connsiteY8" fmla="*/ 624271 h 1883347"/>
                <a:gd name="connsiteX9" fmla="*/ 2211734 w 5083370"/>
                <a:gd name="connsiteY9" fmla="*/ 525046 h 1883347"/>
                <a:gd name="connsiteX10" fmla="*/ 1625492 w 5083370"/>
                <a:gd name="connsiteY10" fmla="*/ 493323 h 1883347"/>
                <a:gd name="connsiteX11" fmla="*/ 1415776 w 5083370"/>
                <a:gd name="connsiteY11" fmla="*/ 165415 h 1883347"/>
                <a:gd name="connsiteX12" fmla="*/ 2351545 w 5083370"/>
                <a:gd name="connsiteY12" fmla="*/ 131373 h 1883347"/>
                <a:gd name="connsiteX13" fmla="*/ 3706414 w 5083370"/>
                <a:gd name="connsiteY13" fmla="*/ 202024 h 1883347"/>
                <a:gd name="connsiteX14" fmla="*/ 4979534 w 5083370"/>
                <a:gd name="connsiteY14" fmla="*/ 814026 h 1883347"/>
                <a:gd name="connsiteX0" fmla="*/ 4979534 w 5083370"/>
                <a:gd name="connsiteY0" fmla="*/ 814026 h 1883347"/>
                <a:gd name="connsiteX1" fmla="*/ 4854218 w 5083370"/>
                <a:gd name="connsiteY1" fmla="*/ 1872046 h 1883347"/>
                <a:gd name="connsiteX2" fmla="*/ 2244368 w 5083370"/>
                <a:gd name="connsiteY2" fmla="*/ 1338646 h 1883347"/>
                <a:gd name="connsiteX3" fmla="*/ 1920518 w 5083370"/>
                <a:gd name="connsiteY3" fmla="*/ 1205296 h 1883347"/>
                <a:gd name="connsiteX4" fmla="*/ 225897 w 5083370"/>
                <a:gd name="connsiteY4" fmla="*/ 879127 h 1883347"/>
                <a:gd name="connsiteX5" fmla="*/ 329843 w 5083370"/>
                <a:gd name="connsiteY5" fmla="*/ 652846 h 1883347"/>
                <a:gd name="connsiteX6" fmla="*/ 2018 w 5083370"/>
                <a:gd name="connsiteY6" fmla="*/ 585343 h 1883347"/>
                <a:gd name="connsiteX7" fmla="*/ 596543 w 5083370"/>
                <a:gd name="connsiteY7" fmla="*/ 386146 h 1883347"/>
                <a:gd name="connsiteX8" fmla="*/ 1501418 w 5083370"/>
                <a:gd name="connsiteY8" fmla="*/ 624271 h 1883347"/>
                <a:gd name="connsiteX9" fmla="*/ 2211734 w 5083370"/>
                <a:gd name="connsiteY9" fmla="*/ 525046 h 1883347"/>
                <a:gd name="connsiteX10" fmla="*/ 1625492 w 5083370"/>
                <a:gd name="connsiteY10" fmla="*/ 493323 h 1883347"/>
                <a:gd name="connsiteX11" fmla="*/ 1415776 w 5083370"/>
                <a:gd name="connsiteY11" fmla="*/ 165415 h 1883347"/>
                <a:gd name="connsiteX12" fmla="*/ 2351545 w 5083370"/>
                <a:gd name="connsiteY12" fmla="*/ 131373 h 1883347"/>
                <a:gd name="connsiteX13" fmla="*/ 3706414 w 5083370"/>
                <a:gd name="connsiteY13" fmla="*/ 202024 h 1883347"/>
                <a:gd name="connsiteX14" fmla="*/ 4979534 w 5083370"/>
                <a:gd name="connsiteY14" fmla="*/ 814026 h 1883347"/>
                <a:gd name="connsiteX0" fmla="*/ 4979534 w 5083370"/>
                <a:gd name="connsiteY0" fmla="*/ 814026 h 1883347"/>
                <a:gd name="connsiteX1" fmla="*/ 4854218 w 5083370"/>
                <a:gd name="connsiteY1" fmla="*/ 1872046 h 1883347"/>
                <a:gd name="connsiteX2" fmla="*/ 2244368 w 5083370"/>
                <a:gd name="connsiteY2" fmla="*/ 1338646 h 1883347"/>
                <a:gd name="connsiteX3" fmla="*/ 1920518 w 5083370"/>
                <a:gd name="connsiteY3" fmla="*/ 1205296 h 1883347"/>
                <a:gd name="connsiteX4" fmla="*/ 225897 w 5083370"/>
                <a:gd name="connsiteY4" fmla="*/ 879127 h 1883347"/>
                <a:gd name="connsiteX5" fmla="*/ 329843 w 5083370"/>
                <a:gd name="connsiteY5" fmla="*/ 652846 h 1883347"/>
                <a:gd name="connsiteX6" fmla="*/ 2018 w 5083370"/>
                <a:gd name="connsiteY6" fmla="*/ 585343 h 1883347"/>
                <a:gd name="connsiteX7" fmla="*/ 596543 w 5083370"/>
                <a:gd name="connsiteY7" fmla="*/ 386146 h 1883347"/>
                <a:gd name="connsiteX8" fmla="*/ 1501418 w 5083370"/>
                <a:gd name="connsiteY8" fmla="*/ 624271 h 1883347"/>
                <a:gd name="connsiteX9" fmla="*/ 2211734 w 5083370"/>
                <a:gd name="connsiteY9" fmla="*/ 525046 h 1883347"/>
                <a:gd name="connsiteX10" fmla="*/ 1625492 w 5083370"/>
                <a:gd name="connsiteY10" fmla="*/ 493323 h 1883347"/>
                <a:gd name="connsiteX11" fmla="*/ 1415776 w 5083370"/>
                <a:gd name="connsiteY11" fmla="*/ 165415 h 1883347"/>
                <a:gd name="connsiteX12" fmla="*/ 2351545 w 5083370"/>
                <a:gd name="connsiteY12" fmla="*/ 131373 h 1883347"/>
                <a:gd name="connsiteX13" fmla="*/ 3706414 w 5083370"/>
                <a:gd name="connsiteY13" fmla="*/ 202024 h 1883347"/>
                <a:gd name="connsiteX14" fmla="*/ 4979534 w 5083370"/>
                <a:gd name="connsiteY14" fmla="*/ 814026 h 1883347"/>
                <a:gd name="connsiteX0" fmla="*/ 4979534 w 5083370"/>
                <a:gd name="connsiteY0" fmla="*/ 814026 h 1877839"/>
                <a:gd name="connsiteX1" fmla="*/ 4854218 w 5083370"/>
                <a:gd name="connsiteY1" fmla="*/ 1872046 h 1877839"/>
                <a:gd name="connsiteX2" fmla="*/ 2244368 w 5083370"/>
                <a:gd name="connsiteY2" fmla="*/ 1338646 h 1877839"/>
                <a:gd name="connsiteX3" fmla="*/ 1920518 w 5083370"/>
                <a:gd name="connsiteY3" fmla="*/ 1205296 h 1877839"/>
                <a:gd name="connsiteX4" fmla="*/ 225897 w 5083370"/>
                <a:gd name="connsiteY4" fmla="*/ 879127 h 1877839"/>
                <a:gd name="connsiteX5" fmla="*/ 329843 w 5083370"/>
                <a:gd name="connsiteY5" fmla="*/ 652846 h 1877839"/>
                <a:gd name="connsiteX6" fmla="*/ 2018 w 5083370"/>
                <a:gd name="connsiteY6" fmla="*/ 585343 h 1877839"/>
                <a:gd name="connsiteX7" fmla="*/ 596543 w 5083370"/>
                <a:gd name="connsiteY7" fmla="*/ 386146 h 1877839"/>
                <a:gd name="connsiteX8" fmla="*/ 1501418 w 5083370"/>
                <a:gd name="connsiteY8" fmla="*/ 624271 h 1877839"/>
                <a:gd name="connsiteX9" fmla="*/ 2211734 w 5083370"/>
                <a:gd name="connsiteY9" fmla="*/ 525046 h 1877839"/>
                <a:gd name="connsiteX10" fmla="*/ 1625492 w 5083370"/>
                <a:gd name="connsiteY10" fmla="*/ 493323 h 1877839"/>
                <a:gd name="connsiteX11" fmla="*/ 1415776 w 5083370"/>
                <a:gd name="connsiteY11" fmla="*/ 165415 h 1877839"/>
                <a:gd name="connsiteX12" fmla="*/ 2351545 w 5083370"/>
                <a:gd name="connsiteY12" fmla="*/ 131373 h 1877839"/>
                <a:gd name="connsiteX13" fmla="*/ 3706414 w 5083370"/>
                <a:gd name="connsiteY13" fmla="*/ 202024 h 1877839"/>
                <a:gd name="connsiteX14" fmla="*/ 4979534 w 5083370"/>
                <a:gd name="connsiteY14" fmla="*/ 814026 h 1877839"/>
                <a:gd name="connsiteX0" fmla="*/ 4979534 w 5083370"/>
                <a:gd name="connsiteY0" fmla="*/ 814026 h 1877839"/>
                <a:gd name="connsiteX1" fmla="*/ 4854218 w 5083370"/>
                <a:gd name="connsiteY1" fmla="*/ 1872046 h 1877839"/>
                <a:gd name="connsiteX2" fmla="*/ 2244368 w 5083370"/>
                <a:gd name="connsiteY2" fmla="*/ 1338646 h 1877839"/>
                <a:gd name="connsiteX3" fmla="*/ 1920518 w 5083370"/>
                <a:gd name="connsiteY3" fmla="*/ 1205296 h 1877839"/>
                <a:gd name="connsiteX4" fmla="*/ 225897 w 5083370"/>
                <a:gd name="connsiteY4" fmla="*/ 879127 h 1877839"/>
                <a:gd name="connsiteX5" fmla="*/ 329843 w 5083370"/>
                <a:gd name="connsiteY5" fmla="*/ 652846 h 1877839"/>
                <a:gd name="connsiteX6" fmla="*/ 2018 w 5083370"/>
                <a:gd name="connsiteY6" fmla="*/ 585343 h 1877839"/>
                <a:gd name="connsiteX7" fmla="*/ 596543 w 5083370"/>
                <a:gd name="connsiteY7" fmla="*/ 386146 h 1877839"/>
                <a:gd name="connsiteX8" fmla="*/ 1501418 w 5083370"/>
                <a:gd name="connsiteY8" fmla="*/ 624271 h 1877839"/>
                <a:gd name="connsiteX9" fmla="*/ 2211734 w 5083370"/>
                <a:gd name="connsiteY9" fmla="*/ 525046 h 1877839"/>
                <a:gd name="connsiteX10" fmla="*/ 1625492 w 5083370"/>
                <a:gd name="connsiteY10" fmla="*/ 493323 h 1877839"/>
                <a:gd name="connsiteX11" fmla="*/ 1415776 w 5083370"/>
                <a:gd name="connsiteY11" fmla="*/ 165415 h 1877839"/>
                <a:gd name="connsiteX12" fmla="*/ 2351545 w 5083370"/>
                <a:gd name="connsiteY12" fmla="*/ 131373 h 1877839"/>
                <a:gd name="connsiteX13" fmla="*/ 3706414 w 5083370"/>
                <a:gd name="connsiteY13" fmla="*/ 202024 h 1877839"/>
                <a:gd name="connsiteX14" fmla="*/ 4979534 w 5083370"/>
                <a:gd name="connsiteY14" fmla="*/ 814026 h 1877839"/>
                <a:gd name="connsiteX0" fmla="*/ 4979534 w 5083370"/>
                <a:gd name="connsiteY0" fmla="*/ 814026 h 1877839"/>
                <a:gd name="connsiteX1" fmla="*/ 4854218 w 5083370"/>
                <a:gd name="connsiteY1" fmla="*/ 1872046 h 1877839"/>
                <a:gd name="connsiteX2" fmla="*/ 2244368 w 5083370"/>
                <a:gd name="connsiteY2" fmla="*/ 1338646 h 1877839"/>
                <a:gd name="connsiteX3" fmla="*/ 1829078 w 5083370"/>
                <a:gd name="connsiteY3" fmla="*/ 1181443 h 1877839"/>
                <a:gd name="connsiteX4" fmla="*/ 225897 w 5083370"/>
                <a:gd name="connsiteY4" fmla="*/ 879127 h 1877839"/>
                <a:gd name="connsiteX5" fmla="*/ 329843 w 5083370"/>
                <a:gd name="connsiteY5" fmla="*/ 652846 h 1877839"/>
                <a:gd name="connsiteX6" fmla="*/ 2018 w 5083370"/>
                <a:gd name="connsiteY6" fmla="*/ 585343 h 1877839"/>
                <a:gd name="connsiteX7" fmla="*/ 596543 w 5083370"/>
                <a:gd name="connsiteY7" fmla="*/ 386146 h 1877839"/>
                <a:gd name="connsiteX8" fmla="*/ 1501418 w 5083370"/>
                <a:gd name="connsiteY8" fmla="*/ 624271 h 1877839"/>
                <a:gd name="connsiteX9" fmla="*/ 2211734 w 5083370"/>
                <a:gd name="connsiteY9" fmla="*/ 525046 h 1877839"/>
                <a:gd name="connsiteX10" fmla="*/ 1625492 w 5083370"/>
                <a:gd name="connsiteY10" fmla="*/ 493323 h 1877839"/>
                <a:gd name="connsiteX11" fmla="*/ 1415776 w 5083370"/>
                <a:gd name="connsiteY11" fmla="*/ 165415 h 1877839"/>
                <a:gd name="connsiteX12" fmla="*/ 2351545 w 5083370"/>
                <a:gd name="connsiteY12" fmla="*/ 131373 h 1877839"/>
                <a:gd name="connsiteX13" fmla="*/ 3706414 w 5083370"/>
                <a:gd name="connsiteY13" fmla="*/ 202024 h 1877839"/>
                <a:gd name="connsiteX14" fmla="*/ 4979534 w 5083370"/>
                <a:gd name="connsiteY14" fmla="*/ 814026 h 1877839"/>
                <a:gd name="connsiteX0" fmla="*/ 4979534 w 5083370"/>
                <a:gd name="connsiteY0" fmla="*/ 814026 h 1880329"/>
                <a:gd name="connsiteX1" fmla="*/ 4854218 w 5083370"/>
                <a:gd name="connsiteY1" fmla="*/ 1872046 h 1880329"/>
                <a:gd name="connsiteX2" fmla="*/ 2244368 w 5083370"/>
                <a:gd name="connsiteY2" fmla="*/ 1338646 h 1880329"/>
                <a:gd name="connsiteX3" fmla="*/ 1829078 w 5083370"/>
                <a:gd name="connsiteY3" fmla="*/ 1181443 h 1880329"/>
                <a:gd name="connsiteX4" fmla="*/ 225897 w 5083370"/>
                <a:gd name="connsiteY4" fmla="*/ 879127 h 1880329"/>
                <a:gd name="connsiteX5" fmla="*/ 329843 w 5083370"/>
                <a:gd name="connsiteY5" fmla="*/ 652846 h 1880329"/>
                <a:gd name="connsiteX6" fmla="*/ 2018 w 5083370"/>
                <a:gd name="connsiteY6" fmla="*/ 585343 h 1880329"/>
                <a:gd name="connsiteX7" fmla="*/ 596543 w 5083370"/>
                <a:gd name="connsiteY7" fmla="*/ 386146 h 1880329"/>
                <a:gd name="connsiteX8" fmla="*/ 1501418 w 5083370"/>
                <a:gd name="connsiteY8" fmla="*/ 624271 h 1880329"/>
                <a:gd name="connsiteX9" fmla="*/ 2211734 w 5083370"/>
                <a:gd name="connsiteY9" fmla="*/ 525046 h 1880329"/>
                <a:gd name="connsiteX10" fmla="*/ 1625492 w 5083370"/>
                <a:gd name="connsiteY10" fmla="*/ 493323 h 1880329"/>
                <a:gd name="connsiteX11" fmla="*/ 1415776 w 5083370"/>
                <a:gd name="connsiteY11" fmla="*/ 165415 h 1880329"/>
                <a:gd name="connsiteX12" fmla="*/ 2351545 w 5083370"/>
                <a:gd name="connsiteY12" fmla="*/ 131373 h 1880329"/>
                <a:gd name="connsiteX13" fmla="*/ 3706414 w 5083370"/>
                <a:gd name="connsiteY13" fmla="*/ 202024 h 1880329"/>
                <a:gd name="connsiteX14" fmla="*/ 4979534 w 5083370"/>
                <a:gd name="connsiteY14" fmla="*/ 814026 h 1880329"/>
                <a:gd name="connsiteX0" fmla="*/ 4979534 w 5083370"/>
                <a:gd name="connsiteY0" fmla="*/ 814026 h 1880329"/>
                <a:gd name="connsiteX1" fmla="*/ 4854218 w 5083370"/>
                <a:gd name="connsiteY1" fmla="*/ 1872046 h 1880329"/>
                <a:gd name="connsiteX2" fmla="*/ 2244368 w 5083370"/>
                <a:gd name="connsiteY2" fmla="*/ 1338646 h 1880329"/>
                <a:gd name="connsiteX3" fmla="*/ 1829078 w 5083370"/>
                <a:gd name="connsiteY3" fmla="*/ 1181443 h 1880329"/>
                <a:gd name="connsiteX4" fmla="*/ 225897 w 5083370"/>
                <a:gd name="connsiteY4" fmla="*/ 879127 h 1880329"/>
                <a:gd name="connsiteX5" fmla="*/ 329843 w 5083370"/>
                <a:gd name="connsiteY5" fmla="*/ 652846 h 1880329"/>
                <a:gd name="connsiteX6" fmla="*/ 2018 w 5083370"/>
                <a:gd name="connsiteY6" fmla="*/ 585343 h 1880329"/>
                <a:gd name="connsiteX7" fmla="*/ 596543 w 5083370"/>
                <a:gd name="connsiteY7" fmla="*/ 386146 h 1880329"/>
                <a:gd name="connsiteX8" fmla="*/ 1501418 w 5083370"/>
                <a:gd name="connsiteY8" fmla="*/ 624271 h 1880329"/>
                <a:gd name="connsiteX9" fmla="*/ 2211734 w 5083370"/>
                <a:gd name="connsiteY9" fmla="*/ 525046 h 1880329"/>
                <a:gd name="connsiteX10" fmla="*/ 1625492 w 5083370"/>
                <a:gd name="connsiteY10" fmla="*/ 493323 h 1880329"/>
                <a:gd name="connsiteX11" fmla="*/ 1415776 w 5083370"/>
                <a:gd name="connsiteY11" fmla="*/ 165415 h 1880329"/>
                <a:gd name="connsiteX12" fmla="*/ 2351545 w 5083370"/>
                <a:gd name="connsiteY12" fmla="*/ 131373 h 1880329"/>
                <a:gd name="connsiteX13" fmla="*/ 3706414 w 5083370"/>
                <a:gd name="connsiteY13" fmla="*/ 202024 h 1880329"/>
                <a:gd name="connsiteX14" fmla="*/ 4979534 w 5083370"/>
                <a:gd name="connsiteY14" fmla="*/ 814026 h 1880329"/>
                <a:gd name="connsiteX0" fmla="*/ 4979534 w 4994661"/>
                <a:gd name="connsiteY0" fmla="*/ 814026 h 1877098"/>
                <a:gd name="connsiteX1" fmla="*/ 4854218 w 4994661"/>
                <a:gd name="connsiteY1" fmla="*/ 1872046 h 1877098"/>
                <a:gd name="connsiteX2" fmla="*/ 3494379 w 4994661"/>
                <a:gd name="connsiteY2" fmla="*/ 1219542 h 1877098"/>
                <a:gd name="connsiteX3" fmla="*/ 2244368 w 4994661"/>
                <a:gd name="connsiteY3" fmla="*/ 1338646 h 1877098"/>
                <a:gd name="connsiteX4" fmla="*/ 1829078 w 4994661"/>
                <a:gd name="connsiteY4" fmla="*/ 1181443 h 1877098"/>
                <a:gd name="connsiteX5" fmla="*/ 225897 w 4994661"/>
                <a:gd name="connsiteY5" fmla="*/ 879127 h 1877098"/>
                <a:gd name="connsiteX6" fmla="*/ 329843 w 4994661"/>
                <a:gd name="connsiteY6" fmla="*/ 652846 h 1877098"/>
                <a:gd name="connsiteX7" fmla="*/ 2018 w 4994661"/>
                <a:gd name="connsiteY7" fmla="*/ 585343 h 1877098"/>
                <a:gd name="connsiteX8" fmla="*/ 596543 w 4994661"/>
                <a:gd name="connsiteY8" fmla="*/ 386146 h 1877098"/>
                <a:gd name="connsiteX9" fmla="*/ 1501418 w 4994661"/>
                <a:gd name="connsiteY9" fmla="*/ 624271 h 1877098"/>
                <a:gd name="connsiteX10" fmla="*/ 2211734 w 4994661"/>
                <a:gd name="connsiteY10" fmla="*/ 525046 h 1877098"/>
                <a:gd name="connsiteX11" fmla="*/ 1625492 w 4994661"/>
                <a:gd name="connsiteY11" fmla="*/ 493323 h 1877098"/>
                <a:gd name="connsiteX12" fmla="*/ 1415776 w 4994661"/>
                <a:gd name="connsiteY12" fmla="*/ 165415 h 1877098"/>
                <a:gd name="connsiteX13" fmla="*/ 2351545 w 4994661"/>
                <a:gd name="connsiteY13" fmla="*/ 131373 h 1877098"/>
                <a:gd name="connsiteX14" fmla="*/ 3706414 w 4994661"/>
                <a:gd name="connsiteY14" fmla="*/ 202024 h 1877098"/>
                <a:gd name="connsiteX15" fmla="*/ 4979534 w 4994661"/>
                <a:gd name="connsiteY15" fmla="*/ 814026 h 1877098"/>
                <a:gd name="connsiteX0" fmla="*/ 4979534 w 4994661"/>
                <a:gd name="connsiteY0" fmla="*/ 814026 h 1877098"/>
                <a:gd name="connsiteX1" fmla="*/ 4854218 w 4994661"/>
                <a:gd name="connsiteY1" fmla="*/ 1872046 h 1877098"/>
                <a:gd name="connsiteX2" fmla="*/ 3494379 w 4994661"/>
                <a:gd name="connsiteY2" fmla="*/ 1219542 h 1877098"/>
                <a:gd name="connsiteX3" fmla="*/ 2244368 w 4994661"/>
                <a:gd name="connsiteY3" fmla="*/ 1338646 h 1877098"/>
                <a:gd name="connsiteX4" fmla="*/ 1829078 w 4994661"/>
                <a:gd name="connsiteY4" fmla="*/ 1181443 h 1877098"/>
                <a:gd name="connsiteX5" fmla="*/ 225897 w 4994661"/>
                <a:gd name="connsiteY5" fmla="*/ 879127 h 1877098"/>
                <a:gd name="connsiteX6" fmla="*/ 329843 w 4994661"/>
                <a:gd name="connsiteY6" fmla="*/ 652846 h 1877098"/>
                <a:gd name="connsiteX7" fmla="*/ 2018 w 4994661"/>
                <a:gd name="connsiteY7" fmla="*/ 585343 h 1877098"/>
                <a:gd name="connsiteX8" fmla="*/ 596543 w 4994661"/>
                <a:gd name="connsiteY8" fmla="*/ 386146 h 1877098"/>
                <a:gd name="connsiteX9" fmla="*/ 1501418 w 4994661"/>
                <a:gd name="connsiteY9" fmla="*/ 624271 h 1877098"/>
                <a:gd name="connsiteX10" fmla="*/ 2211734 w 4994661"/>
                <a:gd name="connsiteY10" fmla="*/ 525046 h 1877098"/>
                <a:gd name="connsiteX11" fmla="*/ 1625492 w 4994661"/>
                <a:gd name="connsiteY11" fmla="*/ 493323 h 1877098"/>
                <a:gd name="connsiteX12" fmla="*/ 1415776 w 4994661"/>
                <a:gd name="connsiteY12" fmla="*/ 165415 h 1877098"/>
                <a:gd name="connsiteX13" fmla="*/ 2351545 w 4994661"/>
                <a:gd name="connsiteY13" fmla="*/ 131373 h 1877098"/>
                <a:gd name="connsiteX14" fmla="*/ 3706414 w 4994661"/>
                <a:gd name="connsiteY14" fmla="*/ 202024 h 1877098"/>
                <a:gd name="connsiteX15" fmla="*/ 4979534 w 4994661"/>
                <a:gd name="connsiteY15" fmla="*/ 814026 h 1877098"/>
                <a:gd name="connsiteX0" fmla="*/ 4979534 w 4994661"/>
                <a:gd name="connsiteY0" fmla="*/ 814026 h 1877098"/>
                <a:gd name="connsiteX1" fmla="*/ 4854218 w 4994661"/>
                <a:gd name="connsiteY1" fmla="*/ 1872046 h 1877098"/>
                <a:gd name="connsiteX2" fmla="*/ 3494379 w 4994661"/>
                <a:gd name="connsiteY2" fmla="*/ 1219542 h 1877098"/>
                <a:gd name="connsiteX3" fmla="*/ 2244368 w 4994661"/>
                <a:gd name="connsiteY3" fmla="*/ 1338646 h 1877098"/>
                <a:gd name="connsiteX4" fmla="*/ 1829078 w 4994661"/>
                <a:gd name="connsiteY4" fmla="*/ 1181443 h 1877098"/>
                <a:gd name="connsiteX5" fmla="*/ 225897 w 4994661"/>
                <a:gd name="connsiteY5" fmla="*/ 879127 h 1877098"/>
                <a:gd name="connsiteX6" fmla="*/ 329843 w 4994661"/>
                <a:gd name="connsiteY6" fmla="*/ 652846 h 1877098"/>
                <a:gd name="connsiteX7" fmla="*/ 2018 w 4994661"/>
                <a:gd name="connsiteY7" fmla="*/ 585343 h 1877098"/>
                <a:gd name="connsiteX8" fmla="*/ 596543 w 4994661"/>
                <a:gd name="connsiteY8" fmla="*/ 386146 h 1877098"/>
                <a:gd name="connsiteX9" fmla="*/ 1501418 w 4994661"/>
                <a:gd name="connsiteY9" fmla="*/ 624271 h 1877098"/>
                <a:gd name="connsiteX10" fmla="*/ 2211734 w 4994661"/>
                <a:gd name="connsiteY10" fmla="*/ 525046 h 1877098"/>
                <a:gd name="connsiteX11" fmla="*/ 1625492 w 4994661"/>
                <a:gd name="connsiteY11" fmla="*/ 493323 h 1877098"/>
                <a:gd name="connsiteX12" fmla="*/ 1415776 w 4994661"/>
                <a:gd name="connsiteY12" fmla="*/ 165415 h 1877098"/>
                <a:gd name="connsiteX13" fmla="*/ 2351545 w 4994661"/>
                <a:gd name="connsiteY13" fmla="*/ 131373 h 1877098"/>
                <a:gd name="connsiteX14" fmla="*/ 3706414 w 4994661"/>
                <a:gd name="connsiteY14" fmla="*/ 202024 h 1877098"/>
                <a:gd name="connsiteX15" fmla="*/ 4979534 w 4994661"/>
                <a:gd name="connsiteY15" fmla="*/ 814026 h 1877098"/>
                <a:gd name="connsiteX0" fmla="*/ 4979534 w 5026969"/>
                <a:gd name="connsiteY0" fmla="*/ 814026 h 1837656"/>
                <a:gd name="connsiteX1" fmla="*/ 4905901 w 5026969"/>
                <a:gd name="connsiteY1" fmla="*/ 1832290 h 1837656"/>
                <a:gd name="connsiteX2" fmla="*/ 3494379 w 5026969"/>
                <a:gd name="connsiteY2" fmla="*/ 1219542 h 1837656"/>
                <a:gd name="connsiteX3" fmla="*/ 2244368 w 5026969"/>
                <a:gd name="connsiteY3" fmla="*/ 1338646 h 1837656"/>
                <a:gd name="connsiteX4" fmla="*/ 1829078 w 5026969"/>
                <a:gd name="connsiteY4" fmla="*/ 1181443 h 1837656"/>
                <a:gd name="connsiteX5" fmla="*/ 225897 w 5026969"/>
                <a:gd name="connsiteY5" fmla="*/ 879127 h 1837656"/>
                <a:gd name="connsiteX6" fmla="*/ 329843 w 5026969"/>
                <a:gd name="connsiteY6" fmla="*/ 652846 h 1837656"/>
                <a:gd name="connsiteX7" fmla="*/ 2018 w 5026969"/>
                <a:gd name="connsiteY7" fmla="*/ 585343 h 1837656"/>
                <a:gd name="connsiteX8" fmla="*/ 596543 w 5026969"/>
                <a:gd name="connsiteY8" fmla="*/ 386146 h 1837656"/>
                <a:gd name="connsiteX9" fmla="*/ 1501418 w 5026969"/>
                <a:gd name="connsiteY9" fmla="*/ 624271 h 1837656"/>
                <a:gd name="connsiteX10" fmla="*/ 2211734 w 5026969"/>
                <a:gd name="connsiteY10" fmla="*/ 525046 h 1837656"/>
                <a:gd name="connsiteX11" fmla="*/ 1625492 w 5026969"/>
                <a:gd name="connsiteY11" fmla="*/ 493323 h 1837656"/>
                <a:gd name="connsiteX12" fmla="*/ 1415776 w 5026969"/>
                <a:gd name="connsiteY12" fmla="*/ 165415 h 1837656"/>
                <a:gd name="connsiteX13" fmla="*/ 2351545 w 5026969"/>
                <a:gd name="connsiteY13" fmla="*/ 131373 h 1837656"/>
                <a:gd name="connsiteX14" fmla="*/ 3706414 w 5026969"/>
                <a:gd name="connsiteY14" fmla="*/ 202024 h 1837656"/>
                <a:gd name="connsiteX15" fmla="*/ 4979534 w 5026969"/>
                <a:gd name="connsiteY15" fmla="*/ 814026 h 1837656"/>
                <a:gd name="connsiteX0" fmla="*/ 4979534 w 5013760"/>
                <a:gd name="connsiteY0" fmla="*/ 814026 h 1847738"/>
                <a:gd name="connsiteX1" fmla="*/ 4905901 w 5013760"/>
                <a:gd name="connsiteY1" fmla="*/ 1832290 h 1847738"/>
                <a:gd name="connsiteX2" fmla="*/ 3494379 w 5013760"/>
                <a:gd name="connsiteY2" fmla="*/ 1219542 h 1847738"/>
                <a:gd name="connsiteX3" fmla="*/ 2244368 w 5013760"/>
                <a:gd name="connsiteY3" fmla="*/ 1338646 h 1847738"/>
                <a:gd name="connsiteX4" fmla="*/ 1829078 w 5013760"/>
                <a:gd name="connsiteY4" fmla="*/ 1181443 h 1847738"/>
                <a:gd name="connsiteX5" fmla="*/ 225897 w 5013760"/>
                <a:gd name="connsiteY5" fmla="*/ 879127 h 1847738"/>
                <a:gd name="connsiteX6" fmla="*/ 329843 w 5013760"/>
                <a:gd name="connsiteY6" fmla="*/ 652846 h 1847738"/>
                <a:gd name="connsiteX7" fmla="*/ 2018 w 5013760"/>
                <a:gd name="connsiteY7" fmla="*/ 585343 h 1847738"/>
                <a:gd name="connsiteX8" fmla="*/ 596543 w 5013760"/>
                <a:gd name="connsiteY8" fmla="*/ 386146 h 1847738"/>
                <a:gd name="connsiteX9" fmla="*/ 1501418 w 5013760"/>
                <a:gd name="connsiteY9" fmla="*/ 624271 h 1847738"/>
                <a:gd name="connsiteX10" fmla="*/ 2211734 w 5013760"/>
                <a:gd name="connsiteY10" fmla="*/ 525046 h 1847738"/>
                <a:gd name="connsiteX11" fmla="*/ 1625492 w 5013760"/>
                <a:gd name="connsiteY11" fmla="*/ 493323 h 1847738"/>
                <a:gd name="connsiteX12" fmla="*/ 1415776 w 5013760"/>
                <a:gd name="connsiteY12" fmla="*/ 165415 h 1847738"/>
                <a:gd name="connsiteX13" fmla="*/ 2351545 w 5013760"/>
                <a:gd name="connsiteY13" fmla="*/ 131373 h 1847738"/>
                <a:gd name="connsiteX14" fmla="*/ 3706414 w 5013760"/>
                <a:gd name="connsiteY14" fmla="*/ 202024 h 1847738"/>
                <a:gd name="connsiteX15" fmla="*/ 4979534 w 5013760"/>
                <a:gd name="connsiteY15" fmla="*/ 814026 h 1847738"/>
                <a:gd name="connsiteX0" fmla="*/ 4979534 w 5013760"/>
                <a:gd name="connsiteY0" fmla="*/ 814026 h 1847738"/>
                <a:gd name="connsiteX1" fmla="*/ 4905901 w 5013760"/>
                <a:gd name="connsiteY1" fmla="*/ 1832290 h 1847738"/>
                <a:gd name="connsiteX2" fmla="*/ 3494379 w 5013760"/>
                <a:gd name="connsiteY2" fmla="*/ 1219542 h 1847738"/>
                <a:gd name="connsiteX3" fmla="*/ 2244368 w 5013760"/>
                <a:gd name="connsiteY3" fmla="*/ 1338646 h 1847738"/>
                <a:gd name="connsiteX4" fmla="*/ 1829078 w 5013760"/>
                <a:gd name="connsiteY4" fmla="*/ 1181443 h 1847738"/>
                <a:gd name="connsiteX5" fmla="*/ 225897 w 5013760"/>
                <a:gd name="connsiteY5" fmla="*/ 879127 h 1847738"/>
                <a:gd name="connsiteX6" fmla="*/ 329843 w 5013760"/>
                <a:gd name="connsiteY6" fmla="*/ 652846 h 1847738"/>
                <a:gd name="connsiteX7" fmla="*/ 2018 w 5013760"/>
                <a:gd name="connsiteY7" fmla="*/ 585343 h 1847738"/>
                <a:gd name="connsiteX8" fmla="*/ 596543 w 5013760"/>
                <a:gd name="connsiteY8" fmla="*/ 386146 h 1847738"/>
                <a:gd name="connsiteX9" fmla="*/ 1501418 w 5013760"/>
                <a:gd name="connsiteY9" fmla="*/ 624271 h 1847738"/>
                <a:gd name="connsiteX10" fmla="*/ 2211734 w 5013760"/>
                <a:gd name="connsiteY10" fmla="*/ 525046 h 1847738"/>
                <a:gd name="connsiteX11" fmla="*/ 1625492 w 5013760"/>
                <a:gd name="connsiteY11" fmla="*/ 493323 h 1847738"/>
                <a:gd name="connsiteX12" fmla="*/ 1415776 w 5013760"/>
                <a:gd name="connsiteY12" fmla="*/ 165415 h 1847738"/>
                <a:gd name="connsiteX13" fmla="*/ 2351545 w 5013760"/>
                <a:gd name="connsiteY13" fmla="*/ 131373 h 1847738"/>
                <a:gd name="connsiteX14" fmla="*/ 3706414 w 5013760"/>
                <a:gd name="connsiteY14" fmla="*/ 202024 h 1847738"/>
                <a:gd name="connsiteX15" fmla="*/ 4979534 w 5013760"/>
                <a:gd name="connsiteY15" fmla="*/ 814026 h 1847738"/>
                <a:gd name="connsiteX0" fmla="*/ 4979534 w 4979534"/>
                <a:gd name="connsiteY0" fmla="*/ 814026 h 1676452"/>
                <a:gd name="connsiteX1" fmla="*/ 4587849 w 4979534"/>
                <a:gd name="connsiteY1" fmla="*/ 1657361 h 1676452"/>
                <a:gd name="connsiteX2" fmla="*/ 3494379 w 4979534"/>
                <a:gd name="connsiteY2" fmla="*/ 1219542 h 1676452"/>
                <a:gd name="connsiteX3" fmla="*/ 2244368 w 4979534"/>
                <a:gd name="connsiteY3" fmla="*/ 1338646 h 1676452"/>
                <a:gd name="connsiteX4" fmla="*/ 1829078 w 4979534"/>
                <a:gd name="connsiteY4" fmla="*/ 1181443 h 1676452"/>
                <a:gd name="connsiteX5" fmla="*/ 225897 w 4979534"/>
                <a:gd name="connsiteY5" fmla="*/ 879127 h 1676452"/>
                <a:gd name="connsiteX6" fmla="*/ 329843 w 4979534"/>
                <a:gd name="connsiteY6" fmla="*/ 652846 h 1676452"/>
                <a:gd name="connsiteX7" fmla="*/ 2018 w 4979534"/>
                <a:gd name="connsiteY7" fmla="*/ 585343 h 1676452"/>
                <a:gd name="connsiteX8" fmla="*/ 596543 w 4979534"/>
                <a:gd name="connsiteY8" fmla="*/ 386146 h 1676452"/>
                <a:gd name="connsiteX9" fmla="*/ 1501418 w 4979534"/>
                <a:gd name="connsiteY9" fmla="*/ 624271 h 1676452"/>
                <a:gd name="connsiteX10" fmla="*/ 2211734 w 4979534"/>
                <a:gd name="connsiteY10" fmla="*/ 525046 h 1676452"/>
                <a:gd name="connsiteX11" fmla="*/ 1625492 w 4979534"/>
                <a:gd name="connsiteY11" fmla="*/ 493323 h 1676452"/>
                <a:gd name="connsiteX12" fmla="*/ 1415776 w 4979534"/>
                <a:gd name="connsiteY12" fmla="*/ 165415 h 1676452"/>
                <a:gd name="connsiteX13" fmla="*/ 2351545 w 4979534"/>
                <a:gd name="connsiteY13" fmla="*/ 131373 h 1676452"/>
                <a:gd name="connsiteX14" fmla="*/ 3706414 w 4979534"/>
                <a:gd name="connsiteY14" fmla="*/ 202024 h 1676452"/>
                <a:gd name="connsiteX15" fmla="*/ 4979534 w 4979534"/>
                <a:gd name="connsiteY15" fmla="*/ 814026 h 1676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979534" h="1676452">
                  <a:moveTo>
                    <a:pt x="4979534" y="814026"/>
                  </a:moveTo>
                  <a:cubicBezTo>
                    <a:pt x="4937762" y="1166699"/>
                    <a:pt x="4805185" y="1793751"/>
                    <a:pt x="4587849" y="1657361"/>
                  </a:cubicBezTo>
                  <a:cubicBezTo>
                    <a:pt x="4062028" y="1327381"/>
                    <a:pt x="3949232" y="1260734"/>
                    <a:pt x="3494379" y="1219542"/>
                  </a:cubicBezTo>
                  <a:cubicBezTo>
                    <a:pt x="3059404" y="1154496"/>
                    <a:pt x="2535170" y="1357585"/>
                    <a:pt x="2244368" y="1338646"/>
                  </a:cubicBezTo>
                  <a:cubicBezTo>
                    <a:pt x="2148345" y="1322026"/>
                    <a:pt x="1937028" y="1225893"/>
                    <a:pt x="1829078" y="1181443"/>
                  </a:cubicBezTo>
                  <a:cubicBezTo>
                    <a:pt x="1264204" y="1072720"/>
                    <a:pt x="814625" y="948093"/>
                    <a:pt x="225897" y="879127"/>
                  </a:cubicBezTo>
                  <a:cubicBezTo>
                    <a:pt x="124047" y="863334"/>
                    <a:pt x="213030" y="700444"/>
                    <a:pt x="329843" y="652846"/>
                  </a:cubicBezTo>
                  <a:lnTo>
                    <a:pt x="2018" y="585343"/>
                  </a:lnTo>
                  <a:cubicBezTo>
                    <a:pt x="-27744" y="365219"/>
                    <a:pt x="276448" y="339902"/>
                    <a:pt x="596543" y="386146"/>
                  </a:cubicBezTo>
                  <a:cubicBezTo>
                    <a:pt x="933949" y="453594"/>
                    <a:pt x="1164012" y="517067"/>
                    <a:pt x="1501418" y="624271"/>
                  </a:cubicBezTo>
                  <a:cubicBezTo>
                    <a:pt x="1738190" y="591196"/>
                    <a:pt x="2050499" y="645585"/>
                    <a:pt x="2211734" y="525046"/>
                  </a:cubicBezTo>
                  <a:cubicBezTo>
                    <a:pt x="2016320" y="514472"/>
                    <a:pt x="1793077" y="539678"/>
                    <a:pt x="1625492" y="493323"/>
                  </a:cubicBezTo>
                  <a:cubicBezTo>
                    <a:pt x="1428366" y="479436"/>
                    <a:pt x="1278946" y="258815"/>
                    <a:pt x="1415776" y="165415"/>
                  </a:cubicBezTo>
                  <a:cubicBezTo>
                    <a:pt x="1711796" y="77205"/>
                    <a:pt x="2166843" y="187777"/>
                    <a:pt x="2351545" y="131373"/>
                  </a:cubicBezTo>
                  <a:cubicBezTo>
                    <a:pt x="2616313" y="19751"/>
                    <a:pt x="3111667" y="-127652"/>
                    <a:pt x="3706414" y="202024"/>
                  </a:cubicBezTo>
                  <a:cubicBezTo>
                    <a:pt x="4114885" y="423253"/>
                    <a:pt x="4443842" y="584846"/>
                    <a:pt x="4979534" y="814026"/>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nvGrpSpPr>
            <p:cNvPr id="17" name="Group 16">
              <a:extLst>
                <a:ext uri="{FF2B5EF4-FFF2-40B4-BE49-F238E27FC236}">
                  <a16:creationId xmlns:a16="http://schemas.microsoft.com/office/drawing/2014/main" id="{63B33D0F-FB47-4C9A-8BF9-9EAC8CB17DCC}"/>
                </a:ext>
              </a:extLst>
            </p:cNvPr>
            <p:cNvGrpSpPr/>
            <p:nvPr/>
          </p:nvGrpSpPr>
          <p:grpSpPr>
            <a:xfrm flipH="1">
              <a:off x="2499805" y="4765428"/>
              <a:ext cx="1258190" cy="631267"/>
              <a:chOff x="5250372" y="3335610"/>
              <a:chExt cx="1258190" cy="631267"/>
            </a:xfrm>
          </p:grpSpPr>
          <p:sp>
            <p:nvSpPr>
              <p:cNvPr id="18" name="Rectangle 17">
                <a:extLst>
                  <a:ext uri="{FF2B5EF4-FFF2-40B4-BE49-F238E27FC236}">
                    <a16:creationId xmlns:a16="http://schemas.microsoft.com/office/drawing/2014/main" id="{5459061F-5EAB-490A-96D7-943B4AA0D02C}"/>
                  </a:ext>
                </a:extLst>
              </p:cNvPr>
              <p:cNvSpPr/>
              <p:nvPr/>
            </p:nvSpPr>
            <p:spPr>
              <a:xfrm flipH="1">
                <a:off x="5496730" y="3335610"/>
                <a:ext cx="1011832" cy="63126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9" name="Rectangle 18">
                <a:extLst>
                  <a:ext uri="{FF2B5EF4-FFF2-40B4-BE49-F238E27FC236}">
                    <a16:creationId xmlns:a16="http://schemas.microsoft.com/office/drawing/2014/main" id="{E0E897D6-AD18-4FDD-8A3A-90C792FBB09E}"/>
                  </a:ext>
                </a:extLst>
              </p:cNvPr>
              <p:cNvSpPr/>
              <p:nvPr/>
            </p:nvSpPr>
            <p:spPr>
              <a:xfrm flipH="1">
                <a:off x="5250372" y="3364667"/>
                <a:ext cx="246361" cy="50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20" name="Oval 19">
                <a:extLst>
                  <a:ext uri="{FF2B5EF4-FFF2-40B4-BE49-F238E27FC236}">
                    <a16:creationId xmlns:a16="http://schemas.microsoft.com/office/drawing/2014/main" id="{FAC8701B-6199-4637-9C10-0294C8E9FB26}"/>
                  </a:ext>
                </a:extLst>
              </p:cNvPr>
              <p:cNvSpPr/>
              <p:nvPr/>
            </p:nvSpPr>
            <p:spPr>
              <a:xfrm flipH="1">
                <a:off x="5328935" y="3730353"/>
                <a:ext cx="108000" cy="10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grpSp>
      </p:grpSp>
      <p:sp>
        <p:nvSpPr>
          <p:cNvPr id="21" name="TextBox 20">
            <a:extLst>
              <a:ext uri="{FF2B5EF4-FFF2-40B4-BE49-F238E27FC236}">
                <a16:creationId xmlns:a16="http://schemas.microsoft.com/office/drawing/2014/main" id="{99C1AFD4-2886-439A-B757-F3E7682A7694}"/>
              </a:ext>
            </a:extLst>
          </p:cNvPr>
          <p:cNvSpPr txBox="1"/>
          <p:nvPr/>
        </p:nvSpPr>
        <p:spPr>
          <a:xfrm>
            <a:off x="8976511" y="2390037"/>
            <a:ext cx="2614978" cy="307777"/>
          </a:xfrm>
          <a:prstGeom prst="rect">
            <a:avLst/>
          </a:prstGeom>
          <a:solidFill>
            <a:schemeClr val="bg1"/>
          </a:solidFill>
        </p:spPr>
        <p:txBody>
          <a:bodyPr wrap="square" rtlCol="0" anchor="ctr">
            <a:spAutoFit/>
          </a:bodyPr>
          <a:lstStyle/>
          <a:p>
            <a:pPr algn="ctr"/>
            <a:r>
              <a:rPr lang="en-US" altLang="ko-KR" sz="1400" b="1" dirty="0">
                <a:solidFill>
                  <a:schemeClr val="tx1">
                    <a:lumMod val="75000"/>
                    <a:lumOff val="25000"/>
                  </a:schemeClr>
                </a:solidFill>
                <a:latin typeface="Arial" pitchFamily="34" charset="0"/>
                <a:cs typeface="Arial" pitchFamily="34" charset="0"/>
              </a:rPr>
              <a:t>Content Here</a:t>
            </a:r>
            <a:endParaRPr lang="ko-KR" altLang="en-US" sz="1400" b="1" dirty="0">
              <a:solidFill>
                <a:schemeClr val="tx1">
                  <a:lumMod val="75000"/>
                  <a:lumOff val="25000"/>
                </a:schemeClr>
              </a:solidFill>
              <a:latin typeface="Arial" pitchFamily="34" charset="0"/>
              <a:cs typeface="Arial" pitchFamily="34" charset="0"/>
            </a:endParaRPr>
          </a:p>
        </p:txBody>
      </p:sp>
      <p:sp>
        <p:nvSpPr>
          <p:cNvPr id="22" name="TextBox 21">
            <a:extLst>
              <a:ext uri="{FF2B5EF4-FFF2-40B4-BE49-F238E27FC236}">
                <a16:creationId xmlns:a16="http://schemas.microsoft.com/office/drawing/2014/main" id="{37516685-A9AF-4CF8-AFED-1DCB98FE7E1D}"/>
              </a:ext>
            </a:extLst>
          </p:cNvPr>
          <p:cNvSpPr txBox="1"/>
          <p:nvPr/>
        </p:nvSpPr>
        <p:spPr>
          <a:xfrm>
            <a:off x="600076" y="2409279"/>
            <a:ext cx="2614978" cy="307777"/>
          </a:xfrm>
          <a:prstGeom prst="rect">
            <a:avLst/>
          </a:prstGeom>
          <a:solidFill>
            <a:schemeClr val="bg1"/>
          </a:solidFill>
        </p:spPr>
        <p:txBody>
          <a:bodyPr wrap="square" rtlCol="0" anchor="ctr">
            <a:spAutoFit/>
          </a:bodyPr>
          <a:lstStyle/>
          <a:p>
            <a:pPr algn="ctr"/>
            <a:r>
              <a:rPr lang="en-US" altLang="ko-KR" sz="1400" b="1" dirty="0">
                <a:solidFill>
                  <a:schemeClr val="tx1">
                    <a:lumMod val="75000"/>
                    <a:lumOff val="25000"/>
                  </a:schemeClr>
                </a:solidFill>
                <a:latin typeface="Arial" pitchFamily="34" charset="0"/>
                <a:cs typeface="Arial" pitchFamily="34" charset="0"/>
              </a:rPr>
              <a:t>Content Here</a:t>
            </a:r>
            <a:endParaRPr lang="ko-KR" altLang="en-US" sz="1400" b="1" dirty="0">
              <a:solidFill>
                <a:schemeClr val="tx1">
                  <a:lumMod val="75000"/>
                  <a:lumOff val="25000"/>
                </a:schemeClr>
              </a:solidFill>
              <a:latin typeface="Arial" pitchFamily="34" charset="0"/>
              <a:cs typeface="Arial" pitchFamily="34" charset="0"/>
            </a:endParaRPr>
          </a:p>
        </p:txBody>
      </p:sp>
      <p:sp>
        <p:nvSpPr>
          <p:cNvPr id="25" name="Oval 21">
            <a:extLst>
              <a:ext uri="{FF2B5EF4-FFF2-40B4-BE49-F238E27FC236}">
                <a16:creationId xmlns:a16="http://schemas.microsoft.com/office/drawing/2014/main" id="{5EB6E333-D192-484D-A02C-8ABE8B4BB669}"/>
              </a:ext>
            </a:extLst>
          </p:cNvPr>
          <p:cNvSpPr/>
          <p:nvPr/>
        </p:nvSpPr>
        <p:spPr>
          <a:xfrm rot="20700000">
            <a:off x="1624555" y="1578840"/>
            <a:ext cx="566020" cy="496072"/>
          </a:xfrm>
          <a:custGeom>
            <a:avLst/>
            <a:gdLst/>
            <a:ahLst/>
            <a:cxnLst/>
            <a:rect l="l" t="t" r="r" b="b"/>
            <a:pathLst>
              <a:path w="4088377" h="3321003">
                <a:moveTo>
                  <a:pt x="1365628" y="1622218"/>
                </a:moveTo>
                <a:cubicBezTo>
                  <a:pt x="1121373" y="1556771"/>
                  <a:pt x="870309" y="1701722"/>
                  <a:pt x="804861" y="1945977"/>
                </a:cubicBezTo>
                <a:cubicBezTo>
                  <a:pt x="739413" y="2190232"/>
                  <a:pt x="884365" y="2441296"/>
                  <a:pt x="1128620" y="2506744"/>
                </a:cubicBezTo>
                <a:cubicBezTo>
                  <a:pt x="1372875" y="2572191"/>
                  <a:pt x="1623939" y="2427240"/>
                  <a:pt x="1689387" y="2182985"/>
                </a:cubicBezTo>
                <a:cubicBezTo>
                  <a:pt x="1754835" y="1938730"/>
                  <a:pt x="1609883" y="1687666"/>
                  <a:pt x="1365628" y="1622218"/>
                </a:cubicBezTo>
                <a:close/>
                <a:moveTo>
                  <a:pt x="1447099" y="1318163"/>
                </a:moveTo>
                <a:cubicBezTo>
                  <a:pt x="1859279" y="1428606"/>
                  <a:pt x="2103885" y="1852277"/>
                  <a:pt x="1993442" y="2264456"/>
                </a:cubicBezTo>
                <a:cubicBezTo>
                  <a:pt x="1882999" y="2676636"/>
                  <a:pt x="1459328" y="2921242"/>
                  <a:pt x="1047149" y="2810799"/>
                </a:cubicBezTo>
                <a:cubicBezTo>
                  <a:pt x="634969" y="2700356"/>
                  <a:pt x="390363" y="2276685"/>
                  <a:pt x="500806" y="1864505"/>
                </a:cubicBezTo>
                <a:cubicBezTo>
                  <a:pt x="611249" y="1452326"/>
                  <a:pt x="1034920" y="1207720"/>
                  <a:pt x="1447099" y="1318163"/>
                </a:cubicBezTo>
                <a:close/>
                <a:moveTo>
                  <a:pt x="1476725" y="1207597"/>
                </a:moveTo>
                <a:cubicBezTo>
                  <a:pt x="1003481" y="1080792"/>
                  <a:pt x="517045" y="1361635"/>
                  <a:pt x="390240" y="1834879"/>
                </a:cubicBezTo>
                <a:cubicBezTo>
                  <a:pt x="263435" y="2308124"/>
                  <a:pt x="544279" y="2794559"/>
                  <a:pt x="1017523" y="2921365"/>
                </a:cubicBezTo>
                <a:cubicBezTo>
                  <a:pt x="1490767" y="3048170"/>
                  <a:pt x="1977202" y="2767326"/>
                  <a:pt x="2104008" y="2294082"/>
                </a:cubicBezTo>
                <a:cubicBezTo>
                  <a:pt x="2230813" y="1820838"/>
                  <a:pt x="1949969" y="1334403"/>
                  <a:pt x="1476725" y="1207597"/>
                </a:cubicBezTo>
                <a:close/>
                <a:moveTo>
                  <a:pt x="3290290" y="1590224"/>
                </a:moveTo>
                <a:cubicBezTo>
                  <a:pt x="3269727" y="1586016"/>
                  <a:pt x="3248437" y="1583806"/>
                  <a:pt x="3226630" y="1583806"/>
                </a:cubicBezTo>
                <a:cubicBezTo>
                  <a:pt x="3052179" y="1583806"/>
                  <a:pt x="2910758" y="1725227"/>
                  <a:pt x="2910758" y="1899678"/>
                </a:cubicBezTo>
                <a:cubicBezTo>
                  <a:pt x="2910758" y="2074130"/>
                  <a:pt x="3052179" y="2215551"/>
                  <a:pt x="3226630" y="2215550"/>
                </a:cubicBezTo>
                <a:cubicBezTo>
                  <a:pt x="3401082" y="2215551"/>
                  <a:pt x="3542503" y="2074130"/>
                  <a:pt x="3542502" y="1899678"/>
                </a:cubicBezTo>
                <a:cubicBezTo>
                  <a:pt x="3542503" y="1747033"/>
                  <a:pt x="3434228" y="1619677"/>
                  <a:pt x="3290290" y="1590224"/>
                </a:cubicBezTo>
                <a:close/>
                <a:moveTo>
                  <a:pt x="3334055" y="1377473"/>
                </a:moveTo>
                <a:cubicBezTo>
                  <a:pt x="3576950" y="1427177"/>
                  <a:pt x="3759665" y="1642090"/>
                  <a:pt x="3759665" y="1899678"/>
                </a:cubicBezTo>
                <a:cubicBezTo>
                  <a:pt x="3759665" y="2194064"/>
                  <a:pt x="3521017" y="2432713"/>
                  <a:pt x="3226630" y="2432713"/>
                </a:cubicBezTo>
                <a:cubicBezTo>
                  <a:pt x="2932244" y="2432712"/>
                  <a:pt x="2693596" y="2194065"/>
                  <a:pt x="2693596" y="1899678"/>
                </a:cubicBezTo>
                <a:cubicBezTo>
                  <a:pt x="2693596" y="1605292"/>
                  <a:pt x="2932244" y="1366644"/>
                  <a:pt x="3226630" y="1366644"/>
                </a:cubicBezTo>
                <a:cubicBezTo>
                  <a:pt x="3263429" y="1366644"/>
                  <a:pt x="3299356" y="1370373"/>
                  <a:pt x="3334055" y="1377473"/>
                </a:cubicBezTo>
                <a:close/>
                <a:moveTo>
                  <a:pt x="1391137" y="789478"/>
                </a:moveTo>
                <a:lnTo>
                  <a:pt x="1759910" y="888290"/>
                </a:lnTo>
                <a:lnTo>
                  <a:pt x="1754625" y="1202375"/>
                </a:lnTo>
                <a:lnTo>
                  <a:pt x="1744979" y="1199790"/>
                </a:lnTo>
                <a:cubicBezTo>
                  <a:pt x="1823578" y="1244024"/>
                  <a:pt x="1894617" y="1298265"/>
                  <a:pt x="1954704" y="1362586"/>
                </a:cubicBezTo>
                <a:lnTo>
                  <a:pt x="2234317" y="1293059"/>
                </a:lnTo>
                <a:lnTo>
                  <a:pt x="2413554" y="1630152"/>
                </a:lnTo>
                <a:lnTo>
                  <a:pt x="2214321" y="1809770"/>
                </a:lnTo>
                <a:cubicBezTo>
                  <a:pt x="2239296" y="1900740"/>
                  <a:pt x="2251067" y="1995997"/>
                  <a:pt x="2246841" y="2092825"/>
                </a:cubicBezTo>
                <a:lnTo>
                  <a:pt x="2495698" y="2230974"/>
                </a:lnTo>
                <a:lnTo>
                  <a:pt x="2396885" y="2599747"/>
                </a:lnTo>
                <a:lnTo>
                  <a:pt x="2094912" y="2594668"/>
                </a:lnTo>
                <a:cubicBezTo>
                  <a:pt x="2056732" y="2658461"/>
                  <a:pt x="2010475" y="2715996"/>
                  <a:pt x="1958644" y="2767359"/>
                </a:cubicBezTo>
                <a:lnTo>
                  <a:pt x="2057814" y="3026193"/>
                </a:lnTo>
                <a:lnTo>
                  <a:pt x="1745078" y="3245174"/>
                </a:lnTo>
                <a:lnTo>
                  <a:pt x="1507869" y="3039237"/>
                </a:lnTo>
                <a:lnTo>
                  <a:pt x="1536736" y="3019025"/>
                </a:lnTo>
                <a:cubicBezTo>
                  <a:pt x="1445878" y="3048429"/>
                  <a:pt x="1349798" y="3062567"/>
                  <a:pt x="1251837" y="3062021"/>
                </a:cubicBezTo>
                <a:lnTo>
                  <a:pt x="1108065" y="3321003"/>
                </a:lnTo>
                <a:lnTo>
                  <a:pt x="739291" y="3222191"/>
                </a:lnTo>
                <a:lnTo>
                  <a:pt x="744274" y="2926021"/>
                </a:lnTo>
                <a:cubicBezTo>
                  <a:pt x="666128" y="2881484"/>
                  <a:pt x="595548" y="2827017"/>
                  <a:pt x="535891" y="2762576"/>
                </a:cubicBezTo>
                <a:lnTo>
                  <a:pt x="540671" y="2772825"/>
                </a:lnTo>
                <a:lnTo>
                  <a:pt x="232276" y="2832568"/>
                </a:lnTo>
                <a:lnTo>
                  <a:pt x="70927" y="2486556"/>
                </a:lnTo>
                <a:lnTo>
                  <a:pt x="279495" y="2317444"/>
                </a:lnTo>
                <a:cubicBezTo>
                  <a:pt x="257233" y="2235849"/>
                  <a:pt x="245603" y="2150814"/>
                  <a:pt x="245586" y="2064274"/>
                </a:cubicBezTo>
                <a:lnTo>
                  <a:pt x="0" y="1927940"/>
                </a:lnTo>
                <a:lnTo>
                  <a:pt x="98812" y="1559167"/>
                </a:lnTo>
                <a:lnTo>
                  <a:pt x="380240" y="1563901"/>
                </a:lnTo>
                <a:cubicBezTo>
                  <a:pt x="418421" y="1496524"/>
                  <a:pt x="464524" y="1435092"/>
                  <a:pt x="516679" y="1380105"/>
                </a:cubicBezTo>
                <a:lnTo>
                  <a:pt x="422419" y="1089378"/>
                </a:lnTo>
                <a:lnTo>
                  <a:pt x="746189" y="887063"/>
                </a:lnTo>
                <a:lnTo>
                  <a:pt x="972292" y="1105134"/>
                </a:lnTo>
                <a:lnTo>
                  <a:pt x="970019" y="1106554"/>
                </a:lnTo>
                <a:cubicBezTo>
                  <a:pt x="1058903" y="1078586"/>
                  <a:pt x="1152743" y="1065659"/>
                  <a:pt x="1248316" y="1066709"/>
                </a:cubicBezTo>
                <a:lnTo>
                  <a:pt x="1238669" y="1064125"/>
                </a:lnTo>
                <a:close/>
                <a:moveTo>
                  <a:pt x="3349970" y="1300109"/>
                </a:moveTo>
                <a:cubicBezTo>
                  <a:pt x="3310130" y="1291957"/>
                  <a:pt x="3268880" y="1287676"/>
                  <a:pt x="3226630" y="1287676"/>
                </a:cubicBezTo>
                <a:cubicBezTo>
                  <a:pt x="2888631" y="1287676"/>
                  <a:pt x="2614628" y="1561679"/>
                  <a:pt x="2614628" y="1899678"/>
                </a:cubicBezTo>
                <a:cubicBezTo>
                  <a:pt x="2614628" y="2237678"/>
                  <a:pt x="2888630" y="2511680"/>
                  <a:pt x="3226630" y="2511681"/>
                </a:cubicBezTo>
                <a:cubicBezTo>
                  <a:pt x="3564630" y="2511681"/>
                  <a:pt x="3838633" y="2237678"/>
                  <a:pt x="3838633" y="1899678"/>
                </a:cubicBezTo>
                <a:cubicBezTo>
                  <a:pt x="3838632" y="1603928"/>
                  <a:pt x="3628849" y="1357176"/>
                  <a:pt x="3349970" y="1300109"/>
                </a:cubicBezTo>
                <a:close/>
                <a:moveTo>
                  <a:pt x="3358324" y="1024334"/>
                </a:moveTo>
                <a:lnTo>
                  <a:pt x="3410883" y="1234575"/>
                </a:lnTo>
                <a:lnTo>
                  <a:pt x="3403994" y="1234575"/>
                </a:lnTo>
                <a:cubicBezTo>
                  <a:pt x="3464268" y="1250018"/>
                  <a:pt x="3521292" y="1273478"/>
                  <a:pt x="3572818" y="1305612"/>
                </a:cubicBezTo>
                <a:lnTo>
                  <a:pt x="3746730" y="1209354"/>
                </a:lnTo>
                <a:lnTo>
                  <a:pt x="3926358" y="1401981"/>
                </a:lnTo>
                <a:lnTo>
                  <a:pt x="3825667" y="1557247"/>
                </a:lnTo>
                <a:cubicBezTo>
                  <a:pt x="3858552" y="1613408"/>
                  <a:pt x="3883404" y="1674784"/>
                  <a:pt x="3897877" y="1740062"/>
                </a:cubicBezTo>
                <a:lnTo>
                  <a:pt x="4088377" y="1787686"/>
                </a:lnTo>
                <a:lnTo>
                  <a:pt x="4088377" y="2051071"/>
                </a:lnTo>
                <a:lnTo>
                  <a:pt x="3886243" y="2101605"/>
                </a:lnTo>
                <a:cubicBezTo>
                  <a:pt x="3872191" y="2150933"/>
                  <a:pt x="3851639" y="2197531"/>
                  <a:pt x="3826272" y="2241013"/>
                </a:cubicBezTo>
                <a:lnTo>
                  <a:pt x="3938572" y="2395786"/>
                </a:lnTo>
                <a:lnTo>
                  <a:pt x="3769272" y="2597551"/>
                </a:lnTo>
                <a:lnTo>
                  <a:pt x="3574432" y="2502674"/>
                </a:lnTo>
                <a:lnTo>
                  <a:pt x="3590059" y="2484050"/>
                </a:lnTo>
                <a:cubicBezTo>
                  <a:pt x="3534764" y="2519868"/>
                  <a:pt x="3473263" y="2546445"/>
                  <a:pt x="3407886" y="2563572"/>
                </a:cubicBezTo>
                <a:lnTo>
                  <a:pt x="3358323" y="2761823"/>
                </a:lnTo>
                <a:lnTo>
                  <a:pt x="3094938" y="2761823"/>
                </a:lnTo>
                <a:lnTo>
                  <a:pt x="3045375" y="2563574"/>
                </a:lnTo>
                <a:cubicBezTo>
                  <a:pt x="2985349" y="2547848"/>
                  <a:pt x="2928591" y="2524155"/>
                  <a:pt x="2877330" y="2491865"/>
                </a:cubicBezTo>
                <a:lnTo>
                  <a:pt x="2882346" y="2497841"/>
                </a:lnTo>
                <a:lnTo>
                  <a:pt x="2687507" y="2592718"/>
                </a:lnTo>
                <a:lnTo>
                  <a:pt x="2518206" y="2390954"/>
                </a:lnTo>
                <a:lnTo>
                  <a:pt x="2626994" y="2241021"/>
                </a:lnTo>
                <a:cubicBezTo>
                  <a:pt x="2597591" y="2190623"/>
                  <a:pt x="2574657" y="2136035"/>
                  <a:pt x="2559194" y="2078370"/>
                </a:cubicBezTo>
                <a:lnTo>
                  <a:pt x="2371198" y="2031371"/>
                </a:lnTo>
                <a:lnTo>
                  <a:pt x="2371198" y="1767986"/>
                </a:lnTo>
                <a:lnTo>
                  <a:pt x="2559579" y="1720890"/>
                </a:lnTo>
                <a:cubicBezTo>
                  <a:pt x="2572992" y="1669175"/>
                  <a:pt x="2592745" y="1620006"/>
                  <a:pt x="2617681" y="1574051"/>
                </a:cubicBezTo>
                <a:lnTo>
                  <a:pt x="2502958" y="1397149"/>
                </a:lnTo>
                <a:lnTo>
                  <a:pt x="2682587" y="1204520"/>
                </a:lnTo>
                <a:lnTo>
                  <a:pt x="2872193" y="1309466"/>
                </a:lnTo>
                <a:lnTo>
                  <a:pt x="2870932" y="1310818"/>
                </a:lnTo>
                <a:cubicBezTo>
                  <a:pt x="2925169" y="1276310"/>
                  <a:pt x="2985393" y="1250941"/>
                  <a:pt x="3049268" y="1234575"/>
                </a:cubicBezTo>
                <a:lnTo>
                  <a:pt x="3042378" y="1234576"/>
                </a:lnTo>
                <a:lnTo>
                  <a:pt x="3094939" y="1024334"/>
                </a:lnTo>
                <a:close/>
                <a:moveTo>
                  <a:pt x="2786480" y="402820"/>
                </a:moveTo>
                <a:cubicBezTo>
                  <a:pt x="2745900" y="389943"/>
                  <a:pt x="2701172" y="388627"/>
                  <a:pt x="2657264" y="401580"/>
                </a:cubicBezTo>
                <a:cubicBezTo>
                  <a:pt x="2540176" y="436121"/>
                  <a:pt x="2473258" y="559041"/>
                  <a:pt x="2507800" y="676128"/>
                </a:cubicBezTo>
                <a:cubicBezTo>
                  <a:pt x="2542340" y="793216"/>
                  <a:pt x="2665260" y="860133"/>
                  <a:pt x="2782348" y="825592"/>
                </a:cubicBezTo>
                <a:cubicBezTo>
                  <a:pt x="2899435" y="791051"/>
                  <a:pt x="2966353" y="668132"/>
                  <a:pt x="2931812" y="551045"/>
                </a:cubicBezTo>
                <a:cubicBezTo>
                  <a:pt x="2910223" y="477864"/>
                  <a:pt x="2854113" y="424282"/>
                  <a:pt x="2786480" y="402820"/>
                </a:cubicBezTo>
                <a:close/>
                <a:moveTo>
                  <a:pt x="2932202" y="47278"/>
                </a:moveTo>
                <a:lnTo>
                  <a:pt x="3090904" y="140999"/>
                </a:lnTo>
                <a:lnTo>
                  <a:pt x="3054065" y="265147"/>
                </a:lnTo>
                <a:cubicBezTo>
                  <a:pt x="3087256" y="296329"/>
                  <a:pt x="3116089" y="332603"/>
                  <a:pt x="3138727" y="373550"/>
                </a:cubicBezTo>
                <a:lnTo>
                  <a:pt x="3276016" y="367796"/>
                </a:lnTo>
                <a:lnTo>
                  <a:pt x="3328165" y="544574"/>
                </a:lnTo>
                <a:lnTo>
                  <a:pt x="3202503" y="618514"/>
                </a:lnTo>
                <a:cubicBezTo>
                  <a:pt x="3202838" y="654403"/>
                  <a:pt x="3198271" y="689748"/>
                  <a:pt x="3189855" y="723955"/>
                </a:cubicBezTo>
                <a:lnTo>
                  <a:pt x="3295873" y="805599"/>
                </a:lnTo>
                <a:lnTo>
                  <a:pt x="3222192" y="974540"/>
                </a:lnTo>
                <a:lnTo>
                  <a:pt x="3072634" y="949439"/>
                </a:lnTo>
                <a:lnTo>
                  <a:pt x="3079435" y="933845"/>
                </a:lnTo>
                <a:cubicBezTo>
                  <a:pt x="3049413" y="968833"/>
                  <a:pt x="3013398" y="998848"/>
                  <a:pt x="2972910" y="1023288"/>
                </a:cubicBezTo>
                <a:lnTo>
                  <a:pt x="2978897" y="1166163"/>
                </a:lnTo>
                <a:lnTo>
                  <a:pt x="2802119" y="1218312"/>
                </a:lnTo>
                <a:lnTo>
                  <a:pt x="2729602" y="1095065"/>
                </a:lnTo>
                <a:cubicBezTo>
                  <a:pt x="2686199" y="1096396"/>
                  <a:pt x="2643414" y="1091732"/>
                  <a:pt x="2602615" y="1080209"/>
                </a:cubicBezTo>
                <a:lnTo>
                  <a:pt x="2607165" y="1083226"/>
                </a:lnTo>
                <a:lnTo>
                  <a:pt x="2495179" y="1185484"/>
                </a:lnTo>
                <a:lnTo>
                  <a:pt x="2341599" y="1083585"/>
                </a:lnTo>
                <a:lnTo>
                  <a:pt x="2384929" y="961414"/>
                </a:lnTo>
                <a:cubicBezTo>
                  <a:pt x="2355215" y="933409"/>
                  <a:pt x="2329015" y="901312"/>
                  <a:pt x="2307218" y="865670"/>
                </a:cubicBezTo>
                <a:lnTo>
                  <a:pt x="2171734" y="871348"/>
                </a:lnTo>
                <a:lnTo>
                  <a:pt x="2119584" y="694571"/>
                </a:lnTo>
                <a:lnTo>
                  <a:pt x="2236697" y="625662"/>
                </a:lnTo>
                <a:cubicBezTo>
                  <a:pt x="2235459" y="588297"/>
                  <a:pt x="2238982" y="551385"/>
                  <a:pt x="2246620" y="515603"/>
                </a:cubicBezTo>
                <a:lnTo>
                  <a:pt x="2134594" y="419585"/>
                </a:lnTo>
                <a:lnTo>
                  <a:pt x="2217016" y="254732"/>
                </a:lnTo>
                <a:lnTo>
                  <a:pt x="2365055" y="287627"/>
                </a:lnTo>
                <a:lnTo>
                  <a:pt x="2364476" y="288784"/>
                </a:lnTo>
                <a:cubicBezTo>
                  <a:pt x="2394046" y="254885"/>
                  <a:pt x="2429444" y="225933"/>
                  <a:pt x="2469075" y="202302"/>
                </a:cubicBezTo>
                <a:lnTo>
                  <a:pt x="2464452" y="203666"/>
                </a:lnTo>
                <a:lnTo>
                  <a:pt x="2458102" y="52150"/>
                </a:lnTo>
                <a:lnTo>
                  <a:pt x="2634880" y="0"/>
                </a:lnTo>
                <a:lnTo>
                  <a:pt x="2711784" y="130703"/>
                </a:lnTo>
                <a:lnTo>
                  <a:pt x="2707159" y="132067"/>
                </a:lnTo>
                <a:cubicBezTo>
                  <a:pt x="2750672" y="130497"/>
                  <a:pt x="2793590" y="134953"/>
                  <a:pt x="2834535" y="146319"/>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26" name="Donut 15">
            <a:extLst>
              <a:ext uri="{FF2B5EF4-FFF2-40B4-BE49-F238E27FC236}">
                <a16:creationId xmlns:a16="http://schemas.microsoft.com/office/drawing/2014/main" id="{96E8124C-151B-49E3-B88D-2D91A65394FF}"/>
              </a:ext>
            </a:extLst>
          </p:cNvPr>
          <p:cNvSpPr/>
          <p:nvPr/>
        </p:nvSpPr>
        <p:spPr>
          <a:xfrm>
            <a:off x="10032665" y="1558529"/>
            <a:ext cx="502672" cy="499172"/>
          </a:xfrm>
          <a:custGeom>
            <a:avLst/>
            <a:gdLst/>
            <a:ahLst/>
            <a:cxnLst/>
            <a:rect l="l" t="t" r="r" b="b"/>
            <a:pathLst>
              <a:path w="3821708" h="3795110">
                <a:moveTo>
                  <a:pt x="1910854" y="903842"/>
                </a:moveTo>
                <a:lnTo>
                  <a:pt x="1793831" y="1129420"/>
                </a:lnTo>
                <a:lnTo>
                  <a:pt x="1791613" y="1129420"/>
                </a:lnTo>
                <a:lnTo>
                  <a:pt x="1791892" y="1133157"/>
                </a:lnTo>
                <a:lnTo>
                  <a:pt x="1791613" y="1133695"/>
                </a:lnTo>
                <a:lnTo>
                  <a:pt x="1791933" y="1133695"/>
                </a:lnTo>
                <a:lnTo>
                  <a:pt x="1833002" y="1683464"/>
                </a:lnTo>
                <a:cubicBezTo>
                  <a:pt x="1744939" y="1714584"/>
                  <a:pt x="1682254" y="1798749"/>
                  <a:pt x="1682254" y="1897555"/>
                </a:cubicBezTo>
                <a:cubicBezTo>
                  <a:pt x="1682254" y="2023808"/>
                  <a:pt x="1784602" y="2126156"/>
                  <a:pt x="1910855" y="2126156"/>
                </a:cubicBezTo>
                <a:cubicBezTo>
                  <a:pt x="1975561" y="2126156"/>
                  <a:pt x="2033988" y="2099273"/>
                  <a:pt x="2075304" y="2055803"/>
                </a:cubicBezTo>
                <a:lnTo>
                  <a:pt x="2443125" y="2288080"/>
                </a:lnTo>
                <a:lnTo>
                  <a:pt x="2443003" y="2288309"/>
                </a:lnTo>
                <a:lnTo>
                  <a:pt x="2443494" y="2288314"/>
                </a:lnTo>
                <a:lnTo>
                  <a:pt x="2446061" y="2289935"/>
                </a:lnTo>
                <a:lnTo>
                  <a:pt x="2446904" y="2288348"/>
                </a:lnTo>
                <a:lnTo>
                  <a:pt x="2652725" y="2290436"/>
                </a:lnTo>
                <a:lnTo>
                  <a:pt x="2535900" y="2120971"/>
                </a:lnTo>
                <a:lnTo>
                  <a:pt x="2536744" y="2119385"/>
                </a:lnTo>
                <a:lnTo>
                  <a:pt x="2533964" y="2118163"/>
                </a:lnTo>
                <a:lnTo>
                  <a:pt x="2533686" y="2117759"/>
                </a:lnTo>
                <a:lnTo>
                  <a:pt x="2533565" y="2117988"/>
                </a:lnTo>
                <a:lnTo>
                  <a:pt x="2134900" y="1942755"/>
                </a:lnTo>
                <a:cubicBezTo>
                  <a:pt x="2137918" y="1928156"/>
                  <a:pt x="2139456" y="1913035"/>
                  <a:pt x="2139456" y="1897555"/>
                </a:cubicBezTo>
                <a:cubicBezTo>
                  <a:pt x="2139456" y="1798748"/>
                  <a:pt x="2076770" y="1714583"/>
                  <a:pt x="1988706" y="1683463"/>
                </a:cubicBezTo>
                <a:lnTo>
                  <a:pt x="2029775" y="1133695"/>
                </a:lnTo>
                <a:lnTo>
                  <a:pt x="2030094" y="1133695"/>
                </a:lnTo>
                <a:lnTo>
                  <a:pt x="2029815" y="1133157"/>
                </a:lnTo>
                <a:lnTo>
                  <a:pt x="2030094" y="1129420"/>
                </a:lnTo>
                <a:lnTo>
                  <a:pt x="2027877" y="1129420"/>
                </a:lnTo>
                <a:close/>
                <a:moveTo>
                  <a:pt x="1910854" y="565406"/>
                </a:moveTo>
                <a:cubicBezTo>
                  <a:pt x="2646579" y="565406"/>
                  <a:pt x="3243002" y="1161829"/>
                  <a:pt x="3243002" y="1897554"/>
                </a:cubicBezTo>
                <a:cubicBezTo>
                  <a:pt x="3243002" y="2633279"/>
                  <a:pt x="2646579" y="3229702"/>
                  <a:pt x="1910854" y="3229702"/>
                </a:cubicBezTo>
                <a:cubicBezTo>
                  <a:pt x="1175129" y="3229702"/>
                  <a:pt x="578706" y="2633279"/>
                  <a:pt x="578706" y="1897554"/>
                </a:cubicBezTo>
                <a:cubicBezTo>
                  <a:pt x="578706" y="1161829"/>
                  <a:pt x="1175129" y="565406"/>
                  <a:pt x="1910854" y="565406"/>
                </a:cubicBezTo>
                <a:close/>
                <a:moveTo>
                  <a:pt x="1766837" y="367010"/>
                </a:moveTo>
                <a:cubicBezTo>
                  <a:pt x="1050362" y="432397"/>
                  <a:pt x="475174" y="981146"/>
                  <a:pt x="377476" y="1681610"/>
                </a:cubicBezTo>
                <a:lnTo>
                  <a:pt x="426306" y="1681610"/>
                </a:lnTo>
                <a:cubicBezTo>
                  <a:pt x="510474" y="1681610"/>
                  <a:pt x="578706" y="1746088"/>
                  <a:pt x="578706" y="1825626"/>
                </a:cubicBezTo>
                <a:cubicBezTo>
                  <a:pt x="578706" y="1905164"/>
                  <a:pt x="510474" y="1969642"/>
                  <a:pt x="426306" y="1969642"/>
                </a:cubicBezTo>
                <a:lnTo>
                  <a:pt x="364094" y="1969642"/>
                </a:lnTo>
                <a:cubicBezTo>
                  <a:pt x="398055" y="2738400"/>
                  <a:pt x="1003246" y="3359660"/>
                  <a:pt x="1769417" y="3427809"/>
                </a:cubicBezTo>
                <a:lnTo>
                  <a:pt x="1769417" y="3382101"/>
                </a:lnTo>
                <a:cubicBezTo>
                  <a:pt x="1769417" y="3297933"/>
                  <a:pt x="1833895" y="3229701"/>
                  <a:pt x="1913433" y="3229701"/>
                </a:cubicBezTo>
                <a:cubicBezTo>
                  <a:pt x="1992971" y="3229701"/>
                  <a:pt x="2057449" y="3297933"/>
                  <a:pt x="2057449" y="3382101"/>
                </a:cubicBezTo>
                <a:lnTo>
                  <a:pt x="2057449" y="3427707"/>
                </a:lnTo>
                <a:cubicBezTo>
                  <a:pt x="2804164" y="3358467"/>
                  <a:pt x="3396856" y="2764020"/>
                  <a:pt x="3455018" y="2020616"/>
                </a:cubicBezTo>
                <a:lnTo>
                  <a:pt x="3395402" y="2020616"/>
                </a:lnTo>
                <a:cubicBezTo>
                  <a:pt x="3311234" y="2020616"/>
                  <a:pt x="3243002" y="1956138"/>
                  <a:pt x="3243002" y="1876600"/>
                </a:cubicBezTo>
                <a:cubicBezTo>
                  <a:pt x="3243002" y="1797062"/>
                  <a:pt x="3311234" y="1732584"/>
                  <a:pt x="3395402" y="1732584"/>
                </a:cubicBezTo>
                <a:lnTo>
                  <a:pt x="3451747" y="1732584"/>
                </a:lnTo>
                <a:cubicBezTo>
                  <a:pt x="3374444" y="1008025"/>
                  <a:pt x="2788738" y="434055"/>
                  <a:pt x="2054869" y="367632"/>
                </a:cubicBezTo>
                <a:lnTo>
                  <a:pt x="2054869" y="407296"/>
                </a:lnTo>
                <a:cubicBezTo>
                  <a:pt x="2054869" y="491464"/>
                  <a:pt x="1990391" y="559696"/>
                  <a:pt x="1910853" y="559696"/>
                </a:cubicBezTo>
                <a:cubicBezTo>
                  <a:pt x="1831315" y="559696"/>
                  <a:pt x="1766837" y="491464"/>
                  <a:pt x="1766837" y="407296"/>
                </a:cubicBezTo>
                <a:close/>
                <a:moveTo>
                  <a:pt x="1910854" y="0"/>
                </a:moveTo>
                <a:cubicBezTo>
                  <a:pt x="2966190" y="0"/>
                  <a:pt x="3821708" y="849564"/>
                  <a:pt x="3821708" y="1897555"/>
                </a:cubicBezTo>
                <a:cubicBezTo>
                  <a:pt x="3821708" y="2945546"/>
                  <a:pt x="2966190" y="3795110"/>
                  <a:pt x="1910854" y="3795110"/>
                </a:cubicBezTo>
                <a:cubicBezTo>
                  <a:pt x="855518" y="3795110"/>
                  <a:pt x="0" y="2945546"/>
                  <a:pt x="0" y="1897555"/>
                </a:cubicBezTo>
                <a:cubicBezTo>
                  <a:pt x="0" y="849564"/>
                  <a:pt x="855518" y="0"/>
                  <a:pt x="191085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sp>
        <p:nvSpPr>
          <p:cNvPr id="27" name="TextBox 26">
            <a:extLst>
              <a:ext uri="{FF2B5EF4-FFF2-40B4-BE49-F238E27FC236}">
                <a16:creationId xmlns:a16="http://schemas.microsoft.com/office/drawing/2014/main" id="{AE54669D-57FE-4C85-9770-F0A46ADF3B99}"/>
              </a:ext>
            </a:extLst>
          </p:cNvPr>
          <p:cNvSpPr txBox="1"/>
          <p:nvPr/>
        </p:nvSpPr>
        <p:spPr>
          <a:xfrm>
            <a:off x="8976512" y="2959283"/>
            <a:ext cx="2614978" cy="2862322"/>
          </a:xfrm>
          <a:prstGeom prst="rect">
            <a:avLst/>
          </a:prstGeom>
          <a:noFill/>
        </p:spPr>
        <p:txBody>
          <a:bodyPr wrap="square" rtlCol="0">
            <a:spAutoFit/>
          </a:bodyPr>
          <a:lstStyle/>
          <a:p>
            <a:r>
              <a:rPr lang="en-US" altLang="ko-KR" sz="1200" dirty="0">
                <a:solidFill>
                  <a:schemeClr val="bg1"/>
                </a:solidFill>
                <a:latin typeface="Arial" pitchFamily="34" charset="0"/>
                <a:cs typeface="Arial" pitchFamily="34" charset="0"/>
              </a:rPr>
              <a:t>Get a modern PowerPoint  Presentation that is beautifully designed. I hope and I believe that this Template will your Time, Money and Reputation. Get a modern PowerPoint  Presentation that is beautifully designed. You can simply impress your audience and add a unique zing and appeal to your Presentations. Easy to change colors, photos and Text. Get a modern PowerPoint  Presentation that is beautifully designed. I hope and I believe that this Template will your Time, Money and Reputation.   </a:t>
            </a:r>
          </a:p>
        </p:txBody>
      </p:sp>
      <p:sp>
        <p:nvSpPr>
          <p:cNvPr id="28" name="TextBox 27">
            <a:extLst>
              <a:ext uri="{FF2B5EF4-FFF2-40B4-BE49-F238E27FC236}">
                <a16:creationId xmlns:a16="http://schemas.microsoft.com/office/drawing/2014/main" id="{7E4C5D03-9123-4B45-B751-0AD439AC6E8D}"/>
              </a:ext>
            </a:extLst>
          </p:cNvPr>
          <p:cNvSpPr txBox="1"/>
          <p:nvPr/>
        </p:nvSpPr>
        <p:spPr>
          <a:xfrm>
            <a:off x="600076" y="2959283"/>
            <a:ext cx="2614978" cy="3046988"/>
          </a:xfrm>
          <a:prstGeom prst="rect">
            <a:avLst/>
          </a:prstGeom>
          <a:noFill/>
        </p:spPr>
        <p:txBody>
          <a:bodyPr wrap="square" rtlCol="0">
            <a:spAutoFit/>
          </a:bodyPr>
          <a:lstStyle/>
          <a:p>
            <a:pPr algn="r"/>
            <a:r>
              <a:rPr lang="en-US" altLang="ko-KR" sz="1200" dirty="0">
                <a:solidFill>
                  <a:schemeClr val="bg1"/>
                </a:solidFill>
                <a:latin typeface="Arial" pitchFamily="34" charset="0"/>
                <a:cs typeface="Arial" pitchFamily="34" charset="0"/>
              </a:rPr>
              <a:t>Get a modern PowerPoint  Presentation that is beautifully designed. I hope and I believe that this Template will your Time, Money and Reputation. Get a modern PowerPoint  Presentation that is beautifully designed. You can simply impress your audience and add a unique zing and appeal to your Presentations. Easy to change colors, photos and Text. Get a modern PowerPoint  Presentation that is beautifully designed. I hope and I believe that this Template will your Time, Money and Reputation.     </a:t>
            </a:r>
          </a:p>
          <a:p>
            <a:pPr algn="r"/>
            <a:r>
              <a:rPr lang="en-US" altLang="ko-KR" sz="1200" dirty="0">
                <a:solidFill>
                  <a:schemeClr val="bg1"/>
                </a:solidFill>
                <a:latin typeface="Arial" pitchFamily="34" charset="0"/>
                <a:cs typeface="Arial" pitchFamily="34" charset="0"/>
              </a:rPr>
              <a:t> </a:t>
            </a:r>
          </a:p>
        </p:txBody>
      </p:sp>
      <p:sp>
        <p:nvSpPr>
          <p:cNvPr id="29" name="TextBox 28">
            <a:extLst>
              <a:ext uri="{FF2B5EF4-FFF2-40B4-BE49-F238E27FC236}">
                <a16:creationId xmlns:a16="http://schemas.microsoft.com/office/drawing/2014/main" id="{9EA8ED03-E015-431C-9578-6AB48DA845F3}"/>
              </a:ext>
            </a:extLst>
          </p:cNvPr>
          <p:cNvSpPr txBox="1"/>
          <p:nvPr/>
        </p:nvSpPr>
        <p:spPr>
          <a:xfrm>
            <a:off x="4998113" y="5946904"/>
            <a:ext cx="2195775" cy="307777"/>
          </a:xfrm>
          <a:prstGeom prst="rect">
            <a:avLst/>
          </a:prstGeom>
          <a:solidFill>
            <a:schemeClr val="accent1"/>
          </a:solidFill>
        </p:spPr>
        <p:txBody>
          <a:bodyPr wrap="square" rtlCol="0" anchor="ctr">
            <a:spAutoFit/>
          </a:bodyPr>
          <a:lstStyle/>
          <a:p>
            <a:pPr algn="ctr"/>
            <a:r>
              <a:rPr lang="en-US" altLang="ko-KR" sz="1400" b="1" dirty="0">
                <a:solidFill>
                  <a:schemeClr val="bg1"/>
                </a:solidFill>
                <a:latin typeface="Arial" pitchFamily="34" charset="0"/>
                <a:cs typeface="Arial" pitchFamily="34" charset="0"/>
              </a:rPr>
              <a:t>Content Here</a:t>
            </a:r>
            <a:endParaRPr lang="ko-KR" altLang="en-US" sz="1400" b="1"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27235112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735F7F3-C1B5-4B60-A00A-4EB618DDFB5A}"/>
              </a:ext>
            </a:extLst>
          </p:cNvPr>
          <p:cNvSpPr>
            <a:spLocks noGrp="1"/>
          </p:cNvSpPr>
          <p:nvPr>
            <p:ph type="body" sz="quarter" idx="10"/>
          </p:nvPr>
        </p:nvSpPr>
        <p:spPr/>
        <p:txBody>
          <a:bodyPr/>
          <a:lstStyle/>
          <a:p>
            <a:r>
              <a:rPr lang="en-US" dirty="0"/>
              <a:t>Infographic Style</a:t>
            </a:r>
          </a:p>
        </p:txBody>
      </p:sp>
      <p:graphicFrame>
        <p:nvGraphicFramePr>
          <p:cNvPr id="3" name="Chart 2">
            <a:extLst>
              <a:ext uri="{FF2B5EF4-FFF2-40B4-BE49-F238E27FC236}">
                <a16:creationId xmlns:a16="http://schemas.microsoft.com/office/drawing/2014/main" id="{54A8D2CF-FED7-4797-9041-A5E207EF8832}"/>
              </a:ext>
            </a:extLst>
          </p:cNvPr>
          <p:cNvGraphicFramePr/>
          <p:nvPr>
            <p:extLst>
              <p:ext uri="{D42A27DB-BD31-4B8C-83A1-F6EECF244321}">
                <p14:modId xmlns:p14="http://schemas.microsoft.com/office/powerpoint/2010/main" val="610940587"/>
              </p:ext>
            </p:extLst>
          </p:nvPr>
        </p:nvGraphicFramePr>
        <p:xfrm>
          <a:off x="5352810" y="2340746"/>
          <a:ext cx="4752528" cy="2736305"/>
        </p:xfrm>
        <a:graphic>
          <a:graphicData uri="http://schemas.openxmlformats.org/drawingml/2006/chart">
            <c:chart xmlns:c="http://schemas.openxmlformats.org/drawingml/2006/chart" xmlns:r="http://schemas.openxmlformats.org/officeDocument/2006/relationships" r:id="rId2"/>
          </a:graphicData>
        </a:graphic>
      </p:graphicFrame>
      <p:grpSp>
        <p:nvGrpSpPr>
          <p:cNvPr id="4" name="Group 3">
            <a:extLst>
              <a:ext uri="{FF2B5EF4-FFF2-40B4-BE49-F238E27FC236}">
                <a16:creationId xmlns:a16="http://schemas.microsoft.com/office/drawing/2014/main" id="{DC9C31D7-C6F3-40E2-AE47-31DD389E667A}"/>
              </a:ext>
            </a:extLst>
          </p:cNvPr>
          <p:cNvGrpSpPr/>
          <p:nvPr/>
        </p:nvGrpSpPr>
        <p:grpSpPr>
          <a:xfrm>
            <a:off x="5454096" y="4918322"/>
            <a:ext cx="1296144" cy="192651"/>
            <a:chOff x="7452320" y="1292132"/>
            <a:chExt cx="1296144" cy="192651"/>
          </a:xfrm>
        </p:grpSpPr>
        <p:sp>
          <p:nvSpPr>
            <p:cNvPr id="5" name="Rectangle 4">
              <a:extLst>
                <a:ext uri="{FF2B5EF4-FFF2-40B4-BE49-F238E27FC236}">
                  <a16:creationId xmlns:a16="http://schemas.microsoft.com/office/drawing/2014/main" id="{1F0FB3C7-B140-4EA9-9980-CB306B40E326}"/>
                </a:ext>
              </a:extLst>
            </p:cNvPr>
            <p:cNvSpPr/>
            <p:nvPr/>
          </p:nvSpPr>
          <p:spPr>
            <a:xfrm>
              <a:off x="7452320" y="1292132"/>
              <a:ext cx="192651" cy="19265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dirty="0"/>
            </a:p>
          </p:txBody>
        </p:sp>
        <p:sp>
          <p:nvSpPr>
            <p:cNvPr id="6" name="TextBox 5">
              <a:extLst>
                <a:ext uri="{FF2B5EF4-FFF2-40B4-BE49-F238E27FC236}">
                  <a16:creationId xmlns:a16="http://schemas.microsoft.com/office/drawing/2014/main" id="{3300E334-A17F-4CAF-ACA0-295970189E1A}"/>
                </a:ext>
              </a:extLst>
            </p:cNvPr>
            <p:cNvSpPr txBox="1"/>
            <p:nvPr/>
          </p:nvSpPr>
          <p:spPr>
            <a:xfrm>
              <a:off x="7740352" y="1301658"/>
              <a:ext cx="1008112" cy="169277"/>
            </a:xfrm>
            <a:prstGeom prst="rect">
              <a:avLst/>
            </a:prstGeom>
            <a:noFill/>
          </p:spPr>
          <p:txBody>
            <a:bodyPr wrap="square" lIns="0" tIns="0" rIns="0" bIns="0" rtlCol="0">
              <a:spAutoFit/>
            </a:bodyPr>
            <a:lstStyle/>
            <a:p>
              <a:r>
                <a:rPr lang="en-US" altLang="ko-KR" sz="1100" b="1" dirty="0">
                  <a:solidFill>
                    <a:schemeClr val="tx1">
                      <a:lumMod val="75000"/>
                      <a:lumOff val="25000"/>
                    </a:schemeClr>
                  </a:solidFill>
                </a:rPr>
                <a:t>Add Text</a:t>
              </a:r>
            </a:p>
          </p:txBody>
        </p:sp>
      </p:grpSp>
      <p:grpSp>
        <p:nvGrpSpPr>
          <p:cNvPr id="7" name="Group 6">
            <a:extLst>
              <a:ext uri="{FF2B5EF4-FFF2-40B4-BE49-F238E27FC236}">
                <a16:creationId xmlns:a16="http://schemas.microsoft.com/office/drawing/2014/main" id="{4A7EA751-BC9F-4166-BA4E-8D870E8A1A04}"/>
              </a:ext>
            </a:extLst>
          </p:cNvPr>
          <p:cNvGrpSpPr/>
          <p:nvPr/>
        </p:nvGrpSpPr>
        <p:grpSpPr>
          <a:xfrm>
            <a:off x="6726237" y="4918322"/>
            <a:ext cx="1296144" cy="192651"/>
            <a:chOff x="7452320" y="1292132"/>
            <a:chExt cx="1296144" cy="192651"/>
          </a:xfrm>
        </p:grpSpPr>
        <p:sp>
          <p:nvSpPr>
            <p:cNvPr id="8" name="Rectangle 7">
              <a:extLst>
                <a:ext uri="{FF2B5EF4-FFF2-40B4-BE49-F238E27FC236}">
                  <a16:creationId xmlns:a16="http://schemas.microsoft.com/office/drawing/2014/main" id="{05F3BC67-122C-4C3C-8B33-FA924E4B17E0}"/>
                </a:ext>
              </a:extLst>
            </p:cNvPr>
            <p:cNvSpPr/>
            <p:nvPr/>
          </p:nvSpPr>
          <p:spPr>
            <a:xfrm>
              <a:off x="7452320" y="1292132"/>
              <a:ext cx="192651" cy="19265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dirty="0"/>
            </a:p>
          </p:txBody>
        </p:sp>
        <p:sp>
          <p:nvSpPr>
            <p:cNvPr id="9" name="TextBox 8">
              <a:extLst>
                <a:ext uri="{FF2B5EF4-FFF2-40B4-BE49-F238E27FC236}">
                  <a16:creationId xmlns:a16="http://schemas.microsoft.com/office/drawing/2014/main" id="{FD2A3EF4-AA8A-4FD3-8F6B-A2D01AB882C4}"/>
                </a:ext>
              </a:extLst>
            </p:cNvPr>
            <p:cNvSpPr txBox="1"/>
            <p:nvPr/>
          </p:nvSpPr>
          <p:spPr>
            <a:xfrm>
              <a:off x="7740352" y="1301658"/>
              <a:ext cx="1008112" cy="169277"/>
            </a:xfrm>
            <a:prstGeom prst="rect">
              <a:avLst/>
            </a:prstGeom>
            <a:noFill/>
          </p:spPr>
          <p:txBody>
            <a:bodyPr wrap="square" lIns="0" tIns="0" rIns="0" bIns="0" rtlCol="0">
              <a:spAutoFit/>
            </a:bodyPr>
            <a:lstStyle/>
            <a:p>
              <a:r>
                <a:rPr lang="en-US" altLang="ko-KR" sz="1100" b="1" dirty="0">
                  <a:solidFill>
                    <a:schemeClr val="tx1">
                      <a:lumMod val="75000"/>
                      <a:lumOff val="25000"/>
                    </a:schemeClr>
                  </a:solidFill>
                </a:rPr>
                <a:t>Add Text</a:t>
              </a:r>
            </a:p>
          </p:txBody>
        </p:sp>
      </p:grpSp>
      <p:grpSp>
        <p:nvGrpSpPr>
          <p:cNvPr id="10" name="Group 9">
            <a:extLst>
              <a:ext uri="{FF2B5EF4-FFF2-40B4-BE49-F238E27FC236}">
                <a16:creationId xmlns:a16="http://schemas.microsoft.com/office/drawing/2014/main" id="{695143FE-AA62-4B79-AE7C-9E72F3F8EFE8}"/>
              </a:ext>
            </a:extLst>
          </p:cNvPr>
          <p:cNvGrpSpPr/>
          <p:nvPr/>
        </p:nvGrpSpPr>
        <p:grpSpPr>
          <a:xfrm>
            <a:off x="7998378" y="4918322"/>
            <a:ext cx="1296144" cy="192651"/>
            <a:chOff x="7452320" y="1292132"/>
            <a:chExt cx="1296144" cy="192651"/>
          </a:xfrm>
        </p:grpSpPr>
        <p:sp>
          <p:nvSpPr>
            <p:cNvPr id="11" name="Rectangle 10">
              <a:extLst>
                <a:ext uri="{FF2B5EF4-FFF2-40B4-BE49-F238E27FC236}">
                  <a16:creationId xmlns:a16="http://schemas.microsoft.com/office/drawing/2014/main" id="{5E154C99-9CE3-4144-9980-2D82AB5463A1}"/>
                </a:ext>
              </a:extLst>
            </p:cNvPr>
            <p:cNvSpPr/>
            <p:nvPr/>
          </p:nvSpPr>
          <p:spPr>
            <a:xfrm>
              <a:off x="7452320" y="1292132"/>
              <a:ext cx="192651" cy="19265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dirty="0"/>
            </a:p>
          </p:txBody>
        </p:sp>
        <p:sp>
          <p:nvSpPr>
            <p:cNvPr id="12" name="TextBox 11">
              <a:extLst>
                <a:ext uri="{FF2B5EF4-FFF2-40B4-BE49-F238E27FC236}">
                  <a16:creationId xmlns:a16="http://schemas.microsoft.com/office/drawing/2014/main" id="{AD56EA64-A064-416A-A96C-CB29593F578E}"/>
                </a:ext>
              </a:extLst>
            </p:cNvPr>
            <p:cNvSpPr txBox="1"/>
            <p:nvPr/>
          </p:nvSpPr>
          <p:spPr>
            <a:xfrm>
              <a:off x="7740352" y="1301658"/>
              <a:ext cx="1008112" cy="169277"/>
            </a:xfrm>
            <a:prstGeom prst="rect">
              <a:avLst/>
            </a:prstGeom>
            <a:noFill/>
          </p:spPr>
          <p:txBody>
            <a:bodyPr wrap="square" lIns="0" tIns="0" rIns="0" bIns="0" rtlCol="0">
              <a:spAutoFit/>
            </a:bodyPr>
            <a:lstStyle/>
            <a:p>
              <a:r>
                <a:rPr lang="en-US" altLang="ko-KR" sz="1100" b="1" dirty="0">
                  <a:solidFill>
                    <a:schemeClr val="tx1">
                      <a:lumMod val="75000"/>
                      <a:lumOff val="25000"/>
                    </a:schemeClr>
                  </a:solidFill>
                </a:rPr>
                <a:t>Add Text</a:t>
              </a:r>
            </a:p>
          </p:txBody>
        </p:sp>
      </p:grpSp>
      <p:grpSp>
        <p:nvGrpSpPr>
          <p:cNvPr id="13" name="Group 12">
            <a:extLst>
              <a:ext uri="{FF2B5EF4-FFF2-40B4-BE49-F238E27FC236}">
                <a16:creationId xmlns:a16="http://schemas.microsoft.com/office/drawing/2014/main" id="{69E3CA59-9CC1-4460-B051-927BAA43973E}"/>
              </a:ext>
            </a:extLst>
          </p:cNvPr>
          <p:cNvGrpSpPr/>
          <p:nvPr/>
        </p:nvGrpSpPr>
        <p:grpSpPr>
          <a:xfrm>
            <a:off x="9270520" y="4918322"/>
            <a:ext cx="1296144" cy="192651"/>
            <a:chOff x="7452320" y="1292132"/>
            <a:chExt cx="1296144" cy="192651"/>
          </a:xfrm>
        </p:grpSpPr>
        <p:sp>
          <p:nvSpPr>
            <p:cNvPr id="14" name="Rectangle 13">
              <a:extLst>
                <a:ext uri="{FF2B5EF4-FFF2-40B4-BE49-F238E27FC236}">
                  <a16:creationId xmlns:a16="http://schemas.microsoft.com/office/drawing/2014/main" id="{22890A5A-A0D1-43F9-B4FD-CE4E3369CDCC}"/>
                </a:ext>
              </a:extLst>
            </p:cNvPr>
            <p:cNvSpPr/>
            <p:nvPr/>
          </p:nvSpPr>
          <p:spPr>
            <a:xfrm>
              <a:off x="7452320" y="1292132"/>
              <a:ext cx="192651" cy="19265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dirty="0"/>
            </a:p>
          </p:txBody>
        </p:sp>
        <p:sp>
          <p:nvSpPr>
            <p:cNvPr id="15" name="TextBox 14">
              <a:extLst>
                <a:ext uri="{FF2B5EF4-FFF2-40B4-BE49-F238E27FC236}">
                  <a16:creationId xmlns:a16="http://schemas.microsoft.com/office/drawing/2014/main" id="{09FF1C24-8C89-4112-9309-5D9390FC1D1C}"/>
                </a:ext>
              </a:extLst>
            </p:cNvPr>
            <p:cNvSpPr txBox="1"/>
            <p:nvPr/>
          </p:nvSpPr>
          <p:spPr>
            <a:xfrm>
              <a:off x="7740352" y="1301658"/>
              <a:ext cx="1008112" cy="169277"/>
            </a:xfrm>
            <a:prstGeom prst="rect">
              <a:avLst/>
            </a:prstGeom>
            <a:noFill/>
          </p:spPr>
          <p:txBody>
            <a:bodyPr wrap="square" lIns="0" tIns="0" rIns="0" bIns="0" rtlCol="0">
              <a:spAutoFit/>
            </a:bodyPr>
            <a:lstStyle/>
            <a:p>
              <a:r>
                <a:rPr lang="en-US" altLang="ko-KR" sz="1100" b="1" dirty="0">
                  <a:solidFill>
                    <a:schemeClr val="tx1">
                      <a:lumMod val="75000"/>
                      <a:lumOff val="25000"/>
                    </a:schemeClr>
                  </a:solidFill>
                </a:rPr>
                <a:t>Add Text</a:t>
              </a:r>
            </a:p>
          </p:txBody>
        </p:sp>
      </p:grpSp>
      <p:grpSp>
        <p:nvGrpSpPr>
          <p:cNvPr id="16" name="Group 15">
            <a:extLst>
              <a:ext uri="{FF2B5EF4-FFF2-40B4-BE49-F238E27FC236}">
                <a16:creationId xmlns:a16="http://schemas.microsoft.com/office/drawing/2014/main" id="{7AEAA985-B86F-4FB7-83D0-97822B62B0E6}"/>
              </a:ext>
            </a:extLst>
          </p:cNvPr>
          <p:cNvGrpSpPr/>
          <p:nvPr/>
        </p:nvGrpSpPr>
        <p:grpSpPr>
          <a:xfrm rot="4158308">
            <a:off x="4990606" y="2041961"/>
            <a:ext cx="1397738" cy="1093211"/>
            <a:chOff x="4147752" y="550769"/>
            <a:chExt cx="1397738" cy="1093211"/>
          </a:xfrm>
        </p:grpSpPr>
        <p:sp>
          <p:nvSpPr>
            <p:cNvPr id="17" name="Flowchart: Extract 10">
              <a:extLst>
                <a:ext uri="{FF2B5EF4-FFF2-40B4-BE49-F238E27FC236}">
                  <a16:creationId xmlns:a16="http://schemas.microsoft.com/office/drawing/2014/main" id="{2ABDB8B1-3188-4306-A4BF-4D6EB5127A38}"/>
                </a:ext>
              </a:extLst>
            </p:cNvPr>
            <p:cNvSpPr/>
            <p:nvPr/>
          </p:nvSpPr>
          <p:spPr>
            <a:xfrm rot="5400000">
              <a:off x="4300015" y="398506"/>
              <a:ext cx="1093211" cy="1397738"/>
            </a:xfrm>
            <a:custGeom>
              <a:avLst/>
              <a:gdLst/>
              <a:ahLst/>
              <a:cxnLst/>
              <a:rect l="l" t="t" r="r" b="b"/>
              <a:pathLst>
                <a:path w="864096" h="1104800">
                  <a:moveTo>
                    <a:pt x="432048" y="1104800"/>
                  </a:moveTo>
                  <a:cubicBezTo>
                    <a:pt x="193434" y="1104800"/>
                    <a:pt x="0" y="911366"/>
                    <a:pt x="0" y="672752"/>
                  </a:cubicBezTo>
                  <a:cubicBezTo>
                    <a:pt x="0" y="462875"/>
                    <a:pt x="149648" y="287951"/>
                    <a:pt x="348122" y="249164"/>
                  </a:cubicBezTo>
                  <a:lnTo>
                    <a:pt x="432048" y="0"/>
                  </a:lnTo>
                  <a:lnTo>
                    <a:pt x="515974" y="249164"/>
                  </a:lnTo>
                  <a:cubicBezTo>
                    <a:pt x="714448" y="287951"/>
                    <a:pt x="864096" y="462875"/>
                    <a:pt x="864096" y="672752"/>
                  </a:cubicBezTo>
                  <a:cubicBezTo>
                    <a:pt x="864096" y="911366"/>
                    <a:pt x="670662" y="1104800"/>
                    <a:pt x="432048" y="1104800"/>
                  </a:cubicBezTo>
                  <a:close/>
                </a:path>
              </a:pathLst>
            </a:cu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18" name="TextBox 17">
              <a:extLst>
                <a:ext uri="{FF2B5EF4-FFF2-40B4-BE49-F238E27FC236}">
                  <a16:creationId xmlns:a16="http://schemas.microsoft.com/office/drawing/2014/main" id="{B1DAD800-0F72-4E72-939B-A3635295E6DD}"/>
                </a:ext>
              </a:extLst>
            </p:cNvPr>
            <p:cNvSpPr txBox="1"/>
            <p:nvPr/>
          </p:nvSpPr>
          <p:spPr>
            <a:xfrm rot="17441692">
              <a:off x="4162253" y="962451"/>
              <a:ext cx="1024002" cy="246221"/>
            </a:xfrm>
            <a:prstGeom prst="rect">
              <a:avLst/>
            </a:prstGeom>
            <a:noFill/>
          </p:spPr>
          <p:txBody>
            <a:bodyPr wrap="square" lIns="0" tIns="0" rIns="0" bIns="0" rtlCol="0">
              <a:spAutoFit/>
            </a:bodyPr>
            <a:lstStyle/>
            <a:p>
              <a:pPr algn="ctr"/>
              <a:r>
                <a:rPr lang="en-US" altLang="ko-KR" sz="1600" b="1" dirty="0">
                  <a:solidFill>
                    <a:schemeClr val="bg1"/>
                  </a:solidFill>
                </a:rPr>
                <a:t>Add Text</a:t>
              </a:r>
            </a:p>
          </p:txBody>
        </p:sp>
      </p:grpSp>
      <p:grpSp>
        <p:nvGrpSpPr>
          <p:cNvPr id="19" name="Group 18">
            <a:extLst>
              <a:ext uri="{FF2B5EF4-FFF2-40B4-BE49-F238E27FC236}">
                <a16:creationId xmlns:a16="http://schemas.microsoft.com/office/drawing/2014/main" id="{EF08D000-2714-4027-A55C-6A1C64A328D4}"/>
              </a:ext>
            </a:extLst>
          </p:cNvPr>
          <p:cNvGrpSpPr/>
          <p:nvPr/>
        </p:nvGrpSpPr>
        <p:grpSpPr>
          <a:xfrm rot="4158308">
            <a:off x="9133533" y="1921177"/>
            <a:ext cx="1093211" cy="1397738"/>
            <a:chOff x="4300015" y="398506"/>
            <a:chExt cx="1093211" cy="1397738"/>
          </a:xfrm>
        </p:grpSpPr>
        <p:sp>
          <p:nvSpPr>
            <p:cNvPr id="20" name="Flowchart: Extract 10">
              <a:extLst>
                <a:ext uri="{FF2B5EF4-FFF2-40B4-BE49-F238E27FC236}">
                  <a16:creationId xmlns:a16="http://schemas.microsoft.com/office/drawing/2014/main" id="{E87E0891-AA6A-4183-BE8A-46DC5A68C8E2}"/>
                </a:ext>
              </a:extLst>
            </p:cNvPr>
            <p:cNvSpPr/>
            <p:nvPr/>
          </p:nvSpPr>
          <p:spPr>
            <a:xfrm rot="8332086">
              <a:off x="4300015" y="398506"/>
              <a:ext cx="1093211" cy="1397738"/>
            </a:xfrm>
            <a:custGeom>
              <a:avLst/>
              <a:gdLst/>
              <a:ahLst/>
              <a:cxnLst/>
              <a:rect l="l" t="t" r="r" b="b"/>
              <a:pathLst>
                <a:path w="864096" h="1104800">
                  <a:moveTo>
                    <a:pt x="432048" y="1104800"/>
                  </a:moveTo>
                  <a:cubicBezTo>
                    <a:pt x="193434" y="1104800"/>
                    <a:pt x="0" y="911366"/>
                    <a:pt x="0" y="672752"/>
                  </a:cubicBezTo>
                  <a:cubicBezTo>
                    <a:pt x="0" y="462875"/>
                    <a:pt x="149648" y="287951"/>
                    <a:pt x="348122" y="249164"/>
                  </a:cubicBezTo>
                  <a:lnTo>
                    <a:pt x="432048" y="0"/>
                  </a:lnTo>
                  <a:lnTo>
                    <a:pt x="515974" y="249164"/>
                  </a:lnTo>
                  <a:cubicBezTo>
                    <a:pt x="714448" y="287951"/>
                    <a:pt x="864096" y="462875"/>
                    <a:pt x="864096" y="672752"/>
                  </a:cubicBezTo>
                  <a:cubicBezTo>
                    <a:pt x="864096" y="911366"/>
                    <a:pt x="670662" y="1104800"/>
                    <a:pt x="432048" y="1104800"/>
                  </a:cubicBezTo>
                  <a:close/>
                </a:path>
              </a:pathLst>
            </a:cu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21" name="TextBox 20">
              <a:extLst>
                <a:ext uri="{FF2B5EF4-FFF2-40B4-BE49-F238E27FC236}">
                  <a16:creationId xmlns:a16="http://schemas.microsoft.com/office/drawing/2014/main" id="{302FEA95-600D-4FC5-B34D-BF76B5DB226A}"/>
                </a:ext>
              </a:extLst>
            </p:cNvPr>
            <p:cNvSpPr txBox="1"/>
            <p:nvPr/>
          </p:nvSpPr>
          <p:spPr>
            <a:xfrm rot="17441692">
              <a:off x="4215639" y="853764"/>
              <a:ext cx="1024002" cy="246221"/>
            </a:xfrm>
            <a:prstGeom prst="rect">
              <a:avLst/>
            </a:prstGeom>
            <a:noFill/>
          </p:spPr>
          <p:txBody>
            <a:bodyPr wrap="square" lIns="0" tIns="0" rIns="0" bIns="0" rtlCol="0">
              <a:spAutoFit/>
            </a:bodyPr>
            <a:lstStyle/>
            <a:p>
              <a:pPr algn="ctr"/>
              <a:r>
                <a:rPr lang="en-US" altLang="ko-KR" sz="1600" b="1" dirty="0">
                  <a:solidFill>
                    <a:schemeClr val="bg1"/>
                  </a:solidFill>
                </a:rPr>
                <a:t>Add Text</a:t>
              </a:r>
            </a:p>
          </p:txBody>
        </p:sp>
      </p:grpSp>
      <p:grpSp>
        <p:nvGrpSpPr>
          <p:cNvPr id="22" name="Group 21">
            <a:extLst>
              <a:ext uri="{FF2B5EF4-FFF2-40B4-BE49-F238E27FC236}">
                <a16:creationId xmlns:a16="http://schemas.microsoft.com/office/drawing/2014/main" id="{152AF29C-B9EA-4139-B4D5-A08E0F40E10D}"/>
              </a:ext>
            </a:extLst>
          </p:cNvPr>
          <p:cNvGrpSpPr/>
          <p:nvPr/>
        </p:nvGrpSpPr>
        <p:grpSpPr>
          <a:xfrm>
            <a:off x="4146390" y="5370176"/>
            <a:ext cx="1642458" cy="773808"/>
            <a:chOff x="3186410" y="5138142"/>
            <a:chExt cx="1314870" cy="773808"/>
          </a:xfrm>
        </p:grpSpPr>
        <p:sp>
          <p:nvSpPr>
            <p:cNvPr id="23" name="TextBox 22">
              <a:extLst>
                <a:ext uri="{FF2B5EF4-FFF2-40B4-BE49-F238E27FC236}">
                  <a16:creationId xmlns:a16="http://schemas.microsoft.com/office/drawing/2014/main" id="{AF715723-C85A-492E-8500-5D4DA6C9756B}"/>
                </a:ext>
              </a:extLst>
            </p:cNvPr>
            <p:cNvSpPr txBox="1"/>
            <p:nvPr/>
          </p:nvSpPr>
          <p:spPr>
            <a:xfrm>
              <a:off x="3186410" y="5357952"/>
              <a:ext cx="1313582" cy="553998"/>
            </a:xfrm>
            <a:prstGeom prst="rect">
              <a:avLst/>
            </a:prstGeom>
            <a:noFill/>
          </p:spPr>
          <p:txBody>
            <a:bodyPr wrap="square" lIns="0" tIns="0" rIns="0" bIns="0" rtlCol="0">
              <a:spAutoFit/>
            </a:bodyPr>
            <a:lstStyle/>
            <a:p>
              <a:r>
                <a:rPr lang="en-US" altLang="ko-KR" sz="1200" dirty="0">
                  <a:solidFill>
                    <a:schemeClr val="tx1">
                      <a:lumMod val="75000"/>
                      <a:lumOff val="25000"/>
                    </a:schemeClr>
                  </a:solidFill>
                  <a:cs typeface="Arial" pitchFamily="34" charset="0"/>
                </a:rPr>
                <a:t>You can simply impress your audience and add a unique zing.</a:t>
              </a:r>
              <a:endParaRPr lang="en-US" altLang="ko-KR" sz="1200" dirty="0">
                <a:solidFill>
                  <a:schemeClr val="tx1">
                    <a:lumMod val="75000"/>
                    <a:lumOff val="25000"/>
                  </a:schemeClr>
                </a:solidFill>
              </a:endParaRPr>
            </a:p>
          </p:txBody>
        </p:sp>
        <p:sp>
          <p:nvSpPr>
            <p:cNvPr id="24" name="TextBox 23">
              <a:extLst>
                <a:ext uri="{FF2B5EF4-FFF2-40B4-BE49-F238E27FC236}">
                  <a16:creationId xmlns:a16="http://schemas.microsoft.com/office/drawing/2014/main" id="{CE8FFB06-7406-45F1-9193-345DE9BBF000}"/>
                </a:ext>
              </a:extLst>
            </p:cNvPr>
            <p:cNvSpPr txBox="1"/>
            <p:nvPr/>
          </p:nvSpPr>
          <p:spPr>
            <a:xfrm>
              <a:off x="3193664" y="5138142"/>
              <a:ext cx="1307616" cy="184666"/>
            </a:xfrm>
            <a:prstGeom prst="rect">
              <a:avLst/>
            </a:prstGeom>
            <a:noFill/>
          </p:spPr>
          <p:txBody>
            <a:bodyPr wrap="square" lIns="0" tIns="0" rIns="0" bIns="0" rtlCol="0">
              <a:spAutoFit/>
            </a:bodyPr>
            <a:lstStyle/>
            <a:p>
              <a:r>
                <a:rPr lang="en-US" altLang="ko-KR" sz="1200" b="1" dirty="0">
                  <a:solidFill>
                    <a:schemeClr val="tx1">
                      <a:lumMod val="75000"/>
                      <a:lumOff val="25000"/>
                    </a:schemeClr>
                  </a:solidFill>
                </a:rPr>
                <a:t>VALUE</a:t>
              </a:r>
            </a:p>
          </p:txBody>
        </p:sp>
      </p:grpSp>
      <p:grpSp>
        <p:nvGrpSpPr>
          <p:cNvPr id="25" name="Group 24">
            <a:extLst>
              <a:ext uri="{FF2B5EF4-FFF2-40B4-BE49-F238E27FC236}">
                <a16:creationId xmlns:a16="http://schemas.microsoft.com/office/drawing/2014/main" id="{6365BE93-0B61-4A57-9E0F-37E6570D5374}"/>
              </a:ext>
            </a:extLst>
          </p:cNvPr>
          <p:cNvGrpSpPr/>
          <p:nvPr/>
        </p:nvGrpSpPr>
        <p:grpSpPr>
          <a:xfrm>
            <a:off x="5985470" y="5370176"/>
            <a:ext cx="1642458" cy="773808"/>
            <a:chOff x="3186410" y="5138142"/>
            <a:chExt cx="1314870" cy="773808"/>
          </a:xfrm>
        </p:grpSpPr>
        <p:sp>
          <p:nvSpPr>
            <p:cNvPr id="26" name="TextBox 25">
              <a:extLst>
                <a:ext uri="{FF2B5EF4-FFF2-40B4-BE49-F238E27FC236}">
                  <a16:creationId xmlns:a16="http://schemas.microsoft.com/office/drawing/2014/main" id="{8CEECDF4-C26F-40A6-95E5-23B4284BA9FD}"/>
                </a:ext>
              </a:extLst>
            </p:cNvPr>
            <p:cNvSpPr txBox="1"/>
            <p:nvPr/>
          </p:nvSpPr>
          <p:spPr>
            <a:xfrm>
              <a:off x="3186410" y="5357952"/>
              <a:ext cx="1313582" cy="553998"/>
            </a:xfrm>
            <a:prstGeom prst="rect">
              <a:avLst/>
            </a:prstGeom>
            <a:noFill/>
          </p:spPr>
          <p:txBody>
            <a:bodyPr wrap="square" lIns="0" tIns="0" rIns="0" bIns="0" rtlCol="0">
              <a:spAutoFit/>
            </a:bodyPr>
            <a:lstStyle/>
            <a:p>
              <a:r>
                <a:rPr lang="en-US" altLang="ko-KR" sz="1200" dirty="0">
                  <a:solidFill>
                    <a:schemeClr val="tx1">
                      <a:lumMod val="75000"/>
                      <a:lumOff val="25000"/>
                    </a:schemeClr>
                  </a:solidFill>
                  <a:cs typeface="Arial" pitchFamily="34" charset="0"/>
                </a:rPr>
                <a:t>You can simply impress your audience and add a unique zing.</a:t>
              </a:r>
              <a:endParaRPr lang="en-US" altLang="ko-KR" sz="1200" dirty="0">
                <a:solidFill>
                  <a:schemeClr val="tx1">
                    <a:lumMod val="75000"/>
                    <a:lumOff val="25000"/>
                  </a:schemeClr>
                </a:solidFill>
              </a:endParaRPr>
            </a:p>
          </p:txBody>
        </p:sp>
        <p:sp>
          <p:nvSpPr>
            <p:cNvPr id="27" name="TextBox 26">
              <a:extLst>
                <a:ext uri="{FF2B5EF4-FFF2-40B4-BE49-F238E27FC236}">
                  <a16:creationId xmlns:a16="http://schemas.microsoft.com/office/drawing/2014/main" id="{66746843-EAA3-45C0-803C-E77C2860F37F}"/>
                </a:ext>
              </a:extLst>
            </p:cNvPr>
            <p:cNvSpPr txBox="1"/>
            <p:nvPr/>
          </p:nvSpPr>
          <p:spPr>
            <a:xfrm>
              <a:off x="3193664" y="5138142"/>
              <a:ext cx="1307616" cy="184666"/>
            </a:xfrm>
            <a:prstGeom prst="rect">
              <a:avLst/>
            </a:prstGeom>
            <a:noFill/>
          </p:spPr>
          <p:txBody>
            <a:bodyPr wrap="square" lIns="0" tIns="0" rIns="0" bIns="0" rtlCol="0">
              <a:spAutoFit/>
            </a:bodyPr>
            <a:lstStyle/>
            <a:p>
              <a:r>
                <a:rPr lang="en-US" altLang="ko-KR" sz="1200" b="1" dirty="0">
                  <a:solidFill>
                    <a:schemeClr val="tx1">
                      <a:lumMod val="75000"/>
                      <a:lumOff val="25000"/>
                    </a:schemeClr>
                  </a:solidFill>
                </a:rPr>
                <a:t>VALUE</a:t>
              </a:r>
            </a:p>
          </p:txBody>
        </p:sp>
      </p:grpSp>
      <p:grpSp>
        <p:nvGrpSpPr>
          <p:cNvPr id="28" name="Group 27">
            <a:extLst>
              <a:ext uri="{FF2B5EF4-FFF2-40B4-BE49-F238E27FC236}">
                <a16:creationId xmlns:a16="http://schemas.microsoft.com/office/drawing/2014/main" id="{11DC76A5-E7A2-481C-B75D-266C3C2ED218}"/>
              </a:ext>
            </a:extLst>
          </p:cNvPr>
          <p:cNvGrpSpPr/>
          <p:nvPr/>
        </p:nvGrpSpPr>
        <p:grpSpPr>
          <a:xfrm>
            <a:off x="7824550" y="5370176"/>
            <a:ext cx="1642458" cy="773808"/>
            <a:chOff x="3186410" y="5138142"/>
            <a:chExt cx="1314870" cy="773808"/>
          </a:xfrm>
        </p:grpSpPr>
        <p:sp>
          <p:nvSpPr>
            <p:cNvPr id="29" name="TextBox 28">
              <a:extLst>
                <a:ext uri="{FF2B5EF4-FFF2-40B4-BE49-F238E27FC236}">
                  <a16:creationId xmlns:a16="http://schemas.microsoft.com/office/drawing/2014/main" id="{66EB5FB3-A758-4587-9B91-D0F653B67A39}"/>
                </a:ext>
              </a:extLst>
            </p:cNvPr>
            <p:cNvSpPr txBox="1"/>
            <p:nvPr/>
          </p:nvSpPr>
          <p:spPr>
            <a:xfrm>
              <a:off x="3186410" y="5357952"/>
              <a:ext cx="1313582" cy="553998"/>
            </a:xfrm>
            <a:prstGeom prst="rect">
              <a:avLst/>
            </a:prstGeom>
            <a:noFill/>
          </p:spPr>
          <p:txBody>
            <a:bodyPr wrap="square" lIns="0" tIns="0" rIns="0" bIns="0" rtlCol="0">
              <a:spAutoFit/>
            </a:bodyPr>
            <a:lstStyle/>
            <a:p>
              <a:r>
                <a:rPr lang="en-US" altLang="ko-KR" sz="1200" dirty="0">
                  <a:solidFill>
                    <a:schemeClr val="tx1">
                      <a:lumMod val="75000"/>
                      <a:lumOff val="25000"/>
                    </a:schemeClr>
                  </a:solidFill>
                  <a:cs typeface="Arial" pitchFamily="34" charset="0"/>
                </a:rPr>
                <a:t>You can simply impress your audience and add a unique zing.</a:t>
              </a:r>
              <a:endParaRPr lang="en-US" altLang="ko-KR" sz="1200" dirty="0">
                <a:solidFill>
                  <a:schemeClr val="tx1">
                    <a:lumMod val="75000"/>
                    <a:lumOff val="25000"/>
                  </a:schemeClr>
                </a:solidFill>
              </a:endParaRPr>
            </a:p>
          </p:txBody>
        </p:sp>
        <p:sp>
          <p:nvSpPr>
            <p:cNvPr id="30" name="TextBox 29">
              <a:extLst>
                <a:ext uri="{FF2B5EF4-FFF2-40B4-BE49-F238E27FC236}">
                  <a16:creationId xmlns:a16="http://schemas.microsoft.com/office/drawing/2014/main" id="{51F6A05C-15AF-4BD2-9908-C2BB641AA91D}"/>
                </a:ext>
              </a:extLst>
            </p:cNvPr>
            <p:cNvSpPr txBox="1"/>
            <p:nvPr/>
          </p:nvSpPr>
          <p:spPr>
            <a:xfrm>
              <a:off x="3193664" y="5138142"/>
              <a:ext cx="1307616" cy="184666"/>
            </a:xfrm>
            <a:prstGeom prst="rect">
              <a:avLst/>
            </a:prstGeom>
            <a:noFill/>
          </p:spPr>
          <p:txBody>
            <a:bodyPr wrap="square" lIns="0" tIns="0" rIns="0" bIns="0" rtlCol="0">
              <a:spAutoFit/>
            </a:bodyPr>
            <a:lstStyle/>
            <a:p>
              <a:r>
                <a:rPr lang="en-US" altLang="ko-KR" sz="1200" b="1" dirty="0">
                  <a:solidFill>
                    <a:schemeClr val="tx1">
                      <a:lumMod val="75000"/>
                      <a:lumOff val="25000"/>
                    </a:schemeClr>
                  </a:solidFill>
                </a:rPr>
                <a:t>VALUE</a:t>
              </a:r>
            </a:p>
          </p:txBody>
        </p:sp>
      </p:grpSp>
      <p:grpSp>
        <p:nvGrpSpPr>
          <p:cNvPr id="31" name="Group 30">
            <a:extLst>
              <a:ext uri="{FF2B5EF4-FFF2-40B4-BE49-F238E27FC236}">
                <a16:creationId xmlns:a16="http://schemas.microsoft.com/office/drawing/2014/main" id="{49C722FE-EEA4-43BF-80F2-39663F176126}"/>
              </a:ext>
            </a:extLst>
          </p:cNvPr>
          <p:cNvGrpSpPr/>
          <p:nvPr/>
        </p:nvGrpSpPr>
        <p:grpSpPr>
          <a:xfrm>
            <a:off x="9663632" y="5370176"/>
            <a:ext cx="1642458" cy="773808"/>
            <a:chOff x="3186410" y="5138142"/>
            <a:chExt cx="1314870" cy="773808"/>
          </a:xfrm>
        </p:grpSpPr>
        <p:sp>
          <p:nvSpPr>
            <p:cNvPr id="32" name="TextBox 31">
              <a:extLst>
                <a:ext uri="{FF2B5EF4-FFF2-40B4-BE49-F238E27FC236}">
                  <a16:creationId xmlns:a16="http://schemas.microsoft.com/office/drawing/2014/main" id="{5A0F0EE4-C2C4-4193-BA74-3E94D4F12885}"/>
                </a:ext>
              </a:extLst>
            </p:cNvPr>
            <p:cNvSpPr txBox="1"/>
            <p:nvPr/>
          </p:nvSpPr>
          <p:spPr>
            <a:xfrm>
              <a:off x="3186410" y="5357952"/>
              <a:ext cx="1313582" cy="553998"/>
            </a:xfrm>
            <a:prstGeom prst="rect">
              <a:avLst/>
            </a:prstGeom>
            <a:noFill/>
          </p:spPr>
          <p:txBody>
            <a:bodyPr wrap="square" lIns="0" tIns="0" rIns="0" bIns="0" rtlCol="0">
              <a:spAutoFit/>
            </a:bodyPr>
            <a:lstStyle/>
            <a:p>
              <a:r>
                <a:rPr lang="en-US" altLang="ko-KR" sz="1200" dirty="0">
                  <a:solidFill>
                    <a:schemeClr val="tx1">
                      <a:lumMod val="75000"/>
                      <a:lumOff val="25000"/>
                    </a:schemeClr>
                  </a:solidFill>
                  <a:cs typeface="Arial" pitchFamily="34" charset="0"/>
                </a:rPr>
                <a:t>You can simply impress your audience and add a unique zing.</a:t>
              </a:r>
              <a:endParaRPr lang="en-US" altLang="ko-KR" sz="1200" dirty="0">
                <a:solidFill>
                  <a:schemeClr val="tx1">
                    <a:lumMod val="75000"/>
                    <a:lumOff val="25000"/>
                  </a:schemeClr>
                </a:solidFill>
              </a:endParaRPr>
            </a:p>
          </p:txBody>
        </p:sp>
        <p:sp>
          <p:nvSpPr>
            <p:cNvPr id="33" name="TextBox 32">
              <a:extLst>
                <a:ext uri="{FF2B5EF4-FFF2-40B4-BE49-F238E27FC236}">
                  <a16:creationId xmlns:a16="http://schemas.microsoft.com/office/drawing/2014/main" id="{B48881E4-CA9C-4E44-ADB0-D0801D627527}"/>
                </a:ext>
              </a:extLst>
            </p:cNvPr>
            <p:cNvSpPr txBox="1"/>
            <p:nvPr/>
          </p:nvSpPr>
          <p:spPr>
            <a:xfrm>
              <a:off x="3193664" y="5138142"/>
              <a:ext cx="1307616" cy="184666"/>
            </a:xfrm>
            <a:prstGeom prst="rect">
              <a:avLst/>
            </a:prstGeom>
            <a:noFill/>
          </p:spPr>
          <p:txBody>
            <a:bodyPr wrap="square" lIns="0" tIns="0" rIns="0" bIns="0" rtlCol="0">
              <a:spAutoFit/>
            </a:bodyPr>
            <a:lstStyle/>
            <a:p>
              <a:r>
                <a:rPr lang="en-US" altLang="ko-KR" sz="1200" b="1" dirty="0">
                  <a:solidFill>
                    <a:schemeClr val="tx1">
                      <a:lumMod val="75000"/>
                      <a:lumOff val="25000"/>
                    </a:schemeClr>
                  </a:solidFill>
                </a:rPr>
                <a:t>VALUE</a:t>
              </a:r>
            </a:p>
          </p:txBody>
        </p:sp>
      </p:grpSp>
      <p:sp>
        <p:nvSpPr>
          <p:cNvPr id="34" name="TextBox 33">
            <a:extLst>
              <a:ext uri="{FF2B5EF4-FFF2-40B4-BE49-F238E27FC236}">
                <a16:creationId xmlns:a16="http://schemas.microsoft.com/office/drawing/2014/main" id="{D8A80D55-D7A2-49F0-AE36-BEEEAEC05B4D}"/>
              </a:ext>
            </a:extLst>
          </p:cNvPr>
          <p:cNvSpPr txBox="1"/>
          <p:nvPr/>
        </p:nvSpPr>
        <p:spPr>
          <a:xfrm>
            <a:off x="8233761" y="3400377"/>
            <a:ext cx="1367523" cy="184666"/>
          </a:xfrm>
          <a:prstGeom prst="rect">
            <a:avLst/>
          </a:prstGeom>
          <a:noFill/>
        </p:spPr>
        <p:txBody>
          <a:bodyPr wrap="square" lIns="0" tIns="0" rIns="0" bIns="0" rtlCol="0">
            <a:spAutoFit/>
          </a:bodyPr>
          <a:lstStyle/>
          <a:p>
            <a:pPr algn="ctr"/>
            <a:r>
              <a:rPr lang="en-US" altLang="ko-KR" sz="1200" b="1" dirty="0">
                <a:solidFill>
                  <a:schemeClr val="bg1"/>
                </a:solidFill>
              </a:rPr>
              <a:t>$ 23,433</a:t>
            </a:r>
          </a:p>
        </p:txBody>
      </p:sp>
      <p:sp>
        <p:nvSpPr>
          <p:cNvPr id="35" name="TextBox 34">
            <a:extLst>
              <a:ext uri="{FF2B5EF4-FFF2-40B4-BE49-F238E27FC236}">
                <a16:creationId xmlns:a16="http://schemas.microsoft.com/office/drawing/2014/main" id="{62852F31-2604-4C72-B799-288112313D81}"/>
              </a:ext>
            </a:extLst>
          </p:cNvPr>
          <p:cNvSpPr txBox="1"/>
          <p:nvPr/>
        </p:nvSpPr>
        <p:spPr>
          <a:xfrm>
            <a:off x="922662" y="1936941"/>
            <a:ext cx="3042670" cy="1107996"/>
          </a:xfrm>
          <a:prstGeom prst="rect">
            <a:avLst/>
          </a:prstGeom>
          <a:noFill/>
        </p:spPr>
        <p:txBody>
          <a:bodyPr wrap="square" lIns="36000" tIns="0" rIns="36000" bIns="0" rtlCol="0">
            <a:spAutoFit/>
          </a:bodyPr>
          <a:lstStyle/>
          <a:p>
            <a:r>
              <a:rPr lang="en-US" altLang="ko-KR" sz="2400" dirty="0">
                <a:solidFill>
                  <a:schemeClr val="accent3"/>
                </a:solidFill>
              </a:rPr>
              <a:t>We Create</a:t>
            </a:r>
          </a:p>
          <a:p>
            <a:r>
              <a:rPr lang="en-US" altLang="ko-KR" sz="2400" dirty="0">
                <a:solidFill>
                  <a:schemeClr val="accent3"/>
                </a:solidFill>
              </a:rPr>
              <a:t>Quality Professional </a:t>
            </a:r>
          </a:p>
          <a:p>
            <a:r>
              <a:rPr lang="en-US" altLang="ko-KR" sz="2400" dirty="0">
                <a:solidFill>
                  <a:schemeClr val="accent3"/>
                </a:solidFill>
              </a:rPr>
              <a:t>PPT Presentation</a:t>
            </a:r>
            <a:endParaRPr lang="ko-KR" altLang="en-US" sz="2400" dirty="0">
              <a:solidFill>
                <a:schemeClr val="accent3"/>
              </a:solidFill>
            </a:endParaRPr>
          </a:p>
        </p:txBody>
      </p:sp>
      <p:sp>
        <p:nvSpPr>
          <p:cNvPr id="36" name="TextBox 35">
            <a:extLst>
              <a:ext uri="{FF2B5EF4-FFF2-40B4-BE49-F238E27FC236}">
                <a16:creationId xmlns:a16="http://schemas.microsoft.com/office/drawing/2014/main" id="{4FAF3C55-5C40-416F-B8C0-E23B93AA6752}"/>
              </a:ext>
            </a:extLst>
          </p:cNvPr>
          <p:cNvSpPr txBox="1"/>
          <p:nvPr/>
        </p:nvSpPr>
        <p:spPr>
          <a:xfrm>
            <a:off x="922661" y="3205483"/>
            <a:ext cx="3042669" cy="1292662"/>
          </a:xfrm>
          <a:prstGeom prst="rect">
            <a:avLst/>
          </a:prstGeom>
          <a:noFill/>
        </p:spPr>
        <p:txBody>
          <a:bodyPr wrap="square" lIns="0" tIns="0" rIns="0" bIns="0" rtlCol="0">
            <a:spAutoFit/>
          </a:bodyPr>
          <a:lstStyle/>
          <a:p>
            <a:r>
              <a:rPr lang="en-US" altLang="ko-KR" sz="1200" dirty="0">
                <a:solidFill>
                  <a:schemeClr val="tx1">
                    <a:lumMod val="75000"/>
                    <a:lumOff val="25000"/>
                  </a:schemeClr>
                </a:solidFill>
              </a:rPr>
              <a:t>Example Text : Get a modern PowerPoint  Presentation that is beautifully designed. I hope and I believe that this Template will your Time, Money and Reputation. </a:t>
            </a:r>
            <a:r>
              <a:rPr lang="en-US" altLang="ko-KR" sz="1200" dirty="0">
                <a:solidFill>
                  <a:schemeClr val="tx1">
                    <a:lumMod val="75000"/>
                    <a:lumOff val="25000"/>
                  </a:schemeClr>
                </a:solidFill>
                <a:cs typeface="Arial" pitchFamily="34" charset="0"/>
              </a:rPr>
              <a:t>You can simply impress your audience and add a unique zing and appeal to your Presentations. </a:t>
            </a:r>
            <a:endParaRPr lang="ko-KR" altLang="en-US" sz="1200" dirty="0">
              <a:solidFill>
                <a:schemeClr val="tx1">
                  <a:lumMod val="75000"/>
                  <a:lumOff val="25000"/>
                </a:schemeClr>
              </a:solidFill>
              <a:cs typeface="Arial" pitchFamily="34" charset="0"/>
            </a:endParaRPr>
          </a:p>
        </p:txBody>
      </p:sp>
    </p:spTree>
    <p:extLst>
      <p:ext uri="{BB962C8B-B14F-4D97-AF65-F5344CB8AC3E}">
        <p14:creationId xmlns:p14="http://schemas.microsoft.com/office/powerpoint/2010/main" val="1847368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4F1C585-D047-41D8-B111-CCBE6C99B8DA}"/>
              </a:ext>
            </a:extLst>
          </p:cNvPr>
          <p:cNvSpPr txBox="1"/>
          <p:nvPr/>
        </p:nvSpPr>
        <p:spPr>
          <a:xfrm>
            <a:off x="425844" y="357184"/>
            <a:ext cx="2727287" cy="2308324"/>
          </a:xfrm>
          <a:prstGeom prst="rect">
            <a:avLst/>
          </a:prstGeom>
          <a:noFill/>
        </p:spPr>
        <p:txBody>
          <a:bodyPr wrap="square" rtlCol="0" anchor="ctr">
            <a:spAutoFit/>
          </a:bodyPr>
          <a:lstStyle/>
          <a:p>
            <a:r>
              <a:rPr lang="en-GB" altLang="ko-KR" sz="2400" b="1" dirty="0">
                <a:solidFill>
                  <a:schemeClr val="bg1"/>
                </a:solidFill>
                <a:cs typeface="Arial" pitchFamily="34" charset="0"/>
              </a:rPr>
              <a:t>L</a:t>
            </a:r>
            <a:r>
              <a:rPr lang="en-US" altLang="ko-KR" sz="2400" b="1" dirty="0">
                <a:solidFill>
                  <a:schemeClr val="bg1"/>
                </a:solidFill>
                <a:cs typeface="Arial" pitchFamily="34" charset="0"/>
              </a:rPr>
              <a:t>OREM IPSUM DOLOR SIT AMET,</a:t>
            </a:r>
          </a:p>
          <a:p>
            <a:r>
              <a:rPr lang="en-US" altLang="ko-KR" sz="2400" b="1" dirty="0">
                <a:solidFill>
                  <a:schemeClr val="bg1"/>
                </a:solidFill>
                <a:cs typeface="Arial" pitchFamily="34" charset="0"/>
              </a:rPr>
              <a:t>CU USU AGAM INTEGRE IMPEDIT.</a:t>
            </a:r>
            <a:endParaRPr lang="ko-KR" altLang="en-US" sz="2400" b="1" dirty="0">
              <a:solidFill>
                <a:schemeClr val="bg1"/>
              </a:solidFill>
              <a:cs typeface="Arial" pitchFamily="34" charset="0"/>
            </a:endParaRPr>
          </a:p>
        </p:txBody>
      </p:sp>
      <p:sp>
        <p:nvSpPr>
          <p:cNvPr id="3" name="직사각형 5">
            <a:extLst>
              <a:ext uri="{FF2B5EF4-FFF2-40B4-BE49-F238E27FC236}">
                <a16:creationId xmlns:a16="http://schemas.microsoft.com/office/drawing/2014/main" id="{CADC933D-7E98-4224-B818-285953B9AA5B}"/>
              </a:ext>
            </a:extLst>
          </p:cNvPr>
          <p:cNvSpPr/>
          <p:nvPr/>
        </p:nvSpPr>
        <p:spPr>
          <a:xfrm>
            <a:off x="6407604" y="5318515"/>
            <a:ext cx="4396803" cy="720638"/>
          </a:xfrm>
          <a:prstGeom prst="rect">
            <a:avLst/>
          </a:prstGeom>
          <a:noFill/>
        </p:spPr>
        <p:txBody>
          <a:bodyPr lIns="0" anchor="ctr"/>
          <a:lstStyle/>
          <a:p>
            <a:r>
              <a:rPr lang="en-US" altLang="ko-KR" sz="4000" b="1" dirty="0">
                <a:solidFill>
                  <a:schemeClr val="accent2"/>
                </a:solidFill>
                <a:latin typeface="+mj-lt"/>
              </a:rPr>
              <a:t>PORTFOLIO</a:t>
            </a:r>
          </a:p>
        </p:txBody>
      </p:sp>
      <p:sp>
        <p:nvSpPr>
          <p:cNvPr id="4" name="직사각형 6">
            <a:extLst>
              <a:ext uri="{FF2B5EF4-FFF2-40B4-BE49-F238E27FC236}">
                <a16:creationId xmlns:a16="http://schemas.microsoft.com/office/drawing/2014/main" id="{8DAB1A3F-0E22-45C0-84AA-FFEE48323EC5}"/>
              </a:ext>
            </a:extLst>
          </p:cNvPr>
          <p:cNvSpPr/>
          <p:nvPr/>
        </p:nvSpPr>
        <p:spPr>
          <a:xfrm>
            <a:off x="7566596" y="5887105"/>
            <a:ext cx="4396804" cy="720638"/>
          </a:xfrm>
          <a:prstGeom prst="rect">
            <a:avLst/>
          </a:prstGeom>
          <a:noFill/>
        </p:spPr>
        <p:txBody>
          <a:bodyPr lIns="0" anchor="ctr"/>
          <a:lstStyle/>
          <a:p>
            <a:r>
              <a:rPr lang="en-US" altLang="ko-KR" sz="4000" b="1" dirty="0">
                <a:solidFill>
                  <a:schemeClr val="accent2"/>
                </a:solidFill>
                <a:latin typeface="+mj-lt"/>
              </a:rPr>
              <a:t>PRESENTATION</a:t>
            </a:r>
          </a:p>
        </p:txBody>
      </p:sp>
    </p:spTree>
    <p:extLst>
      <p:ext uri="{BB962C8B-B14F-4D97-AF65-F5344CB8AC3E}">
        <p14:creationId xmlns:p14="http://schemas.microsoft.com/office/powerpoint/2010/main" val="2774522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735F7F3-C1B5-4B60-A00A-4EB618DDFB5A}"/>
              </a:ext>
            </a:extLst>
          </p:cNvPr>
          <p:cNvSpPr>
            <a:spLocks noGrp="1"/>
          </p:cNvSpPr>
          <p:nvPr>
            <p:ph type="body" sz="quarter" idx="10"/>
          </p:nvPr>
        </p:nvSpPr>
        <p:spPr/>
        <p:txBody>
          <a:bodyPr/>
          <a:lstStyle/>
          <a:p>
            <a:r>
              <a:rPr lang="en-US" dirty="0"/>
              <a:t>Infographic Style</a:t>
            </a:r>
          </a:p>
        </p:txBody>
      </p:sp>
      <p:sp>
        <p:nvSpPr>
          <p:cNvPr id="3" name="Rounded Rectangle 2">
            <a:extLst>
              <a:ext uri="{FF2B5EF4-FFF2-40B4-BE49-F238E27FC236}">
                <a16:creationId xmlns:a16="http://schemas.microsoft.com/office/drawing/2014/main" id="{880BF26E-E10B-41A1-BBBA-DFE48CD6222C}"/>
              </a:ext>
            </a:extLst>
          </p:cNvPr>
          <p:cNvSpPr/>
          <p:nvPr/>
        </p:nvSpPr>
        <p:spPr>
          <a:xfrm>
            <a:off x="1108953" y="4036505"/>
            <a:ext cx="4752000" cy="1826916"/>
          </a:xfrm>
          <a:prstGeom prst="roundRect">
            <a:avLst>
              <a:gd name="adj" fmla="val 7297"/>
            </a:avLst>
          </a:prstGeom>
          <a:solidFill>
            <a:schemeClr val="bg1"/>
          </a:solidFill>
          <a:ln>
            <a:noFill/>
          </a:ln>
          <a:effectLst>
            <a:outerShdw blurRad="63500" sx="102000" sy="102000" algn="ctr" rotWithShape="0">
              <a:prstClr val="black">
                <a:alpha val="14000"/>
              </a:prstClr>
            </a:outerShdw>
          </a:effectLst>
          <a:scene3d>
            <a:camera prst="orthographicFront"/>
            <a:lightRig rig="threePt" dir="t"/>
          </a:scene3d>
          <a:sp3d extrusionH="19050">
            <a:bevelT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dirty="0">
              <a:cs typeface="Arial" pitchFamily="34" charset="0"/>
            </a:endParaRPr>
          </a:p>
        </p:txBody>
      </p:sp>
      <p:sp>
        <p:nvSpPr>
          <p:cNvPr id="4" name="Chevron 3">
            <a:extLst>
              <a:ext uri="{FF2B5EF4-FFF2-40B4-BE49-F238E27FC236}">
                <a16:creationId xmlns:a16="http://schemas.microsoft.com/office/drawing/2014/main" id="{B7F8B4BE-E457-4CA7-8932-C9DD2B177282}"/>
              </a:ext>
            </a:extLst>
          </p:cNvPr>
          <p:cNvSpPr/>
          <p:nvPr/>
        </p:nvSpPr>
        <p:spPr>
          <a:xfrm rot="18900000">
            <a:off x="5218284" y="3712870"/>
            <a:ext cx="965270" cy="965270"/>
          </a:xfrm>
          <a:prstGeom prst="chevr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dirty="0">
              <a:solidFill>
                <a:schemeClr val="tx1"/>
              </a:solidFill>
              <a:cs typeface="Arial" pitchFamily="34" charset="0"/>
            </a:endParaRPr>
          </a:p>
        </p:txBody>
      </p:sp>
      <p:sp>
        <p:nvSpPr>
          <p:cNvPr id="5" name="Chevron 4">
            <a:extLst>
              <a:ext uri="{FF2B5EF4-FFF2-40B4-BE49-F238E27FC236}">
                <a16:creationId xmlns:a16="http://schemas.microsoft.com/office/drawing/2014/main" id="{16094400-B3BF-44BD-BA5B-3A711800E15D}"/>
              </a:ext>
            </a:extLst>
          </p:cNvPr>
          <p:cNvSpPr/>
          <p:nvPr/>
        </p:nvSpPr>
        <p:spPr>
          <a:xfrm rot="8100000">
            <a:off x="770882" y="5192206"/>
            <a:ext cx="965270" cy="965270"/>
          </a:xfrm>
          <a:prstGeom prst="chevron">
            <a:avLst/>
          </a:prstGeom>
          <a:solidFill>
            <a:schemeClr val="accent1"/>
          </a:solidFill>
          <a:ln>
            <a:noFill/>
          </a:ln>
          <a:effectLst>
            <a:outerShdw blurRad="50800" dist="50800" dir="5400000" algn="ctr" rotWithShape="0">
              <a:srgbClr val="000000">
                <a:alpha val="2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dirty="0">
              <a:solidFill>
                <a:schemeClr val="tx1"/>
              </a:solidFill>
              <a:cs typeface="Arial" pitchFamily="34" charset="0"/>
            </a:endParaRPr>
          </a:p>
        </p:txBody>
      </p:sp>
      <p:sp>
        <p:nvSpPr>
          <p:cNvPr id="6" name="Rounded Rectangle 6">
            <a:extLst>
              <a:ext uri="{FF2B5EF4-FFF2-40B4-BE49-F238E27FC236}">
                <a16:creationId xmlns:a16="http://schemas.microsoft.com/office/drawing/2014/main" id="{8A9A18B6-FA90-40B5-BE0C-B6D3B85C11DB}"/>
              </a:ext>
            </a:extLst>
          </p:cNvPr>
          <p:cNvSpPr/>
          <p:nvPr/>
        </p:nvSpPr>
        <p:spPr>
          <a:xfrm>
            <a:off x="1101125" y="1808831"/>
            <a:ext cx="4752000" cy="1826916"/>
          </a:xfrm>
          <a:prstGeom prst="roundRect">
            <a:avLst>
              <a:gd name="adj" fmla="val 7297"/>
            </a:avLst>
          </a:prstGeom>
          <a:solidFill>
            <a:schemeClr val="bg1"/>
          </a:solidFill>
          <a:ln>
            <a:noFill/>
          </a:ln>
          <a:effectLst>
            <a:outerShdw blurRad="63500" sx="102000" sy="102000" algn="ctr" rotWithShape="0">
              <a:prstClr val="black">
                <a:alpha val="14000"/>
              </a:prstClr>
            </a:outerShdw>
          </a:effectLst>
          <a:scene3d>
            <a:camera prst="orthographicFront"/>
            <a:lightRig rig="threePt" dir="t"/>
          </a:scene3d>
          <a:sp3d extrusionH="19050">
            <a:bevelT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dirty="0">
              <a:cs typeface="Arial" pitchFamily="34" charset="0"/>
            </a:endParaRPr>
          </a:p>
        </p:txBody>
      </p:sp>
      <p:sp>
        <p:nvSpPr>
          <p:cNvPr id="7" name="Chevron 7">
            <a:extLst>
              <a:ext uri="{FF2B5EF4-FFF2-40B4-BE49-F238E27FC236}">
                <a16:creationId xmlns:a16="http://schemas.microsoft.com/office/drawing/2014/main" id="{B448A0EE-82FB-47E2-926E-80E114B32F95}"/>
              </a:ext>
            </a:extLst>
          </p:cNvPr>
          <p:cNvSpPr/>
          <p:nvPr/>
        </p:nvSpPr>
        <p:spPr>
          <a:xfrm rot="2700000">
            <a:off x="5218284" y="2938424"/>
            <a:ext cx="965270" cy="965270"/>
          </a:xfrm>
          <a:prstGeom prst="chevron">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dirty="0">
              <a:solidFill>
                <a:schemeClr val="tx1"/>
              </a:solidFill>
              <a:cs typeface="Arial" pitchFamily="34" charset="0"/>
            </a:endParaRPr>
          </a:p>
        </p:txBody>
      </p:sp>
      <p:sp>
        <p:nvSpPr>
          <p:cNvPr id="8" name="Chevron 8">
            <a:extLst>
              <a:ext uri="{FF2B5EF4-FFF2-40B4-BE49-F238E27FC236}">
                <a16:creationId xmlns:a16="http://schemas.microsoft.com/office/drawing/2014/main" id="{8F1A030E-1409-48BF-9E26-2BF35E175D2C}"/>
              </a:ext>
            </a:extLst>
          </p:cNvPr>
          <p:cNvSpPr/>
          <p:nvPr/>
        </p:nvSpPr>
        <p:spPr>
          <a:xfrm rot="13500000">
            <a:off x="770882" y="1573700"/>
            <a:ext cx="965270" cy="965270"/>
          </a:xfrm>
          <a:prstGeom prst="chevron">
            <a:avLst/>
          </a:prstGeom>
          <a:solidFill>
            <a:schemeClr val="accent4"/>
          </a:solidFill>
          <a:ln>
            <a:noFill/>
          </a:ln>
          <a:effectLst>
            <a:outerShdw blurRad="50800" dist="50800" dir="5400000" algn="ctr" rotWithShape="0">
              <a:srgbClr val="000000">
                <a:alpha val="2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dirty="0">
              <a:solidFill>
                <a:schemeClr val="tx1"/>
              </a:solidFill>
              <a:cs typeface="Arial" pitchFamily="34" charset="0"/>
            </a:endParaRPr>
          </a:p>
        </p:txBody>
      </p:sp>
      <p:sp>
        <p:nvSpPr>
          <p:cNvPr id="9" name="Rounded Rectangle 10">
            <a:extLst>
              <a:ext uri="{FF2B5EF4-FFF2-40B4-BE49-F238E27FC236}">
                <a16:creationId xmlns:a16="http://schemas.microsoft.com/office/drawing/2014/main" id="{BFC24590-A7CA-4EE0-B9F1-E5C9B1D0327F}"/>
              </a:ext>
            </a:extLst>
          </p:cNvPr>
          <p:cNvSpPr/>
          <p:nvPr/>
        </p:nvSpPr>
        <p:spPr>
          <a:xfrm>
            <a:off x="6341332" y="1791923"/>
            <a:ext cx="4752000" cy="1826916"/>
          </a:xfrm>
          <a:prstGeom prst="roundRect">
            <a:avLst>
              <a:gd name="adj" fmla="val 7297"/>
            </a:avLst>
          </a:prstGeom>
          <a:solidFill>
            <a:schemeClr val="bg1"/>
          </a:solidFill>
          <a:ln>
            <a:noFill/>
          </a:ln>
          <a:effectLst>
            <a:outerShdw blurRad="63500" sx="102000" sy="102000" algn="ctr" rotWithShape="0">
              <a:prstClr val="black">
                <a:alpha val="14000"/>
              </a:prstClr>
            </a:outerShdw>
          </a:effectLst>
          <a:scene3d>
            <a:camera prst="orthographicFront"/>
            <a:lightRig rig="threePt" dir="t"/>
          </a:scene3d>
          <a:sp3d extrusionH="19050">
            <a:bevelT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dirty="0">
              <a:cs typeface="Arial" pitchFamily="34" charset="0"/>
            </a:endParaRPr>
          </a:p>
        </p:txBody>
      </p:sp>
      <p:sp>
        <p:nvSpPr>
          <p:cNvPr id="10" name="Chevron 11">
            <a:extLst>
              <a:ext uri="{FF2B5EF4-FFF2-40B4-BE49-F238E27FC236}">
                <a16:creationId xmlns:a16="http://schemas.microsoft.com/office/drawing/2014/main" id="{1C3A929C-12F6-4C59-AFB7-025481BC7CA3}"/>
              </a:ext>
            </a:extLst>
          </p:cNvPr>
          <p:cNvSpPr/>
          <p:nvPr/>
        </p:nvSpPr>
        <p:spPr>
          <a:xfrm rot="8100000">
            <a:off x="6023994" y="2938424"/>
            <a:ext cx="965270" cy="965270"/>
          </a:xfrm>
          <a:prstGeom prst="chevron">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dirty="0">
              <a:solidFill>
                <a:schemeClr val="tx1"/>
              </a:solidFill>
              <a:cs typeface="Arial" pitchFamily="34" charset="0"/>
            </a:endParaRPr>
          </a:p>
        </p:txBody>
      </p:sp>
      <p:sp>
        <p:nvSpPr>
          <p:cNvPr id="11" name="Chevron 12">
            <a:extLst>
              <a:ext uri="{FF2B5EF4-FFF2-40B4-BE49-F238E27FC236}">
                <a16:creationId xmlns:a16="http://schemas.microsoft.com/office/drawing/2014/main" id="{ED4421EA-6F82-4066-B326-A357157CF101}"/>
              </a:ext>
            </a:extLst>
          </p:cNvPr>
          <p:cNvSpPr/>
          <p:nvPr/>
        </p:nvSpPr>
        <p:spPr>
          <a:xfrm rot="18900000">
            <a:off x="10458272" y="1556792"/>
            <a:ext cx="965270" cy="965270"/>
          </a:xfrm>
          <a:prstGeom prst="chevron">
            <a:avLst/>
          </a:prstGeom>
          <a:solidFill>
            <a:schemeClr val="accent3"/>
          </a:solidFill>
          <a:ln>
            <a:noFill/>
          </a:ln>
          <a:effectLst>
            <a:outerShdw blurRad="50800" dist="50800" dir="5400000" algn="ctr" rotWithShape="0">
              <a:srgbClr val="000000">
                <a:alpha val="2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dirty="0">
              <a:solidFill>
                <a:schemeClr val="tx1"/>
              </a:solidFill>
              <a:cs typeface="Arial" pitchFamily="34" charset="0"/>
            </a:endParaRPr>
          </a:p>
        </p:txBody>
      </p:sp>
      <p:sp>
        <p:nvSpPr>
          <p:cNvPr id="12" name="Rounded Rectangle 14">
            <a:extLst>
              <a:ext uri="{FF2B5EF4-FFF2-40B4-BE49-F238E27FC236}">
                <a16:creationId xmlns:a16="http://schemas.microsoft.com/office/drawing/2014/main" id="{37F50657-AE84-46AF-9169-72FA3B8A24E4}"/>
              </a:ext>
            </a:extLst>
          </p:cNvPr>
          <p:cNvSpPr/>
          <p:nvPr/>
        </p:nvSpPr>
        <p:spPr>
          <a:xfrm>
            <a:off x="6341332" y="4044333"/>
            <a:ext cx="4752000" cy="1826916"/>
          </a:xfrm>
          <a:prstGeom prst="roundRect">
            <a:avLst>
              <a:gd name="adj" fmla="val 7297"/>
            </a:avLst>
          </a:prstGeom>
          <a:solidFill>
            <a:schemeClr val="bg1"/>
          </a:solidFill>
          <a:ln>
            <a:noFill/>
          </a:ln>
          <a:effectLst>
            <a:outerShdw blurRad="63500" sx="102000" sy="102000" algn="ctr" rotWithShape="0">
              <a:prstClr val="black">
                <a:alpha val="14000"/>
              </a:prstClr>
            </a:outerShdw>
          </a:effectLst>
          <a:scene3d>
            <a:camera prst="orthographicFront"/>
            <a:lightRig rig="threePt" dir="t"/>
          </a:scene3d>
          <a:sp3d extrusionH="19050">
            <a:bevelT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dirty="0">
              <a:cs typeface="Arial" pitchFamily="34" charset="0"/>
            </a:endParaRPr>
          </a:p>
        </p:txBody>
      </p:sp>
      <p:sp>
        <p:nvSpPr>
          <p:cNvPr id="13" name="Chevron 15">
            <a:extLst>
              <a:ext uri="{FF2B5EF4-FFF2-40B4-BE49-F238E27FC236}">
                <a16:creationId xmlns:a16="http://schemas.microsoft.com/office/drawing/2014/main" id="{1CF1F341-48D5-4C0E-B151-A3780DE82FEC}"/>
              </a:ext>
            </a:extLst>
          </p:cNvPr>
          <p:cNvSpPr/>
          <p:nvPr/>
        </p:nvSpPr>
        <p:spPr>
          <a:xfrm rot="13500000">
            <a:off x="6040902" y="3712870"/>
            <a:ext cx="965270" cy="965270"/>
          </a:xfrm>
          <a:prstGeom prst="chevr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dirty="0">
              <a:solidFill>
                <a:schemeClr val="tx1"/>
              </a:solidFill>
              <a:cs typeface="Arial" pitchFamily="34" charset="0"/>
            </a:endParaRPr>
          </a:p>
        </p:txBody>
      </p:sp>
      <p:sp>
        <p:nvSpPr>
          <p:cNvPr id="14" name="Chevron 16">
            <a:extLst>
              <a:ext uri="{FF2B5EF4-FFF2-40B4-BE49-F238E27FC236}">
                <a16:creationId xmlns:a16="http://schemas.microsoft.com/office/drawing/2014/main" id="{37D8E412-70F2-4746-A76C-9E26A542D760}"/>
              </a:ext>
            </a:extLst>
          </p:cNvPr>
          <p:cNvSpPr/>
          <p:nvPr/>
        </p:nvSpPr>
        <p:spPr>
          <a:xfrm rot="2700000">
            <a:off x="10458272" y="5200034"/>
            <a:ext cx="965270" cy="965270"/>
          </a:xfrm>
          <a:prstGeom prst="chevron">
            <a:avLst/>
          </a:prstGeom>
          <a:solidFill>
            <a:schemeClr val="accent2"/>
          </a:solidFill>
          <a:ln>
            <a:noFill/>
          </a:ln>
          <a:effectLst>
            <a:outerShdw blurRad="50800" dist="50800" dir="5400000" algn="ctr" rotWithShape="0">
              <a:srgbClr val="000000">
                <a:alpha val="2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dirty="0">
              <a:solidFill>
                <a:schemeClr val="tx1"/>
              </a:solidFill>
              <a:cs typeface="Arial" pitchFamily="34" charset="0"/>
            </a:endParaRPr>
          </a:p>
        </p:txBody>
      </p:sp>
      <p:grpSp>
        <p:nvGrpSpPr>
          <p:cNvPr id="15" name="Group 14">
            <a:extLst>
              <a:ext uri="{FF2B5EF4-FFF2-40B4-BE49-F238E27FC236}">
                <a16:creationId xmlns:a16="http://schemas.microsoft.com/office/drawing/2014/main" id="{C9BCB56F-84B4-4416-941B-779B1F536834}"/>
              </a:ext>
            </a:extLst>
          </p:cNvPr>
          <p:cNvGrpSpPr/>
          <p:nvPr/>
        </p:nvGrpSpPr>
        <p:grpSpPr>
          <a:xfrm>
            <a:off x="6939712" y="2157269"/>
            <a:ext cx="3555242" cy="1096224"/>
            <a:chOff x="5319625" y="2032389"/>
            <a:chExt cx="2492735" cy="1096224"/>
          </a:xfrm>
        </p:grpSpPr>
        <p:sp>
          <p:nvSpPr>
            <p:cNvPr id="16" name="TextBox 15">
              <a:extLst>
                <a:ext uri="{FF2B5EF4-FFF2-40B4-BE49-F238E27FC236}">
                  <a16:creationId xmlns:a16="http://schemas.microsoft.com/office/drawing/2014/main" id="{5F69097E-A81D-4DDC-9F49-41994F593A84}"/>
                </a:ext>
              </a:extLst>
            </p:cNvPr>
            <p:cNvSpPr txBox="1"/>
            <p:nvPr/>
          </p:nvSpPr>
          <p:spPr>
            <a:xfrm>
              <a:off x="5324580" y="2297616"/>
              <a:ext cx="2487780" cy="830997"/>
            </a:xfrm>
            <a:prstGeom prst="rect">
              <a:avLst/>
            </a:prstGeom>
            <a:noFill/>
          </p:spPr>
          <p:txBody>
            <a:bodyPr wrap="square" rtlCol="0">
              <a:spAutoFit/>
            </a:bodyPr>
            <a:lstStyle/>
            <a:p>
              <a:pPr algn="ctr"/>
              <a:r>
                <a:rPr lang="en-US" altLang="ko-KR" sz="1200" dirty="0">
                  <a:solidFill>
                    <a:schemeClr val="tx1">
                      <a:lumMod val="75000"/>
                      <a:lumOff val="25000"/>
                    </a:schemeClr>
                  </a:solidFill>
                  <a:cs typeface="Arial" pitchFamily="34" charset="0"/>
                </a:rPr>
                <a:t>You can simply impress your audience and add a unique zing and appeal to your Presentations.  I hope and I believe that this Template will your Time, Money and Reputation.   </a:t>
              </a:r>
              <a:endParaRPr lang="ko-KR" altLang="en-US" sz="1200" dirty="0">
                <a:solidFill>
                  <a:schemeClr val="tx1">
                    <a:lumMod val="75000"/>
                    <a:lumOff val="25000"/>
                  </a:schemeClr>
                </a:solidFill>
                <a:cs typeface="Arial" pitchFamily="34" charset="0"/>
              </a:endParaRPr>
            </a:p>
          </p:txBody>
        </p:sp>
        <p:sp>
          <p:nvSpPr>
            <p:cNvPr id="17" name="TextBox 16">
              <a:extLst>
                <a:ext uri="{FF2B5EF4-FFF2-40B4-BE49-F238E27FC236}">
                  <a16:creationId xmlns:a16="http://schemas.microsoft.com/office/drawing/2014/main" id="{85A0ECC9-1A78-46DA-B21E-0011DDBE25A1}"/>
                </a:ext>
              </a:extLst>
            </p:cNvPr>
            <p:cNvSpPr txBox="1"/>
            <p:nvPr/>
          </p:nvSpPr>
          <p:spPr>
            <a:xfrm>
              <a:off x="5319625" y="2032389"/>
              <a:ext cx="2466632" cy="276999"/>
            </a:xfrm>
            <a:prstGeom prst="rect">
              <a:avLst/>
            </a:prstGeom>
            <a:noFill/>
          </p:spPr>
          <p:txBody>
            <a:bodyPr wrap="square" rtlCol="0">
              <a:spAutoFit/>
            </a:bodyPr>
            <a:lstStyle/>
            <a:p>
              <a:pPr algn="ctr"/>
              <a:r>
                <a:rPr lang="en-US" altLang="ko-KR" sz="1200" b="1" dirty="0">
                  <a:solidFill>
                    <a:schemeClr val="accent3"/>
                  </a:solidFill>
                  <a:cs typeface="Arial" pitchFamily="34" charset="0"/>
                </a:rPr>
                <a:t>Your Text Here</a:t>
              </a:r>
              <a:endParaRPr lang="ko-KR" altLang="en-US" sz="1200" b="1" dirty="0">
                <a:solidFill>
                  <a:schemeClr val="accent3"/>
                </a:solidFill>
                <a:cs typeface="Arial" pitchFamily="34" charset="0"/>
              </a:endParaRPr>
            </a:p>
          </p:txBody>
        </p:sp>
      </p:grpSp>
      <p:grpSp>
        <p:nvGrpSpPr>
          <p:cNvPr id="18" name="Group 17">
            <a:extLst>
              <a:ext uri="{FF2B5EF4-FFF2-40B4-BE49-F238E27FC236}">
                <a16:creationId xmlns:a16="http://schemas.microsoft.com/office/drawing/2014/main" id="{72711CF6-6181-41DF-992D-59402B72D525}"/>
              </a:ext>
            </a:extLst>
          </p:cNvPr>
          <p:cNvGrpSpPr/>
          <p:nvPr/>
        </p:nvGrpSpPr>
        <p:grpSpPr>
          <a:xfrm>
            <a:off x="6939712" y="4401851"/>
            <a:ext cx="3555242" cy="1096224"/>
            <a:chOff x="5319625" y="4394533"/>
            <a:chExt cx="2492735" cy="1096224"/>
          </a:xfrm>
        </p:grpSpPr>
        <p:sp>
          <p:nvSpPr>
            <p:cNvPr id="19" name="TextBox 18">
              <a:extLst>
                <a:ext uri="{FF2B5EF4-FFF2-40B4-BE49-F238E27FC236}">
                  <a16:creationId xmlns:a16="http://schemas.microsoft.com/office/drawing/2014/main" id="{E1DA7BF1-CFEA-42E7-985D-E524C74E031A}"/>
                </a:ext>
              </a:extLst>
            </p:cNvPr>
            <p:cNvSpPr txBox="1"/>
            <p:nvPr/>
          </p:nvSpPr>
          <p:spPr>
            <a:xfrm>
              <a:off x="5324580" y="4659760"/>
              <a:ext cx="2487780" cy="830997"/>
            </a:xfrm>
            <a:prstGeom prst="rect">
              <a:avLst/>
            </a:prstGeom>
            <a:noFill/>
          </p:spPr>
          <p:txBody>
            <a:bodyPr wrap="square" rtlCol="0">
              <a:spAutoFit/>
            </a:bodyPr>
            <a:lstStyle/>
            <a:p>
              <a:pPr algn="ctr"/>
              <a:r>
                <a:rPr lang="en-US" altLang="ko-KR" sz="1200" dirty="0">
                  <a:solidFill>
                    <a:schemeClr val="tx1">
                      <a:lumMod val="75000"/>
                      <a:lumOff val="25000"/>
                    </a:schemeClr>
                  </a:solidFill>
                  <a:cs typeface="Arial" pitchFamily="34" charset="0"/>
                </a:rPr>
                <a:t>You can simply impress your audience and add a unique zing and appeal to your Presentations.  I hope and I believe that this Template will your Time, Money and Reputation.   </a:t>
              </a:r>
              <a:endParaRPr lang="ko-KR" altLang="en-US" sz="1200" dirty="0">
                <a:solidFill>
                  <a:schemeClr val="tx1">
                    <a:lumMod val="75000"/>
                    <a:lumOff val="25000"/>
                  </a:schemeClr>
                </a:solidFill>
                <a:cs typeface="Arial" pitchFamily="34" charset="0"/>
              </a:endParaRPr>
            </a:p>
          </p:txBody>
        </p:sp>
        <p:sp>
          <p:nvSpPr>
            <p:cNvPr id="20" name="TextBox 19">
              <a:extLst>
                <a:ext uri="{FF2B5EF4-FFF2-40B4-BE49-F238E27FC236}">
                  <a16:creationId xmlns:a16="http://schemas.microsoft.com/office/drawing/2014/main" id="{05C89B3B-FDD1-44FF-BD8C-CA0CB874514D}"/>
                </a:ext>
              </a:extLst>
            </p:cNvPr>
            <p:cNvSpPr txBox="1"/>
            <p:nvPr/>
          </p:nvSpPr>
          <p:spPr>
            <a:xfrm>
              <a:off x="5319625" y="4394533"/>
              <a:ext cx="2466632" cy="276999"/>
            </a:xfrm>
            <a:prstGeom prst="rect">
              <a:avLst/>
            </a:prstGeom>
            <a:noFill/>
          </p:spPr>
          <p:txBody>
            <a:bodyPr wrap="square" rtlCol="0">
              <a:spAutoFit/>
            </a:bodyPr>
            <a:lstStyle/>
            <a:p>
              <a:pPr algn="ctr"/>
              <a:r>
                <a:rPr lang="en-US" altLang="ko-KR" sz="1200" b="1" dirty="0">
                  <a:solidFill>
                    <a:schemeClr val="accent2"/>
                  </a:solidFill>
                  <a:cs typeface="Arial" pitchFamily="34" charset="0"/>
                </a:rPr>
                <a:t>Your Text Here</a:t>
              </a:r>
              <a:endParaRPr lang="ko-KR" altLang="en-US" sz="1200" b="1" dirty="0">
                <a:solidFill>
                  <a:schemeClr val="accent2"/>
                </a:solidFill>
                <a:cs typeface="Arial" pitchFamily="34" charset="0"/>
              </a:endParaRPr>
            </a:p>
          </p:txBody>
        </p:sp>
      </p:grpSp>
      <p:grpSp>
        <p:nvGrpSpPr>
          <p:cNvPr id="21" name="Group 20">
            <a:extLst>
              <a:ext uri="{FF2B5EF4-FFF2-40B4-BE49-F238E27FC236}">
                <a16:creationId xmlns:a16="http://schemas.microsoft.com/office/drawing/2014/main" id="{71BB95EC-A50E-447E-8D17-4B1F6009F7BC}"/>
              </a:ext>
            </a:extLst>
          </p:cNvPr>
          <p:cNvGrpSpPr/>
          <p:nvPr/>
        </p:nvGrpSpPr>
        <p:grpSpPr>
          <a:xfrm>
            <a:off x="1699504" y="2157269"/>
            <a:ext cx="3555242" cy="1096224"/>
            <a:chOff x="1324730" y="2032389"/>
            <a:chExt cx="2492735" cy="1096224"/>
          </a:xfrm>
        </p:grpSpPr>
        <p:sp>
          <p:nvSpPr>
            <p:cNvPr id="22" name="TextBox 21">
              <a:extLst>
                <a:ext uri="{FF2B5EF4-FFF2-40B4-BE49-F238E27FC236}">
                  <a16:creationId xmlns:a16="http://schemas.microsoft.com/office/drawing/2014/main" id="{E50623E4-2A30-4A8D-8A58-534784DB2260}"/>
                </a:ext>
              </a:extLst>
            </p:cNvPr>
            <p:cNvSpPr txBox="1"/>
            <p:nvPr/>
          </p:nvSpPr>
          <p:spPr>
            <a:xfrm>
              <a:off x="1329685" y="2297616"/>
              <a:ext cx="2487780" cy="830997"/>
            </a:xfrm>
            <a:prstGeom prst="rect">
              <a:avLst/>
            </a:prstGeom>
            <a:noFill/>
          </p:spPr>
          <p:txBody>
            <a:bodyPr wrap="square" rtlCol="0">
              <a:spAutoFit/>
            </a:bodyPr>
            <a:lstStyle/>
            <a:p>
              <a:pPr algn="ctr"/>
              <a:r>
                <a:rPr lang="en-US" altLang="ko-KR" sz="1200" dirty="0">
                  <a:solidFill>
                    <a:schemeClr val="tx1">
                      <a:lumMod val="75000"/>
                      <a:lumOff val="25000"/>
                    </a:schemeClr>
                  </a:solidFill>
                  <a:cs typeface="Arial" pitchFamily="34" charset="0"/>
                </a:rPr>
                <a:t>You can simply impress your audience and add a unique zing and appeal to your Presentations.  I hope and I believe that this Template will your Time, Money and Reputation.   </a:t>
              </a:r>
              <a:endParaRPr lang="ko-KR" altLang="en-US" sz="1200" dirty="0">
                <a:solidFill>
                  <a:schemeClr val="tx1">
                    <a:lumMod val="75000"/>
                    <a:lumOff val="25000"/>
                  </a:schemeClr>
                </a:solidFill>
                <a:cs typeface="Arial" pitchFamily="34" charset="0"/>
              </a:endParaRPr>
            </a:p>
          </p:txBody>
        </p:sp>
        <p:sp>
          <p:nvSpPr>
            <p:cNvPr id="23" name="TextBox 22">
              <a:extLst>
                <a:ext uri="{FF2B5EF4-FFF2-40B4-BE49-F238E27FC236}">
                  <a16:creationId xmlns:a16="http://schemas.microsoft.com/office/drawing/2014/main" id="{4D41D2B2-CA20-42BB-BBBA-202F96B1FFF2}"/>
                </a:ext>
              </a:extLst>
            </p:cNvPr>
            <p:cNvSpPr txBox="1"/>
            <p:nvPr/>
          </p:nvSpPr>
          <p:spPr>
            <a:xfrm>
              <a:off x="1324730" y="2032389"/>
              <a:ext cx="2466632" cy="276999"/>
            </a:xfrm>
            <a:prstGeom prst="rect">
              <a:avLst/>
            </a:prstGeom>
            <a:noFill/>
          </p:spPr>
          <p:txBody>
            <a:bodyPr wrap="square" rtlCol="0">
              <a:spAutoFit/>
            </a:bodyPr>
            <a:lstStyle/>
            <a:p>
              <a:pPr algn="ctr"/>
              <a:r>
                <a:rPr lang="en-US" altLang="ko-KR" sz="1200" b="1" dirty="0">
                  <a:solidFill>
                    <a:schemeClr val="accent4"/>
                  </a:solidFill>
                  <a:cs typeface="Arial" pitchFamily="34" charset="0"/>
                </a:rPr>
                <a:t>Your Text Here</a:t>
              </a:r>
              <a:endParaRPr lang="ko-KR" altLang="en-US" sz="1200" b="1" dirty="0">
                <a:solidFill>
                  <a:schemeClr val="accent4"/>
                </a:solidFill>
                <a:cs typeface="Arial" pitchFamily="34" charset="0"/>
              </a:endParaRPr>
            </a:p>
          </p:txBody>
        </p:sp>
      </p:grpSp>
      <p:grpSp>
        <p:nvGrpSpPr>
          <p:cNvPr id="24" name="Group 23">
            <a:extLst>
              <a:ext uri="{FF2B5EF4-FFF2-40B4-BE49-F238E27FC236}">
                <a16:creationId xmlns:a16="http://schemas.microsoft.com/office/drawing/2014/main" id="{3C48A29A-2AFF-4886-916D-43D93AD94D99}"/>
              </a:ext>
            </a:extLst>
          </p:cNvPr>
          <p:cNvGrpSpPr/>
          <p:nvPr/>
        </p:nvGrpSpPr>
        <p:grpSpPr>
          <a:xfrm>
            <a:off x="1699504" y="4401851"/>
            <a:ext cx="3555242" cy="1096224"/>
            <a:chOff x="1324730" y="4394533"/>
            <a:chExt cx="2492735" cy="1096224"/>
          </a:xfrm>
        </p:grpSpPr>
        <p:sp>
          <p:nvSpPr>
            <p:cNvPr id="25" name="TextBox 24">
              <a:extLst>
                <a:ext uri="{FF2B5EF4-FFF2-40B4-BE49-F238E27FC236}">
                  <a16:creationId xmlns:a16="http://schemas.microsoft.com/office/drawing/2014/main" id="{3769F8D5-3D99-4992-8F1C-E3EDB8FD5F1C}"/>
                </a:ext>
              </a:extLst>
            </p:cNvPr>
            <p:cNvSpPr txBox="1"/>
            <p:nvPr/>
          </p:nvSpPr>
          <p:spPr>
            <a:xfrm>
              <a:off x="1329685" y="4659760"/>
              <a:ext cx="2487780" cy="830997"/>
            </a:xfrm>
            <a:prstGeom prst="rect">
              <a:avLst/>
            </a:prstGeom>
            <a:noFill/>
          </p:spPr>
          <p:txBody>
            <a:bodyPr wrap="square" rtlCol="0">
              <a:spAutoFit/>
            </a:bodyPr>
            <a:lstStyle/>
            <a:p>
              <a:pPr algn="ctr"/>
              <a:r>
                <a:rPr lang="en-US" altLang="ko-KR" sz="1200" dirty="0">
                  <a:solidFill>
                    <a:schemeClr val="tx1">
                      <a:lumMod val="75000"/>
                      <a:lumOff val="25000"/>
                    </a:schemeClr>
                  </a:solidFill>
                  <a:cs typeface="Arial" pitchFamily="34" charset="0"/>
                </a:rPr>
                <a:t>You can simply impress your audience and add a unique zing and appeal to your Presentations.  I hope and I believe that this Template will your Time, Money and Reputation.   </a:t>
              </a:r>
              <a:endParaRPr lang="ko-KR" altLang="en-US" sz="1200" dirty="0">
                <a:solidFill>
                  <a:schemeClr val="tx1">
                    <a:lumMod val="75000"/>
                    <a:lumOff val="25000"/>
                  </a:schemeClr>
                </a:solidFill>
                <a:cs typeface="Arial" pitchFamily="34" charset="0"/>
              </a:endParaRPr>
            </a:p>
          </p:txBody>
        </p:sp>
        <p:sp>
          <p:nvSpPr>
            <p:cNvPr id="26" name="TextBox 25">
              <a:extLst>
                <a:ext uri="{FF2B5EF4-FFF2-40B4-BE49-F238E27FC236}">
                  <a16:creationId xmlns:a16="http://schemas.microsoft.com/office/drawing/2014/main" id="{590720E8-CFB7-45E1-BC02-8E10D68CADAE}"/>
                </a:ext>
              </a:extLst>
            </p:cNvPr>
            <p:cNvSpPr txBox="1"/>
            <p:nvPr/>
          </p:nvSpPr>
          <p:spPr>
            <a:xfrm>
              <a:off x="1324730" y="4394533"/>
              <a:ext cx="2466632" cy="276999"/>
            </a:xfrm>
            <a:prstGeom prst="rect">
              <a:avLst/>
            </a:prstGeom>
            <a:noFill/>
          </p:spPr>
          <p:txBody>
            <a:bodyPr wrap="square" rtlCol="0">
              <a:spAutoFit/>
            </a:bodyPr>
            <a:lstStyle/>
            <a:p>
              <a:pPr algn="ctr"/>
              <a:r>
                <a:rPr lang="en-US" altLang="ko-KR" sz="1200" b="1" dirty="0">
                  <a:solidFill>
                    <a:schemeClr val="accent1"/>
                  </a:solidFill>
                  <a:cs typeface="Arial" pitchFamily="34" charset="0"/>
                </a:rPr>
                <a:t>Your Text Here</a:t>
              </a:r>
              <a:endParaRPr lang="ko-KR" altLang="en-US" sz="1200" b="1" dirty="0">
                <a:solidFill>
                  <a:schemeClr val="accent1"/>
                </a:solidFill>
                <a:cs typeface="Arial" pitchFamily="34" charset="0"/>
              </a:endParaRPr>
            </a:p>
          </p:txBody>
        </p:sp>
      </p:grpSp>
    </p:spTree>
    <p:extLst>
      <p:ext uri="{BB962C8B-B14F-4D97-AF65-F5344CB8AC3E}">
        <p14:creationId xmlns:p14="http://schemas.microsoft.com/office/powerpoint/2010/main" val="8482126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735F7F3-C1B5-4B60-A00A-4EB618DDFB5A}"/>
              </a:ext>
            </a:extLst>
          </p:cNvPr>
          <p:cNvSpPr>
            <a:spLocks noGrp="1"/>
          </p:cNvSpPr>
          <p:nvPr>
            <p:ph type="body" sz="quarter" idx="10"/>
          </p:nvPr>
        </p:nvSpPr>
        <p:spPr/>
        <p:txBody>
          <a:bodyPr/>
          <a:lstStyle/>
          <a:p>
            <a:r>
              <a:rPr lang="en-US" dirty="0"/>
              <a:t>Infographic Style</a:t>
            </a:r>
          </a:p>
        </p:txBody>
      </p:sp>
      <p:sp>
        <p:nvSpPr>
          <p:cNvPr id="3" name="Rectangle 2">
            <a:extLst>
              <a:ext uri="{FF2B5EF4-FFF2-40B4-BE49-F238E27FC236}">
                <a16:creationId xmlns:a16="http://schemas.microsoft.com/office/drawing/2014/main" id="{6CB6EB7B-3CB5-4AB7-95CC-9A51B7531508}"/>
              </a:ext>
            </a:extLst>
          </p:cNvPr>
          <p:cNvSpPr/>
          <p:nvPr/>
        </p:nvSpPr>
        <p:spPr>
          <a:xfrm>
            <a:off x="894224" y="1760684"/>
            <a:ext cx="10392170" cy="101546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4" name="Rectangle 3">
            <a:extLst>
              <a:ext uri="{FF2B5EF4-FFF2-40B4-BE49-F238E27FC236}">
                <a16:creationId xmlns:a16="http://schemas.microsoft.com/office/drawing/2014/main" id="{A72FADDD-C96D-490C-97ED-F8AD365DA812}"/>
              </a:ext>
            </a:extLst>
          </p:cNvPr>
          <p:cNvSpPr/>
          <p:nvPr/>
        </p:nvSpPr>
        <p:spPr>
          <a:xfrm>
            <a:off x="894224" y="2849782"/>
            <a:ext cx="10392170" cy="101546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5" name="Rectangle 4">
            <a:extLst>
              <a:ext uri="{FF2B5EF4-FFF2-40B4-BE49-F238E27FC236}">
                <a16:creationId xmlns:a16="http://schemas.microsoft.com/office/drawing/2014/main" id="{1BCF38CA-206D-45F4-8841-2A6D6382E3C0}"/>
              </a:ext>
            </a:extLst>
          </p:cNvPr>
          <p:cNvSpPr/>
          <p:nvPr/>
        </p:nvSpPr>
        <p:spPr>
          <a:xfrm>
            <a:off x="894224" y="3938880"/>
            <a:ext cx="10392170" cy="101546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6" name="Rectangle 5">
            <a:extLst>
              <a:ext uri="{FF2B5EF4-FFF2-40B4-BE49-F238E27FC236}">
                <a16:creationId xmlns:a16="http://schemas.microsoft.com/office/drawing/2014/main" id="{A952F504-5D78-4289-9889-2926EF76BD09}"/>
              </a:ext>
            </a:extLst>
          </p:cNvPr>
          <p:cNvSpPr/>
          <p:nvPr/>
        </p:nvSpPr>
        <p:spPr>
          <a:xfrm>
            <a:off x="894224" y="5027978"/>
            <a:ext cx="10392170" cy="101546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nvGrpSpPr>
          <p:cNvPr id="11" name="Group 10">
            <a:extLst>
              <a:ext uri="{FF2B5EF4-FFF2-40B4-BE49-F238E27FC236}">
                <a16:creationId xmlns:a16="http://schemas.microsoft.com/office/drawing/2014/main" id="{795B1ED2-6E51-4CC2-8CB5-1C700762573D}"/>
              </a:ext>
            </a:extLst>
          </p:cNvPr>
          <p:cNvGrpSpPr/>
          <p:nvPr/>
        </p:nvGrpSpPr>
        <p:grpSpPr>
          <a:xfrm>
            <a:off x="1341670" y="1805797"/>
            <a:ext cx="3613674" cy="923330"/>
            <a:chOff x="3697808" y="4311889"/>
            <a:chExt cx="1177192" cy="923330"/>
          </a:xfrm>
        </p:grpSpPr>
        <p:sp>
          <p:nvSpPr>
            <p:cNvPr id="12" name="TextBox 11">
              <a:extLst>
                <a:ext uri="{FF2B5EF4-FFF2-40B4-BE49-F238E27FC236}">
                  <a16:creationId xmlns:a16="http://schemas.microsoft.com/office/drawing/2014/main" id="{0198B32A-DF97-484B-91CD-A913796671DB}"/>
                </a:ext>
              </a:extLst>
            </p:cNvPr>
            <p:cNvSpPr txBox="1"/>
            <p:nvPr/>
          </p:nvSpPr>
          <p:spPr>
            <a:xfrm>
              <a:off x="3697808" y="4588888"/>
              <a:ext cx="1177192" cy="646331"/>
            </a:xfrm>
            <a:prstGeom prst="rect">
              <a:avLst/>
            </a:prstGeom>
            <a:noFill/>
          </p:spPr>
          <p:txBody>
            <a:bodyPr wrap="square" rtlCol="0">
              <a:spAutoFit/>
            </a:bodyPr>
            <a:lstStyle/>
            <a:p>
              <a:r>
                <a:rPr lang="en-US" altLang="ko-KR" sz="1200" dirty="0">
                  <a:solidFill>
                    <a:schemeClr val="bg1"/>
                  </a:solidFill>
                  <a:cs typeface="Arial" pitchFamily="34" charset="0"/>
                </a:rPr>
                <a:t>You can simply impress your audience and add a unique zing and appeal to your Presentations. Easy to change colors, photos. </a:t>
              </a:r>
              <a:endParaRPr lang="ko-KR" altLang="en-US" sz="1200" dirty="0">
                <a:solidFill>
                  <a:schemeClr val="bg1"/>
                </a:solidFill>
                <a:cs typeface="Arial" pitchFamily="34" charset="0"/>
              </a:endParaRPr>
            </a:p>
          </p:txBody>
        </p:sp>
        <p:sp>
          <p:nvSpPr>
            <p:cNvPr id="13" name="TextBox 12">
              <a:extLst>
                <a:ext uri="{FF2B5EF4-FFF2-40B4-BE49-F238E27FC236}">
                  <a16:creationId xmlns:a16="http://schemas.microsoft.com/office/drawing/2014/main" id="{9349429B-6686-482A-9EBA-3048B148CB2D}"/>
                </a:ext>
              </a:extLst>
            </p:cNvPr>
            <p:cNvSpPr txBox="1"/>
            <p:nvPr/>
          </p:nvSpPr>
          <p:spPr>
            <a:xfrm>
              <a:off x="3707816" y="4311889"/>
              <a:ext cx="1167184" cy="276999"/>
            </a:xfrm>
            <a:prstGeom prst="rect">
              <a:avLst/>
            </a:prstGeom>
            <a:noFill/>
          </p:spPr>
          <p:txBody>
            <a:bodyPr wrap="square" rtlCol="0">
              <a:spAutoFit/>
            </a:bodyPr>
            <a:lstStyle/>
            <a:p>
              <a:r>
                <a:rPr lang="en-US" altLang="ko-KR" sz="1200" b="1" dirty="0">
                  <a:solidFill>
                    <a:schemeClr val="bg1"/>
                  </a:solidFill>
                  <a:cs typeface="Arial" pitchFamily="34" charset="0"/>
                </a:rPr>
                <a:t>Your Text Here</a:t>
              </a:r>
              <a:endParaRPr lang="ko-KR" altLang="en-US" sz="1200" b="1" dirty="0">
                <a:solidFill>
                  <a:schemeClr val="bg1"/>
                </a:solidFill>
                <a:cs typeface="Arial" pitchFamily="34" charset="0"/>
              </a:endParaRPr>
            </a:p>
          </p:txBody>
        </p:sp>
      </p:grpSp>
      <p:grpSp>
        <p:nvGrpSpPr>
          <p:cNvPr id="14" name="Group 13">
            <a:extLst>
              <a:ext uri="{FF2B5EF4-FFF2-40B4-BE49-F238E27FC236}">
                <a16:creationId xmlns:a16="http://schemas.microsoft.com/office/drawing/2014/main" id="{645911F8-BDAE-41D4-90B4-2511DBCD6994}"/>
              </a:ext>
            </a:extLst>
          </p:cNvPr>
          <p:cNvGrpSpPr/>
          <p:nvPr/>
        </p:nvGrpSpPr>
        <p:grpSpPr>
          <a:xfrm>
            <a:off x="1341668" y="2894694"/>
            <a:ext cx="3613677" cy="923330"/>
            <a:chOff x="3697807" y="4311889"/>
            <a:chExt cx="1177193" cy="923330"/>
          </a:xfrm>
        </p:grpSpPr>
        <p:sp>
          <p:nvSpPr>
            <p:cNvPr id="15" name="TextBox 14">
              <a:extLst>
                <a:ext uri="{FF2B5EF4-FFF2-40B4-BE49-F238E27FC236}">
                  <a16:creationId xmlns:a16="http://schemas.microsoft.com/office/drawing/2014/main" id="{314FD12C-F8C7-4FD6-8DCE-E0D211414123}"/>
                </a:ext>
              </a:extLst>
            </p:cNvPr>
            <p:cNvSpPr txBox="1"/>
            <p:nvPr/>
          </p:nvSpPr>
          <p:spPr>
            <a:xfrm>
              <a:off x="3697807" y="4588888"/>
              <a:ext cx="1177192" cy="646331"/>
            </a:xfrm>
            <a:prstGeom prst="rect">
              <a:avLst/>
            </a:prstGeom>
            <a:noFill/>
          </p:spPr>
          <p:txBody>
            <a:bodyPr wrap="square" rtlCol="0">
              <a:spAutoFit/>
            </a:bodyPr>
            <a:lstStyle/>
            <a:p>
              <a:r>
                <a:rPr lang="en-US" altLang="ko-KR" sz="1200" dirty="0">
                  <a:solidFill>
                    <a:schemeClr val="bg1"/>
                  </a:solidFill>
                  <a:cs typeface="Arial" pitchFamily="34" charset="0"/>
                </a:rPr>
                <a:t>You can simply impress your audience and add a unique zing and appeal to your Presentations. Easy to change colors, photos. </a:t>
              </a:r>
              <a:endParaRPr lang="ko-KR" altLang="en-US" sz="1200" dirty="0">
                <a:solidFill>
                  <a:schemeClr val="bg1"/>
                </a:solidFill>
                <a:cs typeface="Arial" pitchFamily="34" charset="0"/>
              </a:endParaRPr>
            </a:p>
          </p:txBody>
        </p:sp>
        <p:sp>
          <p:nvSpPr>
            <p:cNvPr id="16" name="TextBox 15">
              <a:extLst>
                <a:ext uri="{FF2B5EF4-FFF2-40B4-BE49-F238E27FC236}">
                  <a16:creationId xmlns:a16="http://schemas.microsoft.com/office/drawing/2014/main" id="{5FEAA11A-BC3D-478B-9DC9-8D03365088F4}"/>
                </a:ext>
              </a:extLst>
            </p:cNvPr>
            <p:cNvSpPr txBox="1"/>
            <p:nvPr/>
          </p:nvSpPr>
          <p:spPr>
            <a:xfrm>
              <a:off x="3707816" y="4311889"/>
              <a:ext cx="1167184" cy="276999"/>
            </a:xfrm>
            <a:prstGeom prst="rect">
              <a:avLst/>
            </a:prstGeom>
            <a:noFill/>
          </p:spPr>
          <p:txBody>
            <a:bodyPr wrap="square" rtlCol="0">
              <a:spAutoFit/>
            </a:bodyPr>
            <a:lstStyle/>
            <a:p>
              <a:r>
                <a:rPr lang="en-US" altLang="ko-KR" sz="1200" b="1" dirty="0">
                  <a:solidFill>
                    <a:schemeClr val="bg1"/>
                  </a:solidFill>
                  <a:cs typeface="Arial" pitchFamily="34" charset="0"/>
                </a:rPr>
                <a:t>Your Text Here</a:t>
              </a:r>
              <a:endParaRPr lang="ko-KR" altLang="en-US" sz="1200" b="1" dirty="0">
                <a:solidFill>
                  <a:schemeClr val="bg1"/>
                </a:solidFill>
                <a:cs typeface="Arial" pitchFamily="34" charset="0"/>
              </a:endParaRPr>
            </a:p>
          </p:txBody>
        </p:sp>
      </p:grpSp>
      <p:grpSp>
        <p:nvGrpSpPr>
          <p:cNvPr id="17" name="Group 16">
            <a:extLst>
              <a:ext uri="{FF2B5EF4-FFF2-40B4-BE49-F238E27FC236}">
                <a16:creationId xmlns:a16="http://schemas.microsoft.com/office/drawing/2014/main" id="{1D605CDE-CC82-4334-8CFA-753721A23E7D}"/>
              </a:ext>
            </a:extLst>
          </p:cNvPr>
          <p:cNvGrpSpPr/>
          <p:nvPr/>
        </p:nvGrpSpPr>
        <p:grpSpPr>
          <a:xfrm>
            <a:off x="1341668" y="3983591"/>
            <a:ext cx="3613677" cy="923330"/>
            <a:chOff x="3697807" y="4311889"/>
            <a:chExt cx="1177193" cy="923330"/>
          </a:xfrm>
        </p:grpSpPr>
        <p:sp>
          <p:nvSpPr>
            <p:cNvPr id="18" name="TextBox 17">
              <a:extLst>
                <a:ext uri="{FF2B5EF4-FFF2-40B4-BE49-F238E27FC236}">
                  <a16:creationId xmlns:a16="http://schemas.microsoft.com/office/drawing/2014/main" id="{91E5E4FA-D39A-43AD-A87A-BE02623F2C72}"/>
                </a:ext>
              </a:extLst>
            </p:cNvPr>
            <p:cNvSpPr txBox="1"/>
            <p:nvPr/>
          </p:nvSpPr>
          <p:spPr>
            <a:xfrm>
              <a:off x="3697807" y="4588888"/>
              <a:ext cx="1177192" cy="646331"/>
            </a:xfrm>
            <a:prstGeom prst="rect">
              <a:avLst/>
            </a:prstGeom>
            <a:noFill/>
          </p:spPr>
          <p:txBody>
            <a:bodyPr wrap="square" rtlCol="0">
              <a:spAutoFit/>
            </a:bodyPr>
            <a:lstStyle/>
            <a:p>
              <a:r>
                <a:rPr lang="en-US" altLang="ko-KR" sz="1200" dirty="0">
                  <a:solidFill>
                    <a:schemeClr val="bg1"/>
                  </a:solidFill>
                  <a:cs typeface="Arial" pitchFamily="34" charset="0"/>
                </a:rPr>
                <a:t>You can simply impress your audience and add a unique zing and appeal to your Presentations. Easy to change colors, photos. </a:t>
              </a:r>
              <a:endParaRPr lang="ko-KR" altLang="en-US" sz="1200" dirty="0">
                <a:solidFill>
                  <a:schemeClr val="bg1"/>
                </a:solidFill>
                <a:cs typeface="Arial" pitchFamily="34" charset="0"/>
              </a:endParaRPr>
            </a:p>
          </p:txBody>
        </p:sp>
        <p:sp>
          <p:nvSpPr>
            <p:cNvPr id="19" name="TextBox 18">
              <a:extLst>
                <a:ext uri="{FF2B5EF4-FFF2-40B4-BE49-F238E27FC236}">
                  <a16:creationId xmlns:a16="http://schemas.microsoft.com/office/drawing/2014/main" id="{66202A68-1B51-4A4B-901D-67CD3EC7D163}"/>
                </a:ext>
              </a:extLst>
            </p:cNvPr>
            <p:cNvSpPr txBox="1"/>
            <p:nvPr/>
          </p:nvSpPr>
          <p:spPr>
            <a:xfrm>
              <a:off x="3707816" y="4311889"/>
              <a:ext cx="1167184" cy="276999"/>
            </a:xfrm>
            <a:prstGeom prst="rect">
              <a:avLst/>
            </a:prstGeom>
            <a:noFill/>
          </p:spPr>
          <p:txBody>
            <a:bodyPr wrap="square" rtlCol="0">
              <a:spAutoFit/>
            </a:bodyPr>
            <a:lstStyle/>
            <a:p>
              <a:r>
                <a:rPr lang="en-US" altLang="ko-KR" sz="1200" b="1" dirty="0">
                  <a:solidFill>
                    <a:schemeClr val="bg1"/>
                  </a:solidFill>
                  <a:cs typeface="Arial" pitchFamily="34" charset="0"/>
                </a:rPr>
                <a:t>Your Text Here</a:t>
              </a:r>
              <a:endParaRPr lang="ko-KR" altLang="en-US" sz="1200" b="1" dirty="0">
                <a:solidFill>
                  <a:schemeClr val="bg1"/>
                </a:solidFill>
                <a:cs typeface="Arial" pitchFamily="34" charset="0"/>
              </a:endParaRPr>
            </a:p>
          </p:txBody>
        </p:sp>
      </p:grpSp>
      <p:grpSp>
        <p:nvGrpSpPr>
          <p:cNvPr id="20" name="Group 19">
            <a:extLst>
              <a:ext uri="{FF2B5EF4-FFF2-40B4-BE49-F238E27FC236}">
                <a16:creationId xmlns:a16="http://schemas.microsoft.com/office/drawing/2014/main" id="{4A4126FD-2E14-4D50-8064-53AB6CB0CA7A}"/>
              </a:ext>
            </a:extLst>
          </p:cNvPr>
          <p:cNvGrpSpPr/>
          <p:nvPr/>
        </p:nvGrpSpPr>
        <p:grpSpPr>
          <a:xfrm>
            <a:off x="1341667" y="5072488"/>
            <a:ext cx="3663523" cy="923330"/>
            <a:chOff x="3697808" y="4311889"/>
            <a:chExt cx="1005918" cy="923330"/>
          </a:xfrm>
        </p:grpSpPr>
        <p:sp>
          <p:nvSpPr>
            <p:cNvPr id="21" name="TextBox 20">
              <a:extLst>
                <a:ext uri="{FF2B5EF4-FFF2-40B4-BE49-F238E27FC236}">
                  <a16:creationId xmlns:a16="http://schemas.microsoft.com/office/drawing/2014/main" id="{B12E48A4-86DE-4E8E-BC75-F04DF312836F}"/>
                </a:ext>
              </a:extLst>
            </p:cNvPr>
            <p:cNvSpPr txBox="1"/>
            <p:nvPr/>
          </p:nvSpPr>
          <p:spPr>
            <a:xfrm>
              <a:off x="3697808" y="4588888"/>
              <a:ext cx="1005918" cy="646331"/>
            </a:xfrm>
            <a:prstGeom prst="rect">
              <a:avLst/>
            </a:prstGeom>
            <a:noFill/>
          </p:spPr>
          <p:txBody>
            <a:bodyPr wrap="square" rtlCol="0">
              <a:spAutoFit/>
            </a:bodyPr>
            <a:lstStyle/>
            <a:p>
              <a:r>
                <a:rPr lang="en-US" altLang="ko-KR" sz="1200" dirty="0">
                  <a:solidFill>
                    <a:schemeClr val="bg1"/>
                  </a:solidFill>
                  <a:cs typeface="Arial" pitchFamily="34" charset="0"/>
                </a:rPr>
                <a:t>You can simply impress your audience and add a unique zing and appeal to your Presentations. Easy to change colors, photos. </a:t>
              </a:r>
              <a:endParaRPr lang="ko-KR" altLang="en-US" sz="1200" dirty="0">
                <a:solidFill>
                  <a:schemeClr val="bg1"/>
                </a:solidFill>
                <a:cs typeface="Arial" pitchFamily="34" charset="0"/>
              </a:endParaRPr>
            </a:p>
          </p:txBody>
        </p:sp>
        <p:sp>
          <p:nvSpPr>
            <p:cNvPr id="22" name="TextBox 21">
              <a:extLst>
                <a:ext uri="{FF2B5EF4-FFF2-40B4-BE49-F238E27FC236}">
                  <a16:creationId xmlns:a16="http://schemas.microsoft.com/office/drawing/2014/main" id="{16202295-CE49-4BB3-BB63-CF0692CF3F32}"/>
                </a:ext>
              </a:extLst>
            </p:cNvPr>
            <p:cNvSpPr txBox="1"/>
            <p:nvPr/>
          </p:nvSpPr>
          <p:spPr>
            <a:xfrm>
              <a:off x="3706359" y="4311889"/>
              <a:ext cx="997366" cy="276999"/>
            </a:xfrm>
            <a:prstGeom prst="rect">
              <a:avLst/>
            </a:prstGeom>
            <a:noFill/>
          </p:spPr>
          <p:txBody>
            <a:bodyPr wrap="square" rtlCol="0">
              <a:spAutoFit/>
            </a:bodyPr>
            <a:lstStyle/>
            <a:p>
              <a:r>
                <a:rPr lang="en-US" altLang="ko-KR" sz="1200" b="1" dirty="0">
                  <a:solidFill>
                    <a:schemeClr val="bg1"/>
                  </a:solidFill>
                  <a:cs typeface="Arial" pitchFamily="34" charset="0"/>
                </a:rPr>
                <a:t>Your Text Here</a:t>
              </a:r>
              <a:endParaRPr lang="ko-KR" altLang="en-US" sz="1200" b="1" dirty="0">
                <a:solidFill>
                  <a:schemeClr val="bg1"/>
                </a:solidFill>
                <a:cs typeface="Arial" pitchFamily="34" charset="0"/>
              </a:endParaRPr>
            </a:p>
          </p:txBody>
        </p:sp>
      </p:grpSp>
      <p:grpSp>
        <p:nvGrpSpPr>
          <p:cNvPr id="23" name="Group 22">
            <a:extLst>
              <a:ext uri="{FF2B5EF4-FFF2-40B4-BE49-F238E27FC236}">
                <a16:creationId xmlns:a16="http://schemas.microsoft.com/office/drawing/2014/main" id="{5FEE2D0C-3CAF-49FE-9893-1D7BD5893685}"/>
              </a:ext>
            </a:extLst>
          </p:cNvPr>
          <p:cNvGrpSpPr/>
          <p:nvPr/>
        </p:nvGrpSpPr>
        <p:grpSpPr>
          <a:xfrm>
            <a:off x="7235254" y="1805765"/>
            <a:ext cx="3658793" cy="923330"/>
            <a:chOff x="3697808" y="4311889"/>
            <a:chExt cx="1177192" cy="923330"/>
          </a:xfrm>
        </p:grpSpPr>
        <p:sp>
          <p:nvSpPr>
            <p:cNvPr id="24" name="TextBox 23">
              <a:extLst>
                <a:ext uri="{FF2B5EF4-FFF2-40B4-BE49-F238E27FC236}">
                  <a16:creationId xmlns:a16="http://schemas.microsoft.com/office/drawing/2014/main" id="{6BF8AF71-2A75-4A65-9367-E902FC210324}"/>
                </a:ext>
              </a:extLst>
            </p:cNvPr>
            <p:cNvSpPr txBox="1"/>
            <p:nvPr/>
          </p:nvSpPr>
          <p:spPr>
            <a:xfrm>
              <a:off x="3697808" y="4588888"/>
              <a:ext cx="1177192" cy="646331"/>
            </a:xfrm>
            <a:prstGeom prst="rect">
              <a:avLst/>
            </a:prstGeom>
            <a:noFill/>
          </p:spPr>
          <p:txBody>
            <a:bodyPr wrap="square" rtlCol="0">
              <a:spAutoFit/>
            </a:bodyPr>
            <a:lstStyle/>
            <a:p>
              <a:pPr algn="r"/>
              <a:r>
                <a:rPr lang="en-US" altLang="ko-KR" sz="1200" dirty="0">
                  <a:solidFill>
                    <a:schemeClr val="bg1"/>
                  </a:solidFill>
                  <a:cs typeface="Arial" pitchFamily="34" charset="0"/>
                </a:rPr>
                <a:t>You can simply impress your audience and add a unique zing and appeal to your Presentations. Easy to change colors, photos. </a:t>
              </a:r>
              <a:endParaRPr lang="ko-KR" altLang="en-US" sz="1200" dirty="0">
                <a:solidFill>
                  <a:schemeClr val="bg1"/>
                </a:solidFill>
                <a:cs typeface="Arial" pitchFamily="34" charset="0"/>
              </a:endParaRPr>
            </a:p>
          </p:txBody>
        </p:sp>
        <p:sp>
          <p:nvSpPr>
            <p:cNvPr id="25" name="TextBox 24">
              <a:extLst>
                <a:ext uri="{FF2B5EF4-FFF2-40B4-BE49-F238E27FC236}">
                  <a16:creationId xmlns:a16="http://schemas.microsoft.com/office/drawing/2014/main" id="{468F1AAE-7555-4C76-A991-7C8EFB357908}"/>
                </a:ext>
              </a:extLst>
            </p:cNvPr>
            <p:cNvSpPr txBox="1"/>
            <p:nvPr/>
          </p:nvSpPr>
          <p:spPr>
            <a:xfrm>
              <a:off x="3707816" y="4311889"/>
              <a:ext cx="1167184" cy="276999"/>
            </a:xfrm>
            <a:prstGeom prst="rect">
              <a:avLst/>
            </a:prstGeom>
            <a:noFill/>
          </p:spPr>
          <p:txBody>
            <a:bodyPr wrap="square" rtlCol="0">
              <a:spAutoFit/>
            </a:bodyPr>
            <a:lstStyle/>
            <a:p>
              <a:pPr algn="r"/>
              <a:r>
                <a:rPr lang="en-US" altLang="ko-KR" sz="1200" b="1" dirty="0">
                  <a:solidFill>
                    <a:schemeClr val="bg1"/>
                  </a:solidFill>
                  <a:cs typeface="Arial" pitchFamily="34" charset="0"/>
                </a:rPr>
                <a:t>Your Text Here</a:t>
              </a:r>
              <a:endParaRPr lang="ko-KR" altLang="en-US" sz="1200" b="1" dirty="0">
                <a:solidFill>
                  <a:schemeClr val="bg1"/>
                </a:solidFill>
                <a:cs typeface="Arial" pitchFamily="34" charset="0"/>
              </a:endParaRPr>
            </a:p>
          </p:txBody>
        </p:sp>
      </p:grpSp>
      <p:grpSp>
        <p:nvGrpSpPr>
          <p:cNvPr id="26" name="Group 25">
            <a:extLst>
              <a:ext uri="{FF2B5EF4-FFF2-40B4-BE49-F238E27FC236}">
                <a16:creationId xmlns:a16="http://schemas.microsoft.com/office/drawing/2014/main" id="{814E99FE-E283-478B-8C5B-D7DEDD3E13D8}"/>
              </a:ext>
            </a:extLst>
          </p:cNvPr>
          <p:cNvGrpSpPr/>
          <p:nvPr/>
        </p:nvGrpSpPr>
        <p:grpSpPr>
          <a:xfrm>
            <a:off x="7235254" y="2894662"/>
            <a:ext cx="3658793" cy="923330"/>
            <a:chOff x="3697808" y="4311889"/>
            <a:chExt cx="1177192" cy="923330"/>
          </a:xfrm>
        </p:grpSpPr>
        <p:sp>
          <p:nvSpPr>
            <p:cNvPr id="27" name="TextBox 26">
              <a:extLst>
                <a:ext uri="{FF2B5EF4-FFF2-40B4-BE49-F238E27FC236}">
                  <a16:creationId xmlns:a16="http://schemas.microsoft.com/office/drawing/2014/main" id="{22841909-2550-48E5-8D31-893B52A4D0E6}"/>
                </a:ext>
              </a:extLst>
            </p:cNvPr>
            <p:cNvSpPr txBox="1"/>
            <p:nvPr/>
          </p:nvSpPr>
          <p:spPr>
            <a:xfrm>
              <a:off x="3697808" y="4588888"/>
              <a:ext cx="1177192" cy="646331"/>
            </a:xfrm>
            <a:prstGeom prst="rect">
              <a:avLst/>
            </a:prstGeom>
            <a:noFill/>
          </p:spPr>
          <p:txBody>
            <a:bodyPr wrap="square" rtlCol="0">
              <a:spAutoFit/>
            </a:bodyPr>
            <a:lstStyle/>
            <a:p>
              <a:pPr algn="r"/>
              <a:r>
                <a:rPr lang="en-US" altLang="ko-KR" sz="1200" dirty="0">
                  <a:solidFill>
                    <a:schemeClr val="bg1"/>
                  </a:solidFill>
                  <a:cs typeface="Arial" pitchFamily="34" charset="0"/>
                </a:rPr>
                <a:t>You can simply impress your audience and add a unique zing and appeal to your Presentations. Easy to change colors, photos. </a:t>
              </a:r>
              <a:endParaRPr lang="ko-KR" altLang="en-US" sz="1200" dirty="0">
                <a:solidFill>
                  <a:schemeClr val="bg1"/>
                </a:solidFill>
                <a:cs typeface="Arial" pitchFamily="34" charset="0"/>
              </a:endParaRPr>
            </a:p>
          </p:txBody>
        </p:sp>
        <p:sp>
          <p:nvSpPr>
            <p:cNvPr id="28" name="TextBox 27">
              <a:extLst>
                <a:ext uri="{FF2B5EF4-FFF2-40B4-BE49-F238E27FC236}">
                  <a16:creationId xmlns:a16="http://schemas.microsoft.com/office/drawing/2014/main" id="{0050E3A7-574B-443E-90AC-27E4695984FF}"/>
                </a:ext>
              </a:extLst>
            </p:cNvPr>
            <p:cNvSpPr txBox="1"/>
            <p:nvPr/>
          </p:nvSpPr>
          <p:spPr>
            <a:xfrm>
              <a:off x="3707816" y="4311889"/>
              <a:ext cx="1167184" cy="276999"/>
            </a:xfrm>
            <a:prstGeom prst="rect">
              <a:avLst/>
            </a:prstGeom>
            <a:noFill/>
          </p:spPr>
          <p:txBody>
            <a:bodyPr wrap="square" rtlCol="0">
              <a:spAutoFit/>
            </a:bodyPr>
            <a:lstStyle/>
            <a:p>
              <a:pPr algn="r"/>
              <a:r>
                <a:rPr lang="en-US" altLang="ko-KR" sz="1200" b="1" dirty="0">
                  <a:solidFill>
                    <a:schemeClr val="bg1"/>
                  </a:solidFill>
                  <a:cs typeface="Arial" pitchFamily="34" charset="0"/>
                </a:rPr>
                <a:t>Your Text Here</a:t>
              </a:r>
              <a:endParaRPr lang="ko-KR" altLang="en-US" sz="1200" b="1" dirty="0">
                <a:solidFill>
                  <a:schemeClr val="bg1"/>
                </a:solidFill>
                <a:cs typeface="Arial" pitchFamily="34" charset="0"/>
              </a:endParaRPr>
            </a:p>
          </p:txBody>
        </p:sp>
      </p:grpSp>
      <p:grpSp>
        <p:nvGrpSpPr>
          <p:cNvPr id="29" name="Group 28">
            <a:extLst>
              <a:ext uri="{FF2B5EF4-FFF2-40B4-BE49-F238E27FC236}">
                <a16:creationId xmlns:a16="http://schemas.microsoft.com/office/drawing/2014/main" id="{1FC07BDA-3B56-42D0-8E00-86E048ADDFD5}"/>
              </a:ext>
            </a:extLst>
          </p:cNvPr>
          <p:cNvGrpSpPr/>
          <p:nvPr/>
        </p:nvGrpSpPr>
        <p:grpSpPr>
          <a:xfrm>
            <a:off x="7235254" y="3983559"/>
            <a:ext cx="3658793" cy="923330"/>
            <a:chOff x="3697808" y="4311889"/>
            <a:chExt cx="1177192" cy="923330"/>
          </a:xfrm>
        </p:grpSpPr>
        <p:sp>
          <p:nvSpPr>
            <p:cNvPr id="30" name="TextBox 29">
              <a:extLst>
                <a:ext uri="{FF2B5EF4-FFF2-40B4-BE49-F238E27FC236}">
                  <a16:creationId xmlns:a16="http://schemas.microsoft.com/office/drawing/2014/main" id="{E5E440D5-2A85-4634-8123-167A9220BBE1}"/>
                </a:ext>
              </a:extLst>
            </p:cNvPr>
            <p:cNvSpPr txBox="1"/>
            <p:nvPr/>
          </p:nvSpPr>
          <p:spPr>
            <a:xfrm>
              <a:off x="3697808" y="4588888"/>
              <a:ext cx="1177192" cy="646331"/>
            </a:xfrm>
            <a:prstGeom prst="rect">
              <a:avLst/>
            </a:prstGeom>
            <a:noFill/>
          </p:spPr>
          <p:txBody>
            <a:bodyPr wrap="square" rtlCol="0">
              <a:spAutoFit/>
            </a:bodyPr>
            <a:lstStyle/>
            <a:p>
              <a:pPr algn="r"/>
              <a:r>
                <a:rPr lang="en-US" altLang="ko-KR" sz="1200" dirty="0">
                  <a:solidFill>
                    <a:schemeClr val="bg1"/>
                  </a:solidFill>
                  <a:cs typeface="Arial" pitchFamily="34" charset="0"/>
                </a:rPr>
                <a:t>You can simply impress your audience and add a unique zing and appeal to your Presentations. Easy to change colors, photos. </a:t>
              </a:r>
              <a:endParaRPr lang="ko-KR" altLang="en-US" sz="1200" dirty="0">
                <a:solidFill>
                  <a:schemeClr val="bg1"/>
                </a:solidFill>
                <a:cs typeface="Arial" pitchFamily="34" charset="0"/>
              </a:endParaRPr>
            </a:p>
          </p:txBody>
        </p:sp>
        <p:sp>
          <p:nvSpPr>
            <p:cNvPr id="31" name="TextBox 30">
              <a:extLst>
                <a:ext uri="{FF2B5EF4-FFF2-40B4-BE49-F238E27FC236}">
                  <a16:creationId xmlns:a16="http://schemas.microsoft.com/office/drawing/2014/main" id="{83FF3A53-2306-4B93-822C-073A1651A338}"/>
                </a:ext>
              </a:extLst>
            </p:cNvPr>
            <p:cNvSpPr txBox="1"/>
            <p:nvPr/>
          </p:nvSpPr>
          <p:spPr>
            <a:xfrm>
              <a:off x="3707816" y="4311889"/>
              <a:ext cx="1167184" cy="276999"/>
            </a:xfrm>
            <a:prstGeom prst="rect">
              <a:avLst/>
            </a:prstGeom>
            <a:noFill/>
          </p:spPr>
          <p:txBody>
            <a:bodyPr wrap="square" rtlCol="0">
              <a:spAutoFit/>
            </a:bodyPr>
            <a:lstStyle/>
            <a:p>
              <a:pPr algn="r"/>
              <a:r>
                <a:rPr lang="en-US" altLang="ko-KR" sz="1200" b="1" dirty="0">
                  <a:solidFill>
                    <a:schemeClr val="bg1"/>
                  </a:solidFill>
                  <a:cs typeface="Arial" pitchFamily="34" charset="0"/>
                </a:rPr>
                <a:t>Your Text Here</a:t>
              </a:r>
              <a:endParaRPr lang="ko-KR" altLang="en-US" sz="1200" b="1" dirty="0">
                <a:solidFill>
                  <a:schemeClr val="bg1"/>
                </a:solidFill>
                <a:cs typeface="Arial" pitchFamily="34" charset="0"/>
              </a:endParaRPr>
            </a:p>
          </p:txBody>
        </p:sp>
      </p:grpSp>
      <p:grpSp>
        <p:nvGrpSpPr>
          <p:cNvPr id="32" name="Group 31">
            <a:extLst>
              <a:ext uri="{FF2B5EF4-FFF2-40B4-BE49-F238E27FC236}">
                <a16:creationId xmlns:a16="http://schemas.microsoft.com/office/drawing/2014/main" id="{F579CBC4-7D1A-4B82-B302-61787BF050A3}"/>
              </a:ext>
            </a:extLst>
          </p:cNvPr>
          <p:cNvGrpSpPr/>
          <p:nvPr/>
        </p:nvGrpSpPr>
        <p:grpSpPr>
          <a:xfrm>
            <a:off x="7235787" y="5072456"/>
            <a:ext cx="3658261" cy="923330"/>
            <a:chOff x="3697807" y="4311889"/>
            <a:chExt cx="1157153" cy="923330"/>
          </a:xfrm>
        </p:grpSpPr>
        <p:sp>
          <p:nvSpPr>
            <p:cNvPr id="33" name="TextBox 32">
              <a:extLst>
                <a:ext uri="{FF2B5EF4-FFF2-40B4-BE49-F238E27FC236}">
                  <a16:creationId xmlns:a16="http://schemas.microsoft.com/office/drawing/2014/main" id="{937ECF27-8B43-47C0-80F2-617AD3DD04E9}"/>
                </a:ext>
              </a:extLst>
            </p:cNvPr>
            <p:cNvSpPr txBox="1"/>
            <p:nvPr/>
          </p:nvSpPr>
          <p:spPr>
            <a:xfrm>
              <a:off x="3697807" y="4588888"/>
              <a:ext cx="1157152" cy="646331"/>
            </a:xfrm>
            <a:prstGeom prst="rect">
              <a:avLst/>
            </a:prstGeom>
            <a:noFill/>
          </p:spPr>
          <p:txBody>
            <a:bodyPr wrap="square" rtlCol="0">
              <a:spAutoFit/>
            </a:bodyPr>
            <a:lstStyle/>
            <a:p>
              <a:pPr algn="r"/>
              <a:r>
                <a:rPr lang="en-US" altLang="ko-KR" sz="1200" dirty="0">
                  <a:solidFill>
                    <a:schemeClr val="bg1"/>
                  </a:solidFill>
                  <a:cs typeface="Arial" pitchFamily="34" charset="0"/>
                </a:rPr>
                <a:t>You can simply impress your audience and add a unique zing and appeal to your Presentations. Easy to change colors, photos. </a:t>
              </a:r>
              <a:endParaRPr lang="ko-KR" altLang="en-US" sz="1200" dirty="0">
                <a:solidFill>
                  <a:schemeClr val="bg1"/>
                </a:solidFill>
                <a:cs typeface="Arial" pitchFamily="34" charset="0"/>
              </a:endParaRPr>
            </a:p>
          </p:txBody>
        </p:sp>
        <p:sp>
          <p:nvSpPr>
            <p:cNvPr id="34" name="TextBox 33">
              <a:extLst>
                <a:ext uri="{FF2B5EF4-FFF2-40B4-BE49-F238E27FC236}">
                  <a16:creationId xmlns:a16="http://schemas.microsoft.com/office/drawing/2014/main" id="{11FCA561-8FD0-49DD-92BC-0EA58A9F6B0E}"/>
                </a:ext>
              </a:extLst>
            </p:cNvPr>
            <p:cNvSpPr txBox="1"/>
            <p:nvPr/>
          </p:nvSpPr>
          <p:spPr>
            <a:xfrm>
              <a:off x="3707647" y="4311889"/>
              <a:ext cx="1147313" cy="276999"/>
            </a:xfrm>
            <a:prstGeom prst="rect">
              <a:avLst/>
            </a:prstGeom>
            <a:noFill/>
          </p:spPr>
          <p:txBody>
            <a:bodyPr wrap="square" rtlCol="0">
              <a:spAutoFit/>
            </a:bodyPr>
            <a:lstStyle/>
            <a:p>
              <a:pPr algn="r"/>
              <a:r>
                <a:rPr lang="en-US" altLang="ko-KR" sz="1200" b="1" dirty="0">
                  <a:solidFill>
                    <a:schemeClr val="bg1"/>
                  </a:solidFill>
                  <a:cs typeface="Arial" pitchFamily="34" charset="0"/>
                </a:rPr>
                <a:t>Your Text Here</a:t>
              </a:r>
              <a:endParaRPr lang="ko-KR" altLang="en-US" sz="1200" b="1" dirty="0">
                <a:solidFill>
                  <a:schemeClr val="bg1"/>
                </a:solidFill>
                <a:cs typeface="Arial" pitchFamily="34" charset="0"/>
              </a:endParaRPr>
            </a:p>
          </p:txBody>
        </p:sp>
      </p:grpSp>
      <p:grpSp>
        <p:nvGrpSpPr>
          <p:cNvPr id="35" name="Group 34">
            <a:extLst>
              <a:ext uri="{FF2B5EF4-FFF2-40B4-BE49-F238E27FC236}">
                <a16:creationId xmlns:a16="http://schemas.microsoft.com/office/drawing/2014/main" id="{159E8376-CA83-48E0-85EB-E1D179EE05DE}"/>
              </a:ext>
            </a:extLst>
          </p:cNvPr>
          <p:cNvGrpSpPr/>
          <p:nvPr/>
        </p:nvGrpSpPr>
        <p:grpSpPr>
          <a:xfrm rot="900000">
            <a:off x="5511835" y="1374870"/>
            <a:ext cx="1164735" cy="5168552"/>
            <a:chOff x="2183130" y="1760602"/>
            <a:chExt cx="1164735" cy="4452468"/>
          </a:xfrm>
        </p:grpSpPr>
        <p:pic>
          <p:nvPicPr>
            <p:cNvPr id="36" name="Picture 2" descr="E:\002-KIMS BUSINESS\007-04-1-FIVERR\01-PPT-TEMPLATE\COVER-PSD\05-cut-01.png">
              <a:extLst>
                <a:ext uri="{FF2B5EF4-FFF2-40B4-BE49-F238E27FC236}">
                  <a16:creationId xmlns:a16="http://schemas.microsoft.com/office/drawing/2014/main" id="{A7C692F5-0D2F-40BE-93CE-A43CBFB677B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6200000">
              <a:off x="1026014" y="3677652"/>
              <a:ext cx="4238901" cy="404801"/>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2" descr="E:\002-KIMS BUSINESS\007-04-1-FIVERR\01-PPT-TEMPLATE\COVER-PSD\05-cut-01.png">
              <a:extLst>
                <a:ext uri="{FF2B5EF4-FFF2-40B4-BE49-F238E27FC236}">
                  <a16:creationId xmlns:a16="http://schemas.microsoft.com/office/drawing/2014/main" id="{4F820450-3E4B-47A1-A4C3-5B74AFDF8C8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208935" y="3834073"/>
              <a:ext cx="4353192" cy="404801"/>
            </a:xfrm>
            <a:prstGeom prst="rect">
              <a:avLst/>
            </a:prstGeom>
            <a:noFill/>
            <a:extLst>
              <a:ext uri="{909E8E84-426E-40DD-AFC4-6F175D3DCCD1}">
                <a14:hiddenFill xmlns:a14="http://schemas.microsoft.com/office/drawing/2010/main">
                  <a:solidFill>
                    <a:srgbClr val="FFFFFF"/>
                  </a:solidFill>
                </a14:hiddenFill>
              </a:ext>
            </a:extLst>
          </p:spPr>
        </p:pic>
        <p:sp>
          <p:nvSpPr>
            <p:cNvPr id="38" name="Rectangle 37">
              <a:extLst>
                <a:ext uri="{FF2B5EF4-FFF2-40B4-BE49-F238E27FC236}">
                  <a16:creationId xmlns:a16="http://schemas.microsoft.com/office/drawing/2014/main" id="{77C7D5B1-B1D0-4A7F-B01E-3358E828F8D5}"/>
                </a:ext>
              </a:extLst>
            </p:cNvPr>
            <p:cNvSpPr/>
            <p:nvPr/>
          </p:nvSpPr>
          <p:spPr>
            <a:xfrm>
              <a:off x="2406367" y="1825336"/>
              <a:ext cx="695052" cy="43034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sp>
        <p:nvSpPr>
          <p:cNvPr id="7" name="TextBox 6">
            <a:extLst>
              <a:ext uri="{FF2B5EF4-FFF2-40B4-BE49-F238E27FC236}">
                <a16:creationId xmlns:a16="http://schemas.microsoft.com/office/drawing/2014/main" id="{F81EED59-1272-4814-B862-5A6ACA118BF9}"/>
              </a:ext>
            </a:extLst>
          </p:cNvPr>
          <p:cNvSpPr txBox="1"/>
          <p:nvPr/>
        </p:nvSpPr>
        <p:spPr>
          <a:xfrm>
            <a:off x="6224062" y="2005853"/>
            <a:ext cx="631374" cy="523220"/>
          </a:xfrm>
          <a:prstGeom prst="rect">
            <a:avLst/>
          </a:prstGeom>
          <a:noFill/>
        </p:spPr>
        <p:txBody>
          <a:bodyPr wrap="square" lIns="108000" rIns="108000" rtlCol="0">
            <a:spAutoFit/>
          </a:bodyPr>
          <a:lstStyle/>
          <a:p>
            <a:r>
              <a:rPr lang="en-US" altLang="ko-KR" sz="2800" b="1" dirty="0">
                <a:solidFill>
                  <a:schemeClr val="accent4"/>
                </a:solidFill>
                <a:cs typeface="Arial" pitchFamily="34" charset="0"/>
              </a:rPr>
              <a:t>01</a:t>
            </a:r>
            <a:endParaRPr lang="ko-KR" altLang="en-US" sz="2800" b="1" dirty="0">
              <a:solidFill>
                <a:schemeClr val="accent4"/>
              </a:solidFill>
              <a:cs typeface="Arial" pitchFamily="34" charset="0"/>
            </a:endParaRPr>
          </a:p>
        </p:txBody>
      </p:sp>
      <p:sp>
        <p:nvSpPr>
          <p:cNvPr id="8" name="TextBox 7">
            <a:extLst>
              <a:ext uri="{FF2B5EF4-FFF2-40B4-BE49-F238E27FC236}">
                <a16:creationId xmlns:a16="http://schemas.microsoft.com/office/drawing/2014/main" id="{BA46B2B4-6158-4075-8AEA-C995B319D693}"/>
              </a:ext>
            </a:extLst>
          </p:cNvPr>
          <p:cNvSpPr txBox="1"/>
          <p:nvPr/>
        </p:nvSpPr>
        <p:spPr>
          <a:xfrm>
            <a:off x="5928568" y="3095269"/>
            <a:ext cx="631374" cy="523220"/>
          </a:xfrm>
          <a:prstGeom prst="rect">
            <a:avLst/>
          </a:prstGeom>
          <a:noFill/>
        </p:spPr>
        <p:txBody>
          <a:bodyPr wrap="square" lIns="108000" rIns="108000" rtlCol="0">
            <a:spAutoFit/>
          </a:bodyPr>
          <a:lstStyle/>
          <a:p>
            <a:r>
              <a:rPr lang="en-US" altLang="ko-KR" sz="2800" b="1" dirty="0">
                <a:solidFill>
                  <a:schemeClr val="accent3"/>
                </a:solidFill>
                <a:cs typeface="Arial" pitchFamily="34" charset="0"/>
              </a:rPr>
              <a:t>02</a:t>
            </a:r>
            <a:endParaRPr lang="ko-KR" altLang="en-US" sz="2800" b="1" dirty="0">
              <a:solidFill>
                <a:schemeClr val="accent3"/>
              </a:solidFill>
              <a:cs typeface="Arial" pitchFamily="34" charset="0"/>
            </a:endParaRPr>
          </a:p>
        </p:txBody>
      </p:sp>
      <p:sp>
        <p:nvSpPr>
          <p:cNvPr id="9" name="TextBox 8">
            <a:extLst>
              <a:ext uri="{FF2B5EF4-FFF2-40B4-BE49-F238E27FC236}">
                <a16:creationId xmlns:a16="http://schemas.microsoft.com/office/drawing/2014/main" id="{30DBD312-FBAD-4229-AB0F-E8EF1FF90EE0}"/>
              </a:ext>
            </a:extLst>
          </p:cNvPr>
          <p:cNvSpPr txBox="1"/>
          <p:nvPr/>
        </p:nvSpPr>
        <p:spPr>
          <a:xfrm>
            <a:off x="5633072" y="4184685"/>
            <a:ext cx="631374" cy="523220"/>
          </a:xfrm>
          <a:prstGeom prst="rect">
            <a:avLst/>
          </a:prstGeom>
          <a:noFill/>
        </p:spPr>
        <p:txBody>
          <a:bodyPr wrap="square" lIns="108000" rIns="108000" rtlCol="0">
            <a:spAutoFit/>
          </a:bodyPr>
          <a:lstStyle/>
          <a:p>
            <a:r>
              <a:rPr lang="en-US" altLang="ko-KR" sz="2800" b="1" dirty="0">
                <a:solidFill>
                  <a:schemeClr val="accent2"/>
                </a:solidFill>
                <a:cs typeface="Arial" pitchFamily="34" charset="0"/>
              </a:rPr>
              <a:t>03</a:t>
            </a:r>
            <a:endParaRPr lang="ko-KR" altLang="en-US" sz="2800" b="1" dirty="0">
              <a:solidFill>
                <a:schemeClr val="accent2"/>
              </a:solidFill>
              <a:cs typeface="Arial" pitchFamily="34" charset="0"/>
            </a:endParaRPr>
          </a:p>
        </p:txBody>
      </p:sp>
      <p:sp>
        <p:nvSpPr>
          <p:cNvPr id="10" name="TextBox 9">
            <a:extLst>
              <a:ext uri="{FF2B5EF4-FFF2-40B4-BE49-F238E27FC236}">
                <a16:creationId xmlns:a16="http://schemas.microsoft.com/office/drawing/2014/main" id="{8AFE53F2-5A7D-46DA-A106-E14011A5F8CE}"/>
              </a:ext>
            </a:extLst>
          </p:cNvPr>
          <p:cNvSpPr txBox="1"/>
          <p:nvPr/>
        </p:nvSpPr>
        <p:spPr>
          <a:xfrm>
            <a:off x="5337576" y="5274101"/>
            <a:ext cx="631374" cy="523220"/>
          </a:xfrm>
          <a:prstGeom prst="rect">
            <a:avLst/>
          </a:prstGeom>
          <a:noFill/>
        </p:spPr>
        <p:txBody>
          <a:bodyPr wrap="square" lIns="108000" rIns="108000" rtlCol="0">
            <a:spAutoFit/>
          </a:bodyPr>
          <a:lstStyle/>
          <a:p>
            <a:r>
              <a:rPr lang="en-US" altLang="ko-KR" sz="2800" b="1" dirty="0">
                <a:solidFill>
                  <a:schemeClr val="accent1"/>
                </a:solidFill>
                <a:cs typeface="Arial" pitchFamily="34" charset="0"/>
              </a:rPr>
              <a:t>04</a:t>
            </a:r>
            <a:endParaRPr lang="ko-KR" altLang="en-US" sz="2800" b="1" dirty="0">
              <a:solidFill>
                <a:schemeClr val="accent1"/>
              </a:solidFill>
              <a:cs typeface="Arial" pitchFamily="34" charset="0"/>
            </a:endParaRPr>
          </a:p>
        </p:txBody>
      </p:sp>
    </p:spTree>
    <p:extLst>
      <p:ext uri="{BB962C8B-B14F-4D97-AF65-F5344CB8AC3E}">
        <p14:creationId xmlns:p14="http://schemas.microsoft.com/office/powerpoint/2010/main" val="119838368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4FB5FA6B-78AE-45D2-83C2-9102D54E95E4}"/>
              </a:ext>
            </a:extLst>
          </p:cNvPr>
          <p:cNvSpPr>
            <a:spLocks noGrp="1"/>
          </p:cNvSpPr>
          <p:nvPr>
            <p:ph type="pic" sz="quarter" idx="11"/>
          </p:nvPr>
        </p:nvSpPr>
        <p:spPr/>
      </p:sp>
      <p:grpSp>
        <p:nvGrpSpPr>
          <p:cNvPr id="17" name="Group 16">
            <a:extLst>
              <a:ext uri="{FF2B5EF4-FFF2-40B4-BE49-F238E27FC236}">
                <a16:creationId xmlns:a16="http://schemas.microsoft.com/office/drawing/2014/main" id="{EA48C844-D5A7-4888-8615-B675340BFCCA}"/>
              </a:ext>
            </a:extLst>
          </p:cNvPr>
          <p:cNvGrpSpPr/>
          <p:nvPr/>
        </p:nvGrpSpPr>
        <p:grpSpPr>
          <a:xfrm>
            <a:off x="416485" y="0"/>
            <a:ext cx="5746190" cy="6858000"/>
            <a:chOff x="416485" y="0"/>
            <a:chExt cx="5746190" cy="6858000"/>
          </a:xfrm>
        </p:grpSpPr>
        <p:grpSp>
          <p:nvGrpSpPr>
            <p:cNvPr id="13" name="Group 12">
              <a:extLst>
                <a:ext uri="{FF2B5EF4-FFF2-40B4-BE49-F238E27FC236}">
                  <a16:creationId xmlns:a16="http://schemas.microsoft.com/office/drawing/2014/main" id="{815488EB-B84C-4726-A4DB-402D7FF6DBB6}"/>
                </a:ext>
              </a:extLst>
            </p:cNvPr>
            <p:cNvGrpSpPr/>
            <p:nvPr/>
          </p:nvGrpSpPr>
          <p:grpSpPr>
            <a:xfrm>
              <a:off x="4562473" y="0"/>
              <a:ext cx="1600202" cy="3495675"/>
              <a:chOff x="4562473" y="0"/>
              <a:chExt cx="1600202" cy="3495675"/>
            </a:xfrm>
          </p:grpSpPr>
          <p:sp>
            <p:nvSpPr>
              <p:cNvPr id="10" name="Parallelogram 9">
                <a:extLst>
                  <a:ext uri="{FF2B5EF4-FFF2-40B4-BE49-F238E27FC236}">
                    <a16:creationId xmlns:a16="http://schemas.microsoft.com/office/drawing/2014/main" id="{9765930B-3EF8-4194-A268-2E44BD7797E2}"/>
                  </a:ext>
                </a:extLst>
              </p:cNvPr>
              <p:cNvSpPr/>
              <p:nvPr/>
            </p:nvSpPr>
            <p:spPr>
              <a:xfrm flipH="1">
                <a:off x="4562473" y="0"/>
                <a:ext cx="1600202" cy="3124200"/>
              </a:xfrm>
              <a:prstGeom prst="parallelogram">
                <a:avLst>
                  <a:gd name="adj" fmla="val 90649"/>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Parallelogram 10">
                <a:extLst>
                  <a:ext uri="{FF2B5EF4-FFF2-40B4-BE49-F238E27FC236}">
                    <a16:creationId xmlns:a16="http://schemas.microsoft.com/office/drawing/2014/main" id="{A8209EFD-BC6C-4B88-93A5-D363AF322BA3}"/>
                  </a:ext>
                </a:extLst>
              </p:cNvPr>
              <p:cNvSpPr/>
              <p:nvPr/>
            </p:nvSpPr>
            <p:spPr>
              <a:xfrm flipH="1">
                <a:off x="5056844" y="1466850"/>
                <a:ext cx="1039156" cy="2028825"/>
              </a:xfrm>
              <a:prstGeom prst="parallelogram">
                <a:avLst>
                  <a:gd name="adj" fmla="val 90649"/>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Parallelogram 11">
              <a:extLst>
                <a:ext uri="{FF2B5EF4-FFF2-40B4-BE49-F238E27FC236}">
                  <a16:creationId xmlns:a16="http://schemas.microsoft.com/office/drawing/2014/main" id="{AA0B12F4-3141-4688-A570-F36039041868}"/>
                </a:ext>
              </a:extLst>
            </p:cNvPr>
            <p:cNvSpPr/>
            <p:nvPr/>
          </p:nvSpPr>
          <p:spPr>
            <a:xfrm flipH="1">
              <a:off x="766298" y="6048375"/>
              <a:ext cx="500527" cy="809625"/>
            </a:xfrm>
            <a:prstGeom prst="parallelogram">
              <a:avLst>
                <a:gd name="adj" fmla="val 80206"/>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Parallelogram 15">
              <a:extLst>
                <a:ext uri="{FF2B5EF4-FFF2-40B4-BE49-F238E27FC236}">
                  <a16:creationId xmlns:a16="http://schemas.microsoft.com/office/drawing/2014/main" id="{CEB97FD3-969C-4BBB-9758-2332494136A3}"/>
                </a:ext>
              </a:extLst>
            </p:cNvPr>
            <p:cNvSpPr/>
            <p:nvPr/>
          </p:nvSpPr>
          <p:spPr>
            <a:xfrm rot="10800000" flipH="1">
              <a:off x="416485" y="4829175"/>
              <a:ext cx="1039156" cy="2028825"/>
            </a:xfrm>
            <a:prstGeom prst="parallelogram">
              <a:avLst>
                <a:gd name="adj" fmla="val 90649"/>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671FA361-76B2-4E77-B164-8FB55BB273FD}"/>
              </a:ext>
            </a:extLst>
          </p:cNvPr>
          <p:cNvGrpSpPr/>
          <p:nvPr/>
        </p:nvGrpSpPr>
        <p:grpSpPr>
          <a:xfrm>
            <a:off x="7939083" y="2601119"/>
            <a:ext cx="3806470" cy="925526"/>
            <a:chOff x="6328871" y="1411926"/>
            <a:chExt cx="4729770" cy="1122301"/>
          </a:xfrm>
        </p:grpSpPr>
        <p:sp>
          <p:nvSpPr>
            <p:cNvPr id="19" name="TextBox 18">
              <a:extLst>
                <a:ext uri="{FF2B5EF4-FFF2-40B4-BE49-F238E27FC236}">
                  <a16:creationId xmlns:a16="http://schemas.microsoft.com/office/drawing/2014/main" id="{CBCDA9AF-B356-4455-B682-72779DEB0D2B}"/>
                </a:ext>
              </a:extLst>
            </p:cNvPr>
            <p:cNvSpPr txBox="1"/>
            <p:nvPr/>
          </p:nvSpPr>
          <p:spPr>
            <a:xfrm>
              <a:off x="6328871" y="1750480"/>
              <a:ext cx="4729770" cy="783747"/>
            </a:xfrm>
            <a:prstGeom prst="rect">
              <a:avLst/>
            </a:prstGeom>
            <a:noFill/>
          </p:spPr>
          <p:txBody>
            <a:bodyPr wrap="square" rtlCol="0">
              <a:spAutoFit/>
            </a:bodyPr>
            <a:lstStyle/>
            <a:p>
              <a:r>
                <a:rPr lang="en-US" altLang="ko-KR" sz="1200" dirty="0">
                  <a:solidFill>
                    <a:schemeClr val="tx1">
                      <a:lumMod val="90000"/>
                      <a:lumOff val="10000"/>
                    </a:schemeClr>
                  </a:solidFill>
                  <a:cs typeface="Arial" pitchFamily="34" charset="0"/>
                </a:rPr>
                <a:t>Get a modern PowerPoint  Presentation that is beautifully designed. </a:t>
              </a:r>
              <a:r>
                <a:rPr lang="en-US" altLang="ko-KR" sz="1200" dirty="0">
                  <a:solidFill>
                    <a:schemeClr val="tx1">
                      <a:lumMod val="90000"/>
                      <a:lumOff val="10000"/>
                    </a:schemeClr>
                  </a:solidFill>
                  <a:ea typeface="FZShuTi" pitchFamily="2" charset="-122"/>
                  <a:cs typeface="Arial" pitchFamily="34" charset="0"/>
                </a:rPr>
                <a:t>I hope and I believe that this Template will your Time. </a:t>
              </a:r>
              <a:endParaRPr lang="en-US" altLang="ko-KR" sz="1200" dirty="0">
                <a:solidFill>
                  <a:schemeClr val="tx1">
                    <a:lumMod val="90000"/>
                    <a:lumOff val="10000"/>
                  </a:schemeClr>
                </a:solidFill>
                <a:cs typeface="Arial" pitchFamily="34" charset="0"/>
              </a:endParaRPr>
            </a:p>
          </p:txBody>
        </p:sp>
        <p:sp>
          <p:nvSpPr>
            <p:cNvPr id="20" name="TextBox 19">
              <a:extLst>
                <a:ext uri="{FF2B5EF4-FFF2-40B4-BE49-F238E27FC236}">
                  <a16:creationId xmlns:a16="http://schemas.microsoft.com/office/drawing/2014/main" id="{3C12029B-C36F-4F17-B7EF-D7EDDC8F798A}"/>
                </a:ext>
              </a:extLst>
            </p:cNvPr>
            <p:cNvSpPr txBox="1"/>
            <p:nvPr/>
          </p:nvSpPr>
          <p:spPr>
            <a:xfrm>
              <a:off x="6328871" y="1411926"/>
              <a:ext cx="4729770" cy="447855"/>
            </a:xfrm>
            <a:prstGeom prst="rect">
              <a:avLst/>
            </a:prstGeom>
            <a:noFill/>
          </p:spPr>
          <p:txBody>
            <a:bodyPr wrap="square" lIns="108000" rIns="108000" rtlCol="0">
              <a:spAutoFit/>
            </a:bodyPr>
            <a:lstStyle/>
            <a:p>
              <a:r>
                <a:rPr lang="en-US" altLang="ko-KR" b="1" dirty="0">
                  <a:solidFill>
                    <a:schemeClr val="tx1">
                      <a:lumMod val="90000"/>
                      <a:lumOff val="10000"/>
                    </a:schemeClr>
                  </a:solidFill>
                  <a:cs typeface="Arial" pitchFamily="34" charset="0"/>
                </a:rPr>
                <a:t>Contents</a:t>
              </a:r>
              <a:endParaRPr lang="ko-KR" altLang="en-US" b="1" dirty="0">
                <a:solidFill>
                  <a:schemeClr val="tx1">
                    <a:lumMod val="90000"/>
                    <a:lumOff val="10000"/>
                  </a:schemeClr>
                </a:solidFill>
                <a:cs typeface="Arial" pitchFamily="34" charset="0"/>
              </a:endParaRPr>
            </a:p>
          </p:txBody>
        </p:sp>
      </p:grpSp>
      <p:sp>
        <p:nvSpPr>
          <p:cNvPr id="21" name="TextBox 20">
            <a:extLst>
              <a:ext uri="{FF2B5EF4-FFF2-40B4-BE49-F238E27FC236}">
                <a16:creationId xmlns:a16="http://schemas.microsoft.com/office/drawing/2014/main" id="{DBD62C6E-61D1-430F-B0C3-F85D6AD117C8}"/>
              </a:ext>
            </a:extLst>
          </p:cNvPr>
          <p:cNvSpPr txBox="1"/>
          <p:nvPr/>
        </p:nvSpPr>
        <p:spPr>
          <a:xfrm>
            <a:off x="6620328" y="2709939"/>
            <a:ext cx="790112" cy="707886"/>
          </a:xfrm>
          <a:prstGeom prst="rect">
            <a:avLst/>
          </a:prstGeom>
          <a:noFill/>
        </p:spPr>
        <p:txBody>
          <a:bodyPr wrap="square" lIns="108000" rIns="108000" rtlCol="0">
            <a:spAutoFit/>
          </a:bodyPr>
          <a:lstStyle/>
          <a:p>
            <a:pPr algn="ctr"/>
            <a:r>
              <a:rPr lang="en-US" altLang="ko-KR" sz="4000" b="1" dirty="0">
                <a:solidFill>
                  <a:schemeClr val="accent1"/>
                </a:solidFill>
                <a:cs typeface="Arial" pitchFamily="34" charset="0"/>
              </a:rPr>
              <a:t>01</a:t>
            </a:r>
            <a:endParaRPr lang="ko-KR" altLang="en-US" sz="4000" b="1" dirty="0">
              <a:solidFill>
                <a:schemeClr val="accent1"/>
              </a:solidFill>
              <a:cs typeface="Arial" pitchFamily="34" charset="0"/>
            </a:endParaRPr>
          </a:p>
        </p:txBody>
      </p:sp>
      <p:sp>
        <p:nvSpPr>
          <p:cNvPr id="22" name="Half Frame 21">
            <a:extLst>
              <a:ext uri="{FF2B5EF4-FFF2-40B4-BE49-F238E27FC236}">
                <a16:creationId xmlns:a16="http://schemas.microsoft.com/office/drawing/2014/main" id="{68D21C87-EEF5-4EB6-9119-9B262318FC34}"/>
              </a:ext>
            </a:extLst>
          </p:cNvPr>
          <p:cNvSpPr/>
          <p:nvPr/>
        </p:nvSpPr>
        <p:spPr>
          <a:xfrm rot="8100000">
            <a:off x="7167934" y="2800862"/>
            <a:ext cx="526040" cy="526040"/>
          </a:xfrm>
          <a:prstGeom prst="halfFrame">
            <a:avLst>
              <a:gd name="adj1" fmla="val 20434"/>
              <a:gd name="adj2" fmla="val 20083"/>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90000"/>
                  <a:lumOff val="10000"/>
                </a:schemeClr>
              </a:solidFill>
            </a:endParaRPr>
          </a:p>
        </p:txBody>
      </p:sp>
      <p:grpSp>
        <p:nvGrpSpPr>
          <p:cNvPr id="23" name="Group 22">
            <a:extLst>
              <a:ext uri="{FF2B5EF4-FFF2-40B4-BE49-F238E27FC236}">
                <a16:creationId xmlns:a16="http://schemas.microsoft.com/office/drawing/2014/main" id="{E2267CD7-E9A6-4E81-A81C-1C7CAB72D330}"/>
              </a:ext>
            </a:extLst>
          </p:cNvPr>
          <p:cNvGrpSpPr/>
          <p:nvPr/>
        </p:nvGrpSpPr>
        <p:grpSpPr>
          <a:xfrm>
            <a:off x="8506329" y="3860239"/>
            <a:ext cx="3252898" cy="925526"/>
            <a:chOff x="6328871" y="1411926"/>
            <a:chExt cx="4041924" cy="1122301"/>
          </a:xfrm>
        </p:grpSpPr>
        <p:sp>
          <p:nvSpPr>
            <p:cNvPr id="24" name="TextBox 23">
              <a:extLst>
                <a:ext uri="{FF2B5EF4-FFF2-40B4-BE49-F238E27FC236}">
                  <a16:creationId xmlns:a16="http://schemas.microsoft.com/office/drawing/2014/main" id="{8E1D18FD-DD83-4F17-8B90-859E2593046B}"/>
                </a:ext>
              </a:extLst>
            </p:cNvPr>
            <p:cNvSpPr txBox="1"/>
            <p:nvPr/>
          </p:nvSpPr>
          <p:spPr>
            <a:xfrm>
              <a:off x="6328871" y="1750480"/>
              <a:ext cx="4041924" cy="783747"/>
            </a:xfrm>
            <a:prstGeom prst="rect">
              <a:avLst/>
            </a:prstGeom>
            <a:noFill/>
          </p:spPr>
          <p:txBody>
            <a:bodyPr wrap="square" rtlCol="0">
              <a:spAutoFit/>
            </a:bodyPr>
            <a:lstStyle/>
            <a:p>
              <a:r>
                <a:rPr lang="en-US" altLang="ko-KR" sz="1200" dirty="0">
                  <a:solidFill>
                    <a:schemeClr val="tx1">
                      <a:lumMod val="90000"/>
                      <a:lumOff val="10000"/>
                    </a:schemeClr>
                  </a:solidFill>
                  <a:cs typeface="Arial" pitchFamily="34" charset="0"/>
                </a:rPr>
                <a:t>Get a modern PowerPoint  Presentation that is beautifully designed. </a:t>
              </a:r>
              <a:r>
                <a:rPr lang="en-US" altLang="ko-KR" sz="1200" dirty="0">
                  <a:solidFill>
                    <a:schemeClr val="tx1">
                      <a:lumMod val="90000"/>
                      <a:lumOff val="10000"/>
                    </a:schemeClr>
                  </a:solidFill>
                  <a:ea typeface="FZShuTi" pitchFamily="2" charset="-122"/>
                  <a:cs typeface="Arial" pitchFamily="34" charset="0"/>
                </a:rPr>
                <a:t>I hope and I believe that this Template will your Time. </a:t>
              </a:r>
              <a:endParaRPr lang="en-US" altLang="ko-KR" sz="1200" dirty="0">
                <a:solidFill>
                  <a:schemeClr val="tx1">
                    <a:lumMod val="90000"/>
                    <a:lumOff val="10000"/>
                  </a:schemeClr>
                </a:solidFill>
                <a:cs typeface="Arial" pitchFamily="34" charset="0"/>
              </a:endParaRPr>
            </a:p>
          </p:txBody>
        </p:sp>
        <p:sp>
          <p:nvSpPr>
            <p:cNvPr id="25" name="TextBox 24">
              <a:extLst>
                <a:ext uri="{FF2B5EF4-FFF2-40B4-BE49-F238E27FC236}">
                  <a16:creationId xmlns:a16="http://schemas.microsoft.com/office/drawing/2014/main" id="{37D8BF91-9769-4F84-B140-0D1FC3E56C79}"/>
                </a:ext>
              </a:extLst>
            </p:cNvPr>
            <p:cNvSpPr txBox="1"/>
            <p:nvPr/>
          </p:nvSpPr>
          <p:spPr>
            <a:xfrm>
              <a:off x="6328871" y="1411926"/>
              <a:ext cx="4041924" cy="447855"/>
            </a:xfrm>
            <a:prstGeom prst="rect">
              <a:avLst/>
            </a:prstGeom>
            <a:noFill/>
          </p:spPr>
          <p:txBody>
            <a:bodyPr wrap="square" lIns="108000" rIns="108000" rtlCol="0">
              <a:spAutoFit/>
            </a:bodyPr>
            <a:lstStyle/>
            <a:p>
              <a:r>
                <a:rPr lang="en-US" altLang="ko-KR" b="1" dirty="0">
                  <a:solidFill>
                    <a:schemeClr val="tx1">
                      <a:lumMod val="90000"/>
                      <a:lumOff val="10000"/>
                    </a:schemeClr>
                  </a:solidFill>
                  <a:cs typeface="Arial" pitchFamily="34" charset="0"/>
                </a:rPr>
                <a:t>Contents</a:t>
              </a:r>
              <a:endParaRPr lang="ko-KR" altLang="en-US" b="1" dirty="0">
                <a:solidFill>
                  <a:schemeClr val="tx1">
                    <a:lumMod val="90000"/>
                    <a:lumOff val="10000"/>
                  </a:schemeClr>
                </a:solidFill>
                <a:cs typeface="Arial" pitchFamily="34" charset="0"/>
              </a:endParaRPr>
            </a:p>
          </p:txBody>
        </p:sp>
      </p:grpSp>
      <p:sp>
        <p:nvSpPr>
          <p:cNvPr id="26" name="TextBox 25">
            <a:extLst>
              <a:ext uri="{FF2B5EF4-FFF2-40B4-BE49-F238E27FC236}">
                <a16:creationId xmlns:a16="http://schemas.microsoft.com/office/drawing/2014/main" id="{D886C0DA-FE68-49F3-B1AD-FB774A3EECC4}"/>
              </a:ext>
            </a:extLst>
          </p:cNvPr>
          <p:cNvSpPr txBox="1"/>
          <p:nvPr/>
        </p:nvSpPr>
        <p:spPr>
          <a:xfrm>
            <a:off x="7187573" y="3969059"/>
            <a:ext cx="790112" cy="707886"/>
          </a:xfrm>
          <a:prstGeom prst="rect">
            <a:avLst/>
          </a:prstGeom>
          <a:noFill/>
        </p:spPr>
        <p:txBody>
          <a:bodyPr wrap="square" lIns="108000" rIns="108000" rtlCol="0">
            <a:spAutoFit/>
          </a:bodyPr>
          <a:lstStyle/>
          <a:p>
            <a:pPr algn="ctr"/>
            <a:r>
              <a:rPr lang="en-US" altLang="ko-KR" sz="4000" b="1" dirty="0">
                <a:solidFill>
                  <a:schemeClr val="accent2"/>
                </a:solidFill>
                <a:cs typeface="Arial" pitchFamily="34" charset="0"/>
              </a:rPr>
              <a:t>02</a:t>
            </a:r>
            <a:endParaRPr lang="ko-KR" altLang="en-US" sz="4000" b="1" dirty="0">
              <a:solidFill>
                <a:schemeClr val="accent2"/>
              </a:solidFill>
              <a:cs typeface="Arial" pitchFamily="34" charset="0"/>
            </a:endParaRPr>
          </a:p>
        </p:txBody>
      </p:sp>
      <p:sp>
        <p:nvSpPr>
          <p:cNvPr id="27" name="Half Frame 26">
            <a:extLst>
              <a:ext uri="{FF2B5EF4-FFF2-40B4-BE49-F238E27FC236}">
                <a16:creationId xmlns:a16="http://schemas.microsoft.com/office/drawing/2014/main" id="{AD993279-4AB3-4184-8D53-CAA4E238DD8C}"/>
              </a:ext>
            </a:extLst>
          </p:cNvPr>
          <p:cNvSpPr/>
          <p:nvPr/>
        </p:nvSpPr>
        <p:spPr>
          <a:xfrm rot="8100000">
            <a:off x="7735179" y="4059982"/>
            <a:ext cx="526040" cy="526040"/>
          </a:xfrm>
          <a:prstGeom prst="halfFrame">
            <a:avLst>
              <a:gd name="adj1" fmla="val 20434"/>
              <a:gd name="adj2" fmla="val 2008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90000"/>
                  <a:lumOff val="10000"/>
                </a:schemeClr>
              </a:solidFill>
            </a:endParaRPr>
          </a:p>
        </p:txBody>
      </p:sp>
      <p:grpSp>
        <p:nvGrpSpPr>
          <p:cNvPr id="28" name="Group 27">
            <a:extLst>
              <a:ext uri="{FF2B5EF4-FFF2-40B4-BE49-F238E27FC236}">
                <a16:creationId xmlns:a16="http://schemas.microsoft.com/office/drawing/2014/main" id="{1E74C5C2-F4F4-4DAB-989A-4B8AF0F42799}"/>
              </a:ext>
            </a:extLst>
          </p:cNvPr>
          <p:cNvGrpSpPr/>
          <p:nvPr/>
        </p:nvGrpSpPr>
        <p:grpSpPr>
          <a:xfrm>
            <a:off x="9073575" y="5119358"/>
            <a:ext cx="2699326" cy="1110191"/>
            <a:chOff x="6328871" y="1411926"/>
            <a:chExt cx="3354077" cy="1346228"/>
          </a:xfrm>
        </p:grpSpPr>
        <p:sp>
          <p:nvSpPr>
            <p:cNvPr id="29" name="TextBox 28">
              <a:extLst>
                <a:ext uri="{FF2B5EF4-FFF2-40B4-BE49-F238E27FC236}">
                  <a16:creationId xmlns:a16="http://schemas.microsoft.com/office/drawing/2014/main" id="{F0CE6FD7-7426-4A06-BA96-6A7BAF574AE9}"/>
                </a:ext>
              </a:extLst>
            </p:cNvPr>
            <p:cNvSpPr txBox="1"/>
            <p:nvPr/>
          </p:nvSpPr>
          <p:spPr>
            <a:xfrm>
              <a:off x="6328871" y="1750480"/>
              <a:ext cx="3354077" cy="1007674"/>
            </a:xfrm>
            <a:prstGeom prst="rect">
              <a:avLst/>
            </a:prstGeom>
            <a:noFill/>
          </p:spPr>
          <p:txBody>
            <a:bodyPr wrap="square" rtlCol="0">
              <a:spAutoFit/>
            </a:bodyPr>
            <a:lstStyle/>
            <a:p>
              <a:r>
                <a:rPr lang="en-US" altLang="ko-KR" sz="1200" dirty="0">
                  <a:solidFill>
                    <a:schemeClr val="tx1">
                      <a:lumMod val="90000"/>
                      <a:lumOff val="10000"/>
                    </a:schemeClr>
                  </a:solidFill>
                  <a:cs typeface="Arial" pitchFamily="34" charset="0"/>
                </a:rPr>
                <a:t>Get a modern PowerPoint  Presentation that is beautifully designed. </a:t>
              </a:r>
              <a:r>
                <a:rPr lang="en-US" altLang="ko-KR" sz="1200" dirty="0">
                  <a:solidFill>
                    <a:schemeClr val="tx1">
                      <a:lumMod val="90000"/>
                      <a:lumOff val="10000"/>
                    </a:schemeClr>
                  </a:solidFill>
                  <a:ea typeface="FZShuTi" pitchFamily="2" charset="-122"/>
                  <a:cs typeface="Arial" pitchFamily="34" charset="0"/>
                </a:rPr>
                <a:t>I hope and I believe that this Template will your Time. </a:t>
              </a:r>
              <a:endParaRPr lang="en-US" altLang="ko-KR" sz="1200" dirty="0">
                <a:solidFill>
                  <a:schemeClr val="tx1">
                    <a:lumMod val="90000"/>
                    <a:lumOff val="10000"/>
                  </a:schemeClr>
                </a:solidFill>
                <a:cs typeface="Arial" pitchFamily="34" charset="0"/>
              </a:endParaRPr>
            </a:p>
          </p:txBody>
        </p:sp>
        <p:sp>
          <p:nvSpPr>
            <p:cNvPr id="30" name="TextBox 29">
              <a:extLst>
                <a:ext uri="{FF2B5EF4-FFF2-40B4-BE49-F238E27FC236}">
                  <a16:creationId xmlns:a16="http://schemas.microsoft.com/office/drawing/2014/main" id="{7F904265-9F19-43B7-8BDB-2F1D6E549829}"/>
                </a:ext>
              </a:extLst>
            </p:cNvPr>
            <p:cNvSpPr txBox="1"/>
            <p:nvPr/>
          </p:nvSpPr>
          <p:spPr>
            <a:xfrm>
              <a:off x="6328871" y="1411926"/>
              <a:ext cx="3354077" cy="447855"/>
            </a:xfrm>
            <a:prstGeom prst="rect">
              <a:avLst/>
            </a:prstGeom>
            <a:noFill/>
          </p:spPr>
          <p:txBody>
            <a:bodyPr wrap="square" lIns="108000" rIns="108000" rtlCol="0">
              <a:spAutoFit/>
            </a:bodyPr>
            <a:lstStyle/>
            <a:p>
              <a:r>
                <a:rPr lang="en-US" altLang="ko-KR" b="1" dirty="0">
                  <a:solidFill>
                    <a:schemeClr val="tx1">
                      <a:lumMod val="90000"/>
                      <a:lumOff val="10000"/>
                    </a:schemeClr>
                  </a:solidFill>
                  <a:cs typeface="Arial" pitchFamily="34" charset="0"/>
                </a:rPr>
                <a:t>Contents</a:t>
              </a:r>
              <a:endParaRPr lang="ko-KR" altLang="en-US" b="1" dirty="0">
                <a:solidFill>
                  <a:schemeClr val="tx1">
                    <a:lumMod val="90000"/>
                    <a:lumOff val="10000"/>
                  </a:schemeClr>
                </a:solidFill>
                <a:cs typeface="Arial" pitchFamily="34" charset="0"/>
              </a:endParaRPr>
            </a:p>
          </p:txBody>
        </p:sp>
      </p:grpSp>
      <p:sp>
        <p:nvSpPr>
          <p:cNvPr id="31" name="TextBox 30">
            <a:extLst>
              <a:ext uri="{FF2B5EF4-FFF2-40B4-BE49-F238E27FC236}">
                <a16:creationId xmlns:a16="http://schemas.microsoft.com/office/drawing/2014/main" id="{2C7933FC-8347-428C-8048-DF49D47FF1E9}"/>
              </a:ext>
            </a:extLst>
          </p:cNvPr>
          <p:cNvSpPr txBox="1"/>
          <p:nvPr/>
        </p:nvSpPr>
        <p:spPr>
          <a:xfrm>
            <a:off x="7754819" y="5228179"/>
            <a:ext cx="790112" cy="707886"/>
          </a:xfrm>
          <a:prstGeom prst="rect">
            <a:avLst/>
          </a:prstGeom>
          <a:noFill/>
        </p:spPr>
        <p:txBody>
          <a:bodyPr wrap="square" lIns="108000" rIns="108000" rtlCol="0">
            <a:spAutoFit/>
          </a:bodyPr>
          <a:lstStyle/>
          <a:p>
            <a:pPr algn="ctr"/>
            <a:r>
              <a:rPr lang="en-US" altLang="ko-KR" sz="4000" b="1" dirty="0">
                <a:solidFill>
                  <a:schemeClr val="accent3"/>
                </a:solidFill>
                <a:cs typeface="Arial" pitchFamily="34" charset="0"/>
              </a:rPr>
              <a:t>03</a:t>
            </a:r>
            <a:endParaRPr lang="ko-KR" altLang="en-US" sz="4000" b="1" dirty="0">
              <a:solidFill>
                <a:schemeClr val="accent3"/>
              </a:solidFill>
              <a:cs typeface="Arial" pitchFamily="34" charset="0"/>
            </a:endParaRPr>
          </a:p>
        </p:txBody>
      </p:sp>
      <p:sp>
        <p:nvSpPr>
          <p:cNvPr id="32" name="Half Frame 31">
            <a:extLst>
              <a:ext uri="{FF2B5EF4-FFF2-40B4-BE49-F238E27FC236}">
                <a16:creationId xmlns:a16="http://schemas.microsoft.com/office/drawing/2014/main" id="{F9ECEFDF-30BC-47D9-8AB4-76C3F7543583}"/>
              </a:ext>
            </a:extLst>
          </p:cNvPr>
          <p:cNvSpPr/>
          <p:nvPr/>
        </p:nvSpPr>
        <p:spPr>
          <a:xfrm rot="8100000">
            <a:off x="8302425" y="5319102"/>
            <a:ext cx="526040" cy="526040"/>
          </a:xfrm>
          <a:prstGeom prst="halfFrame">
            <a:avLst>
              <a:gd name="adj1" fmla="val 20434"/>
              <a:gd name="adj2" fmla="val 20083"/>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90000"/>
                  <a:lumOff val="10000"/>
                </a:schemeClr>
              </a:solidFill>
            </a:endParaRPr>
          </a:p>
        </p:txBody>
      </p:sp>
      <p:sp>
        <p:nvSpPr>
          <p:cNvPr id="33" name="Title 11">
            <a:extLst>
              <a:ext uri="{FF2B5EF4-FFF2-40B4-BE49-F238E27FC236}">
                <a16:creationId xmlns:a16="http://schemas.microsoft.com/office/drawing/2014/main" id="{AFF8EB10-7D86-47FB-A2E0-E19328FE8FEA}"/>
              </a:ext>
            </a:extLst>
          </p:cNvPr>
          <p:cNvSpPr txBox="1">
            <a:spLocks/>
          </p:cNvSpPr>
          <p:nvPr/>
        </p:nvSpPr>
        <p:spPr>
          <a:xfrm>
            <a:off x="6371296" y="219231"/>
            <a:ext cx="4781549" cy="1749849"/>
          </a:xfrm>
          <a:prstGeom prst="rect">
            <a:avLst/>
          </a:prstGeom>
        </p:spPr>
        <p:txBody>
          <a:bodyPr anchor="ctr"/>
          <a:lstStyle>
            <a:lvl1pPr algn="l" defTabSz="914423"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ko-KR" sz="5400" dirty="0">
                <a:solidFill>
                  <a:schemeClr val="tx1">
                    <a:lumMod val="90000"/>
                    <a:lumOff val="10000"/>
                  </a:schemeClr>
                </a:solidFill>
              </a:rPr>
              <a:t>Portfolio Presentation</a:t>
            </a:r>
            <a:endParaRPr lang="ko-KR" altLang="en-US" sz="5400" dirty="0">
              <a:solidFill>
                <a:schemeClr val="tx1">
                  <a:lumMod val="90000"/>
                  <a:lumOff val="10000"/>
                </a:schemeClr>
              </a:solidFill>
            </a:endParaRPr>
          </a:p>
        </p:txBody>
      </p:sp>
    </p:spTree>
    <p:extLst>
      <p:ext uri="{BB962C8B-B14F-4D97-AF65-F5344CB8AC3E}">
        <p14:creationId xmlns:p14="http://schemas.microsoft.com/office/powerpoint/2010/main" val="24735853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735F7F3-C1B5-4B60-A00A-4EB618DDFB5A}"/>
              </a:ext>
            </a:extLst>
          </p:cNvPr>
          <p:cNvSpPr>
            <a:spLocks noGrp="1"/>
          </p:cNvSpPr>
          <p:nvPr>
            <p:ph type="body" sz="quarter" idx="10"/>
          </p:nvPr>
        </p:nvSpPr>
        <p:spPr/>
        <p:txBody>
          <a:bodyPr/>
          <a:lstStyle/>
          <a:p>
            <a:r>
              <a:rPr lang="en-US" dirty="0"/>
              <a:t>Infographic Style</a:t>
            </a:r>
          </a:p>
        </p:txBody>
      </p:sp>
      <p:sp>
        <p:nvSpPr>
          <p:cNvPr id="3" name="Rounded Rectangle 3">
            <a:extLst>
              <a:ext uri="{FF2B5EF4-FFF2-40B4-BE49-F238E27FC236}">
                <a16:creationId xmlns:a16="http://schemas.microsoft.com/office/drawing/2014/main" id="{6EF815A0-1B26-4481-968E-9CF48E6EDAFC}"/>
              </a:ext>
            </a:extLst>
          </p:cNvPr>
          <p:cNvSpPr/>
          <p:nvPr/>
        </p:nvSpPr>
        <p:spPr>
          <a:xfrm>
            <a:off x="976647" y="1680643"/>
            <a:ext cx="1344271" cy="1344271"/>
          </a:xfrm>
          <a:prstGeom prst="roundRect">
            <a:avLst>
              <a:gd name="adj" fmla="val 10715"/>
            </a:avLst>
          </a:prstGeom>
          <a:solidFill>
            <a:schemeClr val="bg1"/>
          </a:solidFill>
          <a:ln w="635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4" name="Rounded Rectangle 8">
            <a:extLst>
              <a:ext uri="{FF2B5EF4-FFF2-40B4-BE49-F238E27FC236}">
                <a16:creationId xmlns:a16="http://schemas.microsoft.com/office/drawing/2014/main" id="{15CA81C4-03A5-4F72-95FF-493DC3B004E3}"/>
              </a:ext>
            </a:extLst>
          </p:cNvPr>
          <p:cNvSpPr/>
          <p:nvPr/>
        </p:nvSpPr>
        <p:spPr>
          <a:xfrm>
            <a:off x="3985222" y="4660738"/>
            <a:ext cx="1344271" cy="1344271"/>
          </a:xfrm>
          <a:prstGeom prst="roundRect">
            <a:avLst>
              <a:gd name="adj" fmla="val 10715"/>
            </a:avLst>
          </a:prstGeom>
          <a:solidFill>
            <a:schemeClr val="bg1"/>
          </a:solidFill>
          <a:ln w="635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5" name="Rounded Rectangle 2">
            <a:extLst>
              <a:ext uri="{FF2B5EF4-FFF2-40B4-BE49-F238E27FC236}">
                <a16:creationId xmlns:a16="http://schemas.microsoft.com/office/drawing/2014/main" id="{33D06E0D-68EE-4D01-9ED1-2A3190AD2CE4}"/>
              </a:ext>
            </a:extLst>
          </p:cNvPr>
          <p:cNvSpPr/>
          <p:nvPr/>
        </p:nvSpPr>
        <p:spPr>
          <a:xfrm>
            <a:off x="2483026" y="1680643"/>
            <a:ext cx="1344271" cy="1344271"/>
          </a:xfrm>
          <a:prstGeom prst="roundRect">
            <a:avLst>
              <a:gd name="adj" fmla="val 10715"/>
            </a:avLst>
          </a:prstGeom>
          <a:solidFill>
            <a:schemeClr val="accent1"/>
          </a:solidFill>
          <a:ln w="635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6" name="Rounded Rectangle 7">
            <a:extLst>
              <a:ext uri="{FF2B5EF4-FFF2-40B4-BE49-F238E27FC236}">
                <a16:creationId xmlns:a16="http://schemas.microsoft.com/office/drawing/2014/main" id="{C3D401B5-0205-4374-A30D-3E5410A29F9E}"/>
              </a:ext>
            </a:extLst>
          </p:cNvPr>
          <p:cNvSpPr/>
          <p:nvPr/>
        </p:nvSpPr>
        <p:spPr>
          <a:xfrm>
            <a:off x="2483026" y="4660738"/>
            <a:ext cx="1344271" cy="1344271"/>
          </a:xfrm>
          <a:prstGeom prst="roundRect">
            <a:avLst>
              <a:gd name="adj" fmla="val 10715"/>
            </a:avLst>
          </a:prstGeom>
          <a:solidFill>
            <a:schemeClr val="accent1"/>
          </a:solidFill>
          <a:ln w="635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7" name="Rounded Rectangle 5">
            <a:extLst>
              <a:ext uri="{FF2B5EF4-FFF2-40B4-BE49-F238E27FC236}">
                <a16:creationId xmlns:a16="http://schemas.microsoft.com/office/drawing/2014/main" id="{5EFDD171-E4DD-4CA7-AB2B-4EC3C784093B}"/>
              </a:ext>
            </a:extLst>
          </p:cNvPr>
          <p:cNvSpPr/>
          <p:nvPr/>
        </p:nvSpPr>
        <p:spPr>
          <a:xfrm>
            <a:off x="3985222" y="3170690"/>
            <a:ext cx="1344271" cy="1344271"/>
          </a:xfrm>
          <a:prstGeom prst="roundRect">
            <a:avLst>
              <a:gd name="adj" fmla="val 10715"/>
            </a:avLst>
          </a:prstGeom>
          <a:solidFill>
            <a:schemeClr val="accent2"/>
          </a:solidFill>
          <a:ln w="635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 name="Rounded Rectangle 6">
            <a:extLst>
              <a:ext uri="{FF2B5EF4-FFF2-40B4-BE49-F238E27FC236}">
                <a16:creationId xmlns:a16="http://schemas.microsoft.com/office/drawing/2014/main" id="{592A0A65-8647-4402-94D3-98ABE2523F2D}"/>
              </a:ext>
            </a:extLst>
          </p:cNvPr>
          <p:cNvSpPr/>
          <p:nvPr/>
        </p:nvSpPr>
        <p:spPr>
          <a:xfrm>
            <a:off x="985016" y="3170690"/>
            <a:ext cx="1344271" cy="1344271"/>
          </a:xfrm>
          <a:prstGeom prst="roundRect">
            <a:avLst>
              <a:gd name="adj" fmla="val 10715"/>
            </a:avLst>
          </a:prstGeom>
          <a:solidFill>
            <a:schemeClr val="accent2"/>
          </a:solidFill>
          <a:ln w="635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9" name="Rounded Rectangle 4">
            <a:extLst>
              <a:ext uri="{FF2B5EF4-FFF2-40B4-BE49-F238E27FC236}">
                <a16:creationId xmlns:a16="http://schemas.microsoft.com/office/drawing/2014/main" id="{C882B45F-69E5-463E-AD81-D17D2B35E18F}"/>
              </a:ext>
            </a:extLst>
          </p:cNvPr>
          <p:cNvSpPr/>
          <p:nvPr/>
        </p:nvSpPr>
        <p:spPr>
          <a:xfrm>
            <a:off x="2483026" y="3170690"/>
            <a:ext cx="1344271" cy="1344271"/>
          </a:xfrm>
          <a:prstGeom prst="roundRect">
            <a:avLst>
              <a:gd name="adj" fmla="val 10715"/>
            </a:avLst>
          </a:prstGeom>
          <a:solidFill>
            <a:schemeClr val="bg1"/>
          </a:solidFill>
          <a:ln w="635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nvGrpSpPr>
          <p:cNvPr id="10" name="Group 9">
            <a:extLst>
              <a:ext uri="{FF2B5EF4-FFF2-40B4-BE49-F238E27FC236}">
                <a16:creationId xmlns:a16="http://schemas.microsoft.com/office/drawing/2014/main" id="{E789EDBF-2445-4508-8185-12449FE47CCF}"/>
              </a:ext>
            </a:extLst>
          </p:cNvPr>
          <p:cNvGrpSpPr/>
          <p:nvPr/>
        </p:nvGrpSpPr>
        <p:grpSpPr>
          <a:xfrm>
            <a:off x="1070024" y="1872597"/>
            <a:ext cx="1187957" cy="960360"/>
            <a:chOff x="3255230" y="2026427"/>
            <a:chExt cx="1352083" cy="960360"/>
          </a:xfrm>
        </p:grpSpPr>
        <p:sp>
          <p:nvSpPr>
            <p:cNvPr id="11" name="TextBox 10">
              <a:extLst>
                <a:ext uri="{FF2B5EF4-FFF2-40B4-BE49-F238E27FC236}">
                  <a16:creationId xmlns:a16="http://schemas.microsoft.com/office/drawing/2014/main" id="{D0C27100-DAFB-4CDB-936B-7900AF159320}"/>
                </a:ext>
              </a:extLst>
            </p:cNvPr>
            <p:cNvSpPr txBox="1"/>
            <p:nvPr/>
          </p:nvSpPr>
          <p:spPr>
            <a:xfrm>
              <a:off x="3255230" y="2026427"/>
              <a:ext cx="1352083" cy="276999"/>
            </a:xfrm>
            <a:prstGeom prst="rect">
              <a:avLst/>
            </a:prstGeom>
            <a:noFill/>
          </p:spPr>
          <p:txBody>
            <a:bodyPr wrap="square" rtlCol="0">
              <a:spAutoFit/>
            </a:bodyPr>
            <a:lstStyle/>
            <a:p>
              <a:pPr algn="ctr"/>
              <a:r>
                <a:rPr lang="en-US" altLang="ko-KR" sz="1200" b="1" dirty="0">
                  <a:solidFill>
                    <a:schemeClr val="tx1">
                      <a:lumMod val="75000"/>
                      <a:lumOff val="25000"/>
                    </a:schemeClr>
                  </a:solidFill>
                  <a:cs typeface="Arial" pitchFamily="34" charset="0"/>
                </a:rPr>
                <a:t>Add Text</a:t>
              </a:r>
              <a:endParaRPr lang="ko-KR" altLang="en-US" sz="1200" b="1" dirty="0">
                <a:solidFill>
                  <a:schemeClr val="tx1">
                    <a:lumMod val="75000"/>
                    <a:lumOff val="25000"/>
                  </a:schemeClr>
                </a:solidFill>
                <a:cs typeface="Arial" pitchFamily="34" charset="0"/>
              </a:endParaRPr>
            </a:p>
          </p:txBody>
        </p:sp>
        <p:sp>
          <p:nvSpPr>
            <p:cNvPr id="12" name="TextBox 11">
              <a:extLst>
                <a:ext uri="{FF2B5EF4-FFF2-40B4-BE49-F238E27FC236}">
                  <a16:creationId xmlns:a16="http://schemas.microsoft.com/office/drawing/2014/main" id="{0D34EFE8-2DEB-438A-93E3-BE8E27C348BD}"/>
                </a:ext>
              </a:extLst>
            </p:cNvPr>
            <p:cNvSpPr txBox="1"/>
            <p:nvPr/>
          </p:nvSpPr>
          <p:spPr>
            <a:xfrm>
              <a:off x="3255230" y="2340456"/>
              <a:ext cx="1352083" cy="646331"/>
            </a:xfrm>
            <a:prstGeom prst="rect">
              <a:avLst/>
            </a:prstGeom>
            <a:noFill/>
          </p:spPr>
          <p:txBody>
            <a:bodyPr wrap="square" rtlCol="0">
              <a:spAutoFit/>
            </a:bodyPr>
            <a:lstStyle/>
            <a:p>
              <a:pPr algn="ctr"/>
              <a:r>
                <a:rPr lang="en-US" altLang="ko-KR" sz="1200" dirty="0">
                  <a:solidFill>
                    <a:schemeClr val="tx1">
                      <a:lumMod val="75000"/>
                      <a:lumOff val="25000"/>
                    </a:schemeClr>
                  </a:solidFill>
                  <a:cs typeface="Arial" pitchFamily="34" charset="0"/>
                </a:rPr>
                <a:t>Simple PowerPoint Presentation</a:t>
              </a:r>
              <a:endParaRPr lang="ko-KR" altLang="en-US" sz="1200" dirty="0">
                <a:solidFill>
                  <a:schemeClr val="tx1">
                    <a:lumMod val="75000"/>
                    <a:lumOff val="25000"/>
                  </a:schemeClr>
                </a:solidFill>
                <a:cs typeface="Arial" pitchFamily="34" charset="0"/>
              </a:endParaRPr>
            </a:p>
          </p:txBody>
        </p:sp>
      </p:grpSp>
      <p:grpSp>
        <p:nvGrpSpPr>
          <p:cNvPr id="13" name="Group 12">
            <a:extLst>
              <a:ext uri="{FF2B5EF4-FFF2-40B4-BE49-F238E27FC236}">
                <a16:creationId xmlns:a16="http://schemas.microsoft.com/office/drawing/2014/main" id="{CFAB0A1A-74BF-4597-91D8-38B69B6B3F10}"/>
              </a:ext>
            </a:extLst>
          </p:cNvPr>
          <p:cNvGrpSpPr/>
          <p:nvPr/>
        </p:nvGrpSpPr>
        <p:grpSpPr>
          <a:xfrm>
            <a:off x="4038060" y="4837473"/>
            <a:ext cx="1238594" cy="960360"/>
            <a:chOff x="3255230" y="2026427"/>
            <a:chExt cx="1352083" cy="960360"/>
          </a:xfrm>
        </p:grpSpPr>
        <p:sp>
          <p:nvSpPr>
            <p:cNvPr id="14" name="TextBox 13">
              <a:extLst>
                <a:ext uri="{FF2B5EF4-FFF2-40B4-BE49-F238E27FC236}">
                  <a16:creationId xmlns:a16="http://schemas.microsoft.com/office/drawing/2014/main" id="{EE555482-C414-4C6B-853D-4463058BFBE8}"/>
                </a:ext>
              </a:extLst>
            </p:cNvPr>
            <p:cNvSpPr txBox="1"/>
            <p:nvPr/>
          </p:nvSpPr>
          <p:spPr>
            <a:xfrm>
              <a:off x="3255230" y="2026427"/>
              <a:ext cx="1352083" cy="276999"/>
            </a:xfrm>
            <a:prstGeom prst="rect">
              <a:avLst/>
            </a:prstGeom>
            <a:noFill/>
          </p:spPr>
          <p:txBody>
            <a:bodyPr wrap="square" rtlCol="0">
              <a:spAutoFit/>
            </a:bodyPr>
            <a:lstStyle/>
            <a:p>
              <a:pPr algn="ctr"/>
              <a:r>
                <a:rPr lang="en-US" altLang="ko-KR" sz="1200" b="1" dirty="0">
                  <a:solidFill>
                    <a:schemeClr val="tx1">
                      <a:lumMod val="75000"/>
                      <a:lumOff val="25000"/>
                    </a:schemeClr>
                  </a:solidFill>
                  <a:cs typeface="Arial" pitchFamily="34" charset="0"/>
                </a:rPr>
                <a:t>Add Text</a:t>
              </a:r>
              <a:endParaRPr lang="ko-KR" altLang="en-US" sz="1200" b="1" dirty="0">
                <a:solidFill>
                  <a:schemeClr val="tx1">
                    <a:lumMod val="75000"/>
                    <a:lumOff val="25000"/>
                  </a:schemeClr>
                </a:solidFill>
                <a:cs typeface="Arial" pitchFamily="34" charset="0"/>
              </a:endParaRPr>
            </a:p>
          </p:txBody>
        </p:sp>
        <p:sp>
          <p:nvSpPr>
            <p:cNvPr id="15" name="TextBox 14">
              <a:extLst>
                <a:ext uri="{FF2B5EF4-FFF2-40B4-BE49-F238E27FC236}">
                  <a16:creationId xmlns:a16="http://schemas.microsoft.com/office/drawing/2014/main" id="{72EF1930-1028-46F5-84B5-15B4F15D0732}"/>
                </a:ext>
              </a:extLst>
            </p:cNvPr>
            <p:cNvSpPr txBox="1"/>
            <p:nvPr/>
          </p:nvSpPr>
          <p:spPr>
            <a:xfrm>
              <a:off x="3255230" y="2340456"/>
              <a:ext cx="1352083" cy="646331"/>
            </a:xfrm>
            <a:prstGeom prst="rect">
              <a:avLst/>
            </a:prstGeom>
            <a:noFill/>
          </p:spPr>
          <p:txBody>
            <a:bodyPr wrap="square" rtlCol="0">
              <a:spAutoFit/>
            </a:bodyPr>
            <a:lstStyle/>
            <a:p>
              <a:pPr algn="ctr"/>
              <a:r>
                <a:rPr lang="en-US" altLang="ko-KR" sz="1200" dirty="0">
                  <a:solidFill>
                    <a:schemeClr val="tx1">
                      <a:lumMod val="75000"/>
                      <a:lumOff val="25000"/>
                    </a:schemeClr>
                  </a:solidFill>
                  <a:cs typeface="Arial" pitchFamily="34" charset="0"/>
                </a:rPr>
                <a:t>Simple PowerPoint Presentation</a:t>
              </a:r>
              <a:endParaRPr lang="ko-KR" altLang="en-US" sz="1200" dirty="0">
                <a:solidFill>
                  <a:schemeClr val="tx1">
                    <a:lumMod val="75000"/>
                    <a:lumOff val="25000"/>
                  </a:schemeClr>
                </a:solidFill>
                <a:cs typeface="Arial" pitchFamily="34" charset="0"/>
              </a:endParaRPr>
            </a:p>
          </p:txBody>
        </p:sp>
      </p:grpSp>
      <p:grpSp>
        <p:nvGrpSpPr>
          <p:cNvPr id="16" name="Group 15">
            <a:extLst>
              <a:ext uri="{FF2B5EF4-FFF2-40B4-BE49-F238E27FC236}">
                <a16:creationId xmlns:a16="http://schemas.microsoft.com/office/drawing/2014/main" id="{00F1531A-A4F2-4A9E-BDD5-1E67258C12BD}"/>
              </a:ext>
            </a:extLst>
          </p:cNvPr>
          <p:cNvGrpSpPr/>
          <p:nvPr/>
        </p:nvGrpSpPr>
        <p:grpSpPr>
          <a:xfrm>
            <a:off x="5953125" y="1738714"/>
            <a:ext cx="5371366" cy="923330"/>
            <a:chOff x="3017859" y="4283314"/>
            <a:chExt cx="2596222" cy="923330"/>
          </a:xfrm>
        </p:grpSpPr>
        <p:sp>
          <p:nvSpPr>
            <p:cNvPr id="17" name="TextBox 16">
              <a:extLst>
                <a:ext uri="{FF2B5EF4-FFF2-40B4-BE49-F238E27FC236}">
                  <a16:creationId xmlns:a16="http://schemas.microsoft.com/office/drawing/2014/main" id="{3C9AAFDD-AC80-4C67-925F-22EF720C841E}"/>
                </a:ext>
              </a:extLst>
            </p:cNvPr>
            <p:cNvSpPr txBox="1"/>
            <p:nvPr/>
          </p:nvSpPr>
          <p:spPr>
            <a:xfrm>
              <a:off x="3021856" y="4560313"/>
              <a:ext cx="2592225" cy="646331"/>
            </a:xfrm>
            <a:prstGeom prst="rect">
              <a:avLst/>
            </a:prstGeom>
            <a:noFill/>
          </p:spPr>
          <p:txBody>
            <a:bodyPr wrap="square" rtlCol="0">
              <a:spAutoFit/>
            </a:bodyPr>
            <a:lstStyle/>
            <a:p>
              <a:r>
                <a:rPr lang="en-US" altLang="ko-KR" sz="1200" dirty="0">
                  <a:cs typeface="Arial" pitchFamily="34" charset="0"/>
                </a:rPr>
                <a:t>You can simply impress your audience and add a unique zing and appeal to your Presentations. Get a modern PowerPoint  Presentation that is beautifully designed. Easy to change colors, photos and Text.   </a:t>
              </a:r>
            </a:p>
          </p:txBody>
        </p:sp>
        <p:sp>
          <p:nvSpPr>
            <p:cNvPr id="18" name="TextBox 17">
              <a:extLst>
                <a:ext uri="{FF2B5EF4-FFF2-40B4-BE49-F238E27FC236}">
                  <a16:creationId xmlns:a16="http://schemas.microsoft.com/office/drawing/2014/main" id="{05550839-5B19-41C6-B050-C413F2FF6CF4}"/>
                </a:ext>
              </a:extLst>
            </p:cNvPr>
            <p:cNvSpPr txBox="1"/>
            <p:nvPr/>
          </p:nvSpPr>
          <p:spPr>
            <a:xfrm>
              <a:off x="3017859" y="4283314"/>
              <a:ext cx="2596222" cy="276999"/>
            </a:xfrm>
            <a:prstGeom prst="rect">
              <a:avLst/>
            </a:prstGeom>
            <a:noFill/>
          </p:spPr>
          <p:txBody>
            <a:bodyPr wrap="square" rtlCol="0">
              <a:spAutoFit/>
            </a:bodyPr>
            <a:lstStyle/>
            <a:p>
              <a:r>
                <a:rPr lang="en-US" altLang="ko-KR" sz="1200" b="1" dirty="0">
                  <a:cs typeface="Arial" pitchFamily="34" charset="0"/>
                </a:rPr>
                <a:t>Your Text Here</a:t>
              </a:r>
              <a:endParaRPr lang="ko-KR" altLang="en-US" sz="1200" b="1" dirty="0">
                <a:cs typeface="Arial" pitchFamily="34" charset="0"/>
              </a:endParaRPr>
            </a:p>
          </p:txBody>
        </p:sp>
      </p:grpSp>
      <p:grpSp>
        <p:nvGrpSpPr>
          <p:cNvPr id="19" name="Group 18">
            <a:extLst>
              <a:ext uri="{FF2B5EF4-FFF2-40B4-BE49-F238E27FC236}">
                <a16:creationId xmlns:a16="http://schemas.microsoft.com/office/drawing/2014/main" id="{6126E994-F78C-41F9-B865-96C9D266A66F}"/>
              </a:ext>
            </a:extLst>
          </p:cNvPr>
          <p:cNvGrpSpPr/>
          <p:nvPr/>
        </p:nvGrpSpPr>
        <p:grpSpPr>
          <a:xfrm>
            <a:off x="5953125" y="2836254"/>
            <a:ext cx="5371366" cy="923330"/>
            <a:chOff x="3017859" y="4283314"/>
            <a:chExt cx="2596222" cy="923330"/>
          </a:xfrm>
        </p:grpSpPr>
        <p:sp>
          <p:nvSpPr>
            <p:cNvPr id="20" name="TextBox 19">
              <a:extLst>
                <a:ext uri="{FF2B5EF4-FFF2-40B4-BE49-F238E27FC236}">
                  <a16:creationId xmlns:a16="http://schemas.microsoft.com/office/drawing/2014/main" id="{397CE8F0-6EDC-4A10-865C-BC0C6AFFF2AA}"/>
                </a:ext>
              </a:extLst>
            </p:cNvPr>
            <p:cNvSpPr txBox="1"/>
            <p:nvPr/>
          </p:nvSpPr>
          <p:spPr>
            <a:xfrm>
              <a:off x="3021856" y="4560313"/>
              <a:ext cx="2592225" cy="646331"/>
            </a:xfrm>
            <a:prstGeom prst="rect">
              <a:avLst/>
            </a:prstGeom>
            <a:noFill/>
          </p:spPr>
          <p:txBody>
            <a:bodyPr wrap="square" rtlCol="0">
              <a:spAutoFit/>
            </a:bodyPr>
            <a:lstStyle/>
            <a:p>
              <a:r>
                <a:rPr lang="en-US" altLang="ko-KR" sz="1200" dirty="0">
                  <a:cs typeface="Arial" pitchFamily="34" charset="0"/>
                </a:rPr>
                <a:t>You can simply impress your audience and add a unique zing and appeal to your Presentations. Get a modern PowerPoint  Presentation that is beautifully designed. Easy to change colors, photos and Text.</a:t>
              </a:r>
            </a:p>
          </p:txBody>
        </p:sp>
        <p:sp>
          <p:nvSpPr>
            <p:cNvPr id="21" name="TextBox 20">
              <a:extLst>
                <a:ext uri="{FF2B5EF4-FFF2-40B4-BE49-F238E27FC236}">
                  <a16:creationId xmlns:a16="http://schemas.microsoft.com/office/drawing/2014/main" id="{CB7074C8-69EA-4D40-ABB4-365D2729F849}"/>
                </a:ext>
              </a:extLst>
            </p:cNvPr>
            <p:cNvSpPr txBox="1"/>
            <p:nvPr/>
          </p:nvSpPr>
          <p:spPr>
            <a:xfrm>
              <a:off x="3017859" y="4283314"/>
              <a:ext cx="2570188" cy="276999"/>
            </a:xfrm>
            <a:prstGeom prst="rect">
              <a:avLst/>
            </a:prstGeom>
            <a:noFill/>
          </p:spPr>
          <p:txBody>
            <a:bodyPr wrap="square" rtlCol="0">
              <a:spAutoFit/>
            </a:bodyPr>
            <a:lstStyle/>
            <a:p>
              <a:r>
                <a:rPr lang="en-US" altLang="ko-KR" sz="1200" b="1" dirty="0">
                  <a:cs typeface="Arial" pitchFamily="34" charset="0"/>
                </a:rPr>
                <a:t>Your Text Here</a:t>
              </a:r>
              <a:endParaRPr lang="ko-KR" altLang="en-US" sz="1200" b="1" dirty="0">
                <a:cs typeface="Arial" pitchFamily="34" charset="0"/>
              </a:endParaRPr>
            </a:p>
          </p:txBody>
        </p:sp>
      </p:grpSp>
      <p:grpSp>
        <p:nvGrpSpPr>
          <p:cNvPr id="22" name="Group 21">
            <a:extLst>
              <a:ext uri="{FF2B5EF4-FFF2-40B4-BE49-F238E27FC236}">
                <a16:creationId xmlns:a16="http://schemas.microsoft.com/office/drawing/2014/main" id="{9F71CB62-645E-427F-BB50-2A3B1E16E379}"/>
              </a:ext>
            </a:extLst>
          </p:cNvPr>
          <p:cNvGrpSpPr/>
          <p:nvPr/>
        </p:nvGrpSpPr>
        <p:grpSpPr>
          <a:xfrm>
            <a:off x="5953125" y="3933794"/>
            <a:ext cx="5371366" cy="923330"/>
            <a:chOff x="3017859" y="4283314"/>
            <a:chExt cx="2596222" cy="923330"/>
          </a:xfrm>
        </p:grpSpPr>
        <p:sp>
          <p:nvSpPr>
            <p:cNvPr id="23" name="TextBox 22">
              <a:extLst>
                <a:ext uri="{FF2B5EF4-FFF2-40B4-BE49-F238E27FC236}">
                  <a16:creationId xmlns:a16="http://schemas.microsoft.com/office/drawing/2014/main" id="{7EA15DD8-924E-437E-8E5A-C5417944CB0E}"/>
                </a:ext>
              </a:extLst>
            </p:cNvPr>
            <p:cNvSpPr txBox="1"/>
            <p:nvPr/>
          </p:nvSpPr>
          <p:spPr>
            <a:xfrm>
              <a:off x="3021856" y="4560313"/>
              <a:ext cx="2592225" cy="646331"/>
            </a:xfrm>
            <a:prstGeom prst="rect">
              <a:avLst/>
            </a:prstGeom>
            <a:noFill/>
          </p:spPr>
          <p:txBody>
            <a:bodyPr wrap="square" rtlCol="0">
              <a:spAutoFit/>
            </a:bodyPr>
            <a:lstStyle/>
            <a:p>
              <a:r>
                <a:rPr lang="en-US" altLang="ko-KR" sz="1200" dirty="0">
                  <a:cs typeface="Arial" pitchFamily="34" charset="0"/>
                </a:rPr>
                <a:t>You can simply impress your audience and add a unique zing and appeal to your Presentations. Get a modern PowerPoint  Presentation that is beautifully designed. Easy to change colors, photos and Text.</a:t>
              </a:r>
            </a:p>
          </p:txBody>
        </p:sp>
        <p:sp>
          <p:nvSpPr>
            <p:cNvPr id="24" name="TextBox 23">
              <a:extLst>
                <a:ext uri="{FF2B5EF4-FFF2-40B4-BE49-F238E27FC236}">
                  <a16:creationId xmlns:a16="http://schemas.microsoft.com/office/drawing/2014/main" id="{FBA79AB8-432D-4341-93EA-66264ADFA1DD}"/>
                </a:ext>
              </a:extLst>
            </p:cNvPr>
            <p:cNvSpPr txBox="1"/>
            <p:nvPr/>
          </p:nvSpPr>
          <p:spPr>
            <a:xfrm>
              <a:off x="3017859" y="4283314"/>
              <a:ext cx="2596222" cy="276999"/>
            </a:xfrm>
            <a:prstGeom prst="rect">
              <a:avLst/>
            </a:prstGeom>
            <a:noFill/>
          </p:spPr>
          <p:txBody>
            <a:bodyPr wrap="square" rtlCol="0">
              <a:spAutoFit/>
            </a:bodyPr>
            <a:lstStyle/>
            <a:p>
              <a:r>
                <a:rPr lang="en-US" altLang="ko-KR" sz="1200" b="1" dirty="0">
                  <a:cs typeface="Arial" pitchFamily="34" charset="0"/>
                </a:rPr>
                <a:t>Your Text Here</a:t>
              </a:r>
              <a:endParaRPr lang="ko-KR" altLang="en-US" sz="1200" b="1" dirty="0">
                <a:cs typeface="Arial" pitchFamily="34" charset="0"/>
              </a:endParaRPr>
            </a:p>
          </p:txBody>
        </p:sp>
      </p:grpSp>
      <p:grpSp>
        <p:nvGrpSpPr>
          <p:cNvPr id="25" name="Group 24">
            <a:extLst>
              <a:ext uri="{FF2B5EF4-FFF2-40B4-BE49-F238E27FC236}">
                <a16:creationId xmlns:a16="http://schemas.microsoft.com/office/drawing/2014/main" id="{AD0A7B65-4EF9-41A7-8ACB-39BF115805B5}"/>
              </a:ext>
            </a:extLst>
          </p:cNvPr>
          <p:cNvGrpSpPr/>
          <p:nvPr/>
        </p:nvGrpSpPr>
        <p:grpSpPr>
          <a:xfrm>
            <a:off x="5953125" y="5031333"/>
            <a:ext cx="5371366" cy="923330"/>
            <a:chOff x="3017859" y="4283314"/>
            <a:chExt cx="2596222" cy="923330"/>
          </a:xfrm>
        </p:grpSpPr>
        <p:sp>
          <p:nvSpPr>
            <p:cNvPr id="26" name="TextBox 25">
              <a:extLst>
                <a:ext uri="{FF2B5EF4-FFF2-40B4-BE49-F238E27FC236}">
                  <a16:creationId xmlns:a16="http://schemas.microsoft.com/office/drawing/2014/main" id="{D6B377BF-3240-44FE-897A-907D77D03716}"/>
                </a:ext>
              </a:extLst>
            </p:cNvPr>
            <p:cNvSpPr txBox="1"/>
            <p:nvPr/>
          </p:nvSpPr>
          <p:spPr>
            <a:xfrm>
              <a:off x="3021856" y="4560313"/>
              <a:ext cx="2592225" cy="646331"/>
            </a:xfrm>
            <a:prstGeom prst="rect">
              <a:avLst/>
            </a:prstGeom>
            <a:noFill/>
          </p:spPr>
          <p:txBody>
            <a:bodyPr wrap="square" rtlCol="0">
              <a:spAutoFit/>
            </a:bodyPr>
            <a:lstStyle/>
            <a:p>
              <a:r>
                <a:rPr lang="en-US" altLang="ko-KR" sz="1200" dirty="0">
                  <a:cs typeface="Arial" pitchFamily="34" charset="0"/>
                </a:rPr>
                <a:t>You can simply impress your audience and add a unique zing and appeal to your Presentations. Get a modern PowerPoint  Presentation that is beautifully designed. Easy to change colors, photos and Text.</a:t>
              </a:r>
            </a:p>
          </p:txBody>
        </p:sp>
        <p:sp>
          <p:nvSpPr>
            <p:cNvPr id="27" name="TextBox 26">
              <a:extLst>
                <a:ext uri="{FF2B5EF4-FFF2-40B4-BE49-F238E27FC236}">
                  <a16:creationId xmlns:a16="http://schemas.microsoft.com/office/drawing/2014/main" id="{D32B5231-DA06-44E1-A1BF-630225E987D7}"/>
                </a:ext>
              </a:extLst>
            </p:cNvPr>
            <p:cNvSpPr txBox="1"/>
            <p:nvPr/>
          </p:nvSpPr>
          <p:spPr>
            <a:xfrm>
              <a:off x="3017859" y="4283314"/>
              <a:ext cx="2596222" cy="276999"/>
            </a:xfrm>
            <a:prstGeom prst="rect">
              <a:avLst/>
            </a:prstGeom>
            <a:noFill/>
          </p:spPr>
          <p:txBody>
            <a:bodyPr wrap="square" rtlCol="0">
              <a:spAutoFit/>
            </a:bodyPr>
            <a:lstStyle/>
            <a:p>
              <a:r>
                <a:rPr lang="en-US" altLang="ko-KR" sz="1200" b="1" dirty="0">
                  <a:cs typeface="Arial" pitchFamily="34" charset="0"/>
                </a:rPr>
                <a:t>Your Text Here</a:t>
              </a:r>
              <a:endParaRPr lang="ko-KR" altLang="en-US" sz="1200" b="1" dirty="0">
                <a:cs typeface="Arial" pitchFamily="34" charset="0"/>
              </a:endParaRPr>
            </a:p>
          </p:txBody>
        </p:sp>
      </p:grpSp>
      <p:sp>
        <p:nvSpPr>
          <p:cNvPr id="28" name="Rectangle 130">
            <a:extLst>
              <a:ext uri="{FF2B5EF4-FFF2-40B4-BE49-F238E27FC236}">
                <a16:creationId xmlns:a16="http://schemas.microsoft.com/office/drawing/2014/main" id="{DB880447-6FAE-414F-9543-6C5063BAD77B}"/>
              </a:ext>
            </a:extLst>
          </p:cNvPr>
          <p:cNvSpPr/>
          <p:nvPr/>
        </p:nvSpPr>
        <p:spPr>
          <a:xfrm>
            <a:off x="2919194" y="5145250"/>
            <a:ext cx="439997" cy="441994"/>
          </a:xfrm>
          <a:custGeom>
            <a:avLst/>
            <a:gdLst/>
            <a:ahLst/>
            <a:cxnLst/>
            <a:rect l="l" t="t" r="r" b="b"/>
            <a:pathLst>
              <a:path w="371900" h="373588">
                <a:moveTo>
                  <a:pt x="297080" y="129105"/>
                </a:moveTo>
                <a:lnTo>
                  <a:pt x="284273" y="219737"/>
                </a:lnTo>
                <a:lnTo>
                  <a:pt x="305496" y="219737"/>
                </a:lnTo>
                <a:lnTo>
                  <a:pt x="333001" y="129105"/>
                </a:lnTo>
                <a:close/>
                <a:moveTo>
                  <a:pt x="228265" y="129105"/>
                </a:moveTo>
                <a:lnTo>
                  <a:pt x="228265" y="219737"/>
                </a:lnTo>
                <a:lnTo>
                  <a:pt x="250807" y="219737"/>
                </a:lnTo>
                <a:lnTo>
                  <a:pt x="263614" y="129105"/>
                </a:lnTo>
                <a:close/>
                <a:moveTo>
                  <a:pt x="157021" y="129105"/>
                </a:moveTo>
                <a:lnTo>
                  <a:pt x="175826" y="219737"/>
                </a:lnTo>
                <a:lnTo>
                  <a:pt x="195129" y="219737"/>
                </a:lnTo>
                <a:lnTo>
                  <a:pt x="195129" y="129105"/>
                </a:lnTo>
                <a:close/>
                <a:moveTo>
                  <a:pt x="93087" y="129105"/>
                </a:moveTo>
                <a:lnTo>
                  <a:pt x="117372" y="219737"/>
                </a:lnTo>
                <a:lnTo>
                  <a:pt x="141984" y="219737"/>
                </a:lnTo>
                <a:lnTo>
                  <a:pt x="123179" y="129105"/>
                </a:lnTo>
                <a:close/>
                <a:moveTo>
                  <a:pt x="58494" y="0"/>
                </a:moveTo>
                <a:lnTo>
                  <a:pt x="84208" y="95969"/>
                </a:lnTo>
                <a:lnTo>
                  <a:pt x="354346" y="95969"/>
                </a:lnTo>
                <a:lnTo>
                  <a:pt x="354346" y="97437"/>
                </a:lnTo>
                <a:cubicBezTo>
                  <a:pt x="356087" y="96136"/>
                  <a:pt x="357928" y="96353"/>
                  <a:pt x="359747" y="96905"/>
                </a:cubicBezTo>
                <a:lnTo>
                  <a:pt x="360371" y="97095"/>
                </a:lnTo>
                <a:cubicBezTo>
                  <a:pt x="368954" y="99700"/>
                  <a:pt x="373801" y="108770"/>
                  <a:pt x="371196" y="117354"/>
                </a:cubicBezTo>
                <a:lnTo>
                  <a:pt x="333339" y="242097"/>
                </a:lnTo>
                <a:cubicBezTo>
                  <a:pt x="331591" y="247858"/>
                  <a:pt x="326929" y="251935"/>
                  <a:pt x="321206" y="252122"/>
                </a:cubicBezTo>
                <a:lnTo>
                  <a:pt x="321206" y="252873"/>
                </a:lnTo>
                <a:lnTo>
                  <a:pt x="313576" y="252873"/>
                </a:lnTo>
                <a:cubicBezTo>
                  <a:pt x="313378" y="253010"/>
                  <a:pt x="313229" y="252967"/>
                  <a:pt x="313080" y="252922"/>
                </a:cubicBezTo>
                <a:lnTo>
                  <a:pt x="312919" y="252873"/>
                </a:lnTo>
                <a:lnTo>
                  <a:pt x="126251" y="252873"/>
                </a:lnTo>
                <a:lnTo>
                  <a:pt x="133971" y="281687"/>
                </a:lnTo>
                <a:lnTo>
                  <a:pt x="321075" y="281687"/>
                </a:lnTo>
                <a:lnTo>
                  <a:pt x="321075" y="314823"/>
                </a:lnTo>
                <a:lnTo>
                  <a:pt x="318480" y="314823"/>
                </a:lnTo>
                <a:cubicBezTo>
                  <a:pt x="329614" y="318311"/>
                  <a:pt x="336414" y="328969"/>
                  <a:pt x="336414" y="341215"/>
                </a:cubicBezTo>
                <a:cubicBezTo>
                  <a:pt x="336414" y="359094"/>
                  <a:pt x="321920" y="373588"/>
                  <a:pt x="304041" y="373588"/>
                </a:cubicBezTo>
                <a:cubicBezTo>
                  <a:pt x="286162" y="373588"/>
                  <a:pt x="271668" y="359094"/>
                  <a:pt x="271668" y="341215"/>
                </a:cubicBezTo>
                <a:cubicBezTo>
                  <a:pt x="271668" y="328969"/>
                  <a:pt x="278468" y="318311"/>
                  <a:pt x="289602" y="314823"/>
                </a:cubicBezTo>
                <a:lnTo>
                  <a:pt x="142850" y="314823"/>
                </a:lnTo>
                <a:lnTo>
                  <a:pt x="143397" y="316865"/>
                </a:lnTo>
                <a:cubicBezTo>
                  <a:pt x="151629" y="321811"/>
                  <a:pt x="156401" y="330956"/>
                  <a:pt x="156401" y="341215"/>
                </a:cubicBezTo>
                <a:cubicBezTo>
                  <a:pt x="156401" y="359094"/>
                  <a:pt x="141907" y="373588"/>
                  <a:pt x="124028" y="373588"/>
                </a:cubicBezTo>
                <a:cubicBezTo>
                  <a:pt x="106149" y="373588"/>
                  <a:pt x="91655" y="359094"/>
                  <a:pt x="91655" y="341215"/>
                </a:cubicBezTo>
                <a:cubicBezTo>
                  <a:pt x="91655" y="329356"/>
                  <a:pt x="98032" y="318986"/>
                  <a:pt x="108649" y="315212"/>
                </a:cubicBezTo>
                <a:lnTo>
                  <a:pt x="33542" y="34909"/>
                </a:lnTo>
                <a:lnTo>
                  <a:pt x="0" y="34909"/>
                </a:lnTo>
                <a:lnTo>
                  <a:pt x="0" y="1773"/>
                </a:lnTo>
                <a:lnTo>
                  <a:pt x="51879" y="177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solidFill>
                <a:schemeClr val="tx1"/>
              </a:solidFill>
            </a:endParaRPr>
          </a:p>
        </p:txBody>
      </p:sp>
      <p:sp>
        <p:nvSpPr>
          <p:cNvPr id="29" name="Round Same Side Corner Rectangle 11">
            <a:extLst>
              <a:ext uri="{FF2B5EF4-FFF2-40B4-BE49-F238E27FC236}">
                <a16:creationId xmlns:a16="http://schemas.microsoft.com/office/drawing/2014/main" id="{95EA5D47-AC26-468A-BCC9-F5A28F9C1C54}"/>
              </a:ext>
            </a:extLst>
          </p:cNvPr>
          <p:cNvSpPr>
            <a:spLocks noChangeAspect="1"/>
          </p:cNvSpPr>
          <p:nvPr/>
        </p:nvSpPr>
        <p:spPr>
          <a:xfrm rot="9900000">
            <a:off x="2967014" y="3624171"/>
            <a:ext cx="514894" cy="437304"/>
          </a:xfrm>
          <a:custGeom>
            <a:avLst/>
            <a:gdLst/>
            <a:ahLst/>
            <a:cxnLst/>
            <a:rect l="l" t="t" r="r" b="b"/>
            <a:pathLst>
              <a:path w="2911009" h="2472345">
                <a:moveTo>
                  <a:pt x="2219598" y="1335309"/>
                </a:moveTo>
                <a:lnTo>
                  <a:pt x="2219598" y="1222573"/>
                </a:lnTo>
                <a:cubicBezTo>
                  <a:pt x="2219598" y="1176944"/>
                  <a:pt x="2241926" y="1136530"/>
                  <a:pt x="2277694" y="1113650"/>
                </a:cubicBezTo>
                <a:lnTo>
                  <a:pt x="2277694" y="137786"/>
                </a:lnTo>
                <a:cubicBezTo>
                  <a:pt x="2277694" y="61689"/>
                  <a:pt x="2339383" y="0"/>
                  <a:pt x="2415480" y="0"/>
                </a:cubicBezTo>
                <a:lnTo>
                  <a:pt x="2545196" y="0"/>
                </a:lnTo>
                <a:cubicBezTo>
                  <a:pt x="2621293" y="0"/>
                  <a:pt x="2682982" y="61689"/>
                  <a:pt x="2682982" y="137786"/>
                </a:cubicBezTo>
                <a:lnTo>
                  <a:pt x="2682982" y="1099067"/>
                </a:lnTo>
                <a:cubicBezTo>
                  <a:pt x="2730197" y="1120049"/>
                  <a:pt x="2762708" y="1167515"/>
                  <a:pt x="2762708" y="1222573"/>
                </a:cubicBezTo>
                <a:lnTo>
                  <a:pt x="2762708" y="1480834"/>
                </a:lnTo>
                <a:close/>
                <a:moveTo>
                  <a:pt x="241900" y="1676361"/>
                </a:moveTo>
                <a:cubicBezTo>
                  <a:pt x="69371" y="1631107"/>
                  <a:pt x="-34146" y="1454930"/>
                  <a:pt x="10296" y="1282189"/>
                </a:cubicBezTo>
                <a:cubicBezTo>
                  <a:pt x="54739" y="1109449"/>
                  <a:pt x="230428" y="1005105"/>
                  <a:pt x="403375" y="1048736"/>
                </a:cubicBezTo>
                <a:cubicBezTo>
                  <a:pt x="349550" y="1257945"/>
                  <a:pt x="295726" y="1467153"/>
                  <a:pt x="241900" y="1676361"/>
                </a:cubicBezTo>
                <a:close/>
                <a:moveTo>
                  <a:pt x="2578947" y="2467929"/>
                </a:moveTo>
                <a:lnTo>
                  <a:pt x="1957545" y="2301425"/>
                </a:lnTo>
                <a:lnTo>
                  <a:pt x="2194209" y="1418183"/>
                </a:lnTo>
                <a:lnTo>
                  <a:pt x="2815611" y="1584687"/>
                </a:lnTo>
                <a:cubicBezTo>
                  <a:pt x="2884250" y="1603079"/>
                  <a:pt x="2924985" y="1673632"/>
                  <a:pt x="2906593" y="1742272"/>
                </a:cubicBezTo>
                <a:lnTo>
                  <a:pt x="2736532" y="2376947"/>
                </a:lnTo>
                <a:cubicBezTo>
                  <a:pt x="2718140" y="2445587"/>
                  <a:pt x="2647586" y="2486321"/>
                  <a:pt x="2578947" y="2467929"/>
                </a:cubicBezTo>
                <a:close/>
                <a:moveTo>
                  <a:pt x="610249" y="2287120"/>
                </a:moveTo>
                <a:lnTo>
                  <a:pt x="1020264" y="756923"/>
                </a:lnTo>
                <a:lnTo>
                  <a:pt x="2107356" y="1398691"/>
                </a:lnTo>
                <a:lnTo>
                  <a:pt x="1872582" y="2274879"/>
                </a:lnTo>
                <a:close/>
                <a:moveTo>
                  <a:pt x="426016" y="2349577"/>
                </a:moveTo>
                <a:lnTo>
                  <a:pt x="243978" y="2300800"/>
                </a:lnTo>
                <a:cubicBezTo>
                  <a:pt x="205115" y="2290387"/>
                  <a:pt x="182051" y="2250439"/>
                  <a:pt x="192464" y="2211576"/>
                </a:cubicBezTo>
                <a:lnTo>
                  <a:pt x="620679" y="613455"/>
                </a:lnTo>
                <a:cubicBezTo>
                  <a:pt x="631093" y="574592"/>
                  <a:pt x="671040" y="551528"/>
                  <a:pt x="709903" y="561941"/>
                </a:cubicBezTo>
                <a:lnTo>
                  <a:pt x="891942" y="610718"/>
                </a:lnTo>
                <a:cubicBezTo>
                  <a:pt x="930805" y="621132"/>
                  <a:pt x="953869" y="661079"/>
                  <a:pt x="943455" y="699942"/>
                </a:cubicBezTo>
                <a:lnTo>
                  <a:pt x="515240" y="2298064"/>
                </a:lnTo>
                <a:cubicBezTo>
                  <a:pt x="504827" y="2336927"/>
                  <a:pt x="464879" y="2359990"/>
                  <a:pt x="426016" y="2349577"/>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30" name="Rectangle 36">
            <a:extLst>
              <a:ext uri="{FF2B5EF4-FFF2-40B4-BE49-F238E27FC236}">
                <a16:creationId xmlns:a16="http://schemas.microsoft.com/office/drawing/2014/main" id="{819CBB66-62B0-4213-B065-D4A242162D24}"/>
              </a:ext>
            </a:extLst>
          </p:cNvPr>
          <p:cNvSpPr/>
          <p:nvPr/>
        </p:nvSpPr>
        <p:spPr>
          <a:xfrm>
            <a:off x="1410864" y="3607887"/>
            <a:ext cx="506275" cy="423205"/>
          </a:xfrm>
          <a:custGeom>
            <a:avLst/>
            <a:gdLst/>
            <a:ahLst/>
            <a:cxnLst/>
            <a:rect l="l" t="t" r="r" b="b"/>
            <a:pathLst>
              <a:path w="3186824" h="2663936">
                <a:moveTo>
                  <a:pt x="2624444" y="2376100"/>
                </a:moveTo>
                <a:lnTo>
                  <a:pt x="2624444" y="2520100"/>
                </a:lnTo>
                <a:lnTo>
                  <a:pt x="2952463" y="2520100"/>
                </a:lnTo>
                <a:lnTo>
                  <a:pt x="2952463" y="2376100"/>
                </a:lnTo>
                <a:close/>
                <a:moveTo>
                  <a:pt x="210911" y="2376100"/>
                </a:moveTo>
                <a:lnTo>
                  <a:pt x="210911" y="2520100"/>
                </a:lnTo>
                <a:lnTo>
                  <a:pt x="538930" y="2520100"/>
                </a:lnTo>
                <a:lnTo>
                  <a:pt x="538930" y="2376100"/>
                </a:lnTo>
                <a:close/>
                <a:moveTo>
                  <a:pt x="2624444" y="2095269"/>
                </a:moveTo>
                <a:lnTo>
                  <a:pt x="2624444" y="2239269"/>
                </a:lnTo>
                <a:lnTo>
                  <a:pt x="2952463" y="2239269"/>
                </a:lnTo>
                <a:lnTo>
                  <a:pt x="2952463" y="2095269"/>
                </a:lnTo>
                <a:close/>
                <a:moveTo>
                  <a:pt x="210911" y="2095269"/>
                </a:moveTo>
                <a:lnTo>
                  <a:pt x="210911" y="2239269"/>
                </a:lnTo>
                <a:lnTo>
                  <a:pt x="538930" y="2239269"/>
                </a:lnTo>
                <a:lnTo>
                  <a:pt x="538930" y="2095269"/>
                </a:lnTo>
                <a:close/>
                <a:moveTo>
                  <a:pt x="2624444" y="1814436"/>
                </a:moveTo>
                <a:lnTo>
                  <a:pt x="2624444" y="1958436"/>
                </a:lnTo>
                <a:lnTo>
                  <a:pt x="2952463" y="1958436"/>
                </a:lnTo>
                <a:lnTo>
                  <a:pt x="2952463" y="1814436"/>
                </a:lnTo>
                <a:close/>
                <a:moveTo>
                  <a:pt x="210911" y="1814436"/>
                </a:moveTo>
                <a:lnTo>
                  <a:pt x="210911" y="1958436"/>
                </a:lnTo>
                <a:lnTo>
                  <a:pt x="538930" y="1958436"/>
                </a:lnTo>
                <a:lnTo>
                  <a:pt x="538930" y="1814436"/>
                </a:lnTo>
                <a:close/>
                <a:moveTo>
                  <a:pt x="2624444" y="1533603"/>
                </a:moveTo>
                <a:lnTo>
                  <a:pt x="2624444" y="1677603"/>
                </a:lnTo>
                <a:lnTo>
                  <a:pt x="2952463" y="1677603"/>
                </a:lnTo>
                <a:lnTo>
                  <a:pt x="2952463" y="1533603"/>
                </a:lnTo>
                <a:close/>
                <a:moveTo>
                  <a:pt x="210911" y="1533603"/>
                </a:moveTo>
                <a:lnTo>
                  <a:pt x="210911" y="1677603"/>
                </a:lnTo>
                <a:lnTo>
                  <a:pt x="538930" y="1677603"/>
                </a:lnTo>
                <a:lnTo>
                  <a:pt x="538930" y="1533603"/>
                </a:lnTo>
                <a:close/>
                <a:moveTo>
                  <a:pt x="2624444" y="1252770"/>
                </a:moveTo>
                <a:lnTo>
                  <a:pt x="2624444" y="1396770"/>
                </a:lnTo>
                <a:lnTo>
                  <a:pt x="2952463" y="1396770"/>
                </a:lnTo>
                <a:lnTo>
                  <a:pt x="2952463" y="1252770"/>
                </a:lnTo>
                <a:close/>
                <a:moveTo>
                  <a:pt x="210911" y="1252770"/>
                </a:moveTo>
                <a:lnTo>
                  <a:pt x="210911" y="1396770"/>
                </a:lnTo>
                <a:lnTo>
                  <a:pt x="538930" y="1396770"/>
                </a:lnTo>
                <a:lnTo>
                  <a:pt x="538930" y="1252770"/>
                </a:lnTo>
                <a:close/>
                <a:moveTo>
                  <a:pt x="2624444" y="971937"/>
                </a:moveTo>
                <a:lnTo>
                  <a:pt x="2624444" y="1115937"/>
                </a:lnTo>
                <a:lnTo>
                  <a:pt x="2952463" y="1115937"/>
                </a:lnTo>
                <a:lnTo>
                  <a:pt x="2952463" y="971937"/>
                </a:lnTo>
                <a:close/>
                <a:moveTo>
                  <a:pt x="210911" y="971937"/>
                </a:moveTo>
                <a:lnTo>
                  <a:pt x="210911" y="1115937"/>
                </a:lnTo>
                <a:lnTo>
                  <a:pt x="538930" y="1115937"/>
                </a:lnTo>
                <a:lnTo>
                  <a:pt x="538930" y="971937"/>
                </a:lnTo>
                <a:close/>
                <a:moveTo>
                  <a:pt x="2624444" y="691104"/>
                </a:moveTo>
                <a:lnTo>
                  <a:pt x="2624444" y="835104"/>
                </a:lnTo>
                <a:lnTo>
                  <a:pt x="2952463" y="835104"/>
                </a:lnTo>
                <a:lnTo>
                  <a:pt x="2952463" y="691104"/>
                </a:lnTo>
                <a:close/>
                <a:moveTo>
                  <a:pt x="210911" y="691104"/>
                </a:moveTo>
                <a:lnTo>
                  <a:pt x="210911" y="835104"/>
                </a:lnTo>
                <a:lnTo>
                  <a:pt x="538930" y="835104"/>
                </a:lnTo>
                <a:lnTo>
                  <a:pt x="538930" y="691104"/>
                </a:lnTo>
                <a:close/>
                <a:moveTo>
                  <a:pt x="988006" y="552354"/>
                </a:moveTo>
                <a:lnTo>
                  <a:pt x="988006" y="2111583"/>
                </a:lnTo>
                <a:lnTo>
                  <a:pt x="2332169" y="1331969"/>
                </a:lnTo>
                <a:close/>
                <a:moveTo>
                  <a:pt x="2624444" y="410271"/>
                </a:moveTo>
                <a:lnTo>
                  <a:pt x="2624444" y="554271"/>
                </a:lnTo>
                <a:lnTo>
                  <a:pt x="2952463" y="554271"/>
                </a:lnTo>
                <a:lnTo>
                  <a:pt x="2952463" y="410271"/>
                </a:lnTo>
                <a:close/>
                <a:moveTo>
                  <a:pt x="210911" y="410271"/>
                </a:moveTo>
                <a:lnTo>
                  <a:pt x="210911" y="554271"/>
                </a:lnTo>
                <a:lnTo>
                  <a:pt x="538930" y="554271"/>
                </a:lnTo>
                <a:lnTo>
                  <a:pt x="538930" y="410271"/>
                </a:lnTo>
                <a:close/>
                <a:moveTo>
                  <a:pt x="2624444" y="129438"/>
                </a:moveTo>
                <a:lnTo>
                  <a:pt x="2624444" y="273438"/>
                </a:lnTo>
                <a:lnTo>
                  <a:pt x="2952463" y="273438"/>
                </a:lnTo>
                <a:lnTo>
                  <a:pt x="2952463" y="129438"/>
                </a:lnTo>
                <a:close/>
                <a:moveTo>
                  <a:pt x="210911" y="129438"/>
                </a:moveTo>
                <a:lnTo>
                  <a:pt x="210911" y="273438"/>
                </a:lnTo>
                <a:lnTo>
                  <a:pt x="538930" y="273438"/>
                </a:lnTo>
                <a:lnTo>
                  <a:pt x="538930" y="129438"/>
                </a:lnTo>
                <a:close/>
                <a:moveTo>
                  <a:pt x="0" y="0"/>
                </a:moveTo>
                <a:lnTo>
                  <a:pt x="3186824" y="0"/>
                </a:lnTo>
                <a:lnTo>
                  <a:pt x="3186824" y="2663936"/>
                </a:lnTo>
                <a:lnTo>
                  <a:pt x="0" y="266393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31" name="Rounded Rectangle 7">
            <a:extLst>
              <a:ext uri="{FF2B5EF4-FFF2-40B4-BE49-F238E27FC236}">
                <a16:creationId xmlns:a16="http://schemas.microsoft.com/office/drawing/2014/main" id="{1A255C0C-955C-44E2-AB75-B748B6FD119C}"/>
              </a:ext>
            </a:extLst>
          </p:cNvPr>
          <p:cNvSpPr/>
          <p:nvPr/>
        </p:nvSpPr>
        <p:spPr>
          <a:xfrm>
            <a:off x="2930282" y="2089022"/>
            <a:ext cx="457913" cy="395174"/>
          </a:xfrm>
          <a:custGeom>
            <a:avLst/>
            <a:gdLst/>
            <a:ahLst/>
            <a:cxnLst/>
            <a:rect l="l" t="t" r="r" b="b"/>
            <a:pathLst>
              <a:path w="3240006" h="2796091">
                <a:moveTo>
                  <a:pt x="686867" y="612319"/>
                </a:moveTo>
                <a:cubicBezTo>
                  <a:pt x="611281" y="612319"/>
                  <a:pt x="550007" y="673593"/>
                  <a:pt x="550007" y="749179"/>
                </a:cubicBezTo>
                <a:cubicBezTo>
                  <a:pt x="550007" y="824765"/>
                  <a:pt x="611281" y="886039"/>
                  <a:pt x="686867" y="886039"/>
                </a:cubicBezTo>
                <a:cubicBezTo>
                  <a:pt x="762453" y="886039"/>
                  <a:pt x="823727" y="824765"/>
                  <a:pt x="823727" y="749179"/>
                </a:cubicBezTo>
                <a:cubicBezTo>
                  <a:pt x="823727" y="673593"/>
                  <a:pt x="762453" y="612319"/>
                  <a:pt x="686867" y="612319"/>
                </a:cubicBezTo>
                <a:close/>
                <a:moveTo>
                  <a:pt x="1587500" y="281447"/>
                </a:moveTo>
                <a:cubicBezTo>
                  <a:pt x="1432061" y="281447"/>
                  <a:pt x="1306053" y="407455"/>
                  <a:pt x="1306053" y="562894"/>
                </a:cubicBezTo>
                <a:cubicBezTo>
                  <a:pt x="1306053" y="718333"/>
                  <a:pt x="1432061" y="844341"/>
                  <a:pt x="1587500" y="844341"/>
                </a:cubicBezTo>
                <a:cubicBezTo>
                  <a:pt x="1742939" y="844341"/>
                  <a:pt x="1868947" y="718333"/>
                  <a:pt x="1868947" y="562894"/>
                </a:cubicBezTo>
                <a:cubicBezTo>
                  <a:pt x="1868947" y="407455"/>
                  <a:pt x="1742939" y="281447"/>
                  <a:pt x="1587500" y="281447"/>
                </a:cubicBezTo>
                <a:close/>
                <a:moveTo>
                  <a:pt x="1587500" y="0"/>
                </a:moveTo>
                <a:cubicBezTo>
                  <a:pt x="1898378" y="0"/>
                  <a:pt x="2150394" y="252016"/>
                  <a:pt x="2150394" y="562894"/>
                </a:cubicBezTo>
                <a:cubicBezTo>
                  <a:pt x="2150394" y="786167"/>
                  <a:pt x="2020401" y="979078"/>
                  <a:pt x="1831095" y="1068260"/>
                </a:cubicBezTo>
                <a:lnTo>
                  <a:pt x="2215710" y="1068260"/>
                </a:lnTo>
                <a:cubicBezTo>
                  <a:pt x="2374756" y="1068260"/>
                  <a:pt x="2503688" y="1197192"/>
                  <a:pt x="2503688" y="1356238"/>
                </a:cubicBezTo>
                <a:lnTo>
                  <a:pt x="2503688" y="1474975"/>
                </a:lnTo>
                <a:lnTo>
                  <a:pt x="2656086" y="1474975"/>
                </a:lnTo>
                <a:cubicBezTo>
                  <a:pt x="2692420" y="1474975"/>
                  <a:pt x="2722815" y="1500405"/>
                  <a:pt x="2728975" y="1534767"/>
                </a:cubicBezTo>
                <a:lnTo>
                  <a:pt x="3240006" y="1109804"/>
                </a:lnTo>
                <a:lnTo>
                  <a:pt x="3240006" y="2754548"/>
                </a:lnTo>
                <a:lnTo>
                  <a:pt x="2728975" y="2329585"/>
                </a:lnTo>
                <a:cubicBezTo>
                  <a:pt x="2722815" y="2363946"/>
                  <a:pt x="2692420" y="2389375"/>
                  <a:pt x="2656086" y="2389375"/>
                </a:cubicBezTo>
                <a:lnTo>
                  <a:pt x="2503688" y="2389375"/>
                </a:lnTo>
                <a:lnTo>
                  <a:pt x="2503688" y="2508113"/>
                </a:lnTo>
                <a:cubicBezTo>
                  <a:pt x="2503688" y="2667159"/>
                  <a:pt x="2374756" y="2796091"/>
                  <a:pt x="2215710" y="2796091"/>
                </a:cubicBezTo>
                <a:lnTo>
                  <a:pt x="287978" y="2796091"/>
                </a:lnTo>
                <a:cubicBezTo>
                  <a:pt x="128932" y="2796091"/>
                  <a:pt x="0" y="2667159"/>
                  <a:pt x="0" y="2508113"/>
                </a:cubicBezTo>
                <a:lnTo>
                  <a:pt x="0" y="1356238"/>
                </a:lnTo>
                <a:cubicBezTo>
                  <a:pt x="0" y="1197192"/>
                  <a:pt x="128932" y="1068260"/>
                  <a:pt x="287978" y="1068260"/>
                </a:cubicBezTo>
                <a:lnTo>
                  <a:pt x="544513" y="1068260"/>
                </a:lnTo>
                <a:cubicBezTo>
                  <a:pt x="422089" y="1014226"/>
                  <a:pt x="336949" y="891645"/>
                  <a:pt x="336949" y="749179"/>
                </a:cubicBezTo>
                <a:cubicBezTo>
                  <a:pt x="336949" y="555925"/>
                  <a:pt x="493613" y="399261"/>
                  <a:pt x="686867" y="399261"/>
                </a:cubicBezTo>
                <a:cubicBezTo>
                  <a:pt x="880121" y="399261"/>
                  <a:pt x="1036785" y="555925"/>
                  <a:pt x="1036785" y="749179"/>
                </a:cubicBezTo>
                <a:cubicBezTo>
                  <a:pt x="1036785" y="891645"/>
                  <a:pt x="951645" y="1014226"/>
                  <a:pt x="829222" y="1068260"/>
                </a:cubicBezTo>
                <a:lnTo>
                  <a:pt x="1343906" y="1068260"/>
                </a:lnTo>
                <a:cubicBezTo>
                  <a:pt x="1154600" y="979078"/>
                  <a:pt x="1024606" y="786167"/>
                  <a:pt x="1024606" y="562894"/>
                </a:cubicBezTo>
                <a:cubicBezTo>
                  <a:pt x="1024606" y="252016"/>
                  <a:pt x="1276622" y="0"/>
                  <a:pt x="158750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32" name="Round Same Side Corner Rectangle 36">
            <a:extLst>
              <a:ext uri="{FF2B5EF4-FFF2-40B4-BE49-F238E27FC236}">
                <a16:creationId xmlns:a16="http://schemas.microsoft.com/office/drawing/2014/main" id="{CCAD9849-3F45-4E37-A9B2-12EF1FA93A6B}"/>
              </a:ext>
            </a:extLst>
          </p:cNvPr>
          <p:cNvSpPr>
            <a:spLocks noChangeAspect="1"/>
          </p:cNvSpPr>
          <p:nvPr/>
        </p:nvSpPr>
        <p:spPr>
          <a:xfrm>
            <a:off x="4399909" y="3607886"/>
            <a:ext cx="514895" cy="407084"/>
          </a:xfrm>
          <a:custGeom>
            <a:avLst/>
            <a:gdLst/>
            <a:ahLst/>
            <a:cxnLst/>
            <a:rect l="l" t="t" r="r" b="b"/>
            <a:pathLst>
              <a:path w="3219104" h="2545072">
                <a:moveTo>
                  <a:pt x="2779672" y="457200"/>
                </a:moveTo>
                <a:lnTo>
                  <a:pt x="2975888" y="457200"/>
                </a:lnTo>
                <a:cubicBezTo>
                  <a:pt x="3110212" y="457200"/>
                  <a:pt x="3219104" y="566092"/>
                  <a:pt x="3219104" y="700416"/>
                </a:cubicBezTo>
                <a:lnTo>
                  <a:pt x="3219104" y="2301856"/>
                </a:lnTo>
                <a:cubicBezTo>
                  <a:pt x="3219104" y="2436180"/>
                  <a:pt x="3110212" y="2545072"/>
                  <a:pt x="2975888" y="2545072"/>
                </a:cubicBezTo>
                <a:lnTo>
                  <a:pt x="2779672" y="2545072"/>
                </a:lnTo>
                <a:close/>
                <a:moveTo>
                  <a:pt x="243216" y="457200"/>
                </a:moveTo>
                <a:lnTo>
                  <a:pt x="439432" y="457200"/>
                </a:lnTo>
                <a:lnTo>
                  <a:pt x="439432" y="2545072"/>
                </a:lnTo>
                <a:lnTo>
                  <a:pt x="243216" y="2545072"/>
                </a:lnTo>
                <a:cubicBezTo>
                  <a:pt x="108892" y="2545072"/>
                  <a:pt x="0" y="2436180"/>
                  <a:pt x="0" y="2301856"/>
                </a:cubicBezTo>
                <a:lnTo>
                  <a:pt x="0" y="700416"/>
                </a:lnTo>
                <a:cubicBezTo>
                  <a:pt x="0" y="566092"/>
                  <a:pt x="108892" y="457200"/>
                  <a:pt x="243216" y="457200"/>
                </a:cubicBezTo>
                <a:close/>
                <a:moveTo>
                  <a:pt x="1428476" y="174246"/>
                </a:moveTo>
                <a:cubicBezTo>
                  <a:pt x="1372210" y="174246"/>
                  <a:pt x="1326598" y="219858"/>
                  <a:pt x="1326598" y="276124"/>
                </a:cubicBezTo>
                <a:lnTo>
                  <a:pt x="1326598" y="457200"/>
                </a:lnTo>
                <a:lnTo>
                  <a:pt x="1892506" y="457200"/>
                </a:lnTo>
                <a:lnTo>
                  <a:pt x="1892506" y="276124"/>
                </a:lnTo>
                <a:cubicBezTo>
                  <a:pt x="1892506" y="219858"/>
                  <a:pt x="1846894" y="174246"/>
                  <a:pt x="1790628" y="174246"/>
                </a:cubicBezTo>
                <a:close/>
                <a:moveTo>
                  <a:pt x="1285704" y="0"/>
                </a:moveTo>
                <a:lnTo>
                  <a:pt x="1933400" y="0"/>
                </a:lnTo>
                <a:cubicBezTo>
                  <a:pt x="2007048" y="0"/>
                  <a:pt x="2066752" y="59704"/>
                  <a:pt x="2066752" y="133352"/>
                </a:cubicBezTo>
                <a:lnTo>
                  <a:pt x="2066752" y="457200"/>
                </a:lnTo>
                <a:lnTo>
                  <a:pt x="2599672" y="457200"/>
                </a:lnTo>
                <a:lnTo>
                  <a:pt x="2599672" y="2545072"/>
                </a:lnTo>
                <a:lnTo>
                  <a:pt x="619432" y="2545072"/>
                </a:lnTo>
                <a:lnTo>
                  <a:pt x="619432" y="457200"/>
                </a:lnTo>
                <a:lnTo>
                  <a:pt x="1152352" y="457200"/>
                </a:lnTo>
                <a:lnTo>
                  <a:pt x="1152352" y="133352"/>
                </a:lnTo>
                <a:cubicBezTo>
                  <a:pt x="1152352" y="59704"/>
                  <a:pt x="1212056" y="0"/>
                  <a:pt x="128570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Tree>
    <p:extLst>
      <p:ext uri="{BB962C8B-B14F-4D97-AF65-F5344CB8AC3E}">
        <p14:creationId xmlns:p14="http://schemas.microsoft.com/office/powerpoint/2010/main" val="40188679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735F7F3-C1B5-4B60-A00A-4EB618DDFB5A}"/>
              </a:ext>
            </a:extLst>
          </p:cNvPr>
          <p:cNvSpPr>
            <a:spLocks noGrp="1"/>
          </p:cNvSpPr>
          <p:nvPr>
            <p:ph type="body" sz="quarter" idx="10"/>
          </p:nvPr>
        </p:nvSpPr>
        <p:spPr/>
        <p:txBody>
          <a:bodyPr/>
          <a:lstStyle/>
          <a:p>
            <a:r>
              <a:rPr lang="en-US" dirty="0"/>
              <a:t>Infographic Style</a:t>
            </a:r>
          </a:p>
        </p:txBody>
      </p:sp>
      <p:graphicFrame>
        <p:nvGraphicFramePr>
          <p:cNvPr id="3" name="Chart 2">
            <a:extLst>
              <a:ext uri="{FF2B5EF4-FFF2-40B4-BE49-F238E27FC236}">
                <a16:creationId xmlns:a16="http://schemas.microsoft.com/office/drawing/2014/main" id="{DFA0B62D-F875-4C73-84F5-6479A12450BC}"/>
              </a:ext>
            </a:extLst>
          </p:cNvPr>
          <p:cNvGraphicFramePr/>
          <p:nvPr>
            <p:extLst>
              <p:ext uri="{D42A27DB-BD31-4B8C-83A1-F6EECF244321}">
                <p14:modId xmlns:p14="http://schemas.microsoft.com/office/powerpoint/2010/main" val="3421992366"/>
              </p:ext>
            </p:extLst>
          </p:nvPr>
        </p:nvGraphicFramePr>
        <p:xfrm>
          <a:off x="6749524" y="2640651"/>
          <a:ext cx="4528923" cy="3454491"/>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a:extLst>
              <a:ext uri="{FF2B5EF4-FFF2-40B4-BE49-F238E27FC236}">
                <a16:creationId xmlns:a16="http://schemas.microsoft.com/office/drawing/2014/main" id="{CF93FBAE-E570-4B47-8D21-F3FA27ADD40B}"/>
              </a:ext>
            </a:extLst>
          </p:cNvPr>
          <p:cNvSpPr txBox="1"/>
          <p:nvPr/>
        </p:nvSpPr>
        <p:spPr>
          <a:xfrm>
            <a:off x="913550" y="1817745"/>
            <a:ext cx="1729679" cy="307777"/>
          </a:xfrm>
          <a:prstGeom prst="rect">
            <a:avLst/>
          </a:prstGeom>
          <a:solidFill>
            <a:schemeClr val="accent2"/>
          </a:solidFill>
        </p:spPr>
        <p:txBody>
          <a:bodyPr wrap="square" rtlCol="0" anchor="ctr">
            <a:spAutoFit/>
          </a:bodyPr>
          <a:lstStyle/>
          <a:p>
            <a:pPr algn="ctr"/>
            <a:r>
              <a:rPr lang="en-US" altLang="ko-KR" sz="1400" b="1" dirty="0">
                <a:solidFill>
                  <a:schemeClr val="bg1"/>
                </a:solidFill>
              </a:rPr>
              <a:t>Content Here</a:t>
            </a:r>
            <a:endParaRPr lang="ko-KR" altLang="en-US" sz="1400" b="1" dirty="0">
              <a:solidFill>
                <a:schemeClr val="bg1"/>
              </a:solidFill>
            </a:endParaRPr>
          </a:p>
        </p:txBody>
      </p:sp>
      <p:sp>
        <p:nvSpPr>
          <p:cNvPr id="5" name="TextBox 4">
            <a:extLst>
              <a:ext uri="{FF2B5EF4-FFF2-40B4-BE49-F238E27FC236}">
                <a16:creationId xmlns:a16="http://schemas.microsoft.com/office/drawing/2014/main" id="{DE212091-A745-49EA-9F67-85CAD12555DF}"/>
              </a:ext>
            </a:extLst>
          </p:cNvPr>
          <p:cNvSpPr txBox="1"/>
          <p:nvPr/>
        </p:nvSpPr>
        <p:spPr>
          <a:xfrm>
            <a:off x="913553" y="2109407"/>
            <a:ext cx="7640787" cy="461665"/>
          </a:xfrm>
          <a:prstGeom prst="rect">
            <a:avLst/>
          </a:prstGeom>
          <a:noFill/>
        </p:spPr>
        <p:txBody>
          <a:bodyPr wrap="square" rtlCol="0">
            <a:spAutoFit/>
          </a:bodyPr>
          <a:lstStyle/>
          <a:p>
            <a:r>
              <a:rPr lang="en-US" altLang="ko-KR" sz="1200" dirty="0">
                <a:solidFill>
                  <a:schemeClr val="tx1">
                    <a:lumMod val="75000"/>
                    <a:lumOff val="25000"/>
                  </a:schemeClr>
                </a:solidFill>
              </a:rPr>
              <a:t>You can simply impress your audience and add a unique zing </a:t>
            </a:r>
            <a:r>
              <a:rPr lang="en-US" altLang="ko-KR" sz="1200" dirty="0">
                <a:solidFill>
                  <a:schemeClr val="tx1">
                    <a:lumMod val="75000"/>
                    <a:lumOff val="25000"/>
                  </a:schemeClr>
                </a:solidFill>
                <a:cs typeface="Arial" pitchFamily="34" charset="0"/>
              </a:rPr>
              <a:t>and appeal to your Presentations. Get a modern PowerPoint  Presentation that is beautifully designed .      </a:t>
            </a:r>
            <a:endParaRPr lang="ko-KR" altLang="en-US" sz="1200" dirty="0">
              <a:solidFill>
                <a:schemeClr val="tx1">
                  <a:lumMod val="75000"/>
                  <a:lumOff val="25000"/>
                </a:schemeClr>
              </a:solidFill>
              <a:cs typeface="Arial" pitchFamily="34" charset="0"/>
            </a:endParaRPr>
          </a:p>
        </p:txBody>
      </p:sp>
      <p:sp>
        <p:nvSpPr>
          <p:cNvPr id="6" name="TextBox 5">
            <a:extLst>
              <a:ext uri="{FF2B5EF4-FFF2-40B4-BE49-F238E27FC236}">
                <a16:creationId xmlns:a16="http://schemas.microsoft.com/office/drawing/2014/main" id="{38EE9CFC-3F36-4FFA-B40F-9DD382D5FC82}"/>
              </a:ext>
            </a:extLst>
          </p:cNvPr>
          <p:cNvSpPr txBox="1"/>
          <p:nvPr/>
        </p:nvSpPr>
        <p:spPr>
          <a:xfrm>
            <a:off x="913549" y="2775475"/>
            <a:ext cx="1729679" cy="307777"/>
          </a:xfrm>
          <a:prstGeom prst="rect">
            <a:avLst/>
          </a:prstGeom>
          <a:solidFill>
            <a:schemeClr val="accent3"/>
          </a:solidFill>
        </p:spPr>
        <p:txBody>
          <a:bodyPr wrap="square" rtlCol="0" anchor="ctr">
            <a:spAutoFit/>
          </a:bodyPr>
          <a:lstStyle/>
          <a:p>
            <a:pPr algn="ctr"/>
            <a:r>
              <a:rPr lang="en-US" altLang="ko-KR" sz="1400" b="1" dirty="0">
                <a:solidFill>
                  <a:schemeClr val="bg1"/>
                </a:solidFill>
              </a:rPr>
              <a:t>Content Here</a:t>
            </a:r>
            <a:endParaRPr lang="ko-KR" altLang="en-US" sz="1400" b="1" dirty="0">
              <a:solidFill>
                <a:schemeClr val="bg1"/>
              </a:solidFill>
            </a:endParaRPr>
          </a:p>
        </p:txBody>
      </p:sp>
      <p:sp>
        <p:nvSpPr>
          <p:cNvPr id="7" name="TextBox 6">
            <a:extLst>
              <a:ext uri="{FF2B5EF4-FFF2-40B4-BE49-F238E27FC236}">
                <a16:creationId xmlns:a16="http://schemas.microsoft.com/office/drawing/2014/main" id="{ABA3D070-AF48-432F-8D78-DD3FAB60CCEF}"/>
              </a:ext>
            </a:extLst>
          </p:cNvPr>
          <p:cNvSpPr txBox="1"/>
          <p:nvPr/>
        </p:nvSpPr>
        <p:spPr>
          <a:xfrm>
            <a:off x="913552" y="3067137"/>
            <a:ext cx="5182446" cy="646331"/>
          </a:xfrm>
          <a:prstGeom prst="rect">
            <a:avLst/>
          </a:prstGeom>
          <a:noFill/>
        </p:spPr>
        <p:txBody>
          <a:bodyPr wrap="square" rtlCol="0">
            <a:spAutoFit/>
          </a:bodyPr>
          <a:lstStyle/>
          <a:p>
            <a:r>
              <a:rPr lang="en-US" altLang="ko-KR" sz="1200" dirty="0">
                <a:solidFill>
                  <a:schemeClr val="tx1">
                    <a:lumMod val="75000"/>
                    <a:lumOff val="25000"/>
                  </a:schemeClr>
                </a:solidFill>
              </a:rPr>
              <a:t>You can simply impress your audience and add a unique zing </a:t>
            </a:r>
            <a:r>
              <a:rPr lang="en-US" altLang="ko-KR" sz="1200" dirty="0">
                <a:solidFill>
                  <a:schemeClr val="tx1">
                    <a:lumMod val="75000"/>
                    <a:lumOff val="25000"/>
                  </a:schemeClr>
                </a:solidFill>
                <a:cs typeface="Arial" pitchFamily="34" charset="0"/>
              </a:rPr>
              <a:t>and appeal to your Presentations. Get a modern PowerPoint  Presentation that is beautifully designed.      </a:t>
            </a:r>
            <a:endParaRPr lang="ko-KR" altLang="en-US" sz="1200" dirty="0">
              <a:solidFill>
                <a:schemeClr val="tx1">
                  <a:lumMod val="75000"/>
                  <a:lumOff val="25000"/>
                </a:schemeClr>
              </a:solidFill>
              <a:cs typeface="Arial" pitchFamily="34" charset="0"/>
            </a:endParaRPr>
          </a:p>
        </p:txBody>
      </p:sp>
      <p:sp>
        <p:nvSpPr>
          <p:cNvPr id="8" name="TextBox 7">
            <a:extLst>
              <a:ext uri="{FF2B5EF4-FFF2-40B4-BE49-F238E27FC236}">
                <a16:creationId xmlns:a16="http://schemas.microsoft.com/office/drawing/2014/main" id="{648BC48D-DDA4-4C67-8507-7CF8B6D7CF7C}"/>
              </a:ext>
            </a:extLst>
          </p:cNvPr>
          <p:cNvSpPr txBox="1"/>
          <p:nvPr/>
        </p:nvSpPr>
        <p:spPr>
          <a:xfrm>
            <a:off x="913550" y="3917868"/>
            <a:ext cx="1729680" cy="307777"/>
          </a:xfrm>
          <a:prstGeom prst="rect">
            <a:avLst/>
          </a:prstGeom>
          <a:solidFill>
            <a:schemeClr val="accent4"/>
          </a:solidFill>
        </p:spPr>
        <p:txBody>
          <a:bodyPr wrap="square" rtlCol="0" anchor="ctr">
            <a:spAutoFit/>
          </a:bodyPr>
          <a:lstStyle/>
          <a:p>
            <a:pPr algn="ctr"/>
            <a:r>
              <a:rPr lang="en-US" altLang="ko-KR" sz="1400" b="1" dirty="0">
                <a:solidFill>
                  <a:schemeClr val="bg1"/>
                </a:solidFill>
              </a:rPr>
              <a:t>Content Here</a:t>
            </a:r>
            <a:endParaRPr lang="ko-KR" altLang="en-US" sz="1400" b="1" dirty="0">
              <a:solidFill>
                <a:schemeClr val="bg1"/>
              </a:solidFill>
            </a:endParaRPr>
          </a:p>
        </p:txBody>
      </p:sp>
      <p:sp>
        <p:nvSpPr>
          <p:cNvPr id="9" name="TextBox 8">
            <a:extLst>
              <a:ext uri="{FF2B5EF4-FFF2-40B4-BE49-F238E27FC236}">
                <a16:creationId xmlns:a16="http://schemas.microsoft.com/office/drawing/2014/main" id="{E0D88D6D-B72A-4EA1-87B4-C98C1F25B854}"/>
              </a:ext>
            </a:extLst>
          </p:cNvPr>
          <p:cNvSpPr txBox="1"/>
          <p:nvPr/>
        </p:nvSpPr>
        <p:spPr>
          <a:xfrm>
            <a:off x="913553" y="4209530"/>
            <a:ext cx="2813171" cy="1015663"/>
          </a:xfrm>
          <a:prstGeom prst="rect">
            <a:avLst/>
          </a:prstGeom>
          <a:noFill/>
        </p:spPr>
        <p:txBody>
          <a:bodyPr wrap="square" rtlCol="0">
            <a:spAutoFit/>
          </a:bodyPr>
          <a:lstStyle/>
          <a:p>
            <a:r>
              <a:rPr lang="en-US" altLang="ko-KR" sz="1200" dirty="0">
                <a:solidFill>
                  <a:schemeClr val="tx1">
                    <a:lumMod val="75000"/>
                    <a:lumOff val="25000"/>
                  </a:schemeClr>
                </a:solidFill>
              </a:rPr>
              <a:t>You can simply impress your audience and add a unique zing </a:t>
            </a:r>
            <a:r>
              <a:rPr lang="en-US" altLang="ko-KR" sz="1200" dirty="0">
                <a:solidFill>
                  <a:schemeClr val="tx1">
                    <a:lumMod val="75000"/>
                    <a:lumOff val="25000"/>
                  </a:schemeClr>
                </a:solidFill>
                <a:cs typeface="Arial" pitchFamily="34" charset="0"/>
              </a:rPr>
              <a:t>and appeal to your Presentations. Get a modern PowerPoint  Presentation that is beautifully designed .      </a:t>
            </a:r>
            <a:endParaRPr lang="ko-KR" altLang="en-US" sz="1200" dirty="0">
              <a:solidFill>
                <a:schemeClr val="tx1">
                  <a:lumMod val="75000"/>
                  <a:lumOff val="25000"/>
                </a:schemeClr>
              </a:solidFill>
              <a:cs typeface="Arial" pitchFamily="34" charset="0"/>
            </a:endParaRPr>
          </a:p>
        </p:txBody>
      </p:sp>
      <p:sp>
        <p:nvSpPr>
          <p:cNvPr id="10" name="TextBox 9">
            <a:extLst>
              <a:ext uri="{FF2B5EF4-FFF2-40B4-BE49-F238E27FC236}">
                <a16:creationId xmlns:a16="http://schemas.microsoft.com/office/drawing/2014/main" id="{334CEBF0-0CD0-4B27-96B2-5BFE357C2EE4}"/>
              </a:ext>
            </a:extLst>
          </p:cNvPr>
          <p:cNvSpPr txBox="1"/>
          <p:nvPr/>
        </p:nvSpPr>
        <p:spPr>
          <a:xfrm>
            <a:off x="3934814" y="5744970"/>
            <a:ext cx="2524009" cy="307777"/>
          </a:xfrm>
          <a:prstGeom prst="rect">
            <a:avLst/>
          </a:prstGeom>
          <a:solidFill>
            <a:schemeClr val="accent1"/>
          </a:solidFill>
        </p:spPr>
        <p:txBody>
          <a:bodyPr wrap="square" rtlCol="0" anchor="ctr">
            <a:spAutoFit/>
          </a:bodyPr>
          <a:lstStyle/>
          <a:p>
            <a:pPr algn="ctr"/>
            <a:r>
              <a:rPr lang="en-US" altLang="ko-KR" sz="1400" b="1" dirty="0">
                <a:solidFill>
                  <a:schemeClr val="bg1"/>
                </a:solidFill>
              </a:rPr>
              <a:t>Your Content  Here</a:t>
            </a:r>
            <a:endParaRPr lang="ko-KR" altLang="en-US" sz="1400" b="1" dirty="0">
              <a:solidFill>
                <a:schemeClr val="bg1"/>
              </a:solidFill>
            </a:endParaRPr>
          </a:p>
        </p:txBody>
      </p:sp>
      <p:sp>
        <p:nvSpPr>
          <p:cNvPr id="11" name="TextBox 10">
            <a:extLst>
              <a:ext uri="{FF2B5EF4-FFF2-40B4-BE49-F238E27FC236}">
                <a16:creationId xmlns:a16="http://schemas.microsoft.com/office/drawing/2014/main" id="{5744CFCB-36DE-4D43-9035-2ED7263746D1}"/>
              </a:ext>
            </a:extLst>
          </p:cNvPr>
          <p:cNvSpPr txBox="1"/>
          <p:nvPr/>
        </p:nvSpPr>
        <p:spPr>
          <a:xfrm>
            <a:off x="3934814" y="5018068"/>
            <a:ext cx="2524009" cy="646331"/>
          </a:xfrm>
          <a:prstGeom prst="rect">
            <a:avLst/>
          </a:prstGeom>
          <a:noFill/>
        </p:spPr>
        <p:txBody>
          <a:bodyPr wrap="square" rtlCol="0">
            <a:spAutoFit/>
          </a:bodyPr>
          <a:lstStyle/>
          <a:p>
            <a:pPr algn="r"/>
            <a:r>
              <a:rPr lang="en-US" altLang="ko-KR" sz="1200" dirty="0">
                <a:solidFill>
                  <a:schemeClr val="tx1">
                    <a:lumMod val="75000"/>
                    <a:lumOff val="25000"/>
                  </a:schemeClr>
                </a:solidFill>
                <a:cs typeface="Arial" pitchFamily="34" charset="0"/>
              </a:rPr>
              <a:t>You can simply impress your audience and add a unique zing and appeal to your Presentations. </a:t>
            </a:r>
          </a:p>
        </p:txBody>
      </p:sp>
    </p:spTree>
    <p:extLst>
      <p:ext uri="{BB962C8B-B14F-4D97-AF65-F5344CB8AC3E}">
        <p14:creationId xmlns:p14="http://schemas.microsoft.com/office/powerpoint/2010/main" val="130978265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56DCC92-1284-409C-8764-45E0D73E5116}"/>
              </a:ext>
            </a:extLst>
          </p:cNvPr>
          <p:cNvSpPr/>
          <p:nvPr/>
        </p:nvSpPr>
        <p:spPr>
          <a:xfrm>
            <a:off x="304799" y="4362450"/>
            <a:ext cx="11658601" cy="2133600"/>
          </a:xfrm>
          <a:prstGeom prst="rect">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Placeholder 27">
            <a:extLst>
              <a:ext uri="{FF2B5EF4-FFF2-40B4-BE49-F238E27FC236}">
                <a16:creationId xmlns:a16="http://schemas.microsoft.com/office/drawing/2014/main" id="{F34E5FCC-FCBC-4CD2-ABA5-968B0BE303C8}"/>
              </a:ext>
            </a:extLst>
          </p:cNvPr>
          <p:cNvSpPr txBox="1">
            <a:spLocks/>
          </p:cNvSpPr>
          <p:nvPr/>
        </p:nvSpPr>
        <p:spPr>
          <a:xfrm>
            <a:off x="7036194" y="5989176"/>
            <a:ext cx="992586" cy="301848"/>
          </a:xfrm>
          <a:prstGeom prst="rect">
            <a:avLst/>
          </a:prstGeom>
          <a:solidFill>
            <a:schemeClr val="bg1"/>
          </a:solidFill>
          <a:ln w="28575">
            <a:noFill/>
          </a:ln>
        </p:spPr>
        <p:txBody>
          <a:bodyPr lIns="91440" tIns="91440" anchor="ctr"/>
          <a:lstStyle>
            <a:lvl1pPr marL="0" indent="0" algn="l" defTabSz="914400" rtl="0" eaLnBrk="1" latinLnBrk="1" hangingPunct="1">
              <a:lnSpc>
                <a:spcPct val="90000"/>
              </a:lnSpc>
              <a:spcBef>
                <a:spcPts val="1000"/>
              </a:spcBef>
              <a:buFontTx/>
              <a:buNone/>
              <a:defRPr sz="3200" b="1" kern="1200">
                <a:solidFill>
                  <a:schemeClr val="bg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altLang="ko-KR" sz="1400" dirty="0">
                <a:solidFill>
                  <a:schemeClr val="tx1">
                    <a:lumMod val="90000"/>
                    <a:lumOff val="10000"/>
                  </a:schemeClr>
                </a:solidFill>
                <a:cs typeface="Arial" pitchFamily="34" charset="0"/>
              </a:rPr>
              <a:t>MODERN</a:t>
            </a:r>
            <a:endParaRPr lang="en-US" altLang="ko-KR" sz="1400" b="0" dirty="0">
              <a:solidFill>
                <a:schemeClr val="tx1">
                  <a:lumMod val="90000"/>
                  <a:lumOff val="10000"/>
                </a:schemeClr>
              </a:solidFill>
            </a:endParaRPr>
          </a:p>
        </p:txBody>
      </p:sp>
      <p:sp>
        <p:nvSpPr>
          <p:cNvPr id="3" name="Text Placeholder 27">
            <a:extLst>
              <a:ext uri="{FF2B5EF4-FFF2-40B4-BE49-F238E27FC236}">
                <a16:creationId xmlns:a16="http://schemas.microsoft.com/office/drawing/2014/main" id="{8A1E3980-DCA3-4C2A-AE9D-392153263A1E}"/>
              </a:ext>
            </a:extLst>
          </p:cNvPr>
          <p:cNvSpPr txBox="1">
            <a:spLocks/>
          </p:cNvSpPr>
          <p:nvPr/>
        </p:nvSpPr>
        <p:spPr>
          <a:xfrm>
            <a:off x="8203302" y="5989176"/>
            <a:ext cx="1411686" cy="301848"/>
          </a:xfrm>
          <a:prstGeom prst="rect">
            <a:avLst/>
          </a:prstGeom>
          <a:solidFill>
            <a:schemeClr val="accent2"/>
          </a:solidFill>
          <a:ln w="28575">
            <a:noFill/>
          </a:ln>
        </p:spPr>
        <p:txBody>
          <a:bodyPr lIns="91440" tIns="91440" anchor="ctr"/>
          <a:lstStyle>
            <a:lvl1pPr marL="0" indent="0" algn="l" defTabSz="914400" rtl="0" eaLnBrk="1" latinLnBrk="1" hangingPunct="1">
              <a:lnSpc>
                <a:spcPct val="90000"/>
              </a:lnSpc>
              <a:spcBef>
                <a:spcPts val="1000"/>
              </a:spcBef>
              <a:buFontTx/>
              <a:buNone/>
              <a:defRPr sz="3200" b="1" kern="1200">
                <a:solidFill>
                  <a:schemeClr val="bg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altLang="ko-KR" sz="1400" dirty="0">
                <a:cs typeface="Arial" pitchFamily="34" charset="0"/>
              </a:rPr>
              <a:t>POWERPOINT</a:t>
            </a:r>
            <a:endParaRPr lang="en-US" altLang="ko-KR" sz="1400" b="0" dirty="0"/>
          </a:p>
        </p:txBody>
      </p:sp>
      <p:sp>
        <p:nvSpPr>
          <p:cNvPr id="4" name="Text Placeholder 27">
            <a:extLst>
              <a:ext uri="{FF2B5EF4-FFF2-40B4-BE49-F238E27FC236}">
                <a16:creationId xmlns:a16="http://schemas.microsoft.com/office/drawing/2014/main" id="{FD3BBA51-8A2A-4870-82AC-9482C87446F5}"/>
              </a:ext>
            </a:extLst>
          </p:cNvPr>
          <p:cNvSpPr txBox="1">
            <a:spLocks/>
          </p:cNvSpPr>
          <p:nvPr/>
        </p:nvSpPr>
        <p:spPr>
          <a:xfrm>
            <a:off x="9789510" y="5989176"/>
            <a:ext cx="1597269" cy="301848"/>
          </a:xfrm>
          <a:prstGeom prst="rect">
            <a:avLst/>
          </a:prstGeom>
          <a:solidFill>
            <a:schemeClr val="bg1"/>
          </a:solidFill>
          <a:ln w="28575">
            <a:noFill/>
          </a:ln>
        </p:spPr>
        <p:txBody>
          <a:bodyPr lIns="91440" tIns="91440" anchor="ctr"/>
          <a:lstStyle>
            <a:lvl1pPr marL="0" indent="0" algn="l" defTabSz="914400" rtl="0" eaLnBrk="1" latinLnBrk="1" hangingPunct="1">
              <a:lnSpc>
                <a:spcPct val="90000"/>
              </a:lnSpc>
              <a:spcBef>
                <a:spcPts val="1000"/>
              </a:spcBef>
              <a:buFontTx/>
              <a:buNone/>
              <a:defRPr sz="3200" b="1" kern="1200">
                <a:solidFill>
                  <a:schemeClr val="bg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altLang="ko-KR" sz="1400" dirty="0">
                <a:solidFill>
                  <a:schemeClr val="tx1">
                    <a:lumMod val="90000"/>
                    <a:lumOff val="10000"/>
                  </a:schemeClr>
                </a:solidFill>
                <a:cs typeface="Arial" pitchFamily="34" charset="0"/>
              </a:rPr>
              <a:t>PRESENTATION</a:t>
            </a:r>
            <a:endParaRPr lang="en-US" altLang="ko-KR" sz="1400" b="0" dirty="0">
              <a:solidFill>
                <a:schemeClr val="tx1">
                  <a:lumMod val="90000"/>
                  <a:lumOff val="10000"/>
                </a:schemeClr>
              </a:solidFill>
            </a:endParaRPr>
          </a:p>
        </p:txBody>
      </p:sp>
      <p:sp>
        <p:nvSpPr>
          <p:cNvPr id="5" name="TextBox 4">
            <a:extLst>
              <a:ext uri="{FF2B5EF4-FFF2-40B4-BE49-F238E27FC236}">
                <a16:creationId xmlns:a16="http://schemas.microsoft.com/office/drawing/2014/main" id="{A78847C6-5E8B-4834-B362-00AFD0301F26}"/>
              </a:ext>
            </a:extLst>
          </p:cNvPr>
          <p:cNvSpPr txBox="1"/>
          <p:nvPr/>
        </p:nvSpPr>
        <p:spPr>
          <a:xfrm>
            <a:off x="7036194" y="4673351"/>
            <a:ext cx="4425054" cy="954107"/>
          </a:xfrm>
          <a:prstGeom prst="rect">
            <a:avLst/>
          </a:prstGeom>
          <a:noFill/>
        </p:spPr>
        <p:txBody>
          <a:bodyPr wrap="square" rtlCol="0">
            <a:spAutoFit/>
          </a:bodyPr>
          <a:lstStyle/>
          <a:p>
            <a:r>
              <a:rPr lang="en-US" altLang="ko-KR" sz="1400" dirty="0">
                <a:solidFill>
                  <a:schemeClr val="bg1"/>
                </a:solidFill>
                <a:cs typeface="Arial" pitchFamily="34" charset="0"/>
              </a:rPr>
              <a:t>You can simply impress your audience and add a unique zing and appeal to your Presentations. I hope and I believe that this Template will your Time, Money and Reputation. </a:t>
            </a:r>
          </a:p>
        </p:txBody>
      </p:sp>
      <p:sp>
        <p:nvSpPr>
          <p:cNvPr id="6" name="TextBox 5">
            <a:extLst>
              <a:ext uri="{FF2B5EF4-FFF2-40B4-BE49-F238E27FC236}">
                <a16:creationId xmlns:a16="http://schemas.microsoft.com/office/drawing/2014/main" id="{EA881B51-D270-41A2-BBAB-6BDA4BFC43ED}"/>
              </a:ext>
            </a:extLst>
          </p:cNvPr>
          <p:cNvSpPr txBox="1"/>
          <p:nvPr/>
        </p:nvSpPr>
        <p:spPr>
          <a:xfrm>
            <a:off x="730752" y="5429250"/>
            <a:ext cx="4425054" cy="861774"/>
          </a:xfrm>
          <a:prstGeom prst="rect">
            <a:avLst/>
          </a:prstGeom>
          <a:noFill/>
        </p:spPr>
        <p:txBody>
          <a:bodyPr wrap="square" lIns="36000" tIns="0" rIns="36000" bIns="0" rtlCol="0" anchor="ctr">
            <a:spAutoFit/>
          </a:bodyPr>
          <a:lstStyle/>
          <a:p>
            <a:r>
              <a:rPr lang="en-US" altLang="ko-KR" sz="2800" dirty="0">
                <a:solidFill>
                  <a:schemeClr val="bg1"/>
                </a:solidFill>
              </a:rPr>
              <a:t>We Create Quality </a:t>
            </a:r>
          </a:p>
          <a:p>
            <a:r>
              <a:rPr lang="en-US" altLang="ko-KR" sz="2800" dirty="0">
                <a:solidFill>
                  <a:schemeClr val="bg1"/>
                </a:solidFill>
              </a:rPr>
              <a:t>Professional Presentation</a:t>
            </a:r>
            <a:endParaRPr lang="ko-KR" altLang="en-US" sz="2800" dirty="0">
              <a:solidFill>
                <a:schemeClr val="bg1"/>
              </a:solidFill>
            </a:endParaRPr>
          </a:p>
        </p:txBody>
      </p:sp>
    </p:spTree>
    <p:extLst>
      <p:ext uri="{BB962C8B-B14F-4D97-AF65-F5344CB8AC3E}">
        <p14:creationId xmlns:p14="http://schemas.microsoft.com/office/powerpoint/2010/main" val="15851718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15BCE92-5ED4-4A83-B72A-7950DEE49E45}"/>
              </a:ext>
            </a:extLst>
          </p:cNvPr>
          <p:cNvSpPr txBox="1"/>
          <p:nvPr/>
        </p:nvSpPr>
        <p:spPr>
          <a:xfrm>
            <a:off x="5611321" y="483646"/>
            <a:ext cx="6073656" cy="923330"/>
          </a:xfrm>
          <a:prstGeom prst="rect">
            <a:avLst/>
          </a:prstGeom>
          <a:noFill/>
        </p:spPr>
        <p:txBody>
          <a:bodyPr wrap="square" rtlCol="0" anchor="ctr">
            <a:spAutoFit/>
          </a:bodyPr>
          <a:lstStyle/>
          <a:p>
            <a:r>
              <a:rPr lang="en-US" altLang="ko-KR" sz="5400" dirty="0">
                <a:solidFill>
                  <a:schemeClr val="bg1"/>
                </a:solidFill>
                <a:cs typeface="Arial" pitchFamily="34" charset="0"/>
              </a:rPr>
              <a:t>Agenda Style</a:t>
            </a:r>
            <a:endParaRPr lang="ko-KR" altLang="en-US" sz="5400" dirty="0">
              <a:solidFill>
                <a:schemeClr val="bg1"/>
              </a:solidFill>
              <a:cs typeface="Arial" pitchFamily="34" charset="0"/>
            </a:endParaRPr>
          </a:p>
        </p:txBody>
      </p:sp>
      <p:grpSp>
        <p:nvGrpSpPr>
          <p:cNvPr id="3" name="Group 2">
            <a:extLst>
              <a:ext uri="{FF2B5EF4-FFF2-40B4-BE49-F238E27FC236}">
                <a16:creationId xmlns:a16="http://schemas.microsoft.com/office/drawing/2014/main" id="{4BEB4294-3079-4B9E-AE4B-950C72C001EE}"/>
              </a:ext>
            </a:extLst>
          </p:cNvPr>
          <p:cNvGrpSpPr/>
          <p:nvPr/>
        </p:nvGrpSpPr>
        <p:grpSpPr>
          <a:xfrm>
            <a:off x="5352256" y="1890264"/>
            <a:ext cx="6106825" cy="830997"/>
            <a:chOff x="5484141" y="1775144"/>
            <a:chExt cx="6106825" cy="830997"/>
          </a:xfrm>
        </p:grpSpPr>
        <p:grpSp>
          <p:nvGrpSpPr>
            <p:cNvPr id="4" name="Group 3">
              <a:extLst>
                <a:ext uri="{FF2B5EF4-FFF2-40B4-BE49-F238E27FC236}">
                  <a16:creationId xmlns:a16="http://schemas.microsoft.com/office/drawing/2014/main" id="{0B547637-B4EB-4B33-979E-A27A53872EFE}"/>
                </a:ext>
              </a:extLst>
            </p:cNvPr>
            <p:cNvGrpSpPr/>
            <p:nvPr/>
          </p:nvGrpSpPr>
          <p:grpSpPr>
            <a:xfrm>
              <a:off x="7083274" y="1790533"/>
              <a:ext cx="4507692" cy="800219"/>
              <a:chOff x="6328871" y="1411926"/>
              <a:chExt cx="4507692" cy="800219"/>
            </a:xfrm>
          </p:grpSpPr>
          <p:sp>
            <p:nvSpPr>
              <p:cNvPr id="7" name="TextBox 6">
                <a:extLst>
                  <a:ext uri="{FF2B5EF4-FFF2-40B4-BE49-F238E27FC236}">
                    <a16:creationId xmlns:a16="http://schemas.microsoft.com/office/drawing/2014/main" id="{0A449DC9-780C-4417-AE29-DCDABDF718D7}"/>
                  </a:ext>
                </a:extLst>
              </p:cNvPr>
              <p:cNvSpPr txBox="1"/>
              <p:nvPr/>
            </p:nvSpPr>
            <p:spPr>
              <a:xfrm>
                <a:off x="6328871" y="1750480"/>
                <a:ext cx="4507692" cy="461665"/>
              </a:xfrm>
              <a:prstGeom prst="rect">
                <a:avLst/>
              </a:prstGeom>
              <a:noFill/>
            </p:spPr>
            <p:txBody>
              <a:bodyPr wrap="square" rtlCol="0">
                <a:spAutoFit/>
              </a:bodyPr>
              <a:lstStyle/>
              <a:p>
                <a:r>
                  <a:rPr lang="en-US" altLang="ko-KR" sz="1200" dirty="0">
                    <a:solidFill>
                      <a:schemeClr val="bg1"/>
                    </a:solidFill>
                    <a:cs typeface="Arial" pitchFamily="34" charset="0"/>
                  </a:rPr>
                  <a:t>Get a modern PowerPoint  Presentation that is beautifully designed. </a:t>
                </a:r>
                <a:r>
                  <a:rPr lang="en-US" altLang="ko-KR" sz="1200" dirty="0">
                    <a:solidFill>
                      <a:schemeClr val="bg1"/>
                    </a:solidFill>
                    <a:ea typeface="FZShuTi" pitchFamily="2" charset="-122"/>
                    <a:cs typeface="Arial" pitchFamily="34" charset="0"/>
                  </a:rPr>
                  <a:t>I hope and I believe that this Template will your Time.</a:t>
                </a:r>
                <a:endParaRPr lang="en-US" altLang="ko-KR" sz="1200" dirty="0">
                  <a:solidFill>
                    <a:schemeClr val="bg1"/>
                  </a:solidFill>
                  <a:cs typeface="Arial" pitchFamily="34" charset="0"/>
                </a:endParaRPr>
              </a:p>
            </p:txBody>
          </p:sp>
          <p:sp>
            <p:nvSpPr>
              <p:cNvPr id="8" name="TextBox 7">
                <a:extLst>
                  <a:ext uri="{FF2B5EF4-FFF2-40B4-BE49-F238E27FC236}">
                    <a16:creationId xmlns:a16="http://schemas.microsoft.com/office/drawing/2014/main" id="{E3F92AE1-808B-4A4A-88D3-571C6CB0D8D5}"/>
                  </a:ext>
                </a:extLst>
              </p:cNvPr>
              <p:cNvSpPr txBox="1"/>
              <p:nvPr/>
            </p:nvSpPr>
            <p:spPr>
              <a:xfrm>
                <a:off x="6328871" y="1411926"/>
                <a:ext cx="4507692" cy="369332"/>
              </a:xfrm>
              <a:prstGeom prst="rect">
                <a:avLst/>
              </a:prstGeom>
              <a:noFill/>
            </p:spPr>
            <p:txBody>
              <a:bodyPr wrap="square" lIns="108000" rIns="108000" rtlCol="0">
                <a:spAutoFit/>
              </a:bodyPr>
              <a:lstStyle/>
              <a:p>
                <a:r>
                  <a:rPr lang="en-US" altLang="ko-KR" b="1" dirty="0">
                    <a:solidFill>
                      <a:schemeClr val="bg1"/>
                    </a:solidFill>
                    <a:cs typeface="Arial" pitchFamily="34" charset="0"/>
                  </a:rPr>
                  <a:t>Contents</a:t>
                </a:r>
                <a:endParaRPr lang="ko-KR" altLang="en-US" b="1" dirty="0">
                  <a:solidFill>
                    <a:schemeClr val="bg1"/>
                  </a:solidFill>
                  <a:cs typeface="Arial" pitchFamily="34" charset="0"/>
                </a:endParaRPr>
              </a:p>
            </p:txBody>
          </p:sp>
        </p:grpSp>
        <p:sp>
          <p:nvSpPr>
            <p:cNvPr id="5" name="TextBox 4">
              <a:extLst>
                <a:ext uri="{FF2B5EF4-FFF2-40B4-BE49-F238E27FC236}">
                  <a16:creationId xmlns:a16="http://schemas.microsoft.com/office/drawing/2014/main" id="{6D3702FC-4EA8-4988-BB7E-30B3EBE571C1}"/>
                </a:ext>
              </a:extLst>
            </p:cNvPr>
            <p:cNvSpPr txBox="1"/>
            <p:nvPr/>
          </p:nvSpPr>
          <p:spPr>
            <a:xfrm>
              <a:off x="5484141" y="1775144"/>
              <a:ext cx="958096" cy="830997"/>
            </a:xfrm>
            <a:prstGeom prst="rect">
              <a:avLst/>
            </a:prstGeom>
            <a:noFill/>
          </p:spPr>
          <p:txBody>
            <a:bodyPr wrap="square" lIns="108000" rIns="108000" rtlCol="0">
              <a:spAutoFit/>
            </a:bodyPr>
            <a:lstStyle/>
            <a:p>
              <a:pPr algn="ctr"/>
              <a:r>
                <a:rPr lang="en-US" altLang="ko-KR" sz="4800" b="1" dirty="0">
                  <a:solidFill>
                    <a:schemeClr val="bg1"/>
                  </a:solidFill>
                  <a:cs typeface="Arial" pitchFamily="34" charset="0"/>
                </a:rPr>
                <a:t>01</a:t>
              </a:r>
              <a:endParaRPr lang="ko-KR" altLang="en-US" sz="4800" b="1" dirty="0">
                <a:solidFill>
                  <a:schemeClr val="bg1"/>
                </a:solidFill>
                <a:cs typeface="Arial" pitchFamily="34" charset="0"/>
              </a:endParaRPr>
            </a:p>
          </p:txBody>
        </p:sp>
        <p:sp>
          <p:nvSpPr>
            <p:cNvPr id="6" name="Half Frame 5">
              <a:extLst>
                <a:ext uri="{FF2B5EF4-FFF2-40B4-BE49-F238E27FC236}">
                  <a16:creationId xmlns:a16="http://schemas.microsoft.com/office/drawing/2014/main" id="{40C7CAAA-9D9F-4426-87BB-A00F2CF0F567}"/>
                </a:ext>
              </a:extLst>
            </p:cNvPr>
            <p:cNvSpPr/>
            <p:nvPr/>
          </p:nvSpPr>
          <p:spPr>
            <a:xfrm rot="8100000">
              <a:off x="6148173" y="1871702"/>
              <a:ext cx="637881" cy="637881"/>
            </a:xfrm>
            <a:prstGeom prst="halfFrame">
              <a:avLst>
                <a:gd name="adj1" fmla="val 20434"/>
                <a:gd name="adj2" fmla="val 2008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9" name="Group 8">
            <a:extLst>
              <a:ext uri="{FF2B5EF4-FFF2-40B4-BE49-F238E27FC236}">
                <a16:creationId xmlns:a16="http://schemas.microsoft.com/office/drawing/2014/main" id="{E4AC2D05-E7EC-4513-B0D0-D99491AEB1DB}"/>
              </a:ext>
            </a:extLst>
          </p:cNvPr>
          <p:cNvGrpSpPr/>
          <p:nvPr/>
        </p:nvGrpSpPr>
        <p:grpSpPr>
          <a:xfrm>
            <a:off x="5360272" y="3057328"/>
            <a:ext cx="6106825" cy="830997"/>
            <a:chOff x="5484141" y="1775144"/>
            <a:chExt cx="6106825" cy="830997"/>
          </a:xfrm>
        </p:grpSpPr>
        <p:grpSp>
          <p:nvGrpSpPr>
            <p:cNvPr id="10" name="Group 9">
              <a:extLst>
                <a:ext uri="{FF2B5EF4-FFF2-40B4-BE49-F238E27FC236}">
                  <a16:creationId xmlns:a16="http://schemas.microsoft.com/office/drawing/2014/main" id="{FC37436B-DF2D-4A7B-9A4F-5713C297D73C}"/>
                </a:ext>
              </a:extLst>
            </p:cNvPr>
            <p:cNvGrpSpPr/>
            <p:nvPr/>
          </p:nvGrpSpPr>
          <p:grpSpPr>
            <a:xfrm>
              <a:off x="7083274" y="1790533"/>
              <a:ext cx="4507692" cy="800219"/>
              <a:chOff x="6328871" y="1411926"/>
              <a:chExt cx="4507692" cy="800219"/>
            </a:xfrm>
          </p:grpSpPr>
          <p:sp>
            <p:nvSpPr>
              <p:cNvPr id="13" name="TextBox 12">
                <a:extLst>
                  <a:ext uri="{FF2B5EF4-FFF2-40B4-BE49-F238E27FC236}">
                    <a16:creationId xmlns:a16="http://schemas.microsoft.com/office/drawing/2014/main" id="{7BDB287F-EF73-42A5-8C8E-9EAE368A0DE6}"/>
                  </a:ext>
                </a:extLst>
              </p:cNvPr>
              <p:cNvSpPr txBox="1"/>
              <p:nvPr/>
            </p:nvSpPr>
            <p:spPr>
              <a:xfrm>
                <a:off x="6328871" y="1750480"/>
                <a:ext cx="4507692" cy="461665"/>
              </a:xfrm>
              <a:prstGeom prst="rect">
                <a:avLst/>
              </a:prstGeom>
              <a:noFill/>
            </p:spPr>
            <p:txBody>
              <a:bodyPr wrap="square" rtlCol="0">
                <a:spAutoFit/>
              </a:bodyPr>
              <a:lstStyle/>
              <a:p>
                <a:r>
                  <a:rPr lang="en-US" altLang="ko-KR" sz="1200" dirty="0">
                    <a:solidFill>
                      <a:schemeClr val="bg1"/>
                    </a:solidFill>
                    <a:cs typeface="Arial" pitchFamily="34" charset="0"/>
                  </a:rPr>
                  <a:t>Get a modern PowerPoint  Presentation that is beautifully designed. </a:t>
                </a:r>
                <a:r>
                  <a:rPr lang="en-US" altLang="ko-KR" sz="1200" dirty="0">
                    <a:solidFill>
                      <a:schemeClr val="bg1"/>
                    </a:solidFill>
                    <a:ea typeface="FZShuTi" pitchFamily="2" charset="-122"/>
                    <a:cs typeface="Arial" pitchFamily="34" charset="0"/>
                  </a:rPr>
                  <a:t>I hope and I believe that this Template will your Time.</a:t>
                </a:r>
                <a:endParaRPr lang="en-US" altLang="ko-KR" sz="1200" dirty="0">
                  <a:solidFill>
                    <a:schemeClr val="bg1"/>
                  </a:solidFill>
                  <a:cs typeface="Arial" pitchFamily="34" charset="0"/>
                </a:endParaRPr>
              </a:p>
            </p:txBody>
          </p:sp>
          <p:sp>
            <p:nvSpPr>
              <p:cNvPr id="14" name="TextBox 13">
                <a:extLst>
                  <a:ext uri="{FF2B5EF4-FFF2-40B4-BE49-F238E27FC236}">
                    <a16:creationId xmlns:a16="http://schemas.microsoft.com/office/drawing/2014/main" id="{7B81A10D-C089-4BE0-A57C-A746523D958C}"/>
                  </a:ext>
                </a:extLst>
              </p:cNvPr>
              <p:cNvSpPr txBox="1"/>
              <p:nvPr/>
            </p:nvSpPr>
            <p:spPr>
              <a:xfrm>
                <a:off x="6328871" y="1411926"/>
                <a:ext cx="4507692" cy="369332"/>
              </a:xfrm>
              <a:prstGeom prst="rect">
                <a:avLst/>
              </a:prstGeom>
              <a:noFill/>
            </p:spPr>
            <p:txBody>
              <a:bodyPr wrap="square" lIns="108000" rIns="108000" rtlCol="0">
                <a:spAutoFit/>
              </a:bodyPr>
              <a:lstStyle/>
              <a:p>
                <a:r>
                  <a:rPr lang="en-US" altLang="ko-KR" b="1" dirty="0">
                    <a:solidFill>
                      <a:schemeClr val="bg1"/>
                    </a:solidFill>
                    <a:cs typeface="Arial" pitchFamily="34" charset="0"/>
                  </a:rPr>
                  <a:t>Contents</a:t>
                </a:r>
                <a:endParaRPr lang="ko-KR" altLang="en-US" b="1" dirty="0">
                  <a:solidFill>
                    <a:schemeClr val="bg1"/>
                  </a:solidFill>
                  <a:cs typeface="Arial" pitchFamily="34" charset="0"/>
                </a:endParaRPr>
              </a:p>
            </p:txBody>
          </p:sp>
        </p:grpSp>
        <p:sp>
          <p:nvSpPr>
            <p:cNvPr id="11" name="TextBox 10">
              <a:extLst>
                <a:ext uri="{FF2B5EF4-FFF2-40B4-BE49-F238E27FC236}">
                  <a16:creationId xmlns:a16="http://schemas.microsoft.com/office/drawing/2014/main" id="{B3F805A6-169B-4A5A-B39E-ABF996A3D177}"/>
                </a:ext>
              </a:extLst>
            </p:cNvPr>
            <p:cNvSpPr txBox="1"/>
            <p:nvPr/>
          </p:nvSpPr>
          <p:spPr>
            <a:xfrm>
              <a:off x="5484141" y="1775144"/>
              <a:ext cx="958096" cy="830997"/>
            </a:xfrm>
            <a:prstGeom prst="rect">
              <a:avLst/>
            </a:prstGeom>
            <a:noFill/>
          </p:spPr>
          <p:txBody>
            <a:bodyPr wrap="square" lIns="108000" rIns="108000" rtlCol="0">
              <a:spAutoFit/>
            </a:bodyPr>
            <a:lstStyle/>
            <a:p>
              <a:pPr algn="ctr"/>
              <a:r>
                <a:rPr lang="en-US" altLang="ko-KR" sz="4800" b="1" dirty="0">
                  <a:solidFill>
                    <a:schemeClr val="bg1"/>
                  </a:solidFill>
                  <a:cs typeface="Arial" pitchFamily="34" charset="0"/>
                </a:rPr>
                <a:t>02</a:t>
              </a:r>
              <a:endParaRPr lang="ko-KR" altLang="en-US" sz="4800" b="1" dirty="0">
                <a:solidFill>
                  <a:schemeClr val="bg1"/>
                </a:solidFill>
                <a:cs typeface="Arial" pitchFamily="34" charset="0"/>
              </a:endParaRPr>
            </a:p>
          </p:txBody>
        </p:sp>
        <p:sp>
          <p:nvSpPr>
            <p:cNvPr id="12" name="Half Frame 11">
              <a:extLst>
                <a:ext uri="{FF2B5EF4-FFF2-40B4-BE49-F238E27FC236}">
                  <a16:creationId xmlns:a16="http://schemas.microsoft.com/office/drawing/2014/main" id="{5D93BAA2-C4A6-4CB4-9F81-18B2AACFF6E5}"/>
                </a:ext>
              </a:extLst>
            </p:cNvPr>
            <p:cNvSpPr/>
            <p:nvPr/>
          </p:nvSpPr>
          <p:spPr>
            <a:xfrm rot="8100000">
              <a:off x="6148173" y="1871702"/>
              <a:ext cx="637881" cy="637881"/>
            </a:xfrm>
            <a:prstGeom prst="halfFrame">
              <a:avLst>
                <a:gd name="adj1" fmla="val 20434"/>
                <a:gd name="adj2" fmla="val 2008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5" name="Group 14">
            <a:extLst>
              <a:ext uri="{FF2B5EF4-FFF2-40B4-BE49-F238E27FC236}">
                <a16:creationId xmlns:a16="http://schemas.microsoft.com/office/drawing/2014/main" id="{82E977B8-CBE5-4F07-8007-41AD78C4728B}"/>
              </a:ext>
            </a:extLst>
          </p:cNvPr>
          <p:cNvGrpSpPr/>
          <p:nvPr/>
        </p:nvGrpSpPr>
        <p:grpSpPr>
          <a:xfrm>
            <a:off x="5368288" y="4224392"/>
            <a:ext cx="6106825" cy="830997"/>
            <a:chOff x="5484141" y="1775144"/>
            <a:chExt cx="6106825" cy="830997"/>
          </a:xfrm>
        </p:grpSpPr>
        <p:grpSp>
          <p:nvGrpSpPr>
            <p:cNvPr id="16" name="Group 15">
              <a:extLst>
                <a:ext uri="{FF2B5EF4-FFF2-40B4-BE49-F238E27FC236}">
                  <a16:creationId xmlns:a16="http://schemas.microsoft.com/office/drawing/2014/main" id="{74C329E0-E912-44F4-A26E-9D0AEF11423D}"/>
                </a:ext>
              </a:extLst>
            </p:cNvPr>
            <p:cNvGrpSpPr/>
            <p:nvPr/>
          </p:nvGrpSpPr>
          <p:grpSpPr>
            <a:xfrm>
              <a:off x="7083274" y="1790533"/>
              <a:ext cx="4507692" cy="800219"/>
              <a:chOff x="6328871" y="1411926"/>
              <a:chExt cx="4507692" cy="800219"/>
            </a:xfrm>
          </p:grpSpPr>
          <p:sp>
            <p:nvSpPr>
              <p:cNvPr id="19" name="TextBox 18">
                <a:extLst>
                  <a:ext uri="{FF2B5EF4-FFF2-40B4-BE49-F238E27FC236}">
                    <a16:creationId xmlns:a16="http://schemas.microsoft.com/office/drawing/2014/main" id="{3B803593-8F87-4423-A0D7-7000F1413E5F}"/>
                  </a:ext>
                </a:extLst>
              </p:cNvPr>
              <p:cNvSpPr txBox="1"/>
              <p:nvPr/>
            </p:nvSpPr>
            <p:spPr>
              <a:xfrm>
                <a:off x="6328871" y="1750480"/>
                <a:ext cx="4507692" cy="461665"/>
              </a:xfrm>
              <a:prstGeom prst="rect">
                <a:avLst/>
              </a:prstGeom>
              <a:noFill/>
            </p:spPr>
            <p:txBody>
              <a:bodyPr wrap="square" rtlCol="0">
                <a:spAutoFit/>
              </a:bodyPr>
              <a:lstStyle/>
              <a:p>
                <a:r>
                  <a:rPr lang="en-US" altLang="ko-KR" sz="1200" dirty="0">
                    <a:solidFill>
                      <a:schemeClr val="bg1"/>
                    </a:solidFill>
                    <a:cs typeface="Arial" pitchFamily="34" charset="0"/>
                  </a:rPr>
                  <a:t>Get a modern PowerPoint  Presentation that is beautifully designed. </a:t>
                </a:r>
                <a:r>
                  <a:rPr lang="en-US" altLang="ko-KR" sz="1200" dirty="0">
                    <a:solidFill>
                      <a:schemeClr val="bg1"/>
                    </a:solidFill>
                    <a:ea typeface="FZShuTi" pitchFamily="2" charset="-122"/>
                    <a:cs typeface="Arial" pitchFamily="34" charset="0"/>
                  </a:rPr>
                  <a:t>I hope and I believe that this Template will your Time.</a:t>
                </a:r>
                <a:endParaRPr lang="en-US" altLang="ko-KR" sz="1200" dirty="0">
                  <a:solidFill>
                    <a:schemeClr val="bg1"/>
                  </a:solidFill>
                  <a:cs typeface="Arial" pitchFamily="34" charset="0"/>
                </a:endParaRPr>
              </a:p>
            </p:txBody>
          </p:sp>
          <p:sp>
            <p:nvSpPr>
              <p:cNvPr id="20" name="TextBox 19">
                <a:extLst>
                  <a:ext uri="{FF2B5EF4-FFF2-40B4-BE49-F238E27FC236}">
                    <a16:creationId xmlns:a16="http://schemas.microsoft.com/office/drawing/2014/main" id="{466C8441-47C9-4ED6-9772-49433A730A1D}"/>
                  </a:ext>
                </a:extLst>
              </p:cNvPr>
              <p:cNvSpPr txBox="1"/>
              <p:nvPr/>
            </p:nvSpPr>
            <p:spPr>
              <a:xfrm>
                <a:off x="6328871" y="1411926"/>
                <a:ext cx="4507692" cy="369332"/>
              </a:xfrm>
              <a:prstGeom prst="rect">
                <a:avLst/>
              </a:prstGeom>
              <a:noFill/>
            </p:spPr>
            <p:txBody>
              <a:bodyPr wrap="square" lIns="108000" rIns="108000" rtlCol="0">
                <a:spAutoFit/>
              </a:bodyPr>
              <a:lstStyle/>
              <a:p>
                <a:r>
                  <a:rPr lang="en-US" altLang="ko-KR" b="1" dirty="0">
                    <a:solidFill>
                      <a:schemeClr val="bg1"/>
                    </a:solidFill>
                    <a:cs typeface="Arial" pitchFamily="34" charset="0"/>
                  </a:rPr>
                  <a:t>Contents</a:t>
                </a:r>
                <a:endParaRPr lang="ko-KR" altLang="en-US" b="1" dirty="0">
                  <a:solidFill>
                    <a:schemeClr val="bg1"/>
                  </a:solidFill>
                  <a:cs typeface="Arial" pitchFamily="34" charset="0"/>
                </a:endParaRPr>
              </a:p>
            </p:txBody>
          </p:sp>
        </p:grpSp>
        <p:sp>
          <p:nvSpPr>
            <p:cNvPr id="17" name="TextBox 16">
              <a:extLst>
                <a:ext uri="{FF2B5EF4-FFF2-40B4-BE49-F238E27FC236}">
                  <a16:creationId xmlns:a16="http://schemas.microsoft.com/office/drawing/2014/main" id="{504F6EA4-91C9-401D-903F-E0EAEAABB5AF}"/>
                </a:ext>
              </a:extLst>
            </p:cNvPr>
            <p:cNvSpPr txBox="1"/>
            <p:nvPr/>
          </p:nvSpPr>
          <p:spPr>
            <a:xfrm>
              <a:off x="5484141" y="1775144"/>
              <a:ext cx="958096" cy="830997"/>
            </a:xfrm>
            <a:prstGeom prst="rect">
              <a:avLst/>
            </a:prstGeom>
            <a:noFill/>
          </p:spPr>
          <p:txBody>
            <a:bodyPr wrap="square" lIns="108000" rIns="108000" rtlCol="0">
              <a:spAutoFit/>
            </a:bodyPr>
            <a:lstStyle/>
            <a:p>
              <a:pPr algn="ctr"/>
              <a:r>
                <a:rPr lang="en-US" altLang="ko-KR" sz="4800" b="1" dirty="0">
                  <a:solidFill>
                    <a:schemeClr val="bg1"/>
                  </a:solidFill>
                  <a:cs typeface="Arial" pitchFamily="34" charset="0"/>
                </a:rPr>
                <a:t>03</a:t>
              </a:r>
              <a:endParaRPr lang="ko-KR" altLang="en-US" sz="4800" b="1" dirty="0">
                <a:solidFill>
                  <a:schemeClr val="bg1"/>
                </a:solidFill>
                <a:cs typeface="Arial" pitchFamily="34" charset="0"/>
              </a:endParaRPr>
            </a:p>
          </p:txBody>
        </p:sp>
        <p:sp>
          <p:nvSpPr>
            <p:cNvPr id="18" name="Half Frame 17">
              <a:extLst>
                <a:ext uri="{FF2B5EF4-FFF2-40B4-BE49-F238E27FC236}">
                  <a16:creationId xmlns:a16="http://schemas.microsoft.com/office/drawing/2014/main" id="{CCD5528A-20C3-4DD4-93EF-91E74498E964}"/>
                </a:ext>
              </a:extLst>
            </p:cNvPr>
            <p:cNvSpPr/>
            <p:nvPr/>
          </p:nvSpPr>
          <p:spPr>
            <a:xfrm rot="8100000">
              <a:off x="6148173" y="1871702"/>
              <a:ext cx="637881" cy="637881"/>
            </a:xfrm>
            <a:prstGeom prst="halfFrame">
              <a:avLst>
                <a:gd name="adj1" fmla="val 20434"/>
                <a:gd name="adj2" fmla="val 2008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1" name="Group 20">
            <a:extLst>
              <a:ext uri="{FF2B5EF4-FFF2-40B4-BE49-F238E27FC236}">
                <a16:creationId xmlns:a16="http://schemas.microsoft.com/office/drawing/2014/main" id="{87A854C8-2723-4C5D-A906-A99ED7233A0A}"/>
              </a:ext>
            </a:extLst>
          </p:cNvPr>
          <p:cNvGrpSpPr/>
          <p:nvPr/>
        </p:nvGrpSpPr>
        <p:grpSpPr>
          <a:xfrm>
            <a:off x="5376304" y="5391456"/>
            <a:ext cx="6106825" cy="830997"/>
            <a:chOff x="5484141" y="1775144"/>
            <a:chExt cx="6106825" cy="830997"/>
          </a:xfrm>
        </p:grpSpPr>
        <p:grpSp>
          <p:nvGrpSpPr>
            <p:cNvPr id="22" name="Group 21">
              <a:extLst>
                <a:ext uri="{FF2B5EF4-FFF2-40B4-BE49-F238E27FC236}">
                  <a16:creationId xmlns:a16="http://schemas.microsoft.com/office/drawing/2014/main" id="{9D3E25CA-8737-4BAA-AD5B-BDCDB620CE68}"/>
                </a:ext>
              </a:extLst>
            </p:cNvPr>
            <p:cNvGrpSpPr/>
            <p:nvPr/>
          </p:nvGrpSpPr>
          <p:grpSpPr>
            <a:xfrm>
              <a:off x="7083274" y="1790533"/>
              <a:ext cx="4507692" cy="800219"/>
              <a:chOff x="6328871" y="1411926"/>
              <a:chExt cx="4507692" cy="800219"/>
            </a:xfrm>
          </p:grpSpPr>
          <p:sp>
            <p:nvSpPr>
              <p:cNvPr id="25" name="TextBox 24">
                <a:extLst>
                  <a:ext uri="{FF2B5EF4-FFF2-40B4-BE49-F238E27FC236}">
                    <a16:creationId xmlns:a16="http://schemas.microsoft.com/office/drawing/2014/main" id="{02B20962-E242-4F7D-9BB1-3575BC6E3C37}"/>
                  </a:ext>
                </a:extLst>
              </p:cNvPr>
              <p:cNvSpPr txBox="1"/>
              <p:nvPr/>
            </p:nvSpPr>
            <p:spPr>
              <a:xfrm>
                <a:off x="6328871" y="1750480"/>
                <a:ext cx="4507692" cy="461665"/>
              </a:xfrm>
              <a:prstGeom prst="rect">
                <a:avLst/>
              </a:prstGeom>
              <a:noFill/>
            </p:spPr>
            <p:txBody>
              <a:bodyPr wrap="square" rtlCol="0">
                <a:spAutoFit/>
              </a:bodyPr>
              <a:lstStyle/>
              <a:p>
                <a:r>
                  <a:rPr lang="en-US" altLang="ko-KR" sz="1200" dirty="0">
                    <a:solidFill>
                      <a:schemeClr val="bg1"/>
                    </a:solidFill>
                    <a:cs typeface="Arial" pitchFamily="34" charset="0"/>
                  </a:rPr>
                  <a:t>Get a modern PowerPoint  Presentation that is beautifully designed. </a:t>
                </a:r>
                <a:r>
                  <a:rPr lang="en-US" altLang="ko-KR" sz="1200" dirty="0">
                    <a:solidFill>
                      <a:schemeClr val="bg1"/>
                    </a:solidFill>
                    <a:ea typeface="FZShuTi" pitchFamily="2" charset="-122"/>
                    <a:cs typeface="Arial" pitchFamily="34" charset="0"/>
                  </a:rPr>
                  <a:t>I hope and I believe that this Template will your Time.</a:t>
                </a:r>
                <a:endParaRPr lang="en-US" altLang="ko-KR" sz="1200" dirty="0">
                  <a:solidFill>
                    <a:schemeClr val="bg1"/>
                  </a:solidFill>
                  <a:cs typeface="Arial" pitchFamily="34" charset="0"/>
                </a:endParaRPr>
              </a:p>
            </p:txBody>
          </p:sp>
          <p:sp>
            <p:nvSpPr>
              <p:cNvPr id="26" name="TextBox 25">
                <a:extLst>
                  <a:ext uri="{FF2B5EF4-FFF2-40B4-BE49-F238E27FC236}">
                    <a16:creationId xmlns:a16="http://schemas.microsoft.com/office/drawing/2014/main" id="{541361DF-642A-4F00-9B21-5FCE05507E14}"/>
                  </a:ext>
                </a:extLst>
              </p:cNvPr>
              <p:cNvSpPr txBox="1"/>
              <p:nvPr/>
            </p:nvSpPr>
            <p:spPr>
              <a:xfrm>
                <a:off x="6328871" y="1411926"/>
                <a:ext cx="4507692" cy="369332"/>
              </a:xfrm>
              <a:prstGeom prst="rect">
                <a:avLst/>
              </a:prstGeom>
              <a:noFill/>
            </p:spPr>
            <p:txBody>
              <a:bodyPr wrap="square" lIns="108000" rIns="108000" rtlCol="0">
                <a:spAutoFit/>
              </a:bodyPr>
              <a:lstStyle/>
              <a:p>
                <a:r>
                  <a:rPr lang="en-US" altLang="ko-KR" b="1" dirty="0">
                    <a:solidFill>
                      <a:schemeClr val="bg1"/>
                    </a:solidFill>
                    <a:cs typeface="Arial" pitchFamily="34" charset="0"/>
                  </a:rPr>
                  <a:t>Contents</a:t>
                </a:r>
                <a:endParaRPr lang="ko-KR" altLang="en-US" b="1" dirty="0">
                  <a:solidFill>
                    <a:schemeClr val="bg1"/>
                  </a:solidFill>
                  <a:cs typeface="Arial" pitchFamily="34" charset="0"/>
                </a:endParaRPr>
              </a:p>
            </p:txBody>
          </p:sp>
        </p:grpSp>
        <p:sp>
          <p:nvSpPr>
            <p:cNvPr id="23" name="TextBox 22">
              <a:extLst>
                <a:ext uri="{FF2B5EF4-FFF2-40B4-BE49-F238E27FC236}">
                  <a16:creationId xmlns:a16="http://schemas.microsoft.com/office/drawing/2014/main" id="{58555FE5-8E4D-48BC-B0EF-E65E4CC7F790}"/>
                </a:ext>
              </a:extLst>
            </p:cNvPr>
            <p:cNvSpPr txBox="1"/>
            <p:nvPr/>
          </p:nvSpPr>
          <p:spPr>
            <a:xfrm>
              <a:off x="5484141" y="1775144"/>
              <a:ext cx="958096" cy="830997"/>
            </a:xfrm>
            <a:prstGeom prst="rect">
              <a:avLst/>
            </a:prstGeom>
            <a:noFill/>
          </p:spPr>
          <p:txBody>
            <a:bodyPr wrap="square" lIns="108000" rIns="108000" rtlCol="0">
              <a:spAutoFit/>
            </a:bodyPr>
            <a:lstStyle/>
            <a:p>
              <a:pPr algn="ctr"/>
              <a:r>
                <a:rPr lang="en-US" altLang="ko-KR" sz="4800" b="1" dirty="0">
                  <a:solidFill>
                    <a:schemeClr val="bg1"/>
                  </a:solidFill>
                  <a:cs typeface="Arial" pitchFamily="34" charset="0"/>
                </a:rPr>
                <a:t>04</a:t>
              </a:r>
              <a:endParaRPr lang="ko-KR" altLang="en-US" sz="4800" b="1" dirty="0">
                <a:solidFill>
                  <a:schemeClr val="bg1"/>
                </a:solidFill>
                <a:cs typeface="Arial" pitchFamily="34" charset="0"/>
              </a:endParaRPr>
            </a:p>
          </p:txBody>
        </p:sp>
        <p:sp>
          <p:nvSpPr>
            <p:cNvPr id="24" name="Half Frame 23">
              <a:extLst>
                <a:ext uri="{FF2B5EF4-FFF2-40B4-BE49-F238E27FC236}">
                  <a16:creationId xmlns:a16="http://schemas.microsoft.com/office/drawing/2014/main" id="{03FD7FD2-7C03-4B82-AF7D-7CA89C8F03C7}"/>
                </a:ext>
              </a:extLst>
            </p:cNvPr>
            <p:cNvSpPr/>
            <p:nvPr/>
          </p:nvSpPr>
          <p:spPr>
            <a:xfrm rot="8100000">
              <a:off x="6148173" y="1871702"/>
              <a:ext cx="637881" cy="637881"/>
            </a:xfrm>
            <a:prstGeom prst="halfFrame">
              <a:avLst>
                <a:gd name="adj1" fmla="val 20434"/>
                <a:gd name="adj2" fmla="val 2008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Tree>
    <p:extLst>
      <p:ext uri="{BB962C8B-B14F-4D97-AF65-F5344CB8AC3E}">
        <p14:creationId xmlns:p14="http://schemas.microsoft.com/office/powerpoint/2010/main" val="280997315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735F7F3-C1B5-4B60-A00A-4EB618DDFB5A}"/>
              </a:ext>
            </a:extLst>
          </p:cNvPr>
          <p:cNvSpPr>
            <a:spLocks noGrp="1"/>
          </p:cNvSpPr>
          <p:nvPr>
            <p:ph type="body" sz="quarter" idx="10"/>
          </p:nvPr>
        </p:nvSpPr>
        <p:spPr/>
        <p:txBody>
          <a:bodyPr/>
          <a:lstStyle/>
          <a:p>
            <a:r>
              <a:rPr lang="en-US" dirty="0"/>
              <a:t>Infographic Style</a:t>
            </a:r>
          </a:p>
        </p:txBody>
      </p:sp>
      <p:grpSp>
        <p:nvGrpSpPr>
          <p:cNvPr id="3" name="Group 2">
            <a:extLst>
              <a:ext uri="{FF2B5EF4-FFF2-40B4-BE49-F238E27FC236}">
                <a16:creationId xmlns:a16="http://schemas.microsoft.com/office/drawing/2014/main" id="{0CBCAAD2-6847-4A79-A2FA-EC1023F72577}"/>
              </a:ext>
            </a:extLst>
          </p:cNvPr>
          <p:cNvGrpSpPr/>
          <p:nvPr/>
        </p:nvGrpSpPr>
        <p:grpSpPr>
          <a:xfrm>
            <a:off x="5472806" y="1812014"/>
            <a:ext cx="1221520" cy="4254294"/>
            <a:chOff x="974216" y="2018049"/>
            <a:chExt cx="1049256" cy="3654335"/>
          </a:xfrm>
        </p:grpSpPr>
        <p:sp>
          <p:nvSpPr>
            <p:cNvPr id="4" name="Pentagon 4">
              <a:extLst>
                <a:ext uri="{FF2B5EF4-FFF2-40B4-BE49-F238E27FC236}">
                  <a16:creationId xmlns:a16="http://schemas.microsoft.com/office/drawing/2014/main" id="{0806E281-AFC2-404C-94D2-6590710B1AEA}"/>
                </a:ext>
              </a:extLst>
            </p:cNvPr>
            <p:cNvSpPr/>
            <p:nvPr/>
          </p:nvSpPr>
          <p:spPr>
            <a:xfrm rot="5400000">
              <a:off x="922780" y="4571692"/>
              <a:ext cx="1152128" cy="1049256"/>
            </a:xfrm>
            <a:prstGeom prst="homePlate">
              <a:avLst>
                <a:gd name="adj" fmla="val 41016"/>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5" name="Pentagon 5">
              <a:extLst>
                <a:ext uri="{FF2B5EF4-FFF2-40B4-BE49-F238E27FC236}">
                  <a16:creationId xmlns:a16="http://schemas.microsoft.com/office/drawing/2014/main" id="{A3EDCABE-E682-4227-A445-6EAFCB0F53BB}"/>
                </a:ext>
              </a:extLst>
            </p:cNvPr>
            <p:cNvSpPr/>
            <p:nvPr/>
          </p:nvSpPr>
          <p:spPr>
            <a:xfrm rot="5400000">
              <a:off x="922780" y="3737623"/>
              <a:ext cx="1152128" cy="1049256"/>
            </a:xfrm>
            <a:prstGeom prst="homePlate">
              <a:avLst>
                <a:gd name="adj" fmla="val 41016"/>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6" name="Pentagon 6">
              <a:extLst>
                <a:ext uri="{FF2B5EF4-FFF2-40B4-BE49-F238E27FC236}">
                  <a16:creationId xmlns:a16="http://schemas.microsoft.com/office/drawing/2014/main" id="{E6FCFBD9-1B15-4ACD-8378-00F6D4F0A8CC}"/>
                </a:ext>
              </a:extLst>
            </p:cNvPr>
            <p:cNvSpPr/>
            <p:nvPr/>
          </p:nvSpPr>
          <p:spPr>
            <a:xfrm rot="5400000">
              <a:off x="922780" y="2903554"/>
              <a:ext cx="1152128" cy="1049256"/>
            </a:xfrm>
            <a:prstGeom prst="homePlate">
              <a:avLst>
                <a:gd name="adj" fmla="val 41016"/>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7" name="Pentagon 7">
              <a:extLst>
                <a:ext uri="{FF2B5EF4-FFF2-40B4-BE49-F238E27FC236}">
                  <a16:creationId xmlns:a16="http://schemas.microsoft.com/office/drawing/2014/main" id="{87F6502B-B026-483C-8D0D-FF092732CDC2}"/>
                </a:ext>
              </a:extLst>
            </p:cNvPr>
            <p:cNvSpPr/>
            <p:nvPr/>
          </p:nvSpPr>
          <p:spPr>
            <a:xfrm rot="5400000">
              <a:off x="922780" y="2069485"/>
              <a:ext cx="1152128" cy="1049256"/>
            </a:xfrm>
            <a:prstGeom prst="homePlate">
              <a:avLst>
                <a:gd name="adj" fmla="val 41016"/>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grpSp>
        <p:nvGrpSpPr>
          <p:cNvPr id="8" name="Group 7">
            <a:extLst>
              <a:ext uri="{FF2B5EF4-FFF2-40B4-BE49-F238E27FC236}">
                <a16:creationId xmlns:a16="http://schemas.microsoft.com/office/drawing/2014/main" id="{BCDAEBDD-E4B5-41D0-9CA8-6AF37A339935}"/>
              </a:ext>
            </a:extLst>
          </p:cNvPr>
          <p:cNvGrpSpPr/>
          <p:nvPr/>
        </p:nvGrpSpPr>
        <p:grpSpPr>
          <a:xfrm>
            <a:off x="5587368" y="2140820"/>
            <a:ext cx="992401" cy="670881"/>
            <a:chOff x="4063366" y="1653624"/>
            <a:chExt cx="992401" cy="670881"/>
          </a:xfrm>
        </p:grpSpPr>
        <p:sp>
          <p:nvSpPr>
            <p:cNvPr id="9" name="TextBox 8">
              <a:extLst>
                <a:ext uri="{FF2B5EF4-FFF2-40B4-BE49-F238E27FC236}">
                  <a16:creationId xmlns:a16="http://schemas.microsoft.com/office/drawing/2014/main" id="{BCBD6497-0C03-44BD-8740-0A53C723017B}"/>
                </a:ext>
              </a:extLst>
            </p:cNvPr>
            <p:cNvSpPr txBox="1"/>
            <p:nvPr/>
          </p:nvSpPr>
          <p:spPr>
            <a:xfrm>
              <a:off x="4063366" y="2016728"/>
              <a:ext cx="992401" cy="307777"/>
            </a:xfrm>
            <a:prstGeom prst="rect">
              <a:avLst/>
            </a:prstGeom>
            <a:noFill/>
          </p:spPr>
          <p:txBody>
            <a:bodyPr wrap="square" rtlCol="0">
              <a:spAutoFit/>
            </a:bodyPr>
            <a:lstStyle/>
            <a:p>
              <a:pPr algn="ctr"/>
              <a:r>
                <a:rPr lang="en-US" altLang="ko-KR" sz="1400" b="1" dirty="0">
                  <a:solidFill>
                    <a:schemeClr val="bg1"/>
                  </a:solidFill>
                  <a:cs typeface="Arial" pitchFamily="34" charset="0"/>
                </a:rPr>
                <a:t>Option</a:t>
              </a:r>
              <a:endParaRPr lang="ko-KR" altLang="en-US" sz="1400" b="1" dirty="0">
                <a:solidFill>
                  <a:schemeClr val="bg1"/>
                </a:solidFill>
                <a:cs typeface="Arial" pitchFamily="34" charset="0"/>
              </a:endParaRPr>
            </a:p>
          </p:txBody>
        </p:sp>
        <p:sp>
          <p:nvSpPr>
            <p:cNvPr id="10" name="Rectangle 9">
              <a:extLst>
                <a:ext uri="{FF2B5EF4-FFF2-40B4-BE49-F238E27FC236}">
                  <a16:creationId xmlns:a16="http://schemas.microsoft.com/office/drawing/2014/main" id="{6399E278-5906-405B-B568-BBA099B98674}"/>
                </a:ext>
              </a:extLst>
            </p:cNvPr>
            <p:cNvSpPr/>
            <p:nvPr/>
          </p:nvSpPr>
          <p:spPr>
            <a:xfrm>
              <a:off x="4240478" y="1653624"/>
              <a:ext cx="638175" cy="400110"/>
            </a:xfrm>
            <a:prstGeom prst="rect">
              <a:avLst/>
            </a:prstGeom>
          </p:spPr>
          <p:txBody>
            <a:bodyPr wrap="square" anchor="ctr">
              <a:spAutoFit/>
            </a:bodyPr>
            <a:lstStyle/>
            <a:p>
              <a:pPr algn="ctr"/>
              <a:r>
                <a:rPr lang="en-US" altLang="ko-KR" sz="2000" b="1" dirty="0">
                  <a:solidFill>
                    <a:schemeClr val="bg1"/>
                  </a:solidFill>
                  <a:cs typeface="Arial" pitchFamily="34" charset="0"/>
                </a:rPr>
                <a:t>01</a:t>
              </a:r>
              <a:endParaRPr lang="ko-KR" altLang="en-US" sz="2000" dirty="0">
                <a:solidFill>
                  <a:schemeClr val="bg1"/>
                </a:solidFill>
                <a:cs typeface="Arial" pitchFamily="34" charset="0"/>
              </a:endParaRPr>
            </a:p>
          </p:txBody>
        </p:sp>
      </p:grpSp>
      <p:grpSp>
        <p:nvGrpSpPr>
          <p:cNvPr id="11" name="Group 10">
            <a:extLst>
              <a:ext uri="{FF2B5EF4-FFF2-40B4-BE49-F238E27FC236}">
                <a16:creationId xmlns:a16="http://schemas.microsoft.com/office/drawing/2014/main" id="{EA5CACC5-F6B9-4E39-B0C2-B8AB8E783E37}"/>
              </a:ext>
            </a:extLst>
          </p:cNvPr>
          <p:cNvGrpSpPr/>
          <p:nvPr/>
        </p:nvGrpSpPr>
        <p:grpSpPr>
          <a:xfrm>
            <a:off x="5587366" y="3129361"/>
            <a:ext cx="992401" cy="670881"/>
            <a:chOff x="4063366" y="1653624"/>
            <a:chExt cx="992401" cy="670881"/>
          </a:xfrm>
        </p:grpSpPr>
        <p:sp>
          <p:nvSpPr>
            <p:cNvPr id="12" name="TextBox 11">
              <a:extLst>
                <a:ext uri="{FF2B5EF4-FFF2-40B4-BE49-F238E27FC236}">
                  <a16:creationId xmlns:a16="http://schemas.microsoft.com/office/drawing/2014/main" id="{1D009B31-B6C9-435A-AA85-3748541F805A}"/>
                </a:ext>
              </a:extLst>
            </p:cNvPr>
            <p:cNvSpPr txBox="1"/>
            <p:nvPr/>
          </p:nvSpPr>
          <p:spPr>
            <a:xfrm>
              <a:off x="4063366" y="2016728"/>
              <a:ext cx="992401" cy="307777"/>
            </a:xfrm>
            <a:prstGeom prst="rect">
              <a:avLst/>
            </a:prstGeom>
            <a:noFill/>
          </p:spPr>
          <p:txBody>
            <a:bodyPr wrap="square" rtlCol="0">
              <a:spAutoFit/>
            </a:bodyPr>
            <a:lstStyle/>
            <a:p>
              <a:pPr algn="ctr"/>
              <a:r>
                <a:rPr lang="en-US" altLang="ko-KR" sz="1400" b="1" dirty="0">
                  <a:solidFill>
                    <a:schemeClr val="bg1"/>
                  </a:solidFill>
                  <a:cs typeface="Arial" pitchFamily="34" charset="0"/>
                </a:rPr>
                <a:t>Option</a:t>
              </a:r>
              <a:endParaRPr lang="ko-KR" altLang="en-US" sz="1400" b="1" dirty="0">
                <a:solidFill>
                  <a:schemeClr val="bg1"/>
                </a:solidFill>
                <a:cs typeface="Arial" pitchFamily="34" charset="0"/>
              </a:endParaRPr>
            </a:p>
          </p:txBody>
        </p:sp>
        <p:sp>
          <p:nvSpPr>
            <p:cNvPr id="13" name="Rectangle 12">
              <a:extLst>
                <a:ext uri="{FF2B5EF4-FFF2-40B4-BE49-F238E27FC236}">
                  <a16:creationId xmlns:a16="http://schemas.microsoft.com/office/drawing/2014/main" id="{9342465D-5F8A-412B-A689-E3DA46F8632D}"/>
                </a:ext>
              </a:extLst>
            </p:cNvPr>
            <p:cNvSpPr/>
            <p:nvPr/>
          </p:nvSpPr>
          <p:spPr>
            <a:xfrm>
              <a:off x="4240478" y="1653624"/>
              <a:ext cx="638175" cy="400110"/>
            </a:xfrm>
            <a:prstGeom prst="rect">
              <a:avLst/>
            </a:prstGeom>
          </p:spPr>
          <p:txBody>
            <a:bodyPr wrap="square" anchor="ctr">
              <a:spAutoFit/>
            </a:bodyPr>
            <a:lstStyle/>
            <a:p>
              <a:pPr algn="ctr"/>
              <a:r>
                <a:rPr lang="en-US" altLang="ko-KR" sz="2000" b="1" dirty="0">
                  <a:solidFill>
                    <a:schemeClr val="bg1"/>
                  </a:solidFill>
                  <a:cs typeface="Arial" pitchFamily="34" charset="0"/>
                </a:rPr>
                <a:t>02</a:t>
              </a:r>
              <a:endParaRPr lang="ko-KR" altLang="en-US" sz="2000" dirty="0">
                <a:solidFill>
                  <a:schemeClr val="bg1"/>
                </a:solidFill>
                <a:cs typeface="Arial" pitchFamily="34" charset="0"/>
              </a:endParaRPr>
            </a:p>
          </p:txBody>
        </p:sp>
      </p:grpSp>
      <p:grpSp>
        <p:nvGrpSpPr>
          <p:cNvPr id="14" name="Group 13">
            <a:extLst>
              <a:ext uri="{FF2B5EF4-FFF2-40B4-BE49-F238E27FC236}">
                <a16:creationId xmlns:a16="http://schemas.microsoft.com/office/drawing/2014/main" id="{18E262FE-3C29-45AA-A634-82EBE0D8765E}"/>
              </a:ext>
            </a:extLst>
          </p:cNvPr>
          <p:cNvGrpSpPr/>
          <p:nvPr/>
        </p:nvGrpSpPr>
        <p:grpSpPr>
          <a:xfrm>
            <a:off x="5587368" y="4117902"/>
            <a:ext cx="992401" cy="670881"/>
            <a:chOff x="4063366" y="1653624"/>
            <a:chExt cx="992401" cy="670881"/>
          </a:xfrm>
        </p:grpSpPr>
        <p:sp>
          <p:nvSpPr>
            <p:cNvPr id="15" name="TextBox 14">
              <a:extLst>
                <a:ext uri="{FF2B5EF4-FFF2-40B4-BE49-F238E27FC236}">
                  <a16:creationId xmlns:a16="http://schemas.microsoft.com/office/drawing/2014/main" id="{C49922C1-09EE-4AC9-9510-F7B92618A6DF}"/>
                </a:ext>
              </a:extLst>
            </p:cNvPr>
            <p:cNvSpPr txBox="1"/>
            <p:nvPr/>
          </p:nvSpPr>
          <p:spPr>
            <a:xfrm>
              <a:off x="4063366" y="2016728"/>
              <a:ext cx="992401" cy="307777"/>
            </a:xfrm>
            <a:prstGeom prst="rect">
              <a:avLst/>
            </a:prstGeom>
            <a:noFill/>
          </p:spPr>
          <p:txBody>
            <a:bodyPr wrap="square" rtlCol="0">
              <a:spAutoFit/>
            </a:bodyPr>
            <a:lstStyle/>
            <a:p>
              <a:pPr algn="ctr"/>
              <a:r>
                <a:rPr lang="en-US" altLang="ko-KR" sz="1400" b="1" dirty="0">
                  <a:solidFill>
                    <a:schemeClr val="bg1"/>
                  </a:solidFill>
                  <a:cs typeface="Arial" pitchFamily="34" charset="0"/>
                </a:rPr>
                <a:t>Option</a:t>
              </a:r>
              <a:endParaRPr lang="ko-KR" altLang="en-US" sz="1400" b="1" dirty="0">
                <a:solidFill>
                  <a:schemeClr val="bg1"/>
                </a:solidFill>
                <a:cs typeface="Arial" pitchFamily="34" charset="0"/>
              </a:endParaRPr>
            </a:p>
          </p:txBody>
        </p:sp>
        <p:sp>
          <p:nvSpPr>
            <p:cNvPr id="16" name="Rectangle 15">
              <a:extLst>
                <a:ext uri="{FF2B5EF4-FFF2-40B4-BE49-F238E27FC236}">
                  <a16:creationId xmlns:a16="http://schemas.microsoft.com/office/drawing/2014/main" id="{1C81CBAD-E3FD-4D52-9A45-B8EF52545E3E}"/>
                </a:ext>
              </a:extLst>
            </p:cNvPr>
            <p:cNvSpPr/>
            <p:nvPr/>
          </p:nvSpPr>
          <p:spPr>
            <a:xfrm>
              <a:off x="4240478" y="1653624"/>
              <a:ext cx="638175" cy="400110"/>
            </a:xfrm>
            <a:prstGeom prst="rect">
              <a:avLst/>
            </a:prstGeom>
          </p:spPr>
          <p:txBody>
            <a:bodyPr wrap="square" anchor="ctr">
              <a:spAutoFit/>
            </a:bodyPr>
            <a:lstStyle/>
            <a:p>
              <a:pPr algn="ctr"/>
              <a:r>
                <a:rPr lang="en-US" altLang="ko-KR" sz="2000" b="1" dirty="0">
                  <a:solidFill>
                    <a:schemeClr val="bg1"/>
                  </a:solidFill>
                  <a:cs typeface="Arial" pitchFamily="34" charset="0"/>
                </a:rPr>
                <a:t>03</a:t>
              </a:r>
              <a:endParaRPr lang="ko-KR" altLang="en-US" sz="2000" dirty="0">
                <a:solidFill>
                  <a:schemeClr val="bg1"/>
                </a:solidFill>
                <a:cs typeface="Arial" pitchFamily="34" charset="0"/>
              </a:endParaRPr>
            </a:p>
          </p:txBody>
        </p:sp>
      </p:grpSp>
      <p:grpSp>
        <p:nvGrpSpPr>
          <p:cNvPr id="17" name="Group 16">
            <a:extLst>
              <a:ext uri="{FF2B5EF4-FFF2-40B4-BE49-F238E27FC236}">
                <a16:creationId xmlns:a16="http://schemas.microsoft.com/office/drawing/2014/main" id="{5D616809-160D-4934-868E-D796DC61DC61}"/>
              </a:ext>
            </a:extLst>
          </p:cNvPr>
          <p:cNvGrpSpPr/>
          <p:nvPr/>
        </p:nvGrpSpPr>
        <p:grpSpPr>
          <a:xfrm>
            <a:off x="5587368" y="5106444"/>
            <a:ext cx="992401" cy="670881"/>
            <a:chOff x="4063366" y="1653624"/>
            <a:chExt cx="992401" cy="670881"/>
          </a:xfrm>
        </p:grpSpPr>
        <p:sp>
          <p:nvSpPr>
            <p:cNvPr id="18" name="TextBox 17">
              <a:extLst>
                <a:ext uri="{FF2B5EF4-FFF2-40B4-BE49-F238E27FC236}">
                  <a16:creationId xmlns:a16="http://schemas.microsoft.com/office/drawing/2014/main" id="{97536F34-C87B-4435-AAD7-21CCE5DE1139}"/>
                </a:ext>
              </a:extLst>
            </p:cNvPr>
            <p:cNvSpPr txBox="1"/>
            <p:nvPr/>
          </p:nvSpPr>
          <p:spPr>
            <a:xfrm>
              <a:off x="4063366" y="2016728"/>
              <a:ext cx="992401" cy="307777"/>
            </a:xfrm>
            <a:prstGeom prst="rect">
              <a:avLst/>
            </a:prstGeom>
            <a:noFill/>
          </p:spPr>
          <p:txBody>
            <a:bodyPr wrap="square" rtlCol="0">
              <a:spAutoFit/>
            </a:bodyPr>
            <a:lstStyle/>
            <a:p>
              <a:pPr algn="ctr"/>
              <a:r>
                <a:rPr lang="en-US" altLang="ko-KR" sz="1400" b="1" dirty="0">
                  <a:solidFill>
                    <a:schemeClr val="bg1"/>
                  </a:solidFill>
                  <a:cs typeface="Arial" pitchFamily="34" charset="0"/>
                </a:rPr>
                <a:t>Option</a:t>
              </a:r>
              <a:endParaRPr lang="ko-KR" altLang="en-US" sz="1400" b="1" dirty="0">
                <a:solidFill>
                  <a:schemeClr val="bg1"/>
                </a:solidFill>
                <a:cs typeface="Arial" pitchFamily="34" charset="0"/>
              </a:endParaRPr>
            </a:p>
          </p:txBody>
        </p:sp>
        <p:sp>
          <p:nvSpPr>
            <p:cNvPr id="19" name="Rectangle 18">
              <a:extLst>
                <a:ext uri="{FF2B5EF4-FFF2-40B4-BE49-F238E27FC236}">
                  <a16:creationId xmlns:a16="http://schemas.microsoft.com/office/drawing/2014/main" id="{DABE9A67-2EE8-41C7-85C7-C4CF8B04E223}"/>
                </a:ext>
              </a:extLst>
            </p:cNvPr>
            <p:cNvSpPr/>
            <p:nvPr/>
          </p:nvSpPr>
          <p:spPr>
            <a:xfrm>
              <a:off x="4240478" y="1653624"/>
              <a:ext cx="638175" cy="400110"/>
            </a:xfrm>
            <a:prstGeom prst="rect">
              <a:avLst/>
            </a:prstGeom>
          </p:spPr>
          <p:txBody>
            <a:bodyPr wrap="square" anchor="ctr">
              <a:spAutoFit/>
            </a:bodyPr>
            <a:lstStyle/>
            <a:p>
              <a:pPr algn="ctr"/>
              <a:r>
                <a:rPr lang="en-US" altLang="ko-KR" sz="2000" b="1" dirty="0">
                  <a:solidFill>
                    <a:schemeClr val="bg1"/>
                  </a:solidFill>
                  <a:cs typeface="Arial" pitchFamily="34" charset="0"/>
                </a:rPr>
                <a:t>04</a:t>
              </a:r>
              <a:endParaRPr lang="ko-KR" altLang="en-US" sz="2000" dirty="0">
                <a:solidFill>
                  <a:schemeClr val="bg1"/>
                </a:solidFill>
                <a:cs typeface="Arial" pitchFamily="34" charset="0"/>
              </a:endParaRPr>
            </a:p>
          </p:txBody>
        </p:sp>
      </p:grpSp>
      <p:grpSp>
        <p:nvGrpSpPr>
          <p:cNvPr id="20" name="Group 19">
            <a:extLst>
              <a:ext uri="{FF2B5EF4-FFF2-40B4-BE49-F238E27FC236}">
                <a16:creationId xmlns:a16="http://schemas.microsoft.com/office/drawing/2014/main" id="{0A7B49E2-8A8D-446B-9BEA-BD9A7A49A22F}"/>
              </a:ext>
            </a:extLst>
          </p:cNvPr>
          <p:cNvGrpSpPr/>
          <p:nvPr/>
        </p:nvGrpSpPr>
        <p:grpSpPr>
          <a:xfrm>
            <a:off x="895351" y="1820301"/>
            <a:ext cx="4378205" cy="856491"/>
            <a:chOff x="-475010" y="1129566"/>
            <a:chExt cx="4928532" cy="856491"/>
          </a:xfrm>
        </p:grpSpPr>
        <p:sp>
          <p:nvSpPr>
            <p:cNvPr id="21" name="TextBox 20">
              <a:extLst>
                <a:ext uri="{FF2B5EF4-FFF2-40B4-BE49-F238E27FC236}">
                  <a16:creationId xmlns:a16="http://schemas.microsoft.com/office/drawing/2014/main" id="{9903D905-C4EC-49BE-945B-C51265A67534}"/>
                </a:ext>
              </a:extLst>
            </p:cNvPr>
            <p:cNvSpPr txBox="1"/>
            <p:nvPr/>
          </p:nvSpPr>
          <p:spPr>
            <a:xfrm>
              <a:off x="-475010" y="1129566"/>
              <a:ext cx="4928532" cy="276999"/>
            </a:xfrm>
            <a:prstGeom prst="rect">
              <a:avLst/>
            </a:prstGeom>
            <a:noFill/>
          </p:spPr>
          <p:txBody>
            <a:bodyPr wrap="square" rtlCol="0" anchor="ctr">
              <a:spAutoFit/>
            </a:bodyPr>
            <a:lstStyle/>
            <a:p>
              <a:pPr algn="r"/>
              <a:r>
                <a:rPr lang="en-US" altLang="ko-KR" sz="1200" b="1" dirty="0">
                  <a:solidFill>
                    <a:schemeClr val="tx1">
                      <a:lumMod val="75000"/>
                      <a:lumOff val="25000"/>
                    </a:schemeClr>
                  </a:solidFill>
                  <a:cs typeface="Arial" pitchFamily="34" charset="0"/>
                </a:rPr>
                <a:t>Content  Here</a:t>
              </a:r>
              <a:endParaRPr lang="ko-KR" altLang="en-US" sz="1200" b="1" dirty="0">
                <a:solidFill>
                  <a:schemeClr val="tx1">
                    <a:lumMod val="75000"/>
                    <a:lumOff val="25000"/>
                  </a:schemeClr>
                </a:solidFill>
                <a:cs typeface="Arial" pitchFamily="34" charset="0"/>
              </a:endParaRPr>
            </a:p>
          </p:txBody>
        </p:sp>
        <p:sp>
          <p:nvSpPr>
            <p:cNvPr id="22" name="TextBox 21">
              <a:extLst>
                <a:ext uri="{FF2B5EF4-FFF2-40B4-BE49-F238E27FC236}">
                  <a16:creationId xmlns:a16="http://schemas.microsoft.com/office/drawing/2014/main" id="{DEBCBE71-A924-4E64-B5BD-5455DACF8AC9}"/>
                </a:ext>
              </a:extLst>
            </p:cNvPr>
            <p:cNvSpPr txBox="1"/>
            <p:nvPr/>
          </p:nvSpPr>
          <p:spPr>
            <a:xfrm>
              <a:off x="-460976" y="1339726"/>
              <a:ext cx="4910610" cy="646331"/>
            </a:xfrm>
            <a:prstGeom prst="rect">
              <a:avLst/>
            </a:prstGeom>
            <a:noFill/>
          </p:spPr>
          <p:txBody>
            <a:bodyPr wrap="square" rtlCol="0">
              <a:spAutoFit/>
            </a:bodyPr>
            <a:lstStyle/>
            <a:p>
              <a:pPr algn="r"/>
              <a:r>
                <a:rPr lang="en-US" altLang="ko-KR" sz="1200" dirty="0">
                  <a:solidFill>
                    <a:schemeClr val="tx1">
                      <a:lumMod val="75000"/>
                      <a:lumOff val="25000"/>
                    </a:schemeClr>
                  </a:solidFill>
                  <a:cs typeface="Arial" pitchFamily="34" charset="0"/>
                </a:rPr>
                <a:t>You can simply impress your audience and add a unique zing and appeal to your Presentations. Get a modern PowerPoint  Presentation that is beautifully designed. </a:t>
              </a:r>
            </a:p>
          </p:txBody>
        </p:sp>
      </p:grpSp>
      <p:grpSp>
        <p:nvGrpSpPr>
          <p:cNvPr id="23" name="Group 22">
            <a:extLst>
              <a:ext uri="{FF2B5EF4-FFF2-40B4-BE49-F238E27FC236}">
                <a16:creationId xmlns:a16="http://schemas.microsoft.com/office/drawing/2014/main" id="{BD27FE53-E8AB-416B-92CF-F7AF09E8672D}"/>
              </a:ext>
            </a:extLst>
          </p:cNvPr>
          <p:cNvGrpSpPr/>
          <p:nvPr/>
        </p:nvGrpSpPr>
        <p:grpSpPr>
          <a:xfrm>
            <a:off x="6915315" y="4659937"/>
            <a:ext cx="4381335" cy="856491"/>
            <a:chOff x="-475010" y="1129566"/>
            <a:chExt cx="4928532" cy="856491"/>
          </a:xfrm>
        </p:grpSpPr>
        <p:sp>
          <p:nvSpPr>
            <p:cNvPr id="24" name="TextBox 23">
              <a:extLst>
                <a:ext uri="{FF2B5EF4-FFF2-40B4-BE49-F238E27FC236}">
                  <a16:creationId xmlns:a16="http://schemas.microsoft.com/office/drawing/2014/main" id="{75966335-BA71-41C2-83F6-973E3DBB82DF}"/>
                </a:ext>
              </a:extLst>
            </p:cNvPr>
            <p:cNvSpPr txBox="1"/>
            <p:nvPr/>
          </p:nvSpPr>
          <p:spPr>
            <a:xfrm>
              <a:off x="-475010" y="1129566"/>
              <a:ext cx="4928532" cy="276999"/>
            </a:xfrm>
            <a:prstGeom prst="rect">
              <a:avLst/>
            </a:prstGeom>
            <a:noFill/>
          </p:spPr>
          <p:txBody>
            <a:bodyPr wrap="square" rtlCol="0" anchor="ctr">
              <a:spAutoFit/>
            </a:bodyPr>
            <a:lstStyle/>
            <a:p>
              <a:r>
                <a:rPr lang="en-US" altLang="ko-KR" sz="1200" b="1" dirty="0">
                  <a:solidFill>
                    <a:schemeClr val="tx1">
                      <a:lumMod val="75000"/>
                      <a:lumOff val="25000"/>
                    </a:schemeClr>
                  </a:solidFill>
                  <a:cs typeface="Arial" pitchFamily="34" charset="0"/>
                </a:rPr>
                <a:t>Content  Here</a:t>
              </a:r>
              <a:endParaRPr lang="ko-KR" altLang="en-US" sz="1200" b="1" dirty="0">
                <a:solidFill>
                  <a:schemeClr val="tx1">
                    <a:lumMod val="75000"/>
                    <a:lumOff val="25000"/>
                  </a:schemeClr>
                </a:solidFill>
                <a:cs typeface="Arial" pitchFamily="34" charset="0"/>
              </a:endParaRPr>
            </a:p>
          </p:txBody>
        </p:sp>
        <p:sp>
          <p:nvSpPr>
            <p:cNvPr id="25" name="TextBox 24">
              <a:extLst>
                <a:ext uri="{FF2B5EF4-FFF2-40B4-BE49-F238E27FC236}">
                  <a16:creationId xmlns:a16="http://schemas.microsoft.com/office/drawing/2014/main" id="{47DFFEA0-C3B4-42F2-823D-B3BEE2543E76}"/>
                </a:ext>
              </a:extLst>
            </p:cNvPr>
            <p:cNvSpPr txBox="1"/>
            <p:nvPr/>
          </p:nvSpPr>
          <p:spPr>
            <a:xfrm>
              <a:off x="-460976" y="1339726"/>
              <a:ext cx="4910610" cy="646331"/>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You can simply impress your audience and add a unique zing and appeal to your Presentations. Get a modern PowerPoint  Presentation that is beautifully designed. </a:t>
              </a:r>
            </a:p>
          </p:txBody>
        </p:sp>
      </p:grpSp>
      <p:grpSp>
        <p:nvGrpSpPr>
          <p:cNvPr id="26" name="Group 25">
            <a:extLst>
              <a:ext uri="{FF2B5EF4-FFF2-40B4-BE49-F238E27FC236}">
                <a16:creationId xmlns:a16="http://schemas.microsoft.com/office/drawing/2014/main" id="{91DBD42F-718E-4F12-8372-31CAD6294E09}"/>
              </a:ext>
            </a:extLst>
          </p:cNvPr>
          <p:cNvGrpSpPr/>
          <p:nvPr/>
        </p:nvGrpSpPr>
        <p:grpSpPr>
          <a:xfrm>
            <a:off x="6915315" y="2796975"/>
            <a:ext cx="4381335" cy="856491"/>
            <a:chOff x="-475010" y="1129566"/>
            <a:chExt cx="4928532" cy="856491"/>
          </a:xfrm>
        </p:grpSpPr>
        <p:sp>
          <p:nvSpPr>
            <p:cNvPr id="27" name="TextBox 26">
              <a:extLst>
                <a:ext uri="{FF2B5EF4-FFF2-40B4-BE49-F238E27FC236}">
                  <a16:creationId xmlns:a16="http://schemas.microsoft.com/office/drawing/2014/main" id="{02466520-D91E-48FC-9048-B71B83E0DA69}"/>
                </a:ext>
              </a:extLst>
            </p:cNvPr>
            <p:cNvSpPr txBox="1"/>
            <p:nvPr/>
          </p:nvSpPr>
          <p:spPr>
            <a:xfrm>
              <a:off x="-475010" y="1129566"/>
              <a:ext cx="4928532" cy="276999"/>
            </a:xfrm>
            <a:prstGeom prst="rect">
              <a:avLst/>
            </a:prstGeom>
            <a:noFill/>
          </p:spPr>
          <p:txBody>
            <a:bodyPr wrap="square" rtlCol="0" anchor="ctr">
              <a:spAutoFit/>
            </a:bodyPr>
            <a:lstStyle/>
            <a:p>
              <a:r>
                <a:rPr lang="en-US" altLang="ko-KR" sz="1200" b="1" dirty="0">
                  <a:solidFill>
                    <a:schemeClr val="tx1">
                      <a:lumMod val="75000"/>
                      <a:lumOff val="25000"/>
                    </a:schemeClr>
                  </a:solidFill>
                  <a:cs typeface="Arial" pitchFamily="34" charset="0"/>
                </a:rPr>
                <a:t>Content  Here</a:t>
              </a:r>
              <a:endParaRPr lang="ko-KR" altLang="en-US" sz="1200" b="1" dirty="0">
                <a:solidFill>
                  <a:schemeClr val="tx1">
                    <a:lumMod val="75000"/>
                    <a:lumOff val="25000"/>
                  </a:schemeClr>
                </a:solidFill>
                <a:cs typeface="Arial" pitchFamily="34" charset="0"/>
              </a:endParaRPr>
            </a:p>
          </p:txBody>
        </p:sp>
        <p:sp>
          <p:nvSpPr>
            <p:cNvPr id="28" name="TextBox 27">
              <a:extLst>
                <a:ext uri="{FF2B5EF4-FFF2-40B4-BE49-F238E27FC236}">
                  <a16:creationId xmlns:a16="http://schemas.microsoft.com/office/drawing/2014/main" id="{B03B4FF9-A563-44DE-8F61-8C146D0D0888}"/>
                </a:ext>
              </a:extLst>
            </p:cNvPr>
            <p:cNvSpPr txBox="1"/>
            <p:nvPr/>
          </p:nvSpPr>
          <p:spPr>
            <a:xfrm>
              <a:off x="-460976" y="1339726"/>
              <a:ext cx="4910610" cy="646331"/>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You can simply impress your audience and add a unique zing and appeal to your Presentations. Get a modern PowerPoint  Presentation that is beautifully designed. </a:t>
              </a:r>
            </a:p>
          </p:txBody>
        </p:sp>
      </p:grpSp>
      <p:grpSp>
        <p:nvGrpSpPr>
          <p:cNvPr id="29" name="Group 28">
            <a:extLst>
              <a:ext uri="{FF2B5EF4-FFF2-40B4-BE49-F238E27FC236}">
                <a16:creationId xmlns:a16="http://schemas.microsoft.com/office/drawing/2014/main" id="{31DB021A-0C80-4CDD-A897-CA7D2EAD3AE2}"/>
              </a:ext>
            </a:extLst>
          </p:cNvPr>
          <p:cNvGrpSpPr/>
          <p:nvPr/>
        </p:nvGrpSpPr>
        <p:grpSpPr>
          <a:xfrm>
            <a:off x="895351" y="3709484"/>
            <a:ext cx="4378205" cy="856491"/>
            <a:chOff x="-475010" y="1129566"/>
            <a:chExt cx="4928532" cy="856491"/>
          </a:xfrm>
        </p:grpSpPr>
        <p:sp>
          <p:nvSpPr>
            <p:cNvPr id="30" name="TextBox 29">
              <a:extLst>
                <a:ext uri="{FF2B5EF4-FFF2-40B4-BE49-F238E27FC236}">
                  <a16:creationId xmlns:a16="http://schemas.microsoft.com/office/drawing/2014/main" id="{14E8D998-91D8-4122-8D57-05C88B748B27}"/>
                </a:ext>
              </a:extLst>
            </p:cNvPr>
            <p:cNvSpPr txBox="1"/>
            <p:nvPr/>
          </p:nvSpPr>
          <p:spPr>
            <a:xfrm>
              <a:off x="-475010" y="1129566"/>
              <a:ext cx="4928532" cy="276999"/>
            </a:xfrm>
            <a:prstGeom prst="rect">
              <a:avLst/>
            </a:prstGeom>
            <a:noFill/>
          </p:spPr>
          <p:txBody>
            <a:bodyPr wrap="square" rtlCol="0" anchor="ctr">
              <a:spAutoFit/>
            </a:bodyPr>
            <a:lstStyle/>
            <a:p>
              <a:pPr algn="r"/>
              <a:r>
                <a:rPr lang="en-US" altLang="ko-KR" sz="1200" b="1" dirty="0">
                  <a:solidFill>
                    <a:schemeClr val="tx1">
                      <a:lumMod val="75000"/>
                      <a:lumOff val="25000"/>
                    </a:schemeClr>
                  </a:solidFill>
                  <a:cs typeface="Arial" pitchFamily="34" charset="0"/>
                </a:rPr>
                <a:t>Content  Here</a:t>
              </a:r>
              <a:endParaRPr lang="ko-KR" altLang="en-US" sz="1200" b="1" dirty="0">
                <a:solidFill>
                  <a:schemeClr val="tx1">
                    <a:lumMod val="75000"/>
                    <a:lumOff val="25000"/>
                  </a:schemeClr>
                </a:solidFill>
                <a:cs typeface="Arial" pitchFamily="34" charset="0"/>
              </a:endParaRPr>
            </a:p>
          </p:txBody>
        </p:sp>
        <p:sp>
          <p:nvSpPr>
            <p:cNvPr id="31" name="TextBox 30">
              <a:extLst>
                <a:ext uri="{FF2B5EF4-FFF2-40B4-BE49-F238E27FC236}">
                  <a16:creationId xmlns:a16="http://schemas.microsoft.com/office/drawing/2014/main" id="{3B8EF6C6-432C-483A-8F67-5083D37B4071}"/>
                </a:ext>
              </a:extLst>
            </p:cNvPr>
            <p:cNvSpPr txBox="1"/>
            <p:nvPr/>
          </p:nvSpPr>
          <p:spPr>
            <a:xfrm>
              <a:off x="-460976" y="1339726"/>
              <a:ext cx="4910610" cy="646331"/>
            </a:xfrm>
            <a:prstGeom prst="rect">
              <a:avLst/>
            </a:prstGeom>
            <a:noFill/>
          </p:spPr>
          <p:txBody>
            <a:bodyPr wrap="square" rtlCol="0">
              <a:spAutoFit/>
            </a:bodyPr>
            <a:lstStyle/>
            <a:p>
              <a:pPr algn="r"/>
              <a:r>
                <a:rPr lang="en-US" altLang="ko-KR" sz="1200" dirty="0">
                  <a:solidFill>
                    <a:schemeClr val="tx1">
                      <a:lumMod val="75000"/>
                      <a:lumOff val="25000"/>
                    </a:schemeClr>
                  </a:solidFill>
                  <a:cs typeface="Arial" pitchFamily="34" charset="0"/>
                </a:rPr>
                <a:t>You can simply impress your audience and add a unique zing and appeal to your Presentations. Get a modern PowerPoint  Presentation that is beautifully designed. </a:t>
              </a:r>
            </a:p>
          </p:txBody>
        </p:sp>
      </p:grpSp>
      <p:sp>
        <p:nvSpPr>
          <p:cNvPr id="32" name="Isosceles Triangle 51">
            <a:extLst>
              <a:ext uri="{FF2B5EF4-FFF2-40B4-BE49-F238E27FC236}">
                <a16:creationId xmlns:a16="http://schemas.microsoft.com/office/drawing/2014/main" id="{18817B81-4469-474F-B31D-BC1A44CB5F8B}"/>
              </a:ext>
            </a:extLst>
          </p:cNvPr>
          <p:cNvSpPr/>
          <p:nvPr/>
        </p:nvSpPr>
        <p:spPr>
          <a:xfrm>
            <a:off x="7290502" y="2118742"/>
            <a:ext cx="333042" cy="244221"/>
          </a:xfrm>
          <a:custGeom>
            <a:avLst/>
            <a:gdLst/>
            <a:ahLst/>
            <a:cxnLst/>
            <a:rect l="l" t="t" r="r" b="b"/>
            <a:pathLst>
              <a:path w="3240001" h="2375905">
                <a:moveTo>
                  <a:pt x="1974640" y="1379575"/>
                </a:moveTo>
                <a:lnTo>
                  <a:pt x="3240001" y="2375905"/>
                </a:lnTo>
                <a:lnTo>
                  <a:pt x="1" y="2375905"/>
                </a:lnTo>
                <a:lnTo>
                  <a:pt x="1269863" y="1399042"/>
                </a:lnTo>
                <a:lnTo>
                  <a:pt x="1610574" y="1745545"/>
                </a:lnTo>
                <a:close/>
                <a:moveTo>
                  <a:pt x="3240001" y="126952"/>
                </a:moveTo>
                <a:lnTo>
                  <a:pt x="3240001" y="2258912"/>
                </a:lnTo>
                <a:lnTo>
                  <a:pt x="2032457" y="1334195"/>
                </a:lnTo>
                <a:close/>
                <a:moveTo>
                  <a:pt x="0" y="117525"/>
                </a:moveTo>
                <a:lnTo>
                  <a:pt x="1207545" y="1324768"/>
                </a:lnTo>
                <a:lnTo>
                  <a:pt x="0" y="2249485"/>
                </a:lnTo>
                <a:close/>
                <a:moveTo>
                  <a:pt x="0" y="0"/>
                </a:moveTo>
                <a:lnTo>
                  <a:pt x="3240000" y="0"/>
                </a:lnTo>
                <a:lnTo>
                  <a:pt x="1610572" y="162051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33" name="Rounded Rectangle 6">
            <a:extLst>
              <a:ext uri="{FF2B5EF4-FFF2-40B4-BE49-F238E27FC236}">
                <a16:creationId xmlns:a16="http://schemas.microsoft.com/office/drawing/2014/main" id="{59536EE2-82C3-4CBC-BFAC-0C04894E1070}"/>
              </a:ext>
            </a:extLst>
          </p:cNvPr>
          <p:cNvSpPr/>
          <p:nvPr/>
        </p:nvSpPr>
        <p:spPr>
          <a:xfrm>
            <a:off x="4598202" y="3041639"/>
            <a:ext cx="345998" cy="351772"/>
          </a:xfrm>
          <a:custGeom>
            <a:avLst/>
            <a:gdLst/>
            <a:ahLst/>
            <a:cxnLst/>
            <a:rect l="l" t="t" r="r" b="b"/>
            <a:pathLst>
              <a:path w="3186824" h="3060919">
                <a:moveTo>
                  <a:pt x="1045874" y="2696689"/>
                </a:moveTo>
                <a:lnTo>
                  <a:pt x="2125874" y="2696689"/>
                </a:lnTo>
                <a:lnTo>
                  <a:pt x="2125874" y="2804689"/>
                </a:lnTo>
                <a:lnTo>
                  <a:pt x="1045874" y="2804689"/>
                </a:lnTo>
                <a:close/>
                <a:moveTo>
                  <a:pt x="1045874" y="2410468"/>
                </a:moveTo>
                <a:lnTo>
                  <a:pt x="2125874" y="2410468"/>
                </a:lnTo>
                <a:lnTo>
                  <a:pt x="2125874" y="2518468"/>
                </a:lnTo>
                <a:lnTo>
                  <a:pt x="1045874" y="2518468"/>
                </a:lnTo>
                <a:close/>
                <a:moveTo>
                  <a:pt x="1045874" y="2124247"/>
                </a:moveTo>
                <a:lnTo>
                  <a:pt x="2125874" y="2124247"/>
                </a:lnTo>
                <a:lnTo>
                  <a:pt x="2125874" y="2232247"/>
                </a:lnTo>
                <a:lnTo>
                  <a:pt x="1045874" y="2232247"/>
                </a:lnTo>
                <a:close/>
                <a:moveTo>
                  <a:pt x="902547" y="1956791"/>
                </a:moveTo>
                <a:lnTo>
                  <a:pt x="902547" y="2109191"/>
                </a:lnTo>
                <a:lnTo>
                  <a:pt x="902547" y="2185391"/>
                </a:lnTo>
                <a:lnTo>
                  <a:pt x="902547" y="2376263"/>
                </a:lnTo>
                <a:lnTo>
                  <a:pt x="902547" y="2973921"/>
                </a:lnTo>
                <a:lnTo>
                  <a:pt x="2284277" y="2973921"/>
                </a:lnTo>
                <a:lnTo>
                  <a:pt x="2284277" y="2376263"/>
                </a:lnTo>
                <a:lnTo>
                  <a:pt x="2284277" y="2185391"/>
                </a:lnTo>
                <a:lnTo>
                  <a:pt x="2284277" y="2109191"/>
                </a:lnTo>
                <a:lnTo>
                  <a:pt x="2284277" y="1956791"/>
                </a:lnTo>
                <a:close/>
                <a:moveTo>
                  <a:pt x="469172" y="1728191"/>
                </a:moveTo>
                <a:lnTo>
                  <a:pt x="469172" y="2185391"/>
                </a:lnTo>
                <a:lnTo>
                  <a:pt x="767127" y="2185391"/>
                </a:lnTo>
                <a:lnTo>
                  <a:pt x="767127" y="2109191"/>
                </a:lnTo>
                <a:lnTo>
                  <a:pt x="545372" y="2109191"/>
                </a:lnTo>
                <a:lnTo>
                  <a:pt x="545372" y="1804391"/>
                </a:lnTo>
                <a:lnTo>
                  <a:pt x="2641452" y="1804391"/>
                </a:lnTo>
                <a:lnTo>
                  <a:pt x="2641452" y="2109191"/>
                </a:lnTo>
                <a:lnTo>
                  <a:pt x="2419697" y="2109191"/>
                </a:lnTo>
                <a:lnTo>
                  <a:pt x="2419697" y="2185391"/>
                </a:lnTo>
                <a:lnTo>
                  <a:pt x="2717652" y="2185391"/>
                </a:lnTo>
                <a:lnTo>
                  <a:pt x="2717652" y="1728191"/>
                </a:lnTo>
                <a:close/>
                <a:moveTo>
                  <a:pt x="2819005" y="1350909"/>
                </a:moveTo>
                <a:cubicBezTo>
                  <a:pt x="2769294" y="1350909"/>
                  <a:pt x="2728995" y="1391208"/>
                  <a:pt x="2728995" y="1440919"/>
                </a:cubicBezTo>
                <a:cubicBezTo>
                  <a:pt x="2728995" y="1490630"/>
                  <a:pt x="2769294" y="1530929"/>
                  <a:pt x="2819005" y="1530929"/>
                </a:cubicBezTo>
                <a:cubicBezTo>
                  <a:pt x="2868716" y="1530929"/>
                  <a:pt x="2909015" y="1490630"/>
                  <a:pt x="2909015" y="1440919"/>
                </a:cubicBezTo>
                <a:cubicBezTo>
                  <a:pt x="2909015" y="1391208"/>
                  <a:pt x="2868716" y="1350909"/>
                  <a:pt x="2819005" y="1350909"/>
                </a:cubicBezTo>
                <a:close/>
                <a:moveTo>
                  <a:pt x="2509707" y="1350909"/>
                </a:moveTo>
                <a:cubicBezTo>
                  <a:pt x="2459996" y="1350909"/>
                  <a:pt x="2419697" y="1391208"/>
                  <a:pt x="2419697" y="1440919"/>
                </a:cubicBezTo>
                <a:cubicBezTo>
                  <a:pt x="2419697" y="1490630"/>
                  <a:pt x="2459996" y="1530929"/>
                  <a:pt x="2509707" y="1530929"/>
                </a:cubicBezTo>
                <a:cubicBezTo>
                  <a:pt x="2559418" y="1530929"/>
                  <a:pt x="2599717" y="1490630"/>
                  <a:pt x="2599717" y="1440919"/>
                </a:cubicBezTo>
                <a:cubicBezTo>
                  <a:pt x="2599717" y="1391208"/>
                  <a:pt x="2559418" y="1350909"/>
                  <a:pt x="2509707" y="1350909"/>
                </a:cubicBezTo>
                <a:close/>
                <a:moveTo>
                  <a:pt x="195993" y="1200328"/>
                </a:moveTo>
                <a:lnTo>
                  <a:pt x="2990831" y="1200328"/>
                </a:lnTo>
                <a:cubicBezTo>
                  <a:pt x="3099075" y="1200328"/>
                  <a:pt x="3186824" y="1288077"/>
                  <a:pt x="3186824" y="1396321"/>
                </a:cubicBezTo>
                <a:lnTo>
                  <a:pt x="3186824" y="2180270"/>
                </a:lnTo>
                <a:cubicBezTo>
                  <a:pt x="3186824" y="2288514"/>
                  <a:pt x="3099075" y="2376263"/>
                  <a:pt x="2990831" y="2376263"/>
                </a:cubicBezTo>
                <a:lnTo>
                  <a:pt x="2419697" y="2376263"/>
                </a:lnTo>
                <a:lnTo>
                  <a:pt x="2419697" y="3060919"/>
                </a:lnTo>
                <a:lnTo>
                  <a:pt x="767127" y="3060919"/>
                </a:lnTo>
                <a:lnTo>
                  <a:pt x="767127" y="2376263"/>
                </a:lnTo>
                <a:lnTo>
                  <a:pt x="195993" y="2376263"/>
                </a:lnTo>
                <a:cubicBezTo>
                  <a:pt x="87749" y="2376263"/>
                  <a:pt x="0" y="2288514"/>
                  <a:pt x="0" y="2180270"/>
                </a:cubicBezTo>
                <a:lnTo>
                  <a:pt x="0" y="1396321"/>
                </a:lnTo>
                <a:cubicBezTo>
                  <a:pt x="0" y="1288077"/>
                  <a:pt x="87749" y="1200328"/>
                  <a:pt x="195993" y="1200328"/>
                </a:cubicBezTo>
                <a:close/>
                <a:moveTo>
                  <a:pt x="767127" y="0"/>
                </a:moveTo>
                <a:lnTo>
                  <a:pt x="2419697" y="0"/>
                </a:lnTo>
                <a:lnTo>
                  <a:pt x="2419697" y="190589"/>
                </a:lnTo>
                <a:lnTo>
                  <a:pt x="2565249" y="190589"/>
                </a:lnTo>
                <a:cubicBezTo>
                  <a:pt x="2649419" y="190589"/>
                  <a:pt x="2717652" y="258822"/>
                  <a:pt x="2717652" y="342992"/>
                </a:cubicBezTo>
                <a:lnTo>
                  <a:pt x="2717652" y="1104989"/>
                </a:lnTo>
                <a:lnTo>
                  <a:pt x="2284277" y="1104989"/>
                </a:lnTo>
                <a:lnTo>
                  <a:pt x="2284277" y="1104128"/>
                </a:lnTo>
                <a:lnTo>
                  <a:pt x="2284277" y="190589"/>
                </a:lnTo>
                <a:lnTo>
                  <a:pt x="2284277" y="96523"/>
                </a:lnTo>
                <a:lnTo>
                  <a:pt x="902547" y="96523"/>
                </a:lnTo>
                <a:lnTo>
                  <a:pt x="902547" y="190589"/>
                </a:lnTo>
                <a:lnTo>
                  <a:pt x="902547" y="1104128"/>
                </a:lnTo>
                <a:lnTo>
                  <a:pt x="902547" y="1104989"/>
                </a:lnTo>
                <a:lnTo>
                  <a:pt x="469172" y="1104989"/>
                </a:lnTo>
                <a:lnTo>
                  <a:pt x="469172" y="342992"/>
                </a:lnTo>
                <a:cubicBezTo>
                  <a:pt x="469172" y="258822"/>
                  <a:pt x="537405" y="190589"/>
                  <a:pt x="621575" y="190589"/>
                </a:cubicBezTo>
                <a:lnTo>
                  <a:pt x="767127" y="190589"/>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34" name="Teardrop 1">
            <a:extLst>
              <a:ext uri="{FF2B5EF4-FFF2-40B4-BE49-F238E27FC236}">
                <a16:creationId xmlns:a16="http://schemas.microsoft.com/office/drawing/2014/main" id="{52CA7400-24C4-4A7D-AFA3-8C188E3AE0D4}"/>
              </a:ext>
            </a:extLst>
          </p:cNvPr>
          <p:cNvSpPr/>
          <p:nvPr/>
        </p:nvSpPr>
        <p:spPr>
          <a:xfrm rot="18805991">
            <a:off x="7299454" y="3943570"/>
            <a:ext cx="376862" cy="372930"/>
          </a:xfrm>
          <a:custGeom>
            <a:avLst/>
            <a:gdLst/>
            <a:ahLst/>
            <a:cxnLst/>
            <a:rect l="l" t="t" r="r" b="b"/>
            <a:pathLst>
              <a:path w="1807241" h="1788383">
                <a:moveTo>
                  <a:pt x="712876" y="1117592"/>
                </a:moveTo>
                <a:cubicBezTo>
                  <a:pt x="771173" y="1181828"/>
                  <a:pt x="811089" y="1255910"/>
                  <a:pt x="847925" y="1348018"/>
                </a:cubicBezTo>
                <a:cubicBezTo>
                  <a:pt x="814544" y="1418896"/>
                  <a:pt x="753893" y="1474052"/>
                  <a:pt x="679064" y="1498332"/>
                </a:cubicBezTo>
                <a:lnTo>
                  <a:pt x="308226" y="1106637"/>
                </a:lnTo>
                <a:cubicBezTo>
                  <a:pt x="336560" y="1033247"/>
                  <a:pt x="394949" y="975701"/>
                  <a:pt x="467546" y="946245"/>
                </a:cubicBezTo>
                <a:cubicBezTo>
                  <a:pt x="577903" y="998968"/>
                  <a:pt x="654580" y="1053357"/>
                  <a:pt x="712876" y="1117592"/>
                </a:cubicBezTo>
                <a:close/>
                <a:moveTo>
                  <a:pt x="1038527" y="398886"/>
                </a:moveTo>
                <a:lnTo>
                  <a:pt x="1405560" y="786562"/>
                </a:lnTo>
                <a:cubicBezTo>
                  <a:pt x="1374476" y="799049"/>
                  <a:pt x="1340402" y="804299"/>
                  <a:pt x="1305054" y="803332"/>
                </a:cubicBezTo>
                <a:lnTo>
                  <a:pt x="1008167" y="795212"/>
                </a:lnTo>
                <a:lnTo>
                  <a:pt x="1016288" y="498325"/>
                </a:lnTo>
                <a:cubicBezTo>
                  <a:pt x="1017255" y="462976"/>
                  <a:pt x="1024360" y="429240"/>
                  <a:pt x="1038527" y="398886"/>
                </a:cubicBezTo>
                <a:close/>
                <a:moveTo>
                  <a:pt x="1097925" y="218888"/>
                </a:moveTo>
                <a:cubicBezTo>
                  <a:pt x="992582" y="279303"/>
                  <a:pt x="921871" y="392886"/>
                  <a:pt x="921053" y="523256"/>
                </a:cubicBezTo>
                <a:lnTo>
                  <a:pt x="919136" y="828763"/>
                </a:lnTo>
                <a:lnTo>
                  <a:pt x="830924" y="915875"/>
                </a:lnTo>
                <a:lnTo>
                  <a:pt x="525417" y="913958"/>
                </a:lnTo>
                <a:cubicBezTo>
                  <a:pt x="403891" y="913196"/>
                  <a:pt x="296188" y="973343"/>
                  <a:pt x="234366" y="1067831"/>
                </a:cubicBezTo>
                <a:lnTo>
                  <a:pt x="710285" y="1570519"/>
                </a:lnTo>
                <a:cubicBezTo>
                  <a:pt x="811872" y="1510375"/>
                  <a:pt x="878808" y="1399439"/>
                  <a:pt x="879603" y="1272618"/>
                </a:cubicBezTo>
                <a:lnTo>
                  <a:pt x="881520" y="967111"/>
                </a:lnTo>
                <a:lnTo>
                  <a:pt x="969732" y="879999"/>
                </a:lnTo>
                <a:lnTo>
                  <a:pt x="1275239" y="881916"/>
                </a:lnTo>
                <a:cubicBezTo>
                  <a:pt x="1400271" y="882701"/>
                  <a:pt x="1510670" y="819011"/>
                  <a:pt x="1573529" y="721242"/>
                </a:cubicBezTo>
                <a:close/>
                <a:moveTo>
                  <a:pt x="1162945" y="27894"/>
                </a:moveTo>
                <a:lnTo>
                  <a:pt x="1782798" y="682611"/>
                </a:lnTo>
                <a:cubicBezTo>
                  <a:pt x="1816692" y="718411"/>
                  <a:pt x="1815147" y="774907"/>
                  <a:pt x="1779347" y="808801"/>
                </a:cubicBezTo>
                <a:cubicBezTo>
                  <a:pt x="1743547" y="842694"/>
                  <a:pt x="1687050" y="841149"/>
                  <a:pt x="1653157" y="805349"/>
                </a:cubicBezTo>
                <a:lnTo>
                  <a:pt x="1644015" y="795693"/>
                </a:lnTo>
                <a:cubicBezTo>
                  <a:pt x="1561789" y="910282"/>
                  <a:pt x="1426630" y="983636"/>
                  <a:pt x="1274606" y="982683"/>
                </a:cubicBezTo>
                <a:lnTo>
                  <a:pt x="980378" y="980836"/>
                </a:lnTo>
                <a:lnTo>
                  <a:pt x="980378" y="1270380"/>
                </a:lnTo>
                <a:cubicBezTo>
                  <a:pt x="980378" y="1427425"/>
                  <a:pt x="901198" y="1565976"/>
                  <a:pt x="779756" y="1647056"/>
                </a:cubicBezTo>
                <a:cubicBezTo>
                  <a:pt x="807405" y="1681913"/>
                  <a:pt x="803595" y="1732594"/>
                  <a:pt x="770486" y="1763941"/>
                </a:cubicBezTo>
                <a:cubicBezTo>
                  <a:pt x="734686" y="1797834"/>
                  <a:pt x="678189" y="1796289"/>
                  <a:pt x="644296" y="1760489"/>
                </a:cubicBezTo>
                <a:lnTo>
                  <a:pt x="24442" y="1105772"/>
                </a:lnTo>
                <a:cubicBezTo>
                  <a:pt x="-9451" y="1069973"/>
                  <a:pt x="-7906" y="1013476"/>
                  <a:pt x="27894" y="979583"/>
                </a:cubicBezTo>
                <a:cubicBezTo>
                  <a:pt x="63694" y="945689"/>
                  <a:pt x="120190" y="947235"/>
                  <a:pt x="154084" y="983034"/>
                </a:cubicBezTo>
                <a:lnTo>
                  <a:pt x="163237" y="992702"/>
                </a:lnTo>
                <a:cubicBezTo>
                  <a:pt x="244774" y="882877"/>
                  <a:pt x="375836" y="813180"/>
                  <a:pt x="523178" y="813180"/>
                </a:cubicBezTo>
                <a:lnTo>
                  <a:pt x="818460" y="813180"/>
                </a:lnTo>
                <a:lnTo>
                  <a:pt x="820284" y="522622"/>
                </a:lnTo>
                <a:cubicBezTo>
                  <a:pt x="821285" y="363119"/>
                  <a:pt x="903845" y="223207"/>
                  <a:pt x="1028952" y="143673"/>
                </a:cubicBezTo>
                <a:cubicBezTo>
                  <a:pt x="999689" y="108599"/>
                  <a:pt x="1002953" y="56445"/>
                  <a:pt x="1036755" y="24443"/>
                </a:cubicBezTo>
                <a:cubicBezTo>
                  <a:pt x="1072555" y="-9451"/>
                  <a:pt x="1129052" y="-7906"/>
                  <a:pt x="1162945" y="27894"/>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solidFill>
                <a:schemeClr val="tx1"/>
              </a:solidFill>
            </a:endParaRPr>
          </a:p>
        </p:txBody>
      </p:sp>
      <p:sp>
        <p:nvSpPr>
          <p:cNvPr id="35" name="Rounded Rectangle 27">
            <a:extLst>
              <a:ext uri="{FF2B5EF4-FFF2-40B4-BE49-F238E27FC236}">
                <a16:creationId xmlns:a16="http://schemas.microsoft.com/office/drawing/2014/main" id="{E2362CF3-5727-4142-A879-6B8B53410D0A}"/>
              </a:ext>
            </a:extLst>
          </p:cNvPr>
          <p:cNvSpPr/>
          <p:nvPr/>
        </p:nvSpPr>
        <p:spPr>
          <a:xfrm>
            <a:off x="4598201" y="4947449"/>
            <a:ext cx="346396" cy="266079"/>
          </a:xfrm>
          <a:custGeom>
            <a:avLst/>
            <a:gdLst/>
            <a:ahLst/>
            <a:cxnLst/>
            <a:rect l="l" t="t" r="r" b="b"/>
            <a:pathLst>
              <a:path w="3186824" h="2447912">
                <a:moveTo>
                  <a:pt x="1917737" y="1021643"/>
                </a:moveTo>
                <a:cubicBezTo>
                  <a:pt x="2188548" y="1021643"/>
                  <a:pt x="2408083" y="1241178"/>
                  <a:pt x="2408083" y="1511989"/>
                </a:cubicBezTo>
                <a:cubicBezTo>
                  <a:pt x="2408083" y="1782800"/>
                  <a:pt x="2188548" y="2002335"/>
                  <a:pt x="1917737" y="2002335"/>
                </a:cubicBezTo>
                <a:cubicBezTo>
                  <a:pt x="1646926" y="2002335"/>
                  <a:pt x="1427391" y="1782800"/>
                  <a:pt x="1427391" y="1511989"/>
                </a:cubicBezTo>
                <a:cubicBezTo>
                  <a:pt x="1427391" y="1241178"/>
                  <a:pt x="1646926" y="1021643"/>
                  <a:pt x="1917737" y="1021643"/>
                </a:cubicBezTo>
                <a:close/>
                <a:moveTo>
                  <a:pt x="1917737" y="827913"/>
                </a:moveTo>
                <a:cubicBezTo>
                  <a:pt x="1539932" y="827913"/>
                  <a:pt x="1233661" y="1134184"/>
                  <a:pt x="1233661" y="1511989"/>
                </a:cubicBezTo>
                <a:cubicBezTo>
                  <a:pt x="1233661" y="1889794"/>
                  <a:pt x="1539932" y="2196065"/>
                  <a:pt x="1917737" y="2196065"/>
                </a:cubicBezTo>
                <a:cubicBezTo>
                  <a:pt x="2295542" y="2196065"/>
                  <a:pt x="2601813" y="1889794"/>
                  <a:pt x="2601813" y="1511989"/>
                </a:cubicBezTo>
                <a:cubicBezTo>
                  <a:pt x="2601813" y="1134184"/>
                  <a:pt x="2295542" y="827913"/>
                  <a:pt x="1917737" y="827913"/>
                </a:cubicBezTo>
                <a:close/>
                <a:moveTo>
                  <a:pt x="1112286" y="675885"/>
                </a:moveTo>
                <a:lnTo>
                  <a:pt x="1112286" y="830188"/>
                </a:lnTo>
                <a:lnTo>
                  <a:pt x="1328310" y="830188"/>
                </a:lnTo>
                <a:lnTo>
                  <a:pt x="1328310" y="675885"/>
                </a:lnTo>
                <a:close/>
                <a:moveTo>
                  <a:pt x="2586084" y="626422"/>
                </a:moveTo>
                <a:lnTo>
                  <a:pt x="2586084" y="830188"/>
                </a:lnTo>
                <a:lnTo>
                  <a:pt x="3001340" y="830188"/>
                </a:lnTo>
                <a:lnTo>
                  <a:pt x="3001340" y="626422"/>
                </a:lnTo>
                <a:close/>
                <a:moveTo>
                  <a:pt x="1593701" y="108218"/>
                </a:moveTo>
                <a:lnTo>
                  <a:pt x="1593701" y="432905"/>
                </a:lnTo>
                <a:lnTo>
                  <a:pt x="2241773" y="432905"/>
                </a:lnTo>
                <a:lnTo>
                  <a:pt x="2241773" y="108218"/>
                </a:lnTo>
                <a:close/>
                <a:moveTo>
                  <a:pt x="1452512" y="0"/>
                </a:moveTo>
                <a:lnTo>
                  <a:pt x="2382963" y="0"/>
                </a:lnTo>
                <a:cubicBezTo>
                  <a:pt x="2433311" y="0"/>
                  <a:pt x="2474127" y="40816"/>
                  <a:pt x="2474127" y="91164"/>
                </a:cubicBezTo>
                <a:lnTo>
                  <a:pt x="2474127" y="432905"/>
                </a:lnTo>
                <a:lnTo>
                  <a:pt x="2933014" y="432905"/>
                </a:lnTo>
                <a:cubicBezTo>
                  <a:pt x="3073189" y="432905"/>
                  <a:pt x="3186824" y="546540"/>
                  <a:pt x="3186824" y="686715"/>
                </a:cubicBezTo>
                <a:lnTo>
                  <a:pt x="3186824" y="2194102"/>
                </a:lnTo>
                <a:cubicBezTo>
                  <a:pt x="3186824" y="2334277"/>
                  <a:pt x="3073189" y="2447912"/>
                  <a:pt x="2933014" y="2447912"/>
                </a:cubicBezTo>
                <a:lnTo>
                  <a:pt x="253810" y="2447912"/>
                </a:lnTo>
                <a:cubicBezTo>
                  <a:pt x="113635" y="2447912"/>
                  <a:pt x="0" y="2334277"/>
                  <a:pt x="0" y="2194102"/>
                </a:cubicBezTo>
                <a:lnTo>
                  <a:pt x="0" y="686715"/>
                </a:lnTo>
                <a:cubicBezTo>
                  <a:pt x="0" y="546540"/>
                  <a:pt x="113635" y="432905"/>
                  <a:pt x="253810" y="432905"/>
                </a:cubicBezTo>
                <a:lnTo>
                  <a:pt x="307082" y="432905"/>
                </a:lnTo>
                <a:lnTo>
                  <a:pt x="307082" y="313169"/>
                </a:lnTo>
                <a:cubicBezTo>
                  <a:pt x="307082" y="287995"/>
                  <a:pt x="327490" y="267587"/>
                  <a:pt x="352664" y="267587"/>
                </a:cubicBezTo>
                <a:lnTo>
                  <a:pt x="817888" y="267587"/>
                </a:lnTo>
                <a:cubicBezTo>
                  <a:pt x="843062" y="267587"/>
                  <a:pt x="863470" y="287995"/>
                  <a:pt x="863470" y="313169"/>
                </a:cubicBezTo>
                <a:lnTo>
                  <a:pt x="863470" y="432905"/>
                </a:lnTo>
                <a:lnTo>
                  <a:pt x="1361348" y="432905"/>
                </a:lnTo>
                <a:lnTo>
                  <a:pt x="1361348" y="91164"/>
                </a:lnTo>
                <a:cubicBezTo>
                  <a:pt x="1361348" y="40816"/>
                  <a:pt x="1402164" y="0"/>
                  <a:pt x="1452512"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Tree>
    <p:extLst>
      <p:ext uri="{BB962C8B-B14F-4D97-AF65-F5344CB8AC3E}">
        <p14:creationId xmlns:p14="http://schemas.microsoft.com/office/powerpoint/2010/main" val="154701237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735F7F3-C1B5-4B60-A00A-4EB618DDFB5A}"/>
              </a:ext>
            </a:extLst>
          </p:cNvPr>
          <p:cNvSpPr>
            <a:spLocks noGrp="1"/>
          </p:cNvSpPr>
          <p:nvPr>
            <p:ph type="body" sz="quarter" idx="10"/>
          </p:nvPr>
        </p:nvSpPr>
        <p:spPr/>
        <p:txBody>
          <a:bodyPr/>
          <a:lstStyle/>
          <a:p>
            <a:r>
              <a:rPr lang="en-US" dirty="0"/>
              <a:t>Infographic Style</a:t>
            </a:r>
          </a:p>
        </p:txBody>
      </p:sp>
      <p:graphicFrame>
        <p:nvGraphicFramePr>
          <p:cNvPr id="3" name="표 4">
            <a:extLst>
              <a:ext uri="{FF2B5EF4-FFF2-40B4-BE49-F238E27FC236}">
                <a16:creationId xmlns:a16="http://schemas.microsoft.com/office/drawing/2014/main" id="{2F524F9C-DD4B-4FEF-B389-BD920C4ED1E1}"/>
              </a:ext>
            </a:extLst>
          </p:cNvPr>
          <p:cNvGraphicFramePr>
            <a:graphicFrameLocks noGrp="1"/>
          </p:cNvGraphicFramePr>
          <p:nvPr>
            <p:extLst>
              <p:ext uri="{D42A27DB-BD31-4B8C-83A1-F6EECF244321}">
                <p14:modId xmlns:p14="http://schemas.microsoft.com/office/powerpoint/2010/main" val="851735923"/>
              </p:ext>
            </p:extLst>
          </p:nvPr>
        </p:nvGraphicFramePr>
        <p:xfrm>
          <a:off x="946540" y="1889009"/>
          <a:ext cx="2340000" cy="4104000"/>
        </p:xfrm>
        <a:graphic>
          <a:graphicData uri="http://schemas.openxmlformats.org/drawingml/2006/table">
            <a:tbl>
              <a:tblPr firstRow="1" bandRow="1">
                <a:effectLst>
                  <a:outerShdw blurRad="63500" sx="102000" sy="102000" algn="ctr" rotWithShape="0">
                    <a:prstClr val="black">
                      <a:alpha val="40000"/>
                    </a:prstClr>
                  </a:outerShdw>
                </a:effectLst>
                <a:tableStyleId>{D7AC3CCA-C797-4891-BE02-D94E43425B78}</a:tableStyleId>
              </a:tblPr>
              <a:tblGrid>
                <a:gridCol w="2340000">
                  <a:extLst>
                    <a:ext uri="{9D8B030D-6E8A-4147-A177-3AD203B41FA5}">
                      <a16:colId xmlns:a16="http://schemas.microsoft.com/office/drawing/2014/main" val="2074896487"/>
                    </a:ext>
                  </a:extLst>
                </a:gridCol>
              </a:tblGrid>
              <a:tr h="1080000">
                <a:tc>
                  <a:txBody>
                    <a:bodyPr/>
                    <a:lstStyle/>
                    <a:p>
                      <a:pPr algn="ctr"/>
                      <a:r>
                        <a:rPr lang="en-US" altLang="ko-KR" sz="2800" b="1" dirty="0">
                          <a:solidFill>
                            <a:schemeClr val="tx1">
                              <a:lumMod val="75000"/>
                              <a:lumOff val="25000"/>
                            </a:schemeClr>
                          </a:solidFill>
                        </a:rPr>
                        <a:t>Basic</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106174881"/>
                  </a:ext>
                </a:extLst>
              </a:tr>
              <a:tr h="684000">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lang="en-US" altLang="ko-KR" sz="2000" b="1" dirty="0">
                          <a:solidFill>
                            <a:schemeClr val="bg1"/>
                          </a:solidFill>
                        </a:rPr>
                        <a:t>$3.44/</a:t>
                      </a:r>
                      <a:r>
                        <a:rPr lang="en-US" altLang="ko-KR" sz="2000" b="1" dirty="0" err="1">
                          <a:solidFill>
                            <a:schemeClr val="bg1"/>
                          </a:solidFill>
                        </a:rPr>
                        <a:t>mo</a:t>
                      </a:r>
                      <a:endParaRPr lang="en-US" altLang="ko-KR" sz="2000" b="1" dirty="0">
                        <a:solidFill>
                          <a:schemeClr val="bg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4"/>
                    </a:solidFill>
                  </a:tcPr>
                </a:tc>
                <a:extLst>
                  <a:ext uri="{0D108BD9-81ED-4DB2-BD59-A6C34878D82A}">
                    <a16:rowId xmlns:a16="http://schemas.microsoft.com/office/drawing/2014/main" val="783854461"/>
                  </a:ext>
                </a:extLst>
              </a:tr>
              <a:tr h="468000">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lang="en-US" altLang="ko-KR" sz="1200" dirty="0">
                          <a:solidFill>
                            <a:schemeClr val="tx1">
                              <a:lumMod val="75000"/>
                              <a:lumOff val="25000"/>
                            </a:schemeClr>
                          </a:solidFill>
                        </a:rPr>
                        <a:t>Monthly bandwidth</a:t>
                      </a:r>
                    </a:p>
                  </a:txBody>
                  <a:tcPr anchor="ctr">
                    <a:lnL w="12700" cmpd="sng">
                      <a:noFill/>
                    </a:lnL>
                    <a:lnR w="12700" cmpd="sng">
                      <a:noFill/>
                    </a:lnR>
                    <a:lnT w="12700" cmpd="sng">
                      <a:noFill/>
                    </a:lnT>
                    <a:lnB w="19050" cap="flat" cmpd="sng" algn="ctr">
                      <a:solidFill>
                        <a:schemeClr val="bg1">
                          <a:lumMod val="95000"/>
                        </a:schemeClr>
                      </a:solidFill>
                      <a:prstDash val="sysDash"/>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639094647"/>
                  </a:ext>
                </a:extLst>
              </a:tr>
              <a:tr h="468000">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lang="en-US" altLang="ko-KR" sz="1200" dirty="0">
                          <a:solidFill>
                            <a:schemeClr val="tx1">
                              <a:lumMod val="75000"/>
                              <a:lumOff val="25000"/>
                            </a:schemeClr>
                          </a:solidFill>
                        </a:rPr>
                        <a:t>Data Base</a:t>
                      </a:r>
                    </a:p>
                  </a:txBody>
                  <a:tcPr anchor="ctr">
                    <a:lnL w="12700" cmpd="sng">
                      <a:noFill/>
                    </a:lnL>
                    <a:lnR w="12700" cmpd="sng">
                      <a:noFill/>
                    </a:lnR>
                    <a:lnT w="19050" cap="flat" cmpd="sng" algn="ctr">
                      <a:solidFill>
                        <a:schemeClr val="bg1">
                          <a:lumMod val="95000"/>
                        </a:schemeClr>
                      </a:solidFill>
                      <a:prstDash val="sysDash"/>
                      <a:round/>
                      <a:headEnd type="none" w="med" len="med"/>
                      <a:tailEnd type="none" w="med" len="med"/>
                    </a:lnT>
                    <a:lnB w="19050" cap="flat" cmpd="sng" algn="ctr">
                      <a:solidFill>
                        <a:schemeClr val="bg1">
                          <a:lumMod val="95000"/>
                        </a:schemeClr>
                      </a:solidFill>
                      <a:prstDash val="sysDash"/>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506097175"/>
                  </a:ext>
                </a:extLst>
              </a:tr>
              <a:tr h="468000">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lang="en-US" altLang="ko-KR" sz="1200" dirty="0">
                          <a:solidFill>
                            <a:schemeClr val="tx1">
                              <a:lumMod val="75000"/>
                              <a:lumOff val="25000"/>
                            </a:schemeClr>
                          </a:solidFill>
                        </a:rPr>
                        <a:t>MySQL</a:t>
                      </a:r>
                    </a:p>
                  </a:txBody>
                  <a:tcPr anchor="ctr">
                    <a:lnL w="12700" cmpd="sng">
                      <a:noFill/>
                    </a:lnL>
                    <a:lnR w="12700" cmpd="sng">
                      <a:noFill/>
                    </a:lnR>
                    <a:lnT w="19050" cap="flat" cmpd="sng" algn="ctr">
                      <a:solidFill>
                        <a:schemeClr val="bg1">
                          <a:lumMod val="95000"/>
                        </a:schemeClr>
                      </a:solidFill>
                      <a:prstDash val="sysDash"/>
                      <a:round/>
                      <a:headEnd type="none" w="med" len="med"/>
                      <a:tailEnd type="none" w="med" len="med"/>
                    </a:lnT>
                    <a:lnB w="19050" cap="flat" cmpd="sng" algn="ctr">
                      <a:solidFill>
                        <a:schemeClr val="bg1">
                          <a:lumMod val="95000"/>
                        </a:schemeClr>
                      </a:solidFill>
                      <a:prstDash val="sysDash"/>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188063698"/>
                  </a:ext>
                </a:extLst>
              </a:tr>
              <a:tr h="468000">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lang="en-US" altLang="ko-KR" sz="1200" dirty="0">
                          <a:solidFill>
                            <a:schemeClr val="tx1">
                              <a:lumMod val="75000"/>
                              <a:lumOff val="25000"/>
                            </a:schemeClr>
                          </a:solidFill>
                        </a:rPr>
                        <a:t>Email Accounts</a:t>
                      </a:r>
                    </a:p>
                  </a:txBody>
                  <a:tcPr anchor="ctr">
                    <a:lnL w="12700" cmpd="sng">
                      <a:noFill/>
                    </a:lnL>
                    <a:lnR w="12700" cmpd="sng">
                      <a:noFill/>
                    </a:lnR>
                    <a:lnT w="19050" cap="flat" cmpd="sng" algn="ctr">
                      <a:solidFill>
                        <a:schemeClr val="bg1">
                          <a:lumMod val="95000"/>
                        </a:schemeClr>
                      </a:solidFill>
                      <a:prstDash val="sysDash"/>
                      <a:round/>
                      <a:headEnd type="none" w="med" len="med"/>
                      <a:tailEnd type="none" w="med" len="med"/>
                    </a:lnT>
                    <a:lnB w="19050" cap="flat" cmpd="sng" algn="ctr">
                      <a:solidFill>
                        <a:schemeClr val="bg1">
                          <a:lumMod val="95000"/>
                        </a:schemeClr>
                      </a:solidFill>
                      <a:prstDash val="sysDash"/>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63638087"/>
                  </a:ext>
                </a:extLst>
              </a:tr>
              <a:tr h="468000">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lang="en-US" altLang="ko-KR" sz="1200" dirty="0">
                          <a:solidFill>
                            <a:schemeClr val="tx1">
                              <a:lumMod val="75000"/>
                              <a:lumOff val="25000"/>
                            </a:schemeClr>
                          </a:solidFill>
                        </a:rPr>
                        <a:t>Ads Credits</a:t>
                      </a:r>
                    </a:p>
                  </a:txBody>
                  <a:tcPr anchor="ctr">
                    <a:lnL w="12700" cmpd="sng">
                      <a:noFill/>
                    </a:lnL>
                    <a:lnR w="12700" cmpd="sng">
                      <a:noFill/>
                    </a:lnR>
                    <a:lnT w="19050" cap="flat" cmpd="sng" algn="ctr">
                      <a:solidFill>
                        <a:schemeClr val="bg1">
                          <a:lumMod val="95000"/>
                        </a:schemeClr>
                      </a:solidFill>
                      <a:prstDash val="sysDash"/>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174632943"/>
                  </a:ext>
                </a:extLst>
              </a:tr>
            </a:tbl>
          </a:graphicData>
        </a:graphic>
      </p:graphicFrame>
      <p:graphicFrame>
        <p:nvGraphicFramePr>
          <p:cNvPr id="4" name="표 62">
            <a:extLst>
              <a:ext uri="{FF2B5EF4-FFF2-40B4-BE49-F238E27FC236}">
                <a16:creationId xmlns:a16="http://schemas.microsoft.com/office/drawing/2014/main" id="{B33BF0B6-FC87-4643-88B4-259275996EFC}"/>
              </a:ext>
            </a:extLst>
          </p:cNvPr>
          <p:cNvGraphicFramePr>
            <a:graphicFrameLocks noGrp="1"/>
          </p:cNvGraphicFramePr>
          <p:nvPr>
            <p:extLst>
              <p:ext uri="{D42A27DB-BD31-4B8C-83A1-F6EECF244321}">
                <p14:modId xmlns:p14="http://schemas.microsoft.com/office/powerpoint/2010/main" val="206802631"/>
              </p:ext>
            </p:extLst>
          </p:nvPr>
        </p:nvGraphicFramePr>
        <p:xfrm>
          <a:off x="3595953" y="1889009"/>
          <a:ext cx="2340000" cy="4104000"/>
        </p:xfrm>
        <a:graphic>
          <a:graphicData uri="http://schemas.openxmlformats.org/drawingml/2006/table">
            <a:tbl>
              <a:tblPr firstRow="1" bandRow="1">
                <a:effectLst>
                  <a:outerShdw blurRad="63500" sx="102000" sy="102000" algn="ctr" rotWithShape="0">
                    <a:prstClr val="black">
                      <a:alpha val="40000"/>
                    </a:prstClr>
                  </a:outerShdw>
                </a:effectLst>
                <a:tableStyleId>{D7AC3CCA-C797-4891-BE02-D94E43425B78}</a:tableStyleId>
              </a:tblPr>
              <a:tblGrid>
                <a:gridCol w="2340000">
                  <a:extLst>
                    <a:ext uri="{9D8B030D-6E8A-4147-A177-3AD203B41FA5}">
                      <a16:colId xmlns:a16="http://schemas.microsoft.com/office/drawing/2014/main" val="2074896487"/>
                    </a:ext>
                  </a:extLst>
                </a:gridCol>
              </a:tblGrid>
              <a:tr h="1080000">
                <a:tc>
                  <a:txBody>
                    <a:bodyPr/>
                    <a:lstStyle/>
                    <a:p>
                      <a:pPr algn="ctr"/>
                      <a:r>
                        <a:rPr lang="en-US" altLang="ko-KR" sz="2800" b="1" dirty="0" err="1">
                          <a:solidFill>
                            <a:schemeClr val="tx1">
                              <a:lumMod val="75000"/>
                              <a:lumOff val="25000"/>
                            </a:schemeClr>
                          </a:solidFill>
                        </a:rPr>
                        <a:t>Reguler</a:t>
                      </a:r>
                      <a:endParaRPr lang="en-US" altLang="ko-KR" sz="2800" b="1" dirty="0">
                        <a:solidFill>
                          <a:schemeClr val="tx1">
                            <a:lumMod val="75000"/>
                            <a:lumOff val="25000"/>
                          </a:schemeClr>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106174881"/>
                  </a:ext>
                </a:extLst>
              </a:tr>
              <a:tr h="684000">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lang="en-US" altLang="ko-KR" sz="2000" b="1" dirty="0">
                          <a:solidFill>
                            <a:schemeClr val="bg1"/>
                          </a:solidFill>
                        </a:rPr>
                        <a:t>$3.44/</a:t>
                      </a:r>
                      <a:r>
                        <a:rPr lang="en-US" altLang="ko-KR" sz="2000" b="1" dirty="0" err="1">
                          <a:solidFill>
                            <a:schemeClr val="bg1"/>
                          </a:solidFill>
                        </a:rPr>
                        <a:t>mo</a:t>
                      </a:r>
                      <a:endParaRPr lang="en-US" altLang="ko-KR" sz="2000" b="1" dirty="0">
                        <a:solidFill>
                          <a:schemeClr val="bg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3"/>
                    </a:solidFill>
                  </a:tcPr>
                </a:tc>
                <a:extLst>
                  <a:ext uri="{0D108BD9-81ED-4DB2-BD59-A6C34878D82A}">
                    <a16:rowId xmlns:a16="http://schemas.microsoft.com/office/drawing/2014/main" val="783854461"/>
                  </a:ext>
                </a:extLst>
              </a:tr>
              <a:tr h="468000">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lang="en-US" altLang="ko-KR" sz="1200" dirty="0">
                          <a:solidFill>
                            <a:schemeClr val="tx1">
                              <a:lumMod val="75000"/>
                              <a:lumOff val="25000"/>
                            </a:schemeClr>
                          </a:solidFill>
                        </a:rPr>
                        <a:t>Monthly bandwidth</a:t>
                      </a:r>
                    </a:p>
                  </a:txBody>
                  <a:tcPr anchor="ctr">
                    <a:lnL w="12700" cmpd="sng">
                      <a:noFill/>
                    </a:lnL>
                    <a:lnR w="12700" cmpd="sng">
                      <a:noFill/>
                    </a:lnR>
                    <a:lnT w="12700" cmpd="sng">
                      <a:noFill/>
                    </a:lnT>
                    <a:lnB w="19050" cap="flat" cmpd="sng" algn="ctr">
                      <a:solidFill>
                        <a:schemeClr val="bg1">
                          <a:lumMod val="95000"/>
                        </a:schemeClr>
                      </a:solidFill>
                      <a:prstDash val="sysDash"/>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639094647"/>
                  </a:ext>
                </a:extLst>
              </a:tr>
              <a:tr h="468000">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lang="en-US" altLang="ko-KR" sz="1200" dirty="0">
                          <a:solidFill>
                            <a:schemeClr val="tx1">
                              <a:lumMod val="75000"/>
                              <a:lumOff val="25000"/>
                            </a:schemeClr>
                          </a:solidFill>
                        </a:rPr>
                        <a:t>Data Base</a:t>
                      </a:r>
                    </a:p>
                  </a:txBody>
                  <a:tcPr anchor="ctr">
                    <a:lnL w="12700" cmpd="sng">
                      <a:noFill/>
                    </a:lnL>
                    <a:lnR w="12700" cmpd="sng">
                      <a:noFill/>
                    </a:lnR>
                    <a:lnT w="19050" cap="flat" cmpd="sng" algn="ctr">
                      <a:solidFill>
                        <a:schemeClr val="bg1">
                          <a:lumMod val="95000"/>
                        </a:schemeClr>
                      </a:solidFill>
                      <a:prstDash val="sysDash"/>
                      <a:round/>
                      <a:headEnd type="none" w="med" len="med"/>
                      <a:tailEnd type="none" w="med" len="med"/>
                    </a:lnT>
                    <a:lnB w="19050" cap="flat" cmpd="sng" algn="ctr">
                      <a:solidFill>
                        <a:schemeClr val="bg1">
                          <a:lumMod val="95000"/>
                        </a:schemeClr>
                      </a:solidFill>
                      <a:prstDash val="sysDash"/>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506097175"/>
                  </a:ext>
                </a:extLst>
              </a:tr>
              <a:tr h="468000">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lang="en-US" altLang="ko-KR" sz="1200" dirty="0">
                          <a:solidFill>
                            <a:schemeClr val="tx1">
                              <a:lumMod val="75000"/>
                              <a:lumOff val="25000"/>
                            </a:schemeClr>
                          </a:solidFill>
                        </a:rPr>
                        <a:t>MySQL</a:t>
                      </a:r>
                    </a:p>
                  </a:txBody>
                  <a:tcPr anchor="ctr">
                    <a:lnL w="12700" cmpd="sng">
                      <a:noFill/>
                    </a:lnL>
                    <a:lnR w="12700" cmpd="sng">
                      <a:noFill/>
                    </a:lnR>
                    <a:lnT w="19050" cap="flat" cmpd="sng" algn="ctr">
                      <a:solidFill>
                        <a:schemeClr val="bg1">
                          <a:lumMod val="95000"/>
                        </a:schemeClr>
                      </a:solidFill>
                      <a:prstDash val="sysDash"/>
                      <a:round/>
                      <a:headEnd type="none" w="med" len="med"/>
                      <a:tailEnd type="none" w="med" len="med"/>
                    </a:lnT>
                    <a:lnB w="19050" cap="flat" cmpd="sng" algn="ctr">
                      <a:solidFill>
                        <a:schemeClr val="bg1">
                          <a:lumMod val="95000"/>
                        </a:schemeClr>
                      </a:solidFill>
                      <a:prstDash val="sysDash"/>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188063698"/>
                  </a:ext>
                </a:extLst>
              </a:tr>
              <a:tr h="468000">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lang="en-US" altLang="ko-KR" sz="1200" dirty="0">
                          <a:solidFill>
                            <a:schemeClr val="tx1">
                              <a:lumMod val="75000"/>
                              <a:lumOff val="25000"/>
                            </a:schemeClr>
                          </a:solidFill>
                        </a:rPr>
                        <a:t>Email Accounts</a:t>
                      </a:r>
                    </a:p>
                  </a:txBody>
                  <a:tcPr anchor="ctr">
                    <a:lnL w="12700" cmpd="sng">
                      <a:noFill/>
                    </a:lnL>
                    <a:lnR w="12700" cmpd="sng">
                      <a:noFill/>
                    </a:lnR>
                    <a:lnT w="19050" cap="flat" cmpd="sng" algn="ctr">
                      <a:solidFill>
                        <a:schemeClr val="bg1">
                          <a:lumMod val="95000"/>
                        </a:schemeClr>
                      </a:solidFill>
                      <a:prstDash val="sysDash"/>
                      <a:round/>
                      <a:headEnd type="none" w="med" len="med"/>
                      <a:tailEnd type="none" w="med" len="med"/>
                    </a:lnT>
                    <a:lnB w="19050" cap="flat" cmpd="sng" algn="ctr">
                      <a:solidFill>
                        <a:schemeClr val="bg1">
                          <a:lumMod val="95000"/>
                        </a:schemeClr>
                      </a:solidFill>
                      <a:prstDash val="sysDash"/>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63638087"/>
                  </a:ext>
                </a:extLst>
              </a:tr>
              <a:tr h="468000">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lang="en-US" altLang="ko-KR" sz="1200" dirty="0">
                          <a:solidFill>
                            <a:schemeClr val="tx1">
                              <a:lumMod val="75000"/>
                              <a:lumOff val="25000"/>
                            </a:schemeClr>
                          </a:solidFill>
                        </a:rPr>
                        <a:t>Ads Credits</a:t>
                      </a:r>
                    </a:p>
                  </a:txBody>
                  <a:tcPr anchor="ctr">
                    <a:lnL w="12700" cmpd="sng">
                      <a:noFill/>
                    </a:lnL>
                    <a:lnR w="12700" cmpd="sng">
                      <a:noFill/>
                    </a:lnR>
                    <a:lnT w="19050" cap="flat" cmpd="sng" algn="ctr">
                      <a:solidFill>
                        <a:schemeClr val="bg1">
                          <a:lumMod val="95000"/>
                        </a:schemeClr>
                      </a:solidFill>
                      <a:prstDash val="sysDash"/>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174632943"/>
                  </a:ext>
                </a:extLst>
              </a:tr>
            </a:tbl>
          </a:graphicData>
        </a:graphic>
      </p:graphicFrame>
      <p:graphicFrame>
        <p:nvGraphicFramePr>
          <p:cNvPr id="5" name="표 63">
            <a:extLst>
              <a:ext uri="{FF2B5EF4-FFF2-40B4-BE49-F238E27FC236}">
                <a16:creationId xmlns:a16="http://schemas.microsoft.com/office/drawing/2014/main" id="{4CBA6B80-7EC1-47DC-9ACD-68B1C4A2515B}"/>
              </a:ext>
            </a:extLst>
          </p:cNvPr>
          <p:cNvGraphicFramePr>
            <a:graphicFrameLocks noGrp="1"/>
          </p:cNvGraphicFramePr>
          <p:nvPr>
            <p:extLst>
              <p:ext uri="{D42A27DB-BD31-4B8C-83A1-F6EECF244321}">
                <p14:modId xmlns:p14="http://schemas.microsoft.com/office/powerpoint/2010/main" val="1544965583"/>
              </p:ext>
            </p:extLst>
          </p:nvPr>
        </p:nvGraphicFramePr>
        <p:xfrm>
          <a:off x="6245366" y="1889009"/>
          <a:ext cx="2340000" cy="4104000"/>
        </p:xfrm>
        <a:graphic>
          <a:graphicData uri="http://schemas.openxmlformats.org/drawingml/2006/table">
            <a:tbl>
              <a:tblPr firstRow="1" bandRow="1">
                <a:effectLst>
                  <a:outerShdw blurRad="63500" sx="102000" sy="102000" algn="ctr" rotWithShape="0">
                    <a:prstClr val="black">
                      <a:alpha val="40000"/>
                    </a:prstClr>
                  </a:outerShdw>
                </a:effectLst>
                <a:tableStyleId>{D7AC3CCA-C797-4891-BE02-D94E43425B78}</a:tableStyleId>
              </a:tblPr>
              <a:tblGrid>
                <a:gridCol w="2340000">
                  <a:extLst>
                    <a:ext uri="{9D8B030D-6E8A-4147-A177-3AD203B41FA5}">
                      <a16:colId xmlns:a16="http://schemas.microsoft.com/office/drawing/2014/main" val="2074896487"/>
                    </a:ext>
                  </a:extLst>
                </a:gridCol>
              </a:tblGrid>
              <a:tr h="1080000">
                <a:tc>
                  <a:txBody>
                    <a:bodyPr/>
                    <a:lstStyle/>
                    <a:p>
                      <a:pPr algn="ctr"/>
                      <a:r>
                        <a:rPr lang="en-US" altLang="ko-KR" sz="2800" b="1" dirty="0">
                          <a:solidFill>
                            <a:schemeClr val="tx1">
                              <a:lumMod val="75000"/>
                              <a:lumOff val="25000"/>
                            </a:schemeClr>
                          </a:solidFill>
                        </a:rPr>
                        <a:t>Pro</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106174881"/>
                  </a:ext>
                </a:extLst>
              </a:tr>
              <a:tr h="684000">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lang="en-US" altLang="ko-KR" sz="2000" b="1" dirty="0">
                          <a:solidFill>
                            <a:schemeClr val="bg1"/>
                          </a:solidFill>
                        </a:rPr>
                        <a:t>$3.44/</a:t>
                      </a:r>
                      <a:r>
                        <a:rPr lang="en-US" altLang="ko-KR" sz="2000" b="1" dirty="0" err="1">
                          <a:solidFill>
                            <a:schemeClr val="bg1"/>
                          </a:solidFill>
                        </a:rPr>
                        <a:t>mo</a:t>
                      </a:r>
                      <a:endParaRPr lang="en-US" altLang="ko-KR" sz="2000" b="1" dirty="0">
                        <a:solidFill>
                          <a:schemeClr val="bg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solidFill>
                  </a:tcPr>
                </a:tc>
                <a:extLst>
                  <a:ext uri="{0D108BD9-81ED-4DB2-BD59-A6C34878D82A}">
                    <a16:rowId xmlns:a16="http://schemas.microsoft.com/office/drawing/2014/main" val="783854461"/>
                  </a:ext>
                </a:extLst>
              </a:tr>
              <a:tr h="468000">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lang="en-US" altLang="ko-KR" sz="1200" dirty="0">
                          <a:solidFill>
                            <a:schemeClr val="tx1">
                              <a:lumMod val="75000"/>
                              <a:lumOff val="25000"/>
                            </a:schemeClr>
                          </a:solidFill>
                        </a:rPr>
                        <a:t>Monthly bandwidth</a:t>
                      </a:r>
                    </a:p>
                  </a:txBody>
                  <a:tcPr anchor="ctr">
                    <a:lnL w="12700" cmpd="sng">
                      <a:noFill/>
                    </a:lnL>
                    <a:lnR w="12700" cmpd="sng">
                      <a:noFill/>
                    </a:lnR>
                    <a:lnT w="12700" cmpd="sng">
                      <a:noFill/>
                    </a:lnT>
                    <a:lnB w="19050" cap="flat" cmpd="sng" algn="ctr">
                      <a:solidFill>
                        <a:schemeClr val="bg1">
                          <a:lumMod val="95000"/>
                        </a:schemeClr>
                      </a:solidFill>
                      <a:prstDash val="sysDash"/>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639094647"/>
                  </a:ext>
                </a:extLst>
              </a:tr>
              <a:tr h="468000">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lang="en-US" altLang="ko-KR" sz="1200" dirty="0">
                          <a:solidFill>
                            <a:schemeClr val="tx1">
                              <a:lumMod val="75000"/>
                              <a:lumOff val="25000"/>
                            </a:schemeClr>
                          </a:solidFill>
                        </a:rPr>
                        <a:t>Data Base</a:t>
                      </a:r>
                    </a:p>
                  </a:txBody>
                  <a:tcPr anchor="ctr">
                    <a:lnL w="12700" cmpd="sng">
                      <a:noFill/>
                    </a:lnL>
                    <a:lnR w="12700" cmpd="sng">
                      <a:noFill/>
                    </a:lnR>
                    <a:lnT w="19050" cap="flat" cmpd="sng" algn="ctr">
                      <a:solidFill>
                        <a:schemeClr val="bg1">
                          <a:lumMod val="95000"/>
                        </a:schemeClr>
                      </a:solidFill>
                      <a:prstDash val="sysDash"/>
                      <a:round/>
                      <a:headEnd type="none" w="med" len="med"/>
                      <a:tailEnd type="none" w="med" len="med"/>
                    </a:lnT>
                    <a:lnB w="19050" cap="flat" cmpd="sng" algn="ctr">
                      <a:solidFill>
                        <a:schemeClr val="bg1">
                          <a:lumMod val="95000"/>
                        </a:schemeClr>
                      </a:solidFill>
                      <a:prstDash val="sysDash"/>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506097175"/>
                  </a:ext>
                </a:extLst>
              </a:tr>
              <a:tr h="468000">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lang="en-US" altLang="ko-KR" sz="1200" dirty="0">
                          <a:solidFill>
                            <a:schemeClr val="tx1">
                              <a:lumMod val="75000"/>
                              <a:lumOff val="25000"/>
                            </a:schemeClr>
                          </a:solidFill>
                        </a:rPr>
                        <a:t>MySQL</a:t>
                      </a:r>
                    </a:p>
                  </a:txBody>
                  <a:tcPr anchor="ctr">
                    <a:lnL w="12700" cmpd="sng">
                      <a:noFill/>
                    </a:lnL>
                    <a:lnR w="12700" cmpd="sng">
                      <a:noFill/>
                    </a:lnR>
                    <a:lnT w="19050" cap="flat" cmpd="sng" algn="ctr">
                      <a:solidFill>
                        <a:schemeClr val="bg1">
                          <a:lumMod val="95000"/>
                        </a:schemeClr>
                      </a:solidFill>
                      <a:prstDash val="sysDash"/>
                      <a:round/>
                      <a:headEnd type="none" w="med" len="med"/>
                      <a:tailEnd type="none" w="med" len="med"/>
                    </a:lnT>
                    <a:lnB w="19050" cap="flat" cmpd="sng" algn="ctr">
                      <a:solidFill>
                        <a:schemeClr val="bg1">
                          <a:lumMod val="95000"/>
                        </a:schemeClr>
                      </a:solidFill>
                      <a:prstDash val="sysDash"/>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188063698"/>
                  </a:ext>
                </a:extLst>
              </a:tr>
              <a:tr h="468000">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lang="en-US" altLang="ko-KR" sz="1200" dirty="0">
                          <a:solidFill>
                            <a:schemeClr val="tx1">
                              <a:lumMod val="75000"/>
                              <a:lumOff val="25000"/>
                            </a:schemeClr>
                          </a:solidFill>
                        </a:rPr>
                        <a:t>Email Accounts</a:t>
                      </a:r>
                    </a:p>
                  </a:txBody>
                  <a:tcPr anchor="ctr">
                    <a:lnL w="12700" cmpd="sng">
                      <a:noFill/>
                    </a:lnL>
                    <a:lnR w="12700" cmpd="sng">
                      <a:noFill/>
                    </a:lnR>
                    <a:lnT w="19050" cap="flat" cmpd="sng" algn="ctr">
                      <a:solidFill>
                        <a:schemeClr val="bg1">
                          <a:lumMod val="95000"/>
                        </a:schemeClr>
                      </a:solidFill>
                      <a:prstDash val="sysDash"/>
                      <a:round/>
                      <a:headEnd type="none" w="med" len="med"/>
                      <a:tailEnd type="none" w="med" len="med"/>
                    </a:lnT>
                    <a:lnB w="19050" cap="flat" cmpd="sng" algn="ctr">
                      <a:solidFill>
                        <a:schemeClr val="bg1">
                          <a:lumMod val="95000"/>
                        </a:schemeClr>
                      </a:solidFill>
                      <a:prstDash val="sysDash"/>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63638087"/>
                  </a:ext>
                </a:extLst>
              </a:tr>
              <a:tr h="468000">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lang="en-US" altLang="ko-KR" sz="1200" dirty="0">
                          <a:solidFill>
                            <a:schemeClr val="tx1">
                              <a:lumMod val="75000"/>
                              <a:lumOff val="25000"/>
                            </a:schemeClr>
                          </a:solidFill>
                        </a:rPr>
                        <a:t>Ads Credits</a:t>
                      </a:r>
                    </a:p>
                  </a:txBody>
                  <a:tcPr anchor="ctr">
                    <a:lnL w="12700" cmpd="sng">
                      <a:noFill/>
                    </a:lnL>
                    <a:lnR w="12700" cmpd="sng">
                      <a:noFill/>
                    </a:lnR>
                    <a:lnT w="19050" cap="flat" cmpd="sng" algn="ctr">
                      <a:solidFill>
                        <a:schemeClr val="bg1">
                          <a:lumMod val="95000"/>
                        </a:schemeClr>
                      </a:solidFill>
                      <a:prstDash val="sysDash"/>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174632943"/>
                  </a:ext>
                </a:extLst>
              </a:tr>
            </a:tbl>
          </a:graphicData>
        </a:graphic>
      </p:graphicFrame>
      <p:graphicFrame>
        <p:nvGraphicFramePr>
          <p:cNvPr id="6" name="표 64">
            <a:extLst>
              <a:ext uri="{FF2B5EF4-FFF2-40B4-BE49-F238E27FC236}">
                <a16:creationId xmlns:a16="http://schemas.microsoft.com/office/drawing/2014/main" id="{BA8E71B4-6F40-4933-ABB6-A9061D101045}"/>
              </a:ext>
            </a:extLst>
          </p:cNvPr>
          <p:cNvGraphicFramePr>
            <a:graphicFrameLocks noGrp="1"/>
          </p:cNvGraphicFramePr>
          <p:nvPr>
            <p:extLst>
              <p:ext uri="{D42A27DB-BD31-4B8C-83A1-F6EECF244321}">
                <p14:modId xmlns:p14="http://schemas.microsoft.com/office/powerpoint/2010/main" val="25543609"/>
              </p:ext>
            </p:extLst>
          </p:nvPr>
        </p:nvGraphicFramePr>
        <p:xfrm>
          <a:off x="8894779" y="1889009"/>
          <a:ext cx="2340000" cy="4104000"/>
        </p:xfrm>
        <a:graphic>
          <a:graphicData uri="http://schemas.openxmlformats.org/drawingml/2006/table">
            <a:tbl>
              <a:tblPr firstRow="1" bandRow="1">
                <a:effectLst>
                  <a:outerShdw blurRad="63500" sx="102000" sy="102000" algn="ctr" rotWithShape="0">
                    <a:prstClr val="black">
                      <a:alpha val="40000"/>
                    </a:prstClr>
                  </a:outerShdw>
                </a:effectLst>
                <a:tableStyleId>{D7AC3CCA-C797-4891-BE02-D94E43425B78}</a:tableStyleId>
              </a:tblPr>
              <a:tblGrid>
                <a:gridCol w="2340000">
                  <a:extLst>
                    <a:ext uri="{9D8B030D-6E8A-4147-A177-3AD203B41FA5}">
                      <a16:colId xmlns:a16="http://schemas.microsoft.com/office/drawing/2014/main" val="2074896487"/>
                    </a:ext>
                  </a:extLst>
                </a:gridCol>
              </a:tblGrid>
              <a:tr h="1080000">
                <a:tc>
                  <a:txBody>
                    <a:bodyPr/>
                    <a:lstStyle/>
                    <a:p>
                      <a:pPr algn="ctr"/>
                      <a:r>
                        <a:rPr lang="en-US" altLang="ko-KR" sz="2800" b="1" dirty="0">
                          <a:solidFill>
                            <a:schemeClr val="tx1">
                              <a:lumMod val="75000"/>
                              <a:lumOff val="25000"/>
                            </a:schemeClr>
                          </a:solidFill>
                        </a:rPr>
                        <a:t>Ultimate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106174881"/>
                  </a:ext>
                </a:extLst>
              </a:tr>
              <a:tr h="684000">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lang="en-US" altLang="ko-KR" sz="2000" b="1" dirty="0">
                          <a:solidFill>
                            <a:schemeClr val="bg1"/>
                          </a:solidFill>
                        </a:rPr>
                        <a:t>$3.44/</a:t>
                      </a:r>
                      <a:r>
                        <a:rPr lang="en-US" altLang="ko-KR" sz="2000" b="1" dirty="0" err="1">
                          <a:solidFill>
                            <a:schemeClr val="bg1"/>
                          </a:solidFill>
                        </a:rPr>
                        <a:t>mo</a:t>
                      </a:r>
                      <a:endParaRPr lang="en-US" altLang="ko-KR" sz="2000" b="1" dirty="0">
                        <a:solidFill>
                          <a:schemeClr val="bg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783854461"/>
                  </a:ext>
                </a:extLst>
              </a:tr>
              <a:tr h="468000">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lang="en-US" altLang="ko-KR" sz="1200" dirty="0">
                          <a:solidFill>
                            <a:schemeClr val="tx1">
                              <a:lumMod val="75000"/>
                              <a:lumOff val="25000"/>
                            </a:schemeClr>
                          </a:solidFill>
                        </a:rPr>
                        <a:t>Monthly bandwidth</a:t>
                      </a:r>
                    </a:p>
                  </a:txBody>
                  <a:tcPr anchor="ctr">
                    <a:lnL w="12700" cmpd="sng">
                      <a:noFill/>
                    </a:lnL>
                    <a:lnR w="12700" cmpd="sng">
                      <a:noFill/>
                    </a:lnR>
                    <a:lnT w="12700" cmpd="sng">
                      <a:noFill/>
                    </a:lnT>
                    <a:lnB w="19050" cap="flat" cmpd="sng" algn="ctr">
                      <a:solidFill>
                        <a:schemeClr val="bg1">
                          <a:lumMod val="95000"/>
                        </a:schemeClr>
                      </a:solidFill>
                      <a:prstDash val="sysDash"/>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639094647"/>
                  </a:ext>
                </a:extLst>
              </a:tr>
              <a:tr h="468000">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lang="en-US" altLang="ko-KR" sz="1200" dirty="0">
                          <a:solidFill>
                            <a:schemeClr val="tx1">
                              <a:lumMod val="75000"/>
                              <a:lumOff val="25000"/>
                            </a:schemeClr>
                          </a:solidFill>
                        </a:rPr>
                        <a:t>Data Base</a:t>
                      </a:r>
                    </a:p>
                  </a:txBody>
                  <a:tcPr anchor="ctr">
                    <a:lnL w="12700" cmpd="sng">
                      <a:noFill/>
                    </a:lnL>
                    <a:lnR w="12700" cmpd="sng">
                      <a:noFill/>
                    </a:lnR>
                    <a:lnT w="19050" cap="flat" cmpd="sng" algn="ctr">
                      <a:solidFill>
                        <a:schemeClr val="bg1">
                          <a:lumMod val="95000"/>
                        </a:schemeClr>
                      </a:solidFill>
                      <a:prstDash val="sysDash"/>
                      <a:round/>
                      <a:headEnd type="none" w="med" len="med"/>
                      <a:tailEnd type="none" w="med" len="med"/>
                    </a:lnT>
                    <a:lnB w="19050" cap="flat" cmpd="sng" algn="ctr">
                      <a:solidFill>
                        <a:schemeClr val="bg1">
                          <a:lumMod val="95000"/>
                        </a:schemeClr>
                      </a:solidFill>
                      <a:prstDash val="sysDash"/>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506097175"/>
                  </a:ext>
                </a:extLst>
              </a:tr>
              <a:tr h="468000">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lang="en-US" altLang="ko-KR" sz="1200" dirty="0">
                          <a:solidFill>
                            <a:schemeClr val="tx1">
                              <a:lumMod val="75000"/>
                              <a:lumOff val="25000"/>
                            </a:schemeClr>
                          </a:solidFill>
                        </a:rPr>
                        <a:t>MySQL</a:t>
                      </a:r>
                    </a:p>
                  </a:txBody>
                  <a:tcPr anchor="ctr">
                    <a:lnL w="12700" cmpd="sng">
                      <a:noFill/>
                    </a:lnL>
                    <a:lnR w="12700" cmpd="sng">
                      <a:noFill/>
                    </a:lnR>
                    <a:lnT w="19050" cap="flat" cmpd="sng" algn="ctr">
                      <a:solidFill>
                        <a:schemeClr val="bg1">
                          <a:lumMod val="95000"/>
                        </a:schemeClr>
                      </a:solidFill>
                      <a:prstDash val="sysDash"/>
                      <a:round/>
                      <a:headEnd type="none" w="med" len="med"/>
                      <a:tailEnd type="none" w="med" len="med"/>
                    </a:lnT>
                    <a:lnB w="19050" cap="flat" cmpd="sng" algn="ctr">
                      <a:solidFill>
                        <a:schemeClr val="bg1">
                          <a:lumMod val="95000"/>
                        </a:schemeClr>
                      </a:solidFill>
                      <a:prstDash val="sysDash"/>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188063698"/>
                  </a:ext>
                </a:extLst>
              </a:tr>
              <a:tr h="468000">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lang="en-US" altLang="ko-KR" sz="1200" dirty="0">
                          <a:solidFill>
                            <a:schemeClr val="tx1">
                              <a:lumMod val="75000"/>
                              <a:lumOff val="25000"/>
                            </a:schemeClr>
                          </a:solidFill>
                        </a:rPr>
                        <a:t>Email Accounts</a:t>
                      </a:r>
                    </a:p>
                  </a:txBody>
                  <a:tcPr anchor="ctr">
                    <a:lnL w="12700" cmpd="sng">
                      <a:noFill/>
                    </a:lnL>
                    <a:lnR w="12700" cmpd="sng">
                      <a:noFill/>
                    </a:lnR>
                    <a:lnT w="19050" cap="flat" cmpd="sng" algn="ctr">
                      <a:solidFill>
                        <a:schemeClr val="bg1">
                          <a:lumMod val="95000"/>
                        </a:schemeClr>
                      </a:solidFill>
                      <a:prstDash val="sysDash"/>
                      <a:round/>
                      <a:headEnd type="none" w="med" len="med"/>
                      <a:tailEnd type="none" w="med" len="med"/>
                    </a:lnT>
                    <a:lnB w="19050" cap="flat" cmpd="sng" algn="ctr">
                      <a:solidFill>
                        <a:schemeClr val="bg1">
                          <a:lumMod val="95000"/>
                        </a:schemeClr>
                      </a:solidFill>
                      <a:prstDash val="sysDash"/>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63638087"/>
                  </a:ext>
                </a:extLst>
              </a:tr>
              <a:tr h="468000">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lang="en-US" altLang="ko-KR" sz="1200" dirty="0">
                          <a:solidFill>
                            <a:schemeClr val="tx1">
                              <a:lumMod val="75000"/>
                              <a:lumOff val="25000"/>
                            </a:schemeClr>
                          </a:solidFill>
                        </a:rPr>
                        <a:t>Ads Credits</a:t>
                      </a:r>
                    </a:p>
                  </a:txBody>
                  <a:tcPr anchor="ctr">
                    <a:lnL w="12700" cmpd="sng">
                      <a:noFill/>
                    </a:lnL>
                    <a:lnR w="12700" cmpd="sng">
                      <a:noFill/>
                    </a:lnR>
                    <a:lnT w="19050" cap="flat" cmpd="sng" algn="ctr">
                      <a:solidFill>
                        <a:schemeClr val="bg1">
                          <a:lumMod val="95000"/>
                        </a:schemeClr>
                      </a:solidFill>
                      <a:prstDash val="sysDash"/>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174632943"/>
                  </a:ext>
                </a:extLst>
              </a:tr>
            </a:tbl>
          </a:graphicData>
        </a:graphic>
      </p:graphicFrame>
    </p:spTree>
    <p:extLst>
      <p:ext uri="{BB962C8B-B14F-4D97-AF65-F5344CB8AC3E}">
        <p14:creationId xmlns:p14="http://schemas.microsoft.com/office/powerpoint/2010/main" val="223753452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5">
            <a:extLst>
              <a:ext uri="{FF2B5EF4-FFF2-40B4-BE49-F238E27FC236}">
                <a16:creationId xmlns:a16="http://schemas.microsoft.com/office/drawing/2014/main" id="{B3AE391F-37CD-47FF-9080-67BF06359FE0}"/>
              </a:ext>
            </a:extLst>
          </p:cNvPr>
          <p:cNvSpPr/>
          <p:nvPr/>
        </p:nvSpPr>
        <p:spPr>
          <a:xfrm>
            <a:off x="6827521" y="2948120"/>
            <a:ext cx="4631899" cy="70189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3" name="Rectangle 17">
            <a:extLst>
              <a:ext uri="{FF2B5EF4-FFF2-40B4-BE49-F238E27FC236}">
                <a16:creationId xmlns:a16="http://schemas.microsoft.com/office/drawing/2014/main" id="{2180C423-DAD2-4373-A419-FF2B2CCE94BD}"/>
              </a:ext>
            </a:extLst>
          </p:cNvPr>
          <p:cNvSpPr/>
          <p:nvPr/>
        </p:nvSpPr>
        <p:spPr>
          <a:xfrm>
            <a:off x="6827521" y="5108360"/>
            <a:ext cx="4631899" cy="70189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5" name="Text Placeholder 4">
            <a:extLst>
              <a:ext uri="{FF2B5EF4-FFF2-40B4-BE49-F238E27FC236}">
                <a16:creationId xmlns:a16="http://schemas.microsoft.com/office/drawing/2014/main" id="{679E3FD8-E199-410E-A966-58B410AFD073}"/>
              </a:ext>
            </a:extLst>
          </p:cNvPr>
          <p:cNvSpPr>
            <a:spLocks noGrp="1"/>
          </p:cNvSpPr>
          <p:nvPr>
            <p:ph type="body" sz="quarter" idx="10"/>
          </p:nvPr>
        </p:nvSpPr>
        <p:spPr/>
        <p:txBody>
          <a:bodyPr/>
          <a:lstStyle/>
          <a:p>
            <a:r>
              <a:rPr lang="en-US" dirty="0"/>
              <a:t>Infographic Style</a:t>
            </a:r>
          </a:p>
        </p:txBody>
      </p:sp>
      <p:grpSp>
        <p:nvGrpSpPr>
          <p:cNvPr id="7" name="그룹 5">
            <a:extLst>
              <a:ext uri="{FF2B5EF4-FFF2-40B4-BE49-F238E27FC236}">
                <a16:creationId xmlns:a16="http://schemas.microsoft.com/office/drawing/2014/main" id="{D28BB82D-F011-42F2-84CD-EAA75D1D0A74}"/>
              </a:ext>
            </a:extLst>
          </p:cNvPr>
          <p:cNvGrpSpPr/>
          <p:nvPr/>
        </p:nvGrpSpPr>
        <p:grpSpPr>
          <a:xfrm>
            <a:off x="7948505" y="1851577"/>
            <a:ext cx="3276000" cy="903949"/>
            <a:chOff x="7948505" y="1788206"/>
            <a:chExt cx="3276000" cy="903949"/>
          </a:xfrm>
        </p:grpSpPr>
        <p:sp>
          <p:nvSpPr>
            <p:cNvPr id="8" name="TextBox 7">
              <a:extLst>
                <a:ext uri="{FF2B5EF4-FFF2-40B4-BE49-F238E27FC236}">
                  <a16:creationId xmlns:a16="http://schemas.microsoft.com/office/drawing/2014/main" id="{2A897C41-2410-450F-AB6C-6A7535971DC0}"/>
                </a:ext>
              </a:extLst>
            </p:cNvPr>
            <p:cNvSpPr txBox="1"/>
            <p:nvPr/>
          </p:nvSpPr>
          <p:spPr>
            <a:xfrm>
              <a:off x="7948505" y="1788206"/>
              <a:ext cx="3276000" cy="276999"/>
            </a:xfrm>
            <a:prstGeom prst="rect">
              <a:avLst/>
            </a:prstGeom>
            <a:noFill/>
          </p:spPr>
          <p:txBody>
            <a:bodyPr wrap="square" rtlCol="0" anchor="ctr">
              <a:spAutoFit/>
            </a:bodyPr>
            <a:lstStyle/>
            <a:p>
              <a:r>
                <a:rPr lang="en-US" altLang="ko-KR" sz="1200" b="1" dirty="0">
                  <a:solidFill>
                    <a:schemeClr val="tx1">
                      <a:lumMod val="75000"/>
                      <a:lumOff val="25000"/>
                    </a:schemeClr>
                  </a:solidFill>
                  <a:cs typeface="Arial" pitchFamily="34" charset="0"/>
                </a:rPr>
                <a:t>Content  Here</a:t>
              </a:r>
              <a:endParaRPr lang="ko-KR" altLang="en-US" sz="1200" b="1" dirty="0">
                <a:solidFill>
                  <a:schemeClr val="tx1">
                    <a:lumMod val="75000"/>
                    <a:lumOff val="25000"/>
                  </a:schemeClr>
                </a:solidFill>
                <a:cs typeface="Arial" pitchFamily="34" charset="0"/>
              </a:endParaRPr>
            </a:p>
          </p:txBody>
        </p:sp>
        <p:sp>
          <p:nvSpPr>
            <p:cNvPr id="9" name="TextBox 8">
              <a:extLst>
                <a:ext uri="{FF2B5EF4-FFF2-40B4-BE49-F238E27FC236}">
                  <a16:creationId xmlns:a16="http://schemas.microsoft.com/office/drawing/2014/main" id="{7B7E4D74-EB4E-4BBB-9C13-373AFFE29036}"/>
                </a:ext>
              </a:extLst>
            </p:cNvPr>
            <p:cNvSpPr txBox="1"/>
            <p:nvPr/>
          </p:nvSpPr>
          <p:spPr>
            <a:xfrm>
              <a:off x="7948505" y="2045824"/>
              <a:ext cx="3276000" cy="646331"/>
            </a:xfrm>
            <a:prstGeom prst="rect">
              <a:avLst/>
            </a:prstGeom>
            <a:noFill/>
          </p:spPr>
          <p:txBody>
            <a:bodyPr wrap="square" rtlCol="0">
              <a:spAutoFit/>
            </a:bodyPr>
            <a:lstStyle/>
            <a:p>
              <a:r>
                <a:rPr lang="en-US" altLang="ko-KR" sz="1200" dirty="0">
                  <a:solidFill>
                    <a:schemeClr val="tx1">
                      <a:lumMod val="75000"/>
                      <a:lumOff val="25000"/>
                    </a:schemeClr>
                  </a:solidFill>
                </a:rPr>
                <a:t>You can simply impress your audience and add a unique zing and appeal to your Reports and Presentations with our Templates.</a:t>
              </a:r>
            </a:p>
          </p:txBody>
        </p:sp>
      </p:grpSp>
      <p:grpSp>
        <p:nvGrpSpPr>
          <p:cNvPr id="10" name="그룹 3">
            <a:extLst>
              <a:ext uri="{FF2B5EF4-FFF2-40B4-BE49-F238E27FC236}">
                <a16:creationId xmlns:a16="http://schemas.microsoft.com/office/drawing/2014/main" id="{53D3BEA0-7742-4063-9748-527EB8B3F6CF}"/>
              </a:ext>
            </a:extLst>
          </p:cNvPr>
          <p:cNvGrpSpPr/>
          <p:nvPr/>
        </p:nvGrpSpPr>
        <p:grpSpPr>
          <a:xfrm>
            <a:off x="7948505" y="4011240"/>
            <a:ext cx="3276000" cy="903949"/>
            <a:chOff x="7948505" y="3984082"/>
            <a:chExt cx="3276000" cy="903949"/>
          </a:xfrm>
        </p:grpSpPr>
        <p:sp>
          <p:nvSpPr>
            <p:cNvPr id="11" name="TextBox 10">
              <a:extLst>
                <a:ext uri="{FF2B5EF4-FFF2-40B4-BE49-F238E27FC236}">
                  <a16:creationId xmlns:a16="http://schemas.microsoft.com/office/drawing/2014/main" id="{E3C855C2-164C-4554-B4A7-BCAC771B6945}"/>
                </a:ext>
              </a:extLst>
            </p:cNvPr>
            <p:cNvSpPr txBox="1"/>
            <p:nvPr/>
          </p:nvSpPr>
          <p:spPr>
            <a:xfrm>
              <a:off x="7948505" y="3984082"/>
              <a:ext cx="3276000" cy="276999"/>
            </a:xfrm>
            <a:prstGeom prst="rect">
              <a:avLst/>
            </a:prstGeom>
            <a:noFill/>
          </p:spPr>
          <p:txBody>
            <a:bodyPr wrap="square" rtlCol="0" anchor="ctr">
              <a:spAutoFit/>
            </a:bodyPr>
            <a:lstStyle/>
            <a:p>
              <a:r>
                <a:rPr lang="en-US" altLang="ko-KR" sz="1200" b="1" dirty="0">
                  <a:solidFill>
                    <a:schemeClr val="tx1">
                      <a:lumMod val="75000"/>
                      <a:lumOff val="25000"/>
                    </a:schemeClr>
                  </a:solidFill>
                  <a:cs typeface="Arial" pitchFamily="34" charset="0"/>
                </a:rPr>
                <a:t>Content  Here</a:t>
              </a:r>
              <a:endParaRPr lang="ko-KR" altLang="en-US" sz="1200" b="1" dirty="0">
                <a:solidFill>
                  <a:schemeClr val="tx1">
                    <a:lumMod val="75000"/>
                    <a:lumOff val="25000"/>
                  </a:schemeClr>
                </a:solidFill>
                <a:cs typeface="Arial" pitchFamily="34" charset="0"/>
              </a:endParaRPr>
            </a:p>
          </p:txBody>
        </p:sp>
        <p:sp>
          <p:nvSpPr>
            <p:cNvPr id="12" name="TextBox 11">
              <a:extLst>
                <a:ext uri="{FF2B5EF4-FFF2-40B4-BE49-F238E27FC236}">
                  <a16:creationId xmlns:a16="http://schemas.microsoft.com/office/drawing/2014/main" id="{48BCFB5B-002A-4B65-BA07-FD509B0E1494}"/>
                </a:ext>
              </a:extLst>
            </p:cNvPr>
            <p:cNvSpPr txBox="1"/>
            <p:nvPr/>
          </p:nvSpPr>
          <p:spPr>
            <a:xfrm>
              <a:off x="7948505" y="4241700"/>
              <a:ext cx="3276000" cy="646331"/>
            </a:xfrm>
            <a:prstGeom prst="rect">
              <a:avLst/>
            </a:prstGeom>
            <a:noFill/>
          </p:spPr>
          <p:txBody>
            <a:bodyPr wrap="square" rtlCol="0">
              <a:spAutoFit/>
            </a:bodyPr>
            <a:lstStyle/>
            <a:p>
              <a:r>
                <a:rPr lang="en-US" altLang="ko-KR" sz="1200" dirty="0">
                  <a:solidFill>
                    <a:schemeClr val="tx1">
                      <a:lumMod val="75000"/>
                      <a:lumOff val="25000"/>
                    </a:schemeClr>
                  </a:solidFill>
                </a:rPr>
                <a:t>You can simply impress your audience and add a unique zing and appeal to your Reports and Presentations with our Templates.</a:t>
              </a:r>
              <a:endParaRPr lang="ko-KR" altLang="en-US" sz="1200" dirty="0">
                <a:solidFill>
                  <a:schemeClr val="tx1">
                    <a:lumMod val="75000"/>
                    <a:lumOff val="25000"/>
                  </a:schemeClr>
                </a:solidFill>
                <a:cs typeface="Arial" pitchFamily="34" charset="0"/>
              </a:endParaRPr>
            </a:p>
          </p:txBody>
        </p:sp>
      </p:grpSp>
      <p:sp>
        <p:nvSpPr>
          <p:cNvPr id="13" name="TextBox 12">
            <a:extLst>
              <a:ext uri="{FF2B5EF4-FFF2-40B4-BE49-F238E27FC236}">
                <a16:creationId xmlns:a16="http://schemas.microsoft.com/office/drawing/2014/main" id="{B8B12A73-0033-4ECB-907E-2F172F540C90}"/>
              </a:ext>
            </a:extLst>
          </p:cNvPr>
          <p:cNvSpPr txBox="1"/>
          <p:nvPr/>
        </p:nvSpPr>
        <p:spPr>
          <a:xfrm>
            <a:off x="7125775" y="2973854"/>
            <a:ext cx="4055260" cy="646331"/>
          </a:xfrm>
          <a:prstGeom prst="rect">
            <a:avLst/>
          </a:prstGeom>
          <a:noFill/>
        </p:spPr>
        <p:txBody>
          <a:bodyPr wrap="square" rtlCol="0">
            <a:spAutoFit/>
          </a:bodyPr>
          <a:lstStyle/>
          <a:p>
            <a:pPr algn="ctr"/>
            <a:r>
              <a:rPr lang="en-US" altLang="ko-KR" sz="1200" dirty="0">
                <a:solidFill>
                  <a:schemeClr val="bg1"/>
                </a:solidFill>
              </a:rPr>
              <a:t>You can simply impress your audience and add a unique zing and appeal to your Reports and Presentations with our Templates.</a:t>
            </a:r>
            <a:endParaRPr lang="ko-KR" altLang="en-US" sz="1200" dirty="0">
              <a:solidFill>
                <a:schemeClr val="bg1"/>
              </a:solidFill>
              <a:cs typeface="Arial" pitchFamily="34" charset="0"/>
            </a:endParaRPr>
          </a:p>
        </p:txBody>
      </p:sp>
      <p:sp>
        <p:nvSpPr>
          <p:cNvPr id="14" name="TextBox 13">
            <a:extLst>
              <a:ext uri="{FF2B5EF4-FFF2-40B4-BE49-F238E27FC236}">
                <a16:creationId xmlns:a16="http://schemas.microsoft.com/office/drawing/2014/main" id="{D9F2D409-E5BE-4352-8741-B6413322E732}"/>
              </a:ext>
            </a:extLst>
          </p:cNvPr>
          <p:cNvSpPr txBox="1"/>
          <p:nvPr/>
        </p:nvSpPr>
        <p:spPr>
          <a:xfrm>
            <a:off x="7125775" y="5134094"/>
            <a:ext cx="4055260" cy="646331"/>
          </a:xfrm>
          <a:prstGeom prst="rect">
            <a:avLst/>
          </a:prstGeom>
          <a:noFill/>
        </p:spPr>
        <p:txBody>
          <a:bodyPr wrap="square" rtlCol="0">
            <a:spAutoFit/>
          </a:bodyPr>
          <a:lstStyle/>
          <a:p>
            <a:pPr algn="ctr"/>
            <a:r>
              <a:rPr lang="en-US" altLang="ko-KR" sz="1200" dirty="0">
                <a:solidFill>
                  <a:schemeClr val="bg1"/>
                </a:solidFill>
              </a:rPr>
              <a:t>You can simply impress your audience and add a unique zing and appeal to your Reports and Presentations with our Templates.</a:t>
            </a:r>
            <a:endParaRPr lang="ko-KR" altLang="en-US" sz="1200" dirty="0">
              <a:solidFill>
                <a:schemeClr val="bg1"/>
              </a:solidFill>
              <a:cs typeface="Arial" pitchFamily="34" charset="0"/>
            </a:endParaRPr>
          </a:p>
        </p:txBody>
      </p:sp>
      <p:sp>
        <p:nvSpPr>
          <p:cNvPr id="17" name="Donut 15">
            <a:extLst>
              <a:ext uri="{FF2B5EF4-FFF2-40B4-BE49-F238E27FC236}">
                <a16:creationId xmlns:a16="http://schemas.microsoft.com/office/drawing/2014/main" id="{EE7E3108-C03C-44B9-BAD1-18DC1E308097}"/>
              </a:ext>
            </a:extLst>
          </p:cNvPr>
          <p:cNvSpPr/>
          <p:nvPr/>
        </p:nvSpPr>
        <p:spPr>
          <a:xfrm>
            <a:off x="7209984" y="2147808"/>
            <a:ext cx="468924" cy="465660"/>
          </a:xfrm>
          <a:custGeom>
            <a:avLst/>
            <a:gdLst/>
            <a:ahLst/>
            <a:cxnLst/>
            <a:rect l="l" t="t" r="r" b="b"/>
            <a:pathLst>
              <a:path w="3821708" h="3795110">
                <a:moveTo>
                  <a:pt x="1910854" y="903842"/>
                </a:moveTo>
                <a:lnTo>
                  <a:pt x="1793831" y="1129420"/>
                </a:lnTo>
                <a:lnTo>
                  <a:pt x="1791613" y="1129420"/>
                </a:lnTo>
                <a:lnTo>
                  <a:pt x="1791892" y="1133157"/>
                </a:lnTo>
                <a:lnTo>
                  <a:pt x="1791613" y="1133695"/>
                </a:lnTo>
                <a:lnTo>
                  <a:pt x="1791933" y="1133695"/>
                </a:lnTo>
                <a:lnTo>
                  <a:pt x="1833002" y="1683464"/>
                </a:lnTo>
                <a:cubicBezTo>
                  <a:pt x="1744939" y="1714584"/>
                  <a:pt x="1682254" y="1798749"/>
                  <a:pt x="1682254" y="1897555"/>
                </a:cubicBezTo>
                <a:cubicBezTo>
                  <a:pt x="1682254" y="2023808"/>
                  <a:pt x="1784602" y="2126156"/>
                  <a:pt x="1910855" y="2126156"/>
                </a:cubicBezTo>
                <a:cubicBezTo>
                  <a:pt x="1975561" y="2126156"/>
                  <a:pt x="2033988" y="2099273"/>
                  <a:pt x="2075304" y="2055803"/>
                </a:cubicBezTo>
                <a:lnTo>
                  <a:pt x="2443125" y="2288080"/>
                </a:lnTo>
                <a:lnTo>
                  <a:pt x="2443003" y="2288309"/>
                </a:lnTo>
                <a:lnTo>
                  <a:pt x="2443494" y="2288314"/>
                </a:lnTo>
                <a:lnTo>
                  <a:pt x="2446061" y="2289935"/>
                </a:lnTo>
                <a:lnTo>
                  <a:pt x="2446904" y="2288348"/>
                </a:lnTo>
                <a:lnTo>
                  <a:pt x="2652725" y="2290436"/>
                </a:lnTo>
                <a:lnTo>
                  <a:pt x="2535900" y="2120971"/>
                </a:lnTo>
                <a:lnTo>
                  <a:pt x="2536744" y="2119385"/>
                </a:lnTo>
                <a:lnTo>
                  <a:pt x="2533964" y="2118163"/>
                </a:lnTo>
                <a:lnTo>
                  <a:pt x="2533686" y="2117759"/>
                </a:lnTo>
                <a:lnTo>
                  <a:pt x="2533565" y="2117988"/>
                </a:lnTo>
                <a:lnTo>
                  <a:pt x="2134900" y="1942755"/>
                </a:lnTo>
                <a:cubicBezTo>
                  <a:pt x="2137918" y="1928156"/>
                  <a:pt x="2139456" y="1913035"/>
                  <a:pt x="2139456" y="1897555"/>
                </a:cubicBezTo>
                <a:cubicBezTo>
                  <a:pt x="2139456" y="1798748"/>
                  <a:pt x="2076770" y="1714583"/>
                  <a:pt x="1988706" y="1683463"/>
                </a:cubicBezTo>
                <a:lnTo>
                  <a:pt x="2029775" y="1133695"/>
                </a:lnTo>
                <a:lnTo>
                  <a:pt x="2030094" y="1133695"/>
                </a:lnTo>
                <a:lnTo>
                  <a:pt x="2029815" y="1133157"/>
                </a:lnTo>
                <a:lnTo>
                  <a:pt x="2030094" y="1129420"/>
                </a:lnTo>
                <a:lnTo>
                  <a:pt x="2027877" y="1129420"/>
                </a:lnTo>
                <a:close/>
                <a:moveTo>
                  <a:pt x="1910854" y="565406"/>
                </a:moveTo>
                <a:cubicBezTo>
                  <a:pt x="2646579" y="565406"/>
                  <a:pt x="3243002" y="1161829"/>
                  <a:pt x="3243002" y="1897554"/>
                </a:cubicBezTo>
                <a:cubicBezTo>
                  <a:pt x="3243002" y="2633279"/>
                  <a:pt x="2646579" y="3229702"/>
                  <a:pt x="1910854" y="3229702"/>
                </a:cubicBezTo>
                <a:cubicBezTo>
                  <a:pt x="1175129" y="3229702"/>
                  <a:pt x="578706" y="2633279"/>
                  <a:pt x="578706" y="1897554"/>
                </a:cubicBezTo>
                <a:cubicBezTo>
                  <a:pt x="578706" y="1161829"/>
                  <a:pt x="1175129" y="565406"/>
                  <a:pt x="1910854" y="565406"/>
                </a:cubicBezTo>
                <a:close/>
                <a:moveTo>
                  <a:pt x="1766837" y="367010"/>
                </a:moveTo>
                <a:cubicBezTo>
                  <a:pt x="1050362" y="432397"/>
                  <a:pt x="475174" y="981146"/>
                  <a:pt x="377476" y="1681610"/>
                </a:cubicBezTo>
                <a:lnTo>
                  <a:pt x="426306" y="1681610"/>
                </a:lnTo>
                <a:cubicBezTo>
                  <a:pt x="510474" y="1681610"/>
                  <a:pt x="578706" y="1746088"/>
                  <a:pt x="578706" y="1825626"/>
                </a:cubicBezTo>
                <a:cubicBezTo>
                  <a:pt x="578706" y="1905164"/>
                  <a:pt x="510474" y="1969642"/>
                  <a:pt x="426306" y="1969642"/>
                </a:cubicBezTo>
                <a:lnTo>
                  <a:pt x="364094" y="1969642"/>
                </a:lnTo>
                <a:cubicBezTo>
                  <a:pt x="398055" y="2738400"/>
                  <a:pt x="1003246" y="3359660"/>
                  <a:pt x="1769417" y="3427809"/>
                </a:cubicBezTo>
                <a:lnTo>
                  <a:pt x="1769417" y="3382101"/>
                </a:lnTo>
                <a:cubicBezTo>
                  <a:pt x="1769417" y="3297933"/>
                  <a:pt x="1833895" y="3229701"/>
                  <a:pt x="1913433" y="3229701"/>
                </a:cubicBezTo>
                <a:cubicBezTo>
                  <a:pt x="1992971" y="3229701"/>
                  <a:pt x="2057449" y="3297933"/>
                  <a:pt x="2057449" y="3382101"/>
                </a:cubicBezTo>
                <a:lnTo>
                  <a:pt x="2057449" y="3427707"/>
                </a:lnTo>
                <a:cubicBezTo>
                  <a:pt x="2804164" y="3358467"/>
                  <a:pt x="3396856" y="2764020"/>
                  <a:pt x="3455018" y="2020616"/>
                </a:cubicBezTo>
                <a:lnTo>
                  <a:pt x="3395402" y="2020616"/>
                </a:lnTo>
                <a:cubicBezTo>
                  <a:pt x="3311234" y="2020616"/>
                  <a:pt x="3243002" y="1956138"/>
                  <a:pt x="3243002" y="1876600"/>
                </a:cubicBezTo>
                <a:cubicBezTo>
                  <a:pt x="3243002" y="1797062"/>
                  <a:pt x="3311234" y="1732584"/>
                  <a:pt x="3395402" y="1732584"/>
                </a:cubicBezTo>
                <a:lnTo>
                  <a:pt x="3451747" y="1732584"/>
                </a:lnTo>
                <a:cubicBezTo>
                  <a:pt x="3374444" y="1008025"/>
                  <a:pt x="2788738" y="434055"/>
                  <a:pt x="2054869" y="367632"/>
                </a:cubicBezTo>
                <a:lnTo>
                  <a:pt x="2054869" y="407296"/>
                </a:lnTo>
                <a:cubicBezTo>
                  <a:pt x="2054869" y="491464"/>
                  <a:pt x="1990391" y="559696"/>
                  <a:pt x="1910853" y="559696"/>
                </a:cubicBezTo>
                <a:cubicBezTo>
                  <a:pt x="1831315" y="559696"/>
                  <a:pt x="1766837" y="491464"/>
                  <a:pt x="1766837" y="407296"/>
                </a:cubicBezTo>
                <a:close/>
                <a:moveTo>
                  <a:pt x="1910854" y="0"/>
                </a:moveTo>
                <a:cubicBezTo>
                  <a:pt x="2966190" y="0"/>
                  <a:pt x="3821708" y="849564"/>
                  <a:pt x="3821708" y="1897555"/>
                </a:cubicBezTo>
                <a:cubicBezTo>
                  <a:pt x="3821708" y="2945546"/>
                  <a:pt x="2966190" y="3795110"/>
                  <a:pt x="1910854" y="3795110"/>
                </a:cubicBezTo>
                <a:cubicBezTo>
                  <a:pt x="855518" y="3795110"/>
                  <a:pt x="0" y="2945546"/>
                  <a:pt x="0" y="1897555"/>
                </a:cubicBezTo>
                <a:cubicBezTo>
                  <a:pt x="0" y="849564"/>
                  <a:pt x="855518" y="0"/>
                  <a:pt x="191085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18" name="Oval 21">
            <a:extLst>
              <a:ext uri="{FF2B5EF4-FFF2-40B4-BE49-F238E27FC236}">
                <a16:creationId xmlns:a16="http://schemas.microsoft.com/office/drawing/2014/main" id="{34AD6BB8-83FE-4E02-9AB5-98B459BE7096}"/>
              </a:ext>
            </a:extLst>
          </p:cNvPr>
          <p:cNvSpPr/>
          <p:nvPr/>
        </p:nvSpPr>
        <p:spPr>
          <a:xfrm rot="20700000">
            <a:off x="7205636" y="4312894"/>
            <a:ext cx="477626" cy="418604"/>
          </a:xfrm>
          <a:custGeom>
            <a:avLst/>
            <a:gdLst/>
            <a:ahLst/>
            <a:cxnLst/>
            <a:rect l="l" t="t" r="r" b="b"/>
            <a:pathLst>
              <a:path w="4088377" h="3321003">
                <a:moveTo>
                  <a:pt x="1365628" y="1622218"/>
                </a:moveTo>
                <a:cubicBezTo>
                  <a:pt x="1121373" y="1556771"/>
                  <a:pt x="870309" y="1701722"/>
                  <a:pt x="804861" y="1945977"/>
                </a:cubicBezTo>
                <a:cubicBezTo>
                  <a:pt x="739413" y="2190232"/>
                  <a:pt x="884365" y="2441296"/>
                  <a:pt x="1128620" y="2506744"/>
                </a:cubicBezTo>
                <a:cubicBezTo>
                  <a:pt x="1372875" y="2572191"/>
                  <a:pt x="1623939" y="2427240"/>
                  <a:pt x="1689387" y="2182985"/>
                </a:cubicBezTo>
                <a:cubicBezTo>
                  <a:pt x="1754835" y="1938730"/>
                  <a:pt x="1609883" y="1687666"/>
                  <a:pt x="1365628" y="1622218"/>
                </a:cubicBezTo>
                <a:close/>
                <a:moveTo>
                  <a:pt x="1447099" y="1318163"/>
                </a:moveTo>
                <a:cubicBezTo>
                  <a:pt x="1859279" y="1428606"/>
                  <a:pt x="2103885" y="1852277"/>
                  <a:pt x="1993442" y="2264456"/>
                </a:cubicBezTo>
                <a:cubicBezTo>
                  <a:pt x="1882999" y="2676636"/>
                  <a:pt x="1459328" y="2921242"/>
                  <a:pt x="1047149" y="2810799"/>
                </a:cubicBezTo>
                <a:cubicBezTo>
                  <a:pt x="634969" y="2700356"/>
                  <a:pt x="390363" y="2276685"/>
                  <a:pt x="500806" y="1864505"/>
                </a:cubicBezTo>
                <a:cubicBezTo>
                  <a:pt x="611249" y="1452326"/>
                  <a:pt x="1034920" y="1207720"/>
                  <a:pt x="1447099" y="1318163"/>
                </a:cubicBezTo>
                <a:close/>
                <a:moveTo>
                  <a:pt x="1476725" y="1207597"/>
                </a:moveTo>
                <a:cubicBezTo>
                  <a:pt x="1003481" y="1080792"/>
                  <a:pt x="517045" y="1361635"/>
                  <a:pt x="390240" y="1834879"/>
                </a:cubicBezTo>
                <a:cubicBezTo>
                  <a:pt x="263435" y="2308124"/>
                  <a:pt x="544279" y="2794559"/>
                  <a:pt x="1017523" y="2921365"/>
                </a:cubicBezTo>
                <a:cubicBezTo>
                  <a:pt x="1490767" y="3048170"/>
                  <a:pt x="1977202" y="2767326"/>
                  <a:pt x="2104008" y="2294082"/>
                </a:cubicBezTo>
                <a:cubicBezTo>
                  <a:pt x="2230813" y="1820838"/>
                  <a:pt x="1949969" y="1334403"/>
                  <a:pt x="1476725" y="1207597"/>
                </a:cubicBezTo>
                <a:close/>
                <a:moveTo>
                  <a:pt x="3290290" y="1590224"/>
                </a:moveTo>
                <a:cubicBezTo>
                  <a:pt x="3269727" y="1586016"/>
                  <a:pt x="3248437" y="1583806"/>
                  <a:pt x="3226630" y="1583806"/>
                </a:cubicBezTo>
                <a:cubicBezTo>
                  <a:pt x="3052179" y="1583806"/>
                  <a:pt x="2910758" y="1725227"/>
                  <a:pt x="2910758" y="1899678"/>
                </a:cubicBezTo>
                <a:cubicBezTo>
                  <a:pt x="2910758" y="2074130"/>
                  <a:pt x="3052179" y="2215551"/>
                  <a:pt x="3226630" y="2215550"/>
                </a:cubicBezTo>
                <a:cubicBezTo>
                  <a:pt x="3401082" y="2215551"/>
                  <a:pt x="3542503" y="2074130"/>
                  <a:pt x="3542502" y="1899678"/>
                </a:cubicBezTo>
                <a:cubicBezTo>
                  <a:pt x="3542503" y="1747033"/>
                  <a:pt x="3434228" y="1619677"/>
                  <a:pt x="3290290" y="1590224"/>
                </a:cubicBezTo>
                <a:close/>
                <a:moveTo>
                  <a:pt x="3334055" y="1377473"/>
                </a:moveTo>
                <a:cubicBezTo>
                  <a:pt x="3576950" y="1427177"/>
                  <a:pt x="3759665" y="1642090"/>
                  <a:pt x="3759665" y="1899678"/>
                </a:cubicBezTo>
                <a:cubicBezTo>
                  <a:pt x="3759665" y="2194064"/>
                  <a:pt x="3521017" y="2432713"/>
                  <a:pt x="3226630" y="2432713"/>
                </a:cubicBezTo>
                <a:cubicBezTo>
                  <a:pt x="2932244" y="2432712"/>
                  <a:pt x="2693596" y="2194065"/>
                  <a:pt x="2693596" y="1899678"/>
                </a:cubicBezTo>
                <a:cubicBezTo>
                  <a:pt x="2693596" y="1605292"/>
                  <a:pt x="2932244" y="1366644"/>
                  <a:pt x="3226630" y="1366644"/>
                </a:cubicBezTo>
                <a:cubicBezTo>
                  <a:pt x="3263429" y="1366644"/>
                  <a:pt x="3299356" y="1370373"/>
                  <a:pt x="3334055" y="1377473"/>
                </a:cubicBezTo>
                <a:close/>
                <a:moveTo>
                  <a:pt x="1391137" y="789478"/>
                </a:moveTo>
                <a:lnTo>
                  <a:pt x="1759910" y="888290"/>
                </a:lnTo>
                <a:lnTo>
                  <a:pt x="1754625" y="1202375"/>
                </a:lnTo>
                <a:lnTo>
                  <a:pt x="1744979" y="1199790"/>
                </a:lnTo>
                <a:cubicBezTo>
                  <a:pt x="1823578" y="1244024"/>
                  <a:pt x="1894617" y="1298265"/>
                  <a:pt x="1954704" y="1362586"/>
                </a:cubicBezTo>
                <a:lnTo>
                  <a:pt x="2234317" y="1293059"/>
                </a:lnTo>
                <a:lnTo>
                  <a:pt x="2413554" y="1630152"/>
                </a:lnTo>
                <a:lnTo>
                  <a:pt x="2214321" y="1809770"/>
                </a:lnTo>
                <a:cubicBezTo>
                  <a:pt x="2239296" y="1900740"/>
                  <a:pt x="2251067" y="1995997"/>
                  <a:pt x="2246841" y="2092825"/>
                </a:cubicBezTo>
                <a:lnTo>
                  <a:pt x="2495698" y="2230974"/>
                </a:lnTo>
                <a:lnTo>
                  <a:pt x="2396885" y="2599747"/>
                </a:lnTo>
                <a:lnTo>
                  <a:pt x="2094912" y="2594668"/>
                </a:lnTo>
                <a:cubicBezTo>
                  <a:pt x="2056732" y="2658461"/>
                  <a:pt x="2010475" y="2715996"/>
                  <a:pt x="1958644" y="2767359"/>
                </a:cubicBezTo>
                <a:lnTo>
                  <a:pt x="2057814" y="3026193"/>
                </a:lnTo>
                <a:lnTo>
                  <a:pt x="1745078" y="3245174"/>
                </a:lnTo>
                <a:lnTo>
                  <a:pt x="1507869" y="3039237"/>
                </a:lnTo>
                <a:lnTo>
                  <a:pt x="1536736" y="3019025"/>
                </a:lnTo>
                <a:cubicBezTo>
                  <a:pt x="1445878" y="3048429"/>
                  <a:pt x="1349798" y="3062567"/>
                  <a:pt x="1251837" y="3062021"/>
                </a:cubicBezTo>
                <a:lnTo>
                  <a:pt x="1108065" y="3321003"/>
                </a:lnTo>
                <a:lnTo>
                  <a:pt x="739291" y="3222191"/>
                </a:lnTo>
                <a:lnTo>
                  <a:pt x="744274" y="2926021"/>
                </a:lnTo>
                <a:cubicBezTo>
                  <a:pt x="666128" y="2881484"/>
                  <a:pt x="595548" y="2827017"/>
                  <a:pt x="535891" y="2762576"/>
                </a:cubicBezTo>
                <a:lnTo>
                  <a:pt x="540671" y="2772825"/>
                </a:lnTo>
                <a:lnTo>
                  <a:pt x="232276" y="2832568"/>
                </a:lnTo>
                <a:lnTo>
                  <a:pt x="70927" y="2486556"/>
                </a:lnTo>
                <a:lnTo>
                  <a:pt x="279495" y="2317444"/>
                </a:lnTo>
                <a:cubicBezTo>
                  <a:pt x="257233" y="2235849"/>
                  <a:pt x="245603" y="2150814"/>
                  <a:pt x="245586" y="2064274"/>
                </a:cubicBezTo>
                <a:lnTo>
                  <a:pt x="0" y="1927940"/>
                </a:lnTo>
                <a:lnTo>
                  <a:pt x="98812" y="1559167"/>
                </a:lnTo>
                <a:lnTo>
                  <a:pt x="380240" y="1563901"/>
                </a:lnTo>
                <a:cubicBezTo>
                  <a:pt x="418421" y="1496524"/>
                  <a:pt x="464524" y="1435092"/>
                  <a:pt x="516679" y="1380105"/>
                </a:cubicBezTo>
                <a:lnTo>
                  <a:pt x="422419" y="1089378"/>
                </a:lnTo>
                <a:lnTo>
                  <a:pt x="746189" y="887063"/>
                </a:lnTo>
                <a:lnTo>
                  <a:pt x="972292" y="1105134"/>
                </a:lnTo>
                <a:lnTo>
                  <a:pt x="970019" y="1106554"/>
                </a:lnTo>
                <a:cubicBezTo>
                  <a:pt x="1058903" y="1078586"/>
                  <a:pt x="1152743" y="1065659"/>
                  <a:pt x="1248316" y="1066709"/>
                </a:cubicBezTo>
                <a:lnTo>
                  <a:pt x="1238669" y="1064125"/>
                </a:lnTo>
                <a:close/>
                <a:moveTo>
                  <a:pt x="3349970" y="1300109"/>
                </a:moveTo>
                <a:cubicBezTo>
                  <a:pt x="3310130" y="1291957"/>
                  <a:pt x="3268880" y="1287676"/>
                  <a:pt x="3226630" y="1287676"/>
                </a:cubicBezTo>
                <a:cubicBezTo>
                  <a:pt x="2888631" y="1287676"/>
                  <a:pt x="2614628" y="1561679"/>
                  <a:pt x="2614628" y="1899678"/>
                </a:cubicBezTo>
                <a:cubicBezTo>
                  <a:pt x="2614628" y="2237678"/>
                  <a:pt x="2888630" y="2511680"/>
                  <a:pt x="3226630" y="2511681"/>
                </a:cubicBezTo>
                <a:cubicBezTo>
                  <a:pt x="3564630" y="2511681"/>
                  <a:pt x="3838633" y="2237678"/>
                  <a:pt x="3838633" y="1899678"/>
                </a:cubicBezTo>
                <a:cubicBezTo>
                  <a:pt x="3838632" y="1603928"/>
                  <a:pt x="3628849" y="1357176"/>
                  <a:pt x="3349970" y="1300109"/>
                </a:cubicBezTo>
                <a:close/>
                <a:moveTo>
                  <a:pt x="3358324" y="1024334"/>
                </a:moveTo>
                <a:lnTo>
                  <a:pt x="3410883" y="1234575"/>
                </a:lnTo>
                <a:lnTo>
                  <a:pt x="3403994" y="1234575"/>
                </a:lnTo>
                <a:cubicBezTo>
                  <a:pt x="3464268" y="1250018"/>
                  <a:pt x="3521292" y="1273478"/>
                  <a:pt x="3572818" y="1305612"/>
                </a:cubicBezTo>
                <a:lnTo>
                  <a:pt x="3746730" y="1209354"/>
                </a:lnTo>
                <a:lnTo>
                  <a:pt x="3926358" y="1401981"/>
                </a:lnTo>
                <a:lnTo>
                  <a:pt x="3825667" y="1557247"/>
                </a:lnTo>
                <a:cubicBezTo>
                  <a:pt x="3858552" y="1613408"/>
                  <a:pt x="3883404" y="1674784"/>
                  <a:pt x="3897877" y="1740062"/>
                </a:cubicBezTo>
                <a:lnTo>
                  <a:pt x="4088377" y="1787686"/>
                </a:lnTo>
                <a:lnTo>
                  <a:pt x="4088377" y="2051071"/>
                </a:lnTo>
                <a:lnTo>
                  <a:pt x="3886243" y="2101605"/>
                </a:lnTo>
                <a:cubicBezTo>
                  <a:pt x="3872191" y="2150933"/>
                  <a:pt x="3851639" y="2197531"/>
                  <a:pt x="3826272" y="2241013"/>
                </a:cubicBezTo>
                <a:lnTo>
                  <a:pt x="3938572" y="2395786"/>
                </a:lnTo>
                <a:lnTo>
                  <a:pt x="3769272" y="2597551"/>
                </a:lnTo>
                <a:lnTo>
                  <a:pt x="3574432" y="2502674"/>
                </a:lnTo>
                <a:lnTo>
                  <a:pt x="3590059" y="2484050"/>
                </a:lnTo>
                <a:cubicBezTo>
                  <a:pt x="3534764" y="2519868"/>
                  <a:pt x="3473263" y="2546445"/>
                  <a:pt x="3407886" y="2563572"/>
                </a:cubicBezTo>
                <a:lnTo>
                  <a:pt x="3358323" y="2761823"/>
                </a:lnTo>
                <a:lnTo>
                  <a:pt x="3094938" y="2761823"/>
                </a:lnTo>
                <a:lnTo>
                  <a:pt x="3045375" y="2563574"/>
                </a:lnTo>
                <a:cubicBezTo>
                  <a:pt x="2985349" y="2547848"/>
                  <a:pt x="2928591" y="2524155"/>
                  <a:pt x="2877330" y="2491865"/>
                </a:cubicBezTo>
                <a:lnTo>
                  <a:pt x="2882346" y="2497841"/>
                </a:lnTo>
                <a:lnTo>
                  <a:pt x="2687507" y="2592718"/>
                </a:lnTo>
                <a:lnTo>
                  <a:pt x="2518206" y="2390954"/>
                </a:lnTo>
                <a:lnTo>
                  <a:pt x="2626994" y="2241021"/>
                </a:lnTo>
                <a:cubicBezTo>
                  <a:pt x="2597591" y="2190623"/>
                  <a:pt x="2574657" y="2136035"/>
                  <a:pt x="2559194" y="2078370"/>
                </a:cubicBezTo>
                <a:lnTo>
                  <a:pt x="2371198" y="2031371"/>
                </a:lnTo>
                <a:lnTo>
                  <a:pt x="2371198" y="1767986"/>
                </a:lnTo>
                <a:lnTo>
                  <a:pt x="2559579" y="1720890"/>
                </a:lnTo>
                <a:cubicBezTo>
                  <a:pt x="2572992" y="1669175"/>
                  <a:pt x="2592745" y="1620006"/>
                  <a:pt x="2617681" y="1574051"/>
                </a:cubicBezTo>
                <a:lnTo>
                  <a:pt x="2502958" y="1397149"/>
                </a:lnTo>
                <a:lnTo>
                  <a:pt x="2682587" y="1204520"/>
                </a:lnTo>
                <a:lnTo>
                  <a:pt x="2872193" y="1309466"/>
                </a:lnTo>
                <a:lnTo>
                  <a:pt x="2870932" y="1310818"/>
                </a:lnTo>
                <a:cubicBezTo>
                  <a:pt x="2925169" y="1276310"/>
                  <a:pt x="2985393" y="1250941"/>
                  <a:pt x="3049268" y="1234575"/>
                </a:cubicBezTo>
                <a:lnTo>
                  <a:pt x="3042378" y="1234576"/>
                </a:lnTo>
                <a:lnTo>
                  <a:pt x="3094939" y="1024334"/>
                </a:lnTo>
                <a:close/>
                <a:moveTo>
                  <a:pt x="2786480" y="402820"/>
                </a:moveTo>
                <a:cubicBezTo>
                  <a:pt x="2745900" y="389943"/>
                  <a:pt x="2701172" y="388627"/>
                  <a:pt x="2657264" y="401580"/>
                </a:cubicBezTo>
                <a:cubicBezTo>
                  <a:pt x="2540176" y="436121"/>
                  <a:pt x="2473258" y="559041"/>
                  <a:pt x="2507800" y="676128"/>
                </a:cubicBezTo>
                <a:cubicBezTo>
                  <a:pt x="2542340" y="793216"/>
                  <a:pt x="2665260" y="860133"/>
                  <a:pt x="2782348" y="825592"/>
                </a:cubicBezTo>
                <a:cubicBezTo>
                  <a:pt x="2899435" y="791051"/>
                  <a:pt x="2966353" y="668132"/>
                  <a:pt x="2931812" y="551045"/>
                </a:cubicBezTo>
                <a:cubicBezTo>
                  <a:pt x="2910223" y="477864"/>
                  <a:pt x="2854113" y="424282"/>
                  <a:pt x="2786480" y="402820"/>
                </a:cubicBezTo>
                <a:close/>
                <a:moveTo>
                  <a:pt x="2932202" y="47278"/>
                </a:moveTo>
                <a:lnTo>
                  <a:pt x="3090904" y="140999"/>
                </a:lnTo>
                <a:lnTo>
                  <a:pt x="3054065" y="265147"/>
                </a:lnTo>
                <a:cubicBezTo>
                  <a:pt x="3087256" y="296329"/>
                  <a:pt x="3116089" y="332603"/>
                  <a:pt x="3138727" y="373550"/>
                </a:cubicBezTo>
                <a:lnTo>
                  <a:pt x="3276016" y="367796"/>
                </a:lnTo>
                <a:lnTo>
                  <a:pt x="3328165" y="544574"/>
                </a:lnTo>
                <a:lnTo>
                  <a:pt x="3202503" y="618514"/>
                </a:lnTo>
                <a:cubicBezTo>
                  <a:pt x="3202838" y="654403"/>
                  <a:pt x="3198271" y="689748"/>
                  <a:pt x="3189855" y="723955"/>
                </a:cubicBezTo>
                <a:lnTo>
                  <a:pt x="3295873" y="805599"/>
                </a:lnTo>
                <a:lnTo>
                  <a:pt x="3222192" y="974540"/>
                </a:lnTo>
                <a:lnTo>
                  <a:pt x="3072634" y="949439"/>
                </a:lnTo>
                <a:lnTo>
                  <a:pt x="3079435" y="933845"/>
                </a:lnTo>
                <a:cubicBezTo>
                  <a:pt x="3049413" y="968833"/>
                  <a:pt x="3013398" y="998848"/>
                  <a:pt x="2972910" y="1023288"/>
                </a:cubicBezTo>
                <a:lnTo>
                  <a:pt x="2978897" y="1166163"/>
                </a:lnTo>
                <a:lnTo>
                  <a:pt x="2802119" y="1218312"/>
                </a:lnTo>
                <a:lnTo>
                  <a:pt x="2729602" y="1095065"/>
                </a:lnTo>
                <a:cubicBezTo>
                  <a:pt x="2686199" y="1096396"/>
                  <a:pt x="2643414" y="1091732"/>
                  <a:pt x="2602615" y="1080209"/>
                </a:cubicBezTo>
                <a:lnTo>
                  <a:pt x="2607165" y="1083226"/>
                </a:lnTo>
                <a:lnTo>
                  <a:pt x="2495179" y="1185484"/>
                </a:lnTo>
                <a:lnTo>
                  <a:pt x="2341599" y="1083585"/>
                </a:lnTo>
                <a:lnTo>
                  <a:pt x="2384929" y="961414"/>
                </a:lnTo>
                <a:cubicBezTo>
                  <a:pt x="2355215" y="933409"/>
                  <a:pt x="2329015" y="901312"/>
                  <a:pt x="2307218" y="865670"/>
                </a:cubicBezTo>
                <a:lnTo>
                  <a:pt x="2171734" y="871348"/>
                </a:lnTo>
                <a:lnTo>
                  <a:pt x="2119584" y="694571"/>
                </a:lnTo>
                <a:lnTo>
                  <a:pt x="2236697" y="625662"/>
                </a:lnTo>
                <a:cubicBezTo>
                  <a:pt x="2235459" y="588297"/>
                  <a:pt x="2238982" y="551385"/>
                  <a:pt x="2246620" y="515603"/>
                </a:cubicBezTo>
                <a:lnTo>
                  <a:pt x="2134594" y="419585"/>
                </a:lnTo>
                <a:lnTo>
                  <a:pt x="2217016" y="254732"/>
                </a:lnTo>
                <a:lnTo>
                  <a:pt x="2365055" y="287627"/>
                </a:lnTo>
                <a:lnTo>
                  <a:pt x="2364476" y="288784"/>
                </a:lnTo>
                <a:cubicBezTo>
                  <a:pt x="2394046" y="254885"/>
                  <a:pt x="2429444" y="225933"/>
                  <a:pt x="2469075" y="202302"/>
                </a:cubicBezTo>
                <a:lnTo>
                  <a:pt x="2464452" y="203666"/>
                </a:lnTo>
                <a:lnTo>
                  <a:pt x="2458102" y="52150"/>
                </a:lnTo>
                <a:lnTo>
                  <a:pt x="2634880" y="0"/>
                </a:lnTo>
                <a:lnTo>
                  <a:pt x="2711784" y="130703"/>
                </a:lnTo>
                <a:lnTo>
                  <a:pt x="2707159" y="132067"/>
                </a:lnTo>
                <a:cubicBezTo>
                  <a:pt x="2750672" y="130497"/>
                  <a:pt x="2793590" y="134953"/>
                  <a:pt x="2834535" y="146319"/>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6" name="Picture Placeholder 5">
            <a:extLst>
              <a:ext uri="{FF2B5EF4-FFF2-40B4-BE49-F238E27FC236}">
                <a16:creationId xmlns:a16="http://schemas.microsoft.com/office/drawing/2014/main" id="{2C6D4A04-3744-4AC6-9F8E-B47AD7AA089A}"/>
              </a:ext>
            </a:extLst>
          </p:cNvPr>
          <p:cNvSpPr>
            <a:spLocks noGrp="1"/>
          </p:cNvSpPr>
          <p:nvPr>
            <p:ph type="pic" idx="12"/>
          </p:nvPr>
        </p:nvSpPr>
        <p:spPr/>
      </p:sp>
    </p:spTree>
    <p:extLst>
      <p:ext uri="{BB962C8B-B14F-4D97-AF65-F5344CB8AC3E}">
        <p14:creationId xmlns:p14="http://schemas.microsoft.com/office/powerpoint/2010/main" val="322366547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735F7F3-C1B5-4B60-A00A-4EB618DDFB5A}"/>
              </a:ext>
            </a:extLst>
          </p:cNvPr>
          <p:cNvSpPr>
            <a:spLocks noGrp="1"/>
          </p:cNvSpPr>
          <p:nvPr>
            <p:ph type="body" sz="quarter" idx="10"/>
          </p:nvPr>
        </p:nvSpPr>
        <p:spPr/>
        <p:txBody>
          <a:bodyPr/>
          <a:lstStyle/>
          <a:p>
            <a:r>
              <a:rPr lang="en-US" dirty="0"/>
              <a:t>Infographic Style</a:t>
            </a:r>
          </a:p>
        </p:txBody>
      </p:sp>
      <p:grpSp>
        <p:nvGrpSpPr>
          <p:cNvPr id="3" name="Group 2">
            <a:extLst>
              <a:ext uri="{FF2B5EF4-FFF2-40B4-BE49-F238E27FC236}">
                <a16:creationId xmlns:a16="http://schemas.microsoft.com/office/drawing/2014/main" id="{39DD186D-534B-47D5-A8D7-136AF3478D5D}"/>
              </a:ext>
            </a:extLst>
          </p:cNvPr>
          <p:cNvGrpSpPr/>
          <p:nvPr/>
        </p:nvGrpSpPr>
        <p:grpSpPr>
          <a:xfrm>
            <a:off x="8130274" y="1753563"/>
            <a:ext cx="3192723" cy="1292662"/>
            <a:chOff x="6210998" y="1433695"/>
            <a:chExt cx="2229890" cy="919631"/>
          </a:xfrm>
        </p:grpSpPr>
        <p:sp>
          <p:nvSpPr>
            <p:cNvPr id="4" name="TextBox 3">
              <a:extLst>
                <a:ext uri="{FF2B5EF4-FFF2-40B4-BE49-F238E27FC236}">
                  <a16:creationId xmlns:a16="http://schemas.microsoft.com/office/drawing/2014/main" id="{C005BCA1-1D5C-48DF-A808-35BE66FE07F8}"/>
                </a:ext>
              </a:extLst>
            </p:cNvPr>
            <p:cNvSpPr txBox="1"/>
            <p:nvPr/>
          </p:nvSpPr>
          <p:spPr>
            <a:xfrm>
              <a:off x="6210999" y="1433695"/>
              <a:ext cx="2229889" cy="197064"/>
            </a:xfrm>
            <a:prstGeom prst="rect">
              <a:avLst/>
            </a:prstGeom>
            <a:solidFill>
              <a:schemeClr val="accent3"/>
            </a:solidFill>
          </p:spPr>
          <p:txBody>
            <a:bodyPr wrap="square" rtlCol="0">
              <a:spAutoFit/>
            </a:bodyPr>
            <a:lstStyle/>
            <a:p>
              <a:r>
                <a:rPr lang="en-US" altLang="ko-KR" sz="1200" b="1" dirty="0">
                  <a:solidFill>
                    <a:schemeClr val="bg1"/>
                  </a:solidFill>
                  <a:cs typeface="Arial" pitchFamily="34" charset="0"/>
                </a:rPr>
                <a:t>Your Text  Here</a:t>
              </a:r>
              <a:endParaRPr lang="ko-KR" altLang="en-US" sz="1200" b="1" dirty="0">
                <a:solidFill>
                  <a:schemeClr val="bg1"/>
                </a:solidFill>
                <a:cs typeface="Arial" pitchFamily="34" charset="0"/>
              </a:endParaRPr>
            </a:p>
          </p:txBody>
        </p:sp>
        <p:sp>
          <p:nvSpPr>
            <p:cNvPr id="5" name="TextBox 4">
              <a:extLst>
                <a:ext uri="{FF2B5EF4-FFF2-40B4-BE49-F238E27FC236}">
                  <a16:creationId xmlns:a16="http://schemas.microsoft.com/office/drawing/2014/main" id="{445FA23F-0894-4D9F-AB12-E8FDAE30695C}"/>
                </a:ext>
              </a:extLst>
            </p:cNvPr>
            <p:cNvSpPr txBox="1"/>
            <p:nvPr/>
          </p:nvSpPr>
          <p:spPr>
            <a:xfrm>
              <a:off x="6210998" y="1630759"/>
              <a:ext cx="2229889" cy="722567"/>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You can simply impress your audience and add a unique zing and appeal to your Presentations. </a:t>
              </a:r>
              <a:endParaRPr lang="ko-KR" altLang="en-US" sz="1200" dirty="0">
                <a:solidFill>
                  <a:schemeClr val="tx1">
                    <a:lumMod val="75000"/>
                    <a:lumOff val="25000"/>
                  </a:schemeClr>
                </a:solidFill>
                <a:cs typeface="Arial" pitchFamily="34" charset="0"/>
              </a:endParaRPr>
            </a:p>
            <a:p>
              <a:r>
                <a:rPr lang="en-US" altLang="ko-KR" sz="1200" dirty="0">
                  <a:solidFill>
                    <a:schemeClr val="tx1">
                      <a:lumMod val="75000"/>
                      <a:lumOff val="25000"/>
                    </a:schemeClr>
                  </a:solidFill>
                  <a:cs typeface="Arial" pitchFamily="34" charset="0"/>
                </a:rPr>
                <a:t>I hope and I believe that this Template will your Time, Money and Reputation.        </a:t>
              </a:r>
              <a:endParaRPr lang="ko-KR" altLang="en-US" sz="1200" dirty="0">
                <a:solidFill>
                  <a:schemeClr val="tx1">
                    <a:lumMod val="75000"/>
                    <a:lumOff val="25000"/>
                  </a:schemeClr>
                </a:solidFill>
                <a:cs typeface="Arial" pitchFamily="34" charset="0"/>
              </a:endParaRPr>
            </a:p>
          </p:txBody>
        </p:sp>
      </p:grpSp>
      <p:grpSp>
        <p:nvGrpSpPr>
          <p:cNvPr id="6" name="Group 5">
            <a:extLst>
              <a:ext uri="{FF2B5EF4-FFF2-40B4-BE49-F238E27FC236}">
                <a16:creationId xmlns:a16="http://schemas.microsoft.com/office/drawing/2014/main" id="{E7F7427B-3BD6-4EEB-B42B-4BE5C5E460E4}"/>
              </a:ext>
            </a:extLst>
          </p:cNvPr>
          <p:cNvGrpSpPr/>
          <p:nvPr/>
        </p:nvGrpSpPr>
        <p:grpSpPr>
          <a:xfrm>
            <a:off x="8130274" y="4724965"/>
            <a:ext cx="3192723" cy="1292662"/>
            <a:chOff x="6210998" y="1433695"/>
            <a:chExt cx="2229890" cy="919631"/>
          </a:xfrm>
        </p:grpSpPr>
        <p:sp>
          <p:nvSpPr>
            <p:cNvPr id="7" name="TextBox 6">
              <a:extLst>
                <a:ext uri="{FF2B5EF4-FFF2-40B4-BE49-F238E27FC236}">
                  <a16:creationId xmlns:a16="http://schemas.microsoft.com/office/drawing/2014/main" id="{274CB19E-983E-456A-B59E-C1242862CC9D}"/>
                </a:ext>
              </a:extLst>
            </p:cNvPr>
            <p:cNvSpPr txBox="1"/>
            <p:nvPr/>
          </p:nvSpPr>
          <p:spPr>
            <a:xfrm>
              <a:off x="6210999" y="1433695"/>
              <a:ext cx="2229889" cy="197064"/>
            </a:xfrm>
            <a:prstGeom prst="rect">
              <a:avLst/>
            </a:prstGeom>
            <a:solidFill>
              <a:schemeClr val="accent2"/>
            </a:solidFill>
          </p:spPr>
          <p:txBody>
            <a:bodyPr wrap="square" rtlCol="0">
              <a:spAutoFit/>
            </a:bodyPr>
            <a:lstStyle/>
            <a:p>
              <a:r>
                <a:rPr lang="en-US" altLang="ko-KR" sz="1200" b="1" dirty="0">
                  <a:solidFill>
                    <a:schemeClr val="bg1"/>
                  </a:solidFill>
                  <a:cs typeface="Arial" pitchFamily="34" charset="0"/>
                </a:rPr>
                <a:t>Your Text  Here</a:t>
              </a:r>
              <a:endParaRPr lang="ko-KR" altLang="en-US" sz="1200" b="1" dirty="0">
                <a:solidFill>
                  <a:schemeClr val="bg1"/>
                </a:solidFill>
                <a:cs typeface="Arial" pitchFamily="34" charset="0"/>
              </a:endParaRPr>
            </a:p>
          </p:txBody>
        </p:sp>
        <p:sp>
          <p:nvSpPr>
            <p:cNvPr id="8" name="TextBox 7">
              <a:extLst>
                <a:ext uri="{FF2B5EF4-FFF2-40B4-BE49-F238E27FC236}">
                  <a16:creationId xmlns:a16="http://schemas.microsoft.com/office/drawing/2014/main" id="{CF3C5C35-5166-42C7-A289-0B6EB32055EE}"/>
                </a:ext>
              </a:extLst>
            </p:cNvPr>
            <p:cNvSpPr txBox="1"/>
            <p:nvPr/>
          </p:nvSpPr>
          <p:spPr>
            <a:xfrm>
              <a:off x="6210998" y="1630759"/>
              <a:ext cx="2229889" cy="722567"/>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You can simply impress your audience and add a unique zing and appeal to your Presentations. </a:t>
              </a:r>
              <a:endParaRPr lang="ko-KR" altLang="en-US" sz="1200" dirty="0">
                <a:solidFill>
                  <a:schemeClr val="tx1">
                    <a:lumMod val="75000"/>
                    <a:lumOff val="25000"/>
                  </a:schemeClr>
                </a:solidFill>
                <a:cs typeface="Arial" pitchFamily="34" charset="0"/>
              </a:endParaRPr>
            </a:p>
            <a:p>
              <a:r>
                <a:rPr lang="en-US" altLang="ko-KR" sz="1200" dirty="0">
                  <a:solidFill>
                    <a:schemeClr val="tx1">
                      <a:lumMod val="75000"/>
                      <a:lumOff val="25000"/>
                    </a:schemeClr>
                  </a:solidFill>
                  <a:cs typeface="Arial" pitchFamily="34" charset="0"/>
                </a:rPr>
                <a:t>I hope and I believe that this Template will your Time, Money and Reputation.        </a:t>
              </a:r>
              <a:endParaRPr lang="ko-KR" altLang="en-US" sz="1200" dirty="0">
                <a:solidFill>
                  <a:schemeClr val="tx1">
                    <a:lumMod val="75000"/>
                    <a:lumOff val="25000"/>
                  </a:schemeClr>
                </a:solidFill>
                <a:cs typeface="Arial" pitchFamily="34" charset="0"/>
              </a:endParaRPr>
            </a:p>
          </p:txBody>
        </p:sp>
      </p:grpSp>
      <p:grpSp>
        <p:nvGrpSpPr>
          <p:cNvPr id="9" name="Group 8">
            <a:extLst>
              <a:ext uri="{FF2B5EF4-FFF2-40B4-BE49-F238E27FC236}">
                <a16:creationId xmlns:a16="http://schemas.microsoft.com/office/drawing/2014/main" id="{1CEA3F98-115D-40AC-83C7-E618EA643FB2}"/>
              </a:ext>
            </a:extLst>
          </p:cNvPr>
          <p:cNvGrpSpPr/>
          <p:nvPr/>
        </p:nvGrpSpPr>
        <p:grpSpPr>
          <a:xfrm>
            <a:off x="911293" y="1753563"/>
            <a:ext cx="3151047" cy="1292662"/>
            <a:chOff x="6210998" y="1433695"/>
            <a:chExt cx="2229890" cy="919631"/>
          </a:xfrm>
        </p:grpSpPr>
        <p:sp>
          <p:nvSpPr>
            <p:cNvPr id="10" name="TextBox 9">
              <a:extLst>
                <a:ext uri="{FF2B5EF4-FFF2-40B4-BE49-F238E27FC236}">
                  <a16:creationId xmlns:a16="http://schemas.microsoft.com/office/drawing/2014/main" id="{D154C1DF-6839-45E6-A65F-56EB691D3615}"/>
                </a:ext>
              </a:extLst>
            </p:cNvPr>
            <p:cNvSpPr txBox="1"/>
            <p:nvPr/>
          </p:nvSpPr>
          <p:spPr>
            <a:xfrm>
              <a:off x="6210999" y="1433695"/>
              <a:ext cx="2229889" cy="197064"/>
            </a:xfrm>
            <a:prstGeom prst="rect">
              <a:avLst/>
            </a:prstGeom>
            <a:solidFill>
              <a:schemeClr val="accent4"/>
            </a:solidFill>
          </p:spPr>
          <p:txBody>
            <a:bodyPr wrap="square" rtlCol="0">
              <a:spAutoFit/>
            </a:bodyPr>
            <a:lstStyle/>
            <a:p>
              <a:r>
                <a:rPr lang="en-US" altLang="ko-KR" sz="1200" b="1" dirty="0">
                  <a:solidFill>
                    <a:schemeClr val="bg1"/>
                  </a:solidFill>
                  <a:cs typeface="Arial" pitchFamily="34" charset="0"/>
                </a:rPr>
                <a:t>Your Text  Here</a:t>
              </a:r>
              <a:endParaRPr lang="ko-KR" altLang="en-US" sz="1200" b="1" dirty="0">
                <a:solidFill>
                  <a:schemeClr val="bg1"/>
                </a:solidFill>
                <a:cs typeface="Arial" pitchFamily="34" charset="0"/>
              </a:endParaRPr>
            </a:p>
          </p:txBody>
        </p:sp>
        <p:sp>
          <p:nvSpPr>
            <p:cNvPr id="11" name="TextBox 10">
              <a:extLst>
                <a:ext uri="{FF2B5EF4-FFF2-40B4-BE49-F238E27FC236}">
                  <a16:creationId xmlns:a16="http://schemas.microsoft.com/office/drawing/2014/main" id="{17D4CAD7-4C0D-423A-A0F6-991F1960F601}"/>
                </a:ext>
              </a:extLst>
            </p:cNvPr>
            <p:cNvSpPr txBox="1"/>
            <p:nvPr/>
          </p:nvSpPr>
          <p:spPr>
            <a:xfrm>
              <a:off x="6210998" y="1630759"/>
              <a:ext cx="2229889" cy="722567"/>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You can simply impress your audience and add a unique zing and appeal to your Presentations. </a:t>
              </a:r>
              <a:endParaRPr lang="ko-KR" altLang="en-US" sz="1200" dirty="0">
                <a:solidFill>
                  <a:schemeClr val="tx1">
                    <a:lumMod val="75000"/>
                    <a:lumOff val="25000"/>
                  </a:schemeClr>
                </a:solidFill>
                <a:cs typeface="Arial" pitchFamily="34" charset="0"/>
              </a:endParaRPr>
            </a:p>
            <a:p>
              <a:r>
                <a:rPr lang="en-US" altLang="ko-KR" sz="1200" dirty="0">
                  <a:solidFill>
                    <a:schemeClr val="tx1">
                      <a:lumMod val="75000"/>
                      <a:lumOff val="25000"/>
                    </a:schemeClr>
                  </a:solidFill>
                  <a:cs typeface="Arial" pitchFamily="34" charset="0"/>
                </a:rPr>
                <a:t>I hope and I believe that this Template will your Time, Money and Reputation.        </a:t>
              </a:r>
              <a:endParaRPr lang="ko-KR" altLang="en-US" sz="1200" dirty="0">
                <a:solidFill>
                  <a:schemeClr val="tx1">
                    <a:lumMod val="75000"/>
                    <a:lumOff val="25000"/>
                  </a:schemeClr>
                </a:solidFill>
                <a:cs typeface="Arial" pitchFamily="34" charset="0"/>
              </a:endParaRPr>
            </a:p>
          </p:txBody>
        </p:sp>
      </p:grpSp>
      <p:grpSp>
        <p:nvGrpSpPr>
          <p:cNvPr id="12" name="Group 11">
            <a:extLst>
              <a:ext uri="{FF2B5EF4-FFF2-40B4-BE49-F238E27FC236}">
                <a16:creationId xmlns:a16="http://schemas.microsoft.com/office/drawing/2014/main" id="{92DA0ED9-028A-41C2-A2FA-C0CAE63BE769}"/>
              </a:ext>
            </a:extLst>
          </p:cNvPr>
          <p:cNvGrpSpPr/>
          <p:nvPr/>
        </p:nvGrpSpPr>
        <p:grpSpPr>
          <a:xfrm>
            <a:off x="898189" y="4724965"/>
            <a:ext cx="3192724" cy="1292662"/>
            <a:chOff x="6210999" y="1433695"/>
            <a:chExt cx="2259383" cy="919631"/>
          </a:xfrm>
        </p:grpSpPr>
        <p:sp>
          <p:nvSpPr>
            <p:cNvPr id="13" name="TextBox 12">
              <a:extLst>
                <a:ext uri="{FF2B5EF4-FFF2-40B4-BE49-F238E27FC236}">
                  <a16:creationId xmlns:a16="http://schemas.microsoft.com/office/drawing/2014/main" id="{E1E76D44-A454-41D8-8603-9472D3750A59}"/>
                </a:ext>
              </a:extLst>
            </p:cNvPr>
            <p:cNvSpPr txBox="1"/>
            <p:nvPr/>
          </p:nvSpPr>
          <p:spPr>
            <a:xfrm>
              <a:off x="6210999" y="1433695"/>
              <a:ext cx="2229889" cy="197064"/>
            </a:xfrm>
            <a:prstGeom prst="rect">
              <a:avLst/>
            </a:prstGeom>
            <a:solidFill>
              <a:schemeClr val="accent1"/>
            </a:solidFill>
          </p:spPr>
          <p:txBody>
            <a:bodyPr wrap="square" rtlCol="0">
              <a:spAutoFit/>
            </a:bodyPr>
            <a:lstStyle/>
            <a:p>
              <a:r>
                <a:rPr lang="en-US" altLang="ko-KR" sz="1200" b="1" dirty="0">
                  <a:solidFill>
                    <a:schemeClr val="bg1"/>
                  </a:solidFill>
                  <a:cs typeface="Arial" pitchFamily="34" charset="0"/>
                </a:rPr>
                <a:t>Your Text  Here</a:t>
              </a:r>
              <a:endParaRPr lang="ko-KR" altLang="en-US" sz="1200" b="1" dirty="0">
                <a:solidFill>
                  <a:schemeClr val="bg1"/>
                </a:solidFill>
                <a:cs typeface="Arial" pitchFamily="34" charset="0"/>
              </a:endParaRPr>
            </a:p>
          </p:txBody>
        </p:sp>
        <p:sp>
          <p:nvSpPr>
            <p:cNvPr id="14" name="TextBox 13">
              <a:extLst>
                <a:ext uri="{FF2B5EF4-FFF2-40B4-BE49-F238E27FC236}">
                  <a16:creationId xmlns:a16="http://schemas.microsoft.com/office/drawing/2014/main" id="{B7074D60-533E-4028-90A3-0714E50B1BCC}"/>
                </a:ext>
              </a:extLst>
            </p:cNvPr>
            <p:cNvSpPr txBox="1"/>
            <p:nvPr/>
          </p:nvSpPr>
          <p:spPr>
            <a:xfrm>
              <a:off x="6240493" y="1630759"/>
              <a:ext cx="2229889" cy="722567"/>
            </a:xfrm>
            <a:prstGeom prst="rect">
              <a:avLst/>
            </a:prstGeom>
            <a:noFill/>
          </p:spPr>
          <p:txBody>
            <a:bodyPr wrap="square" rtlCol="0">
              <a:spAutoFit/>
            </a:bodyPr>
            <a:lstStyle/>
            <a:p>
              <a:r>
                <a:rPr lang="en-US" altLang="ko-KR" sz="1200" dirty="0">
                  <a:solidFill>
                    <a:schemeClr val="tx1">
                      <a:lumMod val="65000"/>
                      <a:lumOff val="35000"/>
                    </a:schemeClr>
                  </a:solidFill>
                  <a:cs typeface="Arial" pitchFamily="34" charset="0"/>
                </a:rPr>
                <a:t>You can simply impress your audience and add a unique zing and appeal to your Presentations.</a:t>
              </a:r>
              <a:endParaRPr lang="ko-KR" altLang="en-US" sz="1200" dirty="0">
                <a:solidFill>
                  <a:schemeClr val="tx1">
                    <a:lumMod val="65000"/>
                    <a:lumOff val="35000"/>
                  </a:schemeClr>
                </a:solidFill>
                <a:cs typeface="Arial" pitchFamily="34" charset="0"/>
              </a:endParaRPr>
            </a:p>
            <a:p>
              <a:r>
                <a:rPr lang="en-US" altLang="ko-KR" sz="1200" dirty="0">
                  <a:solidFill>
                    <a:schemeClr val="tx1">
                      <a:lumMod val="65000"/>
                      <a:lumOff val="35000"/>
                    </a:schemeClr>
                  </a:solidFill>
                  <a:cs typeface="Arial" pitchFamily="34" charset="0"/>
                </a:rPr>
                <a:t>I hope and I believe that this Template will your Time, Money and Reputation.        </a:t>
              </a:r>
              <a:endParaRPr lang="ko-KR" altLang="en-US" sz="1200" dirty="0">
                <a:solidFill>
                  <a:schemeClr val="tx1">
                    <a:lumMod val="65000"/>
                    <a:lumOff val="35000"/>
                  </a:schemeClr>
                </a:solidFill>
                <a:cs typeface="Arial" pitchFamily="34" charset="0"/>
              </a:endParaRPr>
            </a:p>
          </p:txBody>
        </p:sp>
      </p:grpSp>
      <p:grpSp>
        <p:nvGrpSpPr>
          <p:cNvPr id="15" name="Group 14">
            <a:extLst>
              <a:ext uri="{FF2B5EF4-FFF2-40B4-BE49-F238E27FC236}">
                <a16:creationId xmlns:a16="http://schemas.microsoft.com/office/drawing/2014/main" id="{F8163085-B6D8-40F8-A19F-F9AD91740A84}"/>
              </a:ext>
            </a:extLst>
          </p:cNvPr>
          <p:cNvGrpSpPr/>
          <p:nvPr/>
        </p:nvGrpSpPr>
        <p:grpSpPr>
          <a:xfrm>
            <a:off x="4534138" y="2615025"/>
            <a:ext cx="3199924" cy="2781940"/>
            <a:chOff x="6070836" y="1218960"/>
            <a:chExt cx="5759520" cy="5007197"/>
          </a:xfrm>
        </p:grpSpPr>
        <p:sp>
          <p:nvSpPr>
            <p:cNvPr id="16" name="Freeform: Shape 15">
              <a:extLst>
                <a:ext uri="{FF2B5EF4-FFF2-40B4-BE49-F238E27FC236}">
                  <a16:creationId xmlns:a16="http://schemas.microsoft.com/office/drawing/2014/main" id="{579A9EA8-CD8D-46D4-937F-B6C9CC472A62}"/>
                </a:ext>
              </a:extLst>
            </p:cNvPr>
            <p:cNvSpPr/>
            <p:nvPr/>
          </p:nvSpPr>
          <p:spPr>
            <a:xfrm>
              <a:off x="6917086" y="1218960"/>
              <a:ext cx="4105100" cy="3396418"/>
            </a:xfrm>
            <a:custGeom>
              <a:avLst/>
              <a:gdLst>
                <a:gd name="connsiteX0" fmla="*/ 3791715 w 4105100"/>
                <a:gd name="connsiteY0" fmla="*/ 2742414 h 3396418"/>
                <a:gd name="connsiteX1" fmla="*/ 3727481 w 4105100"/>
                <a:gd name="connsiteY1" fmla="*/ 2806648 h 3396418"/>
                <a:gd name="connsiteX2" fmla="*/ 3727481 w 4105100"/>
                <a:gd name="connsiteY2" fmla="*/ 3025213 h 3396418"/>
                <a:gd name="connsiteX3" fmla="*/ 3791715 w 4105100"/>
                <a:gd name="connsiteY3" fmla="*/ 3089447 h 3396418"/>
                <a:gd name="connsiteX4" fmla="*/ 3934345 w 4105100"/>
                <a:gd name="connsiteY4" fmla="*/ 3089447 h 3396418"/>
                <a:gd name="connsiteX5" fmla="*/ 3998579 w 4105100"/>
                <a:gd name="connsiteY5" fmla="*/ 3025213 h 3396418"/>
                <a:gd name="connsiteX6" fmla="*/ 3998579 w 4105100"/>
                <a:gd name="connsiteY6" fmla="*/ 2806648 h 3396418"/>
                <a:gd name="connsiteX7" fmla="*/ 3934345 w 4105100"/>
                <a:gd name="connsiteY7" fmla="*/ 2742414 h 3396418"/>
                <a:gd name="connsiteX8" fmla="*/ 3462309 w 4105100"/>
                <a:gd name="connsiteY8" fmla="*/ 2742414 h 3396418"/>
                <a:gd name="connsiteX9" fmla="*/ 3398075 w 4105100"/>
                <a:gd name="connsiteY9" fmla="*/ 2806648 h 3396418"/>
                <a:gd name="connsiteX10" fmla="*/ 3398075 w 4105100"/>
                <a:gd name="connsiteY10" fmla="*/ 3025213 h 3396418"/>
                <a:gd name="connsiteX11" fmla="*/ 3462309 w 4105100"/>
                <a:gd name="connsiteY11" fmla="*/ 3089447 h 3396418"/>
                <a:gd name="connsiteX12" fmla="*/ 3604939 w 4105100"/>
                <a:gd name="connsiteY12" fmla="*/ 3089447 h 3396418"/>
                <a:gd name="connsiteX13" fmla="*/ 3669173 w 4105100"/>
                <a:gd name="connsiteY13" fmla="*/ 3025213 h 3396418"/>
                <a:gd name="connsiteX14" fmla="*/ 3669173 w 4105100"/>
                <a:gd name="connsiteY14" fmla="*/ 2806648 h 3396418"/>
                <a:gd name="connsiteX15" fmla="*/ 3604939 w 4105100"/>
                <a:gd name="connsiteY15" fmla="*/ 2742414 h 3396418"/>
                <a:gd name="connsiteX16" fmla="*/ 3132904 w 4105100"/>
                <a:gd name="connsiteY16" fmla="*/ 2742414 h 3396418"/>
                <a:gd name="connsiteX17" fmla="*/ 3068670 w 4105100"/>
                <a:gd name="connsiteY17" fmla="*/ 2806648 h 3396418"/>
                <a:gd name="connsiteX18" fmla="*/ 3068670 w 4105100"/>
                <a:gd name="connsiteY18" fmla="*/ 3025213 h 3396418"/>
                <a:gd name="connsiteX19" fmla="*/ 3132904 w 4105100"/>
                <a:gd name="connsiteY19" fmla="*/ 3089447 h 3396418"/>
                <a:gd name="connsiteX20" fmla="*/ 3275534 w 4105100"/>
                <a:gd name="connsiteY20" fmla="*/ 3089447 h 3396418"/>
                <a:gd name="connsiteX21" fmla="*/ 3339768 w 4105100"/>
                <a:gd name="connsiteY21" fmla="*/ 3025213 h 3396418"/>
                <a:gd name="connsiteX22" fmla="*/ 3339768 w 4105100"/>
                <a:gd name="connsiteY22" fmla="*/ 2806648 h 3396418"/>
                <a:gd name="connsiteX23" fmla="*/ 3275534 w 4105100"/>
                <a:gd name="connsiteY23" fmla="*/ 2742414 h 3396418"/>
                <a:gd name="connsiteX24" fmla="*/ 2803499 w 4105100"/>
                <a:gd name="connsiteY24" fmla="*/ 2742414 h 3396418"/>
                <a:gd name="connsiteX25" fmla="*/ 2739265 w 4105100"/>
                <a:gd name="connsiteY25" fmla="*/ 2806648 h 3396418"/>
                <a:gd name="connsiteX26" fmla="*/ 2739265 w 4105100"/>
                <a:gd name="connsiteY26" fmla="*/ 3025213 h 3396418"/>
                <a:gd name="connsiteX27" fmla="*/ 2803499 w 4105100"/>
                <a:gd name="connsiteY27" fmla="*/ 3089447 h 3396418"/>
                <a:gd name="connsiteX28" fmla="*/ 2946129 w 4105100"/>
                <a:gd name="connsiteY28" fmla="*/ 3089447 h 3396418"/>
                <a:gd name="connsiteX29" fmla="*/ 3010363 w 4105100"/>
                <a:gd name="connsiteY29" fmla="*/ 3025213 h 3396418"/>
                <a:gd name="connsiteX30" fmla="*/ 3010363 w 4105100"/>
                <a:gd name="connsiteY30" fmla="*/ 2806648 h 3396418"/>
                <a:gd name="connsiteX31" fmla="*/ 2946129 w 4105100"/>
                <a:gd name="connsiteY31" fmla="*/ 2742414 h 3396418"/>
                <a:gd name="connsiteX32" fmla="*/ 2474094 w 4105100"/>
                <a:gd name="connsiteY32" fmla="*/ 2742414 h 3396418"/>
                <a:gd name="connsiteX33" fmla="*/ 2409860 w 4105100"/>
                <a:gd name="connsiteY33" fmla="*/ 2806648 h 3396418"/>
                <a:gd name="connsiteX34" fmla="*/ 2409860 w 4105100"/>
                <a:gd name="connsiteY34" fmla="*/ 3025213 h 3396418"/>
                <a:gd name="connsiteX35" fmla="*/ 2474094 w 4105100"/>
                <a:gd name="connsiteY35" fmla="*/ 3089447 h 3396418"/>
                <a:gd name="connsiteX36" fmla="*/ 2616724 w 4105100"/>
                <a:gd name="connsiteY36" fmla="*/ 3089447 h 3396418"/>
                <a:gd name="connsiteX37" fmla="*/ 2680958 w 4105100"/>
                <a:gd name="connsiteY37" fmla="*/ 3025213 h 3396418"/>
                <a:gd name="connsiteX38" fmla="*/ 2680958 w 4105100"/>
                <a:gd name="connsiteY38" fmla="*/ 2806648 h 3396418"/>
                <a:gd name="connsiteX39" fmla="*/ 2616724 w 4105100"/>
                <a:gd name="connsiteY39" fmla="*/ 2742414 h 3396418"/>
                <a:gd name="connsiteX40" fmla="*/ 1488377 w 4105100"/>
                <a:gd name="connsiteY40" fmla="*/ 2742414 h 3396418"/>
                <a:gd name="connsiteX41" fmla="*/ 1424143 w 4105100"/>
                <a:gd name="connsiteY41" fmla="*/ 2806648 h 3396418"/>
                <a:gd name="connsiteX42" fmla="*/ 1424143 w 4105100"/>
                <a:gd name="connsiteY42" fmla="*/ 3025213 h 3396418"/>
                <a:gd name="connsiteX43" fmla="*/ 1488377 w 4105100"/>
                <a:gd name="connsiteY43" fmla="*/ 3089447 h 3396418"/>
                <a:gd name="connsiteX44" fmla="*/ 1631007 w 4105100"/>
                <a:gd name="connsiteY44" fmla="*/ 3089447 h 3396418"/>
                <a:gd name="connsiteX45" fmla="*/ 1695241 w 4105100"/>
                <a:gd name="connsiteY45" fmla="*/ 3025213 h 3396418"/>
                <a:gd name="connsiteX46" fmla="*/ 1695241 w 4105100"/>
                <a:gd name="connsiteY46" fmla="*/ 2806648 h 3396418"/>
                <a:gd name="connsiteX47" fmla="*/ 1631007 w 4105100"/>
                <a:gd name="connsiteY47" fmla="*/ 2742414 h 3396418"/>
                <a:gd name="connsiteX48" fmla="*/ 1158971 w 4105100"/>
                <a:gd name="connsiteY48" fmla="*/ 2742414 h 3396418"/>
                <a:gd name="connsiteX49" fmla="*/ 1094737 w 4105100"/>
                <a:gd name="connsiteY49" fmla="*/ 2806648 h 3396418"/>
                <a:gd name="connsiteX50" fmla="*/ 1094737 w 4105100"/>
                <a:gd name="connsiteY50" fmla="*/ 3025213 h 3396418"/>
                <a:gd name="connsiteX51" fmla="*/ 1158971 w 4105100"/>
                <a:gd name="connsiteY51" fmla="*/ 3089447 h 3396418"/>
                <a:gd name="connsiteX52" fmla="*/ 1301601 w 4105100"/>
                <a:gd name="connsiteY52" fmla="*/ 3089447 h 3396418"/>
                <a:gd name="connsiteX53" fmla="*/ 1365835 w 4105100"/>
                <a:gd name="connsiteY53" fmla="*/ 3025213 h 3396418"/>
                <a:gd name="connsiteX54" fmla="*/ 1365835 w 4105100"/>
                <a:gd name="connsiteY54" fmla="*/ 2806648 h 3396418"/>
                <a:gd name="connsiteX55" fmla="*/ 1301601 w 4105100"/>
                <a:gd name="connsiteY55" fmla="*/ 2742414 h 3396418"/>
                <a:gd name="connsiteX56" fmla="*/ 829566 w 4105100"/>
                <a:gd name="connsiteY56" fmla="*/ 2742414 h 3396418"/>
                <a:gd name="connsiteX57" fmla="*/ 765332 w 4105100"/>
                <a:gd name="connsiteY57" fmla="*/ 2806648 h 3396418"/>
                <a:gd name="connsiteX58" fmla="*/ 765332 w 4105100"/>
                <a:gd name="connsiteY58" fmla="*/ 3025213 h 3396418"/>
                <a:gd name="connsiteX59" fmla="*/ 829566 w 4105100"/>
                <a:gd name="connsiteY59" fmla="*/ 3089447 h 3396418"/>
                <a:gd name="connsiteX60" fmla="*/ 972196 w 4105100"/>
                <a:gd name="connsiteY60" fmla="*/ 3089447 h 3396418"/>
                <a:gd name="connsiteX61" fmla="*/ 1036430 w 4105100"/>
                <a:gd name="connsiteY61" fmla="*/ 3025213 h 3396418"/>
                <a:gd name="connsiteX62" fmla="*/ 1036430 w 4105100"/>
                <a:gd name="connsiteY62" fmla="*/ 2806648 h 3396418"/>
                <a:gd name="connsiteX63" fmla="*/ 972196 w 4105100"/>
                <a:gd name="connsiteY63" fmla="*/ 2742414 h 3396418"/>
                <a:gd name="connsiteX64" fmla="*/ 500161 w 4105100"/>
                <a:gd name="connsiteY64" fmla="*/ 2742414 h 3396418"/>
                <a:gd name="connsiteX65" fmla="*/ 435927 w 4105100"/>
                <a:gd name="connsiteY65" fmla="*/ 2806648 h 3396418"/>
                <a:gd name="connsiteX66" fmla="*/ 435927 w 4105100"/>
                <a:gd name="connsiteY66" fmla="*/ 3025213 h 3396418"/>
                <a:gd name="connsiteX67" fmla="*/ 500161 w 4105100"/>
                <a:gd name="connsiteY67" fmla="*/ 3089447 h 3396418"/>
                <a:gd name="connsiteX68" fmla="*/ 642791 w 4105100"/>
                <a:gd name="connsiteY68" fmla="*/ 3089447 h 3396418"/>
                <a:gd name="connsiteX69" fmla="*/ 707025 w 4105100"/>
                <a:gd name="connsiteY69" fmla="*/ 3025213 h 3396418"/>
                <a:gd name="connsiteX70" fmla="*/ 707025 w 4105100"/>
                <a:gd name="connsiteY70" fmla="*/ 2806648 h 3396418"/>
                <a:gd name="connsiteX71" fmla="*/ 642791 w 4105100"/>
                <a:gd name="connsiteY71" fmla="*/ 2742414 h 3396418"/>
                <a:gd name="connsiteX72" fmla="*/ 170756 w 4105100"/>
                <a:gd name="connsiteY72" fmla="*/ 2742414 h 3396418"/>
                <a:gd name="connsiteX73" fmla="*/ 106522 w 4105100"/>
                <a:gd name="connsiteY73" fmla="*/ 2806648 h 3396418"/>
                <a:gd name="connsiteX74" fmla="*/ 106522 w 4105100"/>
                <a:gd name="connsiteY74" fmla="*/ 3025213 h 3396418"/>
                <a:gd name="connsiteX75" fmla="*/ 170756 w 4105100"/>
                <a:gd name="connsiteY75" fmla="*/ 3089447 h 3396418"/>
                <a:gd name="connsiteX76" fmla="*/ 313386 w 4105100"/>
                <a:gd name="connsiteY76" fmla="*/ 3089447 h 3396418"/>
                <a:gd name="connsiteX77" fmla="*/ 377620 w 4105100"/>
                <a:gd name="connsiteY77" fmla="*/ 3025213 h 3396418"/>
                <a:gd name="connsiteX78" fmla="*/ 377620 w 4105100"/>
                <a:gd name="connsiteY78" fmla="*/ 2806648 h 3396418"/>
                <a:gd name="connsiteX79" fmla="*/ 313386 w 4105100"/>
                <a:gd name="connsiteY79" fmla="*/ 2742414 h 3396418"/>
                <a:gd name="connsiteX80" fmla="*/ 3791715 w 4105100"/>
                <a:gd name="connsiteY80" fmla="*/ 2239243 h 3396418"/>
                <a:gd name="connsiteX81" fmla="*/ 3727481 w 4105100"/>
                <a:gd name="connsiteY81" fmla="*/ 2303477 h 3396418"/>
                <a:gd name="connsiteX82" fmla="*/ 3727481 w 4105100"/>
                <a:gd name="connsiteY82" fmla="*/ 2522042 h 3396418"/>
                <a:gd name="connsiteX83" fmla="*/ 3791715 w 4105100"/>
                <a:gd name="connsiteY83" fmla="*/ 2586276 h 3396418"/>
                <a:gd name="connsiteX84" fmla="*/ 3934345 w 4105100"/>
                <a:gd name="connsiteY84" fmla="*/ 2586276 h 3396418"/>
                <a:gd name="connsiteX85" fmla="*/ 3998579 w 4105100"/>
                <a:gd name="connsiteY85" fmla="*/ 2522042 h 3396418"/>
                <a:gd name="connsiteX86" fmla="*/ 3998579 w 4105100"/>
                <a:gd name="connsiteY86" fmla="*/ 2303477 h 3396418"/>
                <a:gd name="connsiteX87" fmla="*/ 3934345 w 4105100"/>
                <a:gd name="connsiteY87" fmla="*/ 2239243 h 3396418"/>
                <a:gd name="connsiteX88" fmla="*/ 3462309 w 4105100"/>
                <a:gd name="connsiteY88" fmla="*/ 2239243 h 3396418"/>
                <a:gd name="connsiteX89" fmla="*/ 3398075 w 4105100"/>
                <a:gd name="connsiteY89" fmla="*/ 2303477 h 3396418"/>
                <a:gd name="connsiteX90" fmla="*/ 3398075 w 4105100"/>
                <a:gd name="connsiteY90" fmla="*/ 2522042 h 3396418"/>
                <a:gd name="connsiteX91" fmla="*/ 3462309 w 4105100"/>
                <a:gd name="connsiteY91" fmla="*/ 2586276 h 3396418"/>
                <a:gd name="connsiteX92" fmla="*/ 3604939 w 4105100"/>
                <a:gd name="connsiteY92" fmla="*/ 2586276 h 3396418"/>
                <a:gd name="connsiteX93" fmla="*/ 3669173 w 4105100"/>
                <a:gd name="connsiteY93" fmla="*/ 2522042 h 3396418"/>
                <a:gd name="connsiteX94" fmla="*/ 3669173 w 4105100"/>
                <a:gd name="connsiteY94" fmla="*/ 2303477 h 3396418"/>
                <a:gd name="connsiteX95" fmla="*/ 3604939 w 4105100"/>
                <a:gd name="connsiteY95" fmla="*/ 2239243 h 3396418"/>
                <a:gd name="connsiteX96" fmla="*/ 3132904 w 4105100"/>
                <a:gd name="connsiteY96" fmla="*/ 2239243 h 3396418"/>
                <a:gd name="connsiteX97" fmla="*/ 3068670 w 4105100"/>
                <a:gd name="connsiteY97" fmla="*/ 2303477 h 3396418"/>
                <a:gd name="connsiteX98" fmla="*/ 3068670 w 4105100"/>
                <a:gd name="connsiteY98" fmla="*/ 2522042 h 3396418"/>
                <a:gd name="connsiteX99" fmla="*/ 3132904 w 4105100"/>
                <a:gd name="connsiteY99" fmla="*/ 2586276 h 3396418"/>
                <a:gd name="connsiteX100" fmla="*/ 3275534 w 4105100"/>
                <a:gd name="connsiteY100" fmla="*/ 2586276 h 3396418"/>
                <a:gd name="connsiteX101" fmla="*/ 3339768 w 4105100"/>
                <a:gd name="connsiteY101" fmla="*/ 2522042 h 3396418"/>
                <a:gd name="connsiteX102" fmla="*/ 3339768 w 4105100"/>
                <a:gd name="connsiteY102" fmla="*/ 2303477 h 3396418"/>
                <a:gd name="connsiteX103" fmla="*/ 3275534 w 4105100"/>
                <a:gd name="connsiteY103" fmla="*/ 2239243 h 3396418"/>
                <a:gd name="connsiteX104" fmla="*/ 2803499 w 4105100"/>
                <a:gd name="connsiteY104" fmla="*/ 2239243 h 3396418"/>
                <a:gd name="connsiteX105" fmla="*/ 2739265 w 4105100"/>
                <a:gd name="connsiteY105" fmla="*/ 2303477 h 3396418"/>
                <a:gd name="connsiteX106" fmla="*/ 2739265 w 4105100"/>
                <a:gd name="connsiteY106" fmla="*/ 2522042 h 3396418"/>
                <a:gd name="connsiteX107" fmla="*/ 2803499 w 4105100"/>
                <a:gd name="connsiteY107" fmla="*/ 2586276 h 3396418"/>
                <a:gd name="connsiteX108" fmla="*/ 2946129 w 4105100"/>
                <a:gd name="connsiteY108" fmla="*/ 2586276 h 3396418"/>
                <a:gd name="connsiteX109" fmla="*/ 3010363 w 4105100"/>
                <a:gd name="connsiteY109" fmla="*/ 2522042 h 3396418"/>
                <a:gd name="connsiteX110" fmla="*/ 3010363 w 4105100"/>
                <a:gd name="connsiteY110" fmla="*/ 2303477 h 3396418"/>
                <a:gd name="connsiteX111" fmla="*/ 2946129 w 4105100"/>
                <a:gd name="connsiteY111" fmla="*/ 2239243 h 3396418"/>
                <a:gd name="connsiteX112" fmla="*/ 2474094 w 4105100"/>
                <a:gd name="connsiteY112" fmla="*/ 2239243 h 3396418"/>
                <a:gd name="connsiteX113" fmla="*/ 2409860 w 4105100"/>
                <a:gd name="connsiteY113" fmla="*/ 2303477 h 3396418"/>
                <a:gd name="connsiteX114" fmla="*/ 2409860 w 4105100"/>
                <a:gd name="connsiteY114" fmla="*/ 2522042 h 3396418"/>
                <a:gd name="connsiteX115" fmla="*/ 2474094 w 4105100"/>
                <a:gd name="connsiteY115" fmla="*/ 2586276 h 3396418"/>
                <a:gd name="connsiteX116" fmla="*/ 2616724 w 4105100"/>
                <a:gd name="connsiteY116" fmla="*/ 2586276 h 3396418"/>
                <a:gd name="connsiteX117" fmla="*/ 2680958 w 4105100"/>
                <a:gd name="connsiteY117" fmla="*/ 2522042 h 3396418"/>
                <a:gd name="connsiteX118" fmla="*/ 2680958 w 4105100"/>
                <a:gd name="connsiteY118" fmla="*/ 2303477 h 3396418"/>
                <a:gd name="connsiteX119" fmla="*/ 2616724 w 4105100"/>
                <a:gd name="connsiteY119" fmla="*/ 2239243 h 3396418"/>
                <a:gd name="connsiteX120" fmla="*/ 1488377 w 4105100"/>
                <a:gd name="connsiteY120" fmla="*/ 2239243 h 3396418"/>
                <a:gd name="connsiteX121" fmla="*/ 1424143 w 4105100"/>
                <a:gd name="connsiteY121" fmla="*/ 2303477 h 3396418"/>
                <a:gd name="connsiteX122" fmla="*/ 1424143 w 4105100"/>
                <a:gd name="connsiteY122" fmla="*/ 2522042 h 3396418"/>
                <a:gd name="connsiteX123" fmla="*/ 1488377 w 4105100"/>
                <a:gd name="connsiteY123" fmla="*/ 2586276 h 3396418"/>
                <a:gd name="connsiteX124" fmla="*/ 1631007 w 4105100"/>
                <a:gd name="connsiteY124" fmla="*/ 2586276 h 3396418"/>
                <a:gd name="connsiteX125" fmla="*/ 1695241 w 4105100"/>
                <a:gd name="connsiteY125" fmla="*/ 2522042 h 3396418"/>
                <a:gd name="connsiteX126" fmla="*/ 1695241 w 4105100"/>
                <a:gd name="connsiteY126" fmla="*/ 2303477 h 3396418"/>
                <a:gd name="connsiteX127" fmla="*/ 1631007 w 4105100"/>
                <a:gd name="connsiteY127" fmla="*/ 2239243 h 3396418"/>
                <a:gd name="connsiteX128" fmla="*/ 1158971 w 4105100"/>
                <a:gd name="connsiteY128" fmla="*/ 2239243 h 3396418"/>
                <a:gd name="connsiteX129" fmla="*/ 1094737 w 4105100"/>
                <a:gd name="connsiteY129" fmla="*/ 2303477 h 3396418"/>
                <a:gd name="connsiteX130" fmla="*/ 1094737 w 4105100"/>
                <a:gd name="connsiteY130" fmla="*/ 2522042 h 3396418"/>
                <a:gd name="connsiteX131" fmla="*/ 1158971 w 4105100"/>
                <a:gd name="connsiteY131" fmla="*/ 2586276 h 3396418"/>
                <a:gd name="connsiteX132" fmla="*/ 1301601 w 4105100"/>
                <a:gd name="connsiteY132" fmla="*/ 2586276 h 3396418"/>
                <a:gd name="connsiteX133" fmla="*/ 1365835 w 4105100"/>
                <a:gd name="connsiteY133" fmla="*/ 2522042 h 3396418"/>
                <a:gd name="connsiteX134" fmla="*/ 1365835 w 4105100"/>
                <a:gd name="connsiteY134" fmla="*/ 2303477 h 3396418"/>
                <a:gd name="connsiteX135" fmla="*/ 1301601 w 4105100"/>
                <a:gd name="connsiteY135" fmla="*/ 2239243 h 3396418"/>
                <a:gd name="connsiteX136" fmla="*/ 829566 w 4105100"/>
                <a:gd name="connsiteY136" fmla="*/ 2239243 h 3396418"/>
                <a:gd name="connsiteX137" fmla="*/ 765332 w 4105100"/>
                <a:gd name="connsiteY137" fmla="*/ 2303477 h 3396418"/>
                <a:gd name="connsiteX138" fmla="*/ 765332 w 4105100"/>
                <a:gd name="connsiteY138" fmla="*/ 2522042 h 3396418"/>
                <a:gd name="connsiteX139" fmla="*/ 829566 w 4105100"/>
                <a:gd name="connsiteY139" fmla="*/ 2586276 h 3396418"/>
                <a:gd name="connsiteX140" fmla="*/ 972196 w 4105100"/>
                <a:gd name="connsiteY140" fmla="*/ 2586276 h 3396418"/>
                <a:gd name="connsiteX141" fmla="*/ 1036430 w 4105100"/>
                <a:gd name="connsiteY141" fmla="*/ 2522042 h 3396418"/>
                <a:gd name="connsiteX142" fmla="*/ 1036430 w 4105100"/>
                <a:gd name="connsiteY142" fmla="*/ 2303477 h 3396418"/>
                <a:gd name="connsiteX143" fmla="*/ 972196 w 4105100"/>
                <a:gd name="connsiteY143" fmla="*/ 2239243 h 3396418"/>
                <a:gd name="connsiteX144" fmla="*/ 500161 w 4105100"/>
                <a:gd name="connsiteY144" fmla="*/ 2239243 h 3396418"/>
                <a:gd name="connsiteX145" fmla="*/ 435927 w 4105100"/>
                <a:gd name="connsiteY145" fmla="*/ 2303477 h 3396418"/>
                <a:gd name="connsiteX146" fmla="*/ 435927 w 4105100"/>
                <a:gd name="connsiteY146" fmla="*/ 2522042 h 3396418"/>
                <a:gd name="connsiteX147" fmla="*/ 500161 w 4105100"/>
                <a:gd name="connsiteY147" fmla="*/ 2586276 h 3396418"/>
                <a:gd name="connsiteX148" fmla="*/ 642791 w 4105100"/>
                <a:gd name="connsiteY148" fmla="*/ 2586276 h 3396418"/>
                <a:gd name="connsiteX149" fmla="*/ 707025 w 4105100"/>
                <a:gd name="connsiteY149" fmla="*/ 2522042 h 3396418"/>
                <a:gd name="connsiteX150" fmla="*/ 707025 w 4105100"/>
                <a:gd name="connsiteY150" fmla="*/ 2303477 h 3396418"/>
                <a:gd name="connsiteX151" fmla="*/ 642791 w 4105100"/>
                <a:gd name="connsiteY151" fmla="*/ 2239243 h 3396418"/>
                <a:gd name="connsiteX152" fmla="*/ 170756 w 4105100"/>
                <a:gd name="connsiteY152" fmla="*/ 2239243 h 3396418"/>
                <a:gd name="connsiteX153" fmla="*/ 106522 w 4105100"/>
                <a:gd name="connsiteY153" fmla="*/ 2303477 h 3396418"/>
                <a:gd name="connsiteX154" fmla="*/ 106522 w 4105100"/>
                <a:gd name="connsiteY154" fmla="*/ 2522042 h 3396418"/>
                <a:gd name="connsiteX155" fmla="*/ 170756 w 4105100"/>
                <a:gd name="connsiteY155" fmla="*/ 2586276 h 3396418"/>
                <a:gd name="connsiteX156" fmla="*/ 313386 w 4105100"/>
                <a:gd name="connsiteY156" fmla="*/ 2586276 h 3396418"/>
                <a:gd name="connsiteX157" fmla="*/ 377620 w 4105100"/>
                <a:gd name="connsiteY157" fmla="*/ 2522042 h 3396418"/>
                <a:gd name="connsiteX158" fmla="*/ 377620 w 4105100"/>
                <a:gd name="connsiteY158" fmla="*/ 2303477 h 3396418"/>
                <a:gd name="connsiteX159" fmla="*/ 313386 w 4105100"/>
                <a:gd name="connsiteY159" fmla="*/ 2239243 h 3396418"/>
                <a:gd name="connsiteX160" fmla="*/ 3791715 w 4105100"/>
                <a:gd name="connsiteY160" fmla="*/ 1736074 h 3396418"/>
                <a:gd name="connsiteX161" fmla="*/ 3727481 w 4105100"/>
                <a:gd name="connsiteY161" fmla="*/ 1800308 h 3396418"/>
                <a:gd name="connsiteX162" fmla="*/ 3727481 w 4105100"/>
                <a:gd name="connsiteY162" fmla="*/ 2018873 h 3396418"/>
                <a:gd name="connsiteX163" fmla="*/ 3791715 w 4105100"/>
                <a:gd name="connsiteY163" fmla="*/ 2083107 h 3396418"/>
                <a:gd name="connsiteX164" fmla="*/ 3934345 w 4105100"/>
                <a:gd name="connsiteY164" fmla="*/ 2083107 h 3396418"/>
                <a:gd name="connsiteX165" fmla="*/ 3998579 w 4105100"/>
                <a:gd name="connsiteY165" fmla="*/ 2018873 h 3396418"/>
                <a:gd name="connsiteX166" fmla="*/ 3998579 w 4105100"/>
                <a:gd name="connsiteY166" fmla="*/ 1800308 h 3396418"/>
                <a:gd name="connsiteX167" fmla="*/ 3934345 w 4105100"/>
                <a:gd name="connsiteY167" fmla="*/ 1736074 h 3396418"/>
                <a:gd name="connsiteX168" fmla="*/ 3462309 w 4105100"/>
                <a:gd name="connsiteY168" fmla="*/ 1736074 h 3396418"/>
                <a:gd name="connsiteX169" fmla="*/ 3398075 w 4105100"/>
                <a:gd name="connsiteY169" fmla="*/ 1800308 h 3396418"/>
                <a:gd name="connsiteX170" fmla="*/ 3398075 w 4105100"/>
                <a:gd name="connsiteY170" fmla="*/ 2018873 h 3396418"/>
                <a:gd name="connsiteX171" fmla="*/ 3462309 w 4105100"/>
                <a:gd name="connsiteY171" fmla="*/ 2083107 h 3396418"/>
                <a:gd name="connsiteX172" fmla="*/ 3604939 w 4105100"/>
                <a:gd name="connsiteY172" fmla="*/ 2083107 h 3396418"/>
                <a:gd name="connsiteX173" fmla="*/ 3669173 w 4105100"/>
                <a:gd name="connsiteY173" fmla="*/ 2018873 h 3396418"/>
                <a:gd name="connsiteX174" fmla="*/ 3669173 w 4105100"/>
                <a:gd name="connsiteY174" fmla="*/ 1800308 h 3396418"/>
                <a:gd name="connsiteX175" fmla="*/ 3604939 w 4105100"/>
                <a:gd name="connsiteY175" fmla="*/ 1736074 h 3396418"/>
                <a:gd name="connsiteX176" fmla="*/ 3132904 w 4105100"/>
                <a:gd name="connsiteY176" fmla="*/ 1736074 h 3396418"/>
                <a:gd name="connsiteX177" fmla="*/ 3068670 w 4105100"/>
                <a:gd name="connsiteY177" fmla="*/ 1800308 h 3396418"/>
                <a:gd name="connsiteX178" fmla="*/ 3068670 w 4105100"/>
                <a:gd name="connsiteY178" fmla="*/ 2018873 h 3396418"/>
                <a:gd name="connsiteX179" fmla="*/ 3132904 w 4105100"/>
                <a:gd name="connsiteY179" fmla="*/ 2083107 h 3396418"/>
                <a:gd name="connsiteX180" fmla="*/ 3275534 w 4105100"/>
                <a:gd name="connsiteY180" fmla="*/ 2083107 h 3396418"/>
                <a:gd name="connsiteX181" fmla="*/ 3339768 w 4105100"/>
                <a:gd name="connsiteY181" fmla="*/ 2018873 h 3396418"/>
                <a:gd name="connsiteX182" fmla="*/ 3339768 w 4105100"/>
                <a:gd name="connsiteY182" fmla="*/ 1800308 h 3396418"/>
                <a:gd name="connsiteX183" fmla="*/ 3275534 w 4105100"/>
                <a:gd name="connsiteY183" fmla="*/ 1736074 h 3396418"/>
                <a:gd name="connsiteX184" fmla="*/ 2803499 w 4105100"/>
                <a:gd name="connsiteY184" fmla="*/ 1736074 h 3396418"/>
                <a:gd name="connsiteX185" fmla="*/ 2739265 w 4105100"/>
                <a:gd name="connsiteY185" fmla="*/ 1800308 h 3396418"/>
                <a:gd name="connsiteX186" fmla="*/ 2739265 w 4105100"/>
                <a:gd name="connsiteY186" fmla="*/ 2018873 h 3396418"/>
                <a:gd name="connsiteX187" fmla="*/ 2803499 w 4105100"/>
                <a:gd name="connsiteY187" fmla="*/ 2083107 h 3396418"/>
                <a:gd name="connsiteX188" fmla="*/ 2946129 w 4105100"/>
                <a:gd name="connsiteY188" fmla="*/ 2083107 h 3396418"/>
                <a:gd name="connsiteX189" fmla="*/ 3010363 w 4105100"/>
                <a:gd name="connsiteY189" fmla="*/ 2018873 h 3396418"/>
                <a:gd name="connsiteX190" fmla="*/ 3010363 w 4105100"/>
                <a:gd name="connsiteY190" fmla="*/ 1800308 h 3396418"/>
                <a:gd name="connsiteX191" fmla="*/ 2946129 w 4105100"/>
                <a:gd name="connsiteY191" fmla="*/ 1736074 h 3396418"/>
                <a:gd name="connsiteX192" fmla="*/ 2474094 w 4105100"/>
                <a:gd name="connsiteY192" fmla="*/ 1736074 h 3396418"/>
                <a:gd name="connsiteX193" fmla="*/ 2409860 w 4105100"/>
                <a:gd name="connsiteY193" fmla="*/ 1800308 h 3396418"/>
                <a:gd name="connsiteX194" fmla="*/ 2409860 w 4105100"/>
                <a:gd name="connsiteY194" fmla="*/ 2018873 h 3396418"/>
                <a:gd name="connsiteX195" fmla="*/ 2474094 w 4105100"/>
                <a:gd name="connsiteY195" fmla="*/ 2083107 h 3396418"/>
                <a:gd name="connsiteX196" fmla="*/ 2616724 w 4105100"/>
                <a:gd name="connsiteY196" fmla="*/ 2083107 h 3396418"/>
                <a:gd name="connsiteX197" fmla="*/ 2680958 w 4105100"/>
                <a:gd name="connsiteY197" fmla="*/ 2018873 h 3396418"/>
                <a:gd name="connsiteX198" fmla="*/ 2680958 w 4105100"/>
                <a:gd name="connsiteY198" fmla="*/ 1800308 h 3396418"/>
                <a:gd name="connsiteX199" fmla="*/ 2616724 w 4105100"/>
                <a:gd name="connsiteY199" fmla="*/ 1736074 h 3396418"/>
                <a:gd name="connsiteX200" fmla="*/ 1488377 w 4105100"/>
                <a:gd name="connsiteY200" fmla="*/ 1736074 h 3396418"/>
                <a:gd name="connsiteX201" fmla="*/ 1424143 w 4105100"/>
                <a:gd name="connsiteY201" fmla="*/ 1800308 h 3396418"/>
                <a:gd name="connsiteX202" fmla="*/ 1424143 w 4105100"/>
                <a:gd name="connsiteY202" fmla="*/ 2018873 h 3396418"/>
                <a:gd name="connsiteX203" fmla="*/ 1488377 w 4105100"/>
                <a:gd name="connsiteY203" fmla="*/ 2083107 h 3396418"/>
                <a:gd name="connsiteX204" fmla="*/ 1631007 w 4105100"/>
                <a:gd name="connsiteY204" fmla="*/ 2083107 h 3396418"/>
                <a:gd name="connsiteX205" fmla="*/ 1695241 w 4105100"/>
                <a:gd name="connsiteY205" fmla="*/ 2018873 h 3396418"/>
                <a:gd name="connsiteX206" fmla="*/ 1695241 w 4105100"/>
                <a:gd name="connsiteY206" fmla="*/ 1800308 h 3396418"/>
                <a:gd name="connsiteX207" fmla="*/ 1631007 w 4105100"/>
                <a:gd name="connsiteY207" fmla="*/ 1736074 h 3396418"/>
                <a:gd name="connsiteX208" fmla="*/ 1158971 w 4105100"/>
                <a:gd name="connsiteY208" fmla="*/ 1736074 h 3396418"/>
                <a:gd name="connsiteX209" fmla="*/ 1094737 w 4105100"/>
                <a:gd name="connsiteY209" fmla="*/ 1800308 h 3396418"/>
                <a:gd name="connsiteX210" fmla="*/ 1094737 w 4105100"/>
                <a:gd name="connsiteY210" fmla="*/ 2018873 h 3396418"/>
                <a:gd name="connsiteX211" fmla="*/ 1158971 w 4105100"/>
                <a:gd name="connsiteY211" fmla="*/ 2083107 h 3396418"/>
                <a:gd name="connsiteX212" fmla="*/ 1301601 w 4105100"/>
                <a:gd name="connsiteY212" fmla="*/ 2083107 h 3396418"/>
                <a:gd name="connsiteX213" fmla="*/ 1365835 w 4105100"/>
                <a:gd name="connsiteY213" fmla="*/ 2018873 h 3396418"/>
                <a:gd name="connsiteX214" fmla="*/ 1365835 w 4105100"/>
                <a:gd name="connsiteY214" fmla="*/ 1800308 h 3396418"/>
                <a:gd name="connsiteX215" fmla="*/ 1301601 w 4105100"/>
                <a:gd name="connsiteY215" fmla="*/ 1736074 h 3396418"/>
                <a:gd name="connsiteX216" fmla="*/ 829566 w 4105100"/>
                <a:gd name="connsiteY216" fmla="*/ 1736074 h 3396418"/>
                <a:gd name="connsiteX217" fmla="*/ 765332 w 4105100"/>
                <a:gd name="connsiteY217" fmla="*/ 1800308 h 3396418"/>
                <a:gd name="connsiteX218" fmla="*/ 765332 w 4105100"/>
                <a:gd name="connsiteY218" fmla="*/ 2018873 h 3396418"/>
                <a:gd name="connsiteX219" fmla="*/ 829566 w 4105100"/>
                <a:gd name="connsiteY219" fmla="*/ 2083107 h 3396418"/>
                <a:gd name="connsiteX220" fmla="*/ 972196 w 4105100"/>
                <a:gd name="connsiteY220" fmla="*/ 2083107 h 3396418"/>
                <a:gd name="connsiteX221" fmla="*/ 1036430 w 4105100"/>
                <a:gd name="connsiteY221" fmla="*/ 2018873 h 3396418"/>
                <a:gd name="connsiteX222" fmla="*/ 1036430 w 4105100"/>
                <a:gd name="connsiteY222" fmla="*/ 1800308 h 3396418"/>
                <a:gd name="connsiteX223" fmla="*/ 972196 w 4105100"/>
                <a:gd name="connsiteY223" fmla="*/ 1736074 h 3396418"/>
                <a:gd name="connsiteX224" fmla="*/ 500161 w 4105100"/>
                <a:gd name="connsiteY224" fmla="*/ 1736074 h 3396418"/>
                <a:gd name="connsiteX225" fmla="*/ 435927 w 4105100"/>
                <a:gd name="connsiteY225" fmla="*/ 1800308 h 3396418"/>
                <a:gd name="connsiteX226" fmla="*/ 435927 w 4105100"/>
                <a:gd name="connsiteY226" fmla="*/ 2018873 h 3396418"/>
                <a:gd name="connsiteX227" fmla="*/ 500161 w 4105100"/>
                <a:gd name="connsiteY227" fmla="*/ 2083107 h 3396418"/>
                <a:gd name="connsiteX228" fmla="*/ 642791 w 4105100"/>
                <a:gd name="connsiteY228" fmla="*/ 2083107 h 3396418"/>
                <a:gd name="connsiteX229" fmla="*/ 707025 w 4105100"/>
                <a:gd name="connsiteY229" fmla="*/ 2018873 h 3396418"/>
                <a:gd name="connsiteX230" fmla="*/ 707025 w 4105100"/>
                <a:gd name="connsiteY230" fmla="*/ 1800308 h 3396418"/>
                <a:gd name="connsiteX231" fmla="*/ 642791 w 4105100"/>
                <a:gd name="connsiteY231" fmla="*/ 1736074 h 3396418"/>
                <a:gd name="connsiteX232" fmla="*/ 170756 w 4105100"/>
                <a:gd name="connsiteY232" fmla="*/ 1736074 h 3396418"/>
                <a:gd name="connsiteX233" fmla="*/ 106522 w 4105100"/>
                <a:gd name="connsiteY233" fmla="*/ 1800308 h 3396418"/>
                <a:gd name="connsiteX234" fmla="*/ 106522 w 4105100"/>
                <a:gd name="connsiteY234" fmla="*/ 2018873 h 3396418"/>
                <a:gd name="connsiteX235" fmla="*/ 170756 w 4105100"/>
                <a:gd name="connsiteY235" fmla="*/ 2083107 h 3396418"/>
                <a:gd name="connsiteX236" fmla="*/ 313386 w 4105100"/>
                <a:gd name="connsiteY236" fmla="*/ 2083107 h 3396418"/>
                <a:gd name="connsiteX237" fmla="*/ 377620 w 4105100"/>
                <a:gd name="connsiteY237" fmla="*/ 2018873 h 3396418"/>
                <a:gd name="connsiteX238" fmla="*/ 377620 w 4105100"/>
                <a:gd name="connsiteY238" fmla="*/ 1800308 h 3396418"/>
                <a:gd name="connsiteX239" fmla="*/ 313386 w 4105100"/>
                <a:gd name="connsiteY239" fmla="*/ 1736074 h 3396418"/>
                <a:gd name="connsiteX240" fmla="*/ 3791715 w 4105100"/>
                <a:gd name="connsiteY240" fmla="*/ 1232905 h 3396418"/>
                <a:gd name="connsiteX241" fmla="*/ 3727481 w 4105100"/>
                <a:gd name="connsiteY241" fmla="*/ 1297139 h 3396418"/>
                <a:gd name="connsiteX242" fmla="*/ 3727481 w 4105100"/>
                <a:gd name="connsiteY242" fmla="*/ 1515704 h 3396418"/>
                <a:gd name="connsiteX243" fmla="*/ 3791715 w 4105100"/>
                <a:gd name="connsiteY243" fmla="*/ 1579938 h 3396418"/>
                <a:gd name="connsiteX244" fmla="*/ 3934345 w 4105100"/>
                <a:gd name="connsiteY244" fmla="*/ 1579938 h 3396418"/>
                <a:gd name="connsiteX245" fmla="*/ 3998579 w 4105100"/>
                <a:gd name="connsiteY245" fmla="*/ 1515704 h 3396418"/>
                <a:gd name="connsiteX246" fmla="*/ 3998579 w 4105100"/>
                <a:gd name="connsiteY246" fmla="*/ 1297139 h 3396418"/>
                <a:gd name="connsiteX247" fmla="*/ 3934345 w 4105100"/>
                <a:gd name="connsiteY247" fmla="*/ 1232905 h 3396418"/>
                <a:gd name="connsiteX248" fmla="*/ 3462309 w 4105100"/>
                <a:gd name="connsiteY248" fmla="*/ 1232905 h 3396418"/>
                <a:gd name="connsiteX249" fmla="*/ 3398075 w 4105100"/>
                <a:gd name="connsiteY249" fmla="*/ 1297139 h 3396418"/>
                <a:gd name="connsiteX250" fmla="*/ 3398075 w 4105100"/>
                <a:gd name="connsiteY250" fmla="*/ 1515704 h 3396418"/>
                <a:gd name="connsiteX251" fmla="*/ 3462309 w 4105100"/>
                <a:gd name="connsiteY251" fmla="*/ 1579938 h 3396418"/>
                <a:gd name="connsiteX252" fmla="*/ 3604939 w 4105100"/>
                <a:gd name="connsiteY252" fmla="*/ 1579938 h 3396418"/>
                <a:gd name="connsiteX253" fmla="*/ 3669173 w 4105100"/>
                <a:gd name="connsiteY253" fmla="*/ 1515704 h 3396418"/>
                <a:gd name="connsiteX254" fmla="*/ 3669173 w 4105100"/>
                <a:gd name="connsiteY254" fmla="*/ 1297139 h 3396418"/>
                <a:gd name="connsiteX255" fmla="*/ 3604939 w 4105100"/>
                <a:gd name="connsiteY255" fmla="*/ 1232905 h 3396418"/>
                <a:gd name="connsiteX256" fmla="*/ 3132904 w 4105100"/>
                <a:gd name="connsiteY256" fmla="*/ 1232905 h 3396418"/>
                <a:gd name="connsiteX257" fmla="*/ 3068670 w 4105100"/>
                <a:gd name="connsiteY257" fmla="*/ 1297139 h 3396418"/>
                <a:gd name="connsiteX258" fmla="*/ 3068670 w 4105100"/>
                <a:gd name="connsiteY258" fmla="*/ 1515704 h 3396418"/>
                <a:gd name="connsiteX259" fmla="*/ 3132904 w 4105100"/>
                <a:gd name="connsiteY259" fmla="*/ 1579938 h 3396418"/>
                <a:gd name="connsiteX260" fmla="*/ 3275534 w 4105100"/>
                <a:gd name="connsiteY260" fmla="*/ 1579938 h 3396418"/>
                <a:gd name="connsiteX261" fmla="*/ 3339768 w 4105100"/>
                <a:gd name="connsiteY261" fmla="*/ 1515704 h 3396418"/>
                <a:gd name="connsiteX262" fmla="*/ 3339768 w 4105100"/>
                <a:gd name="connsiteY262" fmla="*/ 1297139 h 3396418"/>
                <a:gd name="connsiteX263" fmla="*/ 3275534 w 4105100"/>
                <a:gd name="connsiteY263" fmla="*/ 1232905 h 3396418"/>
                <a:gd name="connsiteX264" fmla="*/ 2803499 w 4105100"/>
                <a:gd name="connsiteY264" fmla="*/ 1232905 h 3396418"/>
                <a:gd name="connsiteX265" fmla="*/ 2739265 w 4105100"/>
                <a:gd name="connsiteY265" fmla="*/ 1297139 h 3396418"/>
                <a:gd name="connsiteX266" fmla="*/ 2739265 w 4105100"/>
                <a:gd name="connsiteY266" fmla="*/ 1515704 h 3396418"/>
                <a:gd name="connsiteX267" fmla="*/ 2803499 w 4105100"/>
                <a:gd name="connsiteY267" fmla="*/ 1579938 h 3396418"/>
                <a:gd name="connsiteX268" fmla="*/ 2946129 w 4105100"/>
                <a:gd name="connsiteY268" fmla="*/ 1579938 h 3396418"/>
                <a:gd name="connsiteX269" fmla="*/ 3010363 w 4105100"/>
                <a:gd name="connsiteY269" fmla="*/ 1515704 h 3396418"/>
                <a:gd name="connsiteX270" fmla="*/ 3010363 w 4105100"/>
                <a:gd name="connsiteY270" fmla="*/ 1297139 h 3396418"/>
                <a:gd name="connsiteX271" fmla="*/ 2946129 w 4105100"/>
                <a:gd name="connsiteY271" fmla="*/ 1232905 h 3396418"/>
                <a:gd name="connsiteX272" fmla="*/ 2474094 w 4105100"/>
                <a:gd name="connsiteY272" fmla="*/ 1232905 h 3396418"/>
                <a:gd name="connsiteX273" fmla="*/ 2409860 w 4105100"/>
                <a:gd name="connsiteY273" fmla="*/ 1297139 h 3396418"/>
                <a:gd name="connsiteX274" fmla="*/ 2409860 w 4105100"/>
                <a:gd name="connsiteY274" fmla="*/ 1515704 h 3396418"/>
                <a:gd name="connsiteX275" fmla="*/ 2474094 w 4105100"/>
                <a:gd name="connsiteY275" fmla="*/ 1579938 h 3396418"/>
                <a:gd name="connsiteX276" fmla="*/ 2616724 w 4105100"/>
                <a:gd name="connsiteY276" fmla="*/ 1579938 h 3396418"/>
                <a:gd name="connsiteX277" fmla="*/ 2680958 w 4105100"/>
                <a:gd name="connsiteY277" fmla="*/ 1515704 h 3396418"/>
                <a:gd name="connsiteX278" fmla="*/ 2680958 w 4105100"/>
                <a:gd name="connsiteY278" fmla="*/ 1297139 h 3396418"/>
                <a:gd name="connsiteX279" fmla="*/ 2616724 w 4105100"/>
                <a:gd name="connsiteY279" fmla="*/ 1232905 h 3396418"/>
                <a:gd name="connsiteX280" fmla="*/ 1488377 w 4105100"/>
                <a:gd name="connsiteY280" fmla="*/ 1232905 h 3396418"/>
                <a:gd name="connsiteX281" fmla="*/ 1424143 w 4105100"/>
                <a:gd name="connsiteY281" fmla="*/ 1297139 h 3396418"/>
                <a:gd name="connsiteX282" fmla="*/ 1424143 w 4105100"/>
                <a:gd name="connsiteY282" fmla="*/ 1515704 h 3396418"/>
                <a:gd name="connsiteX283" fmla="*/ 1488377 w 4105100"/>
                <a:gd name="connsiteY283" fmla="*/ 1579938 h 3396418"/>
                <a:gd name="connsiteX284" fmla="*/ 1631007 w 4105100"/>
                <a:gd name="connsiteY284" fmla="*/ 1579938 h 3396418"/>
                <a:gd name="connsiteX285" fmla="*/ 1695241 w 4105100"/>
                <a:gd name="connsiteY285" fmla="*/ 1515704 h 3396418"/>
                <a:gd name="connsiteX286" fmla="*/ 1695241 w 4105100"/>
                <a:gd name="connsiteY286" fmla="*/ 1297139 h 3396418"/>
                <a:gd name="connsiteX287" fmla="*/ 1631007 w 4105100"/>
                <a:gd name="connsiteY287" fmla="*/ 1232905 h 3396418"/>
                <a:gd name="connsiteX288" fmla="*/ 1158971 w 4105100"/>
                <a:gd name="connsiteY288" fmla="*/ 1232905 h 3396418"/>
                <a:gd name="connsiteX289" fmla="*/ 1094737 w 4105100"/>
                <a:gd name="connsiteY289" fmla="*/ 1297139 h 3396418"/>
                <a:gd name="connsiteX290" fmla="*/ 1094737 w 4105100"/>
                <a:gd name="connsiteY290" fmla="*/ 1515704 h 3396418"/>
                <a:gd name="connsiteX291" fmla="*/ 1158971 w 4105100"/>
                <a:gd name="connsiteY291" fmla="*/ 1579938 h 3396418"/>
                <a:gd name="connsiteX292" fmla="*/ 1301601 w 4105100"/>
                <a:gd name="connsiteY292" fmla="*/ 1579938 h 3396418"/>
                <a:gd name="connsiteX293" fmla="*/ 1365835 w 4105100"/>
                <a:gd name="connsiteY293" fmla="*/ 1515704 h 3396418"/>
                <a:gd name="connsiteX294" fmla="*/ 1365835 w 4105100"/>
                <a:gd name="connsiteY294" fmla="*/ 1297139 h 3396418"/>
                <a:gd name="connsiteX295" fmla="*/ 1301601 w 4105100"/>
                <a:gd name="connsiteY295" fmla="*/ 1232905 h 3396418"/>
                <a:gd name="connsiteX296" fmla="*/ 829566 w 4105100"/>
                <a:gd name="connsiteY296" fmla="*/ 1232905 h 3396418"/>
                <a:gd name="connsiteX297" fmla="*/ 765332 w 4105100"/>
                <a:gd name="connsiteY297" fmla="*/ 1297139 h 3396418"/>
                <a:gd name="connsiteX298" fmla="*/ 765332 w 4105100"/>
                <a:gd name="connsiteY298" fmla="*/ 1515704 h 3396418"/>
                <a:gd name="connsiteX299" fmla="*/ 829566 w 4105100"/>
                <a:gd name="connsiteY299" fmla="*/ 1579938 h 3396418"/>
                <a:gd name="connsiteX300" fmla="*/ 972196 w 4105100"/>
                <a:gd name="connsiteY300" fmla="*/ 1579938 h 3396418"/>
                <a:gd name="connsiteX301" fmla="*/ 1036430 w 4105100"/>
                <a:gd name="connsiteY301" fmla="*/ 1515704 h 3396418"/>
                <a:gd name="connsiteX302" fmla="*/ 1036430 w 4105100"/>
                <a:gd name="connsiteY302" fmla="*/ 1297139 h 3396418"/>
                <a:gd name="connsiteX303" fmla="*/ 972196 w 4105100"/>
                <a:gd name="connsiteY303" fmla="*/ 1232905 h 3396418"/>
                <a:gd name="connsiteX304" fmla="*/ 500161 w 4105100"/>
                <a:gd name="connsiteY304" fmla="*/ 1232905 h 3396418"/>
                <a:gd name="connsiteX305" fmla="*/ 435927 w 4105100"/>
                <a:gd name="connsiteY305" fmla="*/ 1297139 h 3396418"/>
                <a:gd name="connsiteX306" fmla="*/ 435927 w 4105100"/>
                <a:gd name="connsiteY306" fmla="*/ 1515704 h 3396418"/>
                <a:gd name="connsiteX307" fmla="*/ 500161 w 4105100"/>
                <a:gd name="connsiteY307" fmla="*/ 1579938 h 3396418"/>
                <a:gd name="connsiteX308" fmla="*/ 642791 w 4105100"/>
                <a:gd name="connsiteY308" fmla="*/ 1579938 h 3396418"/>
                <a:gd name="connsiteX309" fmla="*/ 707025 w 4105100"/>
                <a:gd name="connsiteY309" fmla="*/ 1515704 h 3396418"/>
                <a:gd name="connsiteX310" fmla="*/ 707025 w 4105100"/>
                <a:gd name="connsiteY310" fmla="*/ 1297139 h 3396418"/>
                <a:gd name="connsiteX311" fmla="*/ 642791 w 4105100"/>
                <a:gd name="connsiteY311" fmla="*/ 1232905 h 3396418"/>
                <a:gd name="connsiteX312" fmla="*/ 170756 w 4105100"/>
                <a:gd name="connsiteY312" fmla="*/ 1232905 h 3396418"/>
                <a:gd name="connsiteX313" fmla="*/ 106522 w 4105100"/>
                <a:gd name="connsiteY313" fmla="*/ 1297139 h 3396418"/>
                <a:gd name="connsiteX314" fmla="*/ 106522 w 4105100"/>
                <a:gd name="connsiteY314" fmla="*/ 1515704 h 3396418"/>
                <a:gd name="connsiteX315" fmla="*/ 170756 w 4105100"/>
                <a:gd name="connsiteY315" fmla="*/ 1579938 h 3396418"/>
                <a:gd name="connsiteX316" fmla="*/ 313386 w 4105100"/>
                <a:gd name="connsiteY316" fmla="*/ 1579938 h 3396418"/>
                <a:gd name="connsiteX317" fmla="*/ 377620 w 4105100"/>
                <a:gd name="connsiteY317" fmla="*/ 1515704 h 3396418"/>
                <a:gd name="connsiteX318" fmla="*/ 377620 w 4105100"/>
                <a:gd name="connsiteY318" fmla="*/ 1297139 h 3396418"/>
                <a:gd name="connsiteX319" fmla="*/ 313386 w 4105100"/>
                <a:gd name="connsiteY319" fmla="*/ 1232905 h 3396418"/>
                <a:gd name="connsiteX320" fmla="*/ 3791715 w 4105100"/>
                <a:gd name="connsiteY320" fmla="*/ 729736 h 3396418"/>
                <a:gd name="connsiteX321" fmla="*/ 3727481 w 4105100"/>
                <a:gd name="connsiteY321" fmla="*/ 793970 h 3396418"/>
                <a:gd name="connsiteX322" fmla="*/ 3727481 w 4105100"/>
                <a:gd name="connsiteY322" fmla="*/ 1012535 h 3396418"/>
                <a:gd name="connsiteX323" fmla="*/ 3791715 w 4105100"/>
                <a:gd name="connsiteY323" fmla="*/ 1076769 h 3396418"/>
                <a:gd name="connsiteX324" fmla="*/ 3934345 w 4105100"/>
                <a:gd name="connsiteY324" fmla="*/ 1076769 h 3396418"/>
                <a:gd name="connsiteX325" fmla="*/ 3998579 w 4105100"/>
                <a:gd name="connsiteY325" fmla="*/ 1012535 h 3396418"/>
                <a:gd name="connsiteX326" fmla="*/ 3998579 w 4105100"/>
                <a:gd name="connsiteY326" fmla="*/ 793970 h 3396418"/>
                <a:gd name="connsiteX327" fmla="*/ 3934345 w 4105100"/>
                <a:gd name="connsiteY327" fmla="*/ 729736 h 3396418"/>
                <a:gd name="connsiteX328" fmla="*/ 3462309 w 4105100"/>
                <a:gd name="connsiteY328" fmla="*/ 729736 h 3396418"/>
                <a:gd name="connsiteX329" fmla="*/ 3398075 w 4105100"/>
                <a:gd name="connsiteY329" fmla="*/ 793970 h 3396418"/>
                <a:gd name="connsiteX330" fmla="*/ 3398075 w 4105100"/>
                <a:gd name="connsiteY330" fmla="*/ 1012535 h 3396418"/>
                <a:gd name="connsiteX331" fmla="*/ 3462309 w 4105100"/>
                <a:gd name="connsiteY331" fmla="*/ 1076769 h 3396418"/>
                <a:gd name="connsiteX332" fmla="*/ 3604939 w 4105100"/>
                <a:gd name="connsiteY332" fmla="*/ 1076769 h 3396418"/>
                <a:gd name="connsiteX333" fmla="*/ 3669173 w 4105100"/>
                <a:gd name="connsiteY333" fmla="*/ 1012535 h 3396418"/>
                <a:gd name="connsiteX334" fmla="*/ 3669173 w 4105100"/>
                <a:gd name="connsiteY334" fmla="*/ 793970 h 3396418"/>
                <a:gd name="connsiteX335" fmla="*/ 3604939 w 4105100"/>
                <a:gd name="connsiteY335" fmla="*/ 729736 h 3396418"/>
                <a:gd name="connsiteX336" fmla="*/ 3132904 w 4105100"/>
                <a:gd name="connsiteY336" fmla="*/ 729736 h 3396418"/>
                <a:gd name="connsiteX337" fmla="*/ 3068670 w 4105100"/>
                <a:gd name="connsiteY337" fmla="*/ 793970 h 3396418"/>
                <a:gd name="connsiteX338" fmla="*/ 3068670 w 4105100"/>
                <a:gd name="connsiteY338" fmla="*/ 1012535 h 3396418"/>
                <a:gd name="connsiteX339" fmla="*/ 3132904 w 4105100"/>
                <a:gd name="connsiteY339" fmla="*/ 1076769 h 3396418"/>
                <a:gd name="connsiteX340" fmla="*/ 3275534 w 4105100"/>
                <a:gd name="connsiteY340" fmla="*/ 1076769 h 3396418"/>
                <a:gd name="connsiteX341" fmla="*/ 3339768 w 4105100"/>
                <a:gd name="connsiteY341" fmla="*/ 1012535 h 3396418"/>
                <a:gd name="connsiteX342" fmla="*/ 3339768 w 4105100"/>
                <a:gd name="connsiteY342" fmla="*/ 793970 h 3396418"/>
                <a:gd name="connsiteX343" fmla="*/ 3275534 w 4105100"/>
                <a:gd name="connsiteY343" fmla="*/ 729736 h 3396418"/>
                <a:gd name="connsiteX344" fmla="*/ 2803499 w 4105100"/>
                <a:gd name="connsiteY344" fmla="*/ 729736 h 3396418"/>
                <a:gd name="connsiteX345" fmla="*/ 2739265 w 4105100"/>
                <a:gd name="connsiteY345" fmla="*/ 793970 h 3396418"/>
                <a:gd name="connsiteX346" fmla="*/ 2739265 w 4105100"/>
                <a:gd name="connsiteY346" fmla="*/ 1012535 h 3396418"/>
                <a:gd name="connsiteX347" fmla="*/ 2803499 w 4105100"/>
                <a:gd name="connsiteY347" fmla="*/ 1076769 h 3396418"/>
                <a:gd name="connsiteX348" fmla="*/ 2946129 w 4105100"/>
                <a:gd name="connsiteY348" fmla="*/ 1076769 h 3396418"/>
                <a:gd name="connsiteX349" fmla="*/ 3010363 w 4105100"/>
                <a:gd name="connsiteY349" fmla="*/ 1012535 h 3396418"/>
                <a:gd name="connsiteX350" fmla="*/ 3010363 w 4105100"/>
                <a:gd name="connsiteY350" fmla="*/ 793970 h 3396418"/>
                <a:gd name="connsiteX351" fmla="*/ 2946129 w 4105100"/>
                <a:gd name="connsiteY351" fmla="*/ 729736 h 3396418"/>
                <a:gd name="connsiteX352" fmla="*/ 2474094 w 4105100"/>
                <a:gd name="connsiteY352" fmla="*/ 729736 h 3396418"/>
                <a:gd name="connsiteX353" fmla="*/ 2409860 w 4105100"/>
                <a:gd name="connsiteY353" fmla="*/ 793970 h 3396418"/>
                <a:gd name="connsiteX354" fmla="*/ 2409860 w 4105100"/>
                <a:gd name="connsiteY354" fmla="*/ 1012535 h 3396418"/>
                <a:gd name="connsiteX355" fmla="*/ 2474094 w 4105100"/>
                <a:gd name="connsiteY355" fmla="*/ 1076769 h 3396418"/>
                <a:gd name="connsiteX356" fmla="*/ 2616724 w 4105100"/>
                <a:gd name="connsiteY356" fmla="*/ 1076769 h 3396418"/>
                <a:gd name="connsiteX357" fmla="*/ 2680958 w 4105100"/>
                <a:gd name="connsiteY357" fmla="*/ 1012535 h 3396418"/>
                <a:gd name="connsiteX358" fmla="*/ 2680958 w 4105100"/>
                <a:gd name="connsiteY358" fmla="*/ 793970 h 3396418"/>
                <a:gd name="connsiteX359" fmla="*/ 2616724 w 4105100"/>
                <a:gd name="connsiteY359" fmla="*/ 729736 h 3396418"/>
                <a:gd name="connsiteX360" fmla="*/ 1488377 w 4105100"/>
                <a:gd name="connsiteY360" fmla="*/ 729736 h 3396418"/>
                <a:gd name="connsiteX361" fmla="*/ 1424143 w 4105100"/>
                <a:gd name="connsiteY361" fmla="*/ 793970 h 3396418"/>
                <a:gd name="connsiteX362" fmla="*/ 1424143 w 4105100"/>
                <a:gd name="connsiteY362" fmla="*/ 1012535 h 3396418"/>
                <a:gd name="connsiteX363" fmla="*/ 1488377 w 4105100"/>
                <a:gd name="connsiteY363" fmla="*/ 1076769 h 3396418"/>
                <a:gd name="connsiteX364" fmla="*/ 1631007 w 4105100"/>
                <a:gd name="connsiteY364" fmla="*/ 1076769 h 3396418"/>
                <a:gd name="connsiteX365" fmla="*/ 1695241 w 4105100"/>
                <a:gd name="connsiteY365" fmla="*/ 1012535 h 3396418"/>
                <a:gd name="connsiteX366" fmla="*/ 1695241 w 4105100"/>
                <a:gd name="connsiteY366" fmla="*/ 793970 h 3396418"/>
                <a:gd name="connsiteX367" fmla="*/ 1631007 w 4105100"/>
                <a:gd name="connsiteY367" fmla="*/ 729736 h 3396418"/>
                <a:gd name="connsiteX368" fmla="*/ 1158971 w 4105100"/>
                <a:gd name="connsiteY368" fmla="*/ 729736 h 3396418"/>
                <a:gd name="connsiteX369" fmla="*/ 1094737 w 4105100"/>
                <a:gd name="connsiteY369" fmla="*/ 793970 h 3396418"/>
                <a:gd name="connsiteX370" fmla="*/ 1094737 w 4105100"/>
                <a:gd name="connsiteY370" fmla="*/ 1012535 h 3396418"/>
                <a:gd name="connsiteX371" fmla="*/ 1158971 w 4105100"/>
                <a:gd name="connsiteY371" fmla="*/ 1076769 h 3396418"/>
                <a:gd name="connsiteX372" fmla="*/ 1301601 w 4105100"/>
                <a:gd name="connsiteY372" fmla="*/ 1076769 h 3396418"/>
                <a:gd name="connsiteX373" fmla="*/ 1365835 w 4105100"/>
                <a:gd name="connsiteY373" fmla="*/ 1012535 h 3396418"/>
                <a:gd name="connsiteX374" fmla="*/ 1365835 w 4105100"/>
                <a:gd name="connsiteY374" fmla="*/ 793970 h 3396418"/>
                <a:gd name="connsiteX375" fmla="*/ 1301601 w 4105100"/>
                <a:gd name="connsiteY375" fmla="*/ 729736 h 3396418"/>
                <a:gd name="connsiteX376" fmla="*/ 829566 w 4105100"/>
                <a:gd name="connsiteY376" fmla="*/ 729736 h 3396418"/>
                <a:gd name="connsiteX377" fmla="*/ 765332 w 4105100"/>
                <a:gd name="connsiteY377" fmla="*/ 793970 h 3396418"/>
                <a:gd name="connsiteX378" fmla="*/ 765332 w 4105100"/>
                <a:gd name="connsiteY378" fmla="*/ 1012535 h 3396418"/>
                <a:gd name="connsiteX379" fmla="*/ 829566 w 4105100"/>
                <a:gd name="connsiteY379" fmla="*/ 1076769 h 3396418"/>
                <a:gd name="connsiteX380" fmla="*/ 972196 w 4105100"/>
                <a:gd name="connsiteY380" fmla="*/ 1076769 h 3396418"/>
                <a:gd name="connsiteX381" fmla="*/ 1036430 w 4105100"/>
                <a:gd name="connsiteY381" fmla="*/ 1012535 h 3396418"/>
                <a:gd name="connsiteX382" fmla="*/ 1036430 w 4105100"/>
                <a:gd name="connsiteY382" fmla="*/ 793970 h 3396418"/>
                <a:gd name="connsiteX383" fmla="*/ 972196 w 4105100"/>
                <a:gd name="connsiteY383" fmla="*/ 729736 h 3396418"/>
                <a:gd name="connsiteX384" fmla="*/ 500161 w 4105100"/>
                <a:gd name="connsiteY384" fmla="*/ 729736 h 3396418"/>
                <a:gd name="connsiteX385" fmla="*/ 435927 w 4105100"/>
                <a:gd name="connsiteY385" fmla="*/ 793970 h 3396418"/>
                <a:gd name="connsiteX386" fmla="*/ 435927 w 4105100"/>
                <a:gd name="connsiteY386" fmla="*/ 1012535 h 3396418"/>
                <a:gd name="connsiteX387" fmla="*/ 500161 w 4105100"/>
                <a:gd name="connsiteY387" fmla="*/ 1076769 h 3396418"/>
                <a:gd name="connsiteX388" fmla="*/ 642791 w 4105100"/>
                <a:gd name="connsiteY388" fmla="*/ 1076769 h 3396418"/>
                <a:gd name="connsiteX389" fmla="*/ 707025 w 4105100"/>
                <a:gd name="connsiteY389" fmla="*/ 1012535 h 3396418"/>
                <a:gd name="connsiteX390" fmla="*/ 707025 w 4105100"/>
                <a:gd name="connsiteY390" fmla="*/ 793970 h 3396418"/>
                <a:gd name="connsiteX391" fmla="*/ 642791 w 4105100"/>
                <a:gd name="connsiteY391" fmla="*/ 729736 h 3396418"/>
                <a:gd name="connsiteX392" fmla="*/ 170756 w 4105100"/>
                <a:gd name="connsiteY392" fmla="*/ 729736 h 3396418"/>
                <a:gd name="connsiteX393" fmla="*/ 106522 w 4105100"/>
                <a:gd name="connsiteY393" fmla="*/ 793970 h 3396418"/>
                <a:gd name="connsiteX394" fmla="*/ 106522 w 4105100"/>
                <a:gd name="connsiteY394" fmla="*/ 1012535 h 3396418"/>
                <a:gd name="connsiteX395" fmla="*/ 170756 w 4105100"/>
                <a:gd name="connsiteY395" fmla="*/ 1076769 h 3396418"/>
                <a:gd name="connsiteX396" fmla="*/ 313386 w 4105100"/>
                <a:gd name="connsiteY396" fmla="*/ 1076769 h 3396418"/>
                <a:gd name="connsiteX397" fmla="*/ 377620 w 4105100"/>
                <a:gd name="connsiteY397" fmla="*/ 1012535 h 3396418"/>
                <a:gd name="connsiteX398" fmla="*/ 377620 w 4105100"/>
                <a:gd name="connsiteY398" fmla="*/ 793970 h 3396418"/>
                <a:gd name="connsiteX399" fmla="*/ 313386 w 4105100"/>
                <a:gd name="connsiteY399" fmla="*/ 729736 h 3396418"/>
                <a:gd name="connsiteX400" fmla="*/ 3791715 w 4105100"/>
                <a:gd name="connsiteY400" fmla="*/ 226567 h 3396418"/>
                <a:gd name="connsiteX401" fmla="*/ 3727481 w 4105100"/>
                <a:gd name="connsiteY401" fmla="*/ 290801 h 3396418"/>
                <a:gd name="connsiteX402" fmla="*/ 3727481 w 4105100"/>
                <a:gd name="connsiteY402" fmla="*/ 509366 h 3396418"/>
                <a:gd name="connsiteX403" fmla="*/ 3791715 w 4105100"/>
                <a:gd name="connsiteY403" fmla="*/ 573600 h 3396418"/>
                <a:gd name="connsiteX404" fmla="*/ 3934345 w 4105100"/>
                <a:gd name="connsiteY404" fmla="*/ 573600 h 3396418"/>
                <a:gd name="connsiteX405" fmla="*/ 3998579 w 4105100"/>
                <a:gd name="connsiteY405" fmla="*/ 509366 h 3396418"/>
                <a:gd name="connsiteX406" fmla="*/ 3998579 w 4105100"/>
                <a:gd name="connsiteY406" fmla="*/ 290801 h 3396418"/>
                <a:gd name="connsiteX407" fmla="*/ 3934345 w 4105100"/>
                <a:gd name="connsiteY407" fmla="*/ 226567 h 3396418"/>
                <a:gd name="connsiteX408" fmla="*/ 3462309 w 4105100"/>
                <a:gd name="connsiteY408" fmla="*/ 226567 h 3396418"/>
                <a:gd name="connsiteX409" fmla="*/ 3398075 w 4105100"/>
                <a:gd name="connsiteY409" fmla="*/ 290801 h 3396418"/>
                <a:gd name="connsiteX410" fmla="*/ 3398075 w 4105100"/>
                <a:gd name="connsiteY410" fmla="*/ 509366 h 3396418"/>
                <a:gd name="connsiteX411" fmla="*/ 3462309 w 4105100"/>
                <a:gd name="connsiteY411" fmla="*/ 573600 h 3396418"/>
                <a:gd name="connsiteX412" fmla="*/ 3604939 w 4105100"/>
                <a:gd name="connsiteY412" fmla="*/ 573600 h 3396418"/>
                <a:gd name="connsiteX413" fmla="*/ 3669173 w 4105100"/>
                <a:gd name="connsiteY413" fmla="*/ 509366 h 3396418"/>
                <a:gd name="connsiteX414" fmla="*/ 3669173 w 4105100"/>
                <a:gd name="connsiteY414" fmla="*/ 290801 h 3396418"/>
                <a:gd name="connsiteX415" fmla="*/ 3604939 w 4105100"/>
                <a:gd name="connsiteY415" fmla="*/ 226567 h 3396418"/>
                <a:gd name="connsiteX416" fmla="*/ 3132904 w 4105100"/>
                <a:gd name="connsiteY416" fmla="*/ 226567 h 3396418"/>
                <a:gd name="connsiteX417" fmla="*/ 3068670 w 4105100"/>
                <a:gd name="connsiteY417" fmla="*/ 290801 h 3396418"/>
                <a:gd name="connsiteX418" fmla="*/ 3068670 w 4105100"/>
                <a:gd name="connsiteY418" fmla="*/ 509366 h 3396418"/>
                <a:gd name="connsiteX419" fmla="*/ 3132904 w 4105100"/>
                <a:gd name="connsiteY419" fmla="*/ 573600 h 3396418"/>
                <a:gd name="connsiteX420" fmla="*/ 3275534 w 4105100"/>
                <a:gd name="connsiteY420" fmla="*/ 573600 h 3396418"/>
                <a:gd name="connsiteX421" fmla="*/ 3339768 w 4105100"/>
                <a:gd name="connsiteY421" fmla="*/ 509366 h 3396418"/>
                <a:gd name="connsiteX422" fmla="*/ 3339768 w 4105100"/>
                <a:gd name="connsiteY422" fmla="*/ 290801 h 3396418"/>
                <a:gd name="connsiteX423" fmla="*/ 3275534 w 4105100"/>
                <a:gd name="connsiteY423" fmla="*/ 226567 h 3396418"/>
                <a:gd name="connsiteX424" fmla="*/ 2803499 w 4105100"/>
                <a:gd name="connsiteY424" fmla="*/ 226567 h 3396418"/>
                <a:gd name="connsiteX425" fmla="*/ 2739265 w 4105100"/>
                <a:gd name="connsiteY425" fmla="*/ 290801 h 3396418"/>
                <a:gd name="connsiteX426" fmla="*/ 2739265 w 4105100"/>
                <a:gd name="connsiteY426" fmla="*/ 509366 h 3396418"/>
                <a:gd name="connsiteX427" fmla="*/ 2803499 w 4105100"/>
                <a:gd name="connsiteY427" fmla="*/ 573600 h 3396418"/>
                <a:gd name="connsiteX428" fmla="*/ 2946129 w 4105100"/>
                <a:gd name="connsiteY428" fmla="*/ 573600 h 3396418"/>
                <a:gd name="connsiteX429" fmla="*/ 3010363 w 4105100"/>
                <a:gd name="connsiteY429" fmla="*/ 509366 h 3396418"/>
                <a:gd name="connsiteX430" fmla="*/ 3010363 w 4105100"/>
                <a:gd name="connsiteY430" fmla="*/ 290801 h 3396418"/>
                <a:gd name="connsiteX431" fmla="*/ 2946129 w 4105100"/>
                <a:gd name="connsiteY431" fmla="*/ 226567 h 3396418"/>
                <a:gd name="connsiteX432" fmla="*/ 2474094 w 4105100"/>
                <a:gd name="connsiteY432" fmla="*/ 226567 h 3396418"/>
                <a:gd name="connsiteX433" fmla="*/ 2409860 w 4105100"/>
                <a:gd name="connsiteY433" fmla="*/ 290801 h 3396418"/>
                <a:gd name="connsiteX434" fmla="*/ 2409860 w 4105100"/>
                <a:gd name="connsiteY434" fmla="*/ 509366 h 3396418"/>
                <a:gd name="connsiteX435" fmla="*/ 2474094 w 4105100"/>
                <a:gd name="connsiteY435" fmla="*/ 573600 h 3396418"/>
                <a:gd name="connsiteX436" fmla="*/ 2616724 w 4105100"/>
                <a:gd name="connsiteY436" fmla="*/ 573600 h 3396418"/>
                <a:gd name="connsiteX437" fmla="*/ 2680958 w 4105100"/>
                <a:gd name="connsiteY437" fmla="*/ 509366 h 3396418"/>
                <a:gd name="connsiteX438" fmla="*/ 2680958 w 4105100"/>
                <a:gd name="connsiteY438" fmla="*/ 290801 h 3396418"/>
                <a:gd name="connsiteX439" fmla="*/ 2616724 w 4105100"/>
                <a:gd name="connsiteY439" fmla="*/ 226567 h 3396418"/>
                <a:gd name="connsiteX440" fmla="*/ 1488377 w 4105100"/>
                <a:gd name="connsiteY440" fmla="*/ 226567 h 3396418"/>
                <a:gd name="connsiteX441" fmla="*/ 1424143 w 4105100"/>
                <a:gd name="connsiteY441" fmla="*/ 290801 h 3396418"/>
                <a:gd name="connsiteX442" fmla="*/ 1424143 w 4105100"/>
                <a:gd name="connsiteY442" fmla="*/ 509366 h 3396418"/>
                <a:gd name="connsiteX443" fmla="*/ 1488377 w 4105100"/>
                <a:gd name="connsiteY443" fmla="*/ 573600 h 3396418"/>
                <a:gd name="connsiteX444" fmla="*/ 1631007 w 4105100"/>
                <a:gd name="connsiteY444" fmla="*/ 573600 h 3396418"/>
                <a:gd name="connsiteX445" fmla="*/ 1695241 w 4105100"/>
                <a:gd name="connsiteY445" fmla="*/ 509366 h 3396418"/>
                <a:gd name="connsiteX446" fmla="*/ 1695241 w 4105100"/>
                <a:gd name="connsiteY446" fmla="*/ 290801 h 3396418"/>
                <a:gd name="connsiteX447" fmla="*/ 1631007 w 4105100"/>
                <a:gd name="connsiteY447" fmla="*/ 226567 h 3396418"/>
                <a:gd name="connsiteX448" fmla="*/ 1158971 w 4105100"/>
                <a:gd name="connsiteY448" fmla="*/ 226567 h 3396418"/>
                <a:gd name="connsiteX449" fmla="*/ 1094737 w 4105100"/>
                <a:gd name="connsiteY449" fmla="*/ 290801 h 3396418"/>
                <a:gd name="connsiteX450" fmla="*/ 1094737 w 4105100"/>
                <a:gd name="connsiteY450" fmla="*/ 509366 h 3396418"/>
                <a:gd name="connsiteX451" fmla="*/ 1158971 w 4105100"/>
                <a:gd name="connsiteY451" fmla="*/ 573600 h 3396418"/>
                <a:gd name="connsiteX452" fmla="*/ 1301601 w 4105100"/>
                <a:gd name="connsiteY452" fmla="*/ 573600 h 3396418"/>
                <a:gd name="connsiteX453" fmla="*/ 1365835 w 4105100"/>
                <a:gd name="connsiteY453" fmla="*/ 509366 h 3396418"/>
                <a:gd name="connsiteX454" fmla="*/ 1365835 w 4105100"/>
                <a:gd name="connsiteY454" fmla="*/ 290801 h 3396418"/>
                <a:gd name="connsiteX455" fmla="*/ 1301601 w 4105100"/>
                <a:gd name="connsiteY455" fmla="*/ 226567 h 3396418"/>
                <a:gd name="connsiteX456" fmla="*/ 829566 w 4105100"/>
                <a:gd name="connsiteY456" fmla="*/ 226567 h 3396418"/>
                <a:gd name="connsiteX457" fmla="*/ 765332 w 4105100"/>
                <a:gd name="connsiteY457" fmla="*/ 290801 h 3396418"/>
                <a:gd name="connsiteX458" fmla="*/ 765332 w 4105100"/>
                <a:gd name="connsiteY458" fmla="*/ 509366 h 3396418"/>
                <a:gd name="connsiteX459" fmla="*/ 829566 w 4105100"/>
                <a:gd name="connsiteY459" fmla="*/ 573600 h 3396418"/>
                <a:gd name="connsiteX460" fmla="*/ 972196 w 4105100"/>
                <a:gd name="connsiteY460" fmla="*/ 573600 h 3396418"/>
                <a:gd name="connsiteX461" fmla="*/ 1036430 w 4105100"/>
                <a:gd name="connsiteY461" fmla="*/ 509366 h 3396418"/>
                <a:gd name="connsiteX462" fmla="*/ 1036430 w 4105100"/>
                <a:gd name="connsiteY462" fmla="*/ 290801 h 3396418"/>
                <a:gd name="connsiteX463" fmla="*/ 972196 w 4105100"/>
                <a:gd name="connsiteY463" fmla="*/ 226567 h 3396418"/>
                <a:gd name="connsiteX464" fmla="*/ 500161 w 4105100"/>
                <a:gd name="connsiteY464" fmla="*/ 226567 h 3396418"/>
                <a:gd name="connsiteX465" fmla="*/ 435927 w 4105100"/>
                <a:gd name="connsiteY465" fmla="*/ 290801 h 3396418"/>
                <a:gd name="connsiteX466" fmla="*/ 435927 w 4105100"/>
                <a:gd name="connsiteY466" fmla="*/ 509366 h 3396418"/>
                <a:gd name="connsiteX467" fmla="*/ 500161 w 4105100"/>
                <a:gd name="connsiteY467" fmla="*/ 573600 h 3396418"/>
                <a:gd name="connsiteX468" fmla="*/ 642791 w 4105100"/>
                <a:gd name="connsiteY468" fmla="*/ 573600 h 3396418"/>
                <a:gd name="connsiteX469" fmla="*/ 707025 w 4105100"/>
                <a:gd name="connsiteY469" fmla="*/ 509366 h 3396418"/>
                <a:gd name="connsiteX470" fmla="*/ 707025 w 4105100"/>
                <a:gd name="connsiteY470" fmla="*/ 290801 h 3396418"/>
                <a:gd name="connsiteX471" fmla="*/ 642791 w 4105100"/>
                <a:gd name="connsiteY471" fmla="*/ 226567 h 3396418"/>
                <a:gd name="connsiteX472" fmla="*/ 170756 w 4105100"/>
                <a:gd name="connsiteY472" fmla="*/ 226567 h 3396418"/>
                <a:gd name="connsiteX473" fmla="*/ 106522 w 4105100"/>
                <a:gd name="connsiteY473" fmla="*/ 290801 h 3396418"/>
                <a:gd name="connsiteX474" fmla="*/ 106522 w 4105100"/>
                <a:gd name="connsiteY474" fmla="*/ 509366 h 3396418"/>
                <a:gd name="connsiteX475" fmla="*/ 170756 w 4105100"/>
                <a:gd name="connsiteY475" fmla="*/ 573600 h 3396418"/>
                <a:gd name="connsiteX476" fmla="*/ 313386 w 4105100"/>
                <a:gd name="connsiteY476" fmla="*/ 573600 h 3396418"/>
                <a:gd name="connsiteX477" fmla="*/ 377620 w 4105100"/>
                <a:gd name="connsiteY477" fmla="*/ 509366 h 3396418"/>
                <a:gd name="connsiteX478" fmla="*/ 377620 w 4105100"/>
                <a:gd name="connsiteY478" fmla="*/ 290801 h 3396418"/>
                <a:gd name="connsiteX479" fmla="*/ 313386 w 4105100"/>
                <a:gd name="connsiteY479" fmla="*/ 226567 h 3396418"/>
                <a:gd name="connsiteX480" fmla="*/ 130448 w 4105100"/>
                <a:gd name="connsiteY480" fmla="*/ 0 h 3396418"/>
                <a:gd name="connsiteX481" fmla="*/ 1671314 w 4105100"/>
                <a:gd name="connsiteY481" fmla="*/ 0 h 3396418"/>
                <a:gd name="connsiteX482" fmla="*/ 1801762 w 4105100"/>
                <a:gd name="connsiteY482" fmla="*/ 130448 h 3396418"/>
                <a:gd name="connsiteX483" fmla="*/ 1801762 w 4105100"/>
                <a:gd name="connsiteY483" fmla="*/ 780108 h 3396418"/>
                <a:gd name="connsiteX484" fmla="*/ 2303338 w 4105100"/>
                <a:gd name="connsiteY484" fmla="*/ 780108 h 3396418"/>
                <a:gd name="connsiteX485" fmla="*/ 2303338 w 4105100"/>
                <a:gd name="connsiteY485" fmla="*/ 130448 h 3396418"/>
                <a:gd name="connsiteX486" fmla="*/ 2433786 w 4105100"/>
                <a:gd name="connsiteY486" fmla="*/ 0 h 3396418"/>
                <a:gd name="connsiteX487" fmla="*/ 3974652 w 4105100"/>
                <a:gd name="connsiteY487" fmla="*/ 0 h 3396418"/>
                <a:gd name="connsiteX488" fmla="*/ 4105100 w 4105100"/>
                <a:gd name="connsiteY488" fmla="*/ 130448 h 3396418"/>
                <a:gd name="connsiteX489" fmla="*/ 4105100 w 4105100"/>
                <a:gd name="connsiteY489" fmla="*/ 3396418 h 3396418"/>
                <a:gd name="connsiteX490" fmla="*/ 2303338 w 4105100"/>
                <a:gd name="connsiteY490" fmla="*/ 3396418 h 3396418"/>
                <a:gd name="connsiteX491" fmla="*/ 2303338 w 4105100"/>
                <a:gd name="connsiteY491" fmla="*/ 1245413 h 3396418"/>
                <a:gd name="connsiteX492" fmla="*/ 1801762 w 4105100"/>
                <a:gd name="connsiteY492" fmla="*/ 1245413 h 3396418"/>
                <a:gd name="connsiteX493" fmla="*/ 1801762 w 4105100"/>
                <a:gd name="connsiteY493" fmla="*/ 3396418 h 3396418"/>
                <a:gd name="connsiteX494" fmla="*/ 0 w 4105100"/>
                <a:gd name="connsiteY494" fmla="*/ 3396418 h 3396418"/>
                <a:gd name="connsiteX495" fmla="*/ 0 w 4105100"/>
                <a:gd name="connsiteY495" fmla="*/ 130448 h 3396418"/>
                <a:gd name="connsiteX496" fmla="*/ 130448 w 4105100"/>
                <a:gd name="connsiteY496" fmla="*/ 0 h 3396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Lst>
              <a:rect l="l" t="t" r="r" b="b"/>
              <a:pathLst>
                <a:path w="4105100" h="3396418">
                  <a:moveTo>
                    <a:pt x="3791715" y="2742414"/>
                  </a:moveTo>
                  <a:cubicBezTo>
                    <a:pt x="3756240" y="2742414"/>
                    <a:pt x="3727481" y="2771173"/>
                    <a:pt x="3727481" y="2806648"/>
                  </a:cubicBezTo>
                  <a:lnTo>
                    <a:pt x="3727481" y="3025213"/>
                  </a:lnTo>
                  <a:cubicBezTo>
                    <a:pt x="3727481" y="3060688"/>
                    <a:pt x="3756240" y="3089447"/>
                    <a:pt x="3791715" y="3089447"/>
                  </a:cubicBezTo>
                  <a:lnTo>
                    <a:pt x="3934345" y="3089447"/>
                  </a:lnTo>
                  <a:cubicBezTo>
                    <a:pt x="3969820" y="3089447"/>
                    <a:pt x="3998579" y="3060688"/>
                    <a:pt x="3998579" y="3025213"/>
                  </a:cubicBezTo>
                  <a:lnTo>
                    <a:pt x="3998579" y="2806648"/>
                  </a:lnTo>
                  <a:cubicBezTo>
                    <a:pt x="3998579" y="2771173"/>
                    <a:pt x="3969820" y="2742414"/>
                    <a:pt x="3934345" y="2742414"/>
                  </a:cubicBezTo>
                  <a:close/>
                  <a:moveTo>
                    <a:pt x="3462309" y="2742414"/>
                  </a:moveTo>
                  <a:cubicBezTo>
                    <a:pt x="3426834" y="2742414"/>
                    <a:pt x="3398075" y="2771173"/>
                    <a:pt x="3398075" y="2806648"/>
                  </a:cubicBezTo>
                  <a:lnTo>
                    <a:pt x="3398075" y="3025213"/>
                  </a:lnTo>
                  <a:cubicBezTo>
                    <a:pt x="3398075" y="3060688"/>
                    <a:pt x="3426834" y="3089447"/>
                    <a:pt x="3462309" y="3089447"/>
                  </a:cubicBezTo>
                  <a:lnTo>
                    <a:pt x="3604939" y="3089447"/>
                  </a:lnTo>
                  <a:cubicBezTo>
                    <a:pt x="3640414" y="3089447"/>
                    <a:pt x="3669173" y="3060688"/>
                    <a:pt x="3669173" y="3025213"/>
                  </a:cubicBezTo>
                  <a:lnTo>
                    <a:pt x="3669173" y="2806648"/>
                  </a:lnTo>
                  <a:cubicBezTo>
                    <a:pt x="3669173" y="2771173"/>
                    <a:pt x="3640414" y="2742414"/>
                    <a:pt x="3604939" y="2742414"/>
                  </a:cubicBezTo>
                  <a:close/>
                  <a:moveTo>
                    <a:pt x="3132904" y="2742414"/>
                  </a:moveTo>
                  <a:cubicBezTo>
                    <a:pt x="3097429" y="2742414"/>
                    <a:pt x="3068670" y="2771173"/>
                    <a:pt x="3068670" y="2806648"/>
                  </a:cubicBezTo>
                  <a:lnTo>
                    <a:pt x="3068670" y="3025213"/>
                  </a:lnTo>
                  <a:cubicBezTo>
                    <a:pt x="3068670" y="3060688"/>
                    <a:pt x="3097429" y="3089447"/>
                    <a:pt x="3132904" y="3089447"/>
                  </a:cubicBezTo>
                  <a:lnTo>
                    <a:pt x="3275534" y="3089447"/>
                  </a:lnTo>
                  <a:cubicBezTo>
                    <a:pt x="3311009" y="3089447"/>
                    <a:pt x="3339768" y="3060688"/>
                    <a:pt x="3339768" y="3025213"/>
                  </a:cubicBezTo>
                  <a:lnTo>
                    <a:pt x="3339768" y="2806648"/>
                  </a:lnTo>
                  <a:cubicBezTo>
                    <a:pt x="3339768" y="2771173"/>
                    <a:pt x="3311009" y="2742414"/>
                    <a:pt x="3275534" y="2742414"/>
                  </a:cubicBezTo>
                  <a:close/>
                  <a:moveTo>
                    <a:pt x="2803499" y="2742414"/>
                  </a:moveTo>
                  <a:cubicBezTo>
                    <a:pt x="2768024" y="2742414"/>
                    <a:pt x="2739265" y="2771173"/>
                    <a:pt x="2739265" y="2806648"/>
                  </a:cubicBezTo>
                  <a:lnTo>
                    <a:pt x="2739265" y="3025213"/>
                  </a:lnTo>
                  <a:cubicBezTo>
                    <a:pt x="2739265" y="3060688"/>
                    <a:pt x="2768024" y="3089447"/>
                    <a:pt x="2803499" y="3089447"/>
                  </a:cubicBezTo>
                  <a:lnTo>
                    <a:pt x="2946129" y="3089447"/>
                  </a:lnTo>
                  <a:cubicBezTo>
                    <a:pt x="2981604" y="3089447"/>
                    <a:pt x="3010363" y="3060688"/>
                    <a:pt x="3010363" y="3025213"/>
                  </a:cubicBezTo>
                  <a:lnTo>
                    <a:pt x="3010363" y="2806648"/>
                  </a:lnTo>
                  <a:cubicBezTo>
                    <a:pt x="3010363" y="2771173"/>
                    <a:pt x="2981604" y="2742414"/>
                    <a:pt x="2946129" y="2742414"/>
                  </a:cubicBezTo>
                  <a:close/>
                  <a:moveTo>
                    <a:pt x="2474094" y="2742414"/>
                  </a:moveTo>
                  <a:cubicBezTo>
                    <a:pt x="2438619" y="2742414"/>
                    <a:pt x="2409860" y="2771173"/>
                    <a:pt x="2409860" y="2806648"/>
                  </a:cubicBezTo>
                  <a:lnTo>
                    <a:pt x="2409860" y="3025213"/>
                  </a:lnTo>
                  <a:cubicBezTo>
                    <a:pt x="2409860" y="3060688"/>
                    <a:pt x="2438619" y="3089447"/>
                    <a:pt x="2474094" y="3089447"/>
                  </a:cubicBezTo>
                  <a:lnTo>
                    <a:pt x="2616724" y="3089447"/>
                  </a:lnTo>
                  <a:cubicBezTo>
                    <a:pt x="2652199" y="3089447"/>
                    <a:pt x="2680958" y="3060688"/>
                    <a:pt x="2680958" y="3025213"/>
                  </a:cubicBezTo>
                  <a:lnTo>
                    <a:pt x="2680958" y="2806648"/>
                  </a:lnTo>
                  <a:cubicBezTo>
                    <a:pt x="2680958" y="2771173"/>
                    <a:pt x="2652199" y="2742414"/>
                    <a:pt x="2616724" y="2742414"/>
                  </a:cubicBezTo>
                  <a:close/>
                  <a:moveTo>
                    <a:pt x="1488377" y="2742414"/>
                  </a:moveTo>
                  <a:cubicBezTo>
                    <a:pt x="1452902" y="2742414"/>
                    <a:pt x="1424143" y="2771173"/>
                    <a:pt x="1424143" y="2806648"/>
                  </a:cubicBezTo>
                  <a:lnTo>
                    <a:pt x="1424143" y="3025213"/>
                  </a:lnTo>
                  <a:cubicBezTo>
                    <a:pt x="1424143" y="3060688"/>
                    <a:pt x="1452902" y="3089447"/>
                    <a:pt x="1488377" y="3089447"/>
                  </a:cubicBezTo>
                  <a:lnTo>
                    <a:pt x="1631007" y="3089447"/>
                  </a:lnTo>
                  <a:cubicBezTo>
                    <a:pt x="1666482" y="3089447"/>
                    <a:pt x="1695241" y="3060688"/>
                    <a:pt x="1695241" y="3025213"/>
                  </a:cubicBezTo>
                  <a:lnTo>
                    <a:pt x="1695241" y="2806648"/>
                  </a:lnTo>
                  <a:cubicBezTo>
                    <a:pt x="1695241" y="2771173"/>
                    <a:pt x="1666482" y="2742414"/>
                    <a:pt x="1631007" y="2742414"/>
                  </a:cubicBezTo>
                  <a:close/>
                  <a:moveTo>
                    <a:pt x="1158971" y="2742414"/>
                  </a:moveTo>
                  <a:cubicBezTo>
                    <a:pt x="1123496" y="2742414"/>
                    <a:pt x="1094737" y="2771173"/>
                    <a:pt x="1094737" y="2806648"/>
                  </a:cubicBezTo>
                  <a:lnTo>
                    <a:pt x="1094737" y="3025213"/>
                  </a:lnTo>
                  <a:cubicBezTo>
                    <a:pt x="1094737" y="3060688"/>
                    <a:pt x="1123496" y="3089447"/>
                    <a:pt x="1158971" y="3089447"/>
                  </a:cubicBezTo>
                  <a:lnTo>
                    <a:pt x="1301601" y="3089447"/>
                  </a:lnTo>
                  <a:cubicBezTo>
                    <a:pt x="1337076" y="3089447"/>
                    <a:pt x="1365835" y="3060688"/>
                    <a:pt x="1365835" y="3025213"/>
                  </a:cubicBezTo>
                  <a:lnTo>
                    <a:pt x="1365835" y="2806648"/>
                  </a:lnTo>
                  <a:cubicBezTo>
                    <a:pt x="1365835" y="2771173"/>
                    <a:pt x="1337076" y="2742414"/>
                    <a:pt x="1301601" y="2742414"/>
                  </a:cubicBezTo>
                  <a:close/>
                  <a:moveTo>
                    <a:pt x="829566" y="2742414"/>
                  </a:moveTo>
                  <a:cubicBezTo>
                    <a:pt x="794091" y="2742414"/>
                    <a:pt x="765332" y="2771173"/>
                    <a:pt x="765332" y="2806648"/>
                  </a:cubicBezTo>
                  <a:lnTo>
                    <a:pt x="765332" y="3025213"/>
                  </a:lnTo>
                  <a:cubicBezTo>
                    <a:pt x="765332" y="3060688"/>
                    <a:pt x="794091" y="3089447"/>
                    <a:pt x="829566" y="3089447"/>
                  </a:cubicBezTo>
                  <a:lnTo>
                    <a:pt x="972196" y="3089447"/>
                  </a:lnTo>
                  <a:cubicBezTo>
                    <a:pt x="1007671" y="3089447"/>
                    <a:pt x="1036430" y="3060688"/>
                    <a:pt x="1036430" y="3025213"/>
                  </a:cubicBezTo>
                  <a:lnTo>
                    <a:pt x="1036430" y="2806648"/>
                  </a:lnTo>
                  <a:cubicBezTo>
                    <a:pt x="1036430" y="2771173"/>
                    <a:pt x="1007671" y="2742414"/>
                    <a:pt x="972196" y="2742414"/>
                  </a:cubicBezTo>
                  <a:close/>
                  <a:moveTo>
                    <a:pt x="500161" y="2742414"/>
                  </a:moveTo>
                  <a:cubicBezTo>
                    <a:pt x="464686" y="2742414"/>
                    <a:pt x="435927" y="2771173"/>
                    <a:pt x="435927" y="2806648"/>
                  </a:cubicBezTo>
                  <a:lnTo>
                    <a:pt x="435927" y="3025213"/>
                  </a:lnTo>
                  <a:cubicBezTo>
                    <a:pt x="435927" y="3060688"/>
                    <a:pt x="464686" y="3089447"/>
                    <a:pt x="500161" y="3089447"/>
                  </a:cubicBezTo>
                  <a:lnTo>
                    <a:pt x="642791" y="3089447"/>
                  </a:lnTo>
                  <a:cubicBezTo>
                    <a:pt x="678266" y="3089447"/>
                    <a:pt x="707025" y="3060688"/>
                    <a:pt x="707025" y="3025213"/>
                  </a:cubicBezTo>
                  <a:lnTo>
                    <a:pt x="707025" y="2806648"/>
                  </a:lnTo>
                  <a:cubicBezTo>
                    <a:pt x="707025" y="2771173"/>
                    <a:pt x="678266" y="2742414"/>
                    <a:pt x="642791" y="2742414"/>
                  </a:cubicBezTo>
                  <a:close/>
                  <a:moveTo>
                    <a:pt x="170756" y="2742414"/>
                  </a:moveTo>
                  <a:cubicBezTo>
                    <a:pt x="135281" y="2742414"/>
                    <a:pt x="106522" y="2771173"/>
                    <a:pt x="106522" y="2806648"/>
                  </a:cubicBezTo>
                  <a:lnTo>
                    <a:pt x="106522" y="3025213"/>
                  </a:lnTo>
                  <a:cubicBezTo>
                    <a:pt x="106522" y="3060688"/>
                    <a:pt x="135281" y="3089447"/>
                    <a:pt x="170756" y="3089447"/>
                  </a:cubicBezTo>
                  <a:lnTo>
                    <a:pt x="313386" y="3089447"/>
                  </a:lnTo>
                  <a:cubicBezTo>
                    <a:pt x="348861" y="3089447"/>
                    <a:pt x="377620" y="3060688"/>
                    <a:pt x="377620" y="3025213"/>
                  </a:cubicBezTo>
                  <a:lnTo>
                    <a:pt x="377620" y="2806648"/>
                  </a:lnTo>
                  <a:cubicBezTo>
                    <a:pt x="377620" y="2771173"/>
                    <a:pt x="348861" y="2742414"/>
                    <a:pt x="313386" y="2742414"/>
                  </a:cubicBezTo>
                  <a:close/>
                  <a:moveTo>
                    <a:pt x="3791715" y="2239243"/>
                  </a:moveTo>
                  <a:cubicBezTo>
                    <a:pt x="3756240" y="2239243"/>
                    <a:pt x="3727481" y="2268002"/>
                    <a:pt x="3727481" y="2303477"/>
                  </a:cubicBezTo>
                  <a:lnTo>
                    <a:pt x="3727481" y="2522042"/>
                  </a:lnTo>
                  <a:cubicBezTo>
                    <a:pt x="3727481" y="2557517"/>
                    <a:pt x="3756240" y="2586276"/>
                    <a:pt x="3791715" y="2586276"/>
                  </a:cubicBezTo>
                  <a:lnTo>
                    <a:pt x="3934345" y="2586276"/>
                  </a:lnTo>
                  <a:cubicBezTo>
                    <a:pt x="3969820" y="2586276"/>
                    <a:pt x="3998579" y="2557517"/>
                    <a:pt x="3998579" y="2522042"/>
                  </a:cubicBezTo>
                  <a:lnTo>
                    <a:pt x="3998579" y="2303477"/>
                  </a:lnTo>
                  <a:cubicBezTo>
                    <a:pt x="3998579" y="2268002"/>
                    <a:pt x="3969820" y="2239243"/>
                    <a:pt x="3934345" y="2239243"/>
                  </a:cubicBezTo>
                  <a:close/>
                  <a:moveTo>
                    <a:pt x="3462309" y="2239243"/>
                  </a:moveTo>
                  <a:cubicBezTo>
                    <a:pt x="3426834" y="2239243"/>
                    <a:pt x="3398075" y="2268002"/>
                    <a:pt x="3398075" y="2303477"/>
                  </a:cubicBezTo>
                  <a:lnTo>
                    <a:pt x="3398075" y="2522042"/>
                  </a:lnTo>
                  <a:cubicBezTo>
                    <a:pt x="3398075" y="2557517"/>
                    <a:pt x="3426834" y="2586276"/>
                    <a:pt x="3462309" y="2586276"/>
                  </a:cubicBezTo>
                  <a:lnTo>
                    <a:pt x="3604939" y="2586276"/>
                  </a:lnTo>
                  <a:cubicBezTo>
                    <a:pt x="3640414" y="2586276"/>
                    <a:pt x="3669173" y="2557517"/>
                    <a:pt x="3669173" y="2522042"/>
                  </a:cubicBezTo>
                  <a:lnTo>
                    <a:pt x="3669173" y="2303477"/>
                  </a:lnTo>
                  <a:cubicBezTo>
                    <a:pt x="3669173" y="2268002"/>
                    <a:pt x="3640414" y="2239243"/>
                    <a:pt x="3604939" y="2239243"/>
                  </a:cubicBezTo>
                  <a:close/>
                  <a:moveTo>
                    <a:pt x="3132904" y="2239243"/>
                  </a:moveTo>
                  <a:cubicBezTo>
                    <a:pt x="3097429" y="2239243"/>
                    <a:pt x="3068670" y="2268002"/>
                    <a:pt x="3068670" y="2303477"/>
                  </a:cubicBezTo>
                  <a:lnTo>
                    <a:pt x="3068670" y="2522042"/>
                  </a:lnTo>
                  <a:cubicBezTo>
                    <a:pt x="3068670" y="2557517"/>
                    <a:pt x="3097429" y="2586276"/>
                    <a:pt x="3132904" y="2586276"/>
                  </a:cubicBezTo>
                  <a:lnTo>
                    <a:pt x="3275534" y="2586276"/>
                  </a:lnTo>
                  <a:cubicBezTo>
                    <a:pt x="3311009" y="2586276"/>
                    <a:pt x="3339768" y="2557517"/>
                    <a:pt x="3339768" y="2522042"/>
                  </a:cubicBezTo>
                  <a:lnTo>
                    <a:pt x="3339768" y="2303477"/>
                  </a:lnTo>
                  <a:cubicBezTo>
                    <a:pt x="3339768" y="2268002"/>
                    <a:pt x="3311009" y="2239243"/>
                    <a:pt x="3275534" y="2239243"/>
                  </a:cubicBezTo>
                  <a:close/>
                  <a:moveTo>
                    <a:pt x="2803499" y="2239243"/>
                  </a:moveTo>
                  <a:cubicBezTo>
                    <a:pt x="2768024" y="2239243"/>
                    <a:pt x="2739265" y="2268002"/>
                    <a:pt x="2739265" y="2303477"/>
                  </a:cubicBezTo>
                  <a:lnTo>
                    <a:pt x="2739265" y="2522042"/>
                  </a:lnTo>
                  <a:cubicBezTo>
                    <a:pt x="2739265" y="2557517"/>
                    <a:pt x="2768024" y="2586276"/>
                    <a:pt x="2803499" y="2586276"/>
                  </a:cubicBezTo>
                  <a:lnTo>
                    <a:pt x="2946129" y="2586276"/>
                  </a:lnTo>
                  <a:cubicBezTo>
                    <a:pt x="2981604" y="2586276"/>
                    <a:pt x="3010363" y="2557517"/>
                    <a:pt x="3010363" y="2522042"/>
                  </a:cubicBezTo>
                  <a:lnTo>
                    <a:pt x="3010363" y="2303477"/>
                  </a:lnTo>
                  <a:cubicBezTo>
                    <a:pt x="3010363" y="2268002"/>
                    <a:pt x="2981604" y="2239243"/>
                    <a:pt x="2946129" y="2239243"/>
                  </a:cubicBezTo>
                  <a:close/>
                  <a:moveTo>
                    <a:pt x="2474094" y="2239243"/>
                  </a:moveTo>
                  <a:cubicBezTo>
                    <a:pt x="2438619" y="2239243"/>
                    <a:pt x="2409860" y="2268002"/>
                    <a:pt x="2409860" y="2303477"/>
                  </a:cubicBezTo>
                  <a:lnTo>
                    <a:pt x="2409860" y="2522042"/>
                  </a:lnTo>
                  <a:cubicBezTo>
                    <a:pt x="2409860" y="2557517"/>
                    <a:pt x="2438619" y="2586276"/>
                    <a:pt x="2474094" y="2586276"/>
                  </a:cubicBezTo>
                  <a:lnTo>
                    <a:pt x="2616724" y="2586276"/>
                  </a:lnTo>
                  <a:cubicBezTo>
                    <a:pt x="2652199" y="2586276"/>
                    <a:pt x="2680958" y="2557517"/>
                    <a:pt x="2680958" y="2522042"/>
                  </a:cubicBezTo>
                  <a:lnTo>
                    <a:pt x="2680958" y="2303477"/>
                  </a:lnTo>
                  <a:cubicBezTo>
                    <a:pt x="2680958" y="2268002"/>
                    <a:pt x="2652199" y="2239243"/>
                    <a:pt x="2616724" y="2239243"/>
                  </a:cubicBezTo>
                  <a:close/>
                  <a:moveTo>
                    <a:pt x="1488377" y="2239243"/>
                  </a:moveTo>
                  <a:cubicBezTo>
                    <a:pt x="1452902" y="2239243"/>
                    <a:pt x="1424143" y="2268002"/>
                    <a:pt x="1424143" y="2303477"/>
                  </a:cubicBezTo>
                  <a:lnTo>
                    <a:pt x="1424143" y="2522042"/>
                  </a:lnTo>
                  <a:cubicBezTo>
                    <a:pt x="1424143" y="2557517"/>
                    <a:pt x="1452902" y="2586276"/>
                    <a:pt x="1488377" y="2586276"/>
                  </a:cubicBezTo>
                  <a:lnTo>
                    <a:pt x="1631007" y="2586276"/>
                  </a:lnTo>
                  <a:cubicBezTo>
                    <a:pt x="1666482" y="2586276"/>
                    <a:pt x="1695241" y="2557517"/>
                    <a:pt x="1695241" y="2522042"/>
                  </a:cubicBezTo>
                  <a:lnTo>
                    <a:pt x="1695241" y="2303477"/>
                  </a:lnTo>
                  <a:cubicBezTo>
                    <a:pt x="1695241" y="2268002"/>
                    <a:pt x="1666482" y="2239243"/>
                    <a:pt x="1631007" y="2239243"/>
                  </a:cubicBezTo>
                  <a:close/>
                  <a:moveTo>
                    <a:pt x="1158971" y="2239243"/>
                  </a:moveTo>
                  <a:cubicBezTo>
                    <a:pt x="1123496" y="2239243"/>
                    <a:pt x="1094737" y="2268002"/>
                    <a:pt x="1094737" y="2303477"/>
                  </a:cubicBezTo>
                  <a:lnTo>
                    <a:pt x="1094737" y="2522042"/>
                  </a:lnTo>
                  <a:cubicBezTo>
                    <a:pt x="1094737" y="2557517"/>
                    <a:pt x="1123496" y="2586276"/>
                    <a:pt x="1158971" y="2586276"/>
                  </a:cubicBezTo>
                  <a:lnTo>
                    <a:pt x="1301601" y="2586276"/>
                  </a:lnTo>
                  <a:cubicBezTo>
                    <a:pt x="1337076" y="2586276"/>
                    <a:pt x="1365835" y="2557517"/>
                    <a:pt x="1365835" y="2522042"/>
                  </a:cubicBezTo>
                  <a:lnTo>
                    <a:pt x="1365835" y="2303477"/>
                  </a:lnTo>
                  <a:cubicBezTo>
                    <a:pt x="1365835" y="2268002"/>
                    <a:pt x="1337076" y="2239243"/>
                    <a:pt x="1301601" y="2239243"/>
                  </a:cubicBezTo>
                  <a:close/>
                  <a:moveTo>
                    <a:pt x="829566" y="2239243"/>
                  </a:moveTo>
                  <a:cubicBezTo>
                    <a:pt x="794091" y="2239243"/>
                    <a:pt x="765332" y="2268002"/>
                    <a:pt x="765332" y="2303477"/>
                  </a:cubicBezTo>
                  <a:lnTo>
                    <a:pt x="765332" y="2522042"/>
                  </a:lnTo>
                  <a:cubicBezTo>
                    <a:pt x="765332" y="2557517"/>
                    <a:pt x="794091" y="2586276"/>
                    <a:pt x="829566" y="2586276"/>
                  </a:cubicBezTo>
                  <a:lnTo>
                    <a:pt x="972196" y="2586276"/>
                  </a:lnTo>
                  <a:cubicBezTo>
                    <a:pt x="1007671" y="2586276"/>
                    <a:pt x="1036430" y="2557517"/>
                    <a:pt x="1036430" y="2522042"/>
                  </a:cubicBezTo>
                  <a:lnTo>
                    <a:pt x="1036430" y="2303477"/>
                  </a:lnTo>
                  <a:cubicBezTo>
                    <a:pt x="1036430" y="2268002"/>
                    <a:pt x="1007671" y="2239243"/>
                    <a:pt x="972196" y="2239243"/>
                  </a:cubicBezTo>
                  <a:close/>
                  <a:moveTo>
                    <a:pt x="500161" y="2239243"/>
                  </a:moveTo>
                  <a:cubicBezTo>
                    <a:pt x="464686" y="2239243"/>
                    <a:pt x="435927" y="2268002"/>
                    <a:pt x="435927" y="2303477"/>
                  </a:cubicBezTo>
                  <a:lnTo>
                    <a:pt x="435927" y="2522042"/>
                  </a:lnTo>
                  <a:cubicBezTo>
                    <a:pt x="435927" y="2557517"/>
                    <a:pt x="464686" y="2586276"/>
                    <a:pt x="500161" y="2586276"/>
                  </a:cubicBezTo>
                  <a:lnTo>
                    <a:pt x="642791" y="2586276"/>
                  </a:lnTo>
                  <a:cubicBezTo>
                    <a:pt x="678266" y="2586276"/>
                    <a:pt x="707025" y="2557517"/>
                    <a:pt x="707025" y="2522042"/>
                  </a:cubicBezTo>
                  <a:lnTo>
                    <a:pt x="707025" y="2303477"/>
                  </a:lnTo>
                  <a:cubicBezTo>
                    <a:pt x="707025" y="2268002"/>
                    <a:pt x="678266" y="2239243"/>
                    <a:pt x="642791" y="2239243"/>
                  </a:cubicBezTo>
                  <a:close/>
                  <a:moveTo>
                    <a:pt x="170756" y="2239243"/>
                  </a:moveTo>
                  <a:cubicBezTo>
                    <a:pt x="135281" y="2239243"/>
                    <a:pt x="106522" y="2268002"/>
                    <a:pt x="106522" y="2303477"/>
                  </a:cubicBezTo>
                  <a:lnTo>
                    <a:pt x="106522" y="2522042"/>
                  </a:lnTo>
                  <a:cubicBezTo>
                    <a:pt x="106522" y="2557517"/>
                    <a:pt x="135281" y="2586276"/>
                    <a:pt x="170756" y="2586276"/>
                  </a:cubicBezTo>
                  <a:lnTo>
                    <a:pt x="313386" y="2586276"/>
                  </a:lnTo>
                  <a:cubicBezTo>
                    <a:pt x="348861" y="2586276"/>
                    <a:pt x="377620" y="2557517"/>
                    <a:pt x="377620" y="2522042"/>
                  </a:cubicBezTo>
                  <a:lnTo>
                    <a:pt x="377620" y="2303477"/>
                  </a:lnTo>
                  <a:cubicBezTo>
                    <a:pt x="377620" y="2268002"/>
                    <a:pt x="348861" y="2239243"/>
                    <a:pt x="313386" y="2239243"/>
                  </a:cubicBezTo>
                  <a:close/>
                  <a:moveTo>
                    <a:pt x="3791715" y="1736074"/>
                  </a:moveTo>
                  <a:cubicBezTo>
                    <a:pt x="3756240" y="1736074"/>
                    <a:pt x="3727481" y="1764833"/>
                    <a:pt x="3727481" y="1800308"/>
                  </a:cubicBezTo>
                  <a:lnTo>
                    <a:pt x="3727481" y="2018873"/>
                  </a:lnTo>
                  <a:cubicBezTo>
                    <a:pt x="3727481" y="2054348"/>
                    <a:pt x="3756240" y="2083107"/>
                    <a:pt x="3791715" y="2083107"/>
                  </a:cubicBezTo>
                  <a:lnTo>
                    <a:pt x="3934345" y="2083107"/>
                  </a:lnTo>
                  <a:cubicBezTo>
                    <a:pt x="3969820" y="2083107"/>
                    <a:pt x="3998579" y="2054348"/>
                    <a:pt x="3998579" y="2018873"/>
                  </a:cubicBezTo>
                  <a:lnTo>
                    <a:pt x="3998579" y="1800308"/>
                  </a:lnTo>
                  <a:cubicBezTo>
                    <a:pt x="3998579" y="1764833"/>
                    <a:pt x="3969820" y="1736074"/>
                    <a:pt x="3934345" y="1736074"/>
                  </a:cubicBezTo>
                  <a:close/>
                  <a:moveTo>
                    <a:pt x="3462309" y="1736074"/>
                  </a:moveTo>
                  <a:cubicBezTo>
                    <a:pt x="3426834" y="1736074"/>
                    <a:pt x="3398075" y="1764833"/>
                    <a:pt x="3398075" y="1800308"/>
                  </a:cubicBezTo>
                  <a:lnTo>
                    <a:pt x="3398075" y="2018873"/>
                  </a:lnTo>
                  <a:cubicBezTo>
                    <a:pt x="3398075" y="2054348"/>
                    <a:pt x="3426834" y="2083107"/>
                    <a:pt x="3462309" y="2083107"/>
                  </a:cubicBezTo>
                  <a:lnTo>
                    <a:pt x="3604939" y="2083107"/>
                  </a:lnTo>
                  <a:cubicBezTo>
                    <a:pt x="3640414" y="2083107"/>
                    <a:pt x="3669173" y="2054348"/>
                    <a:pt x="3669173" y="2018873"/>
                  </a:cubicBezTo>
                  <a:lnTo>
                    <a:pt x="3669173" y="1800308"/>
                  </a:lnTo>
                  <a:cubicBezTo>
                    <a:pt x="3669173" y="1764833"/>
                    <a:pt x="3640414" y="1736074"/>
                    <a:pt x="3604939" y="1736074"/>
                  </a:cubicBezTo>
                  <a:close/>
                  <a:moveTo>
                    <a:pt x="3132904" y="1736074"/>
                  </a:moveTo>
                  <a:cubicBezTo>
                    <a:pt x="3097429" y="1736074"/>
                    <a:pt x="3068670" y="1764833"/>
                    <a:pt x="3068670" y="1800308"/>
                  </a:cubicBezTo>
                  <a:lnTo>
                    <a:pt x="3068670" y="2018873"/>
                  </a:lnTo>
                  <a:cubicBezTo>
                    <a:pt x="3068670" y="2054348"/>
                    <a:pt x="3097429" y="2083107"/>
                    <a:pt x="3132904" y="2083107"/>
                  </a:cubicBezTo>
                  <a:lnTo>
                    <a:pt x="3275534" y="2083107"/>
                  </a:lnTo>
                  <a:cubicBezTo>
                    <a:pt x="3311009" y="2083107"/>
                    <a:pt x="3339768" y="2054348"/>
                    <a:pt x="3339768" y="2018873"/>
                  </a:cubicBezTo>
                  <a:lnTo>
                    <a:pt x="3339768" y="1800308"/>
                  </a:lnTo>
                  <a:cubicBezTo>
                    <a:pt x="3339768" y="1764833"/>
                    <a:pt x="3311009" y="1736074"/>
                    <a:pt x="3275534" y="1736074"/>
                  </a:cubicBezTo>
                  <a:close/>
                  <a:moveTo>
                    <a:pt x="2803499" y="1736074"/>
                  </a:moveTo>
                  <a:cubicBezTo>
                    <a:pt x="2768024" y="1736074"/>
                    <a:pt x="2739265" y="1764833"/>
                    <a:pt x="2739265" y="1800308"/>
                  </a:cubicBezTo>
                  <a:lnTo>
                    <a:pt x="2739265" y="2018873"/>
                  </a:lnTo>
                  <a:cubicBezTo>
                    <a:pt x="2739265" y="2054348"/>
                    <a:pt x="2768024" y="2083107"/>
                    <a:pt x="2803499" y="2083107"/>
                  </a:cubicBezTo>
                  <a:lnTo>
                    <a:pt x="2946129" y="2083107"/>
                  </a:lnTo>
                  <a:cubicBezTo>
                    <a:pt x="2981604" y="2083107"/>
                    <a:pt x="3010363" y="2054348"/>
                    <a:pt x="3010363" y="2018873"/>
                  </a:cubicBezTo>
                  <a:lnTo>
                    <a:pt x="3010363" y="1800308"/>
                  </a:lnTo>
                  <a:cubicBezTo>
                    <a:pt x="3010363" y="1764833"/>
                    <a:pt x="2981604" y="1736074"/>
                    <a:pt x="2946129" y="1736074"/>
                  </a:cubicBezTo>
                  <a:close/>
                  <a:moveTo>
                    <a:pt x="2474094" y="1736074"/>
                  </a:moveTo>
                  <a:cubicBezTo>
                    <a:pt x="2438619" y="1736074"/>
                    <a:pt x="2409860" y="1764833"/>
                    <a:pt x="2409860" y="1800308"/>
                  </a:cubicBezTo>
                  <a:lnTo>
                    <a:pt x="2409860" y="2018873"/>
                  </a:lnTo>
                  <a:cubicBezTo>
                    <a:pt x="2409860" y="2054348"/>
                    <a:pt x="2438619" y="2083107"/>
                    <a:pt x="2474094" y="2083107"/>
                  </a:cubicBezTo>
                  <a:lnTo>
                    <a:pt x="2616724" y="2083107"/>
                  </a:lnTo>
                  <a:cubicBezTo>
                    <a:pt x="2652199" y="2083107"/>
                    <a:pt x="2680958" y="2054348"/>
                    <a:pt x="2680958" y="2018873"/>
                  </a:cubicBezTo>
                  <a:lnTo>
                    <a:pt x="2680958" y="1800308"/>
                  </a:lnTo>
                  <a:cubicBezTo>
                    <a:pt x="2680958" y="1764833"/>
                    <a:pt x="2652199" y="1736074"/>
                    <a:pt x="2616724" y="1736074"/>
                  </a:cubicBezTo>
                  <a:close/>
                  <a:moveTo>
                    <a:pt x="1488377" y="1736074"/>
                  </a:moveTo>
                  <a:cubicBezTo>
                    <a:pt x="1452902" y="1736074"/>
                    <a:pt x="1424143" y="1764833"/>
                    <a:pt x="1424143" y="1800308"/>
                  </a:cubicBezTo>
                  <a:lnTo>
                    <a:pt x="1424143" y="2018873"/>
                  </a:lnTo>
                  <a:cubicBezTo>
                    <a:pt x="1424143" y="2054348"/>
                    <a:pt x="1452902" y="2083107"/>
                    <a:pt x="1488377" y="2083107"/>
                  </a:cubicBezTo>
                  <a:lnTo>
                    <a:pt x="1631007" y="2083107"/>
                  </a:lnTo>
                  <a:cubicBezTo>
                    <a:pt x="1666482" y="2083107"/>
                    <a:pt x="1695241" y="2054348"/>
                    <a:pt x="1695241" y="2018873"/>
                  </a:cubicBezTo>
                  <a:lnTo>
                    <a:pt x="1695241" y="1800308"/>
                  </a:lnTo>
                  <a:cubicBezTo>
                    <a:pt x="1695241" y="1764833"/>
                    <a:pt x="1666482" y="1736074"/>
                    <a:pt x="1631007" y="1736074"/>
                  </a:cubicBezTo>
                  <a:close/>
                  <a:moveTo>
                    <a:pt x="1158971" y="1736074"/>
                  </a:moveTo>
                  <a:cubicBezTo>
                    <a:pt x="1123496" y="1736074"/>
                    <a:pt x="1094737" y="1764833"/>
                    <a:pt x="1094737" y="1800308"/>
                  </a:cubicBezTo>
                  <a:lnTo>
                    <a:pt x="1094737" y="2018873"/>
                  </a:lnTo>
                  <a:cubicBezTo>
                    <a:pt x="1094737" y="2054348"/>
                    <a:pt x="1123496" y="2083107"/>
                    <a:pt x="1158971" y="2083107"/>
                  </a:cubicBezTo>
                  <a:lnTo>
                    <a:pt x="1301601" y="2083107"/>
                  </a:lnTo>
                  <a:cubicBezTo>
                    <a:pt x="1337076" y="2083107"/>
                    <a:pt x="1365835" y="2054348"/>
                    <a:pt x="1365835" y="2018873"/>
                  </a:cubicBezTo>
                  <a:lnTo>
                    <a:pt x="1365835" y="1800308"/>
                  </a:lnTo>
                  <a:cubicBezTo>
                    <a:pt x="1365835" y="1764833"/>
                    <a:pt x="1337076" y="1736074"/>
                    <a:pt x="1301601" y="1736074"/>
                  </a:cubicBezTo>
                  <a:close/>
                  <a:moveTo>
                    <a:pt x="829566" y="1736074"/>
                  </a:moveTo>
                  <a:cubicBezTo>
                    <a:pt x="794091" y="1736074"/>
                    <a:pt x="765332" y="1764833"/>
                    <a:pt x="765332" y="1800308"/>
                  </a:cubicBezTo>
                  <a:lnTo>
                    <a:pt x="765332" y="2018873"/>
                  </a:lnTo>
                  <a:cubicBezTo>
                    <a:pt x="765332" y="2054348"/>
                    <a:pt x="794091" y="2083107"/>
                    <a:pt x="829566" y="2083107"/>
                  </a:cubicBezTo>
                  <a:lnTo>
                    <a:pt x="972196" y="2083107"/>
                  </a:lnTo>
                  <a:cubicBezTo>
                    <a:pt x="1007671" y="2083107"/>
                    <a:pt x="1036430" y="2054348"/>
                    <a:pt x="1036430" y="2018873"/>
                  </a:cubicBezTo>
                  <a:lnTo>
                    <a:pt x="1036430" y="1800308"/>
                  </a:lnTo>
                  <a:cubicBezTo>
                    <a:pt x="1036430" y="1764833"/>
                    <a:pt x="1007671" y="1736074"/>
                    <a:pt x="972196" y="1736074"/>
                  </a:cubicBezTo>
                  <a:close/>
                  <a:moveTo>
                    <a:pt x="500161" y="1736074"/>
                  </a:moveTo>
                  <a:cubicBezTo>
                    <a:pt x="464686" y="1736074"/>
                    <a:pt x="435927" y="1764833"/>
                    <a:pt x="435927" y="1800308"/>
                  </a:cubicBezTo>
                  <a:lnTo>
                    <a:pt x="435927" y="2018873"/>
                  </a:lnTo>
                  <a:cubicBezTo>
                    <a:pt x="435927" y="2054348"/>
                    <a:pt x="464686" y="2083107"/>
                    <a:pt x="500161" y="2083107"/>
                  </a:cubicBezTo>
                  <a:lnTo>
                    <a:pt x="642791" y="2083107"/>
                  </a:lnTo>
                  <a:cubicBezTo>
                    <a:pt x="678266" y="2083107"/>
                    <a:pt x="707025" y="2054348"/>
                    <a:pt x="707025" y="2018873"/>
                  </a:cubicBezTo>
                  <a:lnTo>
                    <a:pt x="707025" y="1800308"/>
                  </a:lnTo>
                  <a:cubicBezTo>
                    <a:pt x="707025" y="1764833"/>
                    <a:pt x="678266" y="1736074"/>
                    <a:pt x="642791" y="1736074"/>
                  </a:cubicBezTo>
                  <a:close/>
                  <a:moveTo>
                    <a:pt x="170756" y="1736074"/>
                  </a:moveTo>
                  <a:cubicBezTo>
                    <a:pt x="135281" y="1736074"/>
                    <a:pt x="106522" y="1764833"/>
                    <a:pt x="106522" y="1800308"/>
                  </a:cubicBezTo>
                  <a:lnTo>
                    <a:pt x="106522" y="2018873"/>
                  </a:lnTo>
                  <a:cubicBezTo>
                    <a:pt x="106522" y="2054348"/>
                    <a:pt x="135281" y="2083107"/>
                    <a:pt x="170756" y="2083107"/>
                  </a:cubicBezTo>
                  <a:lnTo>
                    <a:pt x="313386" y="2083107"/>
                  </a:lnTo>
                  <a:cubicBezTo>
                    <a:pt x="348861" y="2083107"/>
                    <a:pt x="377620" y="2054348"/>
                    <a:pt x="377620" y="2018873"/>
                  </a:cubicBezTo>
                  <a:lnTo>
                    <a:pt x="377620" y="1800308"/>
                  </a:lnTo>
                  <a:cubicBezTo>
                    <a:pt x="377620" y="1764833"/>
                    <a:pt x="348861" y="1736074"/>
                    <a:pt x="313386" y="1736074"/>
                  </a:cubicBezTo>
                  <a:close/>
                  <a:moveTo>
                    <a:pt x="3791715" y="1232905"/>
                  </a:moveTo>
                  <a:cubicBezTo>
                    <a:pt x="3756240" y="1232905"/>
                    <a:pt x="3727481" y="1261664"/>
                    <a:pt x="3727481" y="1297139"/>
                  </a:cubicBezTo>
                  <a:lnTo>
                    <a:pt x="3727481" y="1515704"/>
                  </a:lnTo>
                  <a:cubicBezTo>
                    <a:pt x="3727481" y="1551179"/>
                    <a:pt x="3756240" y="1579938"/>
                    <a:pt x="3791715" y="1579938"/>
                  </a:cubicBezTo>
                  <a:lnTo>
                    <a:pt x="3934345" y="1579938"/>
                  </a:lnTo>
                  <a:cubicBezTo>
                    <a:pt x="3969820" y="1579938"/>
                    <a:pt x="3998579" y="1551179"/>
                    <a:pt x="3998579" y="1515704"/>
                  </a:cubicBezTo>
                  <a:lnTo>
                    <a:pt x="3998579" y="1297139"/>
                  </a:lnTo>
                  <a:cubicBezTo>
                    <a:pt x="3998579" y="1261664"/>
                    <a:pt x="3969820" y="1232905"/>
                    <a:pt x="3934345" y="1232905"/>
                  </a:cubicBezTo>
                  <a:close/>
                  <a:moveTo>
                    <a:pt x="3462309" y="1232905"/>
                  </a:moveTo>
                  <a:cubicBezTo>
                    <a:pt x="3426834" y="1232905"/>
                    <a:pt x="3398075" y="1261664"/>
                    <a:pt x="3398075" y="1297139"/>
                  </a:cubicBezTo>
                  <a:lnTo>
                    <a:pt x="3398075" y="1515704"/>
                  </a:lnTo>
                  <a:cubicBezTo>
                    <a:pt x="3398075" y="1551179"/>
                    <a:pt x="3426834" y="1579938"/>
                    <a:pt x="3462309" y="1579938"/>
                  </a:cubicBezTo>
                  <a:lnTo>
                    <a:pt x="3604939" y="1579938"/>
                  </a:lnTo>
                  <a:cubicBezTo>
                    <a:pt x="3640414" y="1579938"/>
                    <a:pt x="3669173" y="1551179"/>
                    <a:pt x="3669173" y="1515704"/>
                  </a:cubicBezTo>
                  <a:lnTo>
                    <a:pt x="3669173" y="1297139"/>
                  </a:lnTo>
                  <a:cubicBezTo>
                    <a:pt x="3669173" y="1261664"/>
                    <a:pt x="3640414" y="1232905"/>
                    <a:pt x="3604939" y="1232905"/>
                  </a:cubicBezTo>
                  <a:close/>
                  <a:moveTo>
                    <a:pt x="3132904" y="1232905"/>
                  </a:moveTo>
                  <a:cubicBezTo>
                    <a:pt x="3097429" y="1232905"/>
                    <a:pt x="3068670" y="1261664"/>
                    <a:pt x="3068670" y="1297139"/>
                  </a:cubicBezTo>
                  <a:lnTo>
                    <a:pt x="3068670" y="1515704"/>
                  </a:lnTo>
                  <a:cubicBezTo>
                    <a:pt x="3068670" y="1551179"/>
                    <a:pt x="3097429" y="1579938"/>
                    <a:pt x="3132904" y="1579938"/>
                  </a:cubicBezTo>
                  <a:lnTo>
                    <a:pt x="3275534" y="1579938"/>
                  </a:lnTo>
                  <a:cubicBezTo>
                    <a:pt x="3311009" y="1579938"/>
                    <a:pt x="3339768" y="1551179"/>
                    <a:pt x="3339768" y="1515704"/>
                  </a:cubicBezTo>
                  <a:lnTo>
                    <a:pt x="3339768" y="1297139"/>
                  </a:lnTo>
                  <a:cubicBezTo>
                    <a:pt x="3339768" y="1261664"/>
                    <a:pt x="3311009" y="1232905"/>
                    <a:pt x="3275534" y="1232905"/>
                  </a:cubicBezTo>
                  <a:close/>
                  <a:moveTo>
                    <a:pt x="2803499" y="1232905"/>
                  </a:moveTo>
                  <a:cubicBezTo>
                    <a:pt x="2768024" y="1232905"/>
                    <a:pt x="2739265" y="1261664"/>
                    <a:pt x="2739265" y="1297139"/>
                  </a:cubicBezTo>
                  <a:lnTo>
                    <a:pt x="2739265" y="1515704"/>
                  </a:lnTo>
                  <a:cubicBezTo>
                    <a:pt x="2739265" y="1551179"/>
                    <a:pt x="2768024" y="1579938"/>
                    <a:pt x="2803499" y="1579938"/>
                  </a:cubicBezTo>
                  <a:lnTo>
                    <a:pt x="2946129" y="1579938"/>
                  </a:lnTo>
                  <a:cubicBezTo>
                    <a:pt x="2981604" y="1579938"/>
                    <a:pt x="3010363" y="1551179"/>
                    <a:pt x="3010363" y="1515704"/>
                  </a:cubicBezTo>
                  <a:lnTo>
                    <a:pt x="3010363" y="1297139"/>
                  </a:lnTo>
                  <a:cubicBezTo>
                    <a:pt x="3010363" y="1261664"/>
                    <a:pt x="2981604" y="1232905"/>
                    <a:pt x="2946129" y="1232905"/>
                  </a:cubicBezTo>
                  <a:close/>
                  <a:moveTo>
                    <a:pt x="2474094" y="1232905"/>
                  </a:moveTo>
                  <a:cubicBezTo>
                    <a:pt x="2438619" y="1232905"/>
                    <a:pt x="2409860" y="1261664"/>
                    <a:pt x="2409860" y="1297139"/>
                  </a:cubicBezTo>
                  <a:lnTo>
                    <a:pt x="2409860" y="1515704"/>
                  </a:lnTo>
                  <a:cubicBezTo>
                    <a:pt x="2409860" y="1551179"/>
                    <a:pt x="2438619" y="1579938"/>
                    <a:pt x="2474094" y="1579938"/>
                  </a:cubicBezTo>
                  <a:lnTo>
                    <a:pt x="2616724" y="1579938"/>
                  </a:lnTo>
                  <a:cubicBezTo>
                    <a:pt x="2652199" y="1579938"/>
                    <a:pt x="2680958" y="1551179"/>
                    <a:pt x="2680958" y="1515704"/>
                  </a:cubicBezTo>
                  <a:lnTo>
                    <a:pt x="2680958" y="1297139"/>
                  </a:lnTo>
                  <a:cubicBezTo>
                    <a:pt x="2680958" y="1261664"/>
                    <a:pt x="2652199" y="1232905"/>
                    <a:pt x="2616724" y="1232905"/>
                  </a:cubicBezTo>
                  <a:close/>
                  <a:moveTo>
                    <a:pt x="1488377" y="1232905"/>
                  </a:moveTo>
                  <a:cubicBezTo>
                    <a:pt x="1452902" y="1232905"/>
                    <a:pt x="1424143" y="1261664"/>
                    <a:pt x="1424143" y="1297139"/>
                  </a:cubicBezTo>
                  <a:lnTo>
                    <a:pt x="1424143" y="1515704"/>
                  </a:lnTo>
                  <a:cubicBezTo>
                    <a:pt x="1424143" y="1551179"/>
                    <a:pt x="1452902" y="1579938"/>
                    <a:pt x="1488377" y="1579938"/>
                  </a:cubicBezTo>
                  <a:lnTo>
                    <a:pt x="1631007" y="1579938"/>
                  </a:lnTo>
                  <a:cubicBezTo>
                    <a:pt x="1666482" y="1579938"/>
                    <a:pt x="1695241" y="1551179"/>
                    <a:pt x="1695241" y="1515704"/>
                  </a:cubicBezTo>
                  <a:lnTo>
                    <a:pt x="1695241" y="1297139"/>
                  </a:lnTo>
                  <a:cubicBezTo>
                    <a:pt x="1695241" y="1261664"/>
                    <a:pt x="1666482" y="1232905"/>
                    <a:pt x="1631007" y="1232905"/>
                  </a:cubicBezTo>
                  <a:close/>
                  <a:moveTo>
                    <a:pt x="1158971" y="1232905"/>
                  </a:moveTo>
                  <a:cubicBezTo>
                    <a:pt x="1123496" y="1232905"/>
                    <a:pt x="1094737" y="1261664"/>
                    <a:pt x="1094737" y="1297139"/>
                  </a:cubicBezTo>
                  <a:lnTo>
                    <a:pt x="1094737" y="1515704"/>
                  </a:lnTo>
                  <a:cubicBezTo>
                    <a:pt x="1094737" y="1551179"/>
                    <a:pt x="1123496" y="1579938"/>
                    <a:pt x="1158971" y="1579938"/>
                  </a:cubicBezTo>
                  <a:lnTo>
                    <a:pt x="1301601" y="1579938"/>
                  </a:lnTo>
                  <a:cubicBezTo>
                    <a:pt x="1337076" y="1579938"/>
                    <a:pt x="1365835" y="1551179"/>
                    <a:pt x="1365835" y="1515704"/>
                  </a:cubicBezTo>
                  <a:lnTo>
                    <a:pt x="1365835" y="1297139"/>
                  </a:lnTo>
                  <a:cubicBezTo>
                    <a:pt x="1365835" y="1261664"/>
                    <a:pt x="1337076" y="1232905"/>
                    <a:pt x="1301601" y="1232905"/>
                  </a:cubicBezTo>
                  <a:close/>
                  <a:moveTo>
                    <a:pt x="829566" y="1232905"/>
                  </a:moveTo>
                  <a:cubicBezTo>
                    <a:pt x="794091" y="1232905"/>
                    <a:pt x="765332" y="1261664"/>
                    <a:pt x="765332" y="1297139"/>
                  </a:cubicBezTo>
                  <a:lnTo>
                    <a:pt x="765332" y="1515704"/>
                  </a:lnTo>
                  <a:cubicBezTo>
                    <a:pt x="765332" y="1551179"/>
                    <a:pt x="794091" y="1579938"/>
                    <a:pt x="829566" y="1579938"/>
                  </a:cubicBezTo>
                  <a:lnTo>
                    <a:pt x="972196" y="1579938"/>
                  </a:lnTo>
                  <a:cubicBezTo>
                    <a:pt x="1007671" y="1579938"/>
                    <a:pt x="1036430" y="1551179"/>
                    <a:pt x="1036430" y="1515704"/>
                  </a:cubicBezTo>
                  <a:lnTo>
                    <a:pt x="1036430" y="1297139"/>
                  </a:lnTo>
                  <a:cubicBezTo>
                    <a:pt x="1036430" y="1261664"/>
                    <a:pt x="1007671" y="1232905"/>
                    <a:pt x="972196" y="1232905"/>
                  </a:cubicBezTo>
                  <a:close/>
                  <a:moveTo>
                    <a:pt x="500161" y="1232905"/>
                  </a:moveTo>
                  <a:cubicBezTo>
                    <a:pt x="464686" y="1232905"/>
                    <a:pt x="435927" y="1261664"/>
                    <a:pt x="435927" y="1297139"/>
                  </a:cubicBezTo>
                  <a:lnTo>
                    <a:pt x="435927" y="1515704"/>
                  </a:lnTo>
                  <a:cubicBezTo>
                    <a:pt x="435927" y="1551179"/>
                    <a:pt x="464686" y="1579938"/>
                    <a:pt x="500161" y="1579938"/>
                  </a:cubicBezTo>
                  <a:lnTo>
                    <a:pt x="642791" y="1579938"/>
                  </a:lnTo>
                  <a:cubicBezTo>
                    <a:pt x="678266" y="1579938"/>
                    <a:pt x="707025" y="1551179"/>
                    <a:pt x="707025" y="1515704"/>
                  </a:cubicBezTo>
                  <a:lnTo>
                    <a:pt x="707025" y="1297139"/>
                  </a:lnTo>
                  <a:cubicBezTo>
                    <a:pt x="707025" y="1261664"/>
                    <a:pt x="678266" y="1232905"/>
                    <a:pt x="642791" y="1232905"/>
                  </a:cubicBezTo>
                  <a:close/>
                  <a:moveTo>
                    <a:pt x="170756" y="1232905"/>
                  </a:moveTo>
                  <a:cubicBezTo>
                    <a:pt x="135281" y="1232905"/>
                    <a:pt x="106522" y="1261664"/>
                    <a:pt x="106522" y="1297139"/>
                  </a:cubicBezTo>
                  <a:lnTo>
                    <a:pt x="106522" y="1515704"/>
                  </a:lnTo>
                  <a:cubicBezTo>
                    <a:pt x="106522" y="1551179"/>
                    <a:pt x="135281" y="1579938"/>
                    <a:pt x="170756" y="1579938"/>
                  </a:cubicBezTo>
                  <a:lnTo>
                    <a:pt x="313386" y="1579938"/>
                  </a:lnTo>
                  <a:cubicBezTo>
                    <a:pt x="348861" y="1579938"/>
                    <a:pt x="377620" y="1551179"/>
                    <a:pt x="377620" y="1515704"/>
                  </a:cubicBezTo>
                  <a:lnTo>
                    <a:pt x="377620" y="1297139"/>
                  </a:lnTo>
                  <a:cubicBezTo>
                    <a:pt x="377620" y="1261664"/>
                    <a:pt x="348861" y="1232905"/>
                    <a:pt x="313386" y="1232905"/>
                  </a:cubicBezTo>
                  <a:close/>
                  <a:moveTo>
                    <a:pt x="3791715" y="729736"/>
                  </a:moveTo>
                  <a:cubicBezTo>
                    <a:pt x="3756240" y="729736"/>
                    <a:pt x="3727481" y="758495"/>
                    <a:pt x="3727481" y="793970"/>
                  </a:cubicBezTo>
                  <a:lnTo>
                    <a:pt x="3727481" y="1012535"/>
                  </a:lnTo>
                  <a:cubicBezTo>
                    <a:pt x="3727481" y="1048010"/>
                    <a:pt x="3756240" y="1076769"/>
                    <a:pt x="3791715" y="1076769"/>
                  </a:cubicBezTo>
                  <a:lnTo>
                    <a:pt x="3934345" y="1076769"/>
                  </a:lnTo>
                  <a:cubicBezTo>
                    <a:pt x="3969820" y="1076769"/>
                    <a:pt x="3998579" y="1048010"/>
                    <a:pt x="3998579" y="1012535"/>
                  </a:cubicBezTo>
                  <a:lnTo>
                    <a:pt x="3998579" y="793970"/>
                  </a:lnTo>
                  <a:cubicBezTo>
                    <a:pt x="3998579" y="758495"/>
                    <a:pt x="3969820" y="729736"/>
                    <a:pt x="3934345" y="729736"/>
                  </a:cubicBezTo>
                  <a:close/>
                  <a:moveTo>
                    <a:pt x="3462309" y="729736"/>
                  </a:moveTo>
                  <a:cubicBezTo>
                    <a:pt x="3426834" y="729736"/>
                    <a:pt x="3398075" y="758495"/>
                    <a:pt x="3398075" y="793970"/>
                  </a:cubicBezTo>
                  <a:lnTo>
                    <a:pt x="3398075" y="1012535"/>
                  </a:lnTo>
                  <a:cubicBezTo>
                    <a:pt x="3398075" y="1048010"/>
                    <a:pt x="3426834" y="1076769"/>
                    <a:pt x="3462309" y="1076769"/>
                  </a:cubicBezTo>
                  <a:lnTo>
                    <a:pt x="3604939" y="1076769"/>
                  </a:lnTo>
                  <a:cubicBezTo>
                    <a:pt x="3640414" y="1076769"/>
                    <a:pt x="3669173" y="1048010"/>
                    <a:pt x="3669173" y="1012535"/>
                  </a:cubicBezTo>
                  <a:lnTo>
                    <a:pt x="3669173" y="793970"/>
                  </a:lnTo>
                  <a:cubicBezTo>
                    <a:pt x="3669173" y="758495"/>
                    <a:pt x="3640414" y="729736"/>
                    <a:pt x="3604939" y="729736"/>
                  </a:cubicBezTo>
                  <a:close/>
                  <a:moveTo>
                    <a:pt x="3132904" y="729736"/>
                  </a:moveTo>
                  <a:cubicBezTo>
                    <a:pt x="3097429" y="729736"/>
                    <a:pt x="3068670" y="758495"/>
                    <a:pt x="3068670" y="793970"/>
                  </a:cubicBezTo>
                  <a:lnTo>
                    <a:pt x="3068670" y="1012535"/>
                  </a:lnTo>
                  <a:cubicBezTo>
                    <a:pt x="3068670" y="1048010"/>
                    <a:pt x="3097429" y="1076769"/>
                    <a:pt x="3132904" y="1076769"/>
                  </a:cubicBezTo>
                  <a:lnTo>
                    <a:pt x="3275534" y="1076769"/>
                  </a:lnTo>
                  <a:cubicBezTo>
                    <a:pt x="3311009" y="1076769"/>
                    <a:pt x="3339768" y="1048010"/>
                    <a:pt x="3339768" y="1012535"/>
                  </a:cubicBezTo>
                  <a:lnTo>
                    <a:pt x="3339768" y="793970"/>
                  </a:lnTo>
                  <a:cubicBezTo>
                    <a:pt x="3339768" y="758495"/>
                    <a:pt x="3311009" y="729736"/>
                    <a:pt x="3275534" y="729736"/>
                  </a:cubicBezTo>
                  <a:close/>
                  <a:moveTo>
                    <a:pt x="2803499" y="729736"/>
                  </a:moveTo>
                  <a:cubicBezTo>
                    <a:pt x="2768024" y="729736"/>
                    <a:pt x="2739265" y="758495"/>
                    <a:pt x="2739265" y="793970"/>
                  </a:cubicBezTo>
                  <a:lnTo>
                    <a:pt x="2739265" y="1012535"/>
                  </a:lnTo>
                  <a:cubicBezTo>
                    <a:pt x="2739265" y="1048010"/>
                    <a:pt x="2768024" y="1076769"/>
                    <a:pt x="2803499" y="1076769"/>
                  </a:cubicBezTo>
                  <a:lnTo>
                    <a:pt x="2946129" y="1076769"/>
                  </a:lnTo>
                  <a:cubicBezTo>
                    <a:pt x="2981604" y="1076769"/>
                    <a:pt x="3010363" y="1048010"/>
                    <a:pt x="3010363" y="1012535"/>
                  </a:cubicBezTo>
                  <a:lnTo>
                    <a:pt x="3010363" y="793970"/>
                  </a:lnTo>
                  <a:cubicBezTo>
                    <a:pt x="3010363" y="758495"/>
                    <a:pt x="2981604" y="729736"/>
                    <a:pt x="2946129" y="729736"/>
                  </a:cubicBezTo>
                  <a:close/>
                  <a:moveTo>
                    <a:pt x="2474094" y="729736"/>
                  </a:moveTo>
                  <a:cubicBezTo>
                    <a:pt x="2438619" y="729736"/>
                    <a:pt x="2409860" y="758495"/>
                    <a:pt x="2409860" y="793970"/>
                  </a:cubicBezTo>
                  <a:lnTo>
                    <a:pt x="2409860" y="1012535"/>
                  </a:lnTo>
                  <a:cubicBezTo>
                    <a:pt x="2409860" y="1048010"/>
                    <a:pt x="2438619" y="1076769"/>
                    <a:pt x="2474094" y="1076769"/>
                  </a:cubicBezTo>
                  <a:lnTo>
                    <a:pt x="2616724" y="1076769"/>
                  </a:lnTo>
                  <a:cubicBezTo>
                    <a:pt x="2652199" y="1076769"/>
                    <a:pt x="2680958" y="1048010"/>
                    <a:pt x="2680958" y="1012535"/>
                  </a:cubicBezTo>
                  <a:lnTo>
                    <a:pt x="2680958" y="793970"/>
                  </a:lnTo>
                  <a:cubicBezTo>
                    <a:pt x="2680958" y="758495"/>
                    <a:pt x="2652199" y="729736"/>
                    <a:pt x="2616724" y="729736"/>
                  </a:cubicBezTo>
                  <a:close/>
                  <a:moveTo>
                    <a:pt x="1488377" y="729736"/>
                  </a:moveTo>
                  <a:cubicBezTo>
                    <a:pt x="1452902" y="729736"/>
                    <a:pt x="1424143" y="758495"/>
                    <a:pt x="1424143" y="793970"/>
                  </a:cubicBezTo>
                  <a:lnTo>
                    <a:pt x="1424143" y="1012535"/>
                  </a:lnTo>
                  <a:cubicBezTo>
                    <a:pt x="1424143" y="1048010"/>
                    <a:pt x="1452902" y="1076769"/>
                    <a:pt x="1488377" y="1076769"/>
                  </a:cubicBezTo>
                  <a:lnTo>
                    <a:pt x="1631007" y="1076769"/>
                  </a:lnTo>
                  <a:cubicBezTo>
                    <a:pt x="1666482" y="1076769"/>
                    <a:pt x="1695241" y="1048010"/>
                    <a:pt x="1695241" y="1012535"/>
                  </a:cubicBezTo>
                  <a:lnTo>
                    <a:pt x="1695241" y="793970"/>
                  </a:lnTo>
                  <a:cubicBezTo>
                    <a:pt x="1695241" y="758495"/>
                    <a:pt x="1666482" y="729736"/>
                    <a:pt x="1631007" y="729736"/>
                  </a:cubicBezTo>
                  <a:close/>
                  <a:moveTo>
                    <a:pt x="1158971" y="729736"/>
                  </a:moveTo>
                  <a:cubicBezTo>
                    <a:pt x="1123496" y="729736"/>
                    <a:pt x="1094737" y="758495"/>
                    <a:pt x="1094737" y="793970"/>
                  </a:cubicBezTo>
                  <a:lnTo>
                    <a:pt x="1094737" y="1012535"/>
                  </a:lnTo>
                  <a:cubicBezTo>
                    <a:pt x="1094737" y="1048010"/>
                    <a:pt x="1123496" y="1076769"/>
                    <a:pt x="1158971" y="1076769"/>
                  </a:cubicBezTo>
                  <a:lnTo>
                    <a:pt x="1301601" y="1076769"/>
                  </a:lnTo>
                  <a:cubicBezTo>
                    <a:pt x="1337076" y="1076769"/>
                    <a:pt x="1365835" y="1048010"/>
                    <a:pt x="1365835" y="1012535"/>
                  </a:cubicBezTo>
                  <a:lnTo>
                    <a:pt x="1365835" y="793970"/>
                  </a:lnTo>
                  <a:cubicBezTo>
                    <a:pt x="1365835" y="758495"/>
                    <a:pt x="1337076" y="729736"/>
                    <a:pt x="1301601" y="729736"/>
                  </a:cubicBezTo>
                  <a:close/>
                  <a:moveTo>
                    <a:pt x="829566" y="729736"/>
                  </a:moveTo>
                  <a:cubicBezTo>
                    <a:pt x="794091" y="729736"/>
                    <a:pt x="765332" y="758495"/>
                    <a:pt x="765332" y="793970"/>
                  </a:cubicBezTo>
                  <a:lnTo>
                    <a:pt x="765332" y="1012535"/>
                  </a:lnTo>
                  <a:cubicBezTo>
                    <a:pt x="765332" y="1048010"/>
                    <a:pt x="794091" y="1076769"/>
                    <a:pt x="829566" y="1076769"/>
                  </a:cubicBezTo>
                  <a:lnTo>
                    <a:pt x="972196" y="1076769"/>
                  </a:lnTo>
                  <a:cubicBezTo>
                    <a:pt x="1007671" y="1076769"/>
                    <a:pt x="1036430" y="1048010"/>
                    <a:pt x="1036430" y="1012535"/>
                  </a:cubicBezTo>
                  <a:lnTo>
                    <a:pt x="1036430" y="793970"/>
                  </a:lnTo>
                  <a:cubicBezTo>
                    <a:pt x="1036430" y="758495"/>
                    <a:pt x="1007671" y="729736"/>
                    <a:pt x="972196" y="729736"/>
                  </a:cubicBezTo>
                  <a:close/>
                  <a:moveTo>
                    <a:pt x="500161" y="729736"/>
                  </a:moveTo>
                  <a:cubicBezTo>
                    <a:pt x="464686" y="729736"/>
                    <a:pt x="435927" y="758495"/>
                    <a:pt x="435927" y="793970"/>
                  </a:cubicBezTo>
                  <a:lnTo>
                    <a:pt x="435927" y="1012535"/>
                  </a:lnTo>
                  <a:cubicBezTo>
                    <a:pt x="435927" y="1048010"/>
                    <a:pt x="464686" y="1076769"/>
                    <a:pt x="500161" y="1076769"/>
                  </a:cubicBezTo>
                  <a:lnTo>
                    <a:pt x="642791" y="1076769"/>
                  </a:lnTo>
                  <a:cubicBezTo>
                    <a:pt x="678266" y="1076769"/>
                    <a:pt x="707025" y="1048010"/>
                    <a:pt x="707025" y="1012535"/>
                  </a:cubicBezTo>
                  <a:lnTo>
                    <a:pt x="707025" y="793970"/>
                  </a:lnTo>
                  <a:cubicBezTo>
                    <a:pt x="707025" y="758495"/>
                    <a:pt x="678266" y="729736"/>
                    <a:pt x="642791" y="729736"/>
                  </a:cubicBezTo>
                  <a:close/>
                  <a:moveTo>
                    <a:pt x="170756" y="729736"/>
                  </a:moveTo>
                  <a:cubicBezTo>
                    <a:pt x="135281" y="729736"/>
                    <a:pt x="106522" y="758495"/>
                    <a:pt x="106522" y="793970"/>
                  </a:cubicBezTo>
                  <a:lnTo>
                    <a:pt x="106522" y="1012535"/>
                  </a:lnTo>
                  <a:cubicBezTo>
                    <a:pt x="106522" y="1048010"/>
                    <a:pt x="135281" y="1076769"/>
                    <a:pt x="170756" y="1076769"/>
                  </a:cubicBezTo>
                  <a:lnTo>
                    <a:pt x="313386" y="1076769"/>
                  </a:lnTo>
                  <a:cubicBezTo>
                    <a:pt x="348861" y="1076769"/>
                    <a:pt x="377620" y="1048010"/>
                    <a:pt x="377620" y="1012535"/>
                  </a:cubicBezTo>
                  <a:lnTo>
                    <a:pt x="377620" y="793970"/>
                  </a:lnTo>
                  <a:cubicBezTo>
                    <a:pt x="377620" y="758495"/>
                    <a:pt x="348861" y="729736"/>
                    <a:pt x="313386" y="729736"/>
                  </a:cubicBezTo>
                  <a:close/>
                  <a:moveTo>
                    <a:pt x="3791715" y="226567"/>
                  </a:moveTo>
                  <a:cubicBezTo>
                    <a:pt x="3756240" y="226567"/>
                    <a:pt x="3727481" y="255326"/>
                    <a:pt x="3727481" y="290801"/>
                  </a:cubicBezTo>
                  <a:lnTo>
                    <a:pt x="3727481" y="509366"/>
                  </a:lnTo>
                  <a:cubicBezTo>
                    <a:pt x="3727481" y="544841"/>
                    <a:pt x="3756240" y="573600"/>
                    <a:pt x="3791715" y="573600"/>
                  </a:cubicBezTo>
                  <a:lnTo>
                    <a:pt x="3934345" y="573600"/>
                  </a:lnTo>
                  <a:cubicBezTo>
                    <a:pt x="3969820" y="573600"/>
                    <a:pt x="3998579" y="544841"/>
                    <a:pt x="3998579" y="509366"/>
                  </a:cubicBezTo>
                  <a:lnTo>
                    <a:pt x="3998579" y="290801"/>
                  </a:lnTo>
                  <a:cubicBezTo>
                    <a:pt x="3998579" y="255326"/>
                    <a:pt x="3969820" y="226567"/>
                    <a:pt x="3934345" y="226567"/>
                  </a:cubicBezTo>
                  <a:close/>
                  <a:moveTo>
                    <a:pt x="3462309" y="226567"/>
                  </a:moveTo>
                  <a:cubicBezTo>
                    <a:pt x="3426834" y="226567"/>
                    <a:pt x="3398075" y="255326"/>
                    <a:pt x="3398075" y="290801"/>
                  </a:cubicBezTo>
                  <a:lnTo>
                    <a:pt x="3398075" y="509366"/>
                  </a:lnTo>
                  <a:cubicBezTo>
                    <a:pt x="3398075" y="544841"/>
                    <a:pt x="3426834" y="573600"/>
                    <a:pt x="3462309" y="573600"/>
                  </a:cubicBezTo>
                  <a:lnTo>
                    <a:pt x="3604939" y="573600"/>
                  </a:lnTo>
                  <a:cubicBezTo>
                    <a:pt x="3640414" y="573600"/>
                    <a:pt x="3669173" y="544841"/>
                    <a:pt x="3669173" y="509366"/>
                  </a:cubicBezTo>
                  <a:lnTo>
                    <a:pt x="3669173" y="290801"/>
                  </a:lnTo>
                  <a:cubicBezTo>
                    <a:pt x="3669173" y="255326"/>
                    <a:pt x="3640414" y="226567"/>
                    <a:pt x="3604939" y="226567"/>
                  </a:cubicBezTo>
                  <a:close/>
                  <a:moveTo>
                    <a:pt x="3132904" y="226567"/>
                  </a:moveTo>
                  <a:cubicBezTo>
                    <a:pt x="3097429" y="226567"/>
                    <a:pt x="3068670" y="255326"/>
                    <a:pt x="3068670" y="290801"/>
                  </a:cubicBezTo>
                  <a:lnTo>
                    <a:pt x="3068670" y="509366"/>
                  </a:lnTo>
                  <a:cubicBezTo>
                    <a:pt x="3068670" y="544841"/>
                    <a:pt x="3097429" y="573600"/>
                    <a:pt x="3132904" y="573600"/>
                  </a:cubicBezTo>
                  <a:lnTo>
                    <a:pt x="3275534" y="573600"/>
                  </a:lnTo>
                  <a:cubicBezTo>
                    <a:pt x="3311009" y="573600"/>
                    <a:pt x="3339768" y="544841"/>
                    <a:pt x="3339768" y="509366"/>
                  </a:cubicBezTo>
                  <a:lnTo>
                    <a:pt x="3339768" y="290801"/>
                  </a:lnTo>
                  <a:cubicBezTo>
                    <a:pt x="3339768" y="255326"/>
                    <a:pt x="3311009" y="226567"/>
                    <a:pt x="3275534" y="226567"/>
                  </a:cubicBezTo>
                  <a:close/>
                  <a:moveTo>
                    <a:pt x="2803499" y="226567"/>
                  </a:moveTo>
                  <a:cubicBezTo>
                    <a:pt x="2768024" y="226567"/>
                    <a:pt x="2739265" y="255326"/>
                    <a:pt x="2739265" y="290801"/>
                  </a:cubicBezTo>
                  <a:lnTo>
                    <a:pt x="2739265" y="509366"/>
                  </a:lnTo>
                  <a:cubicBezTo>
                    <a:pt x="2739265" y="544841"/>
                    <a:pt x="2768024" y="573600"/>
                    <a:pt x="2803499" y="573600"/>
                  </a:cubicBezTo>
                  <a:lnTo>
                    <a:pt x="2946129" y="573600"/>
                  </a:lnTo>
                  <a:cubicBezTo>
                    <a:pt x="2981604" y="573600"/>
                    <a:pt x="3010363" y="544841"/>
                    <a:pt x="3010363" y="509366"/>
                  </a:cubicBezTo>
                  <a:lnTo>
                    <a:pt x="3010363" y="290801"/>
                  </a:lnTo>
                  <a:cubicBezTo>
                    <a:pt x="3010363" y="255326"/>
                    <a:pt x="2981604" y="226567"/>
                    <a:pt x="2946129" y="226567"/>
                  </a:cubicBezTo>
                  <a:close/>
                  <a:moveTo>
                    <a:pt x="2474094" y="226567"/>
                  </a:moveTo>
                  <a:cubicBezTo>
                    <a:pt x="2438619" y="226567"/>
                    <a:pt x="2409860" y="255326"/>
                    <a:pt x="2409860" y="290801"/>
                  </a:cubicBezTo>
                  <a:lnTo>
                    <a:pt x="2409860" y="509366"/>
                  </a:lnTo>
                  <a:cubicBezTo>
                    <a:pt x="2409860" y="544841"/>
                    <a:pt x="2438619" y="573600"/>
                    <a:pt x="2474094" y="573600"/>
                  </a:cubicBezTo>
                  <a:lnTo>
                    <a:pt x="2616724" y="573600"/>
                  </a:lnTo>
                  <a:cubicBezTo>
                    <a:pt x="2652199" y="573600"/>
                    <a:pt x="2680958" y="544841"/>
                    <a:pt x="2680958" y="509366"/>
                  </a:cubicBezTo>
                  <a:lnTo>
                    <a:pt x="2680958" y="290801"/>
                  </a:lnTo>
                  <a:cubicBezTo>
                    <a:pt x="2680958" y="255326"/>
                    <a:pt x="2652199" y="226567"/>
                    <a:pt x="2616724" y="226567"/>
                  </a:cubicBezTo>
                  <a:close/>
                  <a:moveTo>
                    <a:pt x="1488377" y="226567"/>
                  </a:moveTo>
                  <a:cubicBezTo>
                    <a:pt x="1452902" y="226567"/>
                    <a:pt x="1424143" y="255326"/>
                    <a:pt x="1424143" y="290801"/>
                  </a:cubicBezTo>
                  <a:lnTo>
                    <a:pt x="1424143" y="509366"/>
                  </a:lnTo>
                  <a:cubicBezTo>
                    <a:pt x="1424143" y="544841"/>
                    <a:pt x="1452902" y="573600"/>
                    <a:pt x="1488377" y="573600"/>
                  </a:cubicBezTo>
                  <a:lnTo>
                    <a:pt x="1631007" y="573600"/>
                  </a:lnTo>
                  <a:cubicBezTo>
                    <a:pt x="1666482" y="573600"/>
                    <a:pt x="1695241" y="544841"/>
                    <a:pt x="1695241" y="509366"/>
                  </a:cubicBezTo>
                  <a:lnTo>
                    <a:pt x="1695241" y="290801"/>
                  </a:lnTo>
                  <a:cubicBezTo>
                    <a:pt x="1695241" y="255326"/>
                    <a:pt x="1666482" y="226567"/>
                    <a:pt x="1631007" y="226567"/>
                  </a:cubicBezTo>
                  <a:close/>
                  <a:moveTo>
                    <a:pt x="1158971" y="226567"/>
                  </a:moveTo>
                  <a:cubicBezTo>
                    <a:pt x="1123496" y="226567"/>
                    <a:pt x="1094737" y="255326"/>
                    <a:pt x="1094737" y="290801"/>
                  </a:cubicBezTo>
                  <a:lnTo>
                    <a:pt x="1094737" y="509366"/>
                  </a:lnTo>
                  <a:cubicBezTo>
                    <a:pt x="1094737" y="544841"/>
                    <a:pt x="1123496" y="573600"/>
                    <a:pt x="1158971" y="573600"/>
                  </a:cubicBezTo>
                  <a:lnTo>
                    <a:pt x="1301601" y="573600"/>
                  </a:lnTo>
                  <a:cubicBezTo>
                    <a:pt x="1337076" y="573600"/>
                    <a:pt x="1365835" y="544841"/>
                    <a:pt x="1365835" y="509366"/>
                  </a:cubicBezTo>
                  <a:lnTo>
                    <a:pt x="1365835" y="290801"/>
                  </a:lnTo>
                  <a:cubicBezTo>
                    <a:pt x="1365835" y="255326"/>
                    <a:pt x="1337076" y="226567"/>
                    <a:pt x="1301601" y="226567"/>
                  </a:cubicBezTo>
                  <a:close/>
                  <a:moveTo>
                    <a:pt x="829566" y="226567"/>
                  </a:moveTo>
                  <a:cubicBezTo>
                    <a:pt x="794091" y="226567"/>
                    <a:pt x="765332" y="255326"/>
                    <a:pt x="765332" y="290801"/>
                  </a:cubicBezTo>
                  <a:lnTo>
                    <a:pt x="765332" y="509366"/>
                  </a:lnTo>
                  <a:cubicBezTo>
                    <a:pt x="765332" y="544841"/>
                    <a:pt x="794091" y="573600"/>
                    <a:pt x="829566" y="573600"/>
                  </a:cubicBezTo>
                  <a:lnTo>
                    <a:pt x="972196" y="573600"/>
                  </a:lnTo>
                  <a:cubicBezTo>
                    <a:pt x="1007671" y="573600"/>
                    <a:pt x="1036430" y="544841"/>
                    <a:pt x="1036430" y="509366"/>
                  </a:cubicBezTo>
                  <a:lnTo>
                    <a:pt x="1036430" y="290801"/>
                  </a:lnTo>
                  <a:cubicBezTo>
                    <a:pt x="1036430" y="255326"/>
                    <a:pt x="1007671" y="226567"/>
                    <a:pt x="972196" y="226567"/>
                  </a:cubicBezTo>
                  <a:close/>
                  <a:moveTo>
                    <a:pt x="500161" y="226567"/>
                  </a:moveTo>
                  <a:cubicBezTo>
                    <a:pt x="464686" y="226567"/>
                    <a:pt x="435927" y="255326"/>
                    <a:pt x="435927" y="290801"/>
                  </a:cubicBezTo>
                  <a:lnTo>
                    <a:pt x="435927" y="509366"/>
                  </a:lnTo>
                  <a:cubicBezTo>
                    <a:pt x="435927" y="544841"/>
                    <a:pt x="464686" y="573600"/>
                    <a:pt x="500161" y="573600"/>
                  </a:cubicBezTo>
                  <a:lnTo>
                    <a:pt x="642791" y="573600"/>
                  </a:lnTo>
                  <a:cubicBezTo>
                    <a:pt x="678266" y="573600"/>
                    <a:pt x="707025" y="544841"/>
                    <a:pt x="707025" y="509366"/>
                  </a:cubicBezTo>
                  <a:lnTo>
                    <a:pt x="707025" y="290801"/>
                  </a:lnTo>
                  <a:cubicBezTo>
                    <a:pt x="707025" y="255326"/>
                    <a:pt x="678266" y="226567"/>
                    <a:pt x="642791" y="226567"/>
                  </a:cubicBezTo>
                  <a:close/>
                  <a:moveTo>
                    <a:pt x="170756" y="226567"/>
                  </a:moveTo>
                  <a:cubicBezTo>
                    <a:pt x="135281" y="226567"/>
                    <a:pt x="106522" y="255326"/>
                    <a:pt x="106522" y="290801"/>
                  </a:cubicBezTo>
                  <a:lnTo>
                    <a:pt x="106522" y="509366"/>
                  </a:lnTo>
                  <a:cubicBezTo>
                    <a:pt x="106522" y="544841"/>
                    <a:pt x="135281" y="573600"/>
                    <a:pt x="170756" y="573600"/>
                  </a:cubicBezTo>
                  <a:lnTo>
                    <a:pt x="313386" y="573600"/>
                  </a:lnTo>
                  <a:cubicBezTo>
                    <a:pt x="348861" y="573600"/>
                    <a:pt x="377620" y="544841"/>
                    <a:pt x="377620" y="509366"/>
                  </a:cubicBezTo>
                  <a:lnTo>
                    <a:pt x="377620" y="290801"/>
                  </a:lnTo>
                  <a:cubicBezTo>
                    <a:pt x="377620" y="255326"/>
                    <a:pt x="348861" y="226567"/>
                    <a:pt x="313386" y="226567"/>
                  </a:cubicBezTo>
                  <a:close/>
                  <a:moveTo>
                    <a:pt x="130448" y="0"/>
                  </a:moveTo>
                  <a:lnTo>
                    <a:pt x="1671314" y="0"/>
                  </a:lnTo>
                  <a:cubicBezTo>
                    <a:pt x="1743358" y="0"/>
                    <a:pt x="1801762" y="58404"/>
                    <a:pt x="1801762" y="130448"/>
                  </a:cubicBezTo>
                  <a:lnTo>
                    <a:pt x="1801762" y="780108"/>
                  </a:lnTo>
                  <a:lnTo>
                    <a:pt x="2303338" y="780108"/>
                  </a:lnTo>
                  <a:lnTo>
                    <a:pt x="2303338" y="130448"/>
                  </a:lnTo>
                  <a:cubicBezTo>
                    <a:pt x="2303338" y="58404"/>
                    <a:pt x="2361742" y="0"/>
                    <a:pt x="2433786" y="0"/>
                  </a:cubicBezTo>
                  <a:lnTo>
                    <a:pt x="3974652" y="0"/>
                  </a:lnTo>
                  <a:cubicBezTo>
                    <a:pt x="4046696" y="0"/>
                    <a:pt x="4105100" y="58404"/>
                    <a:pt x="4105100" y="130448"/>
                  </a:cubicBezTo>
                  <a:lnTo>
                    <a:pt x="4105100" y="3396418"/>
                  </a:lnTo>
                  <a:lnTo>
                    <a:pt x="2303338" y="3396418"/>
                  </a:lnTo>
                  <a:lnTo>
                    <a:pt x="2303338" y="1245413"/>
                  </a:lnTo>
                  <a:lnTo>
                    <a:pt x="1801762" y="1245413"/>
                  </a:lnTo>
                  <a:lnTo>
                    <a:pt x="1801762" y="3396418"/>
                  </a:lnTo>
                  <a:lnTo>
                    <a:pt x="0" y="3396418"/>
                  </a:lnTo>
                  <a:lnTo>
                    <a:pt x="0" y="130448"/>
                  </a:lnTo>
                  <a:cubicBezTo>
                    <a:pt x="0" y="58404"/>
                    <a:pt x="58404" y="0"/>
                    <a:pt x="130448" y="0"/>
                  </a:cubicBezTo>
                  <a:close/>
                </a:path>
              </a:pathLst>
            </a:cu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8429BDF6-E111-4070-B6FC-E707F4549FAD}"/>
                </a:ext>
              </a:extLst>
            </p:cNvPr>
            <p:cNvSpPr/>
            <p:nvPr/>
          </p:nvSpPr>
          <p:spPr>
            <a:xfrm>
              <a:off x="7713788" y="2355044"/>
              <a:ext cx="2500196" cy="944977"/>
            </a:xfrm>
            <a:custGeom>
              <a:avLst/>
              <a:gdLst>
                <a:gd name="connsiteX0" fmla="*/ 1239677 w 2500196"/>
                <a:gd name="connsiteY0" fmla="*/ 0 h 944977"/>
                <a:gd name="connsiteX1" fmla="*/ 2304979 w 2500196"/>
                <a:gd name="connsiteY1" fmla="*/ 684101 h 944977"/>
                <a:gd name="connsiteX2" fmla="*/ 2428142 w 2500196"/>
                <a:gd name="connsiteY2" fmla="*/ 684101 h 944977"/>
                <a:gd name="connsiteX3" fmla="*/ 2500196 w 2500196"/>
                <a:gd name="connsiteY3" fmla="*/ 756155 h 944977"/>
                <a:gd name="connsiteX4" fmla="*/ 2500196 w 2500196"/>
                <a:gd name="connsiteY4" fmla="*/ 872923 h 944977"/>
                <a:gd name="connsiteX5" fmla="*/ 2428142 w 2500196"/>
                <a:gd name="connsiteY5" fmla="*/ 944977 h 944977"/>
                <a:gd name="connsiteX6" fmla="*/ 72054 w 2500196"/>
                <a:gd name="connsiteY6" fmla="*/ 944977 h 944977"/>
                <a:gd name="connsiteX7" fmla="*/ 0 w 2500196"/>
                <a:gd name="connsiteY7" fmla="*/ 872923 h 944977"/>
                <a:gd name="connsiteX8" fmla="*/ 0 w 2500196"/>
                <a:gd name="connsiteY8" fmla="*/ 756155 h 944977"/>
                <a:gd name="connsiteX9" fmla="*/ 72054 w 2500196"/>
                <a:gd name="connsiteY9" fmla="*/ 684101 h 944977"/>
                <a:gd name="connsiteX10" fmla="*/ 174375 w 2500196"/>
                <a:gd name="connsiteY10" fmla="*/ 684101 h 9449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00196" h="944977">
                  <a:moveTo>
                    <a:pt x="1239677" y="0"/>
                  </a:moveTo>
                  <a:lnTo>
                    <a:pt x="2304979" y="684101"/>
                  </a:lnTo>
                  <a:lnTo>
                    <a:pt x="2428142" y="684101"/>
                  </a:lnTo>
                  <a:cubicBezTo>
                    <a:pt x="2467936" y="684101"/>
                    <a:pt x="2500196" y="716361"/>
                    <a:pt x="2500196" y="756155"/>
                  </a:cubicBezTo>
                  <a:lnTo>
                    <a:pt x="2500196" y="872923"/>
                  </a:lnTo>
                  <a:cubicBezTo>
                    <a:pt x="2500196" y="912717"/>
                    <a:pt x="2467936" y="944977"/>
                    <a:pt x="2428142" y="944977"/>
                  </a:cubicBezTo>
                  <a:lnTo>
                    <a:pt x="72054" y="944977"/>
                  </a:lnTo>
                  <a:cubicBezTo>
                    <a:pt x="32260" y="944977"/>
                    <a:pt x="0" y="912717"/>
                    <a:pt x="0" y="872923"/>
                  </a:cubicBezTo>
                  <a:lnTo>
                    <a:pt x="0" y="756155"/>
                  </a:lnTo>
                  <a:cubicBezTo>
                    <a:pt x="0" y="716361"/>
                    <a:pt x="32260" y="684101"/>
                    <a:pt x="72054" y="684101"/>
                  </a:cubicBezTo>
                  <a:lnTo>
                    <a:pt x="174375" y="684101"/>
                  </a:ln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a:extLst>
                <a:ext uri="{FF2B5EF4-FFF2-40B4-BE49-F238E27FC236}">
                  <a16:creationId xmlns:a16="http://schemas.microsoft.com/office/drawing/2014/main" id="{BA6E5CC2-FBB9-4ADD-9F72-5981EF20BA59}"/>
                </a:ext>
              </a:extLst>
            </p:cNvPr>
            <p:cNvGrpSpPr/>
            <p:nvPr/>
          </p:nvGrpSpPr>
          <p:grpSpPr>
            <a:xfrm>
              <a:off x="7831150" y="3287908"/>
              <a:ext cx="2237667" cy="1405085"/>
              <a:chOff x="1755435" y="3992043"/>
              <a:chExt cx="2237667" cy="1446386"/>
            </a:xfrm>
          </p:grpSpPr>
          <p:sp>
            <p:nvSpPr>
              <p:cNvPr id="43" name="Rectangle 42">
                <a:extLst>
                  <a:ext uri="{FF2B5EF4-FFF2-40B4-BE49-F238E27FC236}">
                    <a16:creationId xmlns:a16="http://schemas.microsoft.com/office/drawing/2014/main" id="{A438084E-2C1A-4AD9-9656-FC8D2B45EC45}"/>
                  </a:ext>
                </a:extLst>
              </p:cNvPr>
              <p:cNvSpPr/>
              <p:nvPr/>
            </p:nvSpPr>
            <p:spPr>
              <a:xfrm>
                <a:off x="1755435" y="3992043"/>
                <a:ext cx="2237667" cy="144638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B8703CBD-70FF-4908-A8AD-A8E10B988334}"/>
                  </a:ext>
                </a:extLst>
              </p:cNvPr>
              <p:cNvSpPr/>
              <p:nvPr/>
            </p:nvSpPr>
            <p:spPr>
              <a:xfrm>
                <a:off x="2191484" y="3992043"/>
                <a:ext cx="230232" cy="144638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06FAEF92-4FCE-47CA-8145-058ECCA5AD35}"/>
                  </a:ext>
                </a:extLst>
              </p:cNvPr>
              <p:cNvSpPr/>
              <p:nvPr/>
            </p:nvSpPr>
            <p:spPr>
              <a:xfrm>
                <a:off x="1848584" y="3992043"/>
                <a:ext cx="230232" cy="144638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3E9A3AFB-192D-4531-BEEC-EC27100537DF}"/>
                  </a:ext>
                </a:extLst>
              </p:cNvPr>
              <p:cNvSpPr/>
              <p:nvPr/>
            </p:nvSpPr>
            <p:spPr>
              <a:xfrm>
                <a:off x="3391515" y="3992043"/>
                <a:ext cx="230232" cy="144638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B2210764-778B-4A78-90B5-977088B3921D}"/>
                  </a:ext>
                </a:extLst>
              </p:cNvPr>
              <p:cNvSpPr/>
              <p:nvPr/>
            </p:nvSpPr>
            <p:spPr>
              <a:xfrm>
                <a:off x="3717079" y="3992043"/>
                <a:ext cx="230232" cy="144638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Freeform: Shape 18">
              <a:extLst>
                <a:ext uri="{FF2B5EF4-FFF2-40B4-BE49-F238E27FC236}">
                  <a16:creationId xmlns:a16="http://schemas.microsoft.com/office/drawing/2014/main" id="{3BB6520B-6AC1-4E7F-85F9-E0F725B9B1EB}"/>
                </a:ext>
              </a:extLst>
            </p:cNvPr>
            <p:cNvSpPr/>
            <p:nvPr/>
          </p:nvSpPr>
          <p:spPr>
            <a:xfrm>
              <a:off x="8561289" y="3417737"/>
              <a:ext cx="803780" cy="409928"/>
            </a:xfrm>
            <a:custGeom>
              <a:avLst/>
              <a:gdLst>
                <a:gd name="connsiteX0" fmla="*/ 401890 w 803780"/>
                <a:gd name="connsiteY0" fmla="*/ 0 h 409928"/>
                <a:gd name="connsiteX1" fmla="*/ 546821 w 803780"/>
                <a:gd name="connsiteY1" fmla="*/ 60033 h 409928"/>
                <a:gd name="connsiteX2" fmla="*/ 553278 w 803780"/>
                <a:gd name="connsiteY2" fmla="*/ 69609 h 409928"/>
                <a:gd name="connsiteX3" fmla="*/ 674576 w 803780"/>
                <a:gd name="connsiteY3" fmla="*/ 69609 h 409928"/>
                <a:gd name="connsiteX4" fmla="*/ 803780 w 803780"/>
                <a:gd name="connsiteY4" fmla="*/ 198813 h 409928"/>
                <a:gd name="connsiteX5" fmla="*/ 803780 w 803780"/>
                <a:gd name="connsiteY5" fmla="*/ 201281 h 409928"/>
                <a:gd name="connsiteX6" fmla="*/ 674576 w 803780"/>
                <a:gd name="connsiteY6" fmla="*/ 330485 h 409928"/>
                <a:gd name="connsiteX7" fmla="*/ 559908 w 803780"/>
                <a:gd name="connsiteY7" fmla="*/ 330485 h 409928"/>
                <a:gd name="connsiteX8" fmla="*/ 546821 w 803780"/>
                <a:gd name="connsiteY8" fmla="*/ 349895 h 409928"/>
                <a:gd name="connsiteX9" fmla="*/ 401890 w 803780"/>
                <a:gd name="connsiteY9" fmla="*/ 409928 h 409928"/>
                <a:gd name="connsiteX10" fmla="*/ 256959 w 803780"/>
                <a:gd name="connsiteY10" fmla="*/ 349895 h 409928"/>
                <a:gd name="connsiteX11" fmla="*/ 243872 w 803780"/>
                <a:gd name="connsiteY11" fmla="*/ 330485 h 409928"/>
                <a:gd name="connsiteX12" fmla="*/ 129204 w 803780"/>
                <a:gd name="connsiteY12" fmla="*/ 330485 h 409928"/>
                <a:gd name="connsiteX13" fmla="*/ 0 w 803780"/>
                <a:gd name="connsiteY13" fmla="*/ 201281 h 409928"/>
                <a:gd name="connsiteX14" fmla="*/ 0 w 803780"/>
                <a:gd name="connsiteY14" fmla="*/ 198813 h 409928"/>
                <a:gd name="connsiteX15" fmla="*/ 129204 w 803780"/>
                <a:gd name="connsiteY15" fmla="*/ 69609 h 409928"/>
                <a:gd name="connsiteX16" fmla="*/ 250502 w 803780"/>
                <a:gd name="connsiteY16" fmla="*/ 69609 h 409928"/>
                <a:gd name="connsiteX17" fmla="*/ 256959 w 803780"/>
                <a:gd name="connsiteY17" fmla="*/ 60033 h 409928"/>
                <a:gd name="connsiteX18" fmla="*/ 401890 w 803780"/>
                <a:gd name="connsiteY18" fmla="*/ 0 h 409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803780" h="409928">
                  <a:moveTo>
                    <a:pt x="401890" y="0"/>
                  </a:moveTo>
                  <a:cubicBezTo>
                    <a:pt x="458489" y="0"/>
                    <a:pt x="509730" y="22941"/>
                    <a:pt x="546821" y="60033"/>
                  </a:cubicBezTo>
                  <a:lnTo>
                    <a:pt x="553278" y="69609"/>
                  </a:lnTo>
                  <a:lnTo>
                    <a:pt x="674576" y="69609"/>
                  </a:lnTo>
                  <a:cubicBezTo>
                    <a:pt x="745933" y="69609"/>
                    <a:pt x="803780" y="127456"/>
                    <a:pt x="803780" y="198813"/>
                  </a:cubicBezTo>
                  <a:lnTo>
                    <a:pt x="803780" y="201281"/>
                  </a:lnTo>
                  <a:cubicBezTo>
                    <a:pt x="803780" y="272638"/>
                    <a:pt x="745933" y="330485"/>
                    <a:pt x="674576" y="330485"/>
                  </a:cubicBezTo>
                  <a:lnTo>
                    <a:pt x="559908" y="330485"/>
                  </a:lnTo>
                  <a:lnTo>
                    <a:pt x="546821" y="349895"/>
                  </a:lnTo>
                  <a:cubicBezTo>
                    <a:pt x="509730" y="386987"/>
                    <a:pt x="458489" y="409928"/>
                    <a:pt x="401890" y="409928"/>
                  </a:cubicBezTo>
                  <a:cubicBezTo>
                    <a:pt x="345291" y="409928"/>
                    <a:pt x="294050" y="386987"/>
                    <a:pt x="256959" y="349895"/>
                  </a:cubicBezTo>
                  <a:lnTo>
                    <a:pt x="243872" y="330485"/>
                  </a:lnTo>
                  <a:lnTo>
                    <a:pt x="129204" y="330485"/>
                  </a:lnTo>
                  <a:cubicBezTo>
                    <a:pt x="57847" y="330485"/>
                    <a:pt x="0" y="272638"/>
                    <a:pt x="0" y="201281"/>
                  </a:cubicBezTo>
                  <a:lnTo>
                    <a:pt x="0" y="198813"/>
                  </a:lnTo>
                  <a:cubicBezTo>
                    <a:pt x="0" y="127456"/>
                    <a:pt x="57847" y="69609"/>
                    <a:pt x="129204" y="69609"/>
                  </a:cubicBezTo>
                  <a:lnTo>
                    <a:pt x="250502" y="69609"/>
                  </a:lnTo>
                  <a:lnTo>
                    <a:pt x="256959" y="60033"/>
                  </a:lnTo>
                  <a:cubicBezTo>
                    <a:pt x="294050" y="22941"/>
                    <a:pt x="345291" y="0"/>
                    <a:pt x="401890"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9A77EFC2-E4B4-4D43-9B34-A0E7DA42909B}"/>
                </a:ext>
              </a:extLst>
            </p:cNvPr>
            <p:cNvSpPr/>
            <p:nvPr/>
          </p:nvSpPr>
          <p:spPr>
            <a:xfrm>
              <a:off x="8610436" y="3956166"/>
              <a:ext cx="365760" cy="7368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39D20AAB-D880-4930-8898-85C60BB79A54}"/>
                </a:ext>
              </a:extLst>
            </p:cNvPr>
            <p:cNvSpPr/>
            <p:nvPr/>
          </p:nvSpPr>
          <p:spPr>
            <a:xfrm>
              <a:off x="8984066" y="3956166"/>
              <a:ext cx="365760" cy="7368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Rounded Corners 21">
              <a:extLst>
                <a:ext uri="{FF2B5EF4-FFF2-40B4-BE49-F238E27FC236}">
                  <a16:creationId xmlns:a16="http://schemas.microsoft.com/office/drawing/2014/main" id="{1A24AE78-51DB-42C4-8811-3429996C49EC}"/>
                </a:ext>
              </a:extLst>
            </p:cNvPr>
            <p:cNvSpPr/>
            <p:nvPr/>
          </p:nvSpPr>
          <p:spPr>
            <a:xfrm>
              <a:off x="6546326" y="4607522"/>
              <a:ext cx="4833704" cy="260876"/>
            </a:xfrm>
            <a:prstGeom prst="roundRect">
              <a:avLst>
                <a:gd name="adj" fmla="val 50000"/>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24D3BA26-5FA3-4345-9033-D60A3506E722}"/>
                </a:ext>
              </a:extLst>
            </p:cNvPr>
            <p:cNvSpPr/>
            <p:nvPr/>
          </p:nvSpPr>
          <p:spPr>
            <a:xfrm>
              <a:off x="6406185" y="4908822"/>
              <a:ext cx="5113986" cy="310307"/>
            </a:xfrm>
            <a:prstGeom prst="roundRect">
              <a:avLst>
                <a:gd name="adj" fmla="val 50000"/>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Rounded Corners 23">
              <a:extLst>
                <a:ext uri="{FF2B5EF4-FFF2-40B4-BE49-F238E27FC236}">
                  <a16:creationId xmlns:a16="http://schemas.microsoft.com/office/drawing/2014/main" id="{D5069406-51D2-4F92-A853-623BC99EC854}"/>
                </a:ext>
              </a:extLst>
            </p:cNvPr>
            <p:cNvSpPr/>
            <p:nvPr/>
          </p:nvSpPr>
          <p:spPr>
            <a:xfrm>
              <a:off x="6508042" y="5190826"/>
              <a:ext cx="4910272" cy="167788"/>
            </a:xfrm>
            <a:prstGeom prst="roundRect">
              <a:avLst>
                <a:gd name="adj" fmla="val 50000"/>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2D7FE786-EA84-4F33-ACEE-A80D36EA0D33}"/>
                </a:ext>
              </a:extLst>
            </p:cNvPr>
            <p:cNvSpPr/>
            <p:nvPr/>
          </p:nvSpPr>
          <p:spPr>
            <a:xfrm>
              <a:off x="8758215" y="4973319"/>
              <a:ext cx="1522464" cy="65181"/>
            </a:xfrm>
            <a:custGeom>
              <a:avLst/>
              <a:gdLst>
                <a:gd name="connsiteX0" fmla="*/ 358480 w 717399"/>
                <a:gd name="connsiteY0" fmla="*/ 30495 h 30714"/>
                <a:gd name="connsiteX1" fmla="*/ 29398 w 717399"/>
                <a:gd name="connsiteY1" fmla="*/ 30495 h 30714"/>
                <a:gd name="connsiteX2" fmla="*/ 11847 w 717399"/>
                <a:gd name="connsiteY2" fmla="*/ 29617 h 30714"/>
                <a:gd name="connsiteX3" fmla="*/ 0 w 717399"/>
                <a:gd name="connsiteY3" fmla="*/ 14919 h 30714"/>
                <a:gd name="connsiteX4" fmla="*/ 11408 w 717399"/>
                <a:gd name="connsiteY4" fmla="*/ 1097 h 30714"/>
                <a:gd name="connsiteX5" fmla="*/ 25668 w 717399"/>
                <a:gd name="connsiteY5" fmla="*/ 0 h 30714"/>
                <a:gd name="connsiteX6" fmla="*/ 691512 w 717399"/>
                <a:gd name="connsiteY6" fmla="*/ 0 h 30714"/>
                <a:gd name="connsiteX7" fmla="*/ 704675 w 717399"/>
                <a:gd name="connsiteY7" fmla="*/ 878 h 30714"/>
                <a:gd name="connsiteX8" fmla="*/ 718058 w 717399"/>
                <a:gd name="connsiteY8" fmla="*/ 15796 h 30714"/>
                <a:gd name="connsiteX9" fmla="*/ 704894 w 717399"/>
                <a:gd name="connsiteY9" fmla="*/ 29837 h 30714"/>
                <a:gd name="connsiteX10" fmla="*/ 687343 w 717399"/>
                <a:gd name="connsiteY10" fmla="*/ 30714 h 30714"/>
                <a:gd name="connsiteX11" fmla="*/ 358480 w 717399"/>
                <a:gd name="connsiteY11" fmla="*/ 30495 h 30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17399" h="30714">
                  <a:moveTo>
                    <a:pt x="358480" y="30495"/>
                  </a:moveTo>
                  <a:cubicBezTo>
                    <a:pt x="248786" y="30495"/>
                    <a:pt x="139092" y="30495"/>
                    <a:pt x="29398" y="30495"/>
                  </a:cubicBezTo>
                  <a:cubicBezTo>
                    <a:pt x="23475" y="30495"/>
                    <a:pt x="17551" y="30495"/>
                    <a:pt x="11847" y="29617"/>
                  </a:cubicBezTo>
                  <a:cubicBezTo>
                    <a:pt x="3949" y="28301"/>
                    <a:pt x="0" y="23036"/>
                    <a:pt x="0" y="14919"/>
                  </a:cubicBezTo>
                  <a:cubicBezTo>
                    <a:pt x="219" y="7240"/>
                    <a:pt x="4168" y="2413"/>
                    <a:pt x="11408" y="1097"/>
                  </a:cubicBezTo>
                  <a:cubicBezTo>
                    <a:pt x="16015" y="219"/>
                    <a:pt x="20842" y="0"/>
                    <a:pt x="25668" y="0"/>
                  </a:cubicBezTo>
                  <a:cubicBezTo>
                    <a:pt x="247689" y="0"/>
                    <a:pt x="469491" y="0"/>
                    <a:pt x="691512" y="0"/>
                  </a:cubicBezTo>
                  <a:cubicBezTo>
                    <a:pt x="695899" y="0"/>
                    <a:pt x="700287" y="0"/>
                    <a:pt x="704675" y="878"/>
                  </a:cubicBezTo>
                  <a:cubicBezTo>
                    <a:pt x="712573" y="2413"/>
                    <a:pt x="718277" y="7020"/>
                    <a:pt x="718058" y="15796"/>
                  </a:cubicBezTo>
                  <a:cubicBezTo>
                    <a:pt x="717838" y="23913"/>
                    <a:pt x="712573" y="28520"/>
                    <a:pt x="704894" y="29837"/>
                  </a:cubicBezTo>
                  <a:cubicBezTo>
                    <a:pt x="699190" y="30714"/>
                    <a:pt x="693267" y="30714"/>
                    <a:pt x="687343" y="30714"/>
                  </a:cubicBezTo>
                  <a:cubicBezTo>
                    <a:pt x="577869" y="30495"/>
                    <a:pt x="468174" y="30495"/>
                    <a:pt x="358480" y="30495"/>
                  </a:cubicBezTo>
                  <a:close/>
                </a:path>
              </a:pathLst>
            </a:custGeom>
            <a:solidFill>
              <a:schemeClr val="accent2">
                <a:lumMod val="60000"/>
                <a:lumOff val="40000"/>
              </a:schemeClr>
            </a:solidFill>
            <a:ln w="2188" cap="flat">
              <a:noFill/>
              <a:prstDash val="solid"/>
              <a:miter/>
            </a:ln>
          </p:spPr>
          <p:txBody>
            <a:bodyPr rtlCol="0" anchor="ctr"/>
            <a:lstStyle/>
            <a:p>
              <a:endParaRPr lang="en-US"/>
            </a:p>
          </p:txBody>
        </p:sp>
        <p:sp>
          <p:nvSpPr>
            <p:cNvPr id="26" name="Freeform: Shape 25">
              <a:extLst>
                <a:ext uri="{FF2B5EF4-FFF2-40B4-BE49-F238E27FC236}">
                  <a16:creationId xmlns:a16="http://schemas.microsoft.com/office/drawing/2014/main" id="{C434911D-E987-4189-BD1A-EECE9C43713E}"/>
                </a:ext>
              </a:extLst>
            </p:cNvPr>
            <p:cNvSpPr/>
            <p:nvPr/>
          </p:nvSpPr>
          <p:spPr>
            <a:xfrm>
              <a:off x="7563013" y="5087921"/>
              <a:ext cx="1280361" cy="65181"/>
            </a:xfrm>
            <a:custGeom>
              <a:avLst/>
              <a:gdLst>
                <a:gd name="connsiteX0" fmla="*/ 303435 w 603317"/>
                <a:gd name="connsiteY0" fmla="*/ 35 h 30714"/>
                <a:gd name="connsiteX1" fmla="*/ 573063 w 603317"/>
                <a:gd name="connsiteY1" fmla="*/ 35 h 30714"/>
                <a:gd name="connsiteX2" fmla="*/ 588420 w 603317"/>
                <a:gd name="connsiteY2" fmla="*/ 474 h 30714"/>
                <a:gd name="connsiteX3" fmla="*/ 605093 w 603317"/>
                <a:gd name="connsiteY3" fmla="*/ 15612 h 30714"/>
                <a:gd name="connsiteX4" fmla="*/ 587981 w 603317"/>
                <a:gd name="connsiteY4" fmla="*/ 30530 h 30714"/>
                <a:gd name="connsiteX5" fmla="*/ 579206 w 603317"/>
                <a:gd name="connsiteY5" fmla="*/ 30749 h 30714"/>
                <a:gd name="connsiteX6" fmla="*/ 26567 w 603317"/>
                <a:gd name="connsiteY6" fmla="*/ 30749 h 30714"/>
                <a:gd name="connsiteX7" fmla="*/ 14500 w 603317"/>
                <a:gd name="connsiteY7" fmla="*/ 30091 h 30714"/>
                <a:gd name="connsiteX8" fmla="*/ 21 w 603317"/>
                <a:gd name="connsiteY8" fmla="*/ 15173 h 30714"/>
                <a:gd name="connsiteX9" fmla="*/ 14939 w 603317"/>
                <a:gd name="connsiteY9" fmla="*/ 693 h 30714"/>
                <a:gd name="connsiteX10" fmla="*/ 30296 w 603317"/>
                <a:gd name="connsiteY10" fmla="*/ 254 h 30714"/>
                <a:gd name="connsiteX11" fmla="*/ 303435 w 603317"/>
                <a:gd name="connsiteY11" fmla="*/ 35 h 30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03317" h="30714">
                  <a:moveTo>
                    <a:pt x="303435" y="35"/>
                  </a:moveTo>
                  <a:cubicBezTo>
                    <a:pt x="393384" y="35"/>
                    <a:pt x="483333" y="35"/>
                    <a:pt x="573063" y="35"/>
                  </a:cubicBezTo>
                  <a:cubicBezTo>
                    <a:pt x="578109" y="35"/>
                    <a:pt x="583374" y="-184"/>
                    <a:pt x="588420" y="474"/>
                  </a:cubicBezTo>
                  <a:cubicBezTo>
                    <a:pt x="599170" y="1351"/>
                    <a:pt x="605532" y="7275"/>
                    <a:pt x="605093" y="15612"/>
                  </a:cubicBezTo>
                  <a:cubicBezTo>
                    <a:pt x="604435" y="26142"/>
                    <a:pt x="597195" y="29652"/>
                    <a:pt x="587981" y="30530"/>
                  </a:cubicBezTo>
                  <a:cubicBezTo>
                    <a:pt x="585129" y="30749"/>
                    <a:pt x="582058" y="30749"/>
                    <a:pt x="579206" y="30749"/>
                  </a:cubicBezTo>
                  <a:cubicBezTo>
                    <a:pt x="394920" y="30749"/>
                    <a:pt x="210853" y="30749"/>
                    <a:pt x="26567" y="30749"/>
                  </a:cubicBezTo>
                  <a:cubicBezTo>
                    <a:pt x="22618" y="30749"/>
                    <a:pt x="18449" y="30749"/>
                    <a:pt x="14500" y="30091"/>
                  </a:cubicBezTo>
                  <a:cubicBezTo>
                    <a:pt x="6164" y="28556"/>
                    <a:pt x="-418" y="24387"/>
                    <a:pt x="21" y="15173"/>
                  </a:cubicBezTo>
                  <a:cubicBezTo>
                    <a:pt x="240" y="6178"/>
                    <a:pt x="6602" y="1571"/>
                    <a:pt x="14939" y="693"/>
                  </a:cubicBezTo>
                  <a:cubicBezTo>
                    <a:pt x="19985" y="35"/>
                    <a:pt x="25250" y="254"/>
                    <a:pt x="30296" y="254"/>
                  </a:cubicBezTo>
                  <a:cubicBezTo>
                    <a:pt x="121342" y="35"/>
                    <a:pt x="212389" y="35"/>
                    <a:pt x="303435" y="35"/>
                  </a:cubicBezTo>
                  <a:close/>
                </a:path>
              </a:pathLst>
            </a:custGeom>
            <a:solidFill>
              <a:schemeClr val="accent2">
                <a:lumMod val="60000"/>
                <a:lumOff val="40000"/>
              </a:schemeClr>
            </a:solidFill>
            <a:ln w="2188" cap="flat">
              <a:noFill/>
              <a:prstDash val="solid"/>
              <a:miter/>
            </a:ln>
          </p:spPr>
          <p:txBody>
            <a:bodyPr rtlCol="0" anchor="ctr"/>
            <a:lstStyle/>
            <a:p>
              <a:endParaRPr lang="en-US"/>
            </a:p>
          </p:txBody>
        </p:sp>
        <p:sp>
          <p:nvSpPr>
            <p:cNvPr id="27" name="Rectangle: Rounded Corners 26">
              <a:extLst>
                <a:ext uri="{FF2B5EF4-FFF2-40B4-BE49-F238E27FC236}">
                  <a16:creationId xmlns:a16="http://schemas.microsoft.com/office/drawing/2014/main" id="{8DFBA162-B80B-4F7C-B63C-AD145D7A7CEC}"/>
                </a:ext>
              </a:extLst>
            </p:cNvPr>
            <p:cNvSpPr/>
            <p:nvPr/>
          </p:nvSpPr>
          <p:spPr>
            <a:xfrm>
              <a:off x="7727988" y="4610219"/>
              <a:ext cx="2497021" cy="260876"/>
            </a:xfrm>
            <a:prstGeom prst="roundRect">
              <a:avLst>
                <a:gd name="adj" fmla="val 32327"/>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Rounded Corners 27">
              <a:extLst>
                <a:ext uri="{FF2B5EF4-FFF2-40B4-BE49-F238E27FC236}">
                  <a16:creationId xmlns:a16="http://schemas.microsoft.com/office/drawing/2014/main" id="{5BA98B60-8206-4B56-854B-BF5D5D25F46C}"/>
                </a:ext>
              </a:extLst>
            </p:cNvPr>
            <p:cNvSpPr/>
            <p:nvPr/>
          </p:nvSpPr>
          <p:spPr>
            <a:xfrm>
              <a:off x="6508042" y="4752525"/>
              <a:ext cx="4910272" cy="167788"/>
            </a:xfrm>
            <a:prstGeom prst="roundRect">
              <a:avLst>
                <a:gd name="adj" fmla="val 50000"/>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81C2F28C-EAD9-4685-8C6A-51E6725668EC}"/>
                </a:ext>
              </a:extLst>
            </p:cNvPr>
            <p:cNvGrpSpPr/>
            <p:nvPr/>
          </p:nvGrpSpPr>
          <p:grpSpPr>
            <a:xfrm>
              <a:off x="6070836" y="3054945"/>
              <a:ext cx="1367087" cy="1953939"/>
              <a:chOff x="-4879" y="3800380"/>
              <a:chExt cx="1367087" cy="1953939"/>
            </a:xfrm>
          </p:grpSpPr>
          <p:sp>
            <p:nvSpPr>
              <p:cNvPr id="39" name="Rectangle: Rounded Corners 38">
                <a:extLst>
                  <a:ext uri="{FF2B5EF4-FFF2-40B4-BE49-F238E27FC236}">
                    <a16:creationId xmlns:a16="http://schemas.microsoft.com/office/drawing/2014/main" id="{836A5E42-8691-4A9E-8D17-B38580503FF1}"/>
                  </a:ext>
                </a:extLst>
              </p:cNvPr>
              <p:cNvSpPr/>
              <p:nvPr/>
            </p:nvSpPr>
            <p:spPr>
              <a:xfrm>
                <a:off x="117450" y="3800380"/>
                <a:ext cx="1061621" cy="838146"/>
              </a:xfrm>
              <a:prstGeom prst="roundRect">
                <a:avLst>
                  <a:gd name="adj" fmla="val 3507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Rectangle: Rounded Corners 39">
                <a:extLst>
                  <a:ext uri="{FF2B5EF4-FFF2-40B4-BE49-F238E27FC236}">
                    <a16:creationId xmlns:a16="http://schemas.microsoft.com/office/drawing/2014/main" id="{A6F64C2F-7742-4915-92CE-2B6413E76E64}"/>
                  </a:ext>
                </a:extLst>
              </p:cNvPr>
              <p:cNvSpPr/>
              <p:nvPr/>
            </p:nvSpPr>
            <p:spPr>
              <a:xfrm>
                <a:off x="-4879" y="4136020"/>
                <a:ext cx="1061621" cy="838146"/>
              </a:xfrm>
              <a:prstGeom prst="roundRect">
                <a:avLst>
                  <a:gd name="adj" fmla="val 35077"/>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Rectangle: Rounded Corners 40">
                <a:extLst>
                  <a:ext uri="{FF2B5EF4-FFF2-40B4-BE49-F238E27FC236}">
                    <a16:creationId xmlns:a16="http://schemas.microsoft.com/office/drawing/2014/main" id="{5F77CC02-AA1C-4B0A-BF40-11FD3287000A}"/>
                  </a:ext>
                </a:extLst>
              </p:cNvPr>
              <p:cNvSpPr/>
              <p:nvPr/>
            </p:nvSpPr>
            <p:spPr>
              <a:xfrm>
                <a:off x="300587" y="4033344"/>
                <a:ext cx="1061621" cy="838146"/>
              </a:xfrm>
              <a:prstGeom prst="roundRect">
                <a:avLst>
                  <a:gd name="adj" fmla="val 35077"/>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Rounded Corners 41">
                <a:extLst>
                  <a:ext uri="{FF2B5EF4-FFF2-40B4-BE49-F238E27FC236}">
                    <a16:creationId xmlns:a16="http://schemas.microsoft.com/office/drawing/2014/main" id="{25F16EF9-DD7D-424A-A71A-BBFDA02E03DD}"/>
                  </a:ext>
                </a:extLst>
              </p:cNvPr>
              <p:cNvSpPr/>
              <p:nvPr/>
            </p:nvSpPr>
            <p:spPr>
              <a:xfrm>
                <a:off x="651803" y="4916173"/>
                <a:ext cx="95825" cy="838146"/>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0" name="Group 29">
              <a:extLst>
                <a:ext uri="{FF2B5EF4-FFF2-40B4-BE49-F238E27FC236}">
                  <a16:creationId xmlns:a16="http://schemas.microsoft.com/office/drawing/2014/main" id="{AD7F8EAC-EB3C-4887-8CF4-869C1AA79488}"/>
                </a:ext>
              </a:extLst>
            </p:cNvPr>
            <p:cNvGrpSpPr/>
            <p:nvPr/>
          </p:nvGrpSpPr>
          <p:grpSpPr>
            <a:xfrm>
              <a:off x="10439760" y="3058780"/>
              <a:ext cx="1367087" cy="1953939"/>
              <a:chOff x="-4879" y="3800380"/>
              <a:chExt cx="1367087" cy="1953939"/>
            </a:xfrm>
          </p:grpSpPr>
          <p:sp>
            <p:nvSpPr>
              <p:cNvPr id="35" name="Rectangle: Rounded Corners 34">
                <a:extLst>
                  <a:ext uri="{FF2B5EF4-FFF2-40B4-BE49-F238E27FC236}">
                    <a16:creationId xmlns:a16="http://schemas.microsoft.com/office/drawing/2014/main" id="{72CE97B7-845B-494E-9494-2B9E3B3061A3}"/>
                  </a:ext>
                </a:extLst>
              </p:cNvPr>
              <p:cNvSpPr/>
              <p:nvPr/>
            </p:nvSpPr>
            <p:spPr>
              <a:xfrm>
                <a:off x="117450" y="3800380"/>
                <a:ext cx="1061621" cy="838146"/>
              </a:xfrm>
              <a:prstGeom prst="roundRect">
                <a:avLst>
                  <a:gd name="adj" fmla="val 35077"/>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Rounded Corners 35">
                <a:extLst>
                  <a:ext uri="{FF2B5EF4-FFF2-40B4-BE49-F238E27FC236}">
                    <a16:creationId xmlns:a16="http://schemas.microsoft.com/office/drawing/2014/main" id="{5A788844-6705-4AA8-B7D5-9A0CC36959C5}"/>
                  </a:ext>
                </a:extLst>
              </p:cNvPr>
              <p:cNvSpPr/>
              <p:nvPr/>
            </p:nvSpPr>
            <p:spPr>
              <a:xfrm>
                <a:off x="-4879" y="4136020"/>
                <a:ext cx="1061621" cy="838146"/>
              </a:xfrm>
              <a:prstGeom prst="roundRect">
                <a:avLst>
                  <a:gd name="adj" fmla="val 35077"/>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Rounded Corners 36">
                <a:extLst>
                  <a:ext uri="{FF2B5EF4-FFF2-40B4-BE49-F238E27FC236}">
                    <a16:creationId xmlns:a16="http://schemas.microsoft.com/office/drawing/2014/main" id="{21358F64-B451-44DD-B6F5-6A0BAE0008B9}"/>
                  </a:ext>
                </a:extLst>
              </p:cNvPr>
              <p:cNvSpPr/>
              <p:nvPr/>
            </p:nvSpPr>
            <p:spPr>
              <a:xfrm>
                <a:off x="300587" y="4033344"/>
                <a:ext cx="1061621" cy="838146"/>
              </a:xfrm>
              <a:prstGeom prst="roundRect">
                <a:avLst>
                  <a:gd name="adj" fmla="val 3507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Rounded Corners 37">
                <a:extLst>
                  <a:ext uri="{FF2B5EF4-FFF2-40B4-BE49-F238E27FC236}">
                    <a16:creationId xmlns:a16="http://schemas.microsoft.com/office/drawing/2014/main" id="{1022611A-3A66-4412-A031-71BA4E78CA64}"/>
                  </a:ext>
                </a:extLst>
              </p:cNvPr>
              <p:cNvSpPr/>
              <p:nvPr/>
            </p:nvSpPr>
            <p:spPr>
              <a:xfrm>
                <a:off x="651803" y="4916173"/>
                <a:ext cx="95825" cy="838146"/>
              </a:xfrm>
              <a:prstGeom prst="roundRect">
                <a:avLst>
                  <a:gd name="adj" fmla="val 50000"/>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Rectangle: Rounded Corners 30">
              <a:extLst>
                <a:ext uri="{FF2B5EF4-FFF2-40B4-BE49-F238E27FC236}">
                  <a16:creationId xmlns:a16="http://schemas.microsoft.com/office/drawing/2014/main" id="{40BEC3A4-9714-43FD-B950-AB3B846E90A6}"/>
                </a:ext>
              </a:extLst>
            </p:cNvPr>
            <p:cNvSpPr/>
            <p:nvPr/>
          </p:nvSpPr>
          <p:spPr>
            <a:xfrm>
              <a:off x="6942573" y="4329944"/>
              <a:ext cx="238303" cy="314314"/>
            </a:xfrm>
            <a:prstGeom prst="roundRect">
              <a:avLst>
                <a:gd name="adj" fmla="val 36451"/>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E30B796D-3418-44B1-9ACE-B081604F0E43}"/>
                </a:ext>
              </a:extLst>
            </p:cNvPr>
            <p:cNvSpPr>
              <a:spLocks noChangeAspect="1"/>
            </p:cNvSpPr>
            <p:nvPr/>
          </p:nvSpPr>
          <p:spPr>
            <a:xfrm>
              <a:off x="7200338" y="4404513"/>
              <a:ext cx="525959" cy="274320"/>
            </a:xfrm>
            <a:custGeom>
              <a:avLst/>
              <a:gdLst>
                <a:gd name="connsiteX0" fmla="*/ 2093758 w 2223628"/>
                <a:gd name="connsiteY0" fmla="*/ 380695 h 1159759"/>
                <a:gd name="connsiteX1" fmla="*/ 2069118 w 2223628"/>
                <a:gd name="connsiteY1" fmla="*/ 416522 h 1159759"/>
                <a:gd name="connsiteX2" fmla="*/ 2134072 w 2223628"/>
                <a:gd name="connsiteY2" fmla="*/ 481467 h 1159759"/>
                <a:gd name="connsiteX3" fmla="*/ 2156471 w 2223628"/>
                <a:gd name="connsiteY3" fmla="*/ 447881 h 1159759"/>
                <a:gd name="connsiteX4" fmla="*/ 2093758 w 2223628"/>
                <a:gd name="connsiteY4" fmla="*/ 380695 h 1159759"/>
                <a:gd name="connsiteX5" fmla="*/ 146489 w 2223628"/>
                <a:gd name="connsiteY5" fmla="*/ 327982 h 1159759"/>
                <a:gd name="connsiteX6" fmla="*/ 104189 w 2223628"/>
                <a:gd name="connsiteY6" fmla="*/ 372776 h 1159759"/>
                <a:gd name="connsiteX7" fmla="*/ 116148 w 2223628"/>
                <a:gd name="connsiteY7" fmla="*/ 444282 h 1159759"/>
                <a:gd name="connsiteX8" fmla="*/ 173789 w 2223628"/>
                <a:gd name="connsiteY8" fmla="*/ 400309 h 1159759"/>
                <a:gd name="connsiteX9" fmla="*/ 161830 w 2223628"/>
                <a:gd name="connsiteY9" fmla="*/ 328803 h 1159759"/>
                <a:gd name="connsiteX10" fmla="*/ 146489 w 2223628"/>
                <a:gd name="connsiteY10" fmla="*/ 327982 h 1159759"/>
                <a:gd name="connsiteX11" fmla="*/ 414276 w 2223628"/>
                <a:gd name="connsiteY11" fmla="*/ 268721 h 1159759"/>
                <a:gd name="connsiteX12" fmla="*/ 324696 w 2223628"/>
                <a:gd name="connsiteY12" fmla="*/ 270957 h 1159759"/>
                <a:gd name="connsiteX13" fmla="*/ 210490 w 2223628"/>
                <a:gd name="connsiteY13" fmla="*/ 362769 h 1159759"/>
                <a:gd name="connsiteX14" fmla="*/ 329178 w 2223628"/>
                <a:gd name="connsiteY14" fmla="*/ 447866 h 1159759"/>
                <a:gd name="connsiteX15" fmla="*/ 418744 w 2223628"/>
                <a:gd name="connsiteY15" fmla="*/ 447866 h 1159759"/>
                <a:gd name="connsiteX16" fmla="*/ 1110696 w 2223628"/>
                <a:gd name="connsiteY16" fmla="*/ 447866 h 1159759"/>
                <a:gd name="connsiteX17" fmla="*/ 1773535 w 2223628"/>
                <a:gd name="connsiteY17" fmla="*/ 447866 h 1159759"/>
                <a:gd name="connsiteX18" fmla="*/ 1863115 w 2223628"/>
                <a:gd name="connsiteY18" fmla="*/ 447866 h 1159759"/>
                <a:gd name="connsiteX19" fmla="*/ 2008670 w 2223628"/>
                <a:gd name="connsiteY19" fmla="*/ 356055 h 1159759"/>
                <a:gd name="connsiteX20" fmla="*/ 1856396 w 2223628"/>
                <a:gd name="connsiteY20" fmla="*/ 268721 h 1159759"/>
                <a:gd name="connsiteX21" fmla="*/ 1800411 w 2223628"/>
                <a:gd name="connsiteY21" fmla="*/ 268721 h 1159759"/>
                <a:gd name="connsiteX22" fmla="*/ 414276 w 2223628"/>
                <a:gd name="connsiteY22" fmla="*/ 268721 h 1159759"/>
                <a:gd name="connsiteX23" fmla="*/ 257514 w 2223628"/>
                <a:gd name="connsiteY23" fmla="*/ 72881 h 1159759"/>
                <a:gd name="connsiteX24" fmla="*/ 255278 w 2223628"/>
                <a:gd name="connsiteY24" fmla="*/ 160883 h 1159759"/>
                <a:gd name="connsiteX25" fmla="*/ 1959390 w 2223628"/>
                <a:gd name="connsiteY25" fmla="*/ 160883 h 1159759"/>
                <a:gd name="connsiteX26" fmla="*/ 1959390 w 2223628"/>
                <a:gd name="connsiteY26" fmla="*/ 72881 h 1159759"/>
                <a:gd name="connsiteX27" fmla="*/ 257514 w 2223628"/>
                <a:gd name="connsiteY27" fmla="*/ 72881 h 1159759"/>
                <a:gd name="connsiteX28" fmla="*/ 270957 w 2223628"/>
                <a:gd name="connsiteY28" fmla="*/ 0 h 1159759"/>
                <a:gd name="connsiteX29" fmla="*/ 573259 w 2223628"/>
                <a:gd name="connsiteY29" fmla="*/ 0 h 1159759"/>
                <a:gd name="connsiteX30" fmla="*/ 1912366 w 2223628"/>
                <a:gd name="connsiteY30" fmla="*/ 0 h 1159759"/>
                <a:gd name="connsiteX31" fmla="*/ 2075842 w 2223628"/>
                <a:gd name="connsiteY31" fmla="*/ 165712 h 1159759"/>
                <a:gd name="connsiteX32" fmla="*/ 2151974 w 2223628"/>
                <a:gd name="connsiteY32" fmla="*/ 360528 h 1159759"/>
                <a:gd name="connsiteX33" fmla="*/ 2216914 w 2223628"/>
                <a:gd name="connsiteY33" fmla="*/ 519526 h 1159759"/>
                <a:gd name="connsiteX34" fmla="*/ 2223628 w 2223628"/>
                <a:gd name="connsiteY34" fmla="*/ 743459 h 1159759"/>
                <a:gd name="connsiteX35" fmla="*/ 2223628 w 2223628"/>
                <a:gd name="connsiteY35" fmla="*/ 761370 h 1159759"/>
                <a:gd name="connsiteX36" fmla="*/ 2219155 w 2223628"/>
                <a:gd name="connsiteY36" fmla="*/ 761370 h 1159759"/>
                <a:gd name="connsiteX37" fmla="*/ 2172131 w 2223628"/>
                <a:gd name="connsiteY37" fmla="*/ 1133099 h 1159759"/>
                <a:gd name="connsiteX38" fmla="*/ 2172131 w 2223628"/>
                <a:gd name="connsiteY38" fmla="*/ 759133 h 1159759"/>
                <a:gd name="connsiteX39" fmla="*/ 2172121 w 2223628"/>
                <a:gd name="connsiteY39" fmla="*/ 759129 h 1159759"/>
                <a:gd name="connsiteX40" fmla="*/ 2168206 w 2223628"/>
                <a:gd name="connsiteY40" fmla="*/ 674594 h 1159759"/>
                <a:gd name="connsiteX41" fmla="*/ 2113900 w 2223628"/>
                <a:gd name="connsiteY41" fmla="*/ 627007 h 1159759"/>
                <a:gd name="connsiteX42" fmla="*/ 2060162 w 2223628"/>
                <a:gd name="connsiteY42" fmla="*/ 761365 h 1159759"/>
                <a:gd name="connsiteX43" fmla="*/ 2060177 w 2223628"/>
                <a:gd name="connsiteY43" fmla="*/ 761365 h 1159759"/>
                <a:gd name="connsiteX44" fmla="*/ 2060172 w 2223628"/>
                <a:gd name="connsiteY44" fmla="*/ 761370 h 1159759"/>
                <a:gd name="connsiteX45" fmla="*/ 2037773 w 2223628"/>
                <a:gd name="connsiteY45" fmla="*/ 942757 h 1159759"/>
                <a:gd name="connsiteX46" fmla="*/ 2015379 w 2223628"/>
                <a:gd name="connsiteY46" fmla="*/ 759133 h 1159759"/>
                <a:gd name="connsiteX47" fmla="*/ 2015370 w 2223628"/>
                <a:gd name="connsiteY47" fmla="*/ 759124 h 1159759"/>
                <a:gd name="connsiteX48" fmla="*/ 2005957 w 2223628"/>
                <a:gd name="connsiteY48" fmla="*/ 676417 h 1159759"/>
                <a:gd name="connsiteX49" fmla="*/ 1856377 w 2223628"/>
                <a:gd name="connsiteY49" fmla="*/ 604613 h 1159759"/>
                <a:gd name="connsiteX50" fmla="*/ 358287 w 2223628"/>
                <a:gd name="connsiteY50" fmla="*/ 602377 h 1159759"/>
                <a:gd name="connsiteX51" fmla="*/ 233442 w 2223628"/>
                <a:gd name="connsiteY51" fmla="*/ 637088 h 1159759"/>
                <a:gd name="connsiteX52" fmla="*/ 200053 w 2223628"/>
                <a:gd name="connsiteY52" fmla="*/ 756392 h 1159759"/>
                <a:gd name="connsiteX53" fmla="*/ 199293 w 2223628"/>
                <a:gd name="connsiteY53" fmla="*/ 756897 h 1159759"/>
                <a:gd name="connsiteX54" fmla="*/ 174663 w 2223628"/>
                <a:gd name="connsiteY54" fmla="*/ 931560 h 1159759"/>
                <a:gd name="connsiteX55" fmla="*/ 154549 w 2223628"/>
                <a:gd name="connsiteY55" fmla="*/ 761663 h 1159759"/>
                <a:gd name="connsiteX56" fmla="*/ 155641 w 2223628"/>
                <a:gd name="connsiteY56" fmla="*/ 690552 h 1159759"/>
                <a:gd name="connsiteX57" fmla="*/ 116447 w 2223628"/>
                <a:gd name="connsiteY57" fmla="*/ 649406 h 1159759"/>
                <a:gd name="connsiteX58" fmla="*/ 88455 w 2223628"/>
                <a:gd name="connsiteY58" fmla="*/ 689432 h 1159759"/>
                <a:gd name="connsiteX59" fmla="*/ 87368 w 2223628"/>
                <a:gd name="connsiteY59" fmla="*/ 759114 h 1159759"/>
                <a:gd name="connsiteX60" fmla="*/ 87334 w 2223628"/>
                <a:gd name="connsiteY60" fmla="*/ 759133 h 1159759"/>
                <a:gd name="connsiteX61" fmla="*/ 44793 w 2223628"/>
                <a:gd name="connsiteY61" fmla="*/ 1077115 h 1159759"/>
                <a:gd name="connsiteX62" fmla="*/ 22057 w 2223628"/>
                <a:gd name="connsiteY62" fmla="*/ 1159759 h 1159759"/>
                <a:gd name="connsiteX63" fmla="*/ 0 w 2223628"/>
                <a:gd name="connsiteY63" fmla="*/ 557599 h 1159759"/>
                <a:gd name="connsiteX64" fmla="*/ 111960 w 2223628"/>
                <a:gd name="connsiteY64" fmla="*/ 315750 h 1159759"/>
                <a:gd name="connsiteX65" fmla="*/ 147787 w 2223628"/>
                <a:gd name="connsiteY65" fmla="*/ 123161 h 1159759"/>
                <a:gd name="connsiteX66" fmla="*/ 270957 w 2223628"/>
                <a:gd name="connsiteY66" fmla="*/ 0 h 1159759"/>
                <a:gd name="connsiteX0" fmla="*/ 2093758 w 2223628"/>
                <a:gd name="connsiteY0" fmla="*/ 380695 h 1159759"/>
                <a:gd name="connsiteX1" fmla="*/ 2069118 w 2223628"/>
                <a:gd name="connsiteY1" fmla="*/ 416522 h 1159759"/>
                <a:gd name="connsiteX2" fmla="*/ 2134072 w 2223628"/>
                <a:gd name="connsiteY2" fmla="*/ 481467 h 1159759"/>
                <a:gd name="connsiteX3" fmla="*/ 2156471 w 2223628"/>
                <a:gd name="connsiteY3" fmla="*/ 447881 h 1159759"/>
                <a:gd name="connsiteX4" fmla="*/ 2093758 w 2223628"/>
                <a:gd name="connsiteY4" fmla="*/ 380695 h 1159759"/>
                <a:gd name="connsiteX5" fmla="*/ 146489 w 2223628"/>
                <a:gd name="connsiteY5" fmla="*/ 327982 h 1159759"/>
                <a:gd name="connsiteX6" fmla="*/ 104189 w 2223628"/>
                <a:gd name="connsiteY6" fmla="*/ 372776 h 1159759"/>
                <a:gd name="connsiteX7" fmla="*/ 116148 w 2223628"/>
                <a:gd name="connsiteY7" fmla="*/ 444282 h 1159759"/>
                <a:gd name="connsiteX8" fmla="*/ 173789 w 2223628"/>
                <a:gd name="connsiteY8" fmla="*/ 400309 h 1159759"/>
                <a:gd name="connsiteX9" fmla="*/ 161830 w 2223628"/>
                <a:gd name="connsiteY9" fmla="*/ 328803 h 1159759"/>
                <a:gd name="connsiteX10" fmla="*/ 146489 w 2223628"/>
                <a:gd name="connsiteY10" fmla="*/ 327982 h 1159759"/>
                <a:gd name="connsiteX11" fmla="*/ 414276 w 2223628"/>
                <a:gd name="connsiteY11" fmla="*/ 268721 h 1159759"/>
                <a:gd name="connsiteX12" fmla="*/ 324696 w 2223628"/>
                <a:gd name="connsiteY12" fmla="*/ 270957 h 1159759"/>
                <a:gd name="connsiteX13" fmla="*/ 210490 w 2223628"/>
                <a:gd name="connsiteY13" fmla="*/ 362769 h 1159759"/>
                <a:gd name="connsiteX14" fmla="*/ 329178 w 2223628"/>
                <a:gd name="connsiteY14" fmla="*/ 447866 h 1159759"/>
                <a:gd name="connsiteX15" fmla="*/ 418744 w 2223628"/>
                <a:gd name="connsiteY15" fmla="*/ 447866 h 1159759"/>
                <a:gd name="connsiteX16" fmla="*/ 1110696 w 2223628"/>
                <a:gd name="connsiteY16" fmla="*/ 447866 h 1159759"/>
                <a:gd name="connsiteX17" fmla="*/ 1773535 w 2223628"/>
                <a:gd name="connsiteY17" fmla="*/ 447866 h 1159759"/>
                <a:gd name="connsiteX18" fmla="*/ 1863115 w 2223628"/>
                <a:gd name="connsiteY18" fmla="*/ 447866 h 1159759"/>
                <a:gd name="connsiteX19" fmla="*/ 2008670 w 2223628"/>
                <a:gd name="connsiteY19" fmla="*/ 356055 h 1159759"/>
                <a:gd name="connsiteX20" fmla="*/ 1856396 w 2223628"/>
                <a:gd name="connsiteY20" fmla="*/ 268721 h 1159759"/>
                <a:gd name="connsiteX21" fmla="*/ 1800411 w 2223628"/>
                <a:gd name="connsiteY21" fmla="*/ 268721 h 1159759"/>
                <a:gd name="connsiteX22" fmla="*/ 414276 w 2223628"/>
                <a:gd name="connsiteY22" fmla="*/ 268721 h 1159759"/>
                <a:gd name="connsiteX23" fmla="*/ 257514 w 2223628"/>
                <a:gd name="connsiteY23" fmla="*/ 72881 h 1159759"/>
                <a:gd name="connsiteX24" fmla="*/ 255278 w 2223628"/>
                <a:gd name="connsiteY24" fmla="*/ 160883 h 1159759"/>
                <a:gd name="connsiteX25" fmla="*/ 1959390 w 2223628"/>
                <a:gd name="connsiteY25" fmla="*/ 160883 h 1159759"/>
                <a:gd name="connsiteX26" fmla="*/ 1959390 w 2223628"/>
                <a:gd name="connsiteY26" fmla="*/ 72881 h 1159759"/>
                <a:gd name="connsiteX27" fmla="*/ 257514 w 2223628"/>
                <a:gd name="connsiteY27" fmla="*/ 72881 h 1159759"/>
                <a:gd name="connsiteX28" fmla="*/ 270957 w 2223628"/>
                <a:gd name="connsiteY28" fmla="*/ 0 h 1159759"/>
                <a:gd name="connsiteX29" fmla="*/ 573259 w 2223628"/>
                <a:gd name="connsiteY29" fmla="*/ 0 h 1159759"/>
                <a:gd name="connsiteX30" fmla="*/ 1912366 w 2223628"/>
                <a:gd name="connsiteY30" fmla="*/ 0 h 1159759"/>
                <a:gd name="connsiteX31" fmla="*/ 2075842 w 2223628"/>
                <a:gd name="connsiteY31" fmla="*/ 165712 h 1159759"/>
                <a:gd name="connsiteX32" fmla="*/ 2151974 w 2223628"/>
                <a:gd name="connsiteY32" fmla="*/ 360528 h 1159759"/>
                <a:gd name="connsiteX33" fmla="*/ 2216914 w 2223628"/>
                <a:gd name="connsiteY33" fmla="*/ 519526 h 1159759"/>
                <a:gd name="connsiteX34" fmla="*/ 2223628 w 2223628"/>
                <a:gd name="connsiteY34" fmla="*/ 743459 h 1159759"/>
                <a:gd name="connsiteX35" fmla="*/ 2223628 w 2223628"/>
                <a:gd name="connsiteY35" fmla="*/ 761370 h 1159759"/>
                <a:gd name="connsiteX36" fmla="*/ 2219155 w 2223628"/>
                <a:gd name="connsiteY36" fmla="*/ 761370 h 1159759"/>
                <a:gd name="connsiteX37" fmla="*/ 2172131 w 2223628"/>
                <a:gd name="connsiteY37" fmla="*/ 1133099 h 1159759"/>
                <a:gd name="connsiteX38" fmla="*/ 2172131 w 2223628"/>
                <a:gd name="connsiteY38" fmla="*/ 759133 h 1159759"/>
                <a:gd name="connsiteX39" fmla="*/ 2172121 w 2223628"/>
                <a:gd name="connsiteY39" fmla="*/ 759129 h 1159759"/>
                <a:gd name="connsiteX40" fmla="*/ 2168206 w 2223628"/>
                <a:gd name="connsiteY40" fmla="*/ 674594 h 1159759"/>
                <a:gd name="connsiteX41" fmla="*/ 2113900 w 2223628"/>
                <a:gd name="connsiteY41" fmla="*/ 627007 h 1159759"/>
                <a:gd name="connsiteX42" fmla="*/ 2060162 w 2223628"/>
                <a:gd name="connsiteY42" fmla="*/ 761365 h 1159759"/>
                <a:gd name="connsiteX43" fmla="*/ 2060177 w 2223628"/>
                <a:gd name="connsiteY43" fmla="*/ 761365 h 1159759"/>
                <a:gd name="connsiteX44" fmla="*/ 2060172 w 2223628"/>
                <a:gd name="connsiteY44" fmla="*/ 761370 h 1159759"/>
                <a:gd name="connsiteX45" fmla="*/ 2037773 w 2223628"/>
                <a:gd name="connsiteY45" fmla="*/ 942757 h 1159759"/>
                <a:gd name="connsiteX46" fmla="*/ 2015379 w 2223628"/>
                <a:gd name="connsiteY46" fmla="*/ 759133 h 1159759"/>
                <a:gd name="connsiteX47" fmla="*/ 2015370 w 2223628"/>
                <a:gd name="connsiteY47" fmla="*/ 759124 h 1159759"/>
                <a:gd name="connsiteX48" fmla="*/ 2005957 w 2223628"/>
                <a:gd name="connsiteY48" fmla="*/ 676417 h 1159759"/>
                <a:gd name="connsiteX49" fmla="*/ 1856377 w 2223628"/>
                <a:gd name="connsiteY49" fmla="*/ 604613 h 1159759"/>
                <a:gd name="connsiteX50" fmla="*/ 358287 w 2223628"/>
                <a:gd name="connsiteY50" fmla="*/ 602377 h 1159759"/>
                <a:gd name="connsiteX51" fmla="*/ 233442 w 2223628"/>
                <a:gd name="connsiteY51" fmla="*/ 637088 h 1159759"/>
                <a:gd name="connsiteX52" fmla="*/ 200053 w 2223628"/>
                <a:gd name="connsiteY52" fmla="*/ 756392 h 1159759"/>
                <a:gd name="connsiteX53" fmla="*/ 199293 w 2223628"/>
                <a:gd name="connsiteY53" fmla="*/ 756897 h 1159759"/>
                <a:gd name="connsiteX54" fmla="*/ 174663 w 2223628"/>
                <a:gd name="connsiteY54" fmla="*/ 931560 h 1159759"/>
                <a:gd name="connsiteX55" fmla="*/ 154549 w 2223628"/>
                <a:gd name="connsiteY55" fmla="*/ 761663 h 1159759"/>
                <a:gd name="connsiteX56" fmla="*/ 155641 w 2223628"/>
                <a:gd name="connsiteY56" fmla="*/ 690552 h 1159759"/>
                <a:gd name="connsiteX57" fmla="*/ 116447 w 2223628"/>
                <a:gd name="connsiteY57" fmla="*/ 649406 h 1159759"/>
                <a:gd name="connsiteX58" fmla="*/ 88455 w 2223628"/>
                <a:gd name="connsiteY58" fmla="*/ 689432 h 1159759"/>
                <a:gd name="connsiteX59" fmla="*/ 87368 w 2223628"/>
                <a:gd name="connsiteY59" fmla="*/ 759114 h 1159759"/>
                <a:gd name="connsiteX60" fmla="*/ 73046 w 2223628"/>
                <a:gd name="connsiteY60" fmla="*/ 832952 h 1159759"/>
                <a:gd name="connsiteX61" fmla="*/ 44793 w 2223628"/>
                <a:gd name="connsiteY61" fmla="*/ 1077115 h 1159759"/>
                <a:gd name="connsiteX62" fmla="*/ 22057 w 2223628"/>
                <a:gd name="connsiteY62" fmla="*/ 1159759 h 1159759"/>
                <a:gd name="connsiteX63" fmla="*/ 0 w 2223628"/>
                <a:gd name="connsiteY63" fmla="*/ 557599 h 1159759"/>
                <a:gd name="connsiteX64" fmla="*/ 111960 w 2223628"/>
                <a:gd name="connsiteY64" fmla="*/ 315750 h 1159759"/>
                <a:gd name="connsiteX65" fmla="*/ 147787 w 2223628"/>
                <a:gd name="connsiteY65" fmla="*/ 123161 h 1159759"/>
                <a:gd name="connsiteX66" fmla="*/ 270957 w 2223628"/>
                <a:gd name="connsiteY66" fmla="*/ 0 h 1159759"/>
                <a:gd name="connsiteX0" fmla="*/ 2093758 w 2223628"/>
                <a:gd name="connsiteY0" fmla="*/ 380695 h 1159759"/>
                <a:gd name="connsiteX1" fmla="*/ 2069118 w 2223628"/>
                <a:gd name="connsiteY1" fmla="*/ 416522 h 1159759"/>
                <a:gd name="connsiteX2" fmla="*/ 2134072 w 2223628"/>
                <a:gd name="connsiteY2" fmla="*/ 481467 h 1159759"/>
                <a:gd name="connsiteX3" fmla="*/ 2156471 w 2223628"/>
                <a:gd name="connsiteY3" fmla="*/ 447881 h 1159759"/>
                <a:gd name="connsiteX4" fmla="*/ 2093758 w 2223628"/>
                <a:gd name="connsiteY4" fmla="*/ 380695 h 1159759"/>
                <a:gd name="connsiteX5" fmla="*/ 146489 w 2223628"/>
                <a:gd name="connsiteY5" fmla="*/ 327982 h 1159759"/>
                <a:gd name="connsiteX6" fmla="*/ 104189 w 2223628"/>
                <a:gd name="connsiteY6" fmla="*/ 372776 h 1159759"/>
                <a:gd name="connsiteX7" fmla="*/ 116148 w 2223628"/>
                <a:gd name="connsiteY7" fmla="*/ 444282 h 1159759"/>
                <a:gd name="connsiteX8" fmla="*/ 173789 w 2223628"/>
                <a:gd name="connsiteY8" fmla="*/ 400309 h 1159759"/>
                <a:gd name="connsiteX9" fmla="*/ 161830 w 2223628"/>
                <a:gd name="connsiteY9" fmla="*/ 328803 h 1159759"/>
                <a:gd name="connsiteX10" fmla="*/ 146489 w 2223628"/>
                <a:gd name="connsiteY10" fmla="*/ 327982 h 1159759"/>
                <a:gd name="connsiteX11" fmla="*/ 414276 w 2223628"/>
                <a:gd name="connsiteY11" fmla="*/ 268721 h 1159759"/>
                <a:gd name="connsiteX12" fmla="*/ 324696 w 2223628"/>
                <a:gd name="connsiteY12" fmla="*/ 270957 h 1159759"/>
                <a:gd name="connsiteX13" fmla="*/ 210490 w 2223628"/>
                <a:gd name="connsiteY13" fmla="*/ 362769 h 1159759"/>
                <a:gd name="connsiteX14" fmla="*/ 329178 w 2223628"/>
                <a:gd name="connsiteY14" fmla="*/ 447866 h 1159759"/>
                <a:gd name="connsiteX15" fmla="*/ 418744 w 2223628"/>
                <a:gd name="connsiteY15" fmla="*/ 447866 h 1159759"/>
                <a:gd name="connsiteX16" fmla="*/ 1110696 w 2223628"/>
                <a:gd name="connsiteY16" fmla="*/ 447866 h 1159759"/>
                <a:gd name="connsiteX17" fmla="*/ 1773535 w 2223628"/>
                <a:gd name="connsiteY17" fmla="*/ 447866 h 1159759"/>
                <a:gd name="connsiteX18" fmla="*/ 1863115 w 2223628"/>
                <a:gd name="connsiteY18" fmla="*/ 447866 h 1159759"/>
                <a:gd name="connsiteX19" fmla="*/ 2008670 w 2223628"/>
                <a:gd name="connsiteY19" fmla="*/ 356055 h 1159759"/>
                <a:gd name="connsiteX20" fmla="*/ 1856396 w 2223628"/>
                <a:gd name="connsiteY20" fmla="*/ 268721 h 1159759"/>
                <a:gd name="connsiteX21" fmla="*/ 1800411 w 2223628"/>
                <a:gd name="connsiteY21" fmla="*/ 268721 h 1159759"/>
                <a:gd name="connsiteX22" fmla="*/ 414276 w 2223628"/>
                <a:gd name="connsiteY22" fmla="*/ 268721 h 1159759"/>
                <a:gd name="connsiteX23" fmla="*/ 257514 w 2223628"/>
                <a:gd name="connsiteY23" fmla="*/ 72881 h 1159759"/>
                <a:gd name="connsiteX24" fmla="*/ 255278 w 2223628"/>
                <a:gd name="connsiteY24" fmla="*/ 160883 h 1159759"/>
                <a:gd name="connsiteX25" fmla="*/ 1959390 w 2223628"/>
                <a:gd name="connsiteY25" fmla="*/ 160883 h 1159759"/>
                <a:gd name="connsiteX26" fmla="*/ 1959390 w 2223628"/>
                <a:gd name="connsiteY26" fmla="*/ 72881 h 1159759"/>
                <a:gd name="connsiteX27" fmla="*/ 257514 w 2223628"/>
                <a:gd name="connsiteY27" fmla="*/ 72881 h 1159759"/>
                <a:gd name="connsiteX28" fmla="*/ 270957 w 2223628"/>
                <a:gd name="connsiteY28" fmla="*/ 0 h 1159759"/>
                <a:gd name="connsiteX29" fmla="*/ 573259 w 2223628"/>
                <a:gd name="connsiteY29" fmla="*/ 0 h 1159759"/>
                <a:gd name="connsiteX30" fmla="*/ 1912366 w 2223628"/>
                <a:gd name="connsiteY30" fmla="*/ 0 h 1159759"/>
                <a:gd name="connsiteX31" fmla="*/ 2075842 w 2223628"/>
                <a:gd name="connsiteY31" fmla="*/ 165712 h 1159759"/>
                <a:gd name="connsiteX32" fmla="*/ 2151974 w 2223628"/>
                <a:gd name="connsiteY32" fmla="*/ 360528 h 1159759"/>
                <a:gd name="connsiteX33" fmla="*/ 2216914 w 2223628"/>
                <a:gd name="connsiteY33" fmla="*/ 519526 h 1159759"/>
                <a:gd name="connsiteX34" fmla="*/ 2223628 w 2223628"/>
                <a:gd name="connsiteY34" fmla="*/ 743459 h 1159759"/>
                <a:gd name="connsiteX35" fmla="*/ 2223628 w 2223628"/>
                <a:gd name="connsiteY35" fmla="*/ 761370 h 1159759"/>
                <a:gd name="connsiteX36" fmla="*/ 2219155 w 2223628"/>
                <a:gd name="connsiteY36" fmla="*/ 761370 h 1159759"/>
                <a:gd name="connsiteX37" fmla="*/ 2172131 w 2223628"/>
                <a:gd name="connsiteY37" fmla="*/ 1133099 h 1159759"/>
                <a:gd name="connsiteX38" fmla="*/ 2172131 w 2223628"/>
                <a:gd name="connsiteY38" fmla="*/ 759133 h 1159759"/>
                <a:gd name="connsiteX39" fmla="*/ 2172121 w 2223628"/>
                <a:gd name="connsiteY39" fmla="*/ 759129 h 1159759"/>
                <a:gd name="connsiteX40" fmla="*/ 2168206 w 2223628"/>
                <a:gd name="connsiteY40" fmla="*/ 674594 h 1159759"/>
                <a:gd name="connsiteX41" fmla="*/ 2113900 w 2223628"/>
                <a:gd name="connsiteY41" fmla="*/ 627007 h 1159759"/>
                <a:gd name="connsiteX42" fmla="*/ 2060162 w 2223628"/>
                <a:gd name="connsiteY42" fmla="*/ 761365 h 1159759"/>
                <a:gd name="connsiteX43" fmla="*/ 2060177 w 2223628"/>
                <a:gd name="connsiteY43" fmla="*/ 761365 h 1159759"/>
                <a:gd name="connsiteX44" fmla="*/ 2060172 w 2223628"/>
                <a:gd name="connsiteY44" fmla="*/ 761370 h 1159759"/>
                <a:gd name="connsiteX45" fmla="*/ 2037773 w 2223628"/>
                <a:gd name="connsiteY45" fmla="*/ 942757 h 1159759"/>
                <a:gd name="connsiteX46" fmla="*/ 2015379 w 2223628"/>
                <a:gd name="connsiteY46" fmla="*/ 759133 h 1159759"/>
                <a:gd name="connsiteX47" fmla="*/ 2015370 w 2223628"/>
                <a:gd name="connsiteY47" fmla="*/ 759124 h 1159759"/>
                <a:gd name="connsiteX48" fmla="*/ 2005957 w 2223628"/>
                <a:gd name="connsiteY48" fmla="*/ 676417 h 1159759"/>
                <a:gd name="connsiteX49" fmla="*/ 1856377 w 2223628"/>
                <a:gd name="connsiteY49" fmla="*/ 604613 h 1159759"/>
                <a:gd name="connsiteX50" fmla="*/ 358287 w 2223628"/>
                <a:gd name="connsiteY50" fmla="*/ 602377 h 1159759"/>
                <a:gd name="connsiteX51" fmla="*/ 233442 w 2223628"/>
                <a:gd name="connsiteY51" fmla="*/ 637088 h 1159759"/>
                <a:gd name="connsiteX52" fmla="*/ 200053 w 2223628"/>
                <a:gd name="connsiteY52" fmla="*/ 756392 h 1159759"/>
                <a:gd name="connsiteX53" fmla="*/ 199293 w 2223628"/>
                <a:gd name="connsiteY53" fmla="*/ 756897 h 1159759"/>
                <a:gd name="connsiteX54" fmla="*/ 174663 w 2223628"/>
                <a:gd name="connsiteY54" fmla="*/ 931560 h 1159759"/>
                <a:gd name="connsiteX55" fmla="*/ 154549 w 2223628"/>
                <a:gd name="connsiteY55" fmla="*/ 761663 h 1159759"/>
                <a:gd name="connsiteX56" fmla="*/ 155641 w 2223628"/>
                <a:gd name="connsiteY56" fmla="*/ 690552 h 1159759"/>
                <a:gd name="connsiteX57" fmla="*/ 116447 w 2223628"/>
                <a:gd name="connsiteY57" fmla="*/ 649406 h 1159759"/>
                <a:gd name="connsiteX58" fmla="*/ 88455 w 2223628"/>
                <a:gd name="connsiteY58" fmla="*/ 689432 h 1159759"/>
                <a:gd name="connsiteX59" fmla="*/ 87368 w 2223628"/>
                <a:gd name="connsiteY59" fmla="*/ 759114 h 1159759"/>
                <a:gd name="connsiteX60" fmla="*/ 44793 w 2223628"/>
                <a:gd name="connsiteY60" fmla="*/ 1077115 h 1159759"/>
                <a:gd name="connsiteX61" fmla="*/ 22057 w 2223628"/>
                <a:gd name="connsiteY61" fmla="*/ 1159759 h 1159759"/>
                <a:gd name="connsiteX62" fmla="*/ 0 w 2223628"/>
                <a:gd name="connsiteY62" fmla="*/ 557599 h 1159759"/>
                <a:gd name="connsiteX63" fmla="*/ 111960 w 2223628"/>
                <a:gd name="connsiteY63" fmla="*/ 315750 h 1159759"/>
                <a:gd name="connsiteX64" fmla="*/ 147787 w 2223628"/>
                <a:gd name="connsiteY64" fmla="*/ 123161 h 1159759"/>
                <a:gd name="connsiteX65" fmla="*/ 270957 w 2223628"/>
                <a:gd name="connsiteY65" fmla="*/ 0 h 1159759"/>
                <a:gd name="connsiteX0" fmla="*/ 2093758 w 2223628"/>
                <a:gd name="connsiteY0" fmla="*/ 380695 h 1159759"/>
                <a:gd name="connsiteX1" fmla="*/ 2069118 w 2223628"/>
                <a:gd name="connsiteY1" fmla="*/ 416522 h 1159759"/>
                <a:gd name="connsiteX2" fmla="*/ 2134072 w 2223628"/>
                <a:gd name="connsiteY2" fmla="*/ 481467 h 1159759"/>
                <a:gd name="connsiteX3" fmla="*/ 2156471 w 2223628"/>
                <a:gd name="connsiteY3" fmla="*/ 447881 h 1159759"/>
                <a:gd name="connsiteX4" fmla="*/ 2093758 w 2223628"/>
                <a:gd name="connsiteY4" fmla="*/ 380695 h 1159759"/>
                <a:gd name="connsiteX5" fmla="*/ 146489 w 2223628"/>
                <a:gd name="connsiteY5" fmla="*/ 327982 h 1159759"/>
                <a:gd name="connsiteX6" fmla="*/ 104189 w 2223628"/>
                <a:gd name="connsiteY6" fmla="*/ 372776 h 1159759"/>
                <a:gd name="connsiteX7" fmla="*/ 116148 w 2223628"/>
                <a:gd name="connsiteY7" fmla="*/ 444282 h 1159759"/>
                <a:gd name="connsiteX8" fmla="*/ 173789 w 2223628"/>
                <a:gd name="connsiteY8" fmla="*/ 400309 h 1159759"/>
                <a:gd name="connsiteX9" fmla="*/ 161830 w 2223628"/>
                <a:gd name="connsiteY9" fmla="*/ 328803 h 1159759"/>
                <a:gd name="connsiteX10" fmla="*/ 146489 w 2223628"/>
                <a:gd name="connsiteY10" fmla="*/ 327982 h 1159759"/>
                <a:gd name="connsiteX11" fmla="*/ 414276 w 2223628"/>
                <a:gd name="connsiteY11" fmla="*/ 268721 h 1159759"/>
                <a:gd name="connsiteX12" fmla="*/ 324696 w 2223628"/>
                <a:gd name="connsiteY12" fmla="*/ 270957 h 1159759"/>
                <a:gd name="connsiteX13" fmla="*/ 210490 w 2223628"/>
                <a:gd name="connsiteY13" fmla="*/ 362769 h 1159759"/>
                <a:gd name="connsiteX14" fmla="*/ 329178 w 2223628"/>
                <a:gd name="connsiteY14" fmla="*/ 447866 h 1159759"/>
                <a:gd name="connsiteX15" fmla="*/ 418744 w 2223628"/>
                <a:gd name="connsiteY15" fmla="*/ 447866 h 1159759"/>
                <a:gd name="connsiteX16" fmla="*/ 1110696 w 2223628"/>
                <a:gd name="connsiteY16" fmla="*/ 447866 h 1159759"/>
                <a:gd name="connsiteX17" fmla="*/ 1773535 w 2223628"/>
                <a:gd name="connsiteY17" fmla="*/ 447866 h 1159759"/>
                <a:gd name="connsiteX18" fmla="*/ 1863115 w 2223628"/>
                <a:gd name="connsiteY18" fmla="*/ 447866 h 1159759"/>
                <a:gd name="connsiteX19" fmla="*/ 2008670 w 2223628"/>
                <a:gd name="connsiteY19" fmla="*/ 356055 h 1159759"/>
                <a:gd name="connsiteX20" fmla="*/ 1856396 w 2223628"/>
                <a:gd name="connsiteY20" fmla="*/ 268721 h 1159759"/>
                <a:gd name="connsiteX21" fmla="*/ 1800411 w 2223628"/>
                <a:gd name="connsiteY21" fmla="*/ 268721 h 1159759"/>
                <a:gd name="connsiteX22" fmla="*/ 414276 w 2223628"/>
                <a:gd name="connsiteY22" fmla="*/ 268721 h 1159759"/>
                <a:gd name="connsiteX23" fmla="*/ 257514 w 2223628"/>
                <a:gd name="connsiteY23" fmla="*/ 72881 h 1159759"/>
                <a:gd name="connsiteX24" fmla="*/ 255278 w 2223628"/>
                <a:gd name="connsiteY24" fmla="*/ 160883 h 1159759"/>
                <a:gd name="connsiteX25" fmla="*/ 1959390 w 2223628"/>
                <a:gd name="connsiteY25" fmla="*/ 160883 h 1159759"/>
                <a:gd name="connsiteX26" fmla="*/ 1959390 w 2223628"/>
                <a:gd name="connsiteY26" fmla="*/ 72881 h 1159759"/>
                <a:gd name="connsiteX27" fmla="*/ 257514 w 2223628"/>
                <a:gd name="connsiteY27" fmla="*/ 72881 h 1159759"/>
                <a:gd name="connsiteX28" fmla="*/ 270957 w 2223628"/>
                <a:gd name="connsiteY28" fmla="*/ 0 h 1159759"/>
                <a:gd name="connsiteX29" fmla="*/ 573259 w 2223628"/>
                <a:gd name="connsiteY29" fmla="*/ 0 h 1159759"/>
                <a:gd name="connsiteX30" fmla="*/ 1912366 w 2223628"/>
                <a:gd name="connsiteY30" fmla="*/ 0 h 1159759"/>
                <a:gd name="connsiteX31" fmla="*/ 2075842 w 2223628"/>
                <a:gd name="connsiteY31" fmla="*/ 165712 h 1159759"/>
                <a:gd name="connsiteX32" fmla="*/ 2151974 w 2223628"/>
                <a:gd name="connsiteY32" fmla="*/ 360528 h 1159759"/>
                <a:gd name="connsiteX33" fmla="*/ 2216914 w 2223628"/>
                <a:gd name="connsiteY33" fmla="*/ 519526 h 1159759"/>
                <a:gd name="connsiteX34" fmla="*/ 2223628 w 2223628"/>
                <a:gd name="connsiteY34" fmla="*/ 743459 h 1159759"/>
                <a:gd name="connsiteX35" fmla="*/ 2223628 w 2223628"/>
                <a:gd name="connsiteY35" fmla="*/ 761370 h 1159759"/>
                <a:gd name="connsiteX36" fmla="*/ 2219155 w 2223628"/>
                <a:gd name="connsiteY36" fmla="*/ 761370 h 1159759"/>
                <a:gd name="connsiteX37" fmla="*/ 2172131 w 2223628"/>
                <a:gd name="connsiteY37" fmla="*/ 1133099 h 1159759"/>
                <a:gd name="connsiteX38" fmla="*/ 2172131 w 2223628"/>
                <a:gd name="connsiteY38" fmla="*/ 759133 h 1159759"/>
                <a:gd name="connsiteX39" fmla="*/ 2172121 w 2223628"/>
                <a:gd name="connsiteY39" fmla="*/ 759129 h 1159759"/>
                <a:gd name="connsiteX40" fmla="*/ 2168206 w 2223628"/>
                <a:gd name="connsiteY40" fmla="*/ 674594 h 1159759"/>
                <a:gd name="connsiteX41" fmla="*/ 2113900 w 2223628"/>
                <a:gd name="connsiteY41" fmla="*/ 627007 h 1159759"/>
                <a:gd name="connsiteX42" fmla="*/ 2060162 w 2223628"/>
                <a:gd name="connsiteY42" fmla="*/ 761365 h 1159759"/>
                <a:gd name="connsiteX43" fmla="*/ 2060177 w 2223628"/>
                <a:gd name="connsiteY43" fmla="*/ 761365 h 1159759"/>
                <a:gd name="connsiteX44" fmla="*/ 2060172 w 2223628"/>
                <a:gd name="connsiteY44" fmla="*/ 761370 h 1159759"/>
                <a:gd name="connsiteX45" fmla="*/ 2037773 w 2223628"/>
                <a:gd name="connsiteY45" fmla="*/ 942757 h 1159759"/>
                <a:gd name="connsiteX46" fmla="*/ 2015379 w 2223628"/>
                <a:gd name="connsiteY46" fmla="*/ 759133 h 1159759"/>
                <a:gd name="connsiteX47" fmla="*/ 2015370 w 2223628"/>
                <a:gd name="connsiteY47" fmla="*/ 759124 h 1159759"/>
                <a:gd name="connsiteX48" fmla="*/ 2005957 w 2223628"/>
                <a:gd name="connsiteY48" fmla="*/ 676417 h 1159759"/>
                <a:gd name="connsiteX49" fmla="*/ 1856377 w 2223628"/>
                <a:gd name="connsiteY49" fmla="*/ 604613 h 1159759"/>
                <a:gd name="connsiteX50" fmla="*/ 358287 w 2223628"/>
                <a:gd name="connsiteY50" fmla="*/ 602377 h 1159759"/>
                <a:gd name="connsiteX51" fmla="*/ 233442 w 2223628"/>
                <a:gd name="connsiteY51" fmla="*/ 637088 h 1159759"/>
                <a:gd name="connsiteX52" fmla="*/ 200053 w 2223628"/>
                <a:gd name="connsiteY52" fmla="*/ 756392 h 1159759"/>
                <a:gd name="connsiteX53" fmla="*/ 204055 w 2223628"/>
                <a:gd name="connsiteY53" fmla="*/ 756897 h 1159759"/>
                <a:gd name="connsiteX54" fmla="*/ 174663 w 2223628"/>
                <a:gd name="connsiteY54" fmla="*/ 931560 h 1159759"/>
                <a:gd name="connsiteX55" fmla="*/ 154549 w 2223628"/>
                <a:gd name="connsiteY55" fmla="*/ 761663 h 1159759"/>
                <a:gd name="connsiteX56" fmla="*/ 155641 w 2223628"/>
                <a:gd name="connsiteY56" fmla="*/ 690552 h 1159759"/>
                <a:gd name="connsiteX57" fmla="*/ 116447 w 2223628"/>
                <a:gd name="connsiteY57" fmla="*/ 649406 h 1159759"/>
                <a:gd name="connsiteX58" fmla="*/ 88455 w 2223628"/>
                <a:gd name="connsiteY58" fmla="*/ 689432 h 1159759"/>
                <a:gd name="connsiteX59" fmla="*/ 87368 w 2223628"/>
                <a:gd name="connsiteY59" fmla="*/ 759114 h 1159759"/>
                <a:gd name="connsiteX60" fmla="*/ 44793 w 2223628"/>
                <a:gd name="connsiteY60" fmla="*/ 1077115 h 1159759"/>
                <a:gd name="connsiteX61" fmla="*/ 22057 w 2223628"/>
                <a:gd name="connsiteY61" fmla="*/ 1159759 h 1159759"/>
                <a:gd name="connsiteX62" fmla="*/ 0 w 2223628"/>
                <a:gd name="connsiteY62" fmla="*/ 557599 h 1159759"/>
                <a:gd name="connsiteX63" fmla="*/ 111960 w 2223628"/>
                <a:gd name="connsiteY63" fmla="*/ 315750 h 1159759"/>
                <a:gd name="connsiteX64" fmla="*/ 147787 w 2223628"/>
                <a:gd name="connsiteY64" fmla="*/ 123161 h 1159759"/>
                <a:gd name="connsiteX65" fmla="*/ 270957 w 2223628"/>
                <a:gd name="connsiteY65" fmla="*/ 0 h 1159759"/>
                <a:gd name="connsiteX0" fmla="*/ 2093758 w 2223628"/>
                <a:gd name="connsiteY0" fmla="*/ 380695 h 1159759"/>
                <a:gd name="connsiteX1" fmla="*/ 2069118 w 2223628"/>
                <a:gd name="connsiteY1" fmla="*/ 416522 h 1159759"/>
                <a:gd name="connsiteX2" fmla="*/ 2134072 w 2223628"/>
                <a:gd name="connsiteY2" fmla="*/ 481467 h 1159759"/>
                <a:gd name="connsiteX3" fmla="*/ 2156471 w 2223628"/>
                <a:gd name="connsiteY3" fmla="*/ 447881 h 1159759"/>
                <a:gd name="connsiteX4" fmla="*/ 2093758 w 2223628"/>
                <a:gd name="connsiteY4" fmla="*/ 380695 h 1159759"/>
                <a:gd name="connsiteX5" fmla="*/ 146489 w 2223628"/>
                <a:gd name="connsiteY5" fmla="*/ 327982 h 1159759"/>
                <a:gd name="connsiteX6" fmla="*/ 104189 w 2223628"/>
                <a:gd name="connsiteY6" fmla="*/ 372776 h 1159759"/>
                <a:gd name="connsiteX7" fmla="*/ 116148 w 2223628"/>
                <a:gd name="connsiteY7" fmla="*/ 444282 h 1159759"/>
                <a:gd name="connsiteX8" fmla="*/ 173789 w 2223628"/>
                <a:gd name="connsiteY8" fmla="*/ 400309 h 1159759"/>
                <a:gd name="connsiteX9" fmla="*/ 161830 w 2223628"/>
                <a:gd name="connsiteY9" fmla="*/ 328803 h 1159759"/>
                <a:gd name="connsiteX10" fmla="*/ 146489 w 2223628"/>
                <a:gd name="connsiteY10" fmla="*/ 327982 h 1159759"/>
                <a:gd name="connsiteX11" fmla="*/ 414276 w 2223628"/>
                <a:gd name="connsiteY11" fmla="*/ 268721 h 1159759"/>
                <a:gd name="connsiteX12" fmla="*/ 324696 w 2223628"/>
                <a:gd name="connsiteY12" fmla="*/ 270957 h 1159759"/>
                <a:gd name="connsiteX13" fmla="*/ 210490 w 2223628"/>
                <a:gd name="connsiteY13" fmla="*/ 362769 h 1159759"/>
                <a:gd name="connsiteX14" fmla="*/ 329178 w 2223628"/>
                <a:gd name="connsiteY14" fmla="*/ 447866 h 1159759"/>
                <a:gd name="connsiteX15" fmla="*/ 418744 w 2223628"/>
                <a:gd name="connsiteY15" fmla="*/ 447866 h 1159759"/>
                <a:gd name="connsiteX16" fmla="*/ 1110696 w 2223628"/>
                <a:gd name="connsiteY16" fmla="*/ 447866 h 1159759"/>
                <a:gd name="connsiteX17" fmla="*/ 1773535 w 2223628"/>
                <a:gd name="connsiteY17" fmla="*/ 447866 h 1159759"/>
                <a:gd name="connsiteX18" fmla="*/ 1863115 w 2223628"/>
                <a:gd name="connsiteY18" fmla="*/ 447866 h 1159759"/>
                <a:gd name="connsiteX19" fmla="*/ 2008670 w 2223628"/>
                <a:gd name="connsiteY19" fmla="*/ 356055 h 1159759"/>
                <a:gd name="connsiteX20" fmla="*/ 1856396 w 2223628"/>
                <a:gd name="connsiteY20" fmla="*/ 268721 h 1159759"/>
                <a:gd name="connsiteX21" fmla="*/ 1800411 w 2223628"/>
                <a:gd name="connsiteY21" fmla="*/ 268721 h 1159759"/>
                <a:gd name="connsiteX22" fmla="*/ 414276 w 2223628"/>
                <a:gd name="connsiteY22" fmla="*/ 268721 h 1159759"/>
                <a:gd name="connsiteX23" fmla="*/ 257514 w 2223628"/>
                <a:gd name="connsiteY23" fmla="*/ 72881 h 1159759"/>
                <a:gd name="connsiteX24" fmla="*/ 255278 w 2223628"/>
                <a:gd name="connsiteY24" fmla="*/ 160883 h 1159759"/>
                <a:gd name="connsiteX25" fmla="*/ 1959390 w 2223628"/>
                <a:gd name="connsiteY25" fmla="*/ 160883 h 1159759"/>
                <a:gd name="connsiteX26" fmla="*/ 1959390 w 2223628"/>
                <a:gd name="connsiteY26" fmla="*/ 72881 h 1159759"/>
                <a:gd name="connsiteX27" fmla="*/ 257514 w 2223628"/>
                <a:gd name="connsiteY27" fmla="*/ 72881 h 1159759"/>
                <a:gd name="connsiteX28" fmla="*/ 270957 w 2223628"/>
                <a:gd name="connsiteY28" fmla="*/ 0 h 1159759"/>
                <a:gd name="connsiteX29" fmla="*/ 573259 w 2223628"/>
                <a:gd name="connsiteY29" fmla="*/ 0 h 1159759"/>
                <a:gd name="connsiteX30" fmla="*/ 1912366 w 2223628"/>
                <a:gd name="connsiteY30" fmla="*/ 0 h 1159759"/>
                <a:gd name="connsiteX31" fmla="*/ 2075842 w 2223628"/>
                <a:gd name="connsiteY31" fmla="*/ 165712 h 1159759"/>
                <a:gd name="connsiteX32" fmla="*/ 2151974 w 2223628"/>
                <a:gd name="connsiteY32" fmla="*/ 360528 h 1159759"/>
                <a:gd name="connsiteX33" fmla="*/ 2216914 w 2223628"/>
                <a:gd name="connsiteY33" fmla="*/ 519526 h 1159759"/>
                <a:gd name="connsiteX34" fmla="*/ 2223628 w 2223628"/>
                <a:gd name="connsiteY34" fmla="*/ 743459 h 1159759"/>
                <a:gd name="connsiteX35" fmla="*/ 2223628 w 2223628"/>
                <a:gd name="connsiteY35" fmla="*/ 761370 h 1159759"/>
                <a:gd name="connsiteX36" fmla="*/ 2219155 w 2223628"/>
                <a:gd name="connsiteY36" fmla="*/ 761370 h 1159759"/>
                <a:gd name="connsiteX37" fmla="*/ 2172131 w 2223628"/>
                <a:gd name="connsiteY37" fmla="*/ 1133099 h 1159759"/>
                <a:gd name="connsiteX38" fmla="*/ 2172131 w 2223628"/>
                <a:gd name="connsiteY38" fmla="*/ 759133 h 1159759"/>
                <a:gd name="connsiteX39" fmla="*/ 2172121 w 2223628"/>
                <a:gd name="connsiteY39" fmla="*/ 759129 h 1159759"/>
                <a:gd name="connsiteX40" fmla="*/ 2168206 w 2223628"/>
                <a:gd name="connsiteY40" fmla="*/ 674594 h 1159759"/>
                <a:gd name="connsiteX41" fmla="*/ 2113900 w 2223628"/>
                <a:gd name="connsiteY41" fmla="*/ 627007 h 1159759"/>
                <a:gd name="connsiteX42" fmla="*/ 2060162 w 2223628"/>
                <a:gd name="connsiteY42" fmla="*/ 761365 h 1159759"/>
                <a:gd name="connsiteX43" fmla="*/ 2060177 w 2223628"/>
                <a:gd name="connsiteY43" fmla="*/ 761365 h 1159759"/>
                <a:gd name="connsiteX44" fmla="*/ 2060172 w 2223628"/>
                <a:gd name="connsiteY44" fmla="*/ 761370 h 1159759"/>
                <a:gd name="connsiteX45" fmla="*/ 2037773 w 2223628"/>
                <a:gd name="connsiteY45" fmla="*/ 942757 h 1159759"/>
                <a:gd name="connsiteX46" fmla="*/ 2015379 w 2223628"/>
                <a:gd name="connsiteY46" fmla="*/ 759133 h 1159759"/>
                <a:gd name="connsiteX47" fmla="*/ 2015370 w 2223628"/>
                <a:gd name="connsiteY47" fmla="*/ 759124 h 1159759"/>
                <a:gd name="connsiteX48" fmla="*/ 2005957 w 2223628"/>
                <a:gd name="connsiteY48" fmla="*/ 676417 h 1159759"/>
                <a:gd name="connsiteX49" fmla="*/ 1856377 w 2223628"/>
                <a:gd name="connsiteY49" fmla="*/ 604613 h 1159759"/>
                <a:gd name="connsiteX50" fmla="*/ 358287 w 2223628"/>
                <a:gd name="connsiteY50" fmla="*/ 602377 h 1159759"/>
                <a:gd name="connsiteX51" fmla="*/ 233442 w 2223628"/>
                <a:gd name="connsiteY51" fmla="*/ 637088 h 1159759"/>
                <a:gd name="connsiteX52" fmla="*/ 200053 w 2223628"/>
                <a:gd name="connsiteY52" fmla="*/ 756392 h 1159759"/>
                <a:gd name="connsiteX53" fmla="*/ 174663 w 2223628"/>
                <a:gd name="connsiteY53" fmla="*/ 931560 h 1159759"/>
                <a:gd name="connsiteX54" fmla="*/ 154549 w 2223628"/>
                <a:gd name="connsiteY54" fmla="*/ 761663 h 1159759"/>
                <a:gd name="connsiteX55" fmla="*/ 155641 w 2223628"/>
                <a:gd name="connsiteY55" fmla="*/ 690552 h 1159759"/>
                <a:gd name="connsiteX56" fmla="*/ 116447 w 2223628"/>
                <a:gd name="connsiteY56" fmla="*/ 649406 h 1159759"/>
                <a:gd name="connsiteX57" fmla="*/ 88455 w 2223628"/>
                <a:gd name="connsiteY57" fmla="*/ 689432 h 1159759"/>
                <a:gd name="connsiteX58" fmla="*/ 87368 w 2223628"/>
                <a:gd name="connsiteY58" fmla="*/ 759114 h 1159759"/>
                <a:gd name="connsiteX59" fmla="*/ 44793 w 2223628"/>
                <a:gd name="connsiteY59" fmla="*/ 1077115 h 1159759"/>
                <a:gd name="connsiteX60" fmla="*/ 22057 w 2223628"/>
                <a:gd name="connsiteY60" fmla="*/ 1159759 h 1159759"/>
                <a:gd name="connsiteX61" fmla="*/ 0 w 2223628"/>
                <a:gd name="connsiteY61" fmla="*/ 557599 h 1159759"/>
                <a:gd name="connsiteX62" fmla="*/ 111960 w 2223628"/>
                <a:gd name="connsiteY62" fmla="*/ 315750 h 1159759"/>
                <a:gd name="connsiteX63" fmla="*/ 147787 w 2223628"/>
                <a:gd name="connsiteY63" fmla="*/ 123161 h 1159759"/>
                <a:gd name="connsiteX64" fmla="*/ 270957 w 2223628"/>
                <a:gd name="connsiteY64" fmla="*/ 0 h 1159759"/>
                <a:gd name="connsiteX0" fmla="*/ 2093758 w 2223628"/>
                <a:gd name="connsiteY0" fmla="*/ 380695 h 1159759"/>
                <a:gd name="connsiteX1" fmla="*/ 2069118 w 2223628"/>
                <a:gd name="connsiteY1" fmla="*/ 416522 h 1159759"/>
                <a:gd name="connsiteX2" fmla="*/ 2134072 w 2223628"/>
                <a:gd name="connsiteY2" fmla="*/ 481467 h 1159759"/>
                <a:gd name="connsiteX3" fmla="*/ 2156471 w 2223628"/>
                <a:gd name="connsiteY3" fmla="*/ 447881 h 1159759"/>
                <a:gd name="connsiteX4" fmla="*/ 2093758 w 2223628"/>
                <a:gd name="connsiteY4" fmla="*/ 380695 h 1159759"/>
                <a:gd name="connsiteX5" fmla="*/ 146489 w 2223628"/>
                <a:gd name="connsiteY5" fmla="*/ 327982 h 1159759"/>
                <a:gd name="connsiteX6" fmla="*/ 104189 w 2223628"/>
                <a:gd name="connsiteY6" fmla="*/ 372776 h 1159759"/>
                <a:gd name="connsiteX7" fmla="*/ 116148 w 2223628"/>
                <a:gd name="connsiteY7" fmla="*/ 444282 h 1159759"/>
                <a:gd name="connsiteX8" fmla="*/ 173789 w 2223628"/>
                <a:gd name="connsiteY8" fmla="*/ 400309 h 1159759"/>
                <a:gd name="connsiteX9" fmla="*/ 161830 w 2223628"/>
                <a:gd name="connsiteY9" fmla="*/ 328803 h 1159759"/>
                <a:gd name="connsiteX10" fmla="*/ 146489 w 2223628"/>
                <a:gd name="connsiteY10" fmla="*/ 327982 h 1159759"/>
                <a:gd name="connsiteX11" fmla="*/ 414276 w 2223628"/>
                <a:gd name="connsiteY11" fmla="*/ 268721 h 1159759"/>
                <a:gd name="connsiteX12" fmla="*/ 324696 w 2223628"/>
                <a:gd name="connsiteY12" fmla="*/ 270957 h 1159759"/>
                <a:gd name="connsiteX13" fmla="*/ 210490 w 2223628"/>
                <a:gd name="connsiteY13" fmla="*/ 362769 h 1159759"/>
                <a:gd name="connsiteX14" fmla="*/ 329178 w 2223628"/>
                <a:gd name="connsiteY14" fmla="*/ 447866 h 1159759"/>
                <a:gd name="connsiteX15" fmla="*/ 418744 w 2223628"/>
                <a:gd name="connsiteY15" fmla="*/ 447866 h 1159759"/>
                <a:gd name="connsiteX16" fmla="*/ 1110696 w 2223628"/>
                <a:gd name="connsiteY16" fmla="*/ 447866 h 1159759"/>
                <a:gd name="connsiteX17" fmla="*/ 1773535 w 2223628"/>
                <a:gd name="connsiteY17" fmla="*/ 447866 h 1159759"/>
                <a:gd name="connsiteX18" fmla="*/ 1863115 w 2223628"/>
                <a:gd name="connsiteY18" fmla="*/ 447866 h 1159759"/>
                <a:gd name="connsiteX19" fmla="*/ 2008670 w 2223628"/>
                <a:gd name="connsiteY19" fmla="*/ 356055 h 1159759"/>
                <a:gd name="connsiteX20" fmla="*/ 1856396 w 2223628"/>
                <a:gd name="connsiteY20" fmla="*/ 268721 h 1159759"/>
                <a:gd name="connsiteX21" fmla="*/ 1800411 w 2223628"/>
                <a:gd name="connsiteY21" fmla="*/ 268721 h 1159759"/>
                <a:gd name="connsiteX22" fmla="*/ 414276 w 2223628"/>
                <a:gd name="connsiteY22" fmla="*/ 268721 h 1159759"/>
                <a:gd name="connsiteX23" fmla="*/ 257514 w 2223628"/>
                <a:gd name="connsiteY23" fmla="*/ 72881 h 1159759"/>
                <a:gd name="connsiteX24" fmla="*/ 255278 w 2223628"/>
                <a:gd name="connsiteY24" fmla="*/ 160883 h 1159759"/>
                <a:gd name="connsiteX25" fmla="*/ 1959390 w 2223628"/>
                <a:gd name="connsiteY25" fmla="*/ 160883 h 1159759"/>
                <a:gd name="connsiteX26" fmla="*/ 1959390 w 2223628"/>
                <a:gd name="connsiteY26" fmla="*/ 72881 h 1159759"/>
                <a:gd name="connsiteX27" fmla="*/ 257514 w 2223628"/>
                <a:gd name="connsiteY27" fmla="*/ 72881 h 1159759"/>
                <a:gd name="connsiteX28" fmla="*/ 270957 w 2223628"/>
                <a:gd name="connsiteY28" fmla="*/ 0 h 1159759"/>
                <a:gd name="connsiteX29" fmla="*/ 573259 w 2223628"/>
                <a:gd name="connsiteY29" fmla="*/ 0 h 1159759"/>
                <a:gd name="connsiteX30" fmla="*/ 1912366 w 2223628"/>
                <a:gd name="connsiteY30" fmla="*/ 0 h 1159759"/>
                <a:gd name="connsiteX31" fmla="*/ 2075842 w 2223628"/>
                <a:gd name="connsiteY31" fmla="*/ 165712 h 1159759"/>
                <a:gd name="connsiteX32" fmla="*/ 2151974 w 2223628"/>
                <a:gd name="connsiteY32" fmla="*/ 360528 h 1159759"/>
                <a:gd name="connsiteX33" fmla="*/ 2216914 w 2223628"/>
                <a:gd name="connsiteY33" fmla="*/ 519526 h 1159759"/>
                <a:gd name="connsiteX34" fmla="*/ 2223628 w 2223628"/>
                <a:gd name="connsiteY34" fmla="*/ 743459 h 1159759"/>
                <a:gd name="connsiteX35" fmla="*/ 2223628 w 2223628"/>
                <a:gd name="connsiteY35" fmla="*/ 761370 h 1159759"/>
                <a:gd name="connsiteX36" fmla="*/ 2219155 w 2223628"/>
                <a:gd name="connsiteY36" fmla="*/ 761370 h 1159759"/>
                <a:gd name="connsiteX37" fmla="*/ 2172131 w 2223628"/>
                <a:gd name="connsiteY37" fmla="*/ 1133099 h 1159759"/>
                <a:gd name="connsiteX38" fmla="*/ 2172131 w 2223628"/>
                <a:gd name="connsiteY38" fmla="*/ 759133 h 1159759"/>
                <a:gd name="connsiteX39" fmla="*/ 2172121 w 2223628"/>
                <a:gd name="connsiteY39" fmla="*/ 759129 h 1159759"/>
                <a:gd name="connsiteX40" fmla="*/ 2168206 w 2223628"/>
                <a:gd name="connsiteY40" fmla="*/ 674594 h 1159759"/>
                <a:gd name="connsiteX41" fmla="*/ 2113900 w 2223628"/>
                <a:gd name="connsiteY41" fmla="*/ 627007 h 1159759"/>
                <a:gd name="connsiteX42" fmla="*/ 2060162 w 2223628"/>
                <a:gd name="connsiteY42" fmla="*/ 761365 h 1159759"/>
                <a:gd name="connsiteX43" fmla="*/ 2060177 w 2223628"/>
                <a:gd name="connsiteY43" fmla="*/ 761365 h 1159759"/>
                <a:gd name="connsiteX44" fmla="*/ 2060172 w 2223628"/>
                <a:gd name="connsiteY44" fmla="*/ 761370 h 1159759"/>
                <a:gd name="connsiteX45" fmla="*/ 2037773 w 2223628"/>
                <a:gd name="connsiteY45" fmla="*/ 942757 h 1159759"/>
                <a:gd name="connsiteX46" fmla="*/ 2015379 w 2223628"/>
                <a:gd name="connsiteY46" fmla="*/ 759133 h 1159759"/>
                <a:gd name="connsiteX47" fmla="*/ 2015370 w 2223628"/>
                <a:gd name="connsiteY47" fmla="*/ 759124 h 1159759"/>
                <a:gd name="connsiteX48" fmla="*/ 2005957 w 2223628"/>
                <a:gd name="connsiteY48" fmla="*/ 676417 h 1159759"/>
                <a:gd name="connsiteX49" fmla="*/ 1856377 w 2223628"/>
                <a:gd name="connsiteY49" fmla="*/ 604613 h 1159759"/>
                <a:gd name="connsiteX50" fmla="*/ 358287 w 2223628"/>
                <a:gd name="connsiteY50" fmla="*/ 602377 h 1159759"/>
                <a:gd name="connsiteX51" fmla="*/ 233442 w 2223628"/>
                <a:gd name="connsiteY51" fmla="*/ 637088 h 1159759"/>
                <a:gd name="connsiteX52" fmla="*/ 200053 w 2223628"/>
                <a:gd name="connsiteY52" fmla="*/ 756392 h 1159759"/>
                <a:gd name="connsiteX53" fmla="*/ 174663 w 2223628"/>
                <a:gd name="connsiteY53" fmla="*/ 931560 h 1159759"/>
                <a:gd name="connsiteX54" fmla="*/ 155641 w 2223628"/>
                <a:gd name="connsiteY54" fmla="*/ 690552 h 1159759"/>
                <a:gd name="connsiteX55" fmla="*/ 116447 w 2223628"/>
                <a:gd name="connsiteY55" fmla="*/ 649406 h 1159759"/>
                <a:gd name="connsiteX56" fmla="*/ 88455 w 2223628"/>
                <a:gd name="connsiteY56" fmla="*/ 689432 h 1159759"/>
                <a:gd name="connsiteX57" fmla="*/ 87368 w 2223628"/>
                <a:gd name="connsiteY57" fmla="*/ 759114 h 1159759"/>
                <a:gd name="connsiteX58" fmla="*/ 44793 w 2223628"/>
                <a:gd name="connsiteY58" fmla="*/ 1077115 h 1159759"/>
                <a:gd name="connsiteX59" fmla="*/ 22057 w 2223628"/>
                <a:gd name="connsiteY59" fmla="*/ 1159759 h 1159759"/>
                <a:gd name="connsiteX60" fmla="*/ 0 w 2223628"/>
                <a:gd name="connsiteY60" fmla="*/ 557599 h 1159759"/>
                <a:gd name="connsiteX61" fmla="*/ 111960 w 2223628"/>
                <a:gd name="connsiteY61" fmla="*/ 315750 h 1159759"/>
                <a:gd name="connsiteX62" fmla="*/ 147787 w 2223628"/>
                <a:gd name="connsiteY62" fmla="*/ 123161 h 1159759"/>
                <a:gd name="connsiteX63" fmla="*/ 270957 w 2223628"/>
                <a:gd name="connsiteY63" fmla="*/ 0 h 1159759"/>
                <a:gd name="connsiteX0" fmla="*/ 2093758 w 2223628"/>
                <a:gd name="connsiteY0" fmla="*/ 380695 h 1159759"/>
                <a:gd name="connsiteX1" fmla="*/ 2069118 w 2223628"/>
                <a:gd name="connsiteY1" fmla="*/ 416522 h 1159759"/>
                <a:gd name="connsiteX2" fmla="*/ 2134072 w 2223628"/>
                <a:gd name="connsiteY2" fmla="*/ 481467 h 1159759"/>
                <a:gd name="connsiteX3" fmla="*/ 2156471 w 2223628"/>
                <a:gd name="connsiteY3" fmla="*/ 447881 h 1159759"/>
                <a:gd name="connsiteX4" fmla="*/ 2093758 w 2223628"/>
                <a:gd name="connsiteY4" fmla="*/ 380695 h 1159759"/>
                <a:gd name="connsiteX5" fmla="*/ 146489 w 2223628"/>
                <a:gd name="connsiteY5" fmla="*/ 327982 h 1159759"/>
                <a:gd name="connsiteX6" fmla="*/ 104189 w 2223628"/>
                <a:gd name="connsiteY6" fmla="*/ 372776 h 1159759"/>
                <a:gd name="connsiteX7" fmla="*/ 116148 w 2223628"/>
                <a:gd name="connsiteY7" fmla="*/ 444282 h 1159759"/>
                <a:gd name="connsiteX8" fmla="*/ 173789 w 2223628"/>
                <a:gd name="connsiteY8" fmla="*/ 400309 h 1159759"/>
                <a:gd name="connsiteX9" fmla="*/ 161830 w 2223628"/>
                <a:gd name="connsiteY9" fmla="*/ 328803 h 1159759"/>
                <a:gd name="connsiteX10" fmla="*/ 146489 w 2223628"/>
                <a:gd name="connsiteY10" fmla="*/ 327982 h 1159759"/>
                <a:gd name="connsiteX11" fmla="*/ 414276 w 2223628"/>
                <a:gd name="connsiteY11" fmla="*/ 268721 h 1159759"/>
                <a:gd name="connsiteX12" fmla="*/ 324696 w 2223628"/>
                <a:gd name="connsiteY12" fmla="*/ 270957 h 1159759"/>
                <a:gd name="connsiteX13" fmla="*/ 210490 w 2223628"/>
                <a:gd name="connsiteY13" fmla="*/ 362769 h 1159759"/>
                <a:gd name="connsiteX14" fmla="*/ 329178 w 2223628"/>
                <a:gd name="connsiteY14" fmla="*/ 447866 h 1159759"/>
                <a:gd name="connsiteX15" fmla="*/ 418744 w 2223628"/>
                <a:gd name="connsiteY15" fmla="*/ 447866 h 1159759"/>
                <a:gd name="connsiteX16" fmla="*/ 1110696 w 2223628"/>
                <a:gd name="connsiteY16" fmla="*/ 447866 h 1159759"/>
                <a:gd name="connsiteX17" fmla="*/ 1773535 w 2223628"/>
                <a:gd name="connsiteY17" fmla="*/ 447866 h 1159759"/>
                <a:gd name="connsiteX18" fmla="*/ 1863115 w 2223628"/>
                <a:gd name="connsiteY18" fmla="*/ 447866 h 1159759"/>
                <a:gd name="connsiteX19" fmla="*/ 2008670 w 2223628"/>
                <a:gd name="connsiteY19" fmla="*/ 356055 h 1159759"/>
                <a:gd name="connsiteX20" fmla="*/ 1856396 w 2223628"/>
                <a:gd name="connsiteY20" fmla="*/ 268721 h 1159759"/>
                <a:gd name="connsiteX21" fmla="*/ 1800411 w 2223628"/>
                <a:gd name="connsiteY21" fmla="*/ 268721 h 1159759"/>
                <a:gd name="connsiteX22" fmla="*/ 414276 w 2223628"/>
                <a:gd name="connsiteY22" fmla="*/ 268721 h 1159759"/>
                <a:gd name="connsiteX23" fmla="*/ 257514 w 2223628"/>
                <a:gd name="connsiteY23" fmla="*/ 72881 h 1159759"/>
                <a:gd name="connsiteX24" fmla="*/ 255278 w 2223628"/>
                <a:gd name="connsiteY24" fmla="*/ 160883 h 1159759"/>
                <a:gd name="connsiteX25" fmla="*/ 1959390 w 2223628"/>
                <a:gd name="connsiteY25" fmla="*/ 160883 h 1159759"/>
                <a:gd name="connsiteX26" fmla="*/ 1959390 w 2223628"/>
                <a:gd name="connsiteY26" fmla="*/ 72881 h 1159759"/>
                <a:gd name="connsiteX27" fmla="*/ 257514 w 2223628"/>
                <a:gd name="connsiteY27" fmla="*/ 72881 h 1159759"/>
                <a:gd name="connsiteX28" fmla="*/ 270957 w 2223628"/>
                <a:gd name="connsiteY28" fmla="*/ 0 h 1159759"/>
                <a:gd name="connsiteX29" fmla="*/ 573259 w 2223628"/>
                <a:gd name="connsiteY29" fmla="*/ 0 h 1159759"/>
                <a:gd name="connsiteX30" fmla="*/ 1912366 w 2223628"/>
                <a:gd name="connsiteY30" fmla="*/ 0 h 1159759"/>
                <a:gd name="connsiteX31" fmla="*/ 2075842 w 2223628"/>
                <a:gd name="connsiteY31" fmla="*/ 165712 h 1159759"/>
                <a:gd name="connsiteX32" fmla="*/ 2151974 w 2223628"/>
                <a:gd name="connsiteY32" fmla="*/ 360528 h 1159759"/>
                <a:gd name="connsiteX33" fmla="*/ 2216914 w 2223628"/>
                <a:gd name="connsiteY33" fmla="*/ 519526 h 1159759"/>
                <a:gd name="connsiteX34" fmla="*/ 2223628 w 2223628"/>
                <a:gd name="connsiteY34" fmla="*/ 743459 h 1159759"/>
                <a:gd name="connsiteX35" fmla="*/ 2223628 w 2223628"/>
                <a:gd name="connsiteY35" fmla="*/ 761370 h 1159759"/>
                <a:gd name="connsiteX36" fmla="*/ 2219155 w 2223628"/>
                <a:gd name="connsiteY36" fmla="*/ 761370 h 1159759"/>
                <a:gd name="connsiteX37" fmla="*/ 2172131 w 2223628"/>
                <a:gd name="connsiteY37" fmla="*/ 1133099 h 1159759"/>
                <a:gd name="connsiteX38" fmla="*/ 2172131 w 2223628"/>
                <a:gd name="connsiteY38" fmla="*/ 759133 h 1159759"/>
                <a:gd name="connsiteX39" fmla="*/ 2172121 w 2223628"/>
                <a:gd name="connsiteY39" fmla="*/ 759129 h 1159759"/>
                <a:gd name="connsiteX40" fmla="*/ 2168206 w 2223628"/>
                <a:gd name="connsiteY40" fmla="*/ 674594 h 1159759"/>
                <a:gd name="connsiteX41" fmla="*/ 2113900 w 2223628"/>
                <a:gd name="connsiteY41" fmla="*/ 627007 h 1159759"/>
                <a:gd name="connsiteX42" fmla="*/ 2060162 w 2223628"/>
                <a:gd name="connsiteY42" fmla="*/ 761365 h 1159759"/>
                <a:gd name="connsiteX43" fmla="*/ 2060177 w 2223628"/>
                <a:gd name="connsiteY43" fmla="*/ 761365 h 1159759"/>
                <a:gd name="connsiteX44" fmla="*/ 2060172 w 2223628"/>
                <a:gd name="connsiteY44" fmla="*/ 761370 h 1159759"/>
                <a:gd name="connsiteX45" fmla="*/ 2037773 w 2223628"/>
                <a:gd name="connsiteY45" fmla="*/ 942757 h 1159759"/>
                <a:gd name="connsiteX46" fmla="*/ 2015379 w 2223628"/>
                <a:gd name="connsiteY46" fmla="*/ 759133 h 1159759"/>
                <a:gd name="connsiteX47" fmla="*/ 2015370 w 2223628"/>
                <a:gd name="connsiteY47" fmla="*/ 759124 h 1159759"/>
                <a:gd name="connsiteX48" fmla="*/ 2005957 w 2223628"/>
                <a:gd name="connsiteY48" fmla="*/ 676417 h 1159759"/>
                <a:gd name="connsiteX49" fmla="*/ 1856377 w 2223628"/>
                <a:gd name="connsiteY49" fmla="*/ 604613 h 1159759"/>
                <a:gd name="connsiteX50" fmla="*/ 358287 w 2223628"/>
                <a:gd name="connsiteY50" fmla="*/ 602377 h 1159759"/>
                <a:gd name="connsiteX51" fmla="*/ 233442 w 2223628"/>
                <a:gd name="connsiteY51" fmla="*/ 637088 h 1159759"/>
                <a:gd name="connsiteX52" fmla="*/ 200053 w 2223628"/>
                <a:gd name="connsiteY52" fmla="*/ 756392 h 1159759"/>
                <a:gd name="connsiteX53" fmla="*/ 174663 w 2223628"/>
                <a:gd name="connsiteY53" fmla="*/ 931560 h 1159759"/>
                <a:gd name="connsiteX54" fmla="*/ 155641 w 2223628"/>
                <a:gd name="connsiteY54" fmla="*/ 690552 h 1159759"/>
                <a:gd name="connsiteX55" fmla="*/ 116447 w 2223628"/>
                <a:gd name="connsiteY55" fmla="*/ 649406 h 1159759"/>
                <a:gd name="connsiteX56" fmla="*/ 88455 w 2223628"/>
                <a:gd name="connsiteY56" fmla="*/ 689432 h 1159759"/>
                <a:gd name="connsiteX57" fmla="*/ 87368 w 2223628"/>
                <a:gd name="connsiteY57" fmla="*/ 759114 h 1159759"/>
                <a:gd name="connsiteX58" fmla="*/ 44793 w 2223628"/>
                <a:gd name="connsiteY58" fmla="*/ 1077115 h 1159759"/>
                <a:gd name="connsiteX59" fmla="*/ 22057 w 2223628"/>
                <a:gd name="connsiteY59" fmla="*/ 1159759 h 1159759"/>
                <a:gd name="connsiteX60" fmla="*/ 0 w 2223628"/>
                <a:gd name="connsiteY60" fmla="*/ 557599 h 1159759"/>
                <a:gd name="connsiteX61" fmla="*/ 111960 w 2223628"/>
                <a:gd name="connsiteY61" fmla="*/ 315750 h 1159759"/>
                <a:gd name="connsiteX62" fmla="*/ 147787 w 2223628"/>
                <a:gd name="connsiteY62" fmla="*/ 123161 h 1159759"/>
                <a:gd name="connsiteX63" fmla="*/ 270957 w 2223628"/>
                <a:gd name="connsiteY63" fmla="*/ 0 h 1159759"/>
                <a:gd name="connsiteX0" fmla="*/ 2093758 w 2223628"/>
                <a:gd name="connsiteY0" fmla="*/ 380695 h 1159759"/>
                <a:gd name="connsiteX1" fmla="*/ 2069118 w 2223628"/>
                <a:gd name="connsiteY1" fmla="*/ 416522 h 1159759"/>
                <a:gd name="connsiteX2" fmla="*/ 2134072 w 2223628"/>
                <a:gd name="connsiteY2" fmla="*/ 481467 h 1159759"/>
                <a:gd name="connsiteX3" fmla="*/ 2156471 w 2223628"/>
                <a:gd name="connsiteY3" fmla="*/ 447881 h 1159759"/>
                <a:gd name="connsiteX4" fmla="*/ 2093758 w 2223628"/>
                <a:gd name="connsiteY4" fmla="*/ 380695 h 1159759"/>
                <a:gd name="connsiteX5" fmla="*/ 146489 w 2223628"/>
                <a:gd name="connsiteY5" fmla="*/ 327982 h 1159759"/>
                <a:gd name="connsiteX6" fmla="*/ 104189 w 2223628"/>
                <a:gd name="connsiteY6" fmla="*/ 372776 h 1159759"/>
                <a:gd name="connsiteX7" fmla="*/ 116148 w 2223628"/>
                <a:gd name="connsiteY7" fmla="*/ 444282 h 1159759"/>
                <a:gd name="connsiteX8" fmla="*/ 173789 w 2223628"/>
                <a:gd name="connsiteY8" fmla="*/ 400309 h 1159759"/>
                <a:gd name="connsiteX9" fmla="*/ 161830 w 2223628"/>
                <a:gd name="connsiteY9" fmla="*/ 328803 h 1159759"/>
                <a:gd name="connsiteX10" fmla="*/ 146489 w 2223628"/>
                <a:gd name="connsiteY10" fmla="*/ 327982 h 1159759"/>
                <a:gd name="connsiteX11" fmla="*/ 414276 w 2223628"/>
                <a:gd name="connsiteY11" fmla="*/ 268721 h 1159759"/>
                <a:gd name="connsiteX12" fmla="*/ 324696 w 2223628"/>
                <a:gd name="connsiteY12" fmla="*/ 270957 h 1159759"/>
                <a:gd name="connsiteX13" fmla="*/ 210490 w 2223628"/>
                <a:gd name="connsiteY13" fmla="*/ 362769 h 1159759"/>
                <a:gd name="connsiteX14" fmla="*/ 329178 w 2223628"/>
                <a:gd name="connsiteY14" fmla="*/ 447866 h 1159759"/>
                <a:gd name="connsiteX15" fmla="*/ 418744 w 2223628"/>
                <a:gd name="connsiteY15" fmla="*/ 447866 h 1159759"/>
                <a:gd name="connsiteX16" fmla="*/ 1110696 w 2223628"/>
                <a:gd name="connsiteY16" fmla="*/ 447866 h 1159759"/>
                <a:gd name="connsiteX17" fmla="*/ 1773535 w 2223628"/>
                <a:gd name="connsiteY17" fmla="*/ 447866 h 1159759"/>
                <a:gd name="connsiteX18" fmla="*/ 1863115 w 2223628"/>
                <a:gd name="connsiteY18" fmla="*/ 447866 h 1159759"/>
                <a:gd name="connsiteX19" fmla="*/ 2008670 w 2223628"/>
                <a:gd name="connsiteY19" fmla="*/ 356055 h 1159759"/>
                <a:gd name="connsiteX20" fmla="*/ 1856396 w 2223628"/>
                <a:gd name="connsiteY20" fmla="*/ 268721 h 1159759"/>
                <a:gd name="connsiteX21" fmla="*/ 1800411 w 2223628"/>
                <a:gd name="connsiteY21" fmla="*/ 268721 h 1159759"/>
                <a:gd name="connsiteX22" fmla="*/ 414276 w 2223628"/>
                <a:gd name="connsiteY22" fmla="*/ 268721 h 1159759"/>
                <a:gd name="connsiteX23" fmla="*/ 257514 w 2223628"/>
                <a:gd name="connsiteY23" fmla="*/ 72881 h 1159759"/>
                <a:gd name="connsiteX24" fmla="*/ 255278 w 2223628"/>
                <a:gd name="connsiteY24" fmla="*/ 160883 h 1159759"/>
                <a:gd name="connsiteX25" fmla="*/ 1959390 w 2223628"/>
                <a:gd name="connsiteY25" fmla="*/ 160883 h 1159759"/>
                <a:gd name="connsiteX26" fmla="*/ 1959390 w 2223628"/>
                <a:gd name="connsiteY26" fmla="*/ 72881 h 1159759"/>
                <a:gd name="connsiteX27" fmla="*/ 257514 w 2223628"/>
                <a:gd name="connsiteY27" fmla="*/ 72881 h 1159759"/>
                <a:gd name="connsiteX28" fmla="*/ 270957 w 2223628"/>
                <a:gd name="connsiteY28" fmla="*/ 0 h 1159759"/>
                <a:gd name="connsiteX29" fmla="*/ 573259 w 2223628"/>
                <a:gd name="connsiteY29" fmla="*/ 0 h 1159759"/>
                <a:gd name="connsiteX30" fmla="*/ 1912366 w 2223628"/>
                <a:gd name="connsiteY30" fmla="*/ 0 h 1159759"/>
                <a:gd name="connsiteX31" fmla="*/ 2075842 w 2223628"/>
                <a:gd name="connsiteY31" fmla="*/ 165712 h 1159759"/>
                <a:gd name="connsiteX32" fmla="*/ 2151974 w 2223628"/>
                <a:gd name="connsiteY32" fmla="*/ 360528 h 1159759"/>
                <a:gd name="connsiteX33" fmla="*/ 2216914 w 2223628"/>
                <a:gd name="connsiteY33" fmla="*/ 519526 h 1159759"/>
                <a:gd name="connsiteX34" fmla="*/ 2223628 w 2223628"/>
                <a:gd name="connsiteY34" fmla="*/ 743459 h 1159759"/>
                <a:gd name="connsiteX35" fmla="*/ 2223628 w 2223628"/>
                <a:gd name="connsiteY35" fmla="*/ 761370 h 1159759"/>
                <a:gd name="connsiteX36" fmla="*/ 2172131 w 2223628"/>
                <a:gd name="connsiteY36" fmla="*/ 1133099 h 1159759"/>
                <a:gd name="connsiteX37" fmla="*/ 2172131 w 2223628"/>
                <a:gd name="connsiteY37" fmla="*/ 759133 h 1159759"/>
                <a:gd name="connsiteX38" fmla="*/ 2172121 w 2223628"/>
                <a:gd name="connsiteY38" fmla="*/ 759129 h 1159759"/>
                <a:gd name="connsiteX39" fmla="*/ 2168206 w 2223628"/>
                <a:gd name="connsiteY39" fmla="*/ 674594 h 1159759"/>
                <a:gd name="connsiteX40" fmla="*/ 2113900 w 2223628"/>
                <a:gd name="connsiteY40" fmla="*/ 627007 h 1159759"/>
                <a:gd name="connsiteX41" fmla="*/ 2060162 w 2223628"/>
                <a:gd name="connsiteY41" fmla="*/ 761365 h 1159759"/>
                <a:gd name="connsiteX42" fmla="*/ 2060177 w 2223628"/>
                <a:gd name="connsiteY42" fmla="*/ 761365 h 1159759"/>
                <a:gd name="connsiteX43" fmla="*/ 2060172 w 2223628"/>
                <a:gd name="connsiteY43" fmla="*/ 761370 h 1159759"/>
                <a:gd name="connsiteX44" fmla="*/ 2037773 w 2223628"/>
                <a:gd name="connsiteY44" fmla="*/ 942757 h 1159759"/>
                <a:gd name="connsiteX45" fmla="*/ 2015379 w 2223628"/>
                <a:gd name="connsiteY45" fmla="*/ 759133 h 1159759"/>
                <a:gd name="connsiteX46" fmla="*/ 2015370 w 2223628"/>
                <a:gd name="connsiteY46" fmla="*/ 759124 h 1159759"/>
                <a:gd name="connsiteX47" fmla="*/ 2005957 w 2223628"/>
                <a:gd name="connsiteY47" fmla="*/ 676417 h 1159759"/>
                <a:gd name="connsiteX48" fmla="*/ 1856377 w 2223628"/>
                <a:gd name="connsiteY48" fmla="*/ 604613 h 1159759"/>
                <a:gd name="connsiteX49" fmla="*/ 358287 w 2223628"/>
                <a:gd name="connsiteY49" fmla="*/ 602377 h 1159759"/>
                <a:gd name="connsiteX50" fmla="*/ 233442 w 2223628"/>
                <a:gd name="connsiteY50" fmla="*/ 637088 h 1159759"/>
                <a:gd name="connsiteX51" fmla="*/ 200053 w 2223628"/>
                <a:gd name="connsiteY51" fmla="*/ 756392 h 1159759"/>
                <a:gd name="connsiteX52" fmla="*/ 174663 w 2223628"/>
                <a:gd name="connsiteY52" fmla="*/ 931560 h 1159759"/>
                <a:gd name="connsiteX53" fmla="*/ 155641 w 2223628"/>
                <a:gd name="connsiteY53" fmla="*/ 690552 h 1159759"/>
                <a:gd name="connsiteX54" fmla="*/ 116447 w 2223628"/>
                <a:gd name="connsiteY54" fmla="*/ 649406 h 1159759"/>
                <a:gd name="connsiteX55" fmla="*/ 88455 w 2223628"/>
                <a:gd name="connsiteY55" fmla="*/ 689432 h 1159759"/>
                <a:gd name="connsiteX56" fmla="*/ 87368 w 2223628"/>
                <a:gd name="connsiteY56" fmla="*/ 759114 h 1159759"/>
                <a:gd name="connsiteX57" fmla="*/ 44793 w 2223628"/>
                <a:gd name="connsiteY57" fmla="*/ 1077115 h 1159759"/>
                <a:gd name="connsiteX58" fmla="*/ 22057 w 2223628"/>
                <a:gd name="connsiteY58" fmla="*/ 1159759 h 1159759"/>
                <a:gd name="connsiteX59" fmla="*/ 0 w 2223628"/>
                <a:gd name="connsiteY59" fmla="*/ 557599 h 1159759"/>
                <a:gd name="connsiteX60" fmla="*/ 111960 w 2223628"/>
                <a:gd name="connsiteY60" fmla="*/ 315750 h 1159759"/>
                <a:gd name="connsiteX61" fmla="*/ 147787 w 2223628"/>
                <a:gd name="connsiteY61" fmla="*/ 123161 h 1159759"/>
                <a:gd name="connsiteX62" fmla="*/ 270957 w 2223628"/>
                <a:gd name="connsiteY62" fmla="*/ 0 h 1159759"/>
                <a:gd name="connsiteX0" fmla="*/ 2093758 w 2223628"/>
                <a:gd name="connsiteY0" fmla="*/ 380695 h 1159759"/>
                <a:gd name="connsiteX1" fmla="*/ 2069118 w 2223628"/>
                <a:gd name="connsiteY1" fmla="*/ 416522 h 1159759"/>
                <a:gd name="connsiteX2" fmla="*/ 2134072 w 2223628"/>
                <a:gd name="connsiteY2" fmla="*/ 481467 h 1159759"/>
                <a:gd name="connsiteX3" fmla="*/ 2156471 w 2223628"/>
                <a:gd name="connsiteY3" fmla="*/ 447881 h 1159759"/>
                <a:gd name="connsiteX4" fmla="*/ 2093758 w 2223628"/>
                <a:gd name="connsiteY4" fmla="*/ 380695 h 1159759"/>
                <a:gd name="connsiteX5" fmla="*/ 146489 w 2223628"/>
                <a:gd name="connsiteY5" fmla="*/ 327982 h 1159759"/>
                <a:gd name="connsiteX6" fmla="*/ 104189 w 2223628"/>
                <a:gd name="connsiteY6" fmla="*/ 372776 h 1159759"/>
                <a:gd name="connsiteX7" fmla="*/ 116148 w 2223628"/>
                <a:gd name="connsiteY7" fmla="*/ 444282 h 1159759"/>
                <a:gd name="connsiteX8" fmla="*/ 173789 w 2223628"/>
                <a:gd name="connsiteY8" fmla="*/ 400309 h 1159759"/>
                <a:gd name="connsiteX9" fmla="*/ 161830 w 2223628"/>
                <a:gd name="connsiteY9" fmla="*/ 328803 h 1159759"/>
                <a:gd name="connsiteX10" fmla="*/ 146489 w 2223628"/>
                <a:gd name="connsiteY10" fmla="*/ 327982 h 1159759"/>
                <a:gd name="connsiteX11" fmla="*/ 414276 w 2223628"/>
                <a:gd name="connsiteY11" fmla="*/ 268721 h 1159759"/>
                <a:gd name="connsiteX12" fmla="*/ 324696 w 2223628"/>
                <a:gd name="connsiteY12" fmla="*/ 270957 h 1159759"/>
                <a:gd name="connsiteX13" fmla="*/ 210490 w 2223628"/>
                <a:gd name="connsiteY13" fmla="*/ 362769 h 1159759"/>
                <a:gd name="connsiteX14" fmla="*/ 329178 w 2223628"/>
                <a:gd name="connsiteY14" fmla="*/ 447866 h 1159759"/>
                <a:gd name="connsiteX15" fmla="*/ 418744 w 2223628"/>
                <a:gd name="connsiteY15" fmla="*/ 447866 h 1159759"/>
                <a:gd name="connsiteX16" fmla="*/ 1110696 w 2223628"/>
                <a:gd name="connsiteY16" fmla="*/ 447866 h 1159759"/>
                <a:gd name="connsiteX17" fmla="*/ 1773535 w 2223628"/>
                <a:gd name="connsiteY17" fmla="*/ 447866 h 1159759"/>
                <a:gd name="connsiteX18" fmla="*/ 1863115 w 2223628"/>
                <a:gd name="connsiteY18" fmla="*/ 447866 h 1159759"/>
                <a:gd name="connsiteX19" fmla="*/ 2008670 w 2223628"/>
                <a:gd name="connsiteY19" fmla="*/ 356055 h 1159759"/>
                <a:gd name="connsiteX20" fmla="*/ 1856396 w 2223628"/>
                <a:gd name="connsiteY20" fmla="*/ 268721 h 1159759"/>
                <a:gd name="connsiteX21" fmla="*/ 1800411 w 2223628"/>
                <a:gd name="connsiteY21" fmla="*/ 268721 h 1159759"/>
                <a:gd name="connsiteX22" fmla="*/ 414276 w 2223628"/>
                <a:gd name="connsiteY22" fmla="*/ 268721 h 1159759"/>
                <a:gd name="connsiteX23" fmla="*/ 257514 w 2223628"/>
                <a:gd name="connsiteY23" fmla="*/ 72881 h 1159759"/>
                <a:gd name="connsiteX24" fmla="*/ 255278 w 2223628"/>
                <a:gd name="connsiteY24" fmla="*/ 160883 h 1159759"/>
                <a:gd name="connsiteX25" fmla="*/ 1959390 w 2223628"/>
                <a:gd name="connsiteY25" fmla="*/ 160883 h 1159759"/>
                <a:gd name="connsiteX26" fmla="*/ 1959390 w 2223628"/>
                <a:gd name="connsiteY26" fmla="*/ 72881 h 1159759"/>
                <a:gd name="connsiteX27" fmla="*/ 257514 w 2223628"/>
                <a:gd name="connsiteY27" fmla="*/ 72881 h 1159759"/>
                <a:gd name="connsiteX28" fmla="*/ 270957 w 2223628"/>
                <a:gd name="connsiteY28" fmla="*/ 0 h 1159759"/>
                <a:gd name="connsiteX29" fmla="*/ 573259 w 2223628"/>
                <a:gd name="connsiteY29" fmla="*/ 0 h 1159759"/>
                <a:gd name="connsiteX30" fmla="*/ 1912366 w 2223628"/>
                <a:gd name="connsiteY30" fmla="*/ 0 h 1159759"/>
                <a:gd name="connsiteX31" fmla="*/ 2075842 w 2223628"/>
                <a:gd name="connsiteY31" fmla="*/ 165712 h 1159759"/>
                <a:gd name="connsiteX32" fmla="*/ 2151974 w 2223628"/>
                <a:gd name="connsiteY32" fmla="*/ 360528 h 1159759"/>
                <a:gd name="connsiteX33" fmla="*/ 2216914 w 2223628"/>
                <a:gd name="connsiteY33" fmla="*/ 519526 h 1159759"/>
                <a:gd name="connsiteX34" fmla="*/ 2223628 w 2223628"/>
                <a:gd name="connsiteY34" fmla="*/ 743459 h 1159759"/>
                <a:gd name="connsiteX35" fmla="*/ 2172131 w 2223628"/>
                <a:gd name="connsiteY35" fmla="*/ 1133099 h 1159759"/>
                <a:gd name="connsiteX36" fmla="*/ 2172131 w 2223628"/>
                <a:gd name="connsiteY36" fmla="*/ 759133 h 1159759"/>
                <a:gd name="connsiteX37" fmla="*/ 2172121 w 2223628"/>
                <a:gd name="connsiteY37" fmla="*/ 759129 h 1159759"/>
                <a:gd name="connsiteX38" fmla="*/ 2168206 w 2223628"/>
                <a:gd name="connsiteY38" fmla="*/ 674594 h 1159759"/>
                <a:gd name="connsiteX39" fmla="*/ 2113900 w 2223628"/>
                <a:gd name="connsiteY39" fmla="*/ 627007 h 1159759"/>
                <a:gd name="connsiteX40" fmla="*/ 2060162 w 2223628"/>
                <a:gd name="connsiteY40" fmla="*/ 761365 h 1159759"/>
                <a:gd name="connsiteX41" fmla="*/ 2060177 w 2223628"/>
                <a:gd name="connsiteY41" fmla="*/ 761365 h 1159759"/>
                <a:gd name="connsiteX42" fmla="*/ 2060172 w 2223628"/>
                <a:gd name="connsiteY42" fmla="*/ 761370 h 1159759"/>
                <a:gd name="connsiteX43" fmla="*/ 2037773 w 2223628"/>
                <a:gd name="connsiteY43" fmla="*/ 942757 h 1159759"/>
                <a:gd name="connsiteX44" fmla="*/ 2015379 w 2223628"/>
                <a:gd name="connsiteY44" fmla="*/ 759133 h 1159759"/>
                <a:gd name="connsiteX45" fmla="*/ 2015370 w 2223628"/>
                <a:gd name="connsiteY45" fmla="*/ 759124 h 1159759"/>
                <a:gd name="connsiteX46" fmla="*/ 2005957 w 2223628"/>
                <a:gd name="connsiteY46" fmla="*/ 676417 h 1159759"/>
                <a:gd name="connsiteX47" fmla="*/ 1856377 w 2223628"/>
                <a:gd name="connsiteY47" fmla="*/ 604613 h 1159759"/>
                <a:gd name="connsiteX48" fmla="*/ 358287 w 2223628"/>
                <a:gd name="connsiteY48" fmla="*/ 602377 h 1159759"/>
                <a:gd name="connsiteX49" fmla="*/ 233442 w 2223628"/>
                <a:gd name="connsiteY49" fmla="*/ 637088 h 1159759"/>
                <a:gd name="connsiteX50" fmla="*/ 200053 w 2223628"/>
                <a:gd name="connsiteY50" fmla="*/ 756392 h 1159759"/>
                <a:gd name="connsiteX51" fmla="*/ 174663 w 2223628"/>
                <a:gd name="connsiteY51" fmla="*/ 931560 h 1159759"/>
                <a:gd name="connsiteX52" fmla="*/ 155641 w 2223628"/>
                <a:gd name="connsiteY52" fmla="*/ 690552 h 1159759"/>
                <a:gd name="connsiteX53" fmla="*/ 116447 w 2223628"/>
                <a:gd name="connsiteY53" fmla="*/ 649406 h 1159759"/>
                <a:gd name="connsiteX54" fmla="*/ 88455 w 2223628"/>
                <a:gd name="connsiteY54" fmla="*/ 689432 h 1159759"/>
                <a:gd name="connsiteX55" fmla="*/ 87368 w 2223628"/>
                <a:gd name="connsiteY55" fmla="*/ 759114 h 1159759"/>
                <a:gd name="connsiteX56" fmla="*/ 44793 w 2223628"/>
                <a:gd name="connsiteY56" fmla="*/ 1077115 h 1159759"/>
                <a:gd name="connsiteX57" fmla="*/ 22057 w 2223628"/>
                <a:gd name="connsiteY57" fmla="*/ 1159759 h 1159759"/>
                <a:gd name="connsiteX58" fmla="*/ 0 w 2223628"/>
                <a:gd name="connsiteY58" fmla="*/ 557599 h 1159759"/>
                <a:gd name="connsiteX59" fmla="*/ 111960 w 2223628"/>
                <a:gd name="connsiteY59" fmla="*/ 315750 h 1159759"/>
                <a:gd name="connsiteX60" fmla="*/ 147787 w 2223628"/>
                <a:gd name="connsiteY60" fmla="*/ 123161 h 1159759"/>
                <a:gd name="connsiteX61" fmla="*/ 270957 w 2223628"/>
                <a:gd name="connsiteY61" fmla="*/ 0 h 1159759"/>
                <a:gd name="connsiteX0" fmla="*/ 2093758 w 2223628"/>
                <a:gd name="connsiteY0" fmla="*/ 380695 h 1159759"/>
                <a:gd name="connsiteX1" fmla="*/ 2069118 w 2223628"/>
                <a:gd name="connsiteY1" fmla="*/ 416522 h 1159759"/>
                <a:gd name="connsiteX2" fmla="*/ 2134072 w 2223628"/>
                <a:gd name="connsiteY2" fmla="*/ 481467 h 1159759"/>
                <a:gd name="connsiteX3" fmla="*/ 2156471 w 2223628"/>
                <a:gd name="connsiteY3" fmla="*/ 447881 h 1159759"/>
                <a:gd name="connsiteX4" fmla="*/ 2093758 w 2223628"/>
                <a:gd name="connsiteY4" fmla="*/ 380695 h 1159759"/>
                <a:gd name="connsiteX5" fmla="*/ 146489 w 2223628"/>
                <a:gd name="connsiteY5" fmla="*/ 327982 h 1159759"/>
                <a:gd name="connsiteX6" fmla="*/ 104189 w 2223628"/>
                <a:gd name="connsiteY6" fmla="*/ 372776 h 1159759"/>
                <a:gd name="connsiteX7" fmla="*/ 116148 w 2223628"/>
                <a:gd name="connsiteY7" fmla="*/ 444282 h 1159759"/>
                <a:gd name="connsiteX8" fmla="*/ 173789 w 2223628"/>
                <a:gd name="connsiteY8" fmla="*/ 400309 h 1159759"/>
                <a:gd name="connsiteX9" fmla="*/ 161830 w 2223628"/>
                <a:gd name="connsiteY9" fmla="*/ 328803 h 1159759"/>
                <a:gd name="connsiteX10" fmla="*/ 146489 w 2223628"/>
                <a:gd name="connsiteY10" fmla="*/ 327982 h 1159759"/>
                <a:gd name="connsiteX11" fmla="*/ 414276 w 2223628"/>
                <a:gd name="connsiteY11" fmla="*/ 268721 h 1159759"/>
                <a:gd name="connsiteX12" fmla="*/ 324696 w 2223628"/>
                <a:gd name="connsiteY12" fmla="*/ 270957 h 1159759"/>
                <a:gd name="connsiteX13" fmla="*/ 210490 w 2223628"/>
                <a:gd name="connsiteY13" fmla="*/ 362769 h 1159759"/>
                <a:gd name="connsiteX14" fmla="*/ 329178 w 2223628"/>
                <a:gd name="connsiteY14" fmla="*/ 447866 h 1159759"/>
                <a:gd name="connsiteX15" fmla="*/ 418744 w 2223628"/>
                <a:gd name="connsiteY15" fmla="*/ 447866 h 1159759"/>
                <a:gd name="connsiteX16" fmla="*/ 1110696 w 2223628"/>
                <a:gd name="connsiteY16" fmla="*/ 447866 h 1159759"/>
                <a:gd name="connsiteX17" fmla="*/ 1773535 w 2223628"/>
                <a:gd name="connsiteY17" fmla="*/ 447866 h 1159759"/>
                <a:gd name="connsiteX18" fmla="*/ 1863115 w 2223628"/>
                <a:gd name="connsiteY18" fmla="*/ 447866 h 1159759"/>
                <a:gd name="connsiteX19" fmla="*/ 2008670 w 2223628"/>
                <a:gd name="connsiteY19" fmla="*/ 356055 h 1159759"/>
                <a:gd name="connsiteX20" fmla="*/ 1856396 w 2223628"/>
                <a:gd name="connsiteY20" fmla="*/ 268721 h 1159759"/>
                <a:gd name="connsiteX21" fmla="*/ 1800411 w 2223628"/>
                <a:gd name="connsiteY21" fmla="*/ 268721 h 1159759"/>
                <a:gd name="connsiteX22" fmla="*/ 414276 w 2223628"/>
                <a:gd name="connsiteY22" fmla="*/ 268721 h 1159759"/>
                <a:gd name="connsiteX23" fmla="*/ 257514 w 2223628"/>
                <a:gd name="connsiteY23" fmla="*/ 72881 h 1159759"/>
                <a:gd name="connsiteX24" fmla="*/ 255278 w 2223628"/>
                <a:gd name="connsiteY24" fmla="*/ 160883 h 1159759"/>
                <a:gd name="connsiteX25" fmla="*/ 1959390 w 2223628"/>
                <a:gd name="connsiteY25" fmla="*/ 160883 h 1159759"/>
                <a:gd name="connsiteX26" fmla="*/ 1959390 w 2223628"/>
                <a:gd name="connsiteY26" fmla="*/ 72881 h 1159759"/>
                <a:gd name="connsiteX27" fmla="*/ 257514 w 2223628"/>
                <a:gd name="connsiteY27" fmla="*/ 72881 h 1159759"/>
                <a:gd name="connsiteX28" fmla="*/ 270957 w 2223628"/>
                <a:gd name="connsiteY28" fmla="*/ 0 h 1159759"/>
                <a:gd name="connsiteX29" fmla="*/ 573259 w 2223628"/>
                <a:gd name="connsiteY29" fmla="*/ 0 h 1159759"/>
                <a:gd name="connsiteX30" fmla="*/ 1912366 w 2223628"/>
                <a:gd name="connsiteY30" fmla="*/ 0 h 1159759"/>
                <a:gd name="connsiteX31" fmla="*/ 2075842 w 2223628"/>
                <a:gd name="connsiteY31" fmla="*/ 165712 h 1159759"/>
                <a:gd name="connsiteX32" fmla="*/ 2151974 w 2223628"/>
                <a:gd name="connsiteY32" fmla="*/ 360528 h 1159759"/>
                <a:gd name="connsiteX33" fmla="*/ 2216914 w 2223628"/>
                <a:gd name="connsiteY33" fmla="*/ 519526 h 1159759"/>
                <a:gd name="connsiteX34" fmla="*/ 2223628 w 2223628"/>
                <a:gd name="connsiteY34" fmla="*/ 743459 h 1159759"/>
                <a:gd name="connsiteX35" fmla="*/ 2172131 w 2223628"/>
                <a:gd name="connsiteY35" fmla="*/ 1133099 h 1159759"/>
                <a:gd name="connsiteX36" fmla="*/ 2172131 w 2223628"/>
                <a:gd name="connsiteY36" fmla="*/ 759133 h 1159759"/>
                <a:gd name="connsiteX37" fmla="*/ 2172121 w 2223628"/>
                <a:gd name="connsiteY37" fmla="*/ 759129 h 1159759"/>
                <a:gd name="connsiteX38" fmla="*/ 2168206 w 2223628"/>
                <a:gd name="connsiteY38" fmla="*/ 674594 h 1159759"/>
                <a:gd name="connsiteX39" fmla="*/ 2113900 w 2223628"/>
                <a:gd name="connsiteY39" fmla="*/ 627007 h 1159759"/>
                <a:gd name="connsiteX40" fmla="*/ 2060162 w 2223628"/>
                <a:gd name="connsiteY40" fmla="*/ 761365 h 1159759"/>
                <a:gd name="connsiteX41" fmla="*/ 2060177 w 2223628"/>
                <a:gd name="connsiteY41" fmla="*/ 761365 h 1159759"/>
                <a:gd name="connsiteX42" fmla="*/ 2060172 w 2223628"/>
                <a:gd name="connsiteY42" fmla="*/ 761370 h 1159759"/>
                <a:gd name="connsiteX43" fmla="*/ 2037773 w 2223628"/>
                <a:gd name="connsiteY43" fmla="*/ 942757 h 1159759"/>
                <a:gd name="connsiteX44" fmla="*/ 2015379 w 2223628"/>
                <a:gd name="connsiteY44" fmla="*/ 759133 h 1159759"/>
                <a:gd name="connsiteX45" fmla="*/ 2015370 w 2223628"/>
                <a:gd name="connsiteY45" fmla="*/ 759124 h 1159759"/>
                <a:gd name="connsiteX46" fmla="*/ 2005957 w 2223628"/>
                <a:gd name="connsiteY46" fmla="*/ 676417 h 1159759"/>
                <a:gd name="connsiteX47" fmla="*/ 1856377 w 2223628"/>
                <a:gd name="connsiteY47" fmla="*/ 604613 h 1159759"/>
                <a:gd name="connsiteX48" fmla="*/ 358287 w 2223628"/>
                <a:gd name="connsiteY48" fmla="*/ 602377 h 1159759"/>
                <a:gd name="connsiteX49" fmla="*/ 233442 w 2223628"/>
                <a:gd name="connsiteY49" fmla="*/ 637088 h 1159759"/>
                <a:gd name="connsiteX50" fmla="*/ 200053 w 2223628"/>
                <a:gd name="connsiteY50" fmla="*/ 756392 h 1159759"/>
                <a:gd name="connsiteX51" fmla="*/ 174663 w 2223628"/>
                <a:gd name="connsiteY51" fmla="*/ 931560 h 1159759"/>
                <a:gd name="connsiteX52" fmla="*/ 155641 w 2223628"/>
                <a:gd name="connsiteY52" fmla="*/ 690552 h 1159759"/>
                <a:gd name="connsiteX53" fmla="*/ 116447 w 2223628"/>
                <a:gd name="connsiteY53" fmla="*/ 649406 h 1159759"/>
                <a:gd name="connsiteX54" fmla="*/ 88455 w 2223628"/>
                <a:gd name="connsiteY54" fmla="*/ 689432 h 1159759"/>
                <a:gd name="connsiteX55" fmla="*/ 87368 w 2223628"/>
                <a:gd name="connsiteY55" fmla="*/ 759114 h 1159759"/>
                <a:gd name="connsiteX56" fmla="*/ 44793 w 2223628"/>
                <a:gd name="connsiteY56" fmla="*/ 1077115 h 1159759"/>
                <a:gd name="connsiteX57" fmla="*/ 22057 w 2223628"/>
                <a:gd name="connsiteY57" fmla="*/ 1159759 h 1159759"/>
                <a:gd name="connsiteX58" fmla="*/ 0 w 2223628"/>
                <a:gd name="connsiteY58" fmla="*/ 557599 h 1159759"/>
                <a:gd name="connsiteX59" fmla="*/ 111960 w 2223628"/>
                <a:gd name="connsiteY59" fmla="*/ 315750 h 1159759"/>
                <a:gd name="connsiteX60" fmla="*/ 147787 w 2223628"/>
                <a:gd name="connsiteY60" fmla="*/ 123161 h 1159759"/>
                <a:gd name="connsiteX61" fmla="*/ 270957 w 2223628"/>
                <a:gd name="connsiteY61" fmla="*/ 0 h 115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223628" h="1159759">
                  <a:moveTo>
                    <a:pt x="2093758" y="380695"/>
                  </a:moveTo>
                  <a:cubicBezTo>
                    <a:pt x="2069118" y="373976"/>
                    <a:pt x="2064645" y="398611"/>
                    <a:pt x="2069118" y="416522"/>
                  </a:cubicBezTo>
                  <a:cubicBezTo>
                    <a:pt x="2078078" y="450117"/>
                    <a:pt x="2095994" y="479230"/>
                    <a:pt x="2134072" y="481467"/>
                  </a:cubicBezTo>
                  <a:cubicBezTo>
                    <a:pt x="2151988" y="481467"/>
                    <a:pt x="2158702" y="465797"/>
                    <a:pt x="2156471" y="447881"/>
                  </a:cubicBezTo>
                  <a:cubicBezTo>
                    <a:pt x="2147506" y="416522"/>
                    <a:pt x="2131826" y="385177"/>
                    <a:pt x="2093758" y="380695"/>
                  </a:cubicBezTo>
                  <a:close/>
                  <a:moveTo>
                    <a:pt x="146489" y="327982"/>
                  </a:moveTo>
                  <a:cubicBezTo>
                    <a:pt x="130532" y="331806"/>
                    <a:pt x="113650" y="348859"/>
                    <a:pt x="104189" y="372776"/>
                  </a:cubicBezTo>
                  <a:cubicBezTo>
                    <a:pt x="91574" y="404664"/>
                    <a:pt x="96928" y="436678"/>
                    <a:pt x="116148" y="444282"/>
                  </a:cubicBezTo>
                  <a:cubicBezTo>
                    <a:pt x="135368" y="451885"/>
                    <a:pt x="161174" y="432197"/>
                    <a:pt x="173789" y="400309"/>
                  </a:cubicBezTo>
                  <a:cubicBezTo>
                    <a:pt x="186404" y="368420"/>
                    <a:pt x="181050" y="336406"/>
                    <a:pt x="161830" y="328803"/>
                  </a:cubicBezTo>
                  <a:cubicBezTo>
                    <a:pt x="157025" y="326902"/>
                    <a:pt x="151808" y="326707"/>
                    <a:pt x="146489" y="327982"/>
                  </a:cubicBezTo>
                  <a:close/>
                  <a:moveTo>
                    <a:pt x="414276" y="268721"/>
                  </a:moveTo>
                  <a:cubicBezTo>
                    <a:pt x="385163" y="268721"/>
                    <a:pt x="353809" y="268721"/>
                    <a:pt x="324696" y="270957"/>
                  </a:cubicBezTo>
                  <a:cubicBezTo>
                    <a:pt x="264243" y="273204"/>
                    <a:pt x="208254" y="286637"/>
                    <a:pt x="210490" y="362769"/>
                  </a:cubicBezTo>
                  <a:cubicBezTo>
                    <a:pt x="210490" y="438906"/>
                    <a:pt x="270957" y="445630"/>
                    <a:pt x="329178" y="447866"/>
                  </a:cubicBezTo>
                  <a:lnTo>
                    <a:pt x="418744" y="447866"/>
                  </a:lnTo>
                  <a:lnTo>
                    <a:pt x="1110696" y="447866"/>
                  </a:lnTo>
                  <a:lnTo>
                    <a:pt x="1773535" y="447866"/>
                  </a:lnTo>
                  <a:cubicBezTo>
                    <a:pt x="1802648" y="447866"/>
                    <a:pt x="1834002" y="450103"/>
                    <a:pt x="1863115" y="447866"/>
                  </a:cubicBezTo>
                  <a:cubicBezTo>
                    <a:pt x="1928050" y="443389"/>
                    <a:pt x="2010902" y="454586"/>
                    <a:pt x="2008670" y="356055"/>
                  </a:cubicBezTo>
                  <a:cubicBezTo>
                    <a:pt x="2006433" y="257524"/>
                    <a:pt x="1921336" y="273204"/>
                    <a:pt x="1856396" y="268721"/>
                  </a:cubicBezTo>
                  <a:lnTo>
                    <a:pt x="1800411" y="268721"/>
                  </a:lnTo>
                  <a:lnTo>
                    <a:pt x="414276" y="268721"/>
                  </a:lnTo>
                  <a:close/>
                  <a:moveTo>
                    <a:pt x="257514" y="72881"/>
                  </a:moveTo>
                  <a:cubicBezTo>
                    <a:pt x="257514" y="108097"/>
                    <a:pt x="255278" y="134488"/>
                    <a:pt x="255278" y="160883"/>
                  </a:cubicBezTo>
                  <a:lnTo>
                    <a:pt x="1959390" y="160883"/>
                  </a:lnTo>
                  <a:lnTo>
                    <a:pt x="1959390" y="72881"/>
                  </a:lnTo>
                  <a:lnTo>
                    <a:pt x="257514" y="72881"/>
                  </a:lnTo>
                  <a:close/>
                  <a:moveTo>
                    <a:pt x="270957" y="0"/>
                  </a:moveTo>
                  <a:lnTo>
                    <a:pt x="573259" y="0"/>
                  </a:lnTo>
                  <a:lnTo>
                    <a:pt x="1912366" y="0"/>
                  </a:lnTo>
                  <a:cubicBezTo>
                    <a:pt x="2066881" y="0"/>
                    <a:pt x="2075842" y="8965"/>
                    <a:pt x="2075842" y="165712"/>
                  </a:cubicBezTo>
                  <a:cubicBezTo>
                    <a:pt x="2075842" y="241849"/>
                    <a:pt x="2078078" y="311267"/>
                    <a:pt x="2151974" y="360528"/>
                  </a:cubicBezTo>
                  <a:cubicBezTo>
                    <a:pt x="2203480" y="396365"/>
                    <a:pt x="2214677" y="459068"/>
                    <a:pt x="2216914" y="519526"/>
                  </a:cubicBezTo>
                  <a:cubicBezTo>
                    <a:pt x="2219160" y="593426"/>
                    <a:pt x="2221392" y="667327"/>
                    <a:pt x="2223628" y="743459"/>
                  </a:cubicBezTo>
                  <a:cubicBezTo>
                    <a:pt x="2220749" y="897151"/>
                    <a:pt x="2189297" y="1003219"/>
                    <a:pt x="2172131" y="1133099"/>
                  </a:cubicBezTo>
                  <a:lnTo>
                    <a:pt x="2172131" y="759133"/>
                  </a:lnTo>
                  <a:cubicBezTo>
                    <a:pt x="2172128" y="759132"/>
                    <a:pt x="2172124" y="759130"/>
                    <a:pt x="2172121" y="759129"/>
                  </a:cubicBezTo>
                  <a:lnTo>
                    <a:pt x="2168206" y="674594"/>
                  </a:lnTo>
                  <a:cubicBezTo>
                    <a:pt x="2164286" y="647722"/>
                    <a:pt x="2151969" y="627007"/>
                    <a:pt x="2113900" y="627007"/>
                  </a:cubicBezTo>
                  <a:cubicBezTo>
                    <a:pt x="2040014" y="629244"/>
                    <a:pt x="2066881" y="709858"/>
                    <a:pt x="2060162" y="761365"/>
                  </a:cubicBezTo>
                  <a:lnTo>
                    <a:pt x="2060177" y="761365"/>
                  </a:lnTo>
                  <a:lnTo>
                    <a:pt x="2060172" y="761370"/>
                  </a:lnTo>
                  <a:cubicBezTo>
                    <a:pt x="2058070" y="839066"/>
                    <a:pt x="2066886" y="868861"/>
                    <a:pt x="2037773" y="942757"/>
                  </a:cubicBezTo>
                  <a:cubicBezTo>
                    <a:pt x="2008665" y="868861"/>
                    <a:pt x="2019862" y="812872"/>
                    <a:pt x="2015379" y="759133"/>
                  </a:cubicBezTo>
                  <a:lnTo>
                    <a:pt x="2015370" y="759124"/>
                  </a:lnTo>
                  <a:lnTo>
                    <a:pt x="2005957" y="676417"/>
                  </a:lnTo>
                  <a:cubicBezTo>
                    <a:pt x="1991995" y="613434"/>
                    <a:pt x="1958827" y="604613"/>
                    <a:pt x="1856377" y="604613"/>
                  </a:cubicBezTo>
                  <a:lnTo>
                    <a:pt x="358287" y="602377"/>
                  </a:lnTo>
                  <a:cubicBezTo>
                    <a:pt x="302302" y="602377"/>
                    <a:pt x="260314" y="612458"/>
                    <a:pt x="233442" y="637088"/>
                  </a:cubicBezTo>
                  <a:lnTo>
                    <a:pt x="200053" y="756392"/>
                  </a:lnTo>
                  <a:lnTo>
                    <a:pt x="174663" y="931560"/>
                  </a:lnTo>
                  <a:lnTo>
                    <a:pt x="155641" y="690552"/>
                  </a:lnTo>
                  <a:cubicBezTo>
                    <a:pt x="155083" y="667322"/>
                    <a:pt x="147801" y="649406"/>
                    <a:pt x="116447" y="649406"/>
                  </a:cubicBezTo>
                  <a:cubicBezTo>
                    <a:pt x="95174" y="648290"/>
                    <a:pt x="89575" y="666201"/>
                    <a:pt x="88455" y="689432"/>
                  </a:cubicBezTo>
                  <a:cubicBezTo>
                    <a:pt x="88093" y="712659"/>
                    <a:pt x="87730" y="735887"/>
                    <a:pt x="87368" y="759114"/>
                  </a:cubicBezTo>
                  <a:cubicBezTo>
                    <a:pt x="80091" y="823728"/>
                    <a:pt x="55678" y="1010341"/>
                    <a:pt x="44793" y="1077115"/>
                  </a:cubicBezTo>
                  <a:lnTo>
                    <a:pt x="22057" y="1159759"/>
                  </a:lnTo>
                  <a:lnTo>
                    <a:pt x="0" y="557599"/>
                  </a:lnTo>
                  <a:cubicBezTo>
                    <a:pt x="4483" y="459068"/>
                    <a:pt x="29113" y="373971"/>
                    <a:pt x="111960" y="315750"/>
                  </a:cubicBezTo>
                  <a:cubicBezTo>
                    <a:pt x="158984" y="257529"/>
                    <a:pt x="154516" y="185865"/>
                    <a:pt x="147787" y="123161"/>
                  </a:cubicBezTo>
                  <a:cubicBezTo>
                    <a:pt x="136600" y="17916"/>
                    <a:pt x="188097" y="0"/>
                    <a:pt x="270957" y="0"/>
                  </a:cubicBezTo>
                  <a:close/>
                </a:path>
              </a:pathLst>
            </a:custGeom>
            <a:solidFill>
              <a:schemeClr val="tx1">
                <a:lumMod val="50000"/>
                <a:lumOff val="50000"/>
              </a:schemeClr>
            </a:solidFill>
            <a:ln w="2188" cap="flat">
              <a:noFill/>
              <a:prstDash val="solid"/>
              <a:miter/>
            </a:ln>
          </p:spPr>
          <p:txBody>
            <a:bodyPr wrap="square" rtlCol="0" anchor="ctr">
              <a:noAutofit/>
            </a:bodyPr>
            <a:lstStyle/>
            <a:p>
              <a:endParaRPr lang="en-US"/>
            </a:p>
          </p:txBody>
        </p:sp>
        <p:sp>
          <p:nvSpPr>
            <p:cNvPr id="33" name="Isosceles Triangle 32">
              <a:extLst>
                <a:ext uri="{FF2B5EF4-FFF2-40B4-BE49-F238E27FC236}">
                  <a16:creationId xmlns:a16="http://schemas.microsoft.com/office/drawing/2014/main" id="{48112AAF-BDC7-48A2-B3F9-6415500238AB}"/>
                </a:ext>
              </a:extLst>
            </p:cNvPr>
            <p:cNvSpPr/>
            <p:nvPr/>
          </p:nvSpPr>
          <p:spPr>
            <a:xfrm>
              <a:off x="8130522" y="2506131"/>
              <a:ext cx="1665313" cy="534704"/>
            </a:xfrm>
            <a:prstGeom prst="triangl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EA392ADC-703B-4DFA-BDA4-D613F1A06DBA}"/>
                </a:ext>
              </a:extLst>
            </p:cNvPr>
            <p:cNvSpPr/>
            <p:nvPr/>
          </p:nvSpPr>
          <p:spPr>
            <a:xfrm>
              <a:off x="6096000" y="5328041"/>
              <a:ext cx="5734356" cy="898116"/>
            </a:xfrm>
            <a:custGeom>
              <a:avLst/>
              <a:gdLst>
                <a:gd name="connsiteX0" fmla="*/ 3715109 w 5734356"/>
                <a:gd name="connsiteY0" fmla="*/ 422753 h 898116"/>
                <a:gd name="connsiteX1" fmla="*/ 3683450 w 5734356"/>
                <a:gd name="connsiteY1" fmla="*/ 455809 h 898116"/>
                <a:gd name="connsiteX2" fmla="*/ 3716040 w 5734356"/>
                <a:gd name="connsiteY2" fmla="*/ 488399 h 898116"/>
                <a:gd name="connsiteX3" fmla="*/ 3736993 w 5734356"/>
                <a:gd name="connsiteY3" fmla="*/ 488866 h 898116"/>
                <a:gd name="connsiteX4" fmla="*/ 3962802 w 5734356"/>
                <a:gd name="connsiteY4" fmla="*/ 488866 h 898116"/>
                <a:gd name="connsiteX5" fmla="*/ 4203976 w 5734356"/>
                <a:gd name="connsiteY5" fmla="*/ 488399 h 898116"/>
                <a:gd name="connsiteX6" fmla="*/ 4241690 w 5734356"/>
                <a:gd name="connsiteY6" fmla="*/ 456273 h 898116"/>
                <a:gd name="connsiteX7" fmla="*/ 4210494 w 5734356"/>
                <a:gd name="connsiteY7" fmla="*/ 422753 h 898116"/>
                <a:gd name="connsiteX8" fmla="*/ 3715109 w 5734356"/>
                <a:gd name="connsiteY8" fmla="*/ 422753 h 898116"/>
                <a:gd name="connsiteX9" fmla="*/ 476030 w 5734356"/>
                <a:gd name="connsiteY9" fmla="*/ 422751 h 898116"/>
                <a:gd name="connsiteX10" fmla="*/ 450423 w 5734356"/>
                <a:gd name="connsiteY10" fmla="*/ 424150 h 898116"/>
                <a:gd name="connsiteX11" fmla="*/ 425281 w 5734356"/>
                <a:gd name="connsiteY11" fmla="*/ 455809 h 898116"/>
                <a:gd name="connsiteX12" fmla="*/ 450423 w 5734356"/>
                <a:gd name="connsiteY12" fmla="*/ 487467 h 898116"/>
                <a:gd name="connsiteX13" fmla="*/ 473702 w 5734356"/>
                <a:gd name="connsiteY13" fmla="*/ 488864 h 898116"/>
                <a:gd name="connsiteX14" fmla="*/ 704169 w 5734356"/>
                <a:gd name="connsiteY14" fmla="*/ 488864 h 898116"/>
                <a:gd name="connsiteX15" fmla="*/ 931839 w 5734356"/>
                <a:gd name="connsiteY15" fmla="*/ 489331 h 898116"/>
                <a:gd name="connsiteX16" fmla="*/ 983986 w 5734356"/>
                <a:gd name="connsiteY16" fmla="*/ 457205 h 898116"/>
                <a:gd name="connsiteX17" fmla="*/ 931839 w 5734356"/>
                <a:gd name="connsiteY17" fmla="*/ 422751 h 898116"/>
                <a:gd name="connsiteX18" fmla="*/ 476030 w 5734356"/>
                <a:gd name="connsiteY18" fmla="*/ 422751 h 898116"/>
                <a:gd name="connsiteX19" fmla="*/ 4887920 w 5734356"/>
                <a:gd name="connsiteY19" fmla="*/ 422287 h 898116"/>
                <a:gd name="connsiteX20" fmla="*/ 4755229 w 5734356"/>
                <a:gd name="connsiteY20" fmla="*/ 422752 h 898116"/>
                <a:gd name="connsiteX21" fmla="*/ 4716119 w 5734356"/>
                <a:gd name="connsiteY21" fmla="*/ 456274 h 898116"/>
                <a:gd name="connsiteX22" fmla="*/ 4756160 w 5734356"/>
                <a:gd name="connsiteY22" fmla="*/ 488864 h 898116"/>
                <a:gd name="connsiteX23" fmla="*/ 4995471 w 5734356"/>
                <a:gd name="connsiteY23" fmla="*/ 488864 h 898116"/>
                <a:gd name="connsiteX24" fmla="*/ 5160755 w 5734356"/>
                <a:gd name="connsiteY24" fmla="*/ 488864 h 898116"/>
                <a:gd name="connsiteX25" fmla="*/ 5242233 w 5734356"/>
                <a:gd name="connsiteY25" fmla="*/ 488400 h 898116"/>
                <a:gd name="connsiteX26" fmla="*/ 5274824 w 5734356"/>
                <a:gd name="connsiteY26" fmla="*/ 456274 h 898116"/>
                <a:gd name="connsiteX27" fmla="*/ 5243629 w 5734356"/>
                <a:gd name="connsiteY27" fmla="*/ 422752 h 898116"/>
                <a:gd name="connsiteX28" fmla="*/ 5218023 w 5734356"/>
                <a:gd name="connsiteY28" fmla="*/ 422287 h 898116"/>
                <a:gd name="connsiteX29" fmla="*/ 4887920 w 5734356"/>
                <a:gd name="connsiteY29" fmla="*/ 422287 h 898116"/>
                <a:gd name="connsiteX30" fmla="*/ 2764383 w 5734356"/>
                <a:gd name="connsiteY30" fmla="*/ 422287 h 898116"/>
                <a:gd name="connsiteX31" fmla="*/ 2627036 w 5734356"/>
                <a:gd name="connsiteY31" fmla="*/ 422752 h 898116"/>
                <a:gd name="connsiteX32" fmla="*/ 2587926 w 5734356"/>
                <a:gd name="connsiteY32" fmla="*/ 456274 h 898116"/>
                <a:gd name="connsiteX33" fmla="*/ 2627965 w 5734356"/>
                <a:gd name="connsiteY33" fmla="*/ 488864 h 898116"/>
                <a:gd name="connsiteX34" fmla="*/ 2867278 w 5734356"/>
                <a:gd name="connsiteY34" fmla="*/ 488864 h 898116"/>
                <a:gd name="connsiteX35" fmla="*/ 3032562 w 5734356"/>
                <a:gd name="connsiteY35" fmla="*/ 488864 h 898116"/>
                <a:gd name="connsiteX36" fmla="*/ 3114040 w 5734356"/>
                <a:gd name="connsiteY36" fmla="*/ 488400 h 898116"/>
                <a:gd name="connsiteX37" fmla="*/ 3146631 w 5734356"/>
                <a:gd name="connsiteY37" fmla="*/ 456274 h 898116"/>
                <a:gd name="connsiteX38" fmla="*/ 3115436 w 5734356"/>
                <a:gd name="connsiteY38" fmla="*/ 422752 h 898116"/>
                <a:gd name="connsiteX39" fmla="*/ 3089828 w 5734356"/>
                <a:gd name="connsiteY39" fmla="*/ 422287 h 898116"/>
                <a:gd name="connsiteX40" fmla="*/ 2764383 w 5734356"/>
                <a:gd name="connsiteY40" fmla="*/ 422287 h 898116"/>
                <a:gd name="connsiteX41" fmla="*/ 1560380 w 5734356"/>
                <a:gd name="connsiteY41" fmla="*/ 421355 h 898116"/>
                <a:gd name="connsiteX42" fmla="*/ 1518477 w 5734356"/>
                <a:gd name="connsiteY42" fmla="*/ 422286 h 898116"/>
                <a:gd name="connsiteX43" fmla="*/ 1488679 w 5734356"/>
                <a:gd name="connsiteY43" fmla="*/ 454877 h 898116"/>
                <a:gd name="connsiteX44" fmla="*/ 1518477 w 5734356"/>
                <a:gd name="connsiteY44" fmla="*/ 487934 h 898116"/>
                <a:gd name="connsiteX45" fmla="*/ 1532443 w 5734356"/>
                <a:gd name="connsiteY45" fmla="*/ 488399 h 898116"/>
                <a:gd name="connsiteX46" fmla="*/ 2004550 w 5734356"/>
                <a:gd name="connsiteY46" fmla="*/ 488399 h 898116"/>
                <a:gd name="connsiteX47" fmla="*/ 2023174 w 5734356"/>
                <a:gd name="connsiteY47" fmla="*/ 487002 h 898116"/>
                <a:gd name="connsiteX48" fmla="*/ 2047384 w 5734356"/>
                <a:gd name="connsiteY48" fmla="*/ 454412 h 898116"/>
                <a:gd name="connsiteX49" fmla="*/ 2023639 w 5734356"/>
                <a:gd name="connsiteY49" fmla="*/ 424147 h 898116"/>
                <a:gd name="connsiteX50" fmla="*/ 1998032 w 5734356"/>
                <a:gd name="connsiteY50" fmla="*/ 422286 h 898116"/>
                <a:gd name="connsiteX51" fmla="*/ 1770360 w 5734356"/>
                <a:gd name="connsiteY51" fmla="*/ 422286 h 898116"/>
                <a:gd name="connsiteX52" fmla="*/ 1560380 w 5734356"/>
                <a:gd name="connsiteY52" fmla="*/ 421355 h 898116"/>
                <a:gd name="connsiteX53" fmla="*/ 5238508 w 5734356"/>
                <a:gd name="connsiteY53" fmla="*/ 0 h 898116"/>
                <a:gd name="connsiteX54" fmla="*/ 5455005 w 5734356"/>
                <a:gd name="connsiteY54" fmla="*/ 30730 h 898116"/>
                <a:gd name="connsiteX55" fmla="*/ 5615168 w 5734356"/>
                <a:gd name="connsiteY55" fmla="*/ 136417 h 898116"/>
                <a:gd name="connsiteX56" fmla="*/ 5719458 w 5734356"/>
                <a:gd name="connsiteY56" fmla="*/ 302630 h 898116"/>
                <a:gd name="connsiteX57" fmla="*/ 5732028 w 5734356"/>
                <a:gd name="connsiteY57" fmla="*/ 393420 h 898116"/>
                <a:gd name="connsiteX58" fmla="*/ 5734356 w 5734356"/>
                <a:gd name="connsiteY58" fmla="*/ 404594 h 898116"/>
                <a:gd name="connsiteX59" fmla="*/ 5734356 w 5734356"/>
                <a:gd name="connsiteY59" fmla="*/ 502368 h 898116"/>
                <a:gd name="connsiteX60" fmla="*/ 5729236 w 5734356"/>
                <a:gd name="connsiteY60" fmla="*/ 554047 h 898116"/>
                <a:gd name="connsiteX61" fmla="*/ 5661260 w 5734356"/>
                <a:gd name="connsiteY61" fmla="*/ 719331 h 898116"/>
                <a:gd name="connsiteX62" fmla="*/ 5470834 w 5734356"/>
                <a:gd name="connsiteY62" fmla="*/ 873905 h 898116"/>
                <a:gd name="connsiteX63" fmla="*/ 5351645 w 5734356"/>
                <a:gd name="connsiteY63" fmla="*/ 896252 h 898116"/>
                <a:gd name="connsiteX64" fmla="*/ 5339074 w 5734356"/>
                <a:gd name="connsiteY64" fmla="*/ 898116 h 898116"/>
                <a:gd name="connsiteX65" fmla="*/ 408520 w 5734356"/>
                <a:gd name="connsiteY65" fmla="*/ 898116 h 898116"/>
                <a:gd name="connsiteX66" fmla="*/ 372205 w 5734356"/>
                <a:gd name="connsiteY66" fmla="*/ 893924 h 898116"/>
                <a:gd name="connsiteX67" fmla="*/ 160829 w 5734356"/>
                <a:gd name="connsiteY67" fmla="*/ 800342 h 898116"/>
                <a:gd name="connsiteX68" fmla="*/ 2063 w 5734356"/>
                <a:gd name="connsiteY68" fmla="*/ 494919 h 898116"/>
                <a:gd name="connsiteX69" fmla="*/ 99372 w 5734356"/>
                <a:gd name="connsiteY69" fmla="*/ 173197 h 898116"/>
                <a:gd name="connsiteX70" fmla="*/ 283278 w 5734356"/>
                <a:gd name="connsiteY70" fmla="*/ 34454 h 898116"/>
                <a:gd name="connsiteX71" fmla="*/ 371273 w 5734356"/>
                <a:gd name="connsiteY71" fmla="*/ 7449 h 898116"/>
                <a:gd name="connsiteX72" fmla="*/ 429472 w 5734356"/>
                <a:gd name="connsiteY72" fmla="*/ 6518 h 898116"/>
                <a:gd name="connsiteX73" fmla="*/ 5150512 w 5734356"/>
                <a:gd name="connsiteY73" fmla="*/ 6518 h 898116"/>
                <a:gd name="connsiteX74" fmla="*/ 5238508 w 5734356"/>
                <a:gd name="connsiteY74" fmla="*/ 0 h 898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5734356" h="898116">
                  <a:moveTo>
                    <a:pt x="3715109" y="422753"/>
                  </a:moveTo>
                  <a:cubicBezTo>
                    <a:pt x="3695090" y="422753"/>
                    <a:pt x="3682985" y="435788"/>
                    <a:pt x="3683450" y="455809"/>
                  </a:cubicBezTo>
                  <a:cubicBezTo>
                    <a:pt x="3683914" y="475363"/>
                    <a:pt x="3696020" y="487003"/>
                    <a:pt x="3716040" y="488399"/>
                  </a:cubicBezTo>
                  <a:cubicBezTo>
                    <a:pt x="3723025" y="488866"/>
                    <a:pt x="3730009" y="488866"/>
                    <a:pt x="3736993" y="488866"/>
                  </a:cubicBezTo>
                  <a:cubicBezTo>
                    <a:pt x="3812418" y="488866"/>
                    <a:pt x="3887377" y="488866"/>
                    <a:pt x="3962802" y="488866"/>
                  </a:cubicBezTo>
                  <a:cubicBezTo>
                    <a:pt x="4043816" y="488866"/>
                    <a:pt x="4124362" y="488866"/>
                    <a:pt x="4203976" y="488399"/>
                  </a:cubicBezTo>
                  <a:cubicBezTo>
                    <a:pt x="4227257" y="488399"/>
                    <a:pt x="4242155" y="475363"/>
                    <a:pt x="4241690" y="456273"/>
                  </a:cubicBezTo>
                  <a:cubicBezTo>
                    <a:pt x="4241690" y="436255"/>
                    <a:pt x="4230515" y="422753"/>
                    <a:pt x="4210494" y="422753"/>
                  </a:cubicBezTo>
                  <a:cubicBezTo>
                    <a:pt x="4045212" y="422287"/>
                    <a:pt x="3880393" y="422287"/>
                    <a:pt x="3715109" y="422753"/>
                  </a:cubicBezTo>
                  <a:close/>
                  <a:moveTo>
                    <a:pt x="476030" y="422751"/>
                  </a:moveTo>
                  <a:cubicBezTo>
                    <a:pt x="467184" y="422751"/>
                    <a:pt x="458804" y="422286"/>
                    <a:pt x="450423" y="424150"/>
                  </a:cubicBezTo>
                  <a:cubicBezTo>
                    <a:pt x="434127" y="427874"/>
                    <a:pt x="425281" y="439047"/>
                    <a:pt x="425281" y="455809"/>
                  </a:cubicBezTo>
                  <a:cubicBezTo>
                    <a:pt x="425281" y="472103"/>
                    <a:pt x="434127" y="483278"/>
                    <a:pt x="450423" y="487467"/>
                  </a:cubicBezTo>
                  <a:cubicBezTo>
                    <a:pt x="457872" y="489331"/>
                    <a:pt x="465788" y="488864"/>
                    <a:pt x="473702" y="488864"/>
                  </a:cubicBezTo>
                  <a:cubicBezTo>
                    <a:pt x="550523" y="488864"/>
                    <a:pt x="627345" y="488864"/>
                    <a:pt x="704169" y="488864"/>
                  </a:cubicBezTo>
                  <a:cubicBezTo>
                    <a:pt x="780524" y="488864"/>
                    <a:pt x="856414" y="488864"/>
                    <a:pt x="931839" y="489331"/>
                  </a:cubicBezTo>
                  <a:cubicBezTo>
                    <a:pt x="967225" y="489331"/>
                    <a:pt x="983055" y="479554"/>
                    <a:pt x="983986" y="457205"/>
                  </a:cubicBezTo>
                  <a:cubicBezTo>
                    <a:pt x="984918" y="433927"/>
                    <a:pt x="968157" y="422751"/>
                    <a:pt x="931839" y="422751"/>
                  </a:cubicBezTo>
                  <a:cubicBezTo>
                    <a:pt x="780059" y="422751"/>
                    <a:pt x="627812" y="422751"/>
                    <a:pt x="476030" y="422751"/>
                  </a:cubicBezTo>
                  <a:close/>
                  <a:moveTo>
                    <a:pt x="4887920" y="422287"/>
                  </a:moveTo>
                  <a:cubicBezTo>
                    <a:pt x="4843689" y="422287"/>
                    <a:pt x="4799460" y="422287"/>
                    <a:pt x="4755229" y="422752"/>
                  </a:cubicBezTo>
                  <a:cubicBezTo>
                    <a:pt x="4730552" y="422752"/>
                    <a:pt x="4715654" y="436720"/>
                    <a:pt x="4716119" y="456274"/>
                  </a:cubicBezTo>
                  <a:cubicBezTo>
                    <a:pt x="4716585" y="475828"/>
                    <a:pt x="4731483" y="488864"/>
                    <a:pt x="4756160" y="488864"/>
                  </a:cubicBezTo>
                  <a:cubicBezTo>
                    <a:pt x="4835775" y="488864"/>
                    <a:pt x="4915857" y="488864"/>
                    <a:pt x="4995471" y="488864"/>
                  </a:cubicBezTo>
                  <a:cubicBezTo>
                    <a:pt x="5050411" y="488864"/>
                    <a:pt x="5105351" y="488864"/>
                    <a:pt x="5160755" y="488864"/>
                  </a:cubicBezTo>
                  <a:cubicBezTo>
                    <a:pt x="5187758" y="488864"/>
                    <a:pt x="5215228" y="489331"/>
                    <a:pt x="5242233" y="488400"/>
                  </a:cubicBezTo>
                  <a:cubicBezTo>
                    <a:pt x="5262252" y="487935"/>
                    <a:pt x="5274359" y="476759"/>
                    <a:pt x="5274824" y="456274"/>
                  </a:cubicBezTo>
                  <a:cubicBezTo>
                    <a:pt x="5275288" y="435788"/>
                    <a:pt x="5263650" y="425080"/>
                    <a:pt x="5243629" y="422752"/>
                  </a:cubicBezTo>
                  <a:cubicBezTo>
                    <a:pt x="5235249" y="421820"/>
                    <a:pt x="5226403" y="422287"/>
                    <a:pt x="5218023" y="422287"/>
                  </a:cubicBezTo>
                  <a:cubicBezTo>
                    <a:pt x="5108143" y="422287"/>
                    <a:pt x="4997799" y="422287"/>
                    <a:pt x="4887920" y="422287"/>
                  </a:cubicBezTo>
                  <a:close/>
                  <a:moveTo>
                    <a:pt x="2764383" y="422287"/>
                  </a:moveTo>
                  <a:cubicBezTo>
                    <a:pt x="2718291" y="422287"/>
                    <a:pt x="2672663" y="422287"/>
                    <a:pt x="2627036" y="422752"/>
                  </a:cubicBezTo>
                  <a:cubicBezTo>
                    <a:pt x="2602824" y="422752"/>
                    <a:pt x="2587461" y="436720"/>
                    <a:pt x="2587926" y="456274"/>
                  </a:cubicBezTo>
                  <a:cubicBezTo>
                    <a:pt x="2588390" y="475828"/>
                    <a:pt x="2603290" y="488864"/>
                    <a:pt x="2627965" y="488864"/>
                  </a:cubicBezTo>
                  <a:cubicBezTo>
                    <a:pt x="2707582" y="488864"/>
                    <a:pt x="2787661" y="488864"/>
                    <a:pt x="2867278" y="488864"/>
                  </a:cubicBezTo>
                  <a:cubicBezTo>
                    <a:pt x="2922218" y="488864"/>
                    <a:pt x="2977155" y="488864"/>
                    <a:pt x="3032562" y="488864"/>
                  </a:cubicBezTo>
                  <a:cubicBezTo>
                    <a:pt x="3059565" y="488864"/>
                    <a:pt x="3087035" y="489331"/>
                    <a:pt x="3114040" y="488400"/>
                  </a:cubicBezTo>
                  <a:cubicBezTo>
                    <a:pt x="3134059" y="487468"/>
                    <a:pt x="3146164" y="476295"/>
                    <a:pt x="3146631" y="456274"/>
                  </a:cubicBezTo>
                  <a:cubicBezTo>
                    <a:pt x="3147096" y="436253"/>
                    <a:pt x="3135455" y="425080"/>
                    <a:pt x="3115436" y="422752"/>
                  </a:cubicBezTo>
                  <a:cubicBezTo>
                    <a:pt x="3107056" y="421820"/>
                    <a:pt x="3098208" y="422287"/>
                    <a:pt x="3089828" y="422287"/>
                  </a:cubicBezTo>
                  <a:cubicBezTo>
                    <a:pt x="2981347" y="422287"/>
                    <a:pt x="2872864" y="422287"/>
                    <a:pt x="2764383" y="422287"/>
                  </a:cubicBezTo>
                  <a:close/>
                  <a:moveTo>
                    <a:pt x="1560380" y="421355"/>
                  </a:moveTo>
                  <a:cubicBezTo>
                    <a:pt x="1546412" y="421355"/>
                    <a:pt x="1532443" y="420890"/>
                    <a:pt x="1518477" y="422286"/>
                  </a:cubicBezTo>
                  <a:cubicBezTo>
                    <a:pt x="1499853" y="424614"/>
                    <a:pt x="1488679" y="436254"/>
                    <a:pt x="1488679" y="454877"/>
                  </a:cubicBezTo>
                  <a:cubicBezTo>
                    <a:pt x="1488679" y="473966"/>
                    <a:pt x="1499853" y="485139"/>
                    <a:pt x="1518477" y="487934"/>
                  </a:cubicBezTo>
                  <a:cubicBezTo>
                    <a:pt x="1523133" y="488399"/>
                    <a:pt x="1527789" y="488399"/>
                    <a:pt x="1532443" y="488399"/>
                  </a:cubicBezTo>
                  <a:cubicBezTo>
                    <a:pt x="1689814" y="488399"/>
                    <a:pt x="1847182" y="488399"/>
                    <a:pt x="2004550" y="488399"/>
                  </a:cubicBezTo>
                  <a:cubicBezTo>
                    <a:pt x="2011069" y="488399"/>
                    <a:pt x="2017586" y="488864"/>
                    <a:pt x="2023174" y="487002"/>
                  </a:cubicBezTo>
                  <a:cubicBezTo>
                    <a:pt x="2039004" y="482346"/>
                    <a:pt x="2047849" y="471173"/>
                    <a:pt x="2047384" y="454412"/>
                  </a:cubicBezTo>
                  <a:cubicBezTo>
                    <a:pt x="2047384" y="438580"/>
                    <a:pt x="2038537" y="428339"/>
                    <a:pt x="2023639" y="424147"/>
                  </a:cubicBezTo>
                  <a:cubicBezTo>
                    <a:pt x="2015258" y="421821"/>
                    <a:pt x="2006413" y="422286"/>
                    <a:pt x="1998032" y="422286"/>
                  </a:cubicBezTo>
                  <a:cubicBezTo>
                    <a:pt x="1922140" y="422286"/>
                    <a:pt x="1846250" y="422286"/>
                    <a:pt x="1770360" y="422286"/>
                  </a:cubicBezTo>
                  <a:cubicBezTo>
                    <a:pt x="1700522" y="422286"/>
                    <a:pt x="1631149" y="422286"/>
                    <a:pt x="1560380" y="421355"/>
                  </a:cubicBezTo>
                  <a:close/>
                  <a:moveTo>
                    <a:pt x="5238508" y="0"/>
                  </a:moveTo>
                  <a:cubicBezTo>
                    <a:pt x="5312070" y="2328"/>
                    <a:pt x="5385632" y="1397"/>
                    <a:pt x="5455005" y="30730"/>
                  </a:cubicBezTo>
                  <a:cubicBezTo>
                    <a:pt x="5514600" y="56336"/>
                    <a:pt x="5569540" y="89858"/>
                    <a:pt x="5615168" y="136417"/>
                  </a:cubicBezTo>
                  <a:cubicBezTo>
                    <a:pt x="5662191" y="183906"/>
                    <a:pt x="5696645" y="239777"/>
                    <a:pt x="5719458" y="302630"/>
                  </a:cubicBezTo>
                  <a:cubicBezTo>
                    <a:pt x="5729700" y="331496"/>
                    <a:pt x="5728304" y="363158"/>
                    <a:pt x="5732028" y="393420"/>
                  </a:cubicBezTo>
                  <a:cubicBezTo>
                    <a:pt x="5732496" y="397145"/>
                    <a:pt x="5731564" y="401336"/>
                    <a:pt x="5734356" y="404594"/>
                  </a:cubicBezTo>
                  <a:cubicBezTo>
                    <a:pt x="5734356" y="437186"/>
                    <a:pt x="5734356" y="469777"/>
                    <a:pt x="5734356" y="502368"/>
                  </a:cubicBezTo>
                  <a:cubicBezTo>
                    <a:pt x="5731097" y="519593"/>
                    <a:pt x="5730632" y="536822"/>
                    <a:pt x="5729236" y="554047"/>
                  </a:cubicBezTo>
                  <a:cubicBezTo>
                    <a:pt x="5725044" y="616436"/>
                    <a:pt x="5697110" y="669979"/>
                    <a:pt x="5661260" y="719331"/>
                  </a:cubicBezTo>
                  <a:cubicBezTo>
                    <a:pt x="5611908" y="787772"/>
                    <a:pt x="5548123" y="838987"/>
                    <a:pt x="5470834" y="873905"/>
                  </a:cubicBezTo>
                  <a:cubicBezTo>
                    <a:pt x="5432656" y="891131"/>
                    <a:pt x="5392152" y="891596"/>
                    <a:pt x="5351645" y="896252"/>
                  </a:cubicBezTo>
                  <a:cubicBezTo>
                    <a:pt x="5347920" y="896252"/>
                    <a:pt x="5342800" y="894391"/>
                    <a:pt x="5339074" y="898116"/>
                  </a:cubicBezTo>
                  <a:cubicBezTo>
                    <a:pt x="3695556" y="898116"/>
                    <a:pt x="2052039" y="898116"/>
                    <a:pt x="408520" y="898116"/>
                  </a:cubicBezTo>
                  <a:cubicBezTo>
                    <a:pt x="396882" y="892995"/>
                    <a:pt x="383845" y="893924"/>
                    <a:pt x="372205" y="893924"/>
                  </a:cubicBezTo>
                  <a:cubicBezTo>
                    <a:pt x="288399" y="892063"/>
                    <a:pt x="222286" y="852021"/>
                    <a:pt x="160829" y="800342"/>
                  </a:cubicBezTo>
                  <a:cubicBezTo>
                    <a:pt x="65850" y="720262"/>
                    <a:pt x="13703" y="616901"/>
                    <a:pt x="2063" y="494919"/>
                  </a:cubicBezTo>
                  <a:cubicBezTo>
                    <a:pt x="-9111" y="375727"/>
                    <a:pt x="25344" y="268178"/>
                    <a:pt x="99372" y="173197"/>
                  </a:cubicBezTo>
                  <a:cubicBezTo>
                    <a:pt x="148257" y="110344"/>
                    <a:pt x="211577" y="67045"/>
                    <a:pt x="283278" y="34454"/>
                  </a:cubicBezTo>
                  <a:cubicBezTo>
                    <a:pt x="311679" y="21417"/>
                    <a:pt x="343338" y="20021"/>
                    <a:pt x="371273" y="7449"/>
                  </a:cubicBezTo>
                  <a:cubicBezTo>
                    <a:pt x="390829" y="6053"/>
                    <a:pt x="409916" y="6518"/>
                    <a:pt x="429472" y="6518"/>
                  </a:cubicBezTo>
                  <a:cubicBezTo>
                    <a:pt x="2003152" y="6518"/>
                    <a:pt x="3576832" y="6518"/>
                    <a:pt x="5150512" y="6518"/>
                  </a:cubicBezTo>
                  <a:cubicBezTo>
                    <a:pt x="5179844" y="6518"/>
                    <a:pt x="5209640" y="7916"/>
                    <a:pt x="5238508" y="0"/>
                  </a:cubicBezTo>
                  <a:close/>
                </a:path>
              </a:pathLst>
            </a:custGeom>
            <a:solidFill>
              <a:schemeClr val="tx1">
                <a:lumMod val="50000"/>
                <a:lumOff val="50000"/>
              </a:schemeClr>
            </a:solidFill>
            <a:ln w="2188" cap="flat">
              <a:noFill/>
              <a:prstDash val="solid"/>
              <a:miter/>
            </a:ln>
          </p:spPr>
          <p:txBody>
            <a:bodyPr wrap="square" rtlCol="0" anchor="ctr">
              <a:noAutofit/>
            </a:bodyPr>
            <a:lstStyle/>
            <a:p>
              <a:endParaRPr lang="en-US"/>
            </a:p>
          </p:txBody>
        </p:sp>
      </p:grpSp>
    </p:spTree>
    <p:extLst>
      <p:ext uri="{BB962C8B-B14F-4D97-AF65-F5344CB8AC3E}">
        <p14:creationId xmlns:p14="http://schemas.microsoft.com/office/powerpoint/2010/main" val="394000877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735F7F3-C1B5-4B60-A00A-4EB618DDFB5A}"/>
              </a:ext>
            </a:extLst>
          </p:cNvPr>
          <p:cNvSpPr>
            <a:spLocks noGrp="1"/>
          </p:cNvSpPr>
          <p:nvPr>
            <p:ph type="body" sz="quarter" idx="10"/>
          </p:nvPr>
        </p:nvSpPr>
        <p:spPr/>
        <p:txBody>
          <a:bodyPr/>
          <a:lstStyle/>
          <a:p>
            <a:r>
              <a:rPr lang="en-US" dirty="0"/>
              <a:t>Infographic Style</a:t>
            </a:r>
          </a:p>
        </p:txBody>
      </p:sp>
      <p:sp>
        <p:nvSpPr>
          <p:cNvPr id="3" name="Rectangle 2">
            <a:extLst>
              <a:ext uri="{FF2B5EF4-FFF2-40B4-BE49-F238E27FC236}">
                <a16:creationId xmlns:a16="http://schemas.microsoft.com/office/drawing/2014/main" id="{033DC9FB-14C6-49C3-80E1-55FF5B21DC4E}"/>
              </a:ext>
            </a:extLst>
          </p:cNvPr>
          <p:cNvSpPr/>
          <p:nvPr/>
        </p:nvSpPr>
        <p:spPr>
          <a:xfrm>
            <a:off x="960583" y="1876388"/>
            <a:ext cx="5669112" cy="1944000"/>
          </a:xfrm>
          <a:prstGeom prst="rect">
            <a:avLst/>
          </a:pr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4" name="Rectangle 3">
            <a:extLst>
              <a:ext uri="{FF2B5EF4-FFF2-40B4-BE49-F238E27FC236}">
                <a16:creationId xmlns:a16="http://schemas.microsoft.com/office/drawing/2014/main" id="{AD86D724-DB38-4FB9-94A5-78801F4921A3}"/>
              </a:ext>
            </a:extLst>
          </p:cNvPr>
          <p:cNvSpPr/>
          <p:nvPr/>
        </p:nvSpPr>
        <p:spPr>
          <a:xfrm>
            <a:off x="5599245" y="4052416"/>
            <a:ext cx="5669112" cy="1944000"/>
          </a:xfrm>
          <a:prstGeom prst="rect">
            <a:avLst/>
          </a:prstGeom>
          <a:solidFill>
            <a:schemeClr val="accent3">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5" name="Rectangle 4">
            <a:extLst>
              <a:ext uri="{FF2B5EF4-FFF2-40B4-BE49-F238E27FC236}">
                <a16:creationId xmlns:a16="http://schemas.microsoft.com/office/drawing/2014/main" id="{3693EEA9-45E1-4C9B-B459-A5953ACFE31E}"/>
              </a:ext>
            </a:extLst>
          </p:cNvPr>
          <p:cNvSpPr/>
          <p:nvPr/>
        </p:nvSpPr>
        <p:spPr>
          <a:xfrm>
            <a:off x="960583" y="1876388"/>
            <a:ext cx="5669112" cy="540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6" name="Rectangle 5">
            <a:extLst>
              <a:ext uri="{FF2B5EF4-FFF2-40B4-BE49-F238E27FC236}">
                <a16:creationId xmlns:a16="http://schemas.microsoft.com/office/drawing/2014/main" id="{83D0F50A-BC7F-4726-9B3C-982B0A242327}"/>
              </a:ext>
            </a:extLst>
          </p:cNvPr>
          <p:cNvSpPr/>
          <p:nvPr/>
        </p:nvSpPr>
        <p:spPr>
          <a:xfrm>
            <a:off x="5599245" y="4052416"/>
            <a:ext cx="5669112" cy="540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7" name="Bent-Up Arrow 6">
            <a:extLst>
              <a:ext uri="{FF2B5EF4-FFF2-40B4-BE49-F238E27FC236}">
                <a16:creationId xmlns:a16="http://schemas.microsoft.com/office/drawing/2014/main" id="{35DAE1A6-BD86-4A9D-8BA7-8D035057693E}"/>
              </a:ext>
            </a:extLst>
          </p:cNvPr>
          <p:cNvSpPr/>
          <p:nvPr/>
        </p:nvSpPr>
        <p:spPr>
          <a:xfrm flipH="1">
            <a:off x="3586711" y="3850652"/>
            <a:ext cx="2012535" cy="977320"/>
          </a:xfrm>
          <a:prstGeom prst="bentUpArrow">
            <a:avLst>
              <a:gd name="adj1" fmla="val 25795"/>
              <a:gd name="adj2" fmla="val 28007"/>
              <a:gd name="adj3" fmla="val 37028"/>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 name="Bent-Up Arrow 7">
            <a:extLst>
              <a:ext uri="{FF2B5EF4-FFF2-40B4-BE49-F238E27FC236}">
                <a16:creationId xmlns:a16="http://schemas.microsoft.com/office/drawing/2014/main" id="{89DC2506-0077-43D7-B1CB-13D3C345A1AC}"/>
              </a:ext>
            </a:extLst>
          </p:cNvPr>
          <p:cNvSpPr/>
          <p:nvPr/>
        </p:nvSpPr>
        <p:spPr>
          <a:xfrm rot="10800000" flipH="1">
            <a:off x="6629696" y="3075481"/>
            <a:ext cx="2012535" cy="977320"/>
          </a:xfrm>
          <a:prstGeom prst="bentUpArrow">
            <a:avLst>
              <a:gd name="adj1" fmla="val 25795"/>
              <a:gd name="adj2" fmla="val 28007"/>
              <a:gd name="adj3" fmla="val 37028"/>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9" name="TextBox 8">
            <a:extLst>
              <a:ext uri="{FF2B5EF4-FFF2-40B4-BE49-F238E27FC236}">
                <a16:creationId xmlns:a16="http://schemas.microsoft.com/office/drawing/2014/main" id="{ABBDDC0C-4726-48DF-AF86-F4EEFFD0AEF4}"/>
              </a:ext>
            </a:extLst>
          </p:cNvPr>
          <p:cNvSpPr txBox="1"/>
          <p:nvPr/>
        </p:nvSpPr>
        <p:spPr>
          <a:xfrm>
            <a:off x="1376220" y="2530918"/>
            <a:ext cx="4837842" cy="1200329"/>
          </a:xfrm>
          <a:prstGeom prst="rect">
            <a:avLst/>
          </a:prstGeom>
          <a:noFill/>
        </p:spPr>
        <p:txBody>
          <a:bodyPr wrap="square" rtlCol="0">
            <a:spAutoFit/>
          </a:bodyPr>
          <a:lstStyle/>
          <a:p>
            <a:r>
              <a:rPr lang="en-US" altLang="ko-KR" sz="1200" dirty="0">
                <a:solidFill>
                  <a:schemeClr val="tx1">
                    <a:lumMod val="65000"/>
                    <a:lumOff val="35000"/>
                  </a:schemeClr>
                </a:solidFill>
                <a:cs typeface="Arial" pitchFamily="34" charset="0"/>
              </a:rPr>
              <a:t>You can simply impress your audience and add a unique zing and appeal to your Presentations. Get a modern PowerPoint  Presentation that is beautifully designed. I hope and I believe that this Template will your Time, Money and Reputation. </a:t>
            </a:r>
            <a:r>
              <a:rPr lang="en-US" altLang="ko-KR" sz="1200" dirty="0">
                <a:solidFill>
                  <a:schemeClr val="tx1">
                    <a:lumMod val="75000"/>
                    <a:lumOff val="25000"/>
                  </a:schemeClr>
                </a:solidFill>
                <a:cs typeface="Arial" pitchFamily="34" charset="0"/>
              </a:rPr>
              <a:t>You can simply impress your audience and add a unique zing and appeal to your Presentations. </a:t>
            </a:r>
            <a:endParaRPr lang="en-US" altLang="ko-KR" sz="1200" dirty="0">
              <a:solidFill>
                <a:schemeClr val="tx1">
                  <a:lumMod val="65000"/>
                  <a:lumOff val="35000"/>
                </a:schemeClr>
              </a:solidFill>
              <a:cs typeface="Arial" pitchFamily="34" charset="0"/>
            </a:endParaRPr>
          </a:p>
        </p:txBody>
      </p:sp>
      <p:sp>
        <p:nvSpPr>
          <p:cNvPr id="10" name="TextBox 9">
            <a:extLst>
              <a:ext uri="{FF2B5EF4-FFF2-40B4-BE49-F238E27FC236}">
                <a16:creationId xmlns:a16="http://schemas.microsoft.com/office/drawing/2014/main" id="{6133D50F-B3C0-455E-BE09-D9AEBE0E736C}"/>
              </a:ext>
            </a:extLst>
          </p:cNvPr>
          <p:cNvSpPr txBox="1"/>
          <p:nvPr/>
        </p:nvSpPr>
        <p:spPr>
          <a:xfrm>
            <a:off x="6014880" y="4721462"/>
            <a:ext cx="4837842" cy="1200329"/>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You can simply impress your audience and add a unique zing and appeal to your Presentations. Get a modern PowerPoint  Presentation that is beautifully designed. I hope and I believe that this Template will your Time, Money and Reputation. You can simply impress your audience and add a unique zing and appeal to your Presentations. </a:t>
            </a:r>
          </a:p>
        </p:txBody>
      </p:sp>
      <p:sp>
        <p:nvSpPr>
          <p:cNvPr id="11" name="TextBox 10">
            <a:extLst>
              <a:ext uri="{FF2B5EF4-FFF2-40B4-BE49-F238E27FC236}">
                <a16:creationId xmlns:a16="http://schemas.microsoft.com/office/drawing/2014/main" id="{8AA7812B-B27E-4A24-8404-26F0D9454352}"/>
              </a:ext>
            </a:extLst>
          </p:cNvPr>
          <p:cNvSpPr txBox="1"/>
          <p:nvPr/>
        </p:nvSpPr>
        <p:spPr>
          <a:xfrm>
            <a:off x="1376220" y="1970945"/>
            <a:ext cx="4837842" cy="338554"/>
          </a:xfrm>
          <a:prstGeom prst="rect">
            <a:avLst/>
          </a:prstGeom>
          <a:noFill/>
        </p:spPr>
        <p:txBody>
          <a:bodyPr wrap="square" rtlCol="0">
            <a:spAutoFit/>
          </a:bodyPr>
          <a:lstStyle/>
          <a:p>
            <a:r>
              <a:rPr lang="en-US" altLang="ko-KR" sz="1600" b="1" dirty="0">
                <a:solidFill>
                  <a:schemeClr val="bg1"/>
                </a:solidFill>
                <a:cs typeface="Arial" pitchFamily="34" charset="0"/>
              </a:rPr>
              <a:t>Content  Here</a:t>
            </a:r>
            <a:endParaRPr lang="ko-KR" altLang="en-US" sz="1600" b="1" dirty="0">
              <a:solidFill>
                <a:schemeClr val="bg1"/>
              </a:solidFill>
              <a:cs typeface="Arial" pitchFamily="34" charset="0"/>
            </a:endParaRPr>
          </a:p>
        </p:txBody>
      </p:sp>
      <p:sp>
        <p:nvSpPr>
          <p:cNvPr id="12" name="TextBox 11">
            <a:extLst>
              <a:ext uri="{FF2B5EF4-FFF2-40B4-BE49-F238E27FC236}">
                <a16:creationId xmlns:a16="http://schemas.microsoft.com/office/drawing/2014/main" id="{AEC0FB0E-80B2-4159-8622-4CF8374E3777}"/>
              </a:ext>
            </a:extLst>
          </p:cNvPr>
          <p:cNvSpPr txBox="1"/>
          <p:nvPr/>
        </p:nvSpPr>
        <p:spPr>
          <a:xfrm>
            <a:off x="6014880" y="4163869"/>
            <a:ext cx="4837842" cy="338554"/>
          </a:xfrm>
          <a:prstGeom prst="rect">
            <a:avLst/>
          </a:prstGeom>
          <a:noFill/>
        </p:spPr>
        <p:txBody>
          <a:bodyPr wrap="square" rtlCol="0">
            <a:spAutoFit/>
          </a:bodyPr>
          <a:lstStyle/>
          <a:p>
            <a:r>
              <a:rPr lang="en-US" altLang="ko-KR" sz="1600" b="1" dirty="0">
                <a:solidFill>
                  <a:schemeClr val="bg1"/>
                </a:solidFill>
                <a:cs typeface="Arial" pitchFamily="34" charset="0"/>
              </a:rPr>
              <a:t>Content  Here</a:t>
            </a:r>
            <a:endParaRPr lang="ko-KR" altLang="en-US" sz="1600" b="1" dirty="0">
              <a:solidFill>
                <a:schemeClr val="bg1"/>
              </a:solidFill>
              <a:cs typeface="Arial" pitchFamily="34" charset="0"/>
            </a:endParaRPr>
          </a:p>
        </p:txBody>
      </p:sp>
      <p:grpSp>
        <p:nvGrpSpPr>
          <p:cNvPr id="13" name="Group 12">
            <a:extLst>
              <a:ext uri="{FF2B5EF4-FFF2-40B4-BE49-F238E27FC236}">
                <a16:creationId xmlns:a16="http://schemas.microsoft.com/office/drawing/2014/main" id="{5626C72F-1831-4E87-A053-2B27F404901E}"/>
              </a:ext>
            </a:extLst>
          </p:cNvPr>
          <p:cNvGrpSpPr/>
          <p:nvPr/>
        </p:nvGrpSpPr>
        <p:grpSpPr>
          <a:xfrm>
            <a:off x="8566464" y="2251828"/>
            <a:ext cx="2670667" cy="823652"/>
            <a:chOff x="2079598" y="4324401"/>
            <a:chExt cx="3303211" cy="823652"/>
          </a:xfrm>
        </p:grpSpPr>
        <p:sp>
          <p:nvSpPr>
            <p:cNvPr id="14" name="TextBox 13">
              <a:extLst>
                <a:ext uri="{FF2B5EF4-FFF2-40B4-BE49-F238E27FC236}">
                  <a16:creationId xmlns:a16="http://schemas.microsoft.com/office/drawing/2014/main" id="{168C294D-D96C-4480-98BD-76E72E9817A2}"/>
                </a:ext>
              </a:extLst>
            </p:cNvPr>
            <p:cNvSpPr txBox="1"/>
            <p:nvPr/>
          </p:nvSpPr>
          <p:spPr>
            <a:xfrm>
              <a:off x="2098435" y="4501722"/>
              <a:ext cx="3255728" cy="646331"/>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You can simply impress your audience and add a unique zing and appeal to your Presentations.</a:t>
              </a:r>
              <a:endParaRPr lang="en-US" altLang="ko-KR" sz="1200" dirty="0">
                <a:solidFill>
                  <a:schemeClr val="tx1">
                    <a:lumMod val="65000"/>
                    <a:lumOff val="35000"/>
                  </a:schemeClr>
                </a:solidFill>
                <a:cs typeface="Arial" pitchFamily="34" charset="0"/>
              </a:endParaRPr>
            </a:p>
          </p:txBody>
        </p:sp>
        <p:sp>
          <p:nvSpPr>
            <p:cNvPr id="15" name="TextBox 14">
              <a:extLst>
                <a:ext uri="{FF2B5EF4-FFF2-40B4-BE49-F238E27FC236}">
                  <a16:creationId xmlns:a16="http://schemas.microsoft.com/office/drawing/2014/main" id="{2E9201D6-C267-44CB-896C-BF9C5D763838}"/>
                </a:ext>
              </a:extLst>
            </p:cNvPr>
            <p:cNvSpPr txBox="1"/>
            <p:nvPr/>
          </p:nvSpPr>
          <p:spPr>
            <a:xfrm>
              <a:off x="2079598" y="4324401"/>
              <a:ext cx="3303211" cy="276999"/>
            </a:xfrm>
            <a:prstGeom prst="rect">
              <a:avLst/>
            </a:prstGeom>
            <a:noFill/>
          </p:spPr>
          <p:txBody>
            <a:bodyPr wrap="square" rtlCol="0">
              <a:spAutoFit/>
            </a:bodyPr>
            <a:lstStyle/>
            <a:p>
              <a:r>
                <a:rPr lang="en-US" altLang="ko-KR" sz="1200" b="1" dirty="0">
                  <a:solidFill>
                    <a:schemeClr val="tx1">
                      <a:lumMod val="65000"/>
                      <a:lumOff val="35000"/>
                    </a:schemeClr>
                  </a:solidFill>
                  <a:cs typeface="Arial" pitchFamily="34" charset="0"/>
                </a:rPr>
                <a:t>Content  Here</a:t>
              </a:r>
              <a:endParaRPr lang="ko-KR" altLang="en-US" sz="1200" b="1" dirty="0">
                <a:solidFill>
                  <a:schemeClr val="tx1">
                    <a:lumMod val="65000"/>
                    <a:lumOff val="35000"/>
                  </a:schemeClr>
                </a:solidFill>
                <a:cs typeface="Arial" pitchFamily="34" charset="0"/>
              </a:endParaRPr>
            </a:p>
          </p:txBody>
        </p:sp>
      </p:grpSp>
      <p:grpSp>
        <p:nvGrpSpPr>
          <p:cNvPr id="16" name="Group 15">
            <a:extLst>
              <a:ext uri="{FF2B5EF4-FFF2-40B4-BE49-F238E27FC236}">
                <a16:creationId xmlns:a16="http://schemas.microsoft.com/office/drawing/2014/main" id="{BFD0C9BC-091C-4B25-88B8-4C3ADC1E46A7}"/>
              </a:ext>
            </a:extLst>
          </p:cNvPr>
          <p:cNvGrpSpPr/>
          <p:nvPr/>
        </p:nvGrpSpPr>
        <p:grpSpPr>
          <a:xfrm>
            <a:off x="977686" y="4862476"/>
            <a:ext cx="2670667" cy="823652"/>
            <a:chOff x="2079598" y="4324401"/>
            <a:chExt cx="3303211" cy="823652"/>
          </a:xfrm>
        </p:grpSpPr>
        <p:sp>
          <p:nvSpPr>
            <p:cNvPr id="17" name="TextBox 16">
              <a:extLst>
                <a:ext uri="{FF2B5EF4-FFF2-40B4-BE49-F238E27FC236}">
                  <a16:creationId xmlns:a16="http://schemas.microsoft.com/office/drawing/2014/main" id="{110B1689-C4E2-4BA1-B5A7-3DCDBABD62AE}"/>
                </a:ext>
              </a:extLst>
            </p:cNvPr>
            <p:cNvSpPr txBox="1"/>
            <p:nvPr/>
          </p:nvSpPr>
          <p:spPr>
            <a:xfrm>
              <a:off x="2098435" y="4501722"/>
              <a:ext cx="3255728" cy="646331"/>
            </a:xfrm>
            <a:prstGeom prst="rect">
              <a:avLst/>
            </a:prstGeom>
            <a:noFill/>
          </p:spPr>
          <p:txBody>
            <a:bodyPr wrap="square" rtlCol="0">
              <a:spAutoFit/>
            </a:bodyPr>
            <a:lstStyle/>
            <a:p>
              <a:pPr algn="r"/>
              <a:r>
                <a:rPr lang="en-US" altLang="ko-KR" sz="1200" dirty="0">
                  <a:solidFill>
                    <a:schemeClr val="tx1">
                      <a:lumMod val="75000"/>
                      <a:lumOff val="25000"/>
                    </a:schemeClr>
                  </a:solidFill>
                  <a:cs typeface="Arial" pitchFamily="34" charset="0"/>
                </a:rPr>
                <a:t>You can simply impress your audience and add a unique zing and appeal to your Presentations.</a:t>
              </a:r>
              <a:endParaRPr lang="en-US" altLang="ko-KR" sz="1200" dirty="0">
                <a:solidFill>
                  <a:schemeClr val="tx1">
                    <a:lumMod val="65000"/>
                    <a:lumOff val="35000"/>
                  </a:schemeClr>
                </a:solidFill>
                <a:cs typeface="Arial" pitchFamily="34" charset="0"/>
              </a:endParaRPr>
            </a:p>
          </p:txBody>
        </p:sp>
        <p:sp>
          <p:nvSpPr>
            <p:cNvPr id="18" name="TextBox 17">
              <a:extLst>
                <a:ext uri="{FF2B5EF4-FFF2-40B4-BE49-F238E27FC236}">
                  <a16:creationId xmlns:a16="http://schemas.microsoft.com/office/drawing/2014/main" id="{99804000-12B1-4879-8829-594463E30C2F}"/>
                </a:ext>
              </a:extLst>
            </p:cNvPr>
            <p:cNvSpPr txBox="1"/>
            <p:nvPr/>
          </p:nvSpPr>
          <p:spPr>
            <a:xfrm>
              <a:off x="2079598" y="4324401"/>
              <a:ext cx="3303211" cy="276999"/>
            </a:xfrm>
            <a:prstGeom prst="rect">
              <a:avLst/>
            </a:prstGeom>
            <a:noFill/>
          </p:spPr>
          <p:txBody>
            <a:bodyPr wrap="square" rtlCol="0">
              <a:spAutoFit/>
            </a:bodyPr>
            <a:lstStyle/>
            <a:p>
              <a:pPr algn="r"/>
              <a:r>
                <a:rPr lang="en-US" altLang="ko-KR" sz="1200" b="1" dirty="0">
                  <a:solidFill>
                    <a:schemeClr val="tx1">
                      <a:lumMod val="65000"/>
                      <a:lumOff val="35000"/>
                    </a:schemeClr>
                  </a:solidFill>
                  <a:cs typeface="Arial" pitchFamily="34" charset="0"/>
                </a:rPr>
                <a:t>Content  Here</a:t>
              </a:r>
              <a:endParaRPr lang="ko-KR" altLang="en-US" sz="1200" b="1" dirty="0">
                <a:solidFill>
                  <a:schemeClr val="tx1">
                    <a:lumMod val="65000"/>
                    <a:lumOff val="35000"/>
                  </a:schemeClr>
                </a:solidFill>
                <a:cs typeface="Arial" pitchFamily="34" charset="0"/>
              </a:endParaRPr>
            </a:p>
          </p:txBody>
        </p:sp>
      </p:grpSp>
    </p:spTree>
    <p:extLst>
      <p:ext uri="{BB962C8B-B14F-4D97-AF65-F5344CB8AC3E}">
        <p14:creationId xmlns:p14="http://schemas.microsoft.com/office/powerpoint/2010/main" val="268227107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86A3A21-95F2-4344-8D1C-BFA9DAF771C1}"/>
              </a:ext>
            </a:extLst>
          </p:cNvPr>
          <p:cNvSpPr txBox="1"/>
          <p:nvPr/>
        </p:nvSpPr>
        <p:spPr>
          <a:xfrm>
            <a:off x="655614" y="5108325"/>
            <a:ext cx="763624" cy="553998"/>
          </a:xfrm>
          <a:prstGeom prst="rect">
            <a:avLst/>
          </a:prstGeom>
          <a:noFill/>
        </p:spPr>
        <p:txBody>
          <a:bodyPr wrap="square" lIns="0" tIns="0" rIns="0" bIns="0" rtlCol="0" anchor="ctr">
            <a:spAutoFit/>
          </a:bodyPr>
          <a:lstStyle/>
          <a:p>
            <a:pPr algn="ctr"/>
            <a:r>
              <a:rPr lang="en-US" altLang="ko-KR" sz="3600" b="1" dirty="0">
                <a:solidFill>
                  <a:schemeClr val="bg1"/>
                </a:solidFill>
                <a:cs typeface="Arial" pitchFamily="34" charset="0"/>
              </a:rPr>
              <a:t>01</a:t>
            </a:r>
            <a:endParaRPr lang="ko-KR" altLang="en-US" sz="3600" b="1" dirty="0">
              <a:solidFill>
                <a:schemeClr val="bg1"/>
              </a:solidFill>
              <a:cs typeface="Arial" pitchFamily="34" charset="0"/>
            </a:endParaRPr>
          </a:p>
        </p:txBody>
      </p:sp>
      <p:sp>
        <p:nvSpPr>
          <p:cNvPr id="3" name="TextBox 2">
            <a:extLst>
              <a:ext uri="{FF2B5EF4-FFF2-40B4-BE49-F238E27FC236}">
                <a16:creationId xmlns:a16="http://schemas.microsoft.com/office/drawing/2014/main" id="{9DA74EAB-1793-4B94-A2F3-52EA382C63B5}"/>
              </a:ext>
            </a:extLst>
          </p:cNvPr>
          <p:cNvSpPr txBox="1"/>
          <p:nvPr/>
        </p:nvSpPr>
        <p:spPr>
          <a:xfrm>
            <a:off x="693322" y="5626373"/>
            <a:ext cx="2469719" cy="646331"/>
          </a:xfrm>
          <a:prstGeom prst="rect">
            <a:avLst/>
          </a:prstGeom>
          <a:noFill/>
        </p:spPr>
        <p:txBody>
          <a:bodyPr wrap="square" rtlCol="0">
            <a:spAutoFit/>
          </a:bodyPr>
          <a:lstStyle/>
          <a:p>
            <a:r>
              <a:rPr lang="en-US" altLang="ko-KR" sz="1200" dirty="0">
                <a:solidFill>
                  <a:schemeClr val="bg1">
                    <a:lumMod val="95000"/>
                  </a:schemeClr>
                </a:solidFill>
                <a:cs typeface="Arial" pitchFamily="34" charset="0"/>
              </a:rPr>
              <a:t>You can simply impress your audience and add a unique zing and appeal to your Presentations. </a:t>
            </a:r>
            <a:endParaRPr lang="ko-KR" altLang="en-US" sz="1200" dirty="0">
              <a:solidFill>
                <a:schemeClr val="bg1">
                  <a:lumMod val="95000"/>
                </a:schemeClr>
              </a:solidFill>
              <a:cs typeface="Arial" pitchFamily="34" charset="0"/>
            </a:endParaRPr>
          </a:p>
        </p:txBody>
      </p:sp>
      <p:sp>
        <p:nvSpPr>
          <p:cNvPr id="4" name="TextBox 3">
            <a:extLst>
              <a:ext uri="{FF2B5EF4-FFF2-40B4-BE49-F238E27FC236}">
                <a16:creationId xmlns:a16="http://schemas.microsoft.com/office/drawing/2014/main" id="{912C52D6-09A2-466C-B958-C409F38AEEEE}"/>
              </a:ext>
            </a:extLst>
          </p:cNvPr>
          <p:cNvSpPr txBox="1"/>
          <p:nvPr/>
        </p:nvSpPr>
        <p:spPr>
          <a:xfrm>
            <a:off x="3437659" y="5108325"/>
            <a:ext cx="763624" cy="553998"/>
          </a:xfrm>
          <a:prstGeom prst="rect">
            <a:avLst/>
          </a:prstGeom>
          <a:noFill/>
        </p:spPr>
        <p:txBody>
          <a:bodyPr wrap="square" lIns="0" tIns="0" rIns="0" bIns="0" rtlCol="0" anchor="ctr">
            <a:spAutoFit/>
          </a:bodyPr>
          <a:lstStyle/>
          <a:p>
            <a:pPr algn="ctr"/>
            <a:r>
              <a:rPr lang="en-US" altLang="ko-KR" sz="3600" b="1" dirty="0">
                <a:solidFill>
                  <a:schemeClr val="accent2"/>
                </a:solidFill>
                <a:cs typeface="Arial" pitchFamily="34" charset="0"/>
              </a:rPr>
              <a:t>02</a:t>
            </a:r>
            <a:endParaRPr lang="ko-KR" altLang="en-US" sz="3600" b="1" dirty="0">
              <a:solidFill>
                <a:schemeClr val="accent2"/>
              </a:solidFill>
              <a:cs typeface="Arial" pitchFamily="34" charset="0"/>
            </a:endParaRPr>
          </a:p>
        </p:txBody>
      </p:sp>
      <p:sp>
        <p:nvSpPr>
          <p:cNvPr id="5" name="TextBox 4">
            <a:extLst>
              <a:ext uri="{FF2B5EF4-FFF2-40B4-BE49-F238E27FC236}">
                <a16:creationId xmlns:a16="http://schemas.microsoft.com/office/drawing/2014/main" id="{7C75F7B5-AB62-45C9-A082-31B7FE624224}"/>
              </a:ext>
            </a:extLst>
          </p:cNvPr>
          <p:cNvSpPr txBox="1"/>
          <p:nvPr/>
        </p:nvSpPr>
        <p:spPr>
          <a:xfrm>
            <a:off x="3475367" y="5626373"/>
            <a:ext cx="2469719" cy="646331"/>
          </a:xfrm>
          <a:prstGeom prst="rect">
            <a:avLst/>
          </a:prstGeom>
          <a:noFill/>
        </p:spPr>
        <p:txBody>
          <a:bodyPr wrap="square" rtlCol="0">
            <a:spAutoFit/>
          </a:bodyPr>
          <a:lstStyle/>
          <a:p>
            <a:r>
              <a:rPr lang="en-US" altLang="ko-KR" sz="1200" dirty="0">
                <a:solidFill>
                  <a:schemeClr val="bg1">
                    <a:lumMod val="95000"/>
                  </a:schemeClr>
                </a:solidFill>
                <a:cs typeface="Arial" pitchFamily="34" charset="0"/>
              </a:rPr>
              <a:t>You can simply impress your audience and add a unique zing and appeal to your Presentations. </a:t>
            </a:r>
            <a:endParaRPr lang="ko-KR" altLang="en-US" sz="1200" dirty="0">
              <a:solidFill>
                <a:schemeClr val="bg1">
                  <a:lumMod val="95000"/>
                </a:schemeClr>
              </a:solidFill>
              <a:cs typeface="Arial" pitchFamily="34" charset="0"/>
            </a:endParaRPr>
          </a:p>
        </p:txBody>
      </p:sp>
      <p:sp>
        <p:nvSpPr>
          <p:cNvPr id="6" name="TextBox 5">
            <a:extLst>
              <a:ext uri="{FF2B5EF4-FFF2-40B4-BE49-F238E27FC236}">
                <a16:creationId xmlns:a16="http://schemas.microsoft.com/office/drawing/2014/main" id="{78EE99F8-76FE-4A3C-BB6D-00AA45187F42}"/>
              </a:ext>
            </a:extLst>
          </p:cNvPr>
          <p:cNvSpPr txBox="1"/>
          <p:nvPr/>
        </p:nvSpPr>
        <p:spPr>
          <a:xfrm>
            <a:off x="6219704" y="5108325"/>
            <a:ext cx="763624" cy="553998"/>
          </a:xfrm>
          <a:prstGeom prst="rect">
            <a:avLst/>
          </a:prstGeom>
          <a:noFill/>
        </p:spPr>
        <p:txBody>
          <a:bodyPr wrap="square" lIns="0" tIns="0" rIns="0" bIns="0" rtlCol="0" anchor="ctr">
            <a:spAutoFit/>
          </a:bodyPr>
          <a:lstStyle/>
          <a:p>
            <a:pPr algn="ctr"/>
            <a:r>
              <a:rPr lang="en-US" altLang="ko-KR" sz="3600" b="1" dirty="0">
                <a:solidFill>
                  <a:schemeClr val="bg1"/>
                </a:solidFill>
                <a:cs typeface="Arial" pitchFamily="34" charset="0"/>
              </a:rPr>
              <a:t>03</a:t>
            </a:r>
            <a:endParaRPr lang="ko-KR" altLang="en-US" sz="3600" b="1" dirty="0">
              <a:solidFill>
                <a:schemeClr val="bg1"/>
              </a:solidFill>
              <a:cs typeface="Arial" pitchFamily="34" charset="0"/>
            </a:endParaRPr>
          </a:p>
        </p:txBody>
      </p:sp>
      <p:sp>
        <p:nvSpPr>
          <p:cNvPr id="7" name="TextBox 6">
            <a:extLst>
              <a:ext uri="{FF2B5EF4-FFF2-40B4-BE49-F238E27FC236}">
                <a16:creationId xmlns:a16="http://schemas.microsoft.com/office/drawing/2014/main" id="{6F0ABD3C-E93A-4A2A-B06C-671F5C417359}"/>
              </a:ext>
            </a:extLst>
          </p:cNvPr>
          <p:cNvSpPr txBox="1"/>
          <p:nvPr/>
        </p:nvSpPr>
        <p:spPr>
          <a:xfrm>
            <a:off x="6257412" y="5626373"/>
            <a:ext cx="2469719" cy="646331"/>
          </a:xfrm>
          <a:prstGeom prst="rect">
            <a:avLst/>
          </a:prstGeom>
          <a:noFill/>
        </p:spPr>
        <p:txBody>
          <a:bodyPr wrap="square" rtlCol="0">
            <a:spAutoFit/>
          </a:bodyPr>
          <a:lstStyle/>
          <a:p>
            <a:r>
              <a:rPr lang="en-US" altLang="ko-KR" sz="1200" dirty="0">
                <a:solidFill>
                  <a:schemeClr val="bg1">
                    <a:lumMod val="95000"/>
                  </a:schemeClr>
                </a:solidFill>
                <a:cs typeface="Arial" pitchFamily="34" charset="0"/>
              </a:rPr>
              <a:t>You can simply impress your audience and add a unique zing and appeal to your Presentations. </a:t>
            </a:r>
            <a:endParaRPr lang="ko-KR" altLang="en-US" sz="1200" dirty="0">
              <a:solidFill>
                <a:schemeClr val="bg1">
                  <a:lumMod val="95000"/>
                </a:schemeClr>
              </a:solidFill>
              <a:cs typeface="Arial" pitchFamily="34" charset="0"/>
            </a:endParaRPr>
          </a:p>
        </p:txBody>
      </p:sp>
      <p:sp>
        <p:nvSpPr>
          <p:cNvPr id="8" name="TextBox 7">
            <a:extLst>
              <a:ext uri="{FF2B5EF4-FFF2-40B4-BE49-F238E27FC236}">
                <a16:creationId xmlns:a16="http://schemas.microsoft.com/office/drawing/2014/main" id="{264985DD-2FAD-4D43-86E7-9FF7C41E30D0}"/>
              </a:ext>
            </a:extLst>
          </p:cNvPr>
          <p:cNvSpPr txBox="1"/>
          <p:nvPr/>
        </p:nvSpPr>
        <p:spPr>
          <a:xfrm>
            <a:off x="9001750" y="5108325"/>
            <a:ext cx="763624" cy="553998"/>
          </a:xfrm>
          <a:prstGeom prst="rect">
            <a:avLst/>
          </a:prstGeom>
          <a:noFill/>
        </p:spPr>
        <p:txBody>
          <a:bodyPr wrap="square" lIns="0" tIns="0" rIns="0" bIns="0" rtlCol="0" anchor="ctr">
            <a:spAutoFit/>
          </a:bodyPr>
          <a:lstStyle/>
          <a:p>
            <a:pPr algn="ctr"/>
            <a:r>
              <a:rPr lang="en-US" altLang="ko-KR" sz="3600" b="1" dirty="0">
                <a:solidFill>
                  <a:schemeClr val="accent4"/>
                </a:solidFill>
                <a:cs typeface="Arial" pitchFamily="34" charset="0"/>
              </a:rPr>
              <a:t>04</a:t>
            </a:r>
            <a:endParaRPr lang="ko-KR" altLang="en-US" sz="3600" b="1" dirty="0">
              <a:solidFill>
                <a:schemeClr val="accent4"/>
              </a:solidFill>
              <a:cs typeface="Arial" pitchFamily="34" charset="0"/>
            </a:endParaRPr>
          </a:p>
        </p:txBody>
      </p:sp>
      <p:sp>
        <p:nvSpPr>
          <p:cNvPr id="9" name="TextBox 8">
            <a:extLst>
              <a:ext uri="{FF2B5EF4-FFF2-40B4-BE49-F238E27FC236}">
                <a16:creationId xmlns:a16="http://schemas.microsoft.com/office/drawing/2014/main" id="{50EAEAAA-9878-40D1-8B4A-1268A5FB8E74}"/>
              </a:ext>
            </a:extLst>
          </p:cNvPr>
          <p:cNvSpPr txBox="1"/>
          <p:nvPr/>
        </p:nvSpPr>
        <p:spPr>
          <a:xfrm>
            <a:off x="9039458" y="5626373"/>
            <a:ext cx="2469719" cy="646331"/>
          </a:xfrm>
          <a:prstGeom prst="rect">
            <a:avLst/>
          </a:prstGeom>
          <a:noFill/>
        </p:spPr>
        <p:txBody>
          <a:bodyPr wrap="square" rtlCol="0">
            <a:spAutoFit/>
          </a:bodyPr>
          <a:lstStyle/>
          <a:p>
            <a:r>
              <a:rPr lang="en-US" altLang="ko-KR" sz="1200" dirty="0">
                <a:solidFill>
                  <a:schemeClr val="bg1">
                    <a:lumMod val="95000"/>
                  </a:schemeClr>
                </a:solidFill>
                <a:cs typeface="Arial" pitchFamily="34" charset="0"/>
              </a:rPr>
              <a:t>You can simply impress your audience and add a unique zing and appeal to your Presentations. </a:t>
            </a:r>
            <a:endParaRPr lang="ko-KR" altLang="en-US" sz="1200" dirty="0">
              <a:solidFill>
                <a:schemeClr val="bg1">
                  <a:lumMod val="95000"/>
                </a:schemeClr>
              </a:solidFill>
              <a:cs typeface="Arial" pitchFamily="34" charset="0"/>
            </a:endParaRPr>
          </a:p>
        </p:txBody>
      </p:sp>
      <p:sp>
        <p:nvSpPr>
          <p:cNvPr id="10" name="TextBox 9">
            <a:extLst>
              <a:ext uri="{FF2B5EF4-FFF2-40B4-BE49-F238E27FC236}">
                <a16:creationId xmlns:a16="http://schemas.microsoft.com/office/drawing/2014/main" id="{12F297BD-3D6A-45EC-AF01-F1CBB2E92031}"/>
              </a:ext>
            </a:extLst>
          </p:cNvPr>
          <p:cNvSpPr txBox="1"/>
          <p:nvPr/>
        </p:nvSpPr>
        <p:spPr>
          <a:xfrm>
            <a:off x="1419238" y="5231435"/>
            <a:ext cx="1635099" cy="307777"/>
          </a:xfrm>
          <a:prstGeom prst="rect">
            <a:avLst/>
          </a:prstGeom>
          <a:noFill/>
        </p:spPr>
        <p:txBody>
          <a:bodyPr wrap="square" lIns="108000" rIns="108000" rtlCol="0" anchor="ctr">
            <a:spAutoFit/>
          </a:bodyPr>
          <a:lstStyle/>
          <a:p>
            <a:r>
              <a:rPr lang="en-US" altLang="ko-KR" sz="1400" b="1" dirty="0">
                <a:solidFill>
                  <a:schemeClr val="bg1"/>
                </a:solidFill>
                <a:cs typeface="Arial" pitchFamily="34" charset="0"/>
              </a:rPr>
              <a:t>Contents Here</a:t>
            </a:r>
            <a:endParaRPr lang="ko-KR" altLang="en-US" sz="1400" b="1" dirty="0">
              <a:solidFill>
                <a:schemeClr val="bg1"/>
              </a:solidFill>
              <a:cs typeface="Arial" pitchFamily="34" charset="0"/>
            </a:endParaRPr>
          </a:p>
        </p:txBody>
      </p:sp>
      <p:sp>
        <p:nvSpPr>
          <p:cNvPr id="11" name="TextBox 10">
            <a:extLst>
              <a:ext uri="{FF2B5EF4-FFF2-40B4-BE49-F238E27FC236}">
                <a16:creationId xmlns:a16="http://schemas.microsoft.com/office/drawing/2014/main" id="{F91B07DA-D8C8-4984-AE4A-3B4E032816CC}"/>
              </a:ext>
            </a:extLst>
          </p:cNvPr>
          <p:cNvSpPr txBox="1"/>
          <p:nvPr/>
        </p:nvSpPr>
        <p:spPr>
          <a:xfrm>
            <a:off x="4201283" y="5231435"/>
            <a:ext cx="1635099" cy="307777"/>
          </a:xfrm>
          <a:prstGeom prst="rect">
            <a:avLst/>
          </a:prstGeom>
          <a:noFill/>
        </p:spPr>
        <p:txBody>
          <a:bodyPr wrap="square" lIns="108000" rIns="108000" rtlCol="0" anchor="ctr">
            <a:spAutoFit/>
          </a:bodyPr>
          <a:lstStyle/>
          <a:p>
            <a:r>
              <a:rPr lang="en-US" altLang="ko-KR" sz="1400" b="1" dirty="0">
                <a:solidFill>
                  <a:schemeClr val="accent2"/>
                </a:solidFill>
                <a:cs typeface="Arial" pitchFamily="34" charset="0"/>
              </a:rPr>
              <a:t>Contents Here</a:t>
            </a:r>
            <a:endParaRPr lang="ko-KR" altLang="en-US" sz="1400" b="1" dirty="0">
              <a:solidFill>
                <a:schemeClr val="accent2"/>
              </a:solidFill>
              <a:cs typeface="Arial" pitchFamily="34" charset="0"/>
            </a:endParaRPr>
          </a:p>
        </p:txBody>
      </p:sp>
      <p:sp>
        <p:nvSpPr>
          <p:cNvPr id="12" name="TextBox 11">
            <a:extLst>
              <a:ext uri="{FF2B5EF4-FFF2-40B4-BE49-F238E27FC236}">
                <a16:creationId xmlns:a16="http://schemas.microsoft.com/office/drawing/2014/main" id="{4A9CCF36-BC81-47D8-919D-A54EB37763C7}"/>
              </a:ext>
            </a:extLst>
          </p:cNvPr>
          <p:cNvSpPr txBox="1"/>
          <p:nvPr/>
        </p:nvSpPr>
        <p:spPr>
          <a:xfrm>
            <a:off x="7052264" y="5231435"/>
            <a:ext cx="1674866" cy="307777"/>
          </a:xfrm>
          <a:prstGeom prst="rect">
            <a:avLst/>
          </a:prstGeom>
          <a:noFill/>
        </p:spPr>
        <p:txBody>
          <a:bodyPr wrap="square" lIns="108000" rIns="108000" rtlCol="0" anchor="ctr">
            <a:spAutoFit/>
          </a:bodyPr>
          <a:lstStyle/>
          <a:p>
            <a:r>
              <a:rPr lang="en-US" altLang="ko-KR" sz="1400" b="1" dirty="0">
                <a:solidFill>
                  <a:schemeClr val="bg1"/>
                </a:solidFill>
                <a:cs typeface="Arial" pitchFamily="34" charset="0"/>
              </a:rPr>
              <a:t>Contents Here</a:t>
            </a:r>
            <a:endParaRPr lang="ko-KR" altLang="en-US" sz="1400" b="1" dirty="0">
              <a:solidFill>
                <a:schemeClr val="bg1"/>
              </a:solidFill>
              <a:cs typeface="Arial" pitchFamily="34" charset="0"/>
            </a:endParaRPr>
          </a:p>
        </p:txBody>
      </p:sp>
      <p:sp>
        <p:nvSpPr>
          <p:cNvPr id="13" name="TextBox 12">
            <a:extLst>
              <a:ext uri="{FF2B5EF4-FFF2-40B4-BE49-F238E27FC236}">
                <a16:creationId xmlns:a16="http://schemas.microsoft.com/office/drawing/2014/main" id="{3CC68AAC-68DA-4FCF-A3B4-090506D3B1AC}"/>
              </a:ext>
            </a:extLst>
          </p:cNvPr>
          <p:cNvSpPr txBox="1"/>
          <p:nvPr/>
        </p:nvSpPr>
        <p:spPr>
          <a:xfrm>
            <a:off x="9834310" y="5231435"/>
            <a:ext cx="1635099" cy="307777"/>
          </a:xfrm>
          <a:prstGeom prst="rect">
            <a:avLst/>
          </a:prstGeom>
          <a:noFill/>
        </p:spPr>
        <p:txBody>
          <a:bodyPr wrap="square" lIns="108000" rIns="108000" rtlCol="0" anchor="ctr">
            <a:spAutoFit/>
          </a:bodyPr>
          <a:lstStyle/>
          <a:p>
            <a:r>
              <a:rPr lang="en-US" altLang="ko-KR" sz="1400" b="1" dirty="0">
                <a:solidFill>
                  <a:schemeClr val="accent4"/>
                </a:solidFill>
                <a:cs typeface="Arial" pitchFamily="34" charset="0"/>
              </a:rPr>
              <a:t>Contents Here</a:t>
            </a:r>
            <a:endParaRPr lang="ko-KR" altLang="en-US" sz="1400" b="1" dirty="0">
              <a:solidFill>
                <a:schemeClr val="accent4"/>
              </a:solidFill>
              <a:cs typeface="Arial" pitchFamily="34" charset="0"/>
            </a:endParaRPr>
          </a:p>
        </p:txBody>
      </p:sp>
      <p:sp>
        <p:nvSpPr>
          <p:cNvPr id="15" name="제목 3">
            <a:extLst>
              <a:ext uri="{FF2B5EF4-FFF2-40B4-BE49-F238E27FC236}">
                <a16:creationId xmlns:a16="http://schemas.microsoft.com/office/drawing/2014/main" id="{CABF012F-9146-4FE2-B177-0944390AB913}"/>
              </a:ext>
            </a:extLst>
          </p:cNvPr>
          <p:cNvSpPr txBox="1">
            <a:spLocks/>
          </p:cNvSpPr>
          <p:nvPr/>
        </p:nvSpPr>
        <p:spPr>
          <a:xfrm>
            <a:off x="6601516" y="309515"/>
            <a:ext cx="5176427" cy="1440160"/>
          </a:xfrm>
          <a:prstGeom prst="rect">
            <a:avLst/>
          </a:prstGeom>
        </p:spPr>
        <p:txBody>
          <a:bodyPr anchor="ctr"/>
          <a:lstStyle>
            <a:lvl1pPr algn="l" defTabSz="914400" rtl="0" eaLnBrk="1" latinLnBrk="1"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en-US" altLang="ko-KR" b="1" dirty="0">
                <a:solidFill>
                  <a:schemeClr val="bg1"/>
                </a:solidFill>
              </a:rPr>
              <a:t>Simple Portfolio Designed</a:t>
            </a:r>
            <a:endParaRPr lang="ko-KR" altLang="en-US" b="1" dirty="0">
              <a:solidFill>
                <a:schemeClr val="bg1"/>
              </a:solidFill>
            </a:endParaRPr>
          </a:p>
        </p:txBody>
      </p:sp>
      <p:sp>
        <p:nvSpPr>
          <p:cNvPr id="16" name="Text Placeholder 11">
            <a:extLst>
              <a:ext uri="{FF2B5EF4-FFF2-40B4-BE49-F238E27FC236}">
                <a16:creationId xmlns:a16="http://schemas.microsoft.com/office/drawing/2014/main" id="{16DA2618-73A5-4F49-885A-090AB18D9499}"/>
              </a:ext>
            </a:extLst>
          </p:cNvPr>
          <p:cNvSpPr txBox="1">
            <a:spLocks/>
          </p:cNvSpPr>
          <p:nvPr/>
        </p:nvSpPr>
        <p:spPr>
          <a:xfrm>
            <a:off x="3510805" y="4132973"/>
            <a:ext cx="1459223" cy="288032"/>
          </a:xfrm>
          <a:prstGeom prst="rect">
            <a:avLst/>
          </a:prstGeom>
          <a:solidFill>
            <a:schemeClr val="accent4"/>
          </a:solidFill>
        </p:spPr>
        <p:txBody>
          <a:bodyPr lIns="0" rIns="0" anchor="ctr"/>
          <a:lstStyle>
            <a:lvl1pPr marL="0" indent="0" algn="r" defTabSz="914400" rtl="0" eaLnBrk="1" latinLnBrk="0" hangingPunct="1">
              <a:spcBef>
                <a:spcPct val="20000"/>
              </a:spcBef>
              <a:buFontTx/>
              <a:buNone/>
              <a:defRPr sz="2000" b="1" kern="1200" baseline="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t>Get Modern</a:t>
            </a:r>
          </a:p>
        </p:txBody>
      </p:sp>
      <p:sp>
        <p:nvSpPr>
          <p:cNvPr id="17" name="Text Placeholder 12">
            <a:extLst>
              <a:ext uri="{FF2B5EF4-FFF2-40B4-BE49-F238E27FC236}">
                <a16:creationId xmlns:a16="http://schemas.microsoft.com/office/drawing/2014/main" id="{1E08250E-2907-4E20-9DEC-882C28C672EB}"/>
              </a:ext>
            </a:extLst>
          </p:cNvPr>
          <p:cNvSpPr txBox="1">
            <a:spLocks/>
          </p:cNvSpPr>
          <p:nvPr/>
        </p:nvSpPr>
        <p:spPr>
          <a:xfrm>
            <a:off x="2260675" y="3787815"/>
            <a:ext cx="2724615" cy="288032"/>
          </a:xfrm>
          <a:prstGeom prst="rect">
            <a:avLst/>
          </a:prstGeom>
          <a:solidFill>
            <a:schemeClr val="bg1"/>
          </a:solidFill>
        </p:spPr>
        <p:txBody>
          <a:bodyPr lIns="0" rIns="0" anchor="ctr"/>
          <a:lstStyle>
            <a:lvl1pPr marL="0" indent="0" algn="r" defTabSz="914400" rtl="0" eaLnBrk="1" latinLnBrk="0" hangingPunct="1">
              <a:spcBef>
                <a:spcPct val="20000"/>
              </a:spcBef>
              <a:buFontTx/>
              <a:buNone/>
              <a:defRPr sz="2000" b="1" kern="1200" baseline="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solidFill>
                  <a:schemeClr val="accent1"/>
                </a:solidFill>
              </a:rPr>
              <a:t>Portfolio Presentation</a:t>
            </a:r>
          </a:p>
        </p:txBody>
      </p:sp>
      <p:sp>
        <p:nvSpPr>
          <p:cNvPr id="18" name="Text Placeholder 20">
            <a:extLst>
              <a:ext uri="{FF2B5EF4-FFF2-40B4-BE49-F238E27FC236}">
                <a16:creationId xmlns:a16="http://schemas.microsoft.com/office/drawing/2014/main" id="{CCB05230-D6A1-41E1-AB19-2BC523643A3E}"/>
              </a:ext>
            </a:extLst>
          </p:cNvPr>
          <p:cNvSpPr txBox="1">
            <a:spLocks/>
          </p:cNvSpPr>
          <p:nvPr/>
        </p:nvSpPr>
        <p:spPr>
          <a:xfrm>
            <a:off x="1119773" y="2923255"/>
            <a:ext cx="3091569" cy="799981"/>
          </a:xfrm>
          <a:prstGeom prst="rect">
            <a:avLst/>
          </a:prstGeom>
        </p:spPr>
        <p:txBody>
          <a:bodyPr lIns="0" anchor="t"/>
          <a:lstStyle>
            <a:lvl1pPr marL="0" indent="0" algn="r" defTabSz="914400" rtl="0" eaLnBrk="1" latinLnBrk="0" hangingPunct="1">
              <a:spcBef>
                <a:spcPct val="20000"/>
              </a:spcBef>
              <a:buFontTx/>
              <a:buNone/>
              <a:defRPr sz="1200" b="0" kern="1200">
                <a:solidFill>
                  <a:schemeClr val="tx1">
                    <a:lumMod val="50000"/>
                    <a:lumOff val="50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altLang="ko-KR" dirty="0">
                <a:solidFill>
                  <a:schemeClr val="bg1"/>
                </a:solidFill>
              </a:rPr>
              <a:t>Get a modern PowerPoint  Presentation that is beautifully designed.</a:t>
            </a:r>
            <a:r>
              <a:rPr lang="en-US" altLang="ko-KR" dirty="0">
                <a:solidFill>
                  <a:schemeClr val="bg1"/>
                </a:solidFill>
                <a:cs typeface="Arial" pitchFamily="34" charset="0"/>
              </a:rPr>
              <a:t> You can simply impress your audience and add a unique zing and appeal to your Presentations.</a:t>
            </a:r>
            <a:r>
              <a:rPr lang="en-US" altLang="ko-KR" dirty="0">
                <a:solidFill>
                  <a:schemeClr val="bg1"/>
                </a:solidFill>
              </a:rPr>
              <a:t> </a:t>
            </a:r>
            <a:endParaRPr lang="en-US" dirty="0">
              <a:solidFill>
                <a:schemeClr val="bg1"/>
              </a:solidFill>
            </a:endParaRPr>
          </a:p>
        </p:txBody>
      </p:sp>
      <p:sp>
        <p:nvSpPr>
          <p:cNvPr id="19" name="Text Placeholder 11">
            <a:extLst>
              <a:ext uri="{FF2B5EF4-FFF2-40B4-BE49-F238E27FC236}">
                <a16:creationId xmlns:a16="http://schemas.microsoft.com/office/drawing/2014/main" id="{04431669-1438-433B-ACC8-C1B7700527BD}"/>
              </a:ext>
            </a:extLst>
          </p:cNvPr>
          <p:cNvSpPr txBox="1">
            <a:spLocks/>
          </p:cNvSpPr>
          <p:nvPr/>
        </p:nvSpPr>
        <p:spPr>
          <a:xfrm>
            <a:off x="7409779" y="2995772"/>
            <a:ext cx="1459223" cy="288032"/>
          </a:xfrm>
          <a:prstGeom prst="rect">
            <a:avLst/>
          </a:prstGeom>
          <a:solidFill>
            <a:schemeClr val="accent4"/>
          </a:solidFill>
        </p:spPr>
        <p:txBody>
          <a:bodyPr lIns="0" rIns="0" anchor="ctr"/>
          <a:lstStyle>
            <a:lvl1pPr marL="0" indent="0" algn="r" defTabSz="914400" rtl="0" eaLnBrk="1" latinLnBrk="0" hangingPunct="1">
              <a:spcBef>
                <a:spcPct val="20000"/>
              </a:spcBef>
              <a:buFontTx/>
              <a:buNone/>
              <a:defRPr sz="2000" b="1" kern="1200" baseline="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l"/>
            <a:r>
              <a:rPr lang="en-US" dirty="0"/>
              <a:t>Get Modern</a:t>
            </a:r>
          </a:p>
        </p:txBody>
      </p:sp>
      <p:sp>
        <p:nvSpPr>
          <p:cNvPr id="20" name="Text Placeholder 12">
            <a:extLst>
              <a:ext uri="{FF2B5EF4-FFF2-40B4-BE49-F238E27FC236}">
                <a16:creationId xmlns:a16="http://schemas.microsoft.com/office/drawing/2014/main" id="{EA8D59BD-258D-453D-A6EA-024BD1D9994B}"/>
              </a:ext>
            </a:extLst>
          </p:cNvPr>
          <p:cNvSpPr txBox="1">
            <a:spLocks/>
          </p:cNvSpPr>
          <p:nvPr/>
        </p:nvSpPr>
        <p:spPr>
          <a:xfrm>
            <a:off x="7409779" y="3348382"/>
            <a:ext cx="2724615" cy="288032"/>
          </a:xfrm>
          <a:prstGeom prst="rect">
            <a:avLst/>
          </a:prstGeom>
          <a:solidFill>
            <a:schemeClr val="bg1"/>
          </a:solidFill>
        </p:spPr>
        <p:txBody>
          <a:bodyPr lIns="0" rIns="0" anchor="ctr"/>
          <a:lstStyle>
            <a:lvl1pPr marL="0" indent="0" algn="r" defTabSz="914400" rtl="0" eaLnBrk="1" latinLnBrk="0" hangingPunct="1">
              <a:spcBef>
                <a:spcPct val="20000"/>
              </a:spcBef>
              <a:buFontTx/>
              <a:buNone/>
              <a:defRPr sz="2000" b="1" kern="1200" baseline="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l"/>
            <a:r>
              <a:rPr lang="en-US" dirty="0">
                <a:solidFill>
                  <a:schemeClr val="accent3"/>
                </a:solidFill>
              </a:rPr>
              <a:t>Portfolio Presentation</a:t>
            </a:r>
          </a:p>
        </p:txBody>
      </p:sp>
      <p:sp>
        <p:nvSpPr>
          <p:cNvPr id="21" name="Text Placeholder 20">
            <a:extLst>
              <a:ext uri="{FF2B5EF4-FFF2-40B4-BE49-F238E27FC236}">
                <a16:creationId xmlns:a16="http://schemas.microsoft.com/office/drawing/2014/main" id="{B68D7207-AD2D-4FA8-828C-1684BE1AF967}"/>
              </a:ext>
            </a:extLst>
          </p:cNvPr>
          <p:cNvSpPr txBox="1">
            <a:spLocks/>
          </p:cNvSpPr>
          <p:nvPr/>
        </p:nvSpPr>
        <p:spPr>
          <a:xfrm>
            <a:off x="7980659" y="3693541"/>
            <a:ext cx="3091569" cy="799981"/>
          </a:xfrm>
          <a:prstGeom prst="rect">
            <a:avLst/>
          </a:prstGeom>
        </p:spPr>
        <p:txBody>
          <a:bodyPr lIns="0" anchor="t"/>
          <a:lstStyle>
            <a:lvl1pPr marL="0" indent="0" algn="r" defTabSz="914400" rtl="0" eaLnBrk="1" latinLnBrk="0" hangingPunct="1">
              <a:spcBef>
                <a:spcPct val="20000"/>
              </a:spcBef>
              <a:buFontTx/>
              <a:buNone/>
              <a:defRPr sz="1200" b="0" kern="1200">
                <a:solidFill>
                  <a:schemeClr val="tx1">
                    <a:lumMod val="50000"/>
                    <a:lumOff val="50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l"/>
            <a:r>
              <a:rPr lang="en-US" altLang="ko-KR" dirty="0">
                <a:solidFill>
                  <a:schemeClr val="bg1"/>
                </a:solidFill>
              </a:rPr>
              <a:t>Get a modern PowerPoint  Presentation that is beautifully designed. </a:t>
            </a:r>
            <a:r>
              <a:rPr lang="en-US" altLang="ko-KR" dirty="0">
                <a:solidFill>
                  <a:schemeClr val="bg1"/>
                </a:solidFill>
                <a:cs typeface="Arial" pitchFamily="34" charset="0"/>
              </a:rPr>
              <a:t>You can simply impress your audience and add a unique zing and appeal to your Presentations.  </a:t>
            </a:r>
            <a:endParaRPr lang="en-US" dirty="0">
              <a:solidFill>
                <a:schemeClr val="bg1"/>
              </a:solidFill>
            </a:endParaRPr>
          </a:p>
        </p:txBody>
      </p:sp>
    </p:spTree>
    <p:extLst>
      <p:ext uri="{BB962C8B-B14F-4D97-AF65-F5344CB8AC3E}">
        <p14:creationId xmlns:p14="http://schemas.microsoft.com/office/powerpoint/2010/main" val="388336923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735F7F3-C1B5-4B60-A00A-4EB618DDFB5A}"/>
              </a:ext>
            </a:extLst>
          </p:cNvPr>
          <p:cNvSpPr>
            <a:spLocks noGrp="1"/>
          </p:cNvSpPr>
          <p:nvPr>
            <p:ph type="body" sz="quarter" idx="10"/>
          </p:nvPr>
        </p:nvSpPr>
        <p:spPr/>
        <p:txBody>
          <a:bodyPr/>
          <a:lstStyle/>
          <a:p>
            <a:r>
              <a:rPr lang="en-US" dirty="0"/>
              <a:t>Infographic Style</a:t>
            </a:r>
          </a:p>
        </p:txBody>
      </p:sp>
      <p:grpSp>
        <p:nvGrpSpPr>
          <p:cNvPr id="3" name="Group 2">
            <a:extLst>
              <a:ext uri="{FF2B5EF4-FFF2-40B4-BE49-F238E27FC236}">
                <a16:creationId xmlns:a16="http://schemas.microsoft.com/office/drawing/2014/main" id="{539D67D3-D033-4946-81F0-5A4B6C1D3A3D}"/>
              </a:ext>
            </a:extLst>
          </p:cNvPr>
          <p:cNvGrpSpPr/>
          <p:nvPr/>
        </p:nvGrpSpPr>
        <p:grpSpPr>
          <a:xfrm>
            <a:off x="8591539" y="2708921"/>
            <a:ext cx="2818186" cy="863358"/>
            <a:chOff x="803640" y="3362835"/>
            <a:chExt cx="2059657" cy="863358"/>
          </a:xfrm>
        </p:grpSpPr>
        <p:sp>
          <p:nvSpPr>
            <p:cNvPr id="4" name="TextBox 3">
              <a:extLst>
                <a:ext uri="{FF2B5EF4-FFF2-40B4-BE49-F238E27FC236}">
                  <a16:creationId xmlns:a16="http://schemas.microsoft.com/office/drawing/2014/main" id="{7E633B68-23A8-4D71-94D2-3B6EABA5B030}"/>
                </a:ext>
              </a:extLst>
            </p:cNvPr>
            <p:cNvSpPr txBox="1"/>
            <p:nvPr/>
          </p:nvSpPr>
          <p:spPr>
            <a:xfrm>
              <a:off x="803640" y="3579862"/>
              <a:ext cx="2059657" cy="646331"/>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You can simply impress your audience and add a unique zing and appeal to your Presentations.   </a:t>
              </a:r>
              <a:endParaRPr lang="ko-KR" altLang="en-US" sz="1200" dirty="0">
                <a:solidFill>
                  <a:schemeClr val="tx1">
                    <a:lumMod val="75000"/>
                    <a:lumOff val="25000"/>
                  </a:schemeClr>
                </a:solidFill>
                <a:cs typeface="Arial" pitchFamily="34" charset="0"/>
              </a:endParaRPr>
            </a:p>
          </p:txBody>
        </p:sp>
        <p:sp>
          <p:nvSpPr>
            <p:cNvPr id="5" name="TextBox 4">
              <a:extLst>
                <a:ext uri="{FF2B5EF4-FFF2-40B4-BE49-F238E27FC236}">
                  <a16:creationId xmlns:a16="http://schemas.microsoft.com/office/drawing/2014/main" id="{451B2F70-9E75-48CC-9F6A-1B112262A8AF}"/>
                </a:ext>
              </a:extLst>
            </p:cNvPr>
            <p:cNvSpPr txBox="1"/>
            <p:nvPr/>
          </p:nvSpPr>
          <p:spPr>
            <a:xfrm>
              <a:off x="803640" y="3362835"/>
              <a:ext cx="2059657" cy="276999"/>
            </a:xfrm>
            <a:prstGeom prst="rect">
              <a:avLst/>
            </a:prstGeom>
            <a:noFill/>
          </p:spPr>
          <p:txBody>
            <a:bodyPr wrap="square" rtlCol="0">
              <a:spAutoFit/>
            </a:bodyPr>
            <a:lstStyle/>
            <a:p>
              <a:r>
                <a:rPr lang="en-US" altLang="ko-KR" sz="1200" b="1" dirty="0">
                  <a:solidFill>
                    <a:schemeClr val="tx1">
                      <a:lumMod val="75000"/>
                      <a:lumOff val="25000"/>
                    </a:schemeClr>
                  </a:solidFill>
                  <a:cs typeface="Arial" pitchFamily="34" charset="0"/>
                </a:rPr>
                <a:t>Your Text  Here</a:t>
              </a:r>
              <a:endParaRPr lang="ko-KR" altLang="en-US" sz="1200" b="1" dirty="0">
                <a:solidFill>
                  <a:schemeClr val="tx1">
                    <a:lumMod val="75000"/>
                    <a:lumOff val="25000"/>
                  </a:schemeClr>
                </a:solidFill>
                <a:cs typeface="Arial" pitchFamily="34" charset="0"/>
              </a:endParaRPr>
            </a:p>
          </p:txBody>
        </p:sp>
      </p:grpSp>
      <p:grpSp>
        <p:nvGrpSpPr>
          <p:cNvPr id="6" name="Group 5">
            <a:extLst>
              <a:ext uri="{FF2B5EF4-FFF2-40B4-BE49-F238E27FC236}">
                <a16:creationId xmlns:a16="http://schemas.microsoft.com/office/drawing/2014/main" id="{A2B2660E-6112-4D94-A57E-946C205B7D67}"/>
              </a:ext>
            </a:extLst>
          </p:cNvPr>
          <p:cNvGrpSpPr/>
          <p:nvPr/>
        </p:nvGrpSpPr>
        <p:grpSpPr>
          <a:xfrm>
            <a:off x="761297" y="2708921"/>
            <a:ext cx="2941607" cy="863358"/>
            <a:chOff x="803640" y="3362835"/>
            <a:chExt cx="2059657" cy="863358"/>
          </a:xfrm>
        </p:grpSpPr>
        <p:sp>
          <p:nvSpPr>
            <p:cNvPr id="7" name="TextBox 6">
              <a:extLst>
                <a:ext uri="{FF2B5EF4-FFF2-40B4-BE49-F238E27FC236}">
                  <a16:creationId xmlns:a16="http://schemas.microsoft.com/office/drawing/2014/main" id="{2DED5EE2-1000-451C-B88D-F10F69C2F078}"/>
                </a:ext>
              </a:extLst>
            </p:cNvPr>
            <p:cNvSpPr txBox="1"/>
            <p:nvPr/>
          </p:nvSpPr>
          <p:spPr>
            <a:xfrm>
              <a:off x="803640" y="3579862"/>
              <a:ext cx="2059657" cy="646331"/>
            </a:xfrm>
            <a:prstGeom prst="rect">
              <a:avLst/>
            </a:prstGeom>
            <a:noFill/>
          </p:spPr>
          <p:txBody>
            <a:bodyPr wrap="square" rtlCol="0">
              <a:spAutoFit/>
            </a:bodyPr>
            <a:lstStyle/>
            <a:p>
              <a:pPr algn="r"/>
              <a:r>
                <a:rPr lang="en-US" altLang="ko-KR" sz="1200" dirty="0">
                  <a:solidFill>
                    <a:schemeClr val="tx1">
                      <a:lumMod val="75000"/>
                      <a:lumOff val="25000"/>
                    </a:schemeClr>
                  </a:solidFill>
                  <a:cs typeface="Arial" pitchFamily="34" charset="0"/>
                </a:rPr>
                <a:t>You can simply impress your audience and add a unique zing and appeal to your Presentations.  </a:t>
              </a:r>
              <a:endParaRPr lang="ko-KR" altLang="en-US" sz="1200" dirty="0">
                <a:solidFill>
                  <a:schemeClr val="tx1">
                    <a:lumMod val="75000"/>
                    <a:lumOff val="25000"/>
                  </a:schemeClr>
                </a:solidFill>
                <a:cs typeface="Arial" pitchFamily="34" charset="0"/>
              </a:endParaRPr>
            </a:p>
          </p:txBody>
        </p:sp>
        <p:sp>
          <p:nvSpPr>
            <p:cNvPr id="8" name="TextBox 7">
              <a:extLst>
                <a:ext uri="{FF2B5EF4-FFF2-40B4-BE49-F238E27FC236}">
                  <a16:creationId xmlns:a16="http://schemas.microsoft.com/office/drawing/2014/main" id="{2F9FF173-6E9C-4A0F-AACF-1247CB59164C}"/>
                </a:ext>
              </a:extLst>
            </p:cNvPr>
            <p:cNvSpPr txBox="1"/>
            <p:nvPr/>
          </p:nvSpPr>
          <p:spPr>
            <a:xfrm>
              <a:off x="803640" y="3362835"/>
              <a:ext cx="2059657" cy="276999"/>
            </a:xfrm>
            <a:prstGeom prst="rect">
              <a:avLst/>
            </a:prstGeom>
            <a:noFill/>
          </p:spPr>
          <p:txBody>
            <a:bodyPr wrap="square" rtlCol="0">
              <a:spAutoFit/>
            </a:bodyPr>
            <a:lstStyle/>
            <a:p>
              <a:pPr algn="r"/>
              <a:r>
                <a:rPr lang="en-US" altLang="ko-KR" sz="1200" b="1" dirty="0">
                  <a:solidFill>
                    <a:schemeClr val="tx1">
                      <a:lumMod val="75000"/>
                      <a:lumOff val="25000"/>
                    </a:schemeClr>
                  </a:solidFill>
                  <a:cs typeface="Arial" pitchFamily="34" charset="0"/>
                </a:rPr>
                <a:t>Your Text  Here</a:t>
              </a:r>
              <a:endParaRPr lang="ko-KR" altLang="en-US" sz="1200" b="1" dirty="0">
                <a:solidFill>
                  <a:schemeClr val="tx1">
                    <a:lumMod val="75000"/>
                    <a:lumOff val="25000"/>
                  </a:schemeClr>
                </a:solidFill>
                <a:cs typeface="Arial" pitchFamily="34" charset="0"/>
              </a:endParaRPr>
            </a:p>
          </p:txBody>
        </p:sp>
      </p:grpSp>
      <p:grpSp>
        <p:nvGrpSpPr>
          <p:cNvPr id="9" name="Group 8">
            <a:extLst>
              <a:ext uri="{FF2B5EF4-FFF2-40B4-BE49-F238E27FC236}">
                <a16:creationId xmlns:a16="http://schemas.microsoft.com/office/drawing/2014/main" id="{BFF85796-EF82-48B0-B181-1001451447EC}"/>
              </a:ext>
            </a:extLst>
          </p:cNvPr>
          <p:cNvGrpSpPr/>
          <p:nvPr/>
        </p:nvGrpSpPr>
        <p:grpSpPr>
          <a:xfrm>
            <a:off x="4592688" y="2323706"/>
            <a:ext cx="3101883" cy="3753120"/>
            <a:chOff x="4545063" y="2323706"/>
            <a:chExt cx="3101883" cy="3753120"/>
          </a:xfrm>
        </p:grpSpPr>
        <p:grpSp>
          <p:nvGrpSpPr>
            <p:cNvPr id="10" name="Group 9">
              <a:extLst>
                <a:ext uri="{FF2B5EF4-FFF2-40B4-BE49-F238E27FC236}">
                  <a16:creationId xmlns:a16="http://schemas.microsoft.com/office/drawing/2014/main" id="{6633E306-A02B-473A-9FAD-1CCAA6E77777}"/>
                </a:ext>
              </a:extLst>
            </p:cNvPr>
            <p:cNvGrpSpPr/>
            <p:nvPr/>
          </p:nvGrpSpPr>
          <p:grpSpPr>
            <a:xfrm>
              <a:off x="4545063" y="2323706"/>
              <a:ext cx="3101883" cy="3753120"/>
              <a:chOff x="3320443" y="1419622"/>
              <a:chExt cx="2503114" cy="3028640"/>
            </a:xfrm>
          </p:grpSpPr>
          <p:sp>
            <p:nvSpPr>
              <p:cNvPr id="12" name="Rectangle 11">
                <a:extLst>
                  <a:ext uri="{FF2B5EF4-FFF2-40B4-BE49-F238E27FC236}">
                    <a16:creationId xmlns:a16="http://schemas.microsoft.com/office/drawing/2014/main" id="{C6C7C410-8AEB-4438-864E-08540DE8B0BB}"/>
                  </a:ext>
                </a:extLst>
              </p:cNvPr>
              <p:cNvSpPr/>
              <p:nvPr/>
            </p:nvSpPr>
            <p:spPr>
              <a:xfrm>
                <a:off x="3320443" y="2783320"/>
                <a:ext cx="836239" cy="836239"/>
              </a:xfrm>
              <a:prstGeom prst="rect">
                <a:avLst/>
              </a:prstGeom>
              <a:solidFill>
                <a:schemeClr val="accent4"/>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dirty="0"/>
              </a:p>
            </p:txBody>
          </p:sp>
          <p:sp>
            <p:nvSpPr>
              <p:cNvPr id="13" name="Rectangle 12">
                <a:extLst>
                  <a:ext uri="{FF2B5EF4-FFF2-40B4-BE49-F238E27FC236}">
                    <a16:creationId xmlns:a16="http://schemas.microsoft.com/office/drawing/2014/main" id="{CA052856-572C-49A8-832E-D59D9382ED25}"/>
                  </a:ext>
                </a:extLst>
              </p:cNvPr>
              <p:cNvSpPr/>
              <p:nvPr/>
            </p:nvSpPr>
            <p:spPr>
              <a:xfrm>
                <a:off x="4981714" y="2783320"/>
                <a:ext cx="836239" cy="836239"/>
              </a:xfrm>
              <a:prstGeom prst="rect">
                <a:avLst/>
              </a:prstGeom>
              <a:solidFill>
                <a:schemeClr val="accent4"/>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14" name="Rectangle 10">
                <a:extLst>
                  <a:ext uri="{FF2B5EF4-FFF2-40B4-BE49-F238E27FC236}">
                    <a16:creationId xmlns:a16="http://schemas.microsoft.com/office/drawing/2014/main" id="{1194280B-FEC3-4F62-8322-FFCCC1A3F752}"/>
                  </a:ext>
                </a:extLst>
              </p:cNvPr>
              <p:cNvSpPr/>
              <p:nvPr/>
            </p:nvSpPr>
            <p:spPr>
              <a:xfrm>
                <a:off x="3320443" y="3373145"/>
                <a:ext cx="836239" cy="1075117"/>
              </a:xfrm>
              <a:custGeom>
                <a:avLst/>
                <a:gdLst/>
                <a:ahLst/>
                <a:cxnLst/>
                <a:rect l="l" t="t" r="r" b="b"/>
                <a:pathLst>
                  <a:path w="1260000" h="1619929">
                    <a:moveTo>
                      <a:pt x="625540" y="0"/>
                    </a:moveTo>
                    <a:cubicBezTo>
                      <a:pt x="705491" y="1786"/>
                      <a:pt x="785914" y="39686"/>
                      <a:pt x="791166" y="110119"/>
                    </a:cubicBezTo>
                    <a:cubicBezTo>
                      <a:pt x="790698" y="195927"/>
                      <a:pt x="715932" y="226813"/>
                      <a:pt x="705484" y="359929"/>
                    </a:cubicBezTo>
                    <a:lnTo>
                      <a:pt x="1260000" y="359929"/>
                    </a:lnTo>
                    <a:lnTo>
                      <a:pt x="1260000" y="1619929"/>
                    </a:lnTo>
                    <a:lnTo>
                      <a:pt x="0" y="1619929"/>
                    </a:lnTo>
                    <a:lnTo>
                      <a:pt x="0" y="359929"/>
                    </a:lnTo>
                    <a:lnTo>
                      <a:pt x="562250" y="359929"/>
                    </a:lnTo>
                    <a:cubicBezTo>
                      <a:pt x="546401" y="236941"/>
                      <a:pt x="478120" y="225931"/>
                      <a:pt x="468836" y="135531"/>
                    </a:cubicBezTo>
                    <a:cubicBezTo>
                      <a:pt x="469431" y="51663"/>
                      <a:pt x="530354" y="6753"/>
                      <a:pt x="625540" y="0"/>
                    </a:cubicBezTo>
                    <a:close/>
                  </a:path>
                </a:pathLst>
              </a:custGeom>
              <a:solidFill>
                <a:schemeClr val="accent3"/>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15" name="Rectangle 11">
                <a:extLst>
                  <a:ext uri="{FF2B5EF4-FFF2-40B4-BE49-F238E27FC236}">
                    <a16:creationId xmlns:a16="http://schemas.microsoft.com/office/drawing/2014/main" id="{EE830D39-D8EE-441F-8B92-7AA3997CC9E1}"/>
                  </a:ext>
                </a:extLst>
              </p:cNvPr>
              <p:cNvSpPr/>
              <p:nvPr/>
            </p:nvSpPr>
            <p:spPr>
              <a:xfrm>
                <a:off x="4981714" y="3373145"/>
                <a:ext cx="836239" cy="1075117"/>
              </a:xfrm>
              <a:custGeom>
                <a:avLst/>
                <a:gdLst/>
                <a:ahLst/>
                <a:cxnLst/>
                <a:rect l="l" t="t" r="r" b="b"/>
                <a:pathLst>
                  <a:path w="1260000" h="1619928">
                    <a:moveTo>
                      <a:pt x="625539" y="0"/>
                    </a:moveTo>
                    <a:cubicBezTo>
                      <a:pt x="705491" y="1786"/>
                      <a:pt x="785913" y="39686"/>
                      <a:pt x="791165" y="110119"/>
                    </a:cubicBezTo>
                    <a:cubicBezTo>
                      <a:pt x="790697" y="195927"/>
                      <a:pt x="715932" y="226813"/>
                      <a:pt x="705483" y="359928"/>
                    </a:cubicBezTo>
                    <a:lnTo>
                      <a:pt x="1260000" y="359928"/>
                    </a:lnTo>
                    <a:lnTo>
                      <a:pt x="1260000" y="1619928"/>
                    </a:lnTo>
                    <a:lnTo>
                      <a:pt x="0" y="1619928"/>
                    </a:lnTo>
                    <a:lnTo>
                      <a:pt x="0" y="359928"/>
                    </a:lnTo>
                    <a:lnTo>
                      <a:pt x="562249" y="359928"/>
                    </a:lnTo>
                    <a:cubicBezTo>
                      <a:pt x="546399" y="236941"/>
                      <a:pt x="478119" y="225931"/>
                      <a:pt x="468835" y="135531"/>
                    </a:cubicBezTo>
                    <a:cubicBezTo>
                      <a:pt x="469430" y="51663"/>
                      <a:pt x="530354" y="6753"/>
                      <a:pt x="625539" y="0"/>
                    </a:cubicBezTo>
                    <a:close/>
                  </a:path>
                </a:pathLst>
              </a:custGeom>
              <a:solidFill>
                <a:schemeClr val="accent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16" name="Rectangle 13">
                <a:extLst>
                  <a:ext uri="{FF2B5EF4-FFF2-40B4-BE49-F238E27FC236}">
                    <a16:creationId xmlns:a16="http://schemas.microsoft.com/office/drawing/2014/main" id="{7E32EB0F-2FFD-4C8E-955B-1A0E0312E0F8}"/>
                  </a:ext>
                </a:extLst>
              </p:cNvPr>
              <p:cNvSpPr/>
              <p:nvPr/>
            </p:nvSpPr>
            <p:spPr>
              <a:xfrm>
                <a:off x="3326046" y="1782475"/>
                <a:ext cx="836239" cy="1243600"/>
              </a:xfrm>
              <a:custGeom>
                <a:avLst/>
                <a:gdLst>
                  <a:gd name="connsiteX0" fmla="*/ 690645 w 836239"/>
                  <a:gd name="connsiteY0" fmla="*/ 0 h 1077346"/>
                  <a:gd name="connsiteX1" fmla="*/ 836239 w 836239"/>
                  <a:gd name="connsiteY1" fmla="*/ 0 h 1077346"/>
                  <a:gd name="connsiteX2" fmla="*/ 836239 w 836239"/>
                  <a:gd name="connsiteY2" fmla="*/ 836239 h 1077346"/>
                  <a:gd name="connsiteX3" fmla="*/ 457268 w 836239"/>
                  <a:gd name="connsiteY3" fmla="*/ 836239 h 1077346"/>
                  <a:gd name="connsiteX4" fmla="*/ 519478 w 836239"/>
                  <a:gd name="connsiteY4" fmla="*/ 987397 h 1077346"/>
                  <a:gd name="connsiteX5" fmla="*/ 415477 w 836239"/>
                  <a:gd name="connsiteY5" fmla="*/ 1077346 h 1077346"/>
                  <a:gd name="connsiteX6" fmla="*/ 305554 w 836239"/>
                  <a:gd name="connsiteY6" fmla="*/ 1004262 h 1077346"/>
                  <a:gd name="connsiteX7" fmla="*/ 362534 w 836239"/>
                  <a:gd name="connsiteY7" fmla="*/ 836239 h 1077346"/>
                  <a:gd name="connsiteX8" fmla="*/ 0 w 836239"/>
                  <a:gd name="connsiteY8" fmla="*/ 836239 h 1077346"/>
                  <a:gd name="connsiteX9" fmla="*/ 0 w 836239"/>
                  <a:gd name="connsiteY9" fmla="*/ 653014 h 1077346"/>
                  <a:gd name="connsiteX10" fmla="*/ 18816 w 836239"/>
                  <a:gd name="connsiteY10" fmla="*/ 671829 h 1077346"/>
                  <a:gd name="connsiteX11" fmla="*/ 690645 w 836239"/>
                  <a:gd name="connsiteY11" fmla="*/ 0 h 1077346"/>
                  <a:gd name="connsiteX12" fmla="*/ 0 w 836239"/>
                  <a:gd name="connsiteY12" fmla="*/ 0 h 1077346"/>
                  <a:gd name="connsiteX13" fmla="*/ 35960 w 836239"/>
                  <a:gd name="connsiteY13" fmla="*/ 0 h 1077346"/>
                  <a:gd name="connsiteX14" fmla="*/ 0 w 836239"/>
                  <a:gd name="connsiteY14" fmla="*/ 35960 h 1077346"/>
                  <a:gd name="connsiteX15" fmla="*/ 0 w 836239"/>
                  <a:gd name="connsiteY15" fmla="*/ 0 h 1077346"/>
                  <a:gd name="connsiteX0" fmla="*/ 690645 w 836239"/>
                  <a:gd name="connsiteY0" fmla="*/ 0 h 1077346"/>
                  <a:gd name="connsiteX1" fmla="*/ 836239 w 836239"/>
                  <a:gd name="connsiteY1" fmla="*/ 0 h 1077346"/>
                  <a:gd name="connsiteX2" fmla="*/ 836239 w 836239"/>
                  <a:gd name="connsiteY2" fmla="*/ 836239 h 1077346"/>
                  <a:gd name="connsiteX3" fmla="*/ 457268 w 836239"/>
                  <a:gd name="connsiteY3" fmla="*/ 836239 h 1077346"/>
                  <a:gd name="connsiteX4" fmla="*/ 519478 w 836239"/>
                  <a:gd name="connsiteY4" fmla="*/ 987397 h 1077346"/>
                  <a:gd name="connsiteX5" fmla="*/ 415477 w 836239"/>
                  <a:gd name="connsiteY5" fmla="*/ 1077346 h 1077346"/>
                  <a:gd name="connsiteX6" fmla="*/ 305554 w 836239"/>
                  <a:gd name="connsiteY6" fmla="*/ 1004262 h 1077346"/>
                  <a:gd name="connsiteX7" fmla="*/ 362534 w 836239"/>
                  <a:gd name="connsiteY7" fmla="*/ 836239 h 1077346"/>
                  <a:gd name="connsiteX8" fmla="*/ 0 w 836239"/>
                  <a:gd name="connsiteY8" fmla="*/ 836239 h 1077346"/>
                  <a:gd name="connsiteX9" fmla="*/ 0 w 836239"/>
                  <a:gd name="connsiteY9" fmla="*/ 653014 h 1077346"/>
                  <a:gd name="connsiteX10" fmla="*/ 18816 w 836239"/>
                  <a:gd name="connsiteY10" fmla="*/ 671829 h 1077346"/>
                  <a:gd name="connsiteX11" fmla="*/ 690645 w 836239"/>
                  <a:gd name="connsiteY11" fmla="*/ 0 h 1077346"/>
                  <a:gd name="connsiteX12" fmla="*/ 0 w 836239"/>
                  <a:gd name="connsiteY12" fmla="*/ 0 h 1077346"/>
                  <a:gd name="connsiteX13" fmla="*/ 35960 w 836239"/>
                  <a:gd name="connsiteY13" fmla="*/ 0 h 1077346"/>
                  <a:gd name="connsiteX14" fmla="*/ 0 w 836239"/>
                  <a:gd name="connsiteY14" fmla="*/ 35960 h 1077346"/>
                  <a:gd name="connsiteX15" fmla="*/ 0 w 836239"/>
                  <a:gd name="connsiteY15" fmla="*/ 0 h 1077346"/>
                  <a:gd name="connsiteX0" fmla="*/ 690645 w 836239"/>
                  <a:gd name="connsiteY0" fmla="*/ 0 h 1077346"/>
                  <a:gd name="connsiteX1" fmla="*/ 836239 w 836239"/>
                  <a:gd name="connsiteY1" fmla="*/ 0 h 1077346"/>
                  <a:gd name="connsiteX2" fmla="*/ 836239 w 836239"/>
                  <a:gd name="connsiteY2" fmla="*/ 836239 h 1077346"/>
                  <a:gd name="connsiteX3" fmla="*/ 457268 w 836239"/>
                  <a:gd name="connsiteY3" fmla="*/ 836239 h 1077346"/>
                  <a:gd name="connsiteX4" fmla="*/ 519478 w 836239"/>
                  <a:gd name="connsiteY4" fmla="*/ 987397 h 1077346"/>
                  <a:gd name="connsiteX5" fmla="*/ 415477 w 836239"/>
                  <a:gd name="connsiteY5" fmla="*/ 1077346 h 1077346"/>
                  <a:gd name="connsiteX6" fmla="*/ 305554 w 836239"/>
                  <a:gd name="connsiteY6" fmla="*/ 1004262 h 1077346"/>
                  <a:gd name="connsiteX7" fmla="*/ 362534 w 836239"/>
                  <a:gd name="connsiteY7" fmla="*/ 836239 h 1077346"/>
                  <a:gd name="connsiteX8" fmla="*/ 0 w 836239"/>
                  <a:gd name="connsiteY8" fmla="*/ 836239 h 1077346"/>
                  <a:gd name="connsiteX9" fmla="*/ 0 w 836239"/>
                  <a:gd name="connsiteY9" fmla="*/ 653014 h 1077346"/>
                  <a:gd name="connsiteX10" fmla="*/ 18816 w 836239"/>
                  <a:gd name="connsiteY10" fmla="*/ 671829 h 1077346"/>
                  <a:gd name="connsiteX11" fmla="*/ 690645 w 836239"/>
                  <a:gd name="connsiteY11" fmla="*/ 0 h 1077346"/>
                  <a:gd name="connsiteX12" fmla="*/ 0 w 836239"/>
                  <a:gd name="connsiteY12" fmla="*/ 0 h 1077346"/>
                  <a:gd name="connsiteX13" fmla="*/ 0 w 836239"/>
                  <a:gd name="connsiteY13" fmla="*/ 35960 h 1077346"/>
                  <a:gd name="connsiteX14" fmla="*/ 0 w 836239"/>
                  <a:gd name="connsiteY14" fmla="*/ 0 h 1077346"/>
                  <a:gd name="connsiteX0" fmla="*/ 690645 w 836239"/>
                  <a:gd name="connsiteY0" fmla="*/ 0 h 1077346"/>
                  <a:gd name="connsiteX1" fmla="*/ 836239 w 836239"/>
                  <a:gd name="connsiteY1" fmla="*/ 0 h 1077346"/>
                  <a:gd name="connsiteX2" fmla="*/ 836239 w 836239"/>
                  <a:gd name="connsiteY2" fmla="*/ 836239 h 1077346"/>
                  <a:gd name="connsiteX3" fmla="*/ 457268 w 836239"/>
                  <a:gd name="connsiteY3" fmla="*/ 836239 h 1077346"/>
                  <a:gd name="connsiteX4" fmla="*/ 519478 w 836239"/>
                  <a:gd name="connsiteY4" fmla="*/ 987397 h 1077346"/>
                  <a:gd name="connsiteX5" fmla="*/ 415477 w 836239"/>
                  <a:gd name="connsiteY5" fmla="*/ 1077346 h 1077346"/>
                  <a:gd name="connsiteX6" fmla="*/ 305554 w 836239"/>
                  <a:gd name="connsiteY6" fmla="*/ 1004262 h 1077346"/>
                  <a:gd name="connsiteX7" fmla="*/ 362534 w 836239"/>
                  <a:gd name="connsiteY7" fmla="*/ 836239 h 1077346"/>
                  <a:gd name="connsiteX8" fmla="*/ 0 w 836239"/>
                  <a:gd name="connsiteY8" fmla="*/ 836239 h 1077346"/>
                  <a:gd name="connsiteX9" fmla="*/ 0 w 836239"/>
                  <a:gd name="connsiteY9" fmla="*/ 653014 h 1077346"/>
                  <a:gd name="connsiteX10" fmla="*/ 18816 w 836239"/>
                  <a:gd name="connsiteY10" fmla="*/ 671829 h 1077346"/>
                  <a:gd name="connsiteX11" fmla="*/ 690645 w 836239"/>
                  <a:gd name="connsiteY11" fmla="*/ 0 h 1077346"/>
                  <a:gd name="connsiteX0" fmla="*/ 690645 w 836239"/>
                  <a:gd name="connsiteY0" fmla="*/ 0 h 1077346"/>
                  <a:gd name="connsiteX1" fmla="*/ 836239 w 836239"/>
                  <a:gd name="connsiteY1" fmla="*/ 0 h 1077346"/>
                  <a:gd name="connsiteX2" fmla="*/ 836239 w 836239"/>
                  <a:gd name="connsiteY2" fmla="*/ 836239 h 1077346"/>
                  <a:gd name="connsiteX3" fmla="*/ 457268 w 836239"/>
                  <a:gd name="connsiteY3" fmla="*/ 836239 h 1077346"/>
                  <a:gd name="connsiteX4" fmla="*/ 519478 w 836239"/>
                  <a:gd name="connsiteY4" fmla="*/ 987397 h 1077346"/>
                  <a:gd name="connsiteX5" fmla="*/ 415477 w 836239"/>
                  <a:gd name="connsiteY5" fmla="*/ 1077346 h 1077346"/>
                  <a:gd name="connsiteX6" fmla="*/ 305554 w 836239"/>
                  <a:gd name="connsiteY6" fmla="*/ 1004262 h 1077346"/>
                  <a:gd name="connsiteX7" fmla="*/ 362534 w 836239"/>
                  <a:gd name="connsiteY7" fmla="*/ 836239 h 1077346"/>
                  <a:gd name="connsiteX8" fmla="*/ 0 w 836239"/>
                  <a:gd name="connsiteY8" fmla="*/ 836239 h 1077346"/>
                  <a:gd name="connsiteX9" fmla="*/ 0 w 836239"/>
                  <a:gd name="connsiteY9" fmla="*/ 653014 h 1077346"/>
                  <a:gd name="connsiteX10" fmla="*/ 690645 w 836239"/>
                  <a:gd name="connsiteY10" fmla="*/ 0 h 1077346"/>
                  <a:gd name="connsiteX0" fmla="*/ 690645 w 838684"/>
                  <a:gd name="connsiteY0" fmla="*/ 83127 h 1160473"/>
                  <a:gd name="connsiteX1" fmla="*/ 838684 w 838684"/>
                  <a:gd name="connsiteY1" fmla="*/ 0 h 1160473"/>
                  <a:gd name="connsiteX2" fmla="*/ 836239 w 838684"/>
                  <a:gd name="connsiteY2" fmla="*/ 919366 h 1160473"/>
                  <a:gd name="connsiteX3" fmla="*/ 457268 w 838684"/>
                  <a:gd name="connsiteY3" fmla="*/ 919366 h 1160473"/>
                  <a:gd name="connsiteX4" fmla="*/ 519478 w 838684"/>
                  <a:gd name="connsiteY4" fmla="*/ 1070524 h 1160473"/>
                  <a:gd name="connsiteX5" fmla="*/ 415477 w 838684"/>
                  <a:gd name="connsiteY5" fmla="*/ 1160473 h 1160473"/>
                  <a:gd name="connsiteX6" fmla="*/ 305554 w 838684"/>
                  <a:gd name="connsiteY6" fmla="*/ 1087389 h 1160473"/>
                  <a:gd name="connsiteX7" fmla="*/ 362534 w 838684"/>
                  <a:gd name="connsiteY7" fmla="*/ 919366 h 1160473"/>
                  <a:gd name="connsiteX8" fmla="*/ 0 w 838684"/>
                  <a:gd name="connsiteY8" fmla="*/ 919366 h 1160473"/>
                  <a:gd name="connsiteX9" fmla="*/ 0 w 838684"/>
                  <a:gd name="connsiteY9" fmla="*/ 736141 h 1160473"/>
                  <a:gd name="connsiteX10" fmla="*/ 690645 w 838684"/>
                  <a:gd name="connsiteY10" fmla="*/ 83127 h 1160473"/>
                  <a:gd name="connsiteX0" fmla="*/ 0 w 838684"/>
                  <a:gd name="connsiteY0" fmla="*/ 736141 h 1160473"/>
                  <a:gd name="connsiteX1" fmla="*/ 838684 w 838684"/>
                  <a:gd name="connsiteY1" fmla="*/ 0 h 1160473"/>
                  <a:gd name="connsiteX2" fmla="*/ 836239 w 838684"/>
                  <a:gd name="connsiteY2" fmla="*/ 919366 h 1160473"/>
                  <a:gd name="connsiteX3" fmla="*/ 457268 w 838684"/>
                  <a:gd name="connsiteY3" fmla="*/ 919366 h 1160473"/>
                  <a:gd name="connsiteX4" fmla="*/ 519478 w 838684"/>
                  <a:gd name="connsiteY4" fmla="*/ 1070524 h 1160473"/>
                  <a:gd name="connsiteX5" fmla="*/ 415477 w 838684"/>
                  <a:gd name="connsiteY5" fmla="*/ 1160473 h 1160473"/>
                  <a:gd name="connsiteX6" fmla="*/ 305554 w 838684"/>
                  <a:gd name="connsiteY6" fmla="*/ 1087389 h 1160473"/>
                  <a:gd name="connsiteX7" fmla="*/ 362534 w 838684"/>
                  <a:gd name="connsiteY7" fmla="*/ 919366 h 1160473"/>
                  <a:gd name="connsiteX8" fmla="*/ 0 w 838684"/>
                  <a:gd name="connsiteY8" fmla="*/ 919366 h 1160473"/>
                  <a:gd name="connsiteX9" fmla="*/ 0 w 838684"/>
                  <a:gd name="connsiteY9" fmla="*/ 736141 h 1160473"/>
                  <a:gd name="connsiteX0" fmla="*/ 0 w 836239"/>
                  <a:gd name="connsiteY0" fmla="*/ 770370 h 1194702"/>
                  <a:gd name="connsiteX1" fmla="*/ 836239 w 836239"/>
                  <a:gd name="connsiteY1" fmla="*/ 0 h 1194702"/>
                  <a:gd name="connsiteX2" fmla="*/ 836239 w 836239"/>
                  <a:gd name="connsiteY2" fmla="*/ 953595 h 1194702"/>
                  <a:gd name="connsiteX3" fmla="*/ 457268 w 836239"/>
                  <a:gd name="connsiteY3" fmla="*/ 953595 h 1194702"/>
                  <a:gd name="connsiteX4" fmla="*/ 519478 w 836239"/>
                  <a:gd name="connsiteY4" fmla="*/ 1104753 h 1194702"/>
                  <a:gd name="connsiteX5" fmla="*/ 415477 w 836239"/>
                  <a:gd name="connsiteY5" fmla="*/ 1194702 h 1194702"/>
                  <a:gd name="connsiteX6" fmla="*/ 305554 w 836239"/>
                  <a:gd name="connsiteY6" fmla="*/ 1121618 h 1194702"/>
                  <a:gd name="connsiteX7" fmla="*/ 362534 w 836239"/>
                  <a:gd name="connsiteY7" fmla="*/ 953595 h 1194702"/>
                  <a:gd name="connsiteX8" fmla="*/ 0 w 836239"/>
                  <a:gd name="connsiteY8" fmla="*/ 953595 h 1194702"/>
                  <a:gd name="connsiteX9" fmla="*/ 0 w 836239"/>
                  <a:gd name="connsiteY9" fmla="*/ 770370 h 1194702"/>
                  <a:gd name="connsiteX0" fmla="*/ 0 w 838684"/>
                  <a:gd name="connsiteY0" fmla="*/ 755700 h 1180032"/>
                  <a:gd name="connsiteX1" fmla="*/ 838684 w 838684"/>
                  <a:gd name="connsiteY1" fmla="*/ 0 h 1180032"/>
                  <a:gd name="connsiteX2" fmla="*/ 836239 w 838684"/>
                  <a:gd name="connsiteY2" fmla="*/ 938925 h 1180032"/>
                  <a:gd name="connsiteX3" fmla="*/ 457268 w 838684"/>
                  <a:gd name="connsiteY3" fmla="*/ 938925 h 1180032"/>
                  <a:gd name="connsiteX4" fmla="*/ 519478 w 838684"/>
                  <a:gd name="connsiteY4" fmla="*/ 1090083 h 1180032"/>
                  <a:gd name="connsiteX5" fmla="*/ 415477 w 838684"/>
                  <a:gd name="connsiteY5" fmla="*/ 1180032 h 1180032"/>
                  <a:gd name="connsiteX6" fmla="*/ 305554 w 838684"/>
                  <a:gd name="connsiteY6" fmla="*/ 1106948 h 1180032"/>
                  <a:gd name="connsiteX7" fmla="*/ 362534 w 838684"/>
                  <a:gd name="connsiteY7" fmla="*/ 938925 h 1180032"/>
                  <a:gd name="connsiteX8" fmla="*/ 0 w 838684"/>
                  <a:gd name="connsiteY8" fmla="*/ 938925 h 1180032"/>
                  <a:gd name="connsiteX9" fmla="*/ 0 w 838684"/>
                  <a:gd name="connsiteY9" fmla="*/ 755700 h 1180032"/>
                  <a:gd name="connsiteX0" fmla="*/ 0 w 838684"/>
                  <a:gd name="connsiteY0" fmla="*/ 775259 h 1199591"/>
                  <a:gd name="connsiteX1" fmla="*/ 838684 w 838684"/>
                  <a:gd name="connsiteY1" fmla="*/ 0 h 1199591"/>
                  <a:gd name="connsiteX2" fmla="*/ 836239 w 838684"/>
                  <a:gd name="connsiteY2" fmla="*/ 958484 h 1199591"/>
                  <a:gd name="connsiteX3" fmla="*/ 457268 w 838684"/>
                  <a:gd name="connsiteY3" fmla="*/ 958484 h 1199591"/>
                  <a:gd name="connsiteX4" fmla="*/ 519478 w 838684"/>
                  <a:gd name="connsiteY4" fmla="*/ 1109642 h 1199591"/>
                  <a:gd name="connsiteX5" fmla="*/ 415477 w 838684"/>
                  <a:gd name="connsiteY5" fmla="*/ 1199591 h 1199591"/>
                  <a:gd name="connsiteX6" fmla="*/ 305554 w 838684"/>
                  <a:gd name="connsiteY6" fmla="*/ 1126507 h 1199591"/>
                  <a:gd name="connsiteX7" fmla="*/ 362534 w 838684"/>
                  <a:gd name="connsiteY7" fmla="*/ 958484 h 1199591"/>
                  <a:gd name="connsiteX8" fmla="*/ 0 w 838684"/>
                  <a:gd name="connsiteY8" fmla="*/ 958484 h 1199591"/>
                  <a:gd name="connsiteX9" fmla="*/ 0 w 838684"/>
                  <a:gd name="connsiteY9" fmla="*/ 775259 h 1199591"/>
                  <a:gd name="connsiteX0" fmla="*/ 0 w 836239"/>
                  <a:gd name="connsiteY0" fmla="*/ 809488 h 1233820"/>
                  <a:gd name="connsiteX1" fmla="*/ 826460 w 836239"/>
                  <a:gd name="connsiteY1" fmla="*/ 0 h 1233820"/>
                  <a:gd name="connsiteX2" fmla="*/ 836239 w 836239"/>
                  <a:gd name="connsiteY2" fmla="*/ 992713 h 1233820"/>
                  <a:gd name="connsiteX3" fmla="*/ 457268 w 836239"/>
                  <a:gd name="connsiteY3" fmla="*/ 992713 h 1233820"/>
                  <a:gd name="connsiteX4" fmla="*/ 519478 w 836239"/>
                  <a:gd name="connsiteY4" fmla="*/ 1143871 h 1233820"/>
                  <a:gd name="connsiteX5" fmla="*/ 415477 w 836239"/>
                  <a:gd name="connsiteY5" fmla="*/ 1233820 h 1233820"/>
                  <a:gd name="connsiteX6" fmla="*/ 305554 w 836239"/>
                  <a:gd name="connsiteY6" fmla="*/ 1160736 h 1233820"/>
                  <a:gd name="connsiteX7" fmla="*/ 362534 w 836239"/>
                  <a:gd name="connsiteY7" fmla="*/ 992713 h 1233820"/>
                  <a:gd name="connsiteX8" fmla="*/ 0 w 836239"/>
                  <a:gd name="connsiteY8" fmla="*/ 992713 h 1233820"/>
                  <a:gd name="connsiteX9" fmla="*/ 0 w 836239"/>
                  <a:gd name="connsiteY9" fmla="*/ 809488 h 1233820"/>
                  <a:gd name="connsiteX0" fmla="*/ 0 w 839410"/>
                  <a:gd name="connsiteY0" fmla="*/ 816823 h 1241155"/>
                  <a:gd name="connsiteX1" fmla="*/ 838684 w 839410"/>
                  <a:gd name="connsiteY1" fmla="*/ 0 h 1241155"/>
                  <a:gd name="connsiteX2" fmla="*/ 836239 w 839410"/>
                  <a:gd name="connsiteY2" fmla="*/ 1000048 h 1241155"/>
                  <a:gd name="connsiteX3" fmla="*/ 457268 w 839410"/>
                  <a:gd name="connsiteY3" fmla="*/ 1000048 h 1241155"/>
                  <a:gd name="connsiteX4" fmla="*/ 519478 w 839410"/>
                  <a:gd name="connsiteY4" fmla="*/ 1151206 h 1241155"/>
                  <a:gd name="connsiteX5" fmla="*/ 415477 w 839410"/>
                  <a:gd name="connsiteY5" fmla="*/ 1241155 h 1241155"/>
                  <a:gd name="connsiteX6" fmla="*/ 305554 w 839410"/>
                  <a:gd name="connsiteY6" fmla="*/ 1168071 h 1241155"/>
                  <a:gd name="connsiteX7" fmla="*/ 362534 w 839410"/>
                  <a:gd name="connsiteY7" fmla="*/ 1000048 h 1241155"/>
                  <a:gd name="connsiteX8" fmla="*/ 0 w 839410"/>
                  <a:gd name="connsiteY8" fmla="*/ 1000048 h 1241155"/>
                  <a:gd name="connsiteX9" fmla="*/ 0 w 839410"/>
                  <a:gd name="connsiteY9" fmla="*/ 816823 h 1241155"/>
                  <a:gd name="connsiteX0" fmla="*/ 0 w 836239"/>
                  <a:gd name="connsiteY0" fmla="*/ 819268 h 1243600"/>
                  <a:gd name="connsiteX1" fmla="*/ 831349 w 836239"/>
                  <a:gd name="connsiteY1" fmla="*/ 0 h 1243600"/>
                  <a:gd name="connsiteX2" fmla="*/ 836239 w 836239"/>
                  <a:gd name="connsiteY2" fmla="*/ 1002493 h 1243600"/>
                  <a:gd name="connsiteX3" fmla="*/ 457268 w 836239"/>
                  <a:gd name="connsiteY3" fmla="*/ 1002493 h 1243600"/>
                  <a:gd name="connsiteX4" fmla="*/ 519478 w 836239"/>
                  <a:gd name="connsiteY4" fmla="*/ 1153651 h 1243600"/>
                  <a:gd name="connsiteX5" fmla="*/ 415477 w 836239"/>
                  <a:gd name="connsiteY5" fmla="*/ 1243600 h 1243600"/>
                  <a:gd name="connsiteX6" fmla="*/ 305554 w 836239"/>
                  <a:gd name="connsiteY6" fmla="*/ 1170516 h 1243600"/>
                  <a:gd name="connsiteX7" fmla="*/ 362534 w 836239"/>
                  <a:gd name="connsiteY7" fmla="*/ 1002493 h 1243600"/>
                  <a:gd name="connsiteX8" fmla="*/ 0 w 836239"/>
                  <a:gd name="connsiteY8" fmla="*/ 1002493 h 1243600"/>
                  <a:gd name="connsiteX9" fmla="*/ 0 w 836239"/>
                  <a:gd name="connsiteY9" fmla="*/ 819268 h 124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36239" h="1243600">
                    <a:moveTo>
                      <a:pt x="0" y="819268"/>
                    </a:moveTo>
                    <a:lnTo>
                      <a:pt x="831349" y="0"/>
                    </a:lnTo>
                    <a:cubicBezTo>
                      <a:pt x="834609" y="330904"/>
                      <a:pt x="832979" y="671589"/>
                      <a:pt x="836239" y="1002493"/>
                    </a:cubicBezTo>
                    <a:lnTo>
                      <a:pt x="457268" y="1002493"/>
                    </a:lnTo>
                    <a:cubicBezTo>
                      <a:pt x="467180" y="1086219"/>
                      <a:pt x="513262" y="1093113"/>
                      <a:pt x="519478" y="1153651"/>
                    </a:cubicBezTo>
                    <a:cubicBezTo>
                      <a:pt x="519084" y="1209312"/>
                      <a:pt x="478650" y="1239118"/>
                      <a:pt x="415477" y="1243600"/>
                    </a:cubicBezTo>
                    <a:cubicBezTo>
                      <a:pt x="362415" y="1242415"/>
                      <a:pt x="309040" y="1217261"/>
                      <a:pt x="305554" y="1170516"/>
                    </a:cubicBezTo>
                    <a:cubicBezTo>
                      <a:pt x="305867" y="1113090"/>
                      <a:pt x="356318" y="1092729"/>
                      <a:pt x="362534" y="1002493"/>
                    </a:cubicBezTo>
                    <a:lnTo>
                      <a:pt x="0" y="1002493"/>
                    </a:lnTo>
                    <a:lnTo>
                      <a:pt x="0" y="819268"/>
                    </a:lnTo>
                    <a:close/>
                    <a:close/>
                  </a:path>
                </a:pathLst>
              </a:custGeom>
              <a:solidFill>
                <a:schemeClr val="accent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17" name="Rectangle 14">
                <a:extLst>
                  <a:ext uri="{FF2B5EF4-FFF2-40B4-BE49-F238E27FC236}">
                    <a16:creationId xmlns:a16="http://schemas.microsoft.com/office/drawing/2014/main" id="{DDC1F419-7874-46A3-8281-56D1E4795187}"/>
                  </a:ext>
                </a:extLst>
              </p:cNvPr>
              <p:cNvSpPr/>
              <p:nvPr/>
            </p:nvSpPr>
            <p:spPr>
              <a:xfrm>
                <a:off x="4987021" y="1792256"/>
                <a:ext cx="836536" cy="1233821"/>
              </a:xfrm>
              <a:custGeom>
                <a:avLst/>
                <a:gdLst>
                  <a:gd name="connsiteX0" fmla="*/ 794676 w 836239"/>
                  <a:gd name="connsiteY0" fmla="*/ 0 h 1077346"/>
                  <a:gd name="connsiteX1" fmla="*/ 836239 w 836239"/>
                  <a:gd name="connsiteY1" fmla="*/ 41563 h 1077346"/>
                  <a:gd name="connsiteX2" fmla="*/ 794676 w 836239"/>
                  <a:gd name="connsiteY2" fmla="*/ 0 h 1077346"/>
                  <a:gd name="connsiteX3" fmla="*/ 0 w 836239"/>
                  <a:gd name="connsiteY3" fmla="*/ 0 h 1077346"/>
                  <a:gd name="connsiteX4" fmla="*/ 154603 w 836239"/>
                  <a:gd name="connsiteY4" fmla="*/ 0 h 1077346"/>
                  <a:gd name="connsiteX5" fmla="*/ 819127 w 836239"/>
                  <a:gd name="connsiteY5" fmla="*/ 664524 h 1077346"/>
                  <a:gd name="connsiteX6" fmla="*/ 836239 w 836239"/>
                  <a:gd name="connsiteY6" fmla="*/ 647411 h 1077346"/>
                  <a:gd name="connsiteX7" fmla="*/ 836239 w 836239"/>
                  <a:gd name="connsiteY7" fmla="*/ 836239 h 1077346"/>
                  <a:gd name="connsiteX8" fmla="*/ 457268 w 836239"/>
                  <a:gd name="connsiteY8" fmla="*/ 836239 h 1077346"/>
                  <a:gd name="connsiteX9" fmla="*/ 519479 w 836239"/>
                  <a:gd name="connsiteY9" fmla="*/ 987397 h 1077346"/>
                  <a:gd name="connsiteX10" fmla="*/ 415477 w 836239"/>
                  <a:gd name="connsiteY10" fmla="*/ 1077346 h 1077346"/>
                  <a:gd name="connsiteX11" fmla="*/ 305554 w 836239"/>
                  <a:gd name="connsiteY11" fmla="*/ 1004262 h 1077346"/>
                  <a:gd name="connsiteX12" fmla="*/ 362534 w 836239"/>
                  <a:gd name="connsiteY12" fmla="*/ 836239 h 1077346"/>
                  <a:gd name="connsiteX13" fmla="*/ 0 w 836239"/>
                  <a:gd name="connsiteY13" fmla="*/ 836239 h 1077346"/>
                  <a:gd name="connsiteX14" fmla="*/ 0 w 836239"/>
                  <a:gd name="connsiteY14" fmla="*/ 0 h 1077346"/>
                  <a:gd name="connsiteX0" fmla="*/ 0 w 836239"/>
                  <a:gd name="connsiteY0" fmla="*/ 0 h 1077346"/>
                  <a:gd name="connsiteX1" fmla="*/ 154603 w 836239"/>
                  <a:gd name="connsiteY1" fmla="*/ 0 h 1077346"/>
                  <a:gd name="connsiteX2" fmla="*/ 819127 w 836239"/>
                  <a:gd name="connsiteY2" fmla="*/ 664524 h 1077346"/>
                  <a:gd name="connsiteX3" fmla="*/ 836239 w 836239"/>
                  <a:gd name="connsiteY3" fmla="*/ 647411 h 1077346"/>
                  <a:gd name="connsiteX4" fmla="*/ 836239 w 836239"/>
                  <a:gd name="connsiteY4" fmla="*/ 836239 h 1077346"/>
                  <a:gd name="connsiteX5" fmla="*/ 457268 w 836239"/>
                  <a:gd name="connsiteY5" fmla="*/ 836239 h 1077346"/>
                  <a:gd name="connsiteX6" fmla="*/ 519479 w 836239"/>
                  <a:gd name="connsiteY6" fmla="*/ 987397 h 1077346"/>
                  <a:gd name="connsiteX7" fmla="*/ 415477 w 836239"/>
                  <a:gd name="connsiteY7" fmla="*/ 1077346 h 1077346"/>
                  <a:gd name="connsiteX8" fmla="*/ 305554 w 836239"/>
                  <a:gd name="connsiteY8" fmla="*/ 1004262 h 1077346"/>
                  <a:gd name="connsiteX9" fmla="*/ 362534 w 836239"/>
                  <a:gd name="connsiteY9" fmla="*/ 836239 h 1077346"/>
                  <a:gd name="connsiteX10" fmla="*/ 0 w 836239"/>
                  <a:gd name="connsiteY10" fmla="*/ 836239 h 1077346"/>
                  <a:gd name="connsiteX11" fmla="*/ 0 w 836239"/>
                  <a:gd name="connsiteY11" fmla="*/ 0 h 1077346"/>
                  <a:gd name="connsiteX0" fmla="*/ 0 w 836239"/>
                  <a:gd name="connsiteY0" fmla="*/ 0 h 1077346"/>
                  <a:gd name="connsiteX1" fmla="*/ 154603 w 836239"/>
                  <a:gd name="connsiteY1" fmla="*/ 0 h 1077346"/>
                  <a:gd name="connsiteX2" fmla="*/ 819127 w 836239"/>
                  <a:gd name="connsiteY2" fmla="*/ 664524 h 1077346"/>
                  <a:gd name="connsiteX3" fmla="*/ 836239 w 836239"/>
                  <a:gd name="connsiteY3" fmla="*/ 647411 h 1077346"/>
                  <a:gd name="connsiteX4" fmla="*/ 836239 w 836239"/>
                  <a:gd name="connsiteY4" fmla="*/ 836239 h 1077346"/>
                  <a:gd name="connsiteX5" fmla="*/ 457268 w 836239"/>
                  <a:gd name="connsiteY5" fmla="*/ 836239 h 1077346"/>
                  <a:gd name="connsiteX6" fmla="*/ 519479 w 836239"/>
                  <a:gd name="connsiteY6" fmla="*/ 987397 h 1077346"/>
                  <a:gd name="connsiteX7" fmla="*/ 415477 w 836239"/>
                  <a:gd name="connsiteY7" fmla="*/ 1077346 h 1077346"/>
                  <a:gd name="connsiteX8" fmla="*/ 305554 w 836239"/>
                  <a:gd name="connsiteY8" fmla="*/ 1004262 h 1077346"/>
                  <a:gd name="connsiteX9" fmla="*/ 362534 w 836239"/>
                  <a:gd name="connsiteY9" fmla="*/ 836239 h 1077346"/>
                  <a:gd name="connsiteX10" fmla="*/ 0 w 836239"/>
                  <a:gd name="connsiteY10" fmla="*/ 836239 h 1077346"/>
                  <a:gd name="connsiteX11" fmla="*/ 0 w 836239"/>
                  <a:gd name="connsiteY11" fmla="*/ 0 h 1077346"/>
                  <a:gd name="connsiteX0" fmla="*/ 0 w 836239"/>
                  <a:gd name="connsiteY0" fmla="*/ 0 h 1077346"/>
                  <a:gd name="connsiteX1" fmla="*/ 154603 w 836239"/>
                  <a:gd name="connsiteY1" fmla="*/ 0 h 1077346"/>
                  <a:gd name="connsiteX2" fmla="*/ 819127 w 836239"/>
                  <a:gd name="connsiteY2" fmla="*/ 664524 h 1077346"/>
                  <a:gd name="connsiteX3" fmla="*/ 836239 w 836239"/>
                  <a:gd name="connsiteY3" fmla="*/ 647411 h 1077346"/>
                  <a:gd name="connsiteX4" fmla="*/ 836239 w 836239"/>
                  <a:gd name="connsiteY4" fmla="*/ 836239 h 1077346"/>
                  <a:gd name="connsiteX5" fmla="*/ 457268 w 836239"/>
                  <a:gd name="connsiteY5" fmla="*/ 836239 h 1077346"/>
                  <a:gd name="connsiteX6" fmla="*/ 519479 w 836239"/>
                  <a:gd name="connsiteY6" fmla="*/ 987397 h 1077346"/>
                  <a:gd name="connsiteX7" fmla="*/ 415477 w 836239"/>
                  <a:gd name="connsiteY7" fmla="*/ 1077346 h 1077346"/>
                  <a:gd name="connsiteX8" fmla="*/ 305554 w 836239"/>
                  <a:gd name="connsiteY8" fmla="*/ 1004262 h 1077346"/>
                  <a:gd name="connsiteX9" fmla="*/ 362534 w 836239"/>
                  <a:gd name="connsiteY9" fmla="*/ 836239 h 1077346"/>
                  <a:gd name="connsiteX10" fmla="*/ 0 w 836239"/>
                  <a:gd name="connsiteY10" fmla="*/ 836239 h 1077346"/>
                  <a:gd name="connsiteX11" fmla="*/ 0 w 836239"/>
                  <a:gd name="connsiteY11" fmla="*/ 0 h 1077346"/>
                  <a:gd name="connsiteX0" fmla="*/ 0 w 836239"/>
                  <a:gd name="connsiteY0" fmla="*/ 0 h 1077346"/>
                  <a:gd name="connsiteX1" fmla="*/ 154603 w 836239"/>
                  <a:gd name="connsiteY1" fmla="*/ 0 h 1077346"/>
                  <a:gd name="connsiteX2" fmla="*/ 819127 w 836239"/>
                  <a:gd name="connsiteY2" fmla="*/ 664524 h 1077346"/>
                  <a:gd name="connsiteX3" fmla="*/ 836239 w 836239"/>
                  <a:gd name="connsiteY3" fmla="*/ 647411 h 1077346"/>
                  <a:gd name="connsiteX4" fmla="*/ 836239 w 836239"/>
                  <a:gd name="connsiteY4" fmla="*/ 836239 h 1077346"/>
                  <a:gd name="connsiteX5" fmla="*/ 457268 w 836239"/>
                  <a:gd name="connsiteY5" fmla="*/ 836239 h 1077346"/>
                  <a:gd name="connsiteX6" fmla="*/ 519479 w 836239"/>
                  <a:gd name="connsiteY6" fmla="*/ 987397 h 1077346"/>
                  <a:gd name="connsiteX7" fmla="*/ 415477 w 836239"/>
                  <a:gd name="connsiteY7" fmla="*/ 1077346 h 1077346"/>
                  <a:gd name="connsiteX8" fmla="*/ 305554 w 836239"/>
                  <a:gd name="connsiteY8" fmla="*/ 1004262 h 1077346"/>
                  <a:gd name="connsiteX9" fmla="*/ 362534 w 836239"/>
                  <a:gd name="connsiteY9" fmla="*/ 836239 h 1077346"/>
                  <a:gd name="connsiteX10" fmla="*/ 0 w 836239"/>
                  <a:gd name="connsiteY10" fmla="*/ 836239 h 1077346"/>
                  <a:gd name="connsiteX11" fmla="*/ 0 w 836239"/>
                  <a:gd name="connsiteY11" fmla="*/ 0 h 1077346"/>
                  <a:gd name="connsiteX0" fmla="*/ 0 w 836239"/>
                  <a:gd name="connsiteY0" fmla="*/ 0 h 1077346"/>
                  <a:gd name="connsiteX1" fmla="*/ 154603 w 836239"/>
                  <a:gd name="connsiteY1" fmla="*/ 0 h 1077346"/>
                  <a:gd name="connsiteX2" fmla="*/ 819127 w 836239"/>
                  <a:gd name="connsiteY2" fmla="*/ 664524 h 1077346"/>
                  <a:gd name="connsiteX3" fmla="*/ 836239 w 836239"/>
                  <a:gd name="connsiteY3" fmla="*/ 647411 h 1077346"/>
                  <a:gd name="connsiteX4" fmla="*/ 836239 w 836239"/>
                  <a:gd name="connsiteY4" fmla="*/ 836239 h 1077346"/>
                  <a:gd name="connsiteX5" fmla="*/ 457268 w 836239"/>
                  <a:gd name="connsiteY5" fmla="*/ 836239 h 1077346"/>
                  <a:gd name="connsiteX6" fmla="*/ 519479 w 836239"/>
                  <a:gd name="connsiteY6" fmla="*/ 987397 h 1077346"/>
                  <a:gd name="connsiteX7" fmla="*/ 415477 w 836239"/>
                  <a:gd name="connsiteY7" fmla="*/ 1077346 h 1077346"/>
                  <a:gd name="connsiteX8" fmla="*/ 305554 w 836239"/>
                  <a:gd name="connsiteY8" fmla="*/ 1004262 h 1077346"/>
                  <a:gd name="connsiteX9" fmla="*/ 362534 w 836239"/>
                  <a:gd name="connsiteY9" fmla="*/ 836239 h 1077346"/>
                  <a:gd name="connsiteX10" fmla="*/ 0 w 836239"/>
                  <a:gd name="connsiteY10" fmla="*/ 836239 h 1077346"/>
                  <a:gd name="connsiteX11" fmla="*/ 0 w 836239"/>
                  <a:gd name="connsiteY11" fmla="*/ 0 h 1077346"/>
                  <a:gd name="connsiteX0" fmla="*/ 0 w 836239"/>
                  <a:gd name="connsiteY0" fmla="*/ 0 h 1077346"/>
                  <a:gd name="connsiteX1" fmla="*/ 154603 w 836239"/>
                  <a:gd name="connsiteY1" fmla="*/ 0 h 1077346"/>
                  <a:gd name="connsiteX2" fmla="*/ 819127 w 836239"/>
                  <a:gd name="connsiteY2" fmla="*/ 664524 h 1077346"/>
                  <a:gd name="connsiteX3" fmla="*/ 836239 w 836239"/>
                  <a:gd name="connsiteY3" fmla="*/ 647411 h 1077346"/>
                  <a:gd name="connsiteX4" fmla="*/ 836239 w 836239"/>
                  <a:gd name="connsiteY4" fmla="*/ 836239 h 1077346"/>
                  <a:gd name="connsiteX5" fmla="*/ 457268 w 836239"/>
                  <a:gd name="connsiteY5" fmla="*/ 836239 h 1077346"/>
                  <a:gd name="connsiteX6" fmla="*/ 519479 w 836239"/>
                  <a:gd name="connsiteY6" fmla="*/ 987397 h 1077346"/>
                  <a:gd name="connsiteX7" fmla="*/ 415477 w 836239"/>
                  <a:gd name="connsiteY7" fmla="*/ 1077346 h 1077346"/>
                  <a:gd name="connsiteX8" fmla="*/ 305554 w 836239"/>
                  <a:gd name="connsiteY8" fmla="*/ 1004262 h 1077346"/>
                  <a:gd name="connsiteX9" fmla="*/ 362534 w 836239"/>
                  <a:gd name="connsiteY9" fmla="*/ 836239 h 1077346"/>
                  <a:gd name="connsiteX10" fmla="*/ 0 w 836239"/>
                  <a:gd name="connsiteY10" fmla="*/ 836239 h 1077346"/>
                  <a:gd name="connsiteX11" fmla="*/ 0 w 836239"/>
                  <a:gd name="connsiteY11" fmla="*/ 0 h 1077346"/>
                  <a:gd name="connsiteX0" fmla="*/ 0 w 836239"/>
                  <a:gd name="connsiteY0" fmla="*/ 0 h 1077346"/>
                  <a:gd name="connsiteX1" fmla="*/ 154603 w 836239"/>
                  <a:gd name="connsiteY1" fmla="*/ 0 h 1077346"/>
                  <a:gd name="connsiteX2" fmla="*/ 836239 w 836239"/>
                  <a:gd name="connsiteY2" fmla="*/ 647411 h 1077346"/>
                  <a:gd name="connsiteX3" fmla="*/ 836239 w 836239"/>
                  <a:gd name="connsiteY3" fmla="*/ 836239 h 1077346"/>
                  <a:gd name="connsiteX4" fmla="*/ 457268 w 836239"/>
                  <a:gd name="connsiteY4" fmla="*/ 836239 h 1077346"/>
                  <a:gd name="connsiteX5" fmla="*/ 519479 w 836239"/>
                  <a:gd name="connsiteY5" fmla="*/ 987397 h 1077346"/>
                  <a:gd name="connsiteX6" fmla="*/ 415477 w 836239"/>
                  <a:gd name="connsiteY6" fmla="*/ 1077346 h 1077346"/>
                  <a:gd name="connsiteX7" fmla="*/ 305554 w 836239"/>
                  <a:gd name="connsiteY7" fmla="*/ 1004262 h 1077346"/>
                  <a:gd name="connsiteX8" fmla="*/ 362534 w 836239"/>
                  <a:gd name="connsiteY8" fmla="*/ 836239 h 1077346"/>
                  <a:gd name="connsiteX9" fmla="*/ 0 w 836239"/>
                  <a:gd name="connsiteY9" fmla="*/ 836239 h 1077346"/>
                  <a:gd name="connsiteX10" fmla="*/ 0 w 836239"/>
                  <a:gd name="connsiteY10" fmla="*/ 0 h 1077346"/>
                  <a:gd name="connsiteX0" fmla="*/ 0 w 836239"/>
                  <a:gd name="connsiteY0" fmla="*/ 0 h 1077346"/>
                  <a:gd name="connsiteX1" fmla="*/ 836239 w 836239"/>
                  <a:gd name="connsiteY1" fmla="*/ 647411 h 1077346"/>
                  <a:gd name="connsiteX2" fmla="*/ 836239 w 836239"/>
                  <a:gd name="connsiteY2" fmla="*/ 836239 h 1077346"/>
                  <a:gd name="connsiteX3" fmla="*/ 457268 w 836239"/>
                  <a:gd name="connsiteY3" fmla="*/ 836239 h 1077346"/>
                  <a:gd name="connsiteX4" fmla="*/ 519479 w 836239"/>
                  <a:gd name="connsiteY4" fmla="*/ 987397 h 1077346"/>
                  <a:gd name="connsiteX5" fmla="*/ 415477 w 836239"/>
                  <a:gd name="connsiteY5" fmla="*/ 1077346 h 1077346"/>
                  <a:gd name="connsiteX6" fmla="*/ 305554 w 836239"/>
                  <a:gd name="connsiteY6" fmla="*/ 1004262 h 1077346"/>
                  <a:gd name="connsiteX7" fmla="*/ 362534 w 836239"/>
                  <a:gd name="connsiteY7" fmla="*/ 836239 h 1077346"/>
                  <a:gd name="connsiteX8" fmla="*/ 0 w 836239"/>
                  <a:gd name="connsiteY8" fmla="*/ 836239 h 1077346"/>
                  <a:gd name="connsiteX9" fmla="*/ 0 w 836239"/>
                  <a:gd name="connsiteY9" fmla="*/ 0 h 1077346"/>
                  <a:gd name="connsiteX0" fmla="*/ 0 w 841128"/>
                  <a:gd name="connsiteY0" fmla="*/ 0 h 1233821"/>
                  <a:gd name="connsiteX1" fmla="*/ 841128 w 841128"/>
                  <a:gd name="connsiteY1" fmla="*/ 803886 h 1233821"/>
                  <a:gd name="connsiteX2" fmla="*/ 841128 w 841128"/>
                  <a:gd name="connsiteY2" fmla="*/ 992714 h 1233821"/>
                  <a:gd name="connsiteX3" fmla="*/ 462157 w 841128"/>
                  <a:gd name="connsiteY3" fmla="*/ 992714 h 1233821"/>
                  <a:gd name="connsiteX4" fmla="*/ 524368 w 841128"/>
                  <a:gd name="connsiteY4" fmla="*/ 1143872 h 1233821"/>
                  <a:gd name="connsiteX5" fmla="*/ 420366 w 841128"/>
                  <a:gd name="connsiteY5" fmla="*/ 1233821 h 1233821"/>
                  <a:gd name="connsiteX6" fmla="*/ 310443 w 841128"/>
                  <a:gd name="connsiteY6" fmla="*/ 1160737 h 1233821"/>
                  <a:gd name="connsiteX7" fmla="*/ 367423 w 841128"/>
                  <a:gd name="connsiteY7" fmla="*/ 992714 h 1233821"/>
                  <a:gd name="connsiteX8" fmla="*/ 4889 w 841128"/>
                  <a:gd name="connsiteY8" fmla="*/ 992714 h 1233821"/>
                  <a:gd name="connsiteX9" fmla="*/ 0 w 841128"/>
                  <a:gd name="connsiteY9" fmla="*/ 0 h 1233821"/>
                  <a:gd name="connsiteX0" fmla="*/ 5107 w 836456"/>
                  <a:gd name="connsiteY0" fmla="*/ 0 h 1233821"/>
                  <a:gd name="connsiteX1" fmla="*/ 836456 w 836456"/>
                  <a:gd name="connsiteY1" fmla="*/ 803886 h 1233821"/>
                  <a:gd name="connsiteX2" fmla="*/ 836456 w 836456"/>
                  <a:gd name="connsiteY2" fmla="*/ 992714 h 1233821"/>
                  <a:gd name="connsiteX3" fmla="*/ 457485 w 836456"/>
                  <a:gd name="connsiteY3" fmla="*/ 992714 h 1233821"/>
                  <a:gd name="connsiteX4" fmla="*/ 519696 w 836456"/>
                  <a:gd name="connsiteY4" fmla="*/ 1143872 h 1233821"/>
                  <a:gd name="connsiteX5" fmla="*/ 415694 w 836456"/>
                  <a:gd name="connsiteY5" fmla="*/ 1233821 h 1233821"/>
                  <a:gd name="connsiteX6" fmla="*/ 305771 w 836456"/>
                  <a:gd name="connsiteY6" fmla="*/ 1160737 h 1233821"/>
                  <a:gd name="connsiteX7" fmla="*/ 362751 w 836456"/>
                  <a:gd name="connsiteY7" fmla="*/ 992714 h 1233821"/>
                  <a:gd name="connsiteX8" fmla="*/ 217 w 836456"/>
                  <a:gd name="connsiteY8" fmla="*/ 992714 h 1233821"/>
                  <a:gd name="connsiteX9" fmla="*/ 5107 w 836456"/>
                  <a:gd name="connsiteY9" fmla="*/ 0 h 1233821"/>
                  <a:gd name="connsiteX0" fmla="*/ 0 w 841128"/>
                  <a:gd name="connsiteY0" fmla="*/ 0 h 1233821"/>
                  <a:gd name="connsiteX1" fmla="*/ 841128 w 841128"/>
                  <a:gd name="connsiteY1" fmla="*/ 803886 h 1233821"/>
                  <a:gd name="connsiteX2" fmla="*/ 841128 w 841128"/>
                  <a:gd name="connsiteY2" fmla="*/ 992714 h 1233821"/>
                  <a:gd name="connsiteX3" fmla="*/ 462157 w 841128"/>
                  <a:gd name="connsiteY3" fmla="*/ 992714 h 1233821"/>
                  <a:gd name="connsiteX4" fmla="*/ 524368 w 841128"/>
                  <a:gd name="connsiteY4" fmla="*/ 1143872 h 1233821"/>
                  <a:gd name="connsiteX5" fmla="*/ 420366 w 841128"/>
                  <a:gd name="connsiteY5" fmla="*/ 1233821 h 1233821"/>
                  <a:gd name="connsiteX6" fmla="*/ 310443 w 841128"/>
                  <a:gd name="connsiteY6" fmla="*/ 1160737 h 1233821"/>
                  <a:gd name="connsiteX7" fmla="*/ 367423 w 841128"/>
                  <a:gd name="connsiteY7" fmla="*/ 992714 h 1233821"/>
                  <a:gd name="connsiteX8" fmla="*/ 4889 w 841128"/>
                  <a:gd name="connsiteY8" fmla="*/ 992714 h 1233821"/>
                  <a:gd name="connsiteX9" fmla="*/ 0 w 841128"/>
                  <a:gd name="connsiteY9" fmla="*/ 0 h 1233821"/>
                  <a:gd name="connsiteX0" fmla="*/ 2742 w 836536"/>
                  <a:gd name="connsiteY0" fmla="*/ 0 h 1233821"/>
                  <a:gd name="connsiteX1" fmla="*/ 836536 w 836536"/>
                  <a:gd name="connsiteY1" fmla="*/ 803886 h 1233821"/>
                  <a:gd name="connsiteX2" fmla="*/ 836536 w 836536"/>
                  <a:gd name="connsiteY2" fmla="*/ 992714 h 1233821"/>
                  <a:gd name="connsiteX3" fmla="*/ 457565 w 836536"/>
                  <a:gd name="connsiteY3" fmla="*/ 992714 h 1233821"/>
                  <a:gd name="connsiteX4" fmla="*/ 519776 w 836536"/>
                  <a:gd name="connsiteY4" fmla="*/ 1143872 h 1233821"/>
                  <a:gd name="connsiteX5" fmla="*/ 415774 w 836536"/>
                  <a:gd name="connsiteY5" fmla="*/ 1233821 h 1233821"/>
                  <a:gd name="connsiteX6" fmla="*/ 305851 w 836536"/>
                  <a:gd name="connsiteY6" fmla="*/ 1160737 h 1233821"/>
                  <a:gd name="connsiteX7" fmla="*/ 362831 w 836536"/>
                  <a:gd name="connsiteY7" fmla="*/ 992714 h 1233821"/>
                  <a:gd name="connsiteX8" fmla="*/ 297 w 836536"/>
                  <a:gd name="connsiteY8" fmla="*/ 992714 h 1233821"/>
                  <a:gd name="connsiteX9" fmla="*/ 2742 w 836536"/>
                  <a:gd name="connsiteY9" fmla="*/ 0 h 1233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36536" h="1233821">
                    <a:moveTo>
                      <a:pt x="2742" y="0"/>
                    </a:moveTo>
                    <a:lnTo>
                      <a:pt x="836536" y="803886"/>
                    </a:lnTo>
                    <a:lnTo>
                      <a:pt x="836536" y="992714"/>
                    </a:lnTo>
                    <a:lnTo>
                      <a:pt x="457565" y="992714"/>
                    </a:lnTo>
                    <a:cubicBezTo>
                      <a:pt x="467477" y="1076440"/>
                      <a:pt x="513559" y="1083334"/>
                      <a:pt x="519776" y="1143872"/>
                    </a:cubicBezTo>
                    <a:cubicBezTo>
                      <a:pt x="519381" y="1199533"/>
                      <a:pt x="478947" y="1229339"/>
                      <a:pt x="415774" y="1233821"/>
                    </a:cubicBezTo>
                    <a:cubicBezTo>
                      <a:pt x="362712" y="1232636"/>
                      <a:pt x="309337" y="1207482"/>
                      <a:pt x="305851" y="1160737"/>
                    </a:cubicBezTo>
                    <a:cubicBezTo>
                      <a:pt x="306164" y="1103311"/>
                      <a:pt x="356615" y="1082950"/>
                      <a:pt x="362831" y="992714"/>
                    </a:cubicBezTo>
                    <a:lnTo>
                      <a:pt x="297" y="992714"/>
                    </a:lnTo>
                    <a:cubicBezTo>
                      <a:pt x="-1333" y="661809"/>
                      <a:pt x="4372" y="330905"/>
                      <a:pt x="2742" y="0"/>
                    </a:cubicBezTo>
                    <a:close/>
                  </a:path>
                </a:pathLst>
              </a:custGeom>
              <a:solidFill>
                <a:schemeClr val="accent3"/>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18" name="Rectangle 12">
                <a:extLst>
                  <a:ext uri="{FF2B5EF4-FFF2-40B4-BE49-F238E27FC236}">
                    <a16:creationId xmlns:a16="http://schemas.microsoft.com/office/drawing/2014/main" id="{BC135EE3-A91E-4B5D-848B-6A12FA15A606}"/>
                  </a:ext>
                </a:extLst>
              </p:cNvPr>
              <p:cNvSpPr/>
              <p:nvPr/>
            </p:nvSpPr>
            <p:spPr>
              <a:xfrm>
                <a:off x="3914673" y="1419622"/>
                <a:ext cx="1317823" cy="1365349"/>
              </a:xfrm>
              <a:custGeom>
                <a:avLst/>
                <a:gdLst>
                  <a:gd name="connsiteX0" fmla="*/ 655122 w 1317823"/>
                  <a:gd name="connsiteY0" fmla="*/ 0 h 1365349"/>
                  <a:gd name="connsiteX1" fmla="*/ 1075814 w 1317823"/>
                  <a:gd name="connsiteY1" fmla="*/ 529110 h 1365349"/>
                  <a:gd name="connsiteX2" fmla="*/ 1078249 w 1317823"/>
                  <a:gd name="connsiteY2" fmla="*/ 529110 h 1365349"/>
                  <a:gd name="connsiteX3" fmla="*/ 1078249 w 1317823"/>
                  <a:gd name="connsiteY3" fmla="*/ 902332 h 1365349"/>
                  <a:gd name="connsiteX4" fmla="*/ 1227874 w 1317823"/>
                  <a:gd name="connsiteY4" fmla="*/ 840268 h 1365349"/>
                  <a:gd name="connsiteX5" fmla="*/ 1317823 w 1317823"/>
                  <a:gd name="connsiteY5" fmla="*/ 944270 h 1365349"/>
                  <a:gd name="connsiteX6" fmla="*/ 1244739 w 1317823"/>
                  <a:gd name="connsiteY6" fmla="*/ 1054193 h 1365349"/>
                  <a:gd name="connsiteX7" fmla="*/ 1078249 w 1317823"/>
                  <a:gd name="connsiteY7" fmla="*/ 997291 h 1365349"/>
                  <a:gd name="connsiteX8" fmla="*/ 1078249 w 1317823"/>
                  <a:gd name="connsiteY8" fmla="*/ 1365349 h 1365349"/>
                  <a:gd name="connsiteX9" fmla="*/ 242010 w 1317823"/>
                  <a:gd name="connsiteY9" fmla="*/ 1365349 h 1365349"/>
                  <a:gd name="connsiteX10" fmla="*/ 242010 w 1317823"/>
                  <a:gd name="connsiteY10" fmla="*/ 991895 h 1365349"/>
                  <a:gd name="connsiteX11" fmla="*/ 89950 w 1317823"/>
                  <a:gd name="connsiteY11" fmla="*/ 1054192 h 1365349"/>
                  <a:gd name="connsiteX12" fmla="*/ 0 w 1317823"/>
                  <a:gd name="connsiteY12" fmla="*/ 950190 h 1365349"/>
                  <a:gd name="connsiteX13" fmla="*/ 73084 w 1317823"/>
                  <a:gd name="connsiteY13" fmla="*/ 840267 h 1365349"/>
                  <a:gd name="connsiteX14" fmla="*/ 242010 w 1317823"/>
                  <a:gd name="connsiteY14" fmla="*/ 897293 h 1365349"/>
                  <a:gd name="connsiteX15" fmla="*/ 242010 w 1317823"/>
                  <a:gd name="connsiteY15" fmla="*/ 529110 h 1365349"/>
                  <a:gd name="connsiteX16" fmla="*/ 263956 w 1317823"/>
                  <a:gd name="connsiteY16" fmla="*/ 434013 h 1365349"/>
                  <a:gd name="connsiteX17" fmla="*/ 655122 w 1317823"/>
                  <a:gd name="connsiteY17" fmla="*/ 0 h 1365349"/>
                  <a:gd name="connsiteX0" fmla="*/ 655122 w 1317823"/>
                  <a:gd name="connsiteY0" fmla="*/ 0 h 1365349"/>
                  <a:gd name="connsiteX1" fmla="*/ 1075814 w 1317823"/>
                  <a:gd name="connsiteY1" fmla="*/ 529110 h 1365349"/>
                  <a:gd name="connsiteX2" fmla="*/ 1078249 w 1317823"/>
                  <a:gd name="connsiteY2" fmla="*/ 529110 h 1365349"/>
                  <a:gd name="connsiteX3" fmla="*/ 1078249 w 1317823"/>
                  <a:gd name="connsiteY3" fmla="*/ 902332 h 1365349"/>
                  <a:gd name="connsiteX4" fmla="*/ 1227874 w 1317823"/>
                  <a:gd name="connsiteY4" fmla="*/ 840268 h 1365349"/>
                  <a:gd name="connsiteX5" fmla="*/ 1317823 w 1317823"/>
                  <a:gd name="connsiteY5" fmla="*/ 944270 h 1365349"/>
                  <a:gd name="connsiteX6" fmla="*/ 1244739 w 1317823"/>
                  <a:gd name="connsiteY6" fmla="*/ 1054193 h 1365349"/>
                  <a:gd name="connsiteX7" fmla="*/ 1078249 w 1317823"/>
                  <a:gd name="connsiteY7" fmla="*/ 997291 h 1365349"/>
                  <a:gd name="connsiteX8" fmla="*/ 1078249 w 1317823"/>
                  <a:gd name="connsiteY8" fmla="*/ 1365349 h 1365349"/>
                  <a:gd name="connsiteX9" fmla="*/ 242010 w 1317823"/>
                  <a:gd name="connsiteY9" fmla="*/ 1365349 h 1365349"/>
                  <a:gd name="connsiteX10" fmla="*/ 242010 w 1317823"/>
                  <a:gd name="connsiteY10" fmla="*/ 991895 h 1365349"/>
                  <a:gd name="connsiteX11" fmla="*/ 89950 w 1317823"/>
                  <a:gd name="connsiteY11" fmla="*/ 1054192 h 1365349"/>
                  <a:gd name="connsiteX12" fmla="*/ 0 w 1317823"/>
                  <a:gd name="connsiteY12" fmla="*/ 950190 h 1365349"/>
                  <a:gd name="connsiteX13" fmla="*/ 73084 w 1317823"/>
                  <a:gd name="connsiteY13" fmla="*/ 840267 h 1365349"/>
                  <a:gd name="connsiteX14" fmla="*/ 242010 w 1317823"/>
                  <a:gd name="connsiteY14" fmla="*/ 897293 h 1365349"/>
                  <a:gd name="connsiteX15" fmla="*/ 242010 w 1317823"/>
                  <a:gd name="connsiteY15" fmla="*/ 529110 h 1365349"/>
                  <a:gd name="connsiteX16" fmla="*/ 242525 w 1317823"/>
                  <a:gd name="connsiteY16" fmla="*/ 436395 h 1365349"/>
                  <a:gd name="connsiteX17" fmla="*/ 655122 w 1317823"/>
                  <a:gd name="connsiteY17" fmla="*/ 0 h 1365349"/>
                  <a:gd name="connsiteX0" fmla="*/ 655122 w 1317823"/>
                  <a:gd name="connsiteY0" fmla="*/ 0 h 1365349"/>
                  <a:gd name="connsiteX1" fmla="*/ 1075814 w 1317823"/>
                  <a:gd name="connsiteY1" fmla="*/ 529110 h 1365349"/>
                  <a:gd name="connsiteX2" fmla="*/ 1078249 w 1317823"/>
                  <a:gd name="connsiteY2" fmla="*/ 529110 h 1365349"/>
                  <a:gd name="connsiteX3" fmla="*/ 1078249 w 1317823"/>
                  <a:gd name="connsiteY3" fmla="*/ 902332 h 1365349"/>
                  <a:gd name="connsiteX4" fmla="*/ 1227874 w 1317823"/>
                  <a:gd name="connsiteY4" fmla="*/ 840268 h 1365349"/>
                  <a:gd name="connsiteX5" fmla="*/ 1317823 w 1317823"/>
                  <a:gd name="connsiteY5" fmla="*/ 944270 h 1365349"/>
                  <a:gd name="connsiteX6" fmla="*/ 1244739 w 1317823"/>
                  <a:gd name="connsiteY6" fmla="*/ 1054193 h 1365349"/>
                  <a:gd name="connsiteX7" fmla="*/ 1078249 w 1317823"/>
                  <a:gd name="connsiteY7" fmla="*/ 997291 h 1365349"/>
                  <a:gd name="connsiteX8" fmla="*/ 1078249 w 1317823"/>
                  <a:gd name="connsiteY8" fmla="*/ 1365349 h 1365349"/>
                  <a:gd name="connsiteX9" fmla="*/ 242010 w 1317823"/>
                  <a:gd name="connsiteY9" fmla="*/ 1365349 h 1365349"/>
                  <a:gd name="connsiteX10" fmla="*/ 242010 w 1317823"/>
                  <a:gd name="connsiteY10" fmla="*/ 991895 h 1365349"/>
                  <a:gd name="connsiteX11" fmla="*/ 89950 w 1317823"/>
                  <a:gd name="connsiteY11" fmla="*/ 1054192 h 1365349"/>
                  <a:gd name="connsiteX12" fmla="*/ 0 w 1317823"/>
                  <a:gd name="connsiteY12" fmla="*/ 950190 h 1365349"/>
                  <a:gd name="connsiteX13" fmla="*/ 73084 w 1317823"/>
                  <a:gd name="connsiteY13" fmla="*/ 840267 h 1365349"/>
                  <a:gd name="connsiteX14" fmla="*/ 242010 w 1317823"/>
                  <a:gd name="connsiteY14" fmla="*/ 897293 h 1365349"/>
                  <a:gd name="connsiteX15" fmla="*/ 242010 w 1317823"/>
                  <a:gd name="connsiteY15" fmla="*/ 529110 h 1365349"/>
                  <a:gd name="connsiteX16" fmla="*/ 242525 w 1317823"/>
                  <a:gd name="connsiteY16" fmla="*/ 436395 h 1365349"/>
                  <a:gd name="connsiteX17" fmla="*/ 655122 w 1317823"/>
                  <a:gd name="connsiteY17" fmla="*/ 0 h 1365349"/>
                  <a:gd name="connsiteX0" fmla="*/ 655122 w 1317823"/>
                  <a:gd name="connsiteY0" fmla="*/ 0 h 1365349"/>
                  <a:gd name="connsiteX1" fmla="*/ 1075814 w 1317823"/>
                  <a:gd name="connsiteY1" fmla="*/ 529110 h 1365349"/>
                  <a:gd name="connsiteX2" fmla="*/ 1078249 w 1317823"/>
                  <a:gd name="connsiteY2" fmla="*/ 529110 h 1365349"/>
                  <a:gd name="connsiteX3" fmla="*/ 1078249 w 1317823"/>
                  <a:gd name="connsiteY3" fmla="*/ 902332 h 1365349"/>
                  <a:gd name="connsiteX4" fmla="*/ 1227874 w 1317823"/>
                  <a:gd name="connsiteY4" fmla="*/ 840268 h 1365349"/>
                  <a:gd name="connsiteX5" fmla="*/ 1317823 w 1317823"/>
                  <a:gd name="connsiteY5" fmla="*/ 944270 h 1365349"/>
                  <a:gd name="connsiteX6" fmla="*/ 1244739 w 1317823"/>
                  <a:gd name="connsiteY6" fmla="*/ 1054193 h 1365349"/>
                  <a:gd name="connsiteX7" fmla="*/ 1078249 w 1317823"/>
                  <a:gd name="connsiteY7" fmla="*/ 997291 h 1365349"/>
                  <a:gd name="connsiteX8" fmla="*/ 1078249 w 1317823"/>
                  <a:gd name="connsiteY8" fmla="*/ 1365349 h 1365349"/>
                  <a:gd name="connsiteX9" fmla="*/ 242010 w 1317823"/>
                  <a:gd name="connsiteY9" fmla="*/ 1365349 h 1365349"/>
                  <a:gd name="connsiteX10" fmla="*/ 242010 w 1317823"/>
                  <a:gd name="connsiteY10" fmla="*/ 991895 h 1365349"/>
                  <a:gd name="connsiteX11" fmla="*/ 89950 w 1317823"/>
                  <a:gd name="connsiteY11" fmla="*/ 1054192 h 1365349"/>
                  <a:gd name="connsiteX12" fmla="*/ 0 w 1317823"/>
                  <a:gd name="connsiteY12" fmla="*/ 950190 h 1365349"/>
                  <a:gd name="connsiteX13" fmla="*/ 73084 w 1317823"/>
                  <a:gd name="connsiteY13" fmla="*/ 840267 h 1365349"/>
                  <a:gd name="connsiteX14" fmla="*/ 242010 w 1317823"/>
                  <a:gd name="connsiteY14" fmla="*/ 897293 h 1365349"/>
                  <a:gd name="connsiteX15" fmla="*/ 242010 w 1317823"/>
                  <a:gd name="connsiteY15" fmla="*/ 529110 h 1365349"/>
                  <a:gd name="connsiteX16" fmla="*/ 242525 w 1317823"/>
                  <a:gd name="connsiteY16" fmla="*/ 436395 h 1365349"/>
                  <a:gd name="connsiteX17" fmla="*/ 655122 w 1317823"/>
                  <a:gd name="connsiteY17" fmla="*/ 0 h 1365349"/>
                  <a:gd name="connsiteX0" fmla="*/ 655122 w 1317823"/>
                  <a:gd name="connsiteY0" fmla="*/ 0 h 1365349"/>
                  <a:gd name="connsiteX1" fmla="*/ 1075814 w 1317823"/>
                  <a:gd name="connsiteY1" fmla="*/ 529110 h 1365349"/>
                  <a:gd name="connsiteX2" fmla="*/ 1078249 w 1317823"/>
                  <a:gd name="connsiteY2" fmla="*/ 529110 h 1365349"/>
                  <a:gd name="connsiteX3" fmla="*/ 1078249 w 1317823"/>
                  <a:gd name="connsiteY3" fmla="*/ 902332 h 1365349"/>
                  <a:gd name="connsiteX4" fmla="*/ 1227874 w 1317823"/>
                  <a:gd name="connsiteY4" fmla="*/ 840268 h 1365349"/>
                  <a:gd name="connsiteX5" fmla="*/ 1317823 w 1317823"/>
                  <a:gd name="connsiteY5" fmla="*/ 944270 h 1365349"/>
                  <a:gd name="connsiteX6" fmla="*/ 1244739 w 1317823"/>
                  <a:gd name="connsiteY6" fmla="*/ 1054193 h 1365349"/>
                  <a:gd name="connsiteX7" fmla="*/ 1078249 w 1317823"/>
                  <a:gd name="connsiteY7" fmla="*/ 997291 h 1365349"/>
                  <a:gd name="connsiteX8" fmla="*/ 1078249 w 1317823"/>
                  <a:gd name="connsiteY8" fmla="*/ 1365349 h 1365349"/>
                  <a:gd name="connsiteX9" fmla="*/ 242010 w 1317823"/>
                  <a:gd name="connsiteY9" fmla="*/ 1365349 h 1365349"/>
                  <a:gd name="connsiteX10" fmla="*/ 242010 w 1317823"/>
                  <a:gd name="connsiteY10" fmla="*/ 991895 h 1365349"/>
                  <a:gd name="connsiteX11" fmla="*/ 89950 w 1317823"/>
                  <a:gd name="connsiteY11" fmla="*/ 1054192 h 1365349"/>
                  <a:gd name="connsiteX12" fmla="*/ 0 w 1317823"/>
                  <a:gd name="connsiteY12" fmla="*/ 950190 h 1365349"/>
                  <a:gd name="connsiteX13" fmla="*/ 73084 w 1317823"/>
                  <a:gd name="connsiteY13" fmla="*/ 840267 h 1365349"/>
                  <a:gd name="connsiteX14" fmla="*/ 242010 w 1317823"/>
                  <a:gd name="connsiteY14" fmla="*/ 897293 h 1365349"/>
                  <a:gd name="connsiteX15" fmla="*/ 242010 w 1317823"/>
                  <a:gd name="connsiteY15" fmla="*/ 529110 h 1365349"/>
                  <a:gd name="connsiteX16" fmla="*/ 242525 w 1317823"/>
                  <a:gd name="connsiteY16" fmla="*/ 436395 h 1365349"/>
                  <a:gd name="connsiteX17" fmla="*/ 655122 w 1317823"/>
                  <a:gd name="connsiteY17" fmla="*/ 0 h 1365349"/>
                  <a:gd name="connsiteX0" fmla="*/ 655122 w 1317823"/>
                  <a:gd name="connsiteY0" fmla="*/ 0 h 1365349"/>
                  <a:gd name="connsiteX1" fmla="*/ 1075814 w 1317823"/>
                  <a:gd name="connsiteY1" fmla="*/ 529110 h 1365349"/>
                  <a:gd name="connsiteX2" fmla="*/ 1078249 w 1317823"/>
                  <a:gd name="connsiteY2" fmla="*/ 529110 h 1365349"/>
                  <a:gd name="connsiteX3" fmla="*/ 1078249 w 1317823"/>
                  <a:gd name="connsiteY3" fmla="*/ 902332 h 1365349"/>
                  <a:gd name="connsiteX4" fmla="*/ 1227874 w 1317823"/>
                  <a:gd name="connsiteY4" fmla="*/ 840268 h 1365349"/>
                  <a:gd name="connsiteX5" fmla="*/ 1317823 w 1317823"/>
                  <a:gd name="connsiteY5" fmla="*/ 944270 h 1365349"/>
                  <a:gd name="connsiteX6" fmla="*/ 1244739 w 1317823"/>
                  <a:gd name="connsiteY6" fmla="*/ 1054193 h 1365349"/>
                  <a:gd name="connsiteX7" fmla="*/ 1078249 w 1317823"/>
                  <a:gd name="connsiteY7" fmla="*/ 997291 h 1365349"/>
                  <a:gd name="connsiteX8" fmla="*/ 1078249 w 1317823"/>
                  <a:gd name="connsiteY8" fmla="*/ 1365349 h 1365349"/>
                  <a:gd name="connsiteX9" fmla="*/ 242010 w 1317823"/>
                  <a:gd name="connsiteY9" fmla="*/ 1365349 h 1365349"/>
                  <a:gd name="connsiteX10" fmla="*/ 242010 w 1317823"/>
                  <a:gd name="connsiteY10" fmla="*/ 991895 h 1365349"/>
                  <a:gd name="connsiteX11" fmla="*/ 89950 w 1317823"/>
                  <a:gd name="connsiteY11" fmla="*/ 1054192 h 1365349"/>
                  <a:gd name="connsiteX12" fmla="*/ 0 w 1317823"/>
                  <a:gd name="connsiteY12" fmla="*/ 950190 h 1365349"/>
                  <a:gd name="connsiteX13" fmla="*/ 73084 w 1317823"/>
                  <a:gd name="connsiteY13" fmla="*/ 840267 h 1365349"/>
                  <a:gd name="connsiteX14" fmla="*/ 242010 w 1317823"/>
                  <a:gd name="connsiteY14" fmla="*/ 897293 h 1365349"/>
                  <a:gd name="connsiteX15" fmla="*/ 242010 w 1317823"/>
                  <a:gd name="connsiteY15" fmla="*/ 529110 h 1365349"/>
                  <a:gd name="connsiteX16" fmla="*/ 242525 w 1317823"/>
                  <a:gd name="connsiteY16" fmla="*/ 436395 h 1365349"/>
                  <a:gd name="connsiteX17" fmla="*/ 655122 w 1317823"/>
                  <a:gd name="connsiteY17" fmla="*/ 0 h 1365349"/>
                  <a:gd name="connsiteX0" fmla="*/ 655122 w 1317823"/>
                  <a:gd name="connsiteY0" fmla="*/ 0 h 1365349"/>
                  <a:gd name="connsiteX1" fmla="*/ 1076427 w 1317823"/>
                  <a:gd name="connsiteY1" fmla="*/ 456803 h 1365349"/>
                  <a:gd name="connsiteX2" fmla="*/ 1075814 w 1317823"/>
                  <a:gd name="connsiteY2" fmla="*/ 529110 h 1365349"/>
                  <a:gd name="connsiteX3" fmla="*/ 1078249 w 1317823"/>
                  <a:gd name="connsiteY3" fmla="*/ 529110 h 1365349"/>
                  <a:gd name="connsiteX4" fmla="*/ 1078249 w 1317823"/>
                  <a:gd name="connsiteY4" fmla="*/ 902332 h 1365349"/>
                  <a:gd name="connsiteX5" fmla="*/ 1227874 w 1317823"/>
                  <a:gd name="connsiteY5" fmla="*/ 840268 h 1365349"/>
                  <a:gd name="connsiteX6" fmla="*/ 1317823 w 1317823"/>
                  <a:gd name="connsiteY6" fmla="*/ 944270 h 1365349"/>
                  <a:gd name="connsiteX7" fmla="*/ 1244739 w 1317823"/>
                  <a:gd name="connsiteY7" fmla="*/ 1054193 h 1365349"/>
                  <a:gd name="connsiteX8" fmla="*/ 1078249 w 1317823"/>
                  <a:gd name="connsiteY8" fmla="*/ 997291 h 1365349"/>
                  <a:gd name="connsiteX9" fmla="*/ 1078249 w 1317823"/>
                  <a:gd name="connsiteY9" fmla="*/ 1365349 h 1365349"/>
                  <a:gd name="connsiteX10" fmla="*/ 242010 w 1317823"/>
                  <a:gd name="connsiteY10" fmla="*/ 1365349 h 1365349"/>
                  <a:gd name="connsiteX11" fmla="*/ 242010 w 1317823"/>
                  <a:gd name="connsiteY11" fmla="*/ 991895 h 1365349"/>
                  <a:gd name="connsiteX12" fmla="*/ 89950 w 1317823"/>
                  <a:gd name="connsiteY12" fmla="*/ 1054192 h 1365349"/>
                  <a:gd name="connsiteX13" fmla="*/ 0 w 1317823"/>
                  <a:gd name="connsiteY13" fmla="*/ 950190 h 1365349"/>
                  <a:gd name="connsiteX14" fmla="*/ 73084 w 1317823"/>
                  <a:gd name="connsiteY14" fmla="*/ 840267 h 1365349"/>
                  <a:gd name="connsiteX15" fmla="*/ 242010 w 1317823"/>
                  <a:gd name="connsiteY15" fmla="*/ 897293 h 1365349"/>
                  <a:gd name="connsiteX16" fmla="*/ 242010 w 1317823"/>
                  <a:gd name="connsiteY16" fmla="*/ 529110 h 1365349"/>
                  <a:gd name="connsiteX17" fmla="*/ 242525 w 1317823"/>
                  <a:gd name="connsiteY17" fmla="*/ 436395 h 1365349"/>
                  <a:gd name="connsiteX18" fmla="*/ 655122 w 1317823"/>
                  <a:gd name="connsiteY18" fmla="*/ 0 h 1365349"/>
                  <a:gd name="connsiteX0" fmla="*/ 655122 w 1317823"/>
                  <a:gd name="connsiteY0" fmla="*/ 0 h 1365349"/>
                  <a:gd name="connsiteX1" fmla="*/ 1076427 w 1317823"/>
                  <a:gd name="connsiteY1" fmla="*/ 456803 h 1365349"/>
                  <a:gd name="connsiteX2" fmla="*/ 1075814 w 1317823"/>
                  <a:gd name="connsiteY2" fmla="*/ 529110 h 1365349"/>
                  <a:gd name="connsiteX3" fmla="*/ 1078249 w 1317823"/>
                  <a:gd name="connsiteY3" fmla="*/ 529110 h 1365349"/>
                  <a:gd name="connsiteX4" fmla="*/ 1078249 w 1317823"/>
                  <a:gd name="connsiteY4" fmla="*/ 902332 h 1365349"/>
                  <a:gd name="connsiteX5" fmla="*/ 1227874 w 1317823"/>
                  <a:gd name="connsiteY5" fmla="*/ 840268 h 1365349"/>
                  <a:gd name="connsiteX6" fmla="*/ 1317823 w 1317823"/>
                  <a:gd name="connsiteY6" fmla="*/ 944270 h 1365349"/>
                  <a:gd name="connsiteX7" fmla="*/ 1244739 w 1317823"/>
                  <a:gd name="connsiteY7" fmla="*/ 1054193 h 1365349"/>
                  <a:gd name="connsiteX8" fmla="*/ 1078249 w 1317823"/>
                  <a:gd name="connsiteY8" fmla="*/ 997291 h 1365349"/>
                  <a:gd name="connsiteX9" fmla="*/ 1078249 w 1317823"/>
                  <a:gd name="connsiteY9" fmla="*/ 1365349 h 1365349"/>
                  <a:gd name="connsiteX10" fmla="*/ 242010 w 1317823"/>
                  <a:gd name="connsiteY10" fmla="*/ 1365349 h 1365349"/>
                  <a:gd name="connsiteX11" fmla="*/ 242010 w 1317823"/>
                  <a:gd name="connsiteY11" fmla="*/ 991895 h 1365349"/>
                  <a:gd name="connsiteX12" fmla="*/ 89950 w 1317823"/>
                  <a:gd name="connsiteY12" fmla="*/ 1054192 h 1365349"/>
                  <a:gd name="connsiteX13" fmla="*/ 0 w 1317823"/>
                  <a:gd name="connsiteY13" fmla="*/ 950190 h 1365349"/>
                  <a:gd name="connsiteX14" fmla="*/ 73084 w 1317823"/>
                  <a:gd name="connsiteY14" fmla="*/ 840267 h 1365349"/>
                  <a:gd name="connsiteX15" fmla="*/ 242010 w 1317823"/>
                  <a:gd name="connsiteY15" fmla="*/ 897293 h 1365349"/>
                  <a:gd name="connsiteX16" fmla="*/ 242010 w 1317823"/>
                  <a:gd name="connsiteY16" fmla="*/ 529110 h 1365349"/>
                  <a:gd name="connsiteX17" fmla="*/ 242525 w 1317823"/>
                  <a:gd name="connsiteY17" fmla="*/ 436395 h 1365349"/>
                  <a:gd name="connsiteX18" fmla="*/ 655122 w 1317823"/>
                  <a:gd name="connsiteY18" fmla="*/ 0 h 1365349"/>
                  <a:gd name="connsiteX0" fmla="*/ 655122 w 1317823"/>
                  <a:gd name="connsiteY0" fmla="*/ 0 h 1365349"/>
                  <a:gd name="connsiteX1" fmla="*/ 1076427 w 1317823"/>
                  <a:gd name="connsiteY1" fmla="*/ 456803 h 1365349"/>
                  <a:gd name="connsiteX2" fmla="*/ 1075814 w 1317823"/>
                  <a:gd name="connsiteY2" fmla="*/ 529110 h 1365349"/>
                  <a:gd name="connsiteX3" fmla="*/ 1078249 w 1317823"/>
                  <a:gd name="connsiteY3" fmla="*/ 529110 h 1365349"/>
                  <a:gd name="connsiteX4" fmla="*/ 1078249 w 1317823"/>
                  <a:gd name="connsiteY4" fmla="*/ 902332 h 1365349"/>
                  <a:gd name="connsiteX5" fmla="*/ 1227874 w 1317823"/>
                  <a:gd name="connsiteY5" fmla="*/ 840268 h 1365349"/>
                  <a:gd name="connsiteX6" fmla="*/ 1317823 w 1317823"/>
                  <a:gd name="connsiteY6" fmla="*/ 944270 h 1365349"/>
                  <a:gd name="connsiteX7" fmla="*/ 1244739 w 1317823"/>
                  <a:gd name="connsiteY7" fmla="*/ 1054193 h 1365349"/>
                  <a:gd name="connsiteX8" fmla="*/ 1078249 w 1317823"/>
                  <a:gd name="connsiteY8" fmla="*/ 997291 h 1365349"/>
                  <a:gd name="connsiteX9" fmla="*/ 1078249 w 1317823"/>
                  <a:gd name="connsiteY9" fmla="*/ 1365349 h 1365349"/>
                  <a:gd name="connsiteX10" fmla="*/ 242010 w 1317823"/>
                  <a:gd name="connsiteY10" fmla="*/ 1365349 h 1365349"/>
                  <a:gd name="connsiteX11" fmla="*/ 242010 w 1317823"/>
                  <a:gd name="connsiteY11" fmla="*/ 991895 h 1365349"/>
                  <a:gd name="connsiteX12" fmla="*/ 89950 w 1317823"/>
                  <a:gd name="connsiteY12" fmla="*/ 1054192 h 1365349"/>
                  <a:gd name="connsiteX13" fmla="*/ 0 w 1317823"/>
                  <a:gd name="connsiteY13" fmla="*/ 950190 h 1365349"/>
                  <a:gd name="connsiteX14" fmla="*/ 73084 w 1317823"/>
                  <a:gd name="connsiteY14" fmla="*/ 840267 h 1365349"/>
                  <a:gd name="connsiteX15" fmla="*/ 242010 w 1317823"/>
                  <a:gd name="connsiteY15" fmla="*/ 897293 h 1365349"/>
                  <a:gd name="connsiteX16" fmla="*/ 242010 w 1317823"/>
                  <a:gd name="connsiteY16" fmla="*/ 529110 h 1365349"/>
                  <a:gd name="connsiteX17" fmla="*/ 242525 w 1317823"/>
                  <a:gd name="connsiteY17" fmla="*/ 436395 h 1365349"/>
                  <a:gd name="connsiteX18" fmla="*/ 655122 w 1317823"/>
                  <a:gd name="connsiteY18" fmla="*/ 0 h 1365349"/>
                  <a:gd name="connsiteX0" fmla="*/ 655122 w 1317823"/>
                  <a:gd name="connsiteY0" fmla="*/ 0 h 1365349"/>
                  <a:gd name="connsiteX1" fmla="*/ 1076427 w 1317823"/>
                  <a:gd name="connsiteY1" fmla="*/ 456803 h 1365349"/>
                  <a:gd name="connsiteX2" fmla="*/ 1075814 w 1317823"/>
                  <a:gd name="connsiteY2" fmla="*/ 529110 h 1365349"/>
                  <a:gd name="connsiteX3" fmla="*/ 1078249 w 1317823"/>
                  <a:gd name="connsiteY3" fmla="*/ 529110 h 1365349"/>
                  <a:gd name="connsiteX4" fmla="*/ 1078249 w 1317823"/>
                  <a:gd name="connsiteY4" fmla="*/ 902332 h 1365349"/>
                  <a:gd name="connsiteX5" fmla="*/ 1227874 w 1317823"/>
                  <a:gd name="connsiteY5" fmla="*/ 840268 h 1365349"/>
                  <a:gd name="connsiteX6" fmla="*/ 1317823 w 1317823"/>
                  <a:gd name="connsiteY6" fmla="*/ 944270 h 1365349"/>
                  <a:gd name="connsiteX7" fmla="*/ 1244739 w 1317823"/>
                  <a:gd name="connsiteY7" fmla="*/ 1054193 h 1365349"/>
                  <a:gd name="connsiteX8" fmla="*/ 1078249 w 1317823"/>
                  <a:gd name="connsiteY8" fmla="*/ 997291 h 1365349"/>
                  <a:gd name="connsiteX9" fmla="*/ 1078249 w 1317823"/>
                  <a:gd name="connsiteY9" fmla="*/ 1365349 h 1365349"/>
                  <a:gd name="connsiteX10" fmla="*/ 242010 w 1317823"/>
                  <a:gd name="connsiteY10" fmla="*/ 1365349 h 1365349"/>
                  <a:gd name="connsiteX11" fmla="*/ 242010 w 1317823"/>
                  <a:gd name="connsiteY11" fmla="*/ 991895 h 1365349"/>
                  <a:gd name="connsiteX12" fmla="*/ 89950 w 1317823"/>
                  <a:gd name="connsiteY12" fmla="*/ 1054192 h 1365349"/>
                  <a:gd name="connsiteX13" fmla="*/ 0 w 1317823"/>
                  <a:gd name="connsiteY13" fmla="*/ 950190 h 1365349"/>
                  <a:gd name="connsiteX14" fmla="*/ 73084 w 1317823"/>
                  <a:gd name="connsiteY14" fmla="*/ 840267 h 1365349"/>
                  <a:gd name="connsiteX15" fmla="*/ 242010 w 1317823"/>
                  <a:gd name="connsiteY15" fmla="*/ 897293 h 1365349"/>
                  <a:gd name="connsiteX16" fmla="*/ 242010 w 1317823"/>
                  <a:gd name="connsiteY16" fmla="*/ 529110 h 1365349"/>
                  <a:gd name="connsiteX17" fmla="*/ 242525 w 1317823"/>
                  <a:gd name="connsiteY17" fmla="*/ 436395 h 1365349"/>
                  <a:gd name="connsiteX18" fmla="*/ 655122 w 1317823"/>
                  <a:gd name="connsiteY18" fmla="*/ 0 h 1365349"/>
                  <a:gd name="connsiteX0" fmla="*/ 655122 w 1317823"/>
                  <a:gd name="connsiteY0" fmla="*/ 0 h 1365349"/>
                  <a:gd name="connsiteX1" fmla="*/ 1076427 w 1317823"/>
                  <a:gd name="connsiteY1" fmla="*/ 456803 h 1365349"/>
                  <a:gd name="connsiteX2" fmla="*/ 1075814 w 1317823"/>
                  <a:gd name="connsiteY2" fmla="*/ 529110 h 1365349"/>
                  <a:gd name="connsiteX3" fmla="*/ 1078249 w 1317823"/>
                  <a:gd name="connsiteY3" fmla="*/ 529110 h 1365349"/>
                  <a:gd name="connsiteX4" fmla="*/ 1078249 w 1317823"/>
                  <a:gd name="connsiteY4" fmla="*/ 902332 h 1365349"/>
                  <a:gd name="connsiteX5" fmla="*/ 1227874 w 1317823"/>
                  <a:gd name="connsiteY5" fmla="*/ 840268 h 1365349"/>
                  <a:gd name="connsiteX6" fmla="*/ 1317823 w 1317823"/>
                  <a:gd name="connsiteY6" fmla="*/ 944270 h 1365349"/>
                  <a:gd name="connsiteX7" fmla="*/ 1244739 w 1317823"/>
                  <a:gd name="connsiteY7" fmla="*/ 1054193 h 1365349"/>
                  <a:gd name="connsiteX8" fmla="*/ 1078249 w 1317823"/>
                  <a:gd name="connsiteY8" fmla="*/ 997291 h 1365349"/>
                  <a:gd name="connsiteX9" fmla="*/ 1078249 w 1317823"/>
                  <a:gd name="connsiteY9" fmla="*/ 1365349 h 1365349"/>
                  <a:gd name="connsiteX10" fmla="*/ 242010 w 1317823"/>
                  <a:gd name="connsiteY10" fmla="*/ 1365349 h 1365349"/>
                  <a:gd name="connsiteX11" fmla="*/ 242010 w 1317823"/>
                  <a:gd name="connsiteY11" fmla="*/ 991895 h 1365349"/>
                  <a:gd name="connsiteX12" fmla="*/ 89950 w 1317823"/>
                  <a:gd name="connsiteY12" fmla="*/ 1054192 h 1365349"/>
                  <a:gd name="connsiteX13" fmla="*/ 0 w 1317823"/>
                  <a:gd name="connsiteY13" fmla="*/ 950190 h 1365349"/>
                  <a:gd name="connsiteX14" fmla="*/ 73084 w 1317823"/>
                  <a:gd name="connsiteY14" fmla="*/ 840267 h 1365349"/>
                  <a:gd name="connsiteX15" fmla="*/ 242010 w 1317823"/>
                  <a:gd name="connsiteY15" fmla="*/ 897293 h 1365349"/>
                  <a:gd name="connsiteX16" fmla="*/ 242010 w 1317823"/>
                  <a:gd name="connsiteY16" fmla="*/ 529110 h 1365349"/>
                  <a:gd name="connsiteX17" fmla="*/ 247414 w 1317823"/>
                  <a:gd name="connsiteY17" fmla="*/ 404611 h 1365349"/>
                  <a:gd name="connsiteX18" fmla="*/ 655122 w 1317823"/>
                  <a:gd name="connsiteY18" fmla="*/ 0 h 1365349"/>
                  <a:gd name="connsiteX0" fmla="*/ 655122 w 1317823"/>
                  <a:gd name="connsiteY0" fmla="*/ 0 h 1365349"/>
                  <a:gd name="connsiteX1" fmla="*/ 1066648 w 1317823"/>
                  <a:gd name="connsiteY1" fmla="*/ 425019 h 1365349"/>
                  <a:gd name="connsiteX2" fmla="*/ 1075814 w 1317823"/>
                  <a:gd name="connsiteY2" fmla="*/ 529110 h 1365349"/>
                  <a:gd name="connsiteX3" fmla="*/ 1078249 w 1317823"/>
                  <a:gd name="connsiteY3" fmla="*/ 529110 h 1365349"/>
                  <a:gd name="connsiteX4" fmla="*/ 1078249 w 1317823"/>
                  <a:gd name="connsiteY4" fmla="*/ 902332 h 1365349"/>
                  <a:gd name="connsiteX5" fmla="*/ 1227874 w 1317823"/>
                  <a:gd name="connsiteY5" fmla="*/ 840268 h 1365349"/>
                  <a:gd name="connsiteX6" fmla="*/ 1317823 w 1317823"/>
                  <a:gd name="connsiteY6" fmla="*/ 944270 h 1365349"/>
                  <a:gd name="connsiteX7" fmla="*/ 1244739 w 1317823"/>
                  <a:gd name="connsiteY7" fmla="*/ 1054193 h 1365349"/>
                  <a:gd name="connsiteX8" fmla="*/ 1078249 w 1317823"/>
                  <a:gd name="connsiteY8" fmla="*/ 997291 h 1365349"/>
                  <a:gd name="connsiteX9" fmla="*/ 1078249 w 1317823"/>
                  <a:gd name="connsiteY9" fmla="*/ 1365349 h 1365349"/>
                  <a:gd name="connsiteX10" fmla="*/ 242010 w 1317823"/>
                  <a:gd name="connsiteY10" fmla="*/ 1365349 h 1365349"/>
                  <a:gd name="connsiteX11" fmla="*/ 242010 w 1317823"/>
                  <a:gd name="connsiteY11" fmla="*/ 991895 h 1365349"/>
                  <a:gd name="connsiteX12" fmla="*/ 89950 w 1317823"/>
                  <a:gd name="connsiteY12" fmla="*/ 1054192 h 1365349"/>
                  <a:gd name="connsiteX13" fmla="*/ 0 w 1317823"/>
                  <a:gd name="connsiteY13" fmla="*/ 950190 h 1365349"/>
                  <a:gd name="connsiteX14" fmla="*/ 73084 w 1317823"/>
                  <a:gd name="connsiteY14" fmla="*/ 840267 h 1365349"/>
                  <a:gd name="connsiteX15" fmla="*/ 242010 w 1317823"/>
                  <a:gd name="connsiteY15" fmla="*/ 897293 h 1365349"/>
                  <a:gd name="connsiteX16" fmla="*/ 242010 w 1317823"/>
                  <a:gd name="connsiteY16" fmla="*/ 529110 h 1365349"/>
                  <a:gd name="connsiteX17" fmla="*/ 247414 w 1317823"/>
                  <a:gd name="connsiteY17" fmla="*/ 404611 h 1365349"/>
                  <a:gd name="connsiteX18" fmla="*/ 655122 w 1317823"/>
                  <a:gd name="connsiteY18" fmla="*/ 0 h 1365349"/>
                  <a:gd name="connsiteX0" fmla="*/ 655122 w 1317823"/>
                  <a:gd name="connsiteY0" fmla="*/ 0 h 1365349"/>
                  <a:gd name="connsiteX1" fmla="*/ 1066648 w 1317823"/>
                  <a:gd name="connsiteY1" fmla="*/ 425019 h 1365349"/>
                  <a:gd name="connsiteX2" fmla="*/ 1075814 w 1317823"/>
                  <a:gd name="connsiteY2" fmla="*/ 529110 h 1365349"/>
                  <a:gd name="connsiteX3" fmla="*/ 1078249 w 1317823"/>
                  <a:gd name="connsiteY3" fmla="*/ 529110 h 1365349"/>
                  <a:gd name="connsiteX4" fmla="*/ 1078249 w 1317823"/>
                  <a:gd name="connsiteY4" fmla="*/ 902332 h 1365349"/>
                  <a:gd name="connsiteX5" fmla="*/ 1227874 w 1317823"/>
                  <a:gd name="connsiteY5" fmla="*/ 840268 h 1365349"/>
                  <a:gd name="connsiteX6" fmla="*/ 1317823 w 1317823"/>
                  <a:gd name="connsiteY6" fmla="*/ 944270 h 1365349"/>
                  <a:gd name="connsiteX7" fmla="*/ 1244739 w 1317823"/>
                  <a:gd name="connsiteY7" fmla="*/ 1054193 h 1365349"/>
                  <a:gd name="connsiteX8" fmla="*/ 1078249 w 1317823"/>
                  <a:gd name="connsiteY8" fmla="*/ 997291 h 1365349"/>
                  <a:gd name="connsiteX9" fmla="*/ 1078249 w 1317823"/>
                  <a:gd name="connsiteY9" fmla="*/ 1365349 h 1365349"/>
                  <a:gd name="connsiteX10" fmla="*/ 242010 w 1317823"/>
                  <a:gd name="connsiteY10" fmla="*/ 1365349 h 1365349"/>
                  <a:gd name="connsiteX11" fmla="*/ 242010 w 1317823"/>
                  <a:gd name="connsiteY11" fmla="*/ 991895 h 1365349"/>
                  <a:gd name="connsiteX12" fmla="*/ 89950 w 1317823"/>
                  <a:gd name="connsiteY12" fmla="*/ 1054192 h 1365349"/>
                  <a:gd name="connsiteX13" fmla="*/ 0 w 1317823"/>
                  <a:gd name="connsiteY13" fmla="*/ 950190 h 1365349"/>
                  <a:gd name="connsiteX14" fmla="*/ 73084 w 1317823"/>
                  <a:gd name="connsiteY14" fmla="*/ 840267 h 1365349"/>
                  <a:gd name="connsiteX15" fmla="*/ 242010 w 1317823"/>
                  <a:gd name="connsiteY15" fmla="*/ 897293 h 1365349"/>
                  <a:gd name="connsiteX16" fmla="*/ 242010 w 1317823"/>
                  <a:gd name="connsiteY16" fmla="*/ 529110 h 1365349"/>
                  <a:gd name="connsiteX17" fmla="*/ 247414 w 1317823"/>
                  <a:gd name="connsiteY17" fmla="*/ 404611 h 1365349"/>
                  <a:gd name="connsiteX18" fmla="*/ 655122 w 1317823"/>
                  <a:gd name="connsiteY18" fmla="*/ 0 h 1365349"/>
                  <a:gd name="connsiteX0" fmla="*/ 655122 w 1317823"/>
                  <a:gd name="connsiteY0" fmla="*/ 0 h 1365349"/>
                  <a:gd name="connsiteX1" fmla="*/ 1071538 w 1317823"/>
                  <a:gd name="connsiteY1" fmla="*/ 415239 h 1365349"/>
                  <a:gd name="connsiteX2" fmla="*/ 1075814 w 1317823"/>
                  <a:gd name="connsiteY2" fmla="*/ 529110 h 1365349"/>
                  <a:gd name="connsiteX3" fmla="*/ 1078249 w 1317823"/>
                  <a:gd name="connsiteY3" fmla="*/ 529110 h 1365349"/>
                  <a:gd name="connsiteX4" fmla="*/ 1078249 w 1317823"/>
                  <a:gd name="connsiteY4" fmla="*/ 902332 h 1365349"/>
                  <a:gd name="connsiteX5" fmla="*/ 1227874 w 1317823"/>
                  <a:gd name="connsiteY5" fmla="*/ 840268 h 1365349"/>
                  <a:gd name="connsiteX6" fmla="*/ 1317823 w 1317823"/>
                  <a:gd name="connsiteY6" fmla="*/ 944270 h 1365349"/>
                  <a:gd name="connsiteX7" fmla="*/ 1244739 w 1317823"/>
                  <a:gd name="connsiteY7" fmla="*/ 1054193 h 1365349"/>
                  <a:gd name="connsiteX8" fmla="*/ 1078249 w 1317823"/>
                  <a:gd name="connsiteY8" fmla="*/ 997291 h 1365349"/>
                  <a:gd name="connsiteX9" fmla="*/ 1078249 w 1317823"/>
                  <a:gd name="connsiteY9" fmla="*/ 1365349 h 1365349"/>
                  <a:gd name="connsiteX10" fmla="*/ 242010 w 1317823"/>
                  <a:gd name="connsiteY10" fmla="*/ 1365349 h 1365349"/>
                  <a:gd name="connsiteX11" fmla="*/ 242010 w 1317823"/>
                  <a:gd name="connsiteY11" fmla="*/ 991895 h 1365349"/>
                  <a:gd name="connsiteX12" fmla="*/ 89950 w 1317823"/>
                  <a:gd name="connsiteY12" fmla="*/ 1054192 h 1365349"/>
                  <a:gd name="connsiteX13" fmla="*/ 0 w 1317823"/>
                  <a:gd name="connsiteY13" fmla="*/ 950190 h 1365349"/>
                  <a:gd name="connsiteX14" fmla="*/ 73084 w 1317823"/>
                  <a:gd name="connsiteY14" fmla="*/ 840267 h 1365349"/>
                  <a:gd name="connsiteX15" fmla="*/ 242010 w 1317823"/>
                  <a:gd name="connsiteY15" fmla="*/ 897293 h 1365349"/>
                  <a:gd name="connsiteX16" fmla="*/ 242010 w 1317823"/>
                  <a:gd name="connsiteY16" fmla="*/ 529110 h 1365349"/>
                  <a:gd name="connsiteX17" fmla="*/ 247414 w 1317823"/>
                  <a:gd name="connsiteY17" fmla="*/ 404611 h 1365349"/>
                  <a:gd name="connsiteX18" fmla="*/ 655122 w 1317823"/>
                  <a:gd name="connsiteY18" fmla="*/ 0 h 1365349"/>
                  <a:gd name="connsiteX0" fmla="*/ 655122 w 1317823"/>
                  <a:gd name="connsiteY0" fmla="*/ 0 h 1365349"/>
                  <a:gd name="connsiteX1" fmla="*/ 1078873 w 1317823"/>
                  <a:gd name="connsiteY1" fmla="*/ 412794 h 1365349"/>
                  <a:gd name="connsiteX2" fmla="*/ 1075814 w 1317823"/>
                  <a:gd name="connsiteY2" fmla="*/ 529110 h 1365349"/>
                  <a:gd name="connsiteX3" fmla="*/ 1078249 w 1317823"/>
                  <a:gd name="connsiteY3" fmla="*/ 529110 h 1365349"/>
                  <a:gd name="connsiteX4" fmla="*/ 1078249 w 1317823"/>
                  <a:gd name="connsiteY4" fmla="*/ 902332 h 1365349"/>
                  <a:gd name="connsiteX5" fmla="*/ 1227874 w 1317823"/>
                  <a:gd name="connsiteY5" fmla="*/ 840268 h 1365349"/>
                  <a:gd name="connsiteX6" fmla="*/ 1317823 w 1317823"/>
                  <a:gd name="connsiteY6" fmla="*/ 944270 h 1365349"/>
                  <a:gd name="connsiteX7" fmla="*/ 1244739 w 1317823"/>
                  <a:gd name="connsiteY7" fmla="*/ 1054193 h 1365349"/>
                  <a:gd name="connsiteX8" fmla="*/ 1078249 w 1317823"/>
                  <a:gd name="connsiteY8" fmla="*/ 997291 h 1365349"/>
                  <a:gd name="connsiteX9" fmla="*/ 1078249 w 1317823"/>
                  <a:gd name="connsiteY9" fmla="*/ 1365349 h 1365349"/>
                  <a:gd name="connsiteX10" fmla="*/ 242010 w 1317823"/>
                  <a:gd name="connsiteY10" fmla="*/ 1365349 h 1365349"/>
                  <a:gd name="connsiteX11" fmla="*/ 242010 w 1317823"/>
                  <a:gd name="connsiteY11" fmla="*/ 991895 h 1365349"/>
                  <a:gd name="connsiteX12" fmla="*/ 89950 w 1317823"/>
                  <a:gd name="connsiteY12" fmla="*/ 1054192 h 1365349"/>
                  <a:gd name="connsiteX13" fmla="*/ 0 w 1317823"/>
                  <a:gd name="connsiteY13" fmla="*/ 950190 h 1365349"/>
                  <a:gd name="connsiteX14" fmla="*/ 73084 w 1317823"/>
                  <a:gd name="connsiteY14" fmla="*/ 840267 h 1365349"/>
                  <a:gd name="connsiteX15" fmla="*/ 242010 w 1317823"/>
                  <a:gd name="connsiteY15" fmla="*/ 897293 h 1365349"/>
                  <a:gd name="connsiteX16" fmla="*/ 242010 w 1317823"/>
                  <a:gd name="connsiteY16" fmla="*/ 529110 h 1365349"/>
                  <a:gd name="connsiteX17" fmla="*/ 247414 w 1317823"/>
                  <a:gd name="connsiteY17" fmla="*/ 404611 h 1365349"/>
                  <a:gd name="connsiteX18" fmla="*/ 655122 w 1317823"/>
                  <a:gd name="connsiteY18" fmla="*/ 0 h 1365349"/>
                  <a:gd name="connsiteX0" fmla="*/ 655122 w 1317823"/>
                  <a:gd name="connsiteY0" fmla="*/ 0 h 1365349"/>
                  <a:gd name="connsiteX1" fmla="*/ 1078873 w 1317823"/>
                  <a:gd name="connsiteY1" fmla="*/ 412794 h 1365349"/>
                  <a:gd name="connsiteX2" fmla="*/ 1075814 w 1317823"/>
                  <a:gd name="connsiteY2" fmla="*/ 529110 h 1365349"/>
                  <a:gd name="connsiteX3" fmla="*/ 1078249 w 1317823"/>
                  <a:gd name="connsiteY3" fmla="*/ 529110 h 1365349"/>
                  <a:gd name="connsiteX4" fmla="*/ 1078249 w 1317823"/>
                  <a:gd name="connsiteY4" fmla="*/ 902332 h 1365349"/>
                  <a:gd name="connsiteX5" fmla="*/ 1227874 w 1317823"/>
                  <a:gd name="connsiteY5" fmla="*/ 840268 h 1365349"/>
                  <a:gd name="connsiteX6" fmla="*/ 1317823 w 1317823"/>
                  <a:gd name="connsiteY6" fmla="*/ 944270 h 1365349"/>
                  <a:gd name="connsiteX7" fmla="*/ 1244739 w 1317823"/>
                  <a:gd name="connsiteY7" fmla="*/ 1054193 h 1365349"/>
                  <a:gd name="connsiteX8" fmla="*/ 1078249 w 1317823"/>
                  <a:gd name="connsiteY8" fmla="*/ 997291 h 1365349"/>
                  <a:gd name="connsiteX9" fmla="*/ 1078249 w 1317823"/>
                  <a:gd name="connsiteY9" fmla="*/ 1365349 h 1365349"/>
                  <a:gd name="connsiteX10" fmla="*/ 242010 w 1317823"/>
                  <a:gd name="connsiteY10" fmla="*/ 1365349 h 1365349"/>
                  <a:gd name="connsiteX11" fmla="*/ 242010 w 1317823"/>
                  <a:gd name="connsiteY11" fmla="*/ 991895 h 1365349"/>
                  <a:gd name="connsiteX12" fmla="*/ 89950 w 1317823"/>
                  <a:gd name="connsiteY12" fmla="*/ 1054192 h 1365349"/>
                  <a:gd name="connsiteX13" fmla="*/ 0 w 1317823"/>
                  <a:gd name="connsiteY13" fmla="*/ 950190 h 1365349"/>
                  <a:gd name="connsiteX14" fmla="*/ 73084 w 1317823"/>
                  <a:gd name="connsiteY14" fmla="*/ 840267 h 1365349"/>
                  <a:gd name="connsiteX15" fmla="*/ 242010 w 1317823"/>
                  <a:gd name="connsiteY15" fmla="*/ 897293 h 1365349"/>
                  <a:gd name="connsiteX16" fmla="*/ 242010 w 1317823"/>
                  <a:gd name="connsiteY16" fmla="*/ 529110 h 1365349"/>
                  <a:gd name="connsiteX17" fmla="*/ 247414 w 1317823"/>
                  <a:gd name="connsiteY17" fmla="*/ 404611 h 1365349"/>
                  <a:gd name="connsiteX18" fmla="*/ 655122 w 1317823"/>
                  <a:gd name="connsiteY18" fmla="*/ 0 h 1365349"/>
                  <a:gd name="connsiteX0" fmla="*/ 655122 w 1317823"/>
                  <a:gd name="connsiteY0" fmla="*/ 0 h 1365349"/>
                  <a:gd name="connsiteX1" fmla="*/ 1073983 w 1317823"/>
                  <a:gd name="connsiteY1" fmla="*/ 410349 h 1365349"/>
                  <a:gd name="connsiteX2" fmla="*/ 1075814 w 1317823"/>
                  <a:gd name="connsiteY2" fmla="*/ 529110 h 1365349"/>
                  <a:gd name="connsiteX3" fmla="*/ 1078249 w 1317823"/>
                  <a:gd name="connsiteY3" fmla="*/ 529110 h 1365349"/>
                  <a:gd name="connsiteX4" fmla="*/ 1078249 w 1317823"/>
                  <a:gd name="connsiteY4" fmla="*/ 902332 h 1365349"/>
                  <a:gd name="connsiteX5" fmla="*/ 1227874 w 1317823"/>
                  <a:gd name="connsiteY5" fmla="*/ 840268 h 1365349"/>
                  <a:gd name="connsiteX6" fmla="*/ 1317823 w 1317823"/>
                  <a:gd name="connsiteY6" fmla="*/ 944270 h 1365349"/>
                  <a:gd name="connsiteX7" fmla="*/ 1244739 w 1317823"/>
                  <a:gd name="connsiteY7" fmla="*/ 1054193 h 1365349"/>
                  <a:gd name="connsiteX8" fmla="*/ 1078249 w 1317823"/>
                  <a:gd name="connsiteY8" fmla="*/ 997291 h 1365349"/>
                  <a:gd name="connsiteX9" fmla="*/ 1078249 w 1317823"/>
                  <a:gd name="connsiteY9" fmla="*/ 1365349 h 1365349"/>
                  <a:gd name="connsiteX10" fmla="*/ 242010 w 1317823"/>
                  <a:gd name="connsiteY10" fmla="*/ 1365349 h 1365349"/>
                  <a:gd name="connsiteX11" fmla="*/ 242010 w 1317823"/>
                  <a:gd name="connsiteY11" fmla="*/ 991895 h 1365349"/>
                  <a:gd name="connsiteX12" fmla="*/ 89950 w 1317823"/>
                  <a:gd name="connsiteY12" fmla="*/ 1054192 h 1365349"/>
                  <a:gd name="connsiteX13" fmla="*/ 0 w 1317823"/>
                  <a:gd name="connsiteY13" fmla="*/ 950190 h 1365349"/>
                  <a:gd name="connsiteX14" fmla="*/ 73084 w 1317823"/>
                  <a:gd name="connsiteY14" fmla="*/ 840267 h 1365349"/>
                  <a:gd name="connsiteX15" fmla="*/ 242010 w 1317823"/>
                  <a:gd name="connsiteY15" fmla="*/ 897293 h 1365349"/>
                  <a:gd name="connsiteX16" fmla="*/ 242010 w 1317823"/>
                  <a:gd name="connsiteY16" fmla="*/ 529110 h 1365349"/>
                  <a:gd name="connsiteX17" fmla="*/ 247414 w 1317823"/>
                  <a:gd name="connsiteY17" fmla="*/ 404611 h 1365349"/>
                  <a:gd name="connsiteX18" fmla="*/ 655122 w 1317823"/>
                  <a:gd name="connsiteY18" fmla="*/ 0 h 1365349"/>
                  <a:gd name="connsiteX0" fmla="*/ 655122 w 1317823"/>
                  <a:gd name="connsiteY0" fmla="*/ 0 h 1365349"/>
                  <a:gd name="connsiteX1" fmla="*/ 1073983 w 1317823"/>
                  <a:gd name="connsiteY1" fmla="*/ 410349 h 1365349"/>
                  <a:gd name="connsiteX2" fmla="*/ 1075814 w 1317823"/>
                  <a:gd name="connsiteY2" fmla="*/ 529110 h 1365349"/>
                  <a:gd name="connsiteX3" fmla="*/ 1078249 w 1317823"/>
                  <a:gd name="connsiteY3" fmla="*/ 529110 h 1365349"/>
                  <a:gd name="connsiteX4" fmla="*/ 1078249 w 1317823"/>
                  <a:gd name="connsiteY4" fmla="*/ 902332 h 1365349"/>
                  <a:gd name="connsiteX5" fmla="*/ 1227874 w 1317823"/>
                  <a:gd name="connsiteY5" fmla="*/ 840268 h 1365349"/>
                  <a:gd name="connsiteX6" fmla="*/ 1317823 w 1317823"/>
                  <a:gd name="connsiteY6" fmla="*/ 944270 h 1365349"/>
                  <a:gd name="connsiteX7" fmla="*/ 1244739 w 1317823"/>
                  <a:gd name="connsiteY7" fmla="*/ 1054193 h 1365349"/>
                  <a:gd name="connsiteX8" fmla="*/ 1078249 w 1317823"/>
                  <a:gd name="connsiteY8" fmla="*/ 997291 h 1365349"/>
                  <a:gd name="connsiteX9" fmla="*/ 1078249 w 1317823"/>
                  <a:gd name="connsiteY9" fmla="*/ 1365349 h 1365349"/>
                  <a:gd name="connsiteX10" fmla="*/ 242010 w 1317823"/>
                  <a:gd name="connsiteY10" fmla="*/ 1365349 h 1365349"/>
                  <a:gd name="connsiteX11" fmla="*/ 242010 w 1317823"/>
                  <a:gd name="connsiteY11" fmla="*/ 991895 h 1365349"/>
                  <a:gd name="connsiteX12" fmla="*/ 89950 w 1317823"/>
                  <a:gd name="connsiteY12" fmla="*/ 1054192 h 1365349"/>
                  <a:gd name="connsiteX13" fmla="*/ 0 w 1317823"/>
                  <a:gd name="connsiteY13" fmla="*/ 950190 h 1365349"/>
                  <a:gd name="connsiteX14" fmla="*/ 73084 w 1317823"/>
                  <a:gd name="connsiteY14" fmla="*/ 840267 h 1365349"/>
                  <a:gd name="connsiteX15" fmla="*/ 242010 w 1317823"/>
                  <a:gd name="connsiteY15" fmla="*/ 897293 h 1365349"/>
                  <a:gd name="connsiteX16" fmla="*/ 242010 w 1317823"/>
                  <a:gd name="connsiteY16" fmla="*/ 529110 h 1365349"/>
                  <a:gd name="connsiteX17" fmla="*/ 247414 w 1317823"/>
                  <a:gd name="connsiteY17" fmla="*/ 404611 h 1365349"/>
                  <a:gd name="connsiteX18" fmla="*/ 655122 w 1317823"/>
                  <a:gd name="connsiteY18" fmla="*/ 0 h 1365349"/>
                  <a:gd name="connsiteX0" fmla="*/ 655122 w 1317823"/>
                  <a:gd name="connsiteY0" fmla="*/ 0 h 1365349"/>
                  <a:gd name="connsiteX1" fmla="*/ 1073983 w 1317823"/>
                  <a:gd name="connsiteY1" fmla="*/ 410349 h 1365349"/>
                  <a:gd name="connsiteX2" fmla="*/ 1075814 w 1317823"/>
                  <a:gd name="connsiteY2" fmla="*/ 529110 h 1365349"/>
                  <a:gd name="connsiteX3" fmla="*/ 1078249 w 1317823"/>
                  <a:gd name="connsiteY3" fmla="*/ 529110 h 1365349"/>
                  <a:gd name="connsiteX4" fmla="*/ 1078249 w 1317823"/>
                  <a:gd name="connsiteY4" fmla="*/ 902332 h 1365349"/>
                  <a:gd name="connsiteX5" fmla="*/ 1227874 w 1317823"/>
                  <a:gd name="connsiteY5" fmla="*/ 840268 h 1365349"/>
                  <a:gd name="connsiteX6" fmla="*/ 1317823 w 1317823"/>
                  <a:gd name="connsiteY6" fmla="*/ 944270 h 1365349"/>
                  <a:gd name="connsiteX7" fmla="*/ 1244739 w 1317823"/>
                  <a:gd name="connsiteY7" fmla="*/ 1054193 h 1365349"/>
                  <a:gd name="connsiteX8" fmla="*/ 1078249 w 1317823"/>
                  <a:gd name="connsiteY8" fmla="*/ 997291 h 1365349"/>
                  <a:gd name="connsiteX9" fmla="*/ 1078249 w 1317823"/>
                  <a:gd name="connsiteY9" fmla="*/ 1365349 h 1365349"/>
                  <a:gd name="connsiteX10" fmla="*/ 242010 w 1317823"/>
                  <a:gd name="connsiteY10" fmla="*/ 1365349 h 1365349"/>
                  <a:gd name="connsiteX11" fmla="*/ 242010 w 1317823"/>
                  <a:gd name="connsiteY11" fmla="*/ 991895 h 1365349"/>
                  <a:gd name="connsiteX12" fmla="*/ 89950 w 1317823"/>
                  <a:gd name="connsiteY12" fmla="*/ 1054192 h 1365349"/>
                  <a:gd name="connsiteX13" fmla="*/ 0 w 1317823"/>
                  <a:gd name="connsiteY13" fmla="*/ 950190 h 1365349"/>
                  <a:gd name="connsiteX14" fmla="*/ 73084 w 1317823"/>
                  <a:gd name="connsiteY14" fmla="*/ 840267 h 1365349"/>
                  <a:gd name="connsiteX15" fmla="*/ 242010 w 1317823"/>
                  <a:gd name="connsiteY15" fmla="*/ 897293 h 1365349"/>
                  <a:gd name="connsiteX16" fmla="*/ 242010 w 1317823"/>
                  <a:gd name="connsiteY16" fmla="*/ 529110 h 1365349"/>
                  <a:gd name="connsiteX17" fmla="*/ 242524 w 1317823"/>
                  <a:gd name="connsiteY17" fmla="*/ 404611 h 1365349"/>
                  <a:gd name="connsiteX18" fmla="*/ 655122 w 1317823"/>
                  <a:gd name="connsiteY18" fmla="*/ 0 h 1365349"/>
                  <a:gd name="connsiteX0" fmla="*/ 655122 w 1317823"/>
                  <a:gd name="connsiteY0" fmla="*/ 0 h 1365349"/>
                  <a:gd name="connsiteX1" fmla="*/ 1073983 w 1317823"/>
                  <a:gd name="connsiteY1" fmla="*/ 410349 h 1365349"/>
                  <a:gd name="connsiteX2" fmla="*/ 1075814 w 1317823"/>
                  <a:gd name="connsiteY2" fmla="*/ 529110 h 1365349"/>
                  <a:gd name="connsiteX3" fmla="*/ 1078249 w 1317823"/>
                  <a:gd name="connsiteY3" fmla="*/ 529110 h 1365349"/>
                  <a:gd name="connsiteX4" fmla="*/ 1078249 w 1317823"/>
                  <a:gd name="connsiteY4" fmla="*/ 902332 h 1365349"/>
                  <a:gd name="connsiteX5" fmla="*/ 1227874 w 1317823"/>
                  <a:gd name="connsiteY5" fmla="*/ 840268 h 1365349"/>
                  <a:gd name="connsiteX6" fmla="*/ 1317823 w 1317823"/>
                  <a:gd name="connsiteY6" fmla="*/ 944270 h 1365349"/>
                  <a:gd name="connsiteX7" fmla="*/ 1244739 w 1317823"/>
                  <a:gd name="connsiteY7" fmla="*/ 1054193 h 1365349"/>
                  <a:gd name="connsiteX8" fmla="*/ 1078249 w 1317823"/>
                  <a:gd name="connsiteY8" fmla="*/ 997291 h 1365349"/>
                  <a:gd name="connsiteX9" fmla="*/ 1078249 w 1317823"/>
                  <a:gd name="connsiteY9" fmla="*/ 1365349 h 1365349"/>
                  <a:gd name="connsiteX10" fmla="*/ 242010 w 1317823"/>
                  <a:gd name="connsiteY10" fmla="*/ 1365349 h 1365349"/>
                  <a:gd name="connsiteX11" fmla="*/ 242010 w 1317823"/>
                  <a:gd name="connsiteY11" fmla="*/ 991895 h 1365349"/>
                  <a:gd name="connsiteX12" fmla="*/ 89950 w 1317823"/>
                  <a:gd name="connsiteY12" fmla="*/ 1054192 h 1365349"/>
                  <a:gd name="connsiteX13" fmla="*/ 0 w 1317823"/>
                  <a:gd name="connsiteY13" fmla="*/ 950190 h 1365349"/>
                  <a:gd name="connsiteX14" fmla="*/ 73084 w 1317823"/>
                  <a:gd name="connsiteY14" fmla="*/ 840267 h 1365349"/>
                  <a:gd name="connsiteX15" fmla="*/ 242010 w 1317823"/>
                  <a:gd name="connsiteY15" fmla="*/ 897293 h 1365349"/>
                  <a:gd name="connsiteX16" fmla="*/ 242010 w 1317823"/>
                  <a:gd name="connsiteY16" fmla="*/ 529110 h 1365349"/>
                  <a:gd name="connsiteX17" fmla="*/ 242524 w 1317823"/>
                  <a:gd name="connsiteY17" fmla="*/ 404611 h 1365349"/>
                  <a:gd name="connsiteX18" fmla="*/ 655122 w 1317823"/>
                  <a:gd name="connsiteY18" fmla="*/ 0 h 1365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317823" h="1365349">
                    <a:moveTo>
                      <a:pt x="655122" y="0"/>
                    </a:moveTo>
                    <a:cubicBezTo>
                      <a:pt x="797939" y="157030"/>
                      <a:pt x="933356" y="260590"/>
                      <a:pt x="1073983" y="410349"/>
                    </a:cubicBezTo>
                    <a:cubicBezTo>
                      <a:pt x="1080986" y="491665"/>
                      <a:pt x="1076018" y="505008"/>
                      <a:pt x="1075814" y="529110"/>
                    </a:cubicBezTo>
                    <a:lnTo>
                      <a:pt x="1078249" y="529110"/>
                    </a:lnTo>
                    <a:lnTo>
                      <a:pt x="1078249" y="902332"/>
                    </a:lnTo>
                    <a:cubicBezTo>
                      <a:pt x="1160529" y="892003"/>
                      <a:pt x="1167707" y="846447"/>
                      <a:pt x="1227874" y="840268"/>
                    </a:cubicBezTo>
                    <a:cubicBezTo>
                      <a:pt x="1283535" y="840663"/>
                      <a:pt x="1313341" y="881096"/>
                      <a:pt x="1317823" y="944270"/>
                    </a:cubicBezTo>
                    <a:cubicBezTo>
                      <a:pt x="1316638" y="997332"/>
                      <a:pt x="1291484" y="1050706"/>
                      <a:pt x="1244739" y="1054193"/>
                    </a:cubicBezTo>
                    <a:cubicBezTo>
                      <a:pt x="1187641" y="1053881"/>
                      <a:pt x="1167185" y="1004001"/>
                      <a:pt x="1078249" y="997291"/>
                    </a:cubicBezTo>
                    <a:lnTo>
                      <a:pt x="1078249" y="1365349"/>
                    </a:lnTo>
                    <a:lnTo>
                      <a:pt x="242010" y="1365349"/>
                    </a:lnTo>
                    <a:lnTo>
                      <a:pt x="242010" y="991895"/>
                    </a:lnTo>
                    <a:cubicBezTo>
                      <a:pt x="157429" y="1001563"/>
                      <a:pt x="150704" y="1047953"/>
                      <a:pt x="89950" y="1054192"/>
                    </a:cubicBezTo>
                    <a:cubicBezTo>
                      <a:pt x="34288" y="1053797"/>
                      <a:pt x="4482" y="1013364"/>
                      <a:pt x="0" y="950190"/>
                    </a:cubicBezTo>
                    <a:cubicBezTo>
                      <a:pt x="1185" y="897128"/>
                      <a:pt x="26339" y="843754"/>
                      <a:pt x="73084" y="840267"/>
                    </a:cubicBezTo>
                    <a:cubicBezTo>
                      <a:pt x="130701" y="840581"/>
                      <a:pt x="151007" y="891368"/>
                      <a:pt x="242010" y="897293"/>
                    </a:cubicBezTo>
                    <a:lnTo>
                      <a:pt x="242010" y="529110"/>
                    </a:lnTo>
                    <a:cubicBezTo>
                      <a:pt x="242182" y="498205"/>
                      <a:pt x="242352" y="435516"/>
                      <a:pt x="242524" y="404611"/>
                    </a:cubicBezTo>
                    <a:cubicBezTo>
                      <a:pt x="397152" y="247546"/>
                      <a:pt x="486462" y="173988"/>
                      <a:pt x="655122" y="0"/>
                    </a:cubicBezTo>
                    <a:close/>
                  </a:path>
                </a:pathLst>
              </a:custGeom>
              <a:solidFill>
                <a:schemeClr val="accent2"/>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dirty="0"/>
              </a:p>
            </p:txBody>
          </p:sp>
          <p:sp>
            <p:nvSpPr>
              <p:cNvPr id="19" name="Rectangle 9">
                <a:extLst>
                  <a:ext uri="{FF2B5EF4-FFF2-40B4-BE49-F238E27FC236}">
                    <a16:creationId xmlns:a16="http://schemas.microsoft.com/office/drawing/2014/main" id="{13FC752D-F1CD-420E-880A-0BBD96876736}"/>
                  </a:ext>
                </a:extLst>
              </p:cNvPr>
              <p:cNvSpPr/>
              <p:nvPr/>
            </p:nvSpPr>
            <p:spPr>
              <a:xfrm>
                <a:off x="3914673" y="3612023"/>
                <a:ext cx="1317823" cy="836239"/>
              </a:xfrm>
              <a:custGeom>
                <a:avLst/>
                <a:gdLst/>
                <a:ahLst/>
                <a:cxnLst/>
                <a:rect l="l" t="t" r="r" b="b"/>
                <a:pathLst>
                  <a:path w="1985624" h="1260000">
                    <a:moveTo>
                      <a:pt x="356204" y="0"/>
                    </a:moveTo>
                    <a:lnTo>
                      <a:pt x="1616204" y="0"/>
                    </a:lnTo>
                    <a:lnTo>
                      <a:pt x="1616204" y="563159"/>
                    </a:lnTo>
                    <a:cubicBezTo>
                      <a:pt x="1748180" y="549871"/>
                      <a:pt x="1757420" y="478353"/>
                      <a:pt x="1850093" y="468836"/>
                    </a:cubicBezTo>
                    <a:cubicBezTo>
                      <a:pt x="1933961" y="469431"/>
                      <a:pt x="1978871" y="530355"/>
                      <a:pt x="1985624" y="625540"/>
                    </a:cubicBezTo>
                    <a:cubicBezTo>
                      <a:pt x="1983838" y="705492"/>
                      <a:pt x="1945938" y="785914"/>
                      <a:pt x="1875505" y="791166"/>
                    </a:cubicBezTo>
                    <a:cubicBezTo>
                      <a:pt x="1787691" y="790687"/>
                      <a:pt x="1757397" y="712397"/>
                      <a:pt x="1616204" y="704999"/>
                    </a:cubicBezTo>
                    <a:lnTo>
                      <a:pt x="1616204" y="1260000"/>
                    </a:lnTo>
                    <a:lnTo>
                      <a:pt x="356204" y="1260000"/>
                    </a:lnTo>
                    <a:lnTo>
                      <a:pt x="356204" y="698108"/>
                    </a:lnTo>
                    <a:cubicBezTo>
                      <a:pt x="236709" y="714981"/>
                      <a:pt x="225014" y="781976"/>
                      <a:pt x="135531" y="791165"/>
                    </a:cubicBezTo>
                    <a:cubicBezTo>
                      <a:pt x="51663" y="790570"/>
                      <a:pt x="6753" y="729647"/>
                      <a:pt x="0" y="634461"/>
                    </a:cubicBezTo>
                    <a:cubicBezTo>
                      <a:pt x="1786" y="554510"/>
                      <a:pt x="39686" y="474088"/>
                      <a:pt x="110119" y="468835"/>
                    </a:cubicBezTo>
                    <a:cubicBezTo>
                      <a:pt x="195122" y="469298"/>
                      <a:pt x="226228" y="542672"/>
                      <a:pt x="356204" y="554328"/>
                    </a:cubicBezTo>
                    <a:close/>
                  </a:path>
                </a:pathLst>
              </a:custGeom>
              <a:solidFill>
                <a:schemeClr val="accent2"/>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20" name="Rectangle 16">
                <a:extLst>
                  <a:ext uri="{FF2B5EF4-FFF2-40B4-BE49-F238E27FC236}">
                    <a16:creationId xmlns:a16="http://schemas.microsoft.com/office/drawing/2014/main" id="{BCDDEDE6-0E0E-4C6D-9A28-2D5FACF1CC15}"/>
                  </a:ext>
                </a:extLst>
              </p:cNvPr>
              <p:cNvSpPr/>
              <p:nvPr/>
            </p:nvSpPr>
            <p:spPr>
              <a:xfrm rot="5400000">
                <a:off x="3924521" y="2544519"/>
                <a:ext cx="1298127" cy="1317823"/>
              </a:xfrm>
              <a:custGeom>
                <a:avLst/>
                <a:gdLst/>
                <a:ahLst/>
                <a:cxnLst/>
                <a:rect l="l" t="t" r="r" b="b"/>
                <a:pathLst>
                  <a:path w="1955947" h="1985624">
                    <a:moveTo>
                      <a:pt x="0" y="1003881"/>
                    </a:moveTo>
                    <a:cubicBezTo>
                      <a:pt x="1786" y="923929"/>
                      <a:pt x="39686" y="843507"/>
                      <a:pt x="110119" y="838255"/>
                    </a:cubicBezTo>
                    <a:cubicBezTo>
                      <a:pt x="192631" y="838705"/>
                      <a:pt x="224359" y="907854"/>
                      <a:pt x="344973" y="923174"/>
                    </a:cubicBezTo>
                    <a:lnTo>
                      <a:pt x="344973" y="369420"/>
                    </a:lnTo>
                    <a:lnTo>
                      <a:pt x="908132" y="369420"/>
                    </a:lnTo>
                    <a:cubicBezTo>
                      <a:pt x="894844" y="237444"/>
                      <a:pt x="823326" y="228204"/>
                      <a:pt x="813809" y="135531"/>
                    </a:cubicBezTo>
                    <a:cubicBezTo>
                      <a:pt x="814404" y="51663"/>
                      <a:pt x="875327" y="6753"/>
                      <a:pt x="970513" y="0"/>
                    </a:cubicBezTo>
                    <a:cubicBezTo>
                      <a:pt x="1050464" y="1786"/>
                      <a:pt x="1130887" y="39686"/>
                      <a:pt x="1136139" y="110119"/>
                    </a:cubicBezTo>
                    <a:cubicBezTo>
                      <a:pt x="1135661" y="197933"/>
                      <a:pt x="1057369" y="228227"/>
                      <a:pt x="1049972" y="369420"/>
                    </a:cubicBezTo>
                    <a:lnTo>
                      <a:pt x="1604973" y="369420"/>
                    </a:lnTo>
                    <a:lnTo>
                      <a:pt x="1604973" y="930811"/>
                    </a:lnTo>
                    <a:cubicBezTo>
                      <a:pt x="1719598" y="912484"/>
                      <a:pt x="1732247" y="847309"/>
                      <a:pt x="1820416" y="838255"/>
                    </a:cubicBezTo>
                    <a:cubicBezTo>
                      <a:pt x="1904284" y="838850"/>
                      <a:pt x="1949194" y="899773"/>
                      <a:pt x="1955947" y="994959"/>
                    </a:cubicBezTo>
                    <a:cubicBezTo>
                      <a:pt x="1954161" y="1074910"/>
                      <a:pt x="1916261" y="1155332"/>
                      <a:pt x="1845828" y="1160585"/>
                    </a:cubicBezTo>
                    <a:cubicBezTo>
                      <a:pt x="1761973" y="1160128"/>
                      <a:pt x="1730569" y="1088717"/>
                      <a:pt x="1604973" y="1075359"/>
                    </a:cubicBezTo>
                    <a:lnTo>
                      <a:pt x="1604973" y="1629420"/>
                    </a:lnTo>
                    <a:lnTo>
                      <a:pt x="1043081" y="1629420"/>
                    </a:lnTo>
                    <a:cubicBezTo>
                      <a:pt x="1059954" y="1748915"/>
                      <a:pt x="1126948" y="1760610"/>
                      <a:pt x="1136138" y="1850093"/>
                    </a:cubicBezTo>
                    <a:cubicBezTo>
                      <a:pt x="1135543" y="1933961"/>
                      <a:pt x="1074620" y="1978871"/>
                      <a:pt x="979434" y="1985624"/>
                    </a:cubicBezTo>
                    <a:cubicBezTo>
                      <a:pt x="899483" y="1983838"/>
                      <a:pt x="819061" y="1945938"/>
                      <a:pt x="813808" y="1875505"/>
                    </a:cubicBezTo>
                    <a:cubicBezTo>
                      <a:pt x="814271" y="1790502"/>
                      <a:pt x="887645" y="1759396"/>
                      <a:pt x="899301" y="1629420"/>
                    </a:cubicBezTo>
                    <a:lnTo>
                      <a:pt x="344973" y="1629420"/>
                    </a:lnTo>
                    <a:lnTo>
                      <a:pt x="344973" y="1069040"/>
                    </a:lnTo>
                    <a:cubicBezTo>
                      <a:pt x="235877" y="1088650"/>
                      <a:pt x="222136" y="1151691"/>
                      <a:pt x="135531" y="1160585"/>
                    </a:cubicBezTo>
                    <a:cubicBezTo>
                      <a:pt x="51663" y="1159990"/>
                      <a:pt x="6753" y="1099066"/>
                      <a:pt x="0" y="1003881"/>
                    </a:cubicBezTo>
                    <a:close/>
                  </a:path>
                </a:pathLst>
              </a:custGeom>
              <a:solidFill>
                <a:schemeClr val="accent5"/>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grpSp>
        <p:sp>
          <p:nvSpPr>
            <p:cNvPr id="11" name="L-Shape 10">
              <a:extLst>
                <a:ext uri="{FF2B5EF4-FFF2-40B4-BE49-F238E27FC236}">
                  <a16:creationId xmlns:a16="http://schemas.microsoft.com/office/drawing/2014/main" id="{19F89198-47C1-41E6-8564-0B876DE19161}"/>
                </a:ext>
              </a:extLst>
            </p:cNvPr>
            <p:cNvSpPr/>
            <p:nvPr/>
          </p:nvSpPr>
          <p:spPr>
            <a:xfrm rot="8100000">
              <a:off x="4549424" y="2404155"/>
              <a:ext cx="3093154" cy="3093154"/>
            </a:xfrm>
            <a:prstGeom prst="corner">
              <a:avLst>
                <a:gd name="adj1" fmla="val 10489"/>
                <a:gd name="adj2" fmla="val 10848"/>
              </a:avLst>
            </a:prstGeom>
            <a:solidFill>
              <a:schemeClr val="accent6"/>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sp>
        <p:nvSpPr>
          <p:cNvPr id="21" name="Oval 21">
            <a:extLst>
              <a:ext uri="{FF2B5EF4-FFF2-40B4-BE49-F238E27FC236}">
                <a16:creationId xmlns:a16="http://schemas.microsoft.com/office/drawing/2014/main" id="{26DAD48F-6848-4A77-8441-79F7A1EE4875}"/>
              </a:ext>
            </a:extLst>
          </p:cNvPr>
          <p:cNvSpPr/>
          <p:nvPr/>
        </p:nvSpPr>
        <p:spPr>
          <a:xfrm rot="20700000">
            <a:off x="5834838" y="4262766"/>
            <a:ext cx="613824" cy="537974"/>
          </a:xfrm>
          <a:custGeom>
            <a:avLst/>
            <a:gdLst/>
            <a:ahLst/>
            <a:cxnLst/>
            <a:rect l="l" t="t" r="r" b="b"/>
            <a:pathLst>
              <a:path w="4088377" h="3321003">
                <a:moveTo>
                  <a:pt x="1365628" y="1622218"/>
                </a:moveTo>
                <a:cubicBezTo>
                  <a:pt x="1121373" y="1556771"/>
                  <a:pt x="870309" y="1701722"/>
                  <a:pt x="804861" y="1945977"/>
                </a:cubicBezTo>
                <a:cubicBezTo>
                  <a:pt x="739413" y="2190232"/>
                  <a:pt x="884365" y="2441296"/>
                  <a:pt x="1128620" y="2506744"/>
                </a:cubicBezTo>
                <a:cubicBezTo>
                  <a:pt x="1372875" y="2572191"/>
                  <a:pt x="1623939" y="2427240"/>
                  <a:pt x="1689387" y="2182985"/>
                </a:cubicBezTo>
                <a:cubicBezTo>
                  <a:pt x="1754835" y="1938730"/>
                  <a:pt x="1609883" y="1687666"/>
                  <a:pt x="1365628" y="1622218"/>
                </a:cubicBezTo>
                <a:close/>
                <a:moveTo>
                  <a:pt x="1447099" y="1318163"/>
                </a:moveTo>
                <a:cubicBezTo>
                  <a:pt x="1859279" y="1428606"/>
                  <a:pt x="2103885" y="1852277"/>
                  <a:pt x="1993442" y="2264456"/>
                </a:cubicBezTo>
                <a:cubicBezTo>
                  <a:pt x="1882999" y="2676636"/>
                  <a:pt x="1459328" y="2921242"/>
                  <a:pt x="1047149" y="2810799"/>
                </a:cubicBezTo>
                <a:cubicBezTo>
                  <a:pt x="634969" y="2700356"/>
                  <a:pt x="390363" y="2276685"/>
                  <a:pt x="500806" y="1864505"/>
                </a:cubicBezTo>
                <a:cubicBezTo>
                  <a:pt x="611249" y="1452326"/>
                  <a:pt x="1034920" y="1207720"/>
                  <a:pt x="1447099" y="1318163"/>
                </a:cubicBezTo>
                <a:close/>
                <a:moveTo>
                  <a:pt x="1476725" y="1207597"/>
                </a:moveTo>
                <a:cubicBezTo>
                  <a:pt x="1003481" y="1080792"/>
                  <a:pt x="517045" y="1361635"/>
                  <a:pt x="390240" y="1834879"/>
                </a:cubicBezTo>
                <a:cubicBezTo>
                  <a:pt x="263435" y="2308124"/>
                  <a:pt x="544279" y="2794559"/>
                  <a:pt x="1017523" y="2921365"/>
                </a:cubicBezTo>
                <a:cubicBezTo>
                  <a:pt x="1490767" y="3048170"/>
                  <a:pt x="1977202" y="2767326"/>
                  <a:pt x="2104008" y="2294082"/>
                </a:cubicBezTo>
                <a:cubicBezTo>
                  <a:pt x="2230813" y="1820838"/>
                  <a:pt x="1949969" y="1334403"/>
                  <a:pt x="1476725" y="1207597"/>
                </a:cubicBezTo>
                <a:close/>
                <a:moveTo>
                  <a:pt x="3290290" y="1590224"/>
                </a:moveTo>
                <a:cubicBezTo>
                  <a:pt x="3269727" y="1586016"/>
                  <a:pt x="3248437" y="1583806"/>
                  <a:pt x="3226630" y="1583806"/>
                </a:cubicBezTo>
                <a:cubicBezTo>
                  <a:pt x="3052179" y="1583806"/>
                  <a:pt x="2910758" y="1725227"/>
                  <a:pt x="2910758" y="1899678"/>
                </a:cubicBezTo>
                <a:cubicBezTo>
                  <a:pt x="2910758" y="2074130"/>
                  <a:pt x="3052179" y="2215551"/>
                  <a:pt x="3226630" y="2215550"/>
                </a:cubicBezTo>
                <a:cubicBezTo>
                  <a:pt x="3401082" y="2215551"/>
                  <a:pt x="3542503" y="2074130"/>
                  <a:pt x="3542502" y="1899678"/>
                </a:cubicBezTo>
                <a:cubicBezTo>
                  <a:pt x="3542503" y="1747033"/>
                  <a:pt x="3434228" y="1619677"/>
                  <a:pt x="3290290" y="1590224"/>
                </a:cubicBezTo>
                <a:close/>
                <a:moveTo>
                  <a:pt x="3334055" y="1377473"/>
                </a:moveTo>
                <a:cubicBezTo>
                  <a:pt x="3576950" y="1427177"/>
                  <a:pt x="3759665" y="1642090"/>
                  <a:pt x="3759665" y="1899678"/>
                </a:cubicBezTo>
                <a:cubicBezTo>
                  <a:pt x="3759665" y="2194064"/>
                  <a:pt x="3521017" y="2432713"/>
                  <a:pt x="3226630" y="2432713"/>
                </a:cubicBezTo>
                <a:cubicBezTo>
                  <a:pt x="2932244" y="2432712"/>
                  <a:pt x="2693596" y="2194065"/>
                  <a:pt x="2693596" y="1899678"/>
                </a:cubicBezTo>
                <a:cubicBezTo>
                  <a:pt x="2693596" y="1605292"/>
                  <a:pt x="2932244" y="1366644"/>
                  <a:pt x="3226630" y="1366644"/>
                </a:cubicBezTo>
                <a:cubicBezTo>
                  <a:pt x="3263429" y="1366644"/>
                  <a:pt x="3299356" y="1370373"/>
                  <a:pt x="3334055" y="1377473"/>
                </a:cubicBezTo>
                <a:close/>
                <a:moveTo>
                  <a:pt x="1391137" y="789478"/>
                </a:moveTo>
                <a:lnTo>
                  <a:pt x="1759910" y="888290"/>
                </a:lnTo>
                <a:lnTo>
                  <a:pt x="1754625" y="1202375"/>
                </a:lnTo>
                <a:lnTo>
                  <a:pt x="1744979" y="1199790"/>
                </a:lnTo>
                <a:cubicBezTo>
                  <a:pt x="1823578" y="1244024"/>
                  <a:pt x="1894617" y="1298265"/>
                  <a:pt x="1954704" y="1362586"/>
                </a:cubicBezTo>
                <a:lnTo>
                  <a:pt x="2234317" y="1293059"/>
                </a:lnTo>
                <a:lnTo>
                  <a:pt x="2413554" y="1630152"/>
                </a:lnTo>
                <a:lnTo>
                  <a:pt x="2214321" y="1809770"/>
                </a:lnTo>
                <a:cubicBezTo>
                  <a:pt x="2239296" y="1900740"/>
                  <a:pt x="2251067" y="1995997"/>
                  <a:pt x="2246841" y="2092825"/>
                </a:cubicBezTo>
                <a:lnTo>
                  <a:pt x="2495698" y="2230974"/>
                </a:lnTo>
                <a:lnTo>
                  <a:pt x="2396885" y="2599747"/>
                </a:lnTo>
                <a:lnTo>
                  <a:pt x="2094912" y="2594668"/>
                </a:lnTo>
                <a:cubicBezTo>
                  <a:pt x="2056732" y="2658461"/>
                  <a:pt x="2010475" y="2715996"/>
                  <a:pt x="1958644" y="2767359"/>
                </a:cubicBezTo>
                <a:lnTo>
                  <a:pt x="2057814" y="3026193"/>
                </a:lnTo>
                <a:lnTo>
                  <a:pt x="1745078" y="3245174"/>
                </a:lnTo>
                <a:lnTo>
                  <a:pt x="1507869" y="3039237"/>
                </a:lnTo>
                <a:lnTo>
                  <a:pt x="1536736" y="3019025"/>
                </a:lnTo>
                <a:cubicBezTo>
                  <a:pt x="1445878" y="3048429"/>
                  <a:pt x="1349798" y="3062567"/>
                  <a:pt x="1251837" y="3062021"/>
                </a:cubicBezTo>
                <a:lnTo>
                  <a:pt x="1108065" y="3321003"/>
                </a:lnTo>
                <a:lnTo>
                  <a:pt x="739291" y="3222191"/>
                </a:lnTo>
                <a:lnTo>
                  <a:pt x="744274" y="2926021"/>
                </a:lnTo>
                <a:cubicBezTo>
                  <a:pt x="666128" y="2881484"/>
                  <a:pt x="595548" y="2827017"/>
                  <a:pt x="535891" y="2762576"/>
                </a:cubicBezTo>
                <a:lnTo>
                  <a:pt x="540671" y="2772825"/>
                </a:lnTo>
                <a:lnTo>
                  <a:pt x="232276" y="2832568"/>
                </a:lnTo>
                <a:lnTo>
                  <a:pt x="70927" y="2486556"/>
                </a:lnTo>
                <a:lnTo>
                  <a:pt x="279495" y="2317444"/>
                </a:lnTo>
                <a:cubicBezTo>
                  <a:pt x="257233" y="2235849"/>
                  <a:pt x="245603" y="2150814"/>
                  <a:pt x="245586" y="2064274"/>
                </a:cubicBezTo>
                <a:lnTo>
                  <a:pt x="0" y="1927940"/>
                </a:lnTo>
                <a:lnTo>
                  <a:pt x="98812" y="1559167"/>
                </a:lnTo>
                <a:lnTo>
                  <a:pt x="380240" y="1563901"/>
                </a:lnTo>
                <a:cubicBezTo>
                  <a:pt x="418421" y="1496524"/>
                  <a:pt x="464524" y="1435092"/>
                  <a:pt x="516679" y="1380105"/>
                </a:cubicBezTo>
                <a:lnTo>
                  <a:pt x="422419" y="1089378"/>
                </a:lnTo>
                <a:lnTo>
                  <a:pt x="746189" y="887063"/>
                </a:lnTo>
                <a:lnTo>
                  <a:pt x="972292" y="1105134"/>
                </a:lnTo>
                <a:lnTo>
                  <a:pt x="970019" y="1106554"/>
                </a:lnTo>
                <a:cubicBezTo>
                  <a:pt x="1058903" y="1078586"/>
                  <a:pt x="1152743" y="1065659"/>
                  <a:pt x="1248316" y="1066709"/>
                </a:cubicBezTo>
                <a:lnTo>
                  <a:pt x="1238669" y="1064125"/>
                </a:lnTo>
                <a:close/>
                <a:moveTo>
                  <a:pt x="3349970" y="1300109"/>
                </a:moveTo>
                <a:cubicBezTo>
                  <a:pt x="3310130" y="1291957"/>
                  <a:pt x="3268880" y="1287676"/>
                  <a:pt x="3226630" y="1287676"/>
                </a:cubicBezTo>
                <a:cubicBezTo>
                  <a:pt x="2888631" y="1287676"/>
                  <a:pt x="2614628" y="1561679"/>
                  <a:pt x="2614628" y="1899678"/>
                </a:cubicBezTo>
                <a:cubicBezTo>
                  <a:pt x="2614628" y="2237678"/>
                  <a:pt x="2888630" y="2511680"/>
                  <a:pt x="3226630" y="2511681"/>
                </a:cubicBezTo>
                <a:cubicBezTo>
                  <a:pt x="3564630" y="2511681"/>
                  <a:pt x="3838633" y="2237678"/>
                  <a:pt x="3838633" y="1899678"/>
                </a:cubicBezTo>
                <a:cubicBezTo>
                  <a:pt x="3838632" y="1603928"/>
                  <a:pt x="3628849" y="1357176"/>
                  <a:pt x="3349970" y="1300109"/>
                </a:cubicBezTo>
                <a:close/>
                <a:moveTo>
                  <a:pt x="3358324" y="1024334"/>
                </a:moveTo>
                <a:lnTo>
                  <a:pt x="3410883" y="1234575"/>
                </a:lnTo>
                <a:lnTo>
                  <a:pt x="3403994" y="1234575"/>
                </a:lnTo>
                <a:cubicBezTo>
                  <a:pt x="3464268" y="1250018"/>
                  <a:pt x="3521292" y="1273478"/>
                  <a:pt x="3572818" y="1305612"/>
                </a:cubicBezTo>
                <a:lnTo>
                  <a:pt x="3746730" y="1209354"/>
                </a:lnTo>
                <a:lnTo>
                  <a:pt x="3926358" y="1401981"/>
                </a:lnTo>
                <a:lnTo>
                  <a:pt x="3825667" y="1557247"/>
                </a:lnTo>
                <a:cubicBezTo>
                  <a:pt x="3858552" y="1613408"/>
                  <a:pt x="3883404" y="1674784"/>
                  <a:pt x="3897877" y="1740062"/>
                </a:cubicBezTo>
                <a:lnTo>
                  <a:pt x="4088377" y="1787686"/>
                </a:lnTo>
                <a:lnTo>
                  <a:pt x="4088377" y="2051071"/>
                </a:lnTo>
                <a:lnTo>
                  <a:pt x="3886243" y="2101605"/>
                </a:lnTo>
                <a:cubicBezTo>
                  <a:pt x="3872191" y="2150933"/>
                  <a:pt x="3851639" y="2197531"/>
                  <a:pt x="3826272" y="2241013"/>
                </a:cubicBezTo>
                <a:lnTo>
                  <a:pt x="3938572" y="2395786"/>
                </a:lnTo>
                <a:lnTo>
                  <a:pt x="3769272" y="2597551"/>
                </a:lnTo>
                <a:lnTo>
                  <a:pt x="3574432" y="2502674"/>
                </a:lnTo>
                <a:lnTo>
                  <a:pt x="3590059" y="2484050"/>
                </a:lnTo>
                <a:cubicBezTo>
                  <a:pt x="3534764" y="2519868"/>
                  <a:pt x="3473263" y="2546445"/>
                  <a:pt x="3407886" y="2563572"/>
                </a:cubicBezTo>
                <a:lnTo>
                  <a:pt x="3358323" y="2761823"/>
                </a:lnTo>
                <a:lnTo>
                  <a:pt x="3094938" y="2761823"/>
                </a:lnTo>
                <a:lnTo>
                  <a:pt x="3045375" y="2563574"/>
                </a:lnTo>
                <a:cubicBezTo>
                  <a:pt x="2985349" y="2547848"/>
                  <a:pt x="2928591" y="2524155"/>
                  <a:pt x="2877330" y="2491865"/>
                </a:cubicBezTo>
                <a:lnTo>
                  <a:pt x="2882346" y="2497841"/>
                </a:lnTo>
                <a:lnTo>
                  <a:pt x="2687507" y="2592718"/>
                </a:lnTo>
                <a:lnTo>
                  <a:pt x="2518206" y="2390954"/>
                </a:lnTo>
                <a:lnTo>
                  <a:pt x="2626994" y="2241021"/>
                </a:lnTo>
                <a:cubicBezTo>
                  <a:pt x="2597591" y="2190623"/>
                  <a:pt x="2574657" y="2136035"/>
                  <a:pt x="2559194" y="2078370"/>
                </a:cubicBezTo>
                <a:lnTo>
                  <a:pt x="2371198" y="2031371"/>
                </a:lnTo>
                <a:lnTo>
                  <a:pt x="2371198" y="1767986"/>
                </a:lnTo>
                <a:lnTo>
                  <a:pt x="2559579" y="1720890"/>
                </a:lnTo>
                <a:cubicBezTo>
                  <a:pt x="2572992" y="1669175"/>
                  <a:pt x="2592745" y="1620006"/>
                  <a:pt x="2617681" y="1574051"/>
                </a:cubicBezTo>
                <a:lnTo>
                  <a:pt x="2502958" y="1397149"/>
                </a:lnTo>
                <a:lnTo>
                  <a:pt x="2682587" y="1204520"/>
                </a:lnTo>
                <a:lnTo>
                  <a:pt x="2872193" y="1309466"/>
                </a:lnTo>
                <a:lnTo>
                  <a:pt x="2870932" y="1310818"/>
                </a:lnTo>
                <a:cubicBezTo>
                  <a:pt x="2925169" y="1276310"/>
                  <a:pt x="2985393" y="1250941"/>
                  <a:pt x="3049268" y="1234575"/>
                </a:cubicBezTo>
                <a:lnTo>
                  <a:pt x="3042378" y="1234576"/>
                </a:lnTo>
                <a:lnTo>
                  <a:pt x="3094939" y="1024334"/>
                </a:lnTo>
                <a:close/>
                <a:moveTo>
                  <a:pt x="2786480" y="402820"/>
                </a:moveTo>
                <a:cubicBezTo>
                  <a:pt x="2745900" y="389943"/>
                  <a:pt x="2701172" y="388627"/>
                  <a:pt x="2657264" y="401580"/>
                </a:cubicBezTo>
                <a:cubicBezTo>
                  <a:pt x="2540176" y="436121"/>
                  <a:pt x="2473258" y="559041"/>
                  <a:pt x="2507800" y="676128"/>
                </a:cubicBezTo>
                <a:cubicBezTo>
                  <a:pt x="2542340" y="793216"/>
                  <a:pt x="2665260" y="860133"/>
                  <a:pt x="2782348" y="825592"/>
                </a:cubicBezTo>
                <a:cubicBezTo>
                  <a:pt x="2899435" y="791051"/>
                  <a:pt x="2966353" y="668132"/>
                  <a:pt x="2931812" y="551045"/>
                </a:cubicBezTo>
                <a:cubicBezTo>
                  <a:pt x="2910223" y="477864"/>
                  <a:pt x="2854113" y="424282"/>
                  <a:pt x="2786480" y="402820"/>
                </a:cubicBezTo>
                <a:close/>
                <a:moveTo>
                  <a:pt x="2932202" y="47278"/>
                </a:moveTo>
                <a:lnTo>
                  <a:pt x="3090904" y="140999"/>
                </a:lnTo>
                <a:lnTo>
                  <a:pt x="3054065" y="265147"/>
                </a:lnTo>
                <a:cubicBezTo>
                  <a:pt x="3087256" y="296329"/>
                  <a:pt x="3116089" y="332603"/>
                  <a:pt x="3138727" y="373550"/>
                </a:cubicBezTo>
                <a:lnTo>
                  <a:pt x="3276016" y="367796"/>
                </a:lnTo>
                <a:lnTo>
                  <a:pt x="3328165" y="544574"/>
                </a:lnTo>
                <a:lnTo>
                  <a:pt x="3202503" y="618514"/>
                </a:lnTo>
                <a:cubicBezTo>
                  <a:pt x="3202838" y="654403"/>
                  <a:pt x="3198271" y="689748"/>
                  <a:pt x="3189855" y="723955"/>
                </a:cubicBezTo>
                <a:lnTo>
                  <a:pt x="3295873" y="805599"/>
                </a:lnTo>
                <a:lnTo>
                  <a:pt x="3222192" y="974540"/>
                </a:lnTo>
                <a:lnTo>
                  <a:pt x="3072634" y="949439"/>
                </a:lnTo>
                <a:lnTo>
                  <a:pt x="3079435" y="933845"/>
                </a:lnTo>
                <a:cubicBezTo>
                  <a:pt x="3049413" y="968833"/>
                  <a:pt x="3013398" y="998848"/>
                  <a:pt x="2972910" y="1023288"/>
                </a:cubicBezTo>
                <a:lnTo>
                  <a:pt x="2978897" y="1166163"/>
                </a:lnTo>
                <a:lnTo>
                  <a:pt x="2802119" y="1218312"/>
                </a:lnTo>
                <a:lnTo>
                  <a:pt x="2729602" y="1095065"/>
                </a:lnTo>
                <a:cubicBezTo>
                  <a:pt x="2686199" y="1096396"/>
                  <a:pt x="2643414" y="1091732"/>
                  <a:pt x="2602615" y="1080209"/>
                </a:cubicBezTo>
                <a:lnTo>
                  <a:pt x="2607165" y="1083226"/>
                </a:lnTo>
                <a:lnTo>
                  <a:pt x="2495179" y="1185484"/>
                </a:lnTo>
                <a:lnTo>
                  <a:pt x="2341599" y="1083585"/>
                </a:lnTo>
                <a:lnTo>
                  <a:pt x="2384929" y="961414"/>
                </a:lnTo>
                <a:cubicBezTo>
                  <a:pt x="2355215" y="933409"/>
                  <a:pt x="2329015" y="901312"/>
                  <a:pt x="2307218" y="865670"/>
                </a:cubicBezTo>
                <a:lnTo>
                  <a:pt x="2171734" y="871348"/>
                </a:lnTo>
                <a:lnTo>
                  <a:pt x="2119584" y="694571"/>
                </a:lnTo>
                <a:lnTo>
                  <a:pt x="2236697" y="625662"/>
                </a:lnTo>
                <a:cubicBezTo>
                  <a:pt x="2235459" y="588297"/>
                  <a:pt x="2238982" y="551385"/>
                  <a:pt x="2246620" y="515603"/>
                </a:cubicBezTo>
                <a:lnTo>
                  <a:pt x="2134594" y="419585"/>
                </a:lnTo>
                <a:lnTo>
                  <a:pt x="2217016" y="254732"/>
                </a:lnTo>
                <a:lnTo>
                  <a:pt x="2365055" y="287627"/>
                </a:lnTo>
                <a:lnTo>
                  <a:pt x="2364476" y="288784"/>
                </a:lnTo>
                <a:cubicBezTo>
                  <a:pt x="2394046" y="254885"/>
                  <a:pt x="2429444" y="225933"/>
                  <a:pt x="2469075" y="202302"/>
                </a:cubicBezTo>
                <a:lnTo>
                  <a:pt x="2464452" y="203666"/>
                </a:lnTo>
                <a:lnTo>
                  <a:pt x="2458102" y="52150"/>
                </a:lnTo>
                <a:lnTo>
                  <a:pt x="2634880" y="0"/>
                </a:lnTo>
                <a:lnTo>
                  <a:pt x="2711784" y="130703"/>
                </a:lnTo>
                <a:lnTo>
                  <a:pt x="2707159" y="132067"/>
                </a:lnTo>
                <a:cubicBezTo>
                  <a:pt x="2750672" y="130497"/>
                  <a:pt x="2793590" y="134953"/>
                  <a:pt x="2834535" y="146319"/>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grpSp>
        <p:nvGrpSpPr>
          <p:cNvPr id="22" name="Group 21">
            <a:extLst>
              <a:ext uri="{FF2B5EF4-FFF2-40B4-BE49-F238E27FC236}">
                <a16:creationId xmlns:a16="http://schemas.microsoft.com/office/drawing/2014/main" id="{73769D8C-5BB8-4478-930A-19D7605C0998}"/>
              </a:ext>
            </a:extLst>
          </p:cNvPr>
          <p:cNvGrpSpPr/>
          <p:nvPr/>
        </p:nvGrpSpPr>
        <p:grpSpPr>
          <a:xfrm>
            <a:off x="8591539" y="3897422"/>
            <a:ext cx="2818186" cy="863358"/>
            <a:chOff x="803640" y="3362835"/>
            <a:chExt cx="2059657" cy="863358"/>
          </a:xfrm>
        </p:grpSpPr>
        <p:sp>
          <p:nvSpPr>
            <p:cNvPr id="23" name="TextBox 22">
              <a:extLst>
                <a:ext uri="{FF2B5EF4-FFF2-40B4-BE49-F238E27FC236}">
                  <a16:creationId xmlns:a16="http://schemas.microsoft.com/office/drawing/2014/main" id="{EBF43B5B-6FF1-44FB-97A4-938011302A96}"/>
                </a:ext>
              </a:extLst>
            </p:cNvPr>
            <p:cNvSpPr txBox="1"/>
            <p:nvPr/>
          </p:nvSpPr>
          <p:spPr>
            <a:xfrm>
              <a:off x="803640" y="3579862"/>
              <a:ext cx="2059657" cy="646331"/>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You can simply impress your audience and add a unique zing and appeal to your Presentations.   </a:t>
              </a:r>
              <a:endParaRPr lang="ko-KR" altLang="en-US" sz="1200" dirty="0">
                <a:solidFill>
                  <a:schemeClr val="tx1">
                    <a:lumMod val="75000"/>
                    <a:lumOff val="25000"/>
                  </a:schemeClr>
                </a:solidFill>
                <a:cs typeface="Arial" pitchFamily="34" charset="0"/>
              </a:endParaRPr>
            </a:p>
          </p:txBody>
        </p:sp>
        <p:sp>
          <p:nvSpPr>
            <p:cNvPr id="24" name="TextBox 23">
              <a:extLst>
                <a:ext uri="{FF2B5EF4-FFF2-40B4-BE49-F238E27FC236}">
                  <a16:creationId xmlns:a16="http://schemas.microsoft.com/office/drawing/2014/main" id="{91BEBFF5-00A1-44BB-B68A-F45867E5F4EB}"/>
                </a:ext>
              </a:extLst>
            </p:cNvPr>
            <p:cNvSpPr txBox="1"/>
            <p:nvPr/>
          </p:nvSpPr>
          <p:spPr>
            <a:xfrm>
              <a:off x="803640" y="3362835"/>
              <a:ext cx="2059657" cy="276999"/>
            </a:xfrm>
            <a:prstGeom prst="rect">
              <a:avLst/>
            </a:prstGeom>
            <a:noFill/>
          </p:spPr>
          <p:txBody>
            <a:bodyPr wrap="square" rtlCol="0">
              <a:spAutoFit/>
            </a:bodyPr>
            <a:lstStyle/>
            <a:p>
              <a:r>
                <a:rPr lang="en-US" altLang="ko-KR" sz="1200" b="1" dirty="0">
                  <a:solidFill>
                    <a:schemeClr val="tx1">
                      <a:lumMod val="75000"/>
                      <a:lumOff val="25000"/>
                    </a:schemeClr>
                  </a:solidFill>
                  <a:cs typeface="Arial" pitchFamily="34" charset="0"/>
                </a:rPr>
                <a:t>Your Text  Here</a:t>
              </a:r>
              <a:endParaRPr lang="ko-KR" altLang="en-US" sz="1200" b="1" dirty="0">
                <a:solidFill>
                  <a:schemeClr val="tx1">
                    <a:lumMod val="75000"/>
                    <a:lumOff val="25000"/>
                  </a:schemeClr>
                </a:solidFill>
                <a:cs typeface="Arial" pitchFamily="34" charset="0"/>
              </a:endParaRPr>
            </a:p>
          </p:txBody>
        </p:sp>
      </p:grpSp>
      <p:grpSp>
        <p:nvGrpSpPr>
          <p:cNvPr id="25" name="Group 24">
            <a:extLst>
              <a:ext uri="{FF2B5EF4-FFF2-40B4-BE49-F238E27FC236}">
                <a16:creationId xmlns:a16="http://schemas.microsoft.com/office/drawing/2014/main" id="{B97DCADB-ECDF-4297-AABC-63831637B8B8}"/>
              </a:ext>
            </a:extLst>
          </p:cNvPr>
          <p:cNvGrpSpPr/>
          <p:nvPr/>
        </p:nvGrpSpPr>
        <p:grpSpPr>
          <a:xfrm>
            <a:off x="761297" y="3897423"/>
            <a:ext cx="2941607" cy="863358"/>
            <a:chOff x="803640" y="3362835"/>
            <a:chExt cx="2059657" cy="863358"/>
          </a:xfrm>
        </p:grpSpPr>
        <p:sp>
          <p:nvSpPr>
            <p:cNvPr id="26" name="TextBox 25">
              <a:extLst>
                <a:ext uri="{FF2B5EF4-FFF2-40B4-BE49-F238E27FC236}">
                  <a16:creationId xmlns:a16="http://schemas.microsoft.com/office/drawing/2014/main" id="{A51A2843-941E-4796-82E1-9F015B3A2C0A}"/>
                </a:ext>
              </a:extLst>
            </p:cNvPr>
            <p:cNvSpPr txBox="1"/>
            <p:nvPr/>
          </p:nvSpPr>
          <p:spPr>
            <a:xfrm>
              <a:off x="803640" y="3579862"/>
              <a:ext cx="2059657" cy="646331"/>
            </a:xfrm>
            <a:prstGeom prst="rect">
              <a:avLst/>
            </a:prstGeom>
            <a:noFill/>
          </p:spPr>
          <p:txBody>
            <a:bodyPr wrap="square" rtlCol="0">
              <a:spAutoFit/>
            </a:bodyPr>
            <a:lstStyle/>
            <a:p>
              <a:pPr algn="r"/>
              <a:r>
                <a:rPr lang="en-US" altLang="ko-KR" sz="1200" dirty="0">
                  <a:solidFill>
                    <a:schemeClr val="tx1">
                      <a:lumMod val="75000"/>
                      <a:lumOff val="25000"/>
                    </a:schemeClr>
                  </a:solidFill>
                  <a:cs typeface="Arial" pitchFamily="34" charset="0"/>
                </a:rPr>
                <a:t>You can simply impress your audience and add a unique zing and appeal to your Presentations.  </a:t>
              </a:r>
              <a:endParaRPr lang="ko-KR" altLang="en-US" sz="1200" dirty="0">
                <a:solidFill>
                  <a:schemeClr val="tx1">
                    <a:lumMod val="75000"/>
                    <a:lumOff val="25000"/>
                  </a:schemeClr>
                </a:solidFill>
                <a:cs typeface="Arial" pitchFamily="34" charset="0"/>
              </a:endParaRPr>
            </a:p>
          </p:txBody>
        </p:sp>
        <p:sp>
          <p:nvSpPr>
            <p:cNvPr id="27" name="TextBox 26">
              <a:extLst>
                <a:ext uri="{FF2B5EF4-FFF2-40B4-BE49-F238E27FC236}">
                  <a16:creationId xmlns:a16="http://schemas.microsoft.com/office/drawing/2014/main" id="{1BAC6129-6C2B-4BB9-B6FB-2AFDB98D2E45}"/>
                </a:ext>
              </a:extLst>
            </p:cNvPr>
            <p:cNvSpPr txBox="1"/>
            <p:nvPr/>
          </p:nvSpPr>
          <p:spPr>
            <a:xfrm>
              <a:off x="803640" y="3362835"/>
              <a:ext cx="2059657" cy="276999"/>
            </a:xfrm>
            <a:prstGeom prst="rect">
              <a:avLst/>
            </a:prstGeom>
            <a:noFill/>
          </p:spPr>
          <p:txBody>
            <a:bodyPr wrap="square" rtlCol="0">
              <a:spAutoFit/>
            </a:bodyPr>
            <a:lstStyle/>
            <a:p>
              <a:pPr algn="r"/>
              <a:r>
                <a:rPr lang="en-US" altLang="ko-KR" sz="1200" b="1" dirty="0">
                  <a:solidFill>
                    <a:schemeClr val="tx1">
                      <a:lumMod val="75000"/>
                      <a:lumOff val="25000"/>
                    </a:schemeClr>
                  </a:solidFill>
                  <a:cs typeface="Arial" pitchFamily="34" charset="0"/>
                </a:rPr>
                <a:t>Your Text  Here</a:t>
              </a:r>
              <a:endParaRPr lang="ko-KR" altLang="en-US" sz="1200" b="1" dirty="0">
                <a:solidFill>
                  <a:schemeClr val="tx1">
                    <a:lumMod val="75000"/>
                    <a:lumOff val="25000"/>
                  </a:schemeClr>
                </a:solidFill>
                <a:cs typeface="Arial" pitchFamily="34" charset="0"/>
              </a:endParaRPr>
            </a:p>
          </p:txBody>
        </p:sp>
      </p:grpSp>
      <p:grpSp>
        <p:nvGrpSpPr>
          <p:cNvPr id="28" name="Group 27">
            <a:extLst>
              <a:ext uri="{FF2B5EF4-FFF2-40B4-BE49-F238E27FC236}">
                <a16:creationId xmlns:a16="http://schemas.microsoft.com/office/drawing/2014/main" id="{A57DD218-DB76-428A-A2EB-A9BC78DE687C}"/>
              </a:ext>
            </a:extLst>
          </p:cNvPr>
          <p:cNvGrpSpPr/>
          <p:nvPr/>
        </p:nvGrpSpPr>
        <p:grpSpPr>
          <a:xfrm>
            <a:off x="8591539" y="5085923"/>
            <a:ext cx="2818186" cy="863358"/>
            <a:chOff x="803640" y="3362835"/>
            <a:chExt cx="2059657" cy="863358"/>
          </a:xfrm>
        </p:grpSpPr>
        <p:sp>
          <p:nvSpPr>
            <p:cNvPr id="29" name="TextBox 28">
              <a:extLst>
                <a:ext uri="{FF2B5EF4-FFF2-40B4-BE49-F238E27FC236}">
                  <a16:creationId xmlns:a16="http://schemas.microsoft.com/office/drawing/2014/main" id="{A091D1E2-6CCF-4FB9-8D6C-EBA0C4A7B1F2}"/>
                </a:ext>
              </a:extLst>
            </p:cNvPr>
            <p:cNvSpPr txBox="1"/>
            <p:nvPr/>
          </p:nvSpPr>
          <p:spPr>
            <a:xfrm>
              <a:off x="803640" y="3579862"/>
              <a:ext cx="2059657" cy="646331"/>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You can simply impress your audience and add a unique zing and appeal to your Presentations.   </a:t>
              </a:r>
              <a:endParaRPr lang="ko-KR" altLang="en-US" sz="1200" dirty="0">
                <a:solidFill>
                  <a:schemeClr val="tx1">
                    <a:lumMod val="75000"/>
                    <a:lumOff val="25000"/>
                  </a:schemeClr>
                </a:solidFill>
                <a:cs typeface="Arial" pitchFamily="34" charset="0"/>
              </a:endParaRPr>
            </a:p>
          </p:txBody>
        </p:sp>
        <p:sp>
          <p:nvSpPr>
            <p:cNvPr id="30" name="TextBox 29">
              <a:extLst>
                <a:ext uri="{FF2B5EF4-FFF2-40B4-BE49-F238E27FC236}">
                  <a16:creationId xmlns:a16="http://schemas.microsoft.com/office/drawing/2014/main" id="{4EB737F8-B3F4-437C-957D-04035B5BC84B}"/>
                </a:ext>
              </a:extLst>
            </p:cNvPr>
            <p:cNvSpPr txBox="1"/>
            <p:nvPr/>
          </p:nvSpPr>
          <p:spPr>
            <a:xfrm>
              <a:off x="803640" y="3362835"/>
              <a:ext cx="2059657" cy="276999"/>
            </a:xfrm>
            <a:prstGeom prst="rect">
              <a:avLst/>
            </a:prstGeom>
            <a:noFill/>
          </p:spPr>
          <p:txBody>
            <a:bodyPr wrap="square" rtlCol="0">
              <a:spAutoFit/>
            </a:bodyPr>
            <a:lstStyle/>
            <a:p>
              <a:r>
                <a:rPr lang="en-US" altLang="ko-KR" sz="1200" b="1" dirty="0">
                  <a:solidFill>
                    <a:schemeClr val="tx1">
                      <a:lumMod val="75000"/>
                      <a:lumOff val="25000"/>
                    </a:schemeClr>
                  </a:solidFill>
                  <a:cs typeface="Arial" pitchFamily="34" charset="0"/>
                </a:rPr>
                <a:t>Your Text  Here</a:t>
              </a:r>
              <a:endParaRPr lang="ko-KR" altLang="en-US" sz="1200" b="1" dirty="0">
                <a:solidFill>
                  <a:schemeClr val="tx1">
                    <a:lumMod val="75000"/>
                    <a:lumOff val="25000"/>
                  </a:schemeClr>
                </a:solidFill>
                <a:cs typeface="Arial" pitchFamily="34" charset="0"/>
              </a:endParaRPr>
            </a:p>
          </p:txBody>
        </p:sp>
      </p:grpSp>
      <p:grpSp>
        <p:nvGrpSpPr>
          <p:cNvPr id="31" name="Group 30">
            <a:extLst>
              <a:ext uri="{FF2B5EF4-FFF2-40B4-BE49-F238E27FC236}">
                <a16:creationId xmlns:a16="http://schemas.microsoft.com/office/drawing/2014/main" id="{024CDC45-DB27-482B-BBB8-5BDD0C508E91}"/>
              </a:ext>
            </a:extLst>
          </p:cNvPr>
          <p:cNvGrpSpPr/>
          <p:nvPr/>
        </p:nvGrpSpPr>
        <p:grpSpPr>
          <a:xfrm>
            <a:off x="761297" y="5085924"/>
            <a:ext cx="2941607" cy="863358"/>
            <a:chOff x="803640" y="3362835"/>
            <a:chExt cx="2059657" cy="863358"/>
          </a:xfrm>
        </p:grpSpPr>
        <p:sp>
          <p:nvSpPr>
            <p:cNvPr id="32" name="TextBox 31">
              <a:extLst>
                <a:ext uri="{FF2B5EF4-FFF2-40B4-BE49-F238E27FC236}">
                  <a16:creationId xmlns:a16="http://schemas.microsoft.com/office/drawing/2014/main" id="{688A324F-C17E-424E-B0FB-70AAF6FC4FC6}"/>
                </a:ext>
              </a:extLst>
            </p:cNvPr>
            <p:cNvSpPr txBox="1"/>
            <p:nvPr/>
          </p:nvSpPr>
          <p:spPr>
            <a:xfrm>
              <a:off x="803640" y="3579862"/>
              <a:ext cx="2059657" cy="646331"/>
            </a:xfrm>
            <a:prstGeom prst="rect">
              <a:avLst/>
            </a:prstGeom>
            <a:noFill/>
          </p:spPr>
          <p:txBody>
            <a:bodyPr wrap="square" rtlCol="0">
              <a:spAutoFit/>
            </a:bodyPr>
            <a:lstStyle/>
            <a:p>
              <a:pPr algn="r"/>
              <a:r>
                <a:rPr lang="en-US" altLang="ko-KR" sz="1200" dirty="0">
                  <a:solidFill>
                    <a:schemeClr val="tx1">
                      <a:lumMod val="75000"/>
                      <a:lumOff val="25000"/>
                    </a:schemeClr>
                  </a:solidFill>
                  <a:cs typeface="Arial" pitchFamily="34" charset="0"/>
                </a:rPr>
                <a:t>You can simply impress your audience and add a unique zing and appeal to your Presentations.  </a:t>
              </a:r>
              <a:endParaRPr lang="ko-KR" altLang="en-US" sz="1200" dirty="0">
                <a:solidFill>
                  <a:schemeClr val="tx1">
                    <a:lumMod val="75000"/>
                    <a:lumOff val="25000"/>
                  </a:schemeClr>
                </a:solidFill>
                <a:cs typeface="Arial" pitchFamily="34" charset="0"/>
              </a:endParaRPr>
            </a:p>
          </p:txBody>
        </p:sp>
        <p:sp>
          <p:nvSpPr>
            <p:cNvPr id="33" name="TextBox 32">
              <a:extLst>
                <a:ext uri="{FF2B5EF4-FFF2-40B4-BE49-F238E27FC236}">
                  <a16:creationId xmlns:a16="http://schemas.microsoft.com/office/drawing/2014/main" id="{DE463E7B-AA5D-41CD-9432-894CF55105A6}"/>
                </a:ext>
              </a:extLst>
            </p:cNvPr>
            <p:cNvSpPr txBox="1"/>
            <p:nvPr/>
          </p:nvSpPr>
          <p:spPr>
            <a:xfrm>
              <a:off x="803640" y="3362835"/>
              <a:ext cx="2059657" cy="276999"/>
            </a:xfrm>
            <a:prstGeom prst="rect">
              <a:avLst/>
            </a:prstGeom>
            <a:noFill/>
          </p:spPr>
          <p:txBody>
            <a:bodyPr wrap="square" rtlCol="0">
              <a:spAutoFit/>
            </a:bodyPr>
            <a:lstStyle/>
            <a:p>
              <a:pPr algn="r"/>
              <a:r>
                <a:rPr lang="en-US" altLang="ko-KR" sz="1200" b="1" dirty="0">
                  <a:solidFill>
                    <a:schemeClr val="tx1">
                      <a:lumMod val="75000"/>
                      <a:lumOff val="25000"/>
                    </a:schemeClr>
                  </a:solidFill>
                  <a:cs typeface="Arial" pitchFamily="34" charset="0"/>
                </a:rPr>
                <a:t>Your Text  Here</a:t>
              </a:r>
              <a:endParaRPr lang="ko-KR" altLang="en-US" sz="1200" b="1" dirty="0">
                <a:solidFill>
                  <a:schemeClr val="tx1">
                    <a:lumMod val="75000"/>
                    <a:lumOff val="25000"/>
                  </a:schemeClr>
                </a:solidFill>
                <a:cs typeface="Arial" pitchFamily="34" charset="0"/>
              </a:endParaRPr>
            </a:p>
          </p:txBody>
        </p:sp>
      </p:grpSp>
    </p:spTree>
    <p:extLst>
      <p:ext uri="{BB962C8B-B14F-4D97-AF65-F5344CB8AC3E}">
        <p14:creationId xmlns:p14="http://schemas.microsoft.com/office/powerpoint/2010/main" val="400527168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735F7F3-C1B5-4B60-A00A-4EB618DDFB5A}"/>
              </a:ext>
            </a:extLst>
          </p:cNvPr>
          <p:cNvSpPr>
            <a:spLocks noGrp="1"/>
          </p:cNvSpPr>
          <p:nvPr>
            <p:ph type="body" sz="quarter" idx="10"/>
          </p:nvPr>
        </p:nvSpPr>
        <p:spPr/>
        <p:txBody>
          <a:bodyPr/>
          <a:lstStyle/>
          <a:p>
            <a:r>
              <a:rPr lang="en-US" dirty="0"/>
              <a:t>Infographic Style</a:t>
            </a:r>
          </a:p>
        </p:txBody>
      </p:sp>
      <p:grpSp>
        <p:nvGrpSpPr>
          <p:cNvPr id="3" name="Group 2">
            <a:extLst>
              <a:ext uri="{FF2B5EF4-FFF2-40B4-BE49-F238E27FC236}">
                <a16:creationId xmlns:a16="http://schemas.microsoft.com/office/drawing/2014/main" id="{DD6B98A9-0C6C-49DC-9BE0-158F650C88EE}"/>
              </a:ext>
            </a:extLst>
          </p:cNvPr>
          <p:cNvGrpSpPr/>
          <p:nvPr/>
        </p:nvGrpSpPr>
        <p:grpSpPr>
          <a:xfrm>
            <a:off x="4506948" y="2608286"/>
            <a:ext cx="3178106" cy="2947530"/>
            <a:chOff x="3419872" y="1527634"/>
            <a:chExt cx="3178988" cy="2203863"/>
          </a:xfrm>
        </p:grpSpPr>
        <p:sp>
          <p:nvSpPr>
            <p:cNvPr id="4" name="Right Arrow 7">
              <a:extLst>
                <a:ext uri="{FF2B5EF4-FFF2-40B4-BE49-F238E27FC236}">
                  <a16:creationId xmlns:a16="http://schemas.microsoft.com/office/drawing/2014/main" id="{12700ACC-D809-4A0C-B711-2EFDA9043DE5}"/>
                </a:ext>
              </a:extLst>
            </p:cNvPr>
            <p:cNvSpPr/>
            <p:nvPr/>
          </p:nvSpPr>
          <p:spPr>
            <a:xfrm>
              <a:off x="4582636" y="1527634"/>
              <a:ext cx="2016224" cy="1368152"/>
            </a:xfrm>
            <a:prstGeom prs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5" name="Right Arrow 8">
              <a:extLst>
                <a:ext uri="{FF2B5EF4-FFF2-40B4-BE49-F238E27FC236}">
                  <a16:creationId xmlns:a16="http://schemas.microsoft.com/office/drawing/2014/main" id="{62A209C8-8FBD-4A03-A655-0D95E69F8E7E}"/>
                </a:ext>
              </a:extLst>
            </p:cNvPr>
            <p:cNvSpPr/>
            <p:nvPr/>
          </p:nvSpPr>
          <p:spPr>
            <a:xfrm rot="10800000">
              <a:off x="3419872" y="2363345"/>
              <a:ext cx="2016224" cy="1368152"/>
            </a:xfrm>
            <a:prstGeom prst="righ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grpSp>
      <p:grpSp>
        <p:nvGrpSpPr>
          <p:cNvPr id="6" name="Group 5">
            <a:extLst>
              <a:ext uri="{FF2B5EF4-FFF2-40B4-BE49-F238E27FC236}">
                <a16:creationId xmlns:a16="http://schemas.microsoft.com/office/drawing/2014/main" id="{9D6F0FE9-CA9A-47FC-BD0F-C9AD3CFBD6DB}"/>
              </a:ext>
            </a:extLst>
          </p:cNvPr>
          <p:cNvGrpSpPr/>
          <p:nvPr/>
        </p:nvGrpSpPr>
        <p:grpSpPr>
          <a:xfrm>
            <a:off x="7839718" y="1872790"/>
            <a:ext cx="3295937" cy="1632044"/>
            <a:chOff x="2530759" y="1755462"/>
            <a:chExt cx="1681201" cy="1632044"/>
          </a:xfrm>
        </p:grpSpPr>
        <p:sp>
          <p:nvSpPr>
            <p:cNvPr id="7" name="TextBox 6">
              <a:extLst>
                <a:ext uri="{FF2B5EF4-FFF2-40B4-BE49-F238E27FC236}">
                  <a16:creationId xmlns:a16="http://schemas.microsoft.com/office/drawing/2014/main" id="{88EC7536-8D79-4C5D-98F2-0C1C7C749BA5}"/>
                </a:ext>
              </a:extLst>
            </p:cNvPr>
            <p:cNvSpPr txBox="1"/>
            <p:nvPr/>
          </p:nvSpPr>
          <p:spPr>
            <a:xfrm>
              <a:off x="2530759" y="2002511"/>
              <a:ext cx="1681201" cy="1384995"/>
            </a:xfrm>
            <a:prstGeom prst="rect">
              <a:avLst/>
            </a:prstGeom>
            <a:noFill/>
          </p:spPr>
          <p:txBody>
            <a:bodyPr wrap="square" rtlCol="0">
              <a:spAutoFit/>
            </a:bodyPr>
            <a:lstStyle/>
            <a:p>
              <a:pPr algn="r"/>
              <a:r>
                <a:rPr lang="en-US" altLang="ko-KR" sz="1200" dirty="0">
                  <a:solidFill>
                    <a:schemeClr val="tx1">
                      <a:lumMod val="75000"/>
                      <a:lumOff val="25000"/>
                    </a:schemeClr>
                  </a:solidFill>
                  <a:cs typeface="Arial" pitchFamily="34" charset="0"/>
                </a:rPr>
                <a:t>Get a modern PowerPoint  Presentation that is beautifully designed. I hope and I believe that this Template will your Time.</a:t>
              </a:r>
            </a:p>
            <a:p>
              <a:pPr algn="r"/>
              <a:endParaRPr lang="en-US" altLang="ko-KR" sz="1200" dirty="0">
                <a:solidFill>
                  <a:schemeClr val="tx1">
                    <a:lumMod val="75000"/>
                    <a:lumOff val="25000"/>
                  </a:schemeClr>
                </a:solidFill>
                <a:cs typeface="Arial" pitchFamily="34" charset="0"/>
              </a:endParaRPr>
            </a:p>
            <a:p>
              <a:pPr algn="r"/>
              <a:r>
                <a:rPr lang="en-US" altLang="ko-KR" sz="1200" dirty="0">
                  <a:solidFill>
                    <a:schemeClr val="tx1">
                      <a:lumMod val="75000"/>
                      <a:lumOff val="25000"/>
                    </a:schemeClr>
                  </a:solidFill>
                  <a:cs typeface="Arial" pitchFamily="34" charset="0"/>
                </a:rPr>
                <a:t>You can simply impress your audience and add a unique zing and appeal to your Reports. Easy to change colors, photos and Text.  </a:t>
              </a:r>
              <a:endParaRPr lang="ko-KR" altLang="en-US" sz="1200" dirty="0">
                <a:solidFill>
                  <a:schemeClr val="tx1">
                    <a:lumMod val="75000"/>
                    <a:lumOff val="25000"/>
                  </a:schemeClr>
                </a:solidFill>
                <a:cs typeface="Arial" pitchFamily="34" charset="0"/>
              </a:endParaRPr>
            </a:p>
          </p:txBody>
        </p:sp>
        <p:sp>
          <p:nvSpPr>
            <p:cNvPr id="8" name="TextBox 7">
              <a:extLst>
                <a:ext uri="{FF2B5EF4-FFF2-40B4-BE49-F238E27FC236}">
                  <a16:creationId xmlns:a16="http://schemas.microsoft.com/office/drawing/2014/main" id="{21D47262-F986-4D5E-82A4-031E0782D83A}"/>
                </a:ext>
              </a:extLst>
            </p:cNvPr>
            <p:cNvSpPr txBox="1"/>
            <p:nvPr/>
          </p:nvSpPr>
          <p:spPr>
            <a:xfrm>
              <a:off x="2530759" y="1755462"/>
              <a:ext cx="1681201" cy="307777"/>
            </a:xfrm>
            <a:prstGeom prst="rect">
              <a:avLst/>
            </a:prstGeom>
            <a:noFill/>
            <a:ln w="3175">
              <a:noFill/>
            </a:ln>
          </p:spPr>
          <p:txBody>
            <a:bodyPr wrap="square" rtlCol="0" anchor="ctr">
              <a:spAutoFit/>
            </a:bodyPr>
            <a:lstStyle/>
            <a:p>
              <a:pPr algn="r"/>
              <a:r>
                <a:rPr lang="en-US" altLang="ko-KR" sz="1400" b="1" dirty="0">
                  <a:solidFill>
                    <a:schemeClr val="tx1">
                      <a:lumMod val="75000"/>
                      <a:lumOff val="25000"/>
                    </a:schemeClr>
                  </a:solidFill>
                  <a:cs typeface="Arial" pitchFamily="34" charset="0"/>
                </a:rPr>
                <a:t>Content  Here</a:t>
              </a:r>
              <a:endParaRPr lang="ko-KR" altLang="en-US" sz="1400" b="1" dirty="0">
                <a:solidFill>
                  <a:schemeClr val="tx1">
                    <a:lumMod val="75000"/>
                    <a:lumOff val="25000"/>
                  </a:schemeClr>
                </a:solidFill>
                <a:cs typeface="Arial" pitchFamily="34" charset="0"/>
              </a:endParaRPr>
            </a:p>
          </p:txBody>
        </p:sp>
      </p:grpSp>
      <p:grpSp>
        <p:nvGrpSpPr>
          <p:cNvPr id="9" name="Group 8">
            <a:extLst>
              <a:ext uri="{FF2B5EF4-FFF2-40B4-BE49-F238E27FC236}">
                <a16:creationId xmlns:a16="http://schemas.microsoft.com/office/drawing/2014/main" id="{402F470F-0374-42D8-8B98-A38784523A66}"/>
              </a:ext>
            </a:extLst>
          </p:cNvPr>
          <p:cNvGrpSpPr/>
          <p:nvPr/>
        </p:nvGrpSpPr>
        <p:grpSpPr>
          <a:xfrm>
            <a:off x="979113" y="1872790"/>
            <a:ext cx="3295937" cy="1632044"/>
            <a:chOff x="2530759" y="1755462"/>
            <a:chExt cx="1681201" cy="1632044"/>
          </a:xfrm>
        </p:grpSpPr>
        <p:sp>
          <p:nvSpPr>
            <p:cNvPr id="10" name="TextBox 9">
              <a:extLst>
                <a:ext uri="{FF2B5EF4-FFF2-40B4-BE49-F238E27FC236}">
                  <a16:creationId xmlns:a16="http://schemas.microsoft.com/office/drawing/2014/main" id="{EFB076C5-8998-4334-A984-6EF75D58E105}"/>
                </a:ext>
              </a:extLst>
            </p:cNvPr>
            <p:cNvSpPr txBox="1"/>
            <p:nvPr/>
          </p:nvSpPr>
          <p:spPr>
            <a:xfrm>
              <a:off x="2530759" y="2002511"/>
              <a:ext cx="1681201" cy="1384995"/>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Get a modern PowerPoint  Presentation that is beautifully designed.  I hope and I believe that this Template will your Time.</a:t>
              </a:r>
            </a:p>
            <a:p>
              <a:endParaRPr lang="en-US" altLang="ko-KR" sz="1200" dirty="0">
                <a:solidFill>
                  <a:schemeClr val="tx1">
                    <a:lumMod val="75000"/>
                    <a:lumOff val="25000"/>
                  </a:schemeClr>
                </a:solidFill>
                <a:cs typeface="Arial" pitchFamily="34" charset="0"/>
              </a:endParaRPr>
            </a:p>
            <a:p>
              <a:r>
                <a:rPr lang="en-US" altLang="ko-KR" sz="1200" dirty="0">
                  <a:solidFill>
                    <a:schemeClr val="tx1">
                      <a:lumMod val="75000"/>
                      <a:lumOff val="25000"/>
                    </a:schemeClr>
                  </a:solidFill>
                  <a:cs typeface="Arial" pitchFamily="34" charset="0"/>
                </a:rPr>
                <a:t>You can simply impress your audience and add a unique zing and appeal to your Reports. Easy to change colors, photos and Text. </a:t>
              </a:r>
              <a:endParaRPr lang="ko-KR" altLang="en-US" sz="1200" dirty="0">
                <a:solidFill>
                  <a:schemeClr val="tx1">
                    <a:lumMod val="75000"/>
                    <a:lumOff val="25000"/>
                  </a:schemeClr>
                </a:solidFill>
                <a:cs typeface="Arial" pitchFamily="34" charset="0"/>
              </a:endParaRPr>
            </a:p>
          </p:txBody>
        </p:sp>
        <p:sp>
          <p:nvSpPr>
            <p:cNvPr id="11" name="TextBox 10">
              <a:extLst>
                <a:ext uri="{FF2B5EF4-FFF2-40B4-BE49-F238E27FC236}">
                  <a16:creationId xmlns:a16="http://schemas.microsoft.com/office/drawing/2014/main" id="{4E43E38B-C2F0-4AF1-9929-67B55D3C3C98}"/>
                </a:ext>
              </a:extLst>
            </p:cNvPr>
            <p:cNvSpPr txBox="1"/>
            <p:nvPr/>
          </p:nvSpPr>
          <p:spPr>
            <a:xfrm>
              <a:off x="2530759" y="1755462"/>
              <a:ext cx="1681201" cy="307777"/>
            </a:xfrm>
            <a:prstGeom prst="rect">
              <a:avLst/>
            </a:prstGeom>
            <a:noFill/>
            <a:ln w="3175">
              <a:noFill/>
            </a:ln>
          </p:spPr>
          <p:txBody>
            <a:bodyPr wrap="square" rtlCol="0" anchor="ctr">
              <a:spAutoFit/>
            </a:bodyPr>
            <a:lstStyle/>
            <a:p>
              <a:r>
                <a:rPr lang="en-US" altLang="ko-KR" sz="1400" b="1" dirty="0">
                  <a:solidFill>
                    <a:schemeClr val="tx1">
                      <a:lumMod val="75000"/>
                      <a:lumOff val="25000"/>
                    </a:schemeClr>
                  </a:solidFill>
                  <a:cs typeface="Arial" pitchFamily="34" charset="0"/>
                </a:rPr>
                <a:t>Content  Here</a:t>
              </a:r>
              <a:endParaRPr lang="ko-KR" altLang="en-US" sz="1400" b="1" dirty="0">
                <a:solidFill>
                  <a:schemeClr val="tx1">
                    <a:lumMod val="75000"/>
                    <a:lumOff val="25000"/>
                  </a:schemeClr>
                </a:solidFill>
                <a:cs typeface="Arial" pitchFamily="34" charset="0"/>
              </a:endParaRPr>
            </a:p>
          </p:txBody>
        </p:sp>
      </p:grpSp>
      <p:sp>
        <p:nvSpPr>
          <p:cNvPr id="12" name="TextBox 11">
            <a:extLst>
              <a:ext uri="{FF2B5EF4-FFF2-40B4-BE49-F238E27FC236}">
                <a16:creationId xmlns:a16="http://schemas.microsoft.com/office/drawing/2014/main" id="{2D97DFAB-973D-4BD5-8FF1-984D562F972A}"/>
              </a:ext>
            </a:extLst>
          </p:cNvPr>
          <p:cNvSpPr txBox="1"/>
          <p:nvPr/>
        </p:nvSpPr>
        <p:spPr>
          <a:xfrm>
            <a:off x="5772318" y="3221139"/>
            <a:ext cx="1478260" cy="584775"/>
          </a:xfrm>
          <a:prstGeom prst="rect">
            <a:avLst/>
          </a:prstGeom>
          <a:noFill/>
          <a:ln w="3175">
            <a:noFill/>
          </a:ln>
        </p:spPr>
        <p:txBody>
          <a:bodyPr wrap="square" rtlCol="0" anchor="ctr">
            <a:spAutoFit/>
          </a:bodyPr>
          <a:lstStyle/>
          <a:p>
            <a:r>
              <a:rPr lang="en-US" altLang="ko-KR" sz="1600" b="1" dirty="0">
                <a:solidFill>
                  <a:schemeClr val="bg1"/>
                </a:solidFill>
                <a:cs typeface="Arial" pitchFamily="34" charset="0"/>
              </a:rPr>
              <a:t>Content</a:t>
            </a:r>
          </a:p>
          <a:p>
            <a:r>
              <a:rPr lang="en-US" altLang="ko-KR" sz="1600" b="1" dirty="0">
                <a:solidFill>
                  <a:schemeClr val="bg1"/>
                </a:solidFill>
                <a:cs typeface="Arial" pitchFamily="34" charset="0"/>
              </a:rPr>
              <a:t>Here</a:t>
            </a:r>
            <a:endParaRPr lang="ko-KR" altLang="en-US" sz="1600" b="1" dirty="0">
              <a:solidFill>
                <a:schemeClr val="bg1"/>
              </a:solidFill>
              <a:cs typeface="Arial" pitchFamily="34" charset="0"/>
            </a:endParaRPr>
          </a:p>
        </p:txBody>
      </p:sp>
      <p:sp>
        <p:nvSpPr>
          <p:cNvPr id="13" name="TextBox 12">
            <a:extLst>
              <a:ext uri="{FF2B5EF4-FFF2-40B4-BE49-F238E27FC236}">
                <a16:creationId xmlns:a16="http://schemas.microsoft.com/office/drawing/2014/main" id="{F8AAA4E4-CB10-495A-B766-877899F8F784}"/>
              </a:ext>
            </a:extLst>
          </p:cNvPr>
          <p:cNvSpPr txBox="1"/>
          <p:nvPr/>
        </p:nvSpPr>
        <p:spPr>
          <a:xfrm>
            <a:off x="4874314" y="4329613"/>
            <a:ext cx="1546350" cy="584775"/>
          </a:xfrm>
          <a:prstGeom prst="rect">
            <a:avLst/>
          </a:prstGeom>
          <a:noFill/>
          <a:ln w="3175">
            <a:noFill/>
          </a:ln>
        </p:spPr>
        <p:txBody>
          <a:bodyPr wrap="square" rtlCol="0" anchor="ctr">
            <a:spAutoFit/>
          </a:bodyPr>
          <a:lstStyle/>
          <a:p>
            <a:pPr algn="r"/>
            <a:r>
              <a:rPr lang="en-US" altLang="ko-KR" sz="1600" b="1" dirty="0">
                <a:solidFill>
                  <a:schemeClr val="bg1"/>
                </a:solidFill>
                <a:cs typeface="Arial" pitchFamily="34" charset="0"/>
              </a:rPr>
              <a:t>Content</a:t>
            </a:r>
          </a:p>
          <a:p>
            <a:pPr algn="r"/>
            <a:r>
              <a:rPr lang="en-US" altLang="ko-KR" sz="1600" b="1" dirty="0">
                <a:solidFill>
                  <a:schemeClr val="bg1"/>
                </a:solidFill>
                <a:cs typeface="Arial" pitchFamily="34" charset="0"/>
              </a:rPr>
              <a:t>Here</a:t>
            </a:r>
            <a:endParaRPr lang="ko-KR" altLang="en-US" sz="1600" b="1" dirty="0">
              <a:solidFill>
                <a:schemeClr val="bg1"/>
              </a:solidFill>
              <a:cs typeface="Arial" pitchFamily="34" charset="0"/>
            </a:endParaRPr>
          </a:p>
        </p:txBody>
      </p:sp>
      <p:graphicFrame>
        <p:nvGraphicFramePr>
          <p:cNvPr id="14" name="Chart 13">
            <a:extLst>
              <a:ext uri="{FF2B5EF4-FFF2-40B4-BE49-F238E27FC236}">
                <a16:creationId xmlns:a16="http://schemas.microsoft.com/office/drawing/2014/main" id="{CA968502-943A-4157-8799-EEF6D7DA10BC}"/>
              </a:ext>
            </a:extLst>
          </p:cNvPr>
          <p:cNvGraphicFramePr/>
          <p:nvPr>
            <p:extLst>
              <p:ext uri="{D42A27DB-BD31-4B8C-83A1-F6EECF244321}">
                <p14:modId xmlns:p14="http://schemas.microsoft.com/office/powerpoint/2010/main" val="1082909084"/>
              </p:ext>
            </p:extLst>
          </p:nvPr>
        </p:nvGraphicFramePr>
        <p:xfrm>
          <a:off x="1102100" y="3667948"/>
          <a:ext cx="3049963" cy="256057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 name="Chart 14">
            <a:extLst>
              <a:ext uri="{FF2B5EF4-FFF2-40B4-BE49-F238E27FC236}">
                <a16:creationId xmlns:a16="http://schemas.microsoft.com/office/drawing/2014/main" id="{753C95B8-24B0-4839-91BB-9235EA4C677E}"/>
              </a:ext>
            </a:extLst>
          </p:cNvPr>
          <p:cNvGraphicFramePr/>
          <p:nvPr>
            <p:extLst>
              <p:ext uri="{D42A27DB-BD31-4B8C-83A1-F6EECF244321}">
                <p14:modId xmlns:p14="http://schemas.microsoft.com/office/powerpoint/2010/main" val="1574116923"/>
              </p:ext>
            </p:extLst>
          </p:nvPr>
        </p:nvGraphicFramePr>
        <p:xfrm>
          <a:off x="7962705" y="3667948"/>
          <a:ext cx="3049963" cy="256057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42802825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Title 1">
            <a:extLst>
              <a:ext uri="{FF2B5EF4-FFF2-40B4-BE49-F238E27FC236}">
                <a16:creationId xmlns:a16="http://schemas.microsoft.com/office/drawing/2014/main" id="{7CFFD8A8-FEBB-492F-B8FB-559C68E33356}"/>
              </a:ext>
            </a:extLst>
          </p:cNvPr>
          <p:cNvSpPr txBox="1">
            <a:spLocks/>
          </p:cNvSpPr>
          <p:nvPr/>
        </p:nvSpPr>
        <p:spPr>
          <a:xfrm>
            <a:off x="4860403" y="320199"/>
            <a:ext cx="5478753" cy="710877"/>
          </a:xfrm>
          <a:prstGeom prst="rect">
            <a:avLst/>
          </a:prstGeom>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ko-KR" sz="4800" b="1" dirty="0">
                <a:solidFill>
                  <a:schemeClr val="accent1"/>
                </a:solidFill>
                <a:cs typeface="Arial" pitchFamily="34" charset="0"/>
              </a:rPr>
              <a:t>AWESOME </a:t>
            </a:r>
            <a:r>
              <a:rPr lang="en-GB" altLang="ko-KR" sz="4800" b="1" dirty="0">
                <a:solidFill>
                  <a:schemeClr val="accent1"/>
                </a:solidFill>
                <a:cs typeface="Arial" pitchFamily="34" charset="0"/>
              </a:rPr>
              <a:t>S</a:t>
            </a:r>
            <a:r>
              <a:rPr lang="en-US" altLang="ko-KR" sz="4800" b="1" dirty="0">
                <a:solidFill>
                  <a:schemeClr val="accent1"/>
                </a:solidFill>
                <a:cs typeface="Arial" pitchFamily="34" charset="0"/>
              </a:rPr>
              <a:t>LIDE</a:t>
            </a:r>
            <a:endParaRPr lang="ko-KR" altLang="en-US" sz="4800" b="1" dirty="0">
              <a:solidFill>
                <a:schemeClr val="accent1"/>
              </a:solidFill>
              <a:cs typeface="Arial" pitchFamily="34" charset="0"/>
            </a:endParaRPr>
          </a:p>
        </p:txBody>
      </p:sp>
      <p:sp>
        <p:nvSpPr>
          <p:cNvPr id="53" name="Rectangle 5">
            <a:extLst>
              <a:ext uri="{FF2B5EF4-FFF2-40B4-BE49-F238E27FC236}">
                <a16:creationId xmlns:a16="http://schemas.microsoft.com/office/drawing/2014/main" id="{69CC6BD0-CB05-4780-A897-03FA155E551B}"/>
              </a:ext>
            </a:extLst>
          </p:cNvPr>
          <p:cNvSpPr/>
          <p:nvPr/>
        </p:nvSpPr>
        <p:spPr>
          <a:xfrm>
            <a:off x="4348264" y="3104964"/>
            <a:ext cx="7843736" cy="64807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rgbClr val="F5679D"/>
              </a:solidFill>
            </a:endParaRPr>
          </a:p>
        </p:txBody>
      </p:sp>
      <p:sp>
        <p:nvSpPr>
          <p:cNvPr id="54" name="Rectangle 1">
            <a:extLst>
              <a:ext uri="{FF2B5EF4-FFF2-40B4-BE49-F238E27FC236}">
                <a16:creationId xmlns:a16="http://schemas.microsoft.com/office/drawing/2014/main" id="{1C7E8B4E-7DB2-419F-ADD4-4CA59D94546D}"/>
              </a:ext>
            </a:extLst>
          </p:cNvPr>
          <p:cNvSpPr/>
          <p:nvPr/>
        </p:nvSpPr>
        <p:spPr>
          <a:xfrm>
            <a:off x="5100739" y="4069814"/>
            <a:ext cx="6339200" cy="2088232"/>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5" name="TextBox 54">
            <a:extLst>
              <a:ext uri="{FF2B5EF4-FFF2-40B4-BE49-F238E27FC236}">
                <a16:creationId xmlns:a16="http://schemas.microsoft.com/office/drawing/2014/main" id="{DA5D9C31-CE0C-491D-8861-54FC015E76AC}"/>
              </a:ext>
            </a:extLst>
          </p:cNvPr>
          <p:cNvSpPr txBox="1"/>
          <p:nvPr/>
        </p:nvSpPr>
        <p:spPr>
          <a:xfrm>
            <a:off x="5348389" y="4329100"/>
            <a:ext cx="5843416" cy="1569660"/>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You can simply impress your audience and add a unique zing and appeal to your Presentations. Easy to change colors, photos and Text. Get a modern PowerPoint  Presentation that is beautifully designed. You can simply impress your audience and add a unique zing and appeal to your Presentations. You can simply impress your audience and add a unique zing and appeal to your Presentations. </a:t>
            </a:r>
          </a:p>
          <a:p>
            <a:endParaRPr lang="en-US" altLang="ko-KR" sz="1200" dirty="0">
              <a:solidFill>
                <a:schemeClr val="tx1">
                  <a:lumMod val="75000"/>
                  <a:lumOff val="25000"/>
                </a:schemeClr>
              </a:solidFill>
              <a:cs typeface="Arial" pitchFamily="34" charset="0"/>
            </a:endParaRPr>
          </a:p>
          <a:p>
            <a:r>
              <a:rPr lang="en-US" altLang="ko-KR" sz="1200" dirty="0">
                <a:solidFill>
                  <a:schemeClr val="tx1">
                    <a:lumMod val="75000"/>
                    <a:lumOff val="25000"/>
                  </a:schemeClr>
                </a:solidFill>
                <a:cs typeface="Arial" pitchFamily="34" charset="0"/>
              </a:rPr>
              <a:t>You can simply impress your audience and add a unique zing and appeal to your Presentations. Easy to change colors, photos and Text. </a:t>
            </a:r>
            <a:endParaRPr lang="ko-KR" altLang="en-US" sz="1200" dirty="0">
              <a:solidFill>
                <a:schemeClr val="tx1">
                  <a:lumMod val="75000"/>
                  <a:lumOff val="25000"/>
                </a:schemeClr>
              </a:solidFill>
              <a:cs typeface="Arial" pitchFamily="34" charset="0"/>
            </a:endParaRPr>
          </a:p>
        </p:txBody>
      </p:sp>
      <p:sp>
        <p:nvSpPr>
          <p:cNvPr id="56" name="TextBox 55">
            <a:extLst>
              <a:ext uri="{FF2B5EF4-FFF2-40B4-BE49-F238E27FC236}">
                <a16:creationId xmlns:a16="http://schemas.microsoft.com/office/drawing/2014/main" id="{0A180E22-3927-4315-80F2-430AF6C664DA}"/>
              </a:ext>
            </a:extLst>
          </p:cNvPr>
          <p:cNvSpPr txBox="1"/>
          <p:nvPr/>
        </p:nvSpPr>
        <p:spPr>
          <a:xfrm>
            <a:off x="5100739" y="3275113"/>
            <a:ext cx="6339200" cy="307777"/>
          </a:xfrm>
          <a:prstGeom prst="rect">
            <a:avLst/>
          </a:prstGeom>
          <a:noFill/>
        </p:spPr>
        <p:txBody>
          <a:bodyPr wrap="square" rtlCol="0">
            <a:spAutoFit/>
          </a:bodyPr>
          <a:lstStyle/>
          <a:p>
            <a:pPr algn="ctr"/>
            <a:r>
              <a:rPr lang="en-US" altLang="ko-KR" sz="1400" b="1" dirty="0">
                <a:solidFill>
                  <a:schemeClr val="bg1"/>
                </a:solidFill>
                <a:cs typeface="Arial" pitchFamily="34" charset="0"/>
              </a:rPr>
              <a:t>Get a modern PowerPoint  Presentation that is beautifully designed.</a:t>
            </a:r>
            <a:endParaRPr lang="ko-KR" altLang="en-US" sz="1400" b="1" dirty="0">
              <a:solidFill>
                <a:schemeClr val="bg1"/>
              </a:solidFill>
              <a:cs typeface="Arial" pitchFamily="34" charset="0"/>
            </a:endParaRPr>
          </a:p>
        </p:txBody>
      </p:sp>
      <p:sp>
        <p:nvSpPr>
          <p:cNvPr id="57" name="TextBox 56">
            <a:extLst>
              <a:ext uri="{FF2B5EF4-FFF2-40B4-BE49-F238E27FC236}">
                <a16:creationId xmlns:a16="http://schemas.microsoft.com/office/drawing/2014/main" id="{6699D214-7D59-4B92-AE36-DC3056CBD04F}"/>
              </a:ext>
            </a:extLst>
          </p:cNvPr>
          <p:cNvSpPr txBox="1"/>
          <p:nvPr/>
        </p:nvSpPr>
        <p:spPr>
          <a:xfrm>
            <a:off x="4957873" y="2434469"/>
            <a:ext cx="6482066" cy="276999"/>
          </a:xfrm>
          <a:prstGeom prst="rect">
            <a:avLst/>
          </a:prstGeom>
          <a:noFill/>
        </p:spPr>
        <p:txBody>
          <a:bodyPr wrap="square" rtlCol="0" anchor="ctr">
            <a:spAutoFit/>
          </a:bodyPr>
          <a:lstStyle/>
          <a:p>
            <a:r>
              <a:rPr lang="en-GB" altLang="ko-KR" sz="1200" dirty="0">
                <a:cs typeface="Arial" pitchFamily="34" charset="0"/>
              </a:rPr>
              <a:t>L</a:t>
            </a:r>
            <a:r>
              <a:rPr lang="en-US" altLang="ko-KR" sz="1200" dirty="0">
                <a:cs typeface="Arial" pitchFamily="34" charset="0"/>
              </a:rPr>
              <a:t>OREM IPSUM DOLOR SIT AMET, CU USU AGAM INTEGRE IMPEDIT.</a:t>
            </a:r>
            <a:endParaRPr lang="ko-KR" altLang="en-US" sz="1200" dirty="0">
              <a:cs typeface="Arial" pitchFamily="34" charset="0"/>
            </a:endParaRPr>
          </a:p>
        </p:txBody>
      </p:sp>
      <p:sp>
        <p:nvSpPr>
          <p:cNvPr id="58" name="TextBox 57">
            <a:extLst>
              <a:ext uri="{FF2B5EF4-FFF2-40B4-BE49-F238E27FC236}">
                <a16:creationId xmlns:a16="http://schemas.microsoft.com/office/drawing/2014/main" id="{86086493-FA7B-47C3-900C-310309EE381E}"/>
              </a:ext>
            </a:extLst>
          </p:cNvPr>
          <p:cNvSpPr txBox="1"/>
          <p:nvPr/>
        </p:nvSpPr>
        <p:spPr>
          <a:xfrm>
            <a:off x="4957873" y="1516000"/>
            <a:ext cx="6482066" cy="830997"/>
          </a:xfrm>
          <a:prstGeom prst="rect">
            <a:avLst/>
          </a:prstGeom>
          <a:noFill/>
        </p:spPr>
        <p:txBody>
          <a:bodyPr wrap="square" rtlCol="0" anchor="ctr">
            <a:spAutoFit/>
          </a:bodyPr>
          <a:lstStyle/>
          <a:p>
            <a:r>
              <a:rPr lang="en-GB" altLang="ko-KR" sz="2400" dirty="0">
                <a:solidFill>
                  <a:schemeClr val="accent2"/>
                </a:solidFill>
                <a:cs typeface="Arial" pitchFamily="34" charset="0"/>
              </a:rPr>
              <a:t>L</a:t>
            </a:r>
            <a:r>
              <a:rPr lang="en-US" altLang="ko-KR" sz="2400" dirty="0">
                <a:solidFill>
                  <a:schemeClr val="accent2"/>
                </a:solidFill>
                <a:cs typeface="Arial" pitchFamily="34" charset="0"/>
              </a:rPr>
              <a:t>OREM IPSUM DOLOR SIT AMET, CU USU AGAM INTEGRE IMPEDIT.</a:t>
            </a:r>
            <a:endParaRPr lang="ko-KR" altLang="en-US" sz="2400" dirty="0">
              <a:solidFill>
                <a:schemeClr val="accent2"/>
              </a:solidFill>
              <a:cs typeface="Arial" pitchFamily="34" charset="0"/>
            </a:endParaRPr>
          </a:p>
        </p:txBody>
      </p:sp>
      <p:sp>
        <p:nvSpPr>
          <p:cNvPr id="3" name="Picture Placeholder 2">
            <a:extLst>
              <a:ext uri="{FF2B5EF4-FFF2-40B4-BE49-F238E27FC236}">
                <a16:creationId xmlns:a16="http://schemas.microsoft.com/office/drawing/2014/main" id="{C2DBAF54-0059-4566-AA9B-2074E910C194}"/>
              </a:ext>
            </a:extLst>
          </p:cNvPr>
          <p:cNvSpPr>
            <a:spLocks noGrp="1"/>
          </p:cNvSpPr>
          <p:nvPr>
            <p:ph type="pic" sz="quarter" idx="14"/>
          </p:nvPr>
        </p:nvSpPr>
        <p:spPr/>
      </p:sp>
    </p:spTree>
    <p:extLst>
      <p:ext uri="{BB962C8B-B14F-4D97-AF65-F5344CB8AC3E}">
        <p14:creationId xmlns:p14="http://schemas.microsoft.com/office/powerpoint/2010/main" val="387188525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735F7F3-C1B5-4B60-A00A-4EB618DDFB5A}"/>
              </a:ext>
            </a:extLst>
          </p:cNvPr>
          <p:cNvSpPr>
            <a:spLocks noGrp="1"/>
          </p:cNvSpPr>
          <p:nvPr>
            <p:ph type="body" sz="quarter" idx="10"/>
          </p:nvPr>
        </p:nvSpPr>
        <p:spPr/>
        <p:txBody>
          <a:bodyPr/>
          <a:lstStyle/>
          <a:p>
            <a:r>
              <a:rPr lang="en-US" dirty="0"/>
              <a:t>Infographic Style</a:t>
            </a:r>
          </a:p>
        </p:txBody>
      </p:sp>
      <p:sp>
        <p:nvSpPr>
          <p:cNvPr id="3" name="Rounded Rectangle 3">
            <a:extLst>
              <a:ext uri="{FF2B5EF4-FFF2-40B4-BE49-F238E27FC236}">
                <a16:creationId xmlns:a16="http://schemas.microsoft.com/office/drawing/2014/main" id="{78171BA1-ABA9-4D2E-95AB-427F03554699}"/>
              </a:ext>
            </a:extLst>
          </p:cNvPr>
          <p:cNvSpPr/>
          <p:nvPr/>
        </p:nvSpPr>
        <p:spPr>
          <a:xfrm>
            <a:off x="905346" y="4658632"/>
            <a:ext cx="2628000" cy="576064"/>
          </a:xfrm>
          <a:prstGeom prst="roundRect">
            <a:avLst>
              <a:gd name="adj" fmla="val 50000"/>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4" name="Rounded Rectangle 4">
            <a:extLst>
              <a:ext uri="{FF2B5EF4-FFF2-40B4-BE49-F238E27FC236}">
                <a16:creationId xmlns:a16="http://schemas.microsoft.com/office/drawing/2014/main" id="{29506C9B-4CB7-4B23-8DE7-69D6E353BB3A}"/>
              </a:ext>
            </a:extLst>
          </p:cNvPr>
          <p:cNvSpPr/>
          <p:nvPr/>
        </p:nvSpPr>
        <p:spPr>
          <a:xfrm rot="18600000">
            <a:off x="2793223" y="4327960"/>
            <a:ext cx="1440000" cy="576000"/>
          </a:xfrm>
          <a:prstGeom prst="roundRect">
            <a:avLst>
              <a:gd name="adj" fmla="val 50000"/>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5" name="Rounded Rectangle 11">
            <a:extLst>
              <a:ext uri="{FF2B5EF4-FFF2-40B4-BE49-F238E27FC236}">
                <a16:creationId xmlns:a16="http://schemas.microsoft.com/office/drawing/2014/main" id="{0551B686-F327-4345-A5BC-345D2B0DBA03}"/>
              </a:ext>
            </a:extLst>
          </p:cNvPr>
          <p:cNvSpPr/>
          <p:nvPr/>
        </p:nvSpPr>
        <p:spPr>
          <a:xfrm>
            <a:off x="3496682" y="3997076"/>
            <a:ext cx="2628000" cy="576064"/>
          </a:xfrm>
          <a:prstGeom prst="roundRect">
            <a:avLst>
              <a:gd name="adj" fmla="val 50000"/>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6" name="Rounded Rectangle 13">
            <a:extLst>
              <a:ext uri="{FF2B5EF4-FFF2-40B4-BE49-F238E27FC236}">
                <a16:creationId xmlns:a16="http://schemas.microsoft.com/office/drawing/2014/main" id="{C441C4E3-8F3B-4326-9995-DD57D3709FDC}"/>
              </a:ext>
            </a:extLst>
          </p:cNvPr>
          <p:cNvSpPr/>
          <p:nvPr/>
        </p:nvSpPr>
        <p:spPr>
          <a:xfrm>
            <a:off x="6088018" y="3335520"/>
            <a:ext cx="2628000" cy="576064"/>
          </a:xfrm>
          <a:prstGeom prst="roundRect">
            <a:avLst>
              <a:gd name="adj" fmla="val 50000"/>
            </a:avLst>
          </a:prstGeom>
          <a:solidFill>
            <a:schemeClr val="accent3">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7" name="Rounded Rectangle 15">
            <a:extLst>
              <a:ext uri="{FF2B5EF4-FFF2-40B4-BE49-F238E27FC236}">
                <a16:creationId xmlns:a16="http://schemas.microsoft.com/office/drawing/2014/main" id="{373B4191-E40E-4372-BD27-35F17D074432}"/>
              </a:ext>
            </a:extLst>
          </p:cNvPr>
          <p:cNvSpPr/>
          <p:nvPr/>
        </p:nvSpPr>
        <p:spPr>
          <a:xfrm>
            <a:off x="8703025" y="2673964"/>
            <a:ext cx="2628000" cy="576064"/>
          </a:xfrm>
          <a:prstGeom prst="roundRect">
            <a:avLst>
              <a:gd name="adj" fmla="val 50000"/>
            </a:avLst>
          </a:prstGeom>
          <a:solidFill>
            <a:schemeClr val="accent4">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nvGrpSpPr>
          <p:cNvPr id="8" name="Group 7">
            <a:extLst>
              <a:ext uri="{FF2B5EF4-FFF2-40B4-BE49-F238E27FC236}">
                <a16:creationId xmlns:a16="http://schemas.microsoft.com/office/drawing/2014/main" id="{2B678B04-924F-4467-BDE4-69F789009894}"/>
              </a:ext>
            </a:extLst>
          </p:cNvPr>
          <p:cNvGrpSpPr/>
          <p:nvPr/>
        </p:nvGrpSpPr>
        <p:grpSpPr>
          <a:xfrm>
            <a:off x="7579164" y="1826052"/>
            <a:ext cx="3619748" cy="716616"/>
            <a:chOff x="302738" y="4417056"/>
            <a:chExt cx="3619748" cy="716616"/>
          </a:xfrm>
        </p:grpSpPr>
        <p:sp>
          <p:nvSpPr>
            <p:cNvPr id="9" name="TextBox 8">
              <a:extLst>
                <a:ext uri="{FF2B5EF4-FFF2-40B4-BE49-F238E27FC236}">
                  <a16:creationId xmlns:a16="http://schemas.microsoft.com/office/drawing/2014/main" id="{629122EB-1B85-4709-8E37-422ABC21B48A}"/>
                </a:ext>
              </a:extLst>
            </p:cNvPr>
            <p:cNvSpPr txBox="1"/>
            <p:nvPr/>
          </p:nvSpPr>
          <p:spPr>
            <a:xfrm>
              <a:off x="302738" y="4417056"/>
              <a:ext cx="3619748" cy="276999"/>
            </a:xfrm>
            <a:prstGeom prst="rect">
              <a:avLst/>
            </a:prstGeom>
            <a:noFill/>
          </p:spPr>
          <p:txBody>
            <a:bodyPr wrap="square" lIns="0" rtlCol="0" anchor="ctr">
              <a:spAutoFit/>
            </a:bodyPr>
            <a:lstStyle/>
            <a:p>
              <a:pPr algn="r"/>
              <a:r>
                <a:rPr lang="en-US" altLang="ko-KR" sz="1200" b="1" dirty="0">
                  <a:solidFill>
                    <a:schemeClr val="tx1">
                      <a:lumMod val="75000"/>
                      <a:lumOff val="25000"/>
                    </a:schemeClr>
                  </a:solidFill>
                  <a:cs typeface="Arial" pitchFamily="34" charset="0"/>
                </a:rPr>
                <a:t>Content  Here</a:t>
              </a:r>
              <a:endParaRPr lang="ko-KR" altLang="en-US" sz="1200" b="1" dirty="0">
                <a:solidFill>
                  <a:schemeClr val="tx1">
                    <a:lumMod val="75000"/>
                    <a:lumOff val="25000"/>
                  </a:schemeClr>
                </a:solidFill>
                <a:cs typeface="Arial" pitchFamily="34" charset="0"/>
              </a:endParaRPr>
            </a:p>
          </p:txBody>
        </p:sp>
        <p:sp>
          <p:nvSpPr>
            <p:cNvPr id="10" name="TextBox 9">
              <a:extLst>
                <a:ext uri="{FF2B5EF4-FFF2-40B4-BE49-F238E27FC236}">
                  <a16:creationId xmlns:a16="http://schemas.microsoft.com/office/drawing/2014/main" id="{D1504ACD-0701-49D3-95F7-91A8438E9511}"/>
                </a:ext>
              </a:extLst>
            </p:cNvPr>
            <p:cNvSpPr txBox="1"/>
            <p:nvPr/>
          </p:nvSpPr>
          <p:spPr>
            <a:xfrm>
              <a:off x="302738" y="4672007"/>
              <a:ext cx="3619748" cy="461665"/>
            </a:xfrm>
            <a:prstGeom prst="rect">
              <a:avLst/>
            </a:prstGeom>
            <a:noFill/>
          </p:spPr>
          <p:txBody>
            <a:bodyPr wrap="square" lIns="0" rtlCol="0">
              <a:spAutoFit/>
            </a:bodyPr>
            <a:lstStyle/>
            <a:p>
              <a:pPr algn="r"/>
              <a:r>
                <a:rPr lang="en-US" altLang="ko-KR" sz="1200" dirty="0">
                  <a:solidFill>
                    <a:schemeClr val="tx1">
                      <a:lumMod val="75000"/>
                      <a:lumOff val="25000"/>
                    </a:schemeClr>
                  </a:solidFill>
                  <a:cs typeface="Arial" pitchFamily="34" charset="0"/>
                </a:rPr>
                <a:t>You can simply impress your audience and add a unique zing and appeal to your Presentations.</a:t>
              </a:r>
            </a:p>
          </p:txBody>
        </p:sp>
      </p:grpSp>
      <p:sp>
        <p:nvSpPr>
          <p:cNvPr id="11" name="TextBox 10">
            <a:extLst>
              <a:ext uri="{FF2B5EF4-FFF2-40B4-BE49-F238E27FC236}">
                <a16:creationId xmlns:a16="http://schemas.microsoft.com/office/drawing/2014/main" id="{718CAA49-622E-4F08-B51D-30B2C6B1DBA3}"/>
              </a:ext>
            </a:extLst>
          </p:cNvPr>
          <p:cNvSpPr txBox="1"/>
          <p:nvPr/>
        </p:nvSpPr>
        <p:spPr>
          <a:xfrm>
            <a:off x="9237269" y="2800289"/>
            <a:ext cx="1512168" cy="307777"/>
          </a:xfrm>
          <a:prstGeom prst="rect">
            <a:avLst/>
          </a:prstGeom>
          <a:noFill/>
        </p:spPr>
        <p:txBody>
          <a:bodyPr wrap="square" lIns="0" rtlCol="0" anchor="ctr">
            <a:spAutoFit/>
          </a:bodyPr>
          <a:lstStyle/>
          <a:p>
            <a:pPr algn="ctr"/>
            <a:r>
              <a:rPr lang="en-US" altLang="ko-KR" sz="1400" b="1" dirty="0">
                <a:solidFill>
                  <a:schemeClr val="tx1">
                    <a:lumMod val="75000"/>
                    <a:lumOff val="25000"/>
                  </a:schemeClr>
                </a:solidFill>
                <a:cs typeface="Arial" pitchFamily="34" charset="0"/>
              </a:rPr>
              <a:t>Content  Here</a:t>
            </a:r>
            <a:endParaRPr lang="ko-KR" altLang="en-US" sz="1400" b="1" dirty="0">
              <a:solidFill>
                <a:schemeClr val="tx1">
                  <a:lumMod val="75000"/>
                  <a:lumOff val="25000"/>
                </a:schemeClr>
              </a:solidFill>
              <a:cs typeface="Arial" pitchFamily="34" charset="0"/>
            </a:endParaRPr>
          </a:p>
        </p:txBody>
      </p:sp>
      <p:grpSp>
        <p:nvGrpSpPr>
          <p:cNvPr id="12" name="Group 11">
            <a:extLst>
              <a:ext uri="{FF2B5EF4-FFF2-40B4-BE49-F238E27FC236}">
                <a16:creationId xmlns:a16="http://schemas.microsoft.com/office/drawing/2014/main" id="{FC5F8566-E455-416F-910B-5908C35737AB}"/>
              </a:ext>
            </a:extLst>
          </p:cNvPr>
          <p:cNvGrpSpPr/>
          <p:nvPr/>
        </p:nvGrpSpPr>
        <p:grpSpPr>
          <a:xfrm>
            <a:off x="1947018" y="3144908"/>
            <a:ext cx="3619748" cy="716616"/>
            <a:chOff x="302738" y="4417056"/>
            <a:chExt cx="3619748" cy="716616"/>
          </a:xfrm>
        </p:grpSpPr>
        <p:sp>
          <p:nvSpPr>
            <p:cNvPr id="13" name="TextBox 12">
              <a:extLst>
                <a:ext uri="{FF2B5EF4-FFF2-40B4-BE49-F238E27FC236}">
                  <a16:creationId xmlns:a16="http://schemas.microsoft.com/office/drawing/2014/main" id="{92D8D98A-9EC4-499C-A81B-88B98B1C8019}"/>
                </a:ext>
              </a:extLst>
            </p:cNvPr>
            <p:cNvSpPr txBox="1"/>
            <p:nvPr/>
          </p:nvSpPr>
          <p:spPr>
            <a:xfrm>
              <a:off x="302738" y="4417056"/>
              <a:ext cx="3619748" cy="276999"/>
            </a:xfrm>
            <a:prstGeom prst="rect">
              <a:avLst/>
            </a:prstGeom>
            <a:noFill/>
          </p:spPr>
          <p:txBody>
            <a:bodyPr wrap="square" lIns="0" rtlCol="0" anchor="ctr">
              <a:spAutoFit/>
            </a:bodyPr>
            <a:lstStyle/>
            <a:p>
              <a:pPr algn="r"/>
              <a:r>
                <a:rPr lang="en-US" altLang="ko-KR" sz="1200" b="1" dirty="0">
                  <a:solidFill>
                    <a:schemeClr val="tx1">
                      <a:lumMod val="75000"/>
                      <a:lumOff val="25000"/>
                    </a:schemeClr>
                  </a:solidFill>
                  <a:cs typeface="Arial" pitchFamily="34" charset="0"/>
                </a:rPr>
                <a:t>Content  Here</a:t>
              </a:r>
              <a:endParaRPr lang="ko-KR" altLang="en-US" sz="1200" b="1" dirty="0">
                <a:solidFill>
                  <a:schemeClr val="tx1">
                    <a:lumMod val="75000"/>
                    <a:lumOff val="25000"/>
                  </a:schemeClr>
                </a:solidFill>
                <a:cs typeface="Arial" pitchFamily="34" charset="0"/>
              </a:endParaRPr>
            </a:p>
          </p:txBody>
        </p:sp>
        <p:sp>
          <p:nvSpPr>
            <p:cNvPr id="14" name="TextBox 13">
              <a:extLst>
                <a:ext uri="{FF2B5EF4-FFF2-40B4-BE49-F238E27FC236}">
                  <a16:creationId xmlns:a16="http://schemas.microsoft.com/office/drawing/2014/main" id="{5F5236AD-0AFC-4BC4-AF4C-32D2AB6C6033}"/>
                </a:ext>
              </a:extLst>
            </p:cNvPr>
            <p:cNvSpPr txBox="1"/>
            <p:nvPr/>
          </p:nvSpPr>
          <p:spPr>
            <a:xfrm>
              <a:off x="302738" y="4672007"/>
              <a:ext cx="3619748" cy="461665"/>
            </a:xfrm>
            <a:prstGeom prst="rect">
              <a:avLst/>
            </a:prstGeom>
            <a:noFill/>
          </p:spPr>
          <p:txBody>
            <a:bodyPr wrap="square" lIns="0" rtlCol="0">
              <a:spAutoFit/>
            </a:bodyPr>
            <a:lstStyle/>
            <a:p>
              <a:pPr algn="r"/>
              <a:r>
                <a:rPr lang="en-US" altLang="ko-KR" sz="1200" dirty="0">
                  <a:solidFill>
                    <a:schemeClr val="tx1">
                      <a:lumMod val="75000"/>
                      <a:lumOff val="25000"/>
                    </a:schemeClr>
                  </a:solidFill>
                  <a:cs typeface="Arial" pitchFamily="34" charset="0"/>
                </a:rPr>
                <a:t>You can simply impress your audience and add a unique zing and appeal to your Presentations.</a:t>
              </a:r>
            </a:p>
          </p:txBody>
        </p:sp>
      </p:grpSp>
      <p:sp>
        <p:nvSpPr>
          <p:cNvPr id="15" name="TextBox 14">
            <a:extLst>
              <a:ext uri="{FF2B5EF4-FFF2-40B4-BE49-F238E27FC236}">
                <a16:creationId xmlns:a16="http://schemas.microsoft.com/office/drawing/2014/main" id="{5A73FD39-126F-4D3A-A1F1-E1C937D5FBEB}"/>
              </a:ext>
            </a:extLst>
          </p:cNvPr>
          <p:cNvSpPr txBox="1"/>
          <p:nvPr/>
        </p:nvSpPr>
        <p:spPr>
          <a:xfrm>
            <a:off x="4054598" y="4137810"/>
            <a:ext cx="1512168" cy="307777"/>
          </a:xfrm>
          <a:prstGeom prst="rect">
            <a:avLst/>
          </a:prstGeom>
          <a:noFill/>
        </p:spPr>
        <p:txBody>
          <a:bodyPr wrap="square" lIns="0" rtlCol="0" anchor="ctr">
            <a:spAutoFit/>
          </a:bodyPr>
          <a:lstStyle/>
          <a:p>
            <a:pPr algn="ctr"/>
            <a:r>
              <a:rPr lang="en-US" altLang="ko-KR" sz="1400" b="1" dirty="0">
                <a:solidFill>
                  <a:schemeClr val="tx1">
                    <a:lumMod val="75000"/>
                    <a:lumOff val="25000"/>
                  </a:schemeClr>
                </a:solidFill>
                <a:cs typeface="Arial" pitchFamily="34" charset="0"/>
              </a:rPr>
              <a:t>Content  Here</a:t>
            </a:r>
            <a:endParaRPr lang="ko-KR" altLang="en-US" sz="1400" b="1" dirty="0">
              <a:solidFill>
                <a:schemeClr val="tx1">
                  <a:lumMod val="75000"/>
                  <a:lumOff val="25000"/>
                </a:schemeClr>
              </a:solidFill>
              <a:cs typeface="Arial" pitchFamily="34" charset="0"/>
            </a:endParaRPr>
          </a:p>
        </p:txBody>
      </p:sp>
      <p:grpSp>
        <p:nvGrpSpPr>
          <p:cNvPr id="16" name="Group 15">
            <a:extLst>
              <a:ext uri="{FF2B5EF4-FFF2-40B4-BE49-F238E27FC236}">
                <a16:creationId xmlns:a16="http://schemas.microsoft.com/office/drawing/2014/main" id="{0C93AAF7-11E1-436F-8146-4531E0AE3F02}"/>
              </a:ext>
            </a:extLst>
          </p:cNvPr>
          <p:cNvGrpSpPr/>
          <p:nvPr/>
        </p:nvGrpSpPr>
        <p:grpSpPr>
          <a:xfrm>
            <a:off x="7922965" y="4054670"/>
            <a:ext cx="3408061" cy="716616"/>
            <a:chOff x="302738" y="4417056"/>
            <a:chExt cx="3619748" cy="716616"/>
          </a:xfrm>
        </p:grpSpPr>
        <p:sp>
          <p:nvSpPr>
            <p:cNvPr id="17" name="TextBox 16">
              <a:extLst>
                <a:ext uri="{FF2B5EF4-FFF2-40B4-BE49-F238E27FC236}">
                  <a16:creationId xmlns:a16="http://schemas.microsoft.com/office/drawing/2014/main" id="{A36C533F-44C7-466C-B518-D42488B41C34}"/>
                </a:ext>
              </a:extLst>
            </p:cNvPr>
            <p:cNvSpPr txBox="1"/>
            <p:nvPr/>
          </p:nvSpPr>
          <p:spPr>
            <a:xfrm>
              <a:off x="302738" y="4417056"/>
              <a:ext cx="3619748" cy="276999"/>
            </a:xfrm>
            <a:prstGeom prst="rect">
              <a:avLst/>
            </a:prstGeom>
            <a:noFill/>
          </p:spPr>
          <p:txBody>
            <a:bodyPr wrap="square" lIns="0" rtlCol="0" anchor="ctr">
              <a:spAutoFit/>
            </a:bodyPr>
            <a:lstStyle/>
            <a:p>
              <a:r>
                <a:rPr lang="en-US" altLang="ko-KR" sz="1200" b="1" dirty="0">
                  <a:solidFill>
                    <a:schemeClr val="tx1">
                      <a:lumMod val="75000"/>
                      <a:lumOff val="25000"/>
                    </a:schemeClr>
                  </a:solidFill>
                  <a:cs typeface="Arial" pitchFamily="34" charset="0"/>
                </a:rPr>
                <a:t>Content  Here</a:t>
              </a:r>
              <a:endParaRPr lang="ko-KR" altLang="en-US" sz="1200" b="1" dirty="0">
                <a:solidFill>
                  <a:schemeClr val="tx1">
                    <a:lumMod val="75000"/>
                    <a:lumOff val="25000"/>
                  </a:schemeClr>
                </a:solidFill>
                <a:cs typeface="Arial" pitchFamily="34" charset="0"/>
              </a:endParaRPr>
            </a:p>
          </p:txBody>
        </p:sp>
        <p:sp>
          <p:nvSpPr>
            <p:cNvPr id="18" name="TextBox 17">
              <a:extLst>
                <a:ext uri="{FF2B5EF4-FFF2-40B4-BE49-F238E27FC236}">
                  <a16:creationId xmlns:a16="http://schemas.microsoft.com/office/drawing/2014/main" id="{06629AB0-0C75-4C80-9EA6-AC315FC4F866}"/>
                </a:ext>
              </a:extLst>
            </p:cNvPr>
            <p:cNvSpPr txBox="1"/>
            <p:nvPr/>
          </p:nvSpPr>
          <p:spPr>
            <a:xfrm>
              <a:off x="302738" y="4672007"/>
              <a:ext cx="3619748" cy="461665"/>
            </a:xfrm>
            <a:prstGeom prst="rect">
              <a:avLst/>
            </a:prstGeom>
            <a:noFill/>
          </p:spPr>
          <p:txBody>
            <a:bodyPr wrap="square" lIns="0" rtlCol="0">
              <a:spAutoFit/>
            </a:bodyPr>
            <a:lstStyle/>
            <a:p>
              <a:r>
                <a:rPr lang="en-US" altLang="ko-KR" sz="1200" dirty="0">
                  <a:solidFill>
                    <a:schemeClr val="tx1">
                      <a:lumMod val="75000"/>
                      <a:lumOff val="25000"/>
                    </a:schemeClr>
                  </a:solidFill>
                  <a:cs typeface="Arial" pitchFamily="34" charset="0"/>
                </a:rPr>
                <a:t>You can simply impress your audience and add a unique zing and appeal to your Presentations.</a:t>
              </a:r>
            </a:p>
          </p:txBody>
        </p:sp>
      </p:grpSp>
      <p:sp>
        <p:nvSpPr>
          <p:cNvPr id="19" name="TextBox 18">
            <a:extLst>
              <a:ext uri="{FF2B5EF4-FFF2-40B4-BE49-F238E27FC236}">
                <a16:creationId xmlns:a16="http://schemas.microsoft.com/office/drawing/2014/main" id="{F7BFB0B8-C118-487C-B54A-FA293834D109}"/>
              </a:ext>
            </a:extLst>
          </p:cNvPr>
          <p:cNvSpPr txBox="1"/>
          <p:nvPr/>
        </p:nvSpPr>
        <p:spPr>
          <a:xfrm>
            <a:off x="1463262" y="4797590"/>
            <a:ext cx="1512168" cy="307777"/>
          </a:xfrm>
          <a:prstGeom prst="rect">
            <a:avLst/>
          </a:prstGeom>
          <a:noFill/>
        </p:spPr>
        <p:txBody>
          <a:bodyPr wrap="square" lIns="0" rtlCol="0" anchor="ctr">
            <a:spAutoFit/>
          </a:bodyPr>
          <a:lstStyle/>
          <a:p>
            <a:pPr algn="ctr"/>
            <a:r>
              <a:rPr lang="en-US" altLang="ko-KR" sz="1400" b="1" dirty="0">
                <a:solidFill>
                  <a:schemeClr val="bg1"/>
                </a:solidFill>
                <a:cs typeface="Arial" pitchFamily="34" charset="0"/>
              </a:rPr>
              <a:t>Content  Here</a:t>
            </a:r>
            <a:endParaRPr lang="ko-KR" altLang="en-US" sz="1400" b="1" dirty="0">
              <a:solidFill>
                <a:schemeClr val="bg1"/>
              </a:solidFill>
              <a:cs typeface="Arial" pitchFamily="34" charset="0"/>
            </a:endParaRPr>
          </a:p>
        </p:txBody>
      </p:sp>
      <p:grpSp>
        <p:nvGrpSpPr>
          <p:cNvPr id="20" name="Group 19">
            <a:extLst>
              <a:ext uri="{FF2B5EF4-FFF2-40B4-BE49-F238E27FC236}">
                <a16:creationId xmlns:a16="http://schemas.microsoft.com/office/drawing/2014/main" id="{9E97341D-E16F-4405-8EFB-018F40713A74}"/>
              </a:ext>
            </a:extLst>
          </p:cNvPr>
          <p:cNvGrpSpPr/>
          <p:nvPr/>
        </p:nvGrpSpPr>
        <p:grpSpPr>
          <a:xfrm>
            <a:off x="2772646" y="5379444"/>
            <a:ext cx="3549273" cy="716616"/>
            <a:chOff x="302738" y="4417056"/>
            <a:chExt cx="3619748" cy="716616"/>
          </a:xfrm>
        </p:grpSpPr>
        <p:sp>
          <p:nvSpPr>
            <p:cNvPr id="21" name="TextBox 20">
              <a:extLst>
                <a:ext uri="{FF2B5EF4-FFF2-40B4-BE49-F238E27FC236}">
                  <a16:creationId xmlns:a16="http://schemas.microsoft.com/office/drawing/2014/main" id="{EC46D1BA-4C68-41E5-9C59-19D9ECE0F1DE}"/>
                </a:ext>
              </a:extLst>
            </p:cNvPr>
            <p:cNvSpPr txBox="1"/>
            <p:nvPr/>
          </p:nvSpPr>
          <p:spPr>
            <a:xfrm>
              <a:off x="302738" y="4417056"/>
              <a:ext cx="3619748" cy="276999"/>
            </a:xfrm>
            <a:prstGeom prst="rect">
              <a:avLst/>
            </a:prstGeom>
            <a:noFill/>
          </p:spPr>
          <p:txBody>
            <a:bodyPr wrap="square" lIns="0" rtlCol="0" anchor="ctr">
              <a:spAutoFit/>
            </a:bodyPr>
            <a:lstStyle/>
            <a:p>
              <a:r>
                <a:rPr lang="en-US" altLang="ko-KR" sz="1200" b="1" dirty="0">
                  <a:solidFill>
                    <a:schemeClr val="tx1">
                      <a:lumMod val="75000"/>
                      <a:lumOff val="25000"/>
                    </a:schemeClr>
                  </a:solidFill>
                  <a:cs typeface="Arial" pitchFamily="34" charset="0"/>
                </a:rPr>
                <a:t>Content  Here</a:t>
              </a:r>
              <a:endParaRPr lang="ko-KR" altLang="en-US" sz="1200" b="1" dirty="0">
                <a:solidFill>
                  <a:schemeClr val="tx1">
                    <a:lumMod val="75000"/>
                    <a:lumOff val="25000"/>
                  </a:schemeClr>
                </a:solidFill>
                <a:cs typeface="Arial" pitchFamily="34" charset="0"/>
              </a:endParaRPr>
            </a:p>
          </p:txBody>
        </p:sp>
        <p:sp>
          <p:nvSpPr>
            <p:cNvPr id="22" name="TextBox 21">
              <a:extLst>
                <a:ext uri="{FF2B5EF4-FFF2-40B4-BE49-F238E27FC236}">
                  <a16:creationId xmlns:a16="http://schemas.microsoft.com/office/drawing/2014/main" id="{516D1B26-98C9-4FE7-A6A1-704EF9F29C37}"/>
                </a:ext>
              </a:extLst>
            </p:cNvPr>
            <p:cNvSpPr txBox="1"/>
            <p:nvPr/>
          </p:nvSpPr>
          <p:spPr>
            <a:xfrm>
              <a:off x="302738" y="4672007"/>
              <a:ext cx="3619748" cy="461665"/>
            </a:xfrm>
            <a:prstGeom prst="rect">
              <a:avLst/>
            </a:prstGeom>
            <a:noFill/>
          </p:spPr>
          <p:txBody>
            <a:bodyPr wrap="square" lIns="0" rtlCol="0">
              <a:spAutoFit/>
            </a:bodyPr>
            <a:lstStyle/>
            <a:p>
              <a:r>
                <a:rPr lang="en-US" altLang="ko-KR" sz="1200" dirty="0">
                  <a:solidFill>
                    <a:schemeClr val="tx1">
                      <a:lumMod val="75000"/>
                      <a:lumOff val="25000"/>
                    </a:schemeClr>
                  </a:solidFill>
                  <a:cs typeface="Arial" pitchFamily="34" charset="0"/>
                </a:rPr>
                <a:t>You can simply impress your audience and add a unique zing and appeal to your Presentations.</a:t>
              </a:r>
            </a:p>
          </p:txBody>
        </p:sp>
      </p:grpSp>
      <p:sp>
        <p:nvSpPr>
          <p:cNvPr id="23" name="TextBox 22">
            <a:extLst>
              <a:ext uri="{FF2B5EF4-FFF2-40B4-BE49-F238E27FC236}">
                <a16:creationId xmlns:a16="http://schemas.microsoft.com/office/drawing/2014/main" id="{7A714453-C5C1-44A6-901F-CB0E340CC4BC}"/>
              </a:ext>
            </a:extLst>
          </p:cNvPr>
          <p:cNvSpPr txBox="1"/>
          <p:nvPr/>
        </p:nvSpPr>
        <p:spPr>
          <a:xfrm>
            <a:off x="6645934" y="3481152"/>
            <a:ext cx="1512168" cy="307777"/>
          </a:xfrm>
          <a:prstGeom prst="rect">
            <a:avLst/>
          </a:prstGeom>
          <a:noFill/>
        </p:spPr>
        <p:txBody>
          <a:bodyPr wrap="square" lIns="0" rtlCol="0" anchor="ctr">
            <a:spAutoFit/>
          </a:bodyPr>
          <a:lstStyle/>
          <a:p>
            <a:pPr algn="ctr"/>
            <a:r>
              <a:rPr lang="en-US" altLang="ko-KR" sz="1400" b="1" dirty="0">
                <a:solidFill>
                  <a:schemeClr val="bg1"/>
                </a:solidFill>
                <a:cs typeface="Arial" pitchFamily="34" charset="0"/>
              </a:rPr>
              <a:t>Content  Here</a:t>
            </a:r>
            <a:endParaRPr lang="ko-KR" altLang="en-US" sz="1400" b="1" dirty="0">
              <a:solidFill>
                <a:schemeClr val="bg1"/>
              </a:solidFill>
              <a:cs typeface="Arial" pitchFamily="34" charset="0"/>
            </a:endParaRPr>
          </a:p>
        </p:txBody>
      </p:sp>
      <p:cxnSp>
        <p:nvCxnSpPr>
          <p:cNvPr id="24" name="Elbow Connector 34">
            <a:extLst>
              <a:ext uri="{FF2B5EF4-FFF2-40B4-BE49-F238E27FC236}">
                <a16:creationId xmlns:a16="http://schemas.microsoft.com/office/drawing/2014/main" id="{A6CF92E1-BC25-4A04-B54A-C0726C192A51}"/>
              </a:ext>
            </a:extLst>
          </p:cNvPr>
          <p:cNvCxnSpPr/>
          <p:nvPr/>
        </p:nvCxnSpPr>
        <p:spPr>
          <a:xfrm rot="16200000" flipH="1">
            <a:off x="2164451" y="5372693"/>
            <a:ext cx="465045" cy="360037"/>
          </a:xfrm>
          <a:prstGeom prst="bentConnector3">
            <a:avLst>
              <a:gd name="adj1" fmla="val 99156"/>
            </a:avLst>
          </a:prstGeom>
          <a:ln>
            <a:solidFill>
              <a:schemeClr val="tx1">
                <a:lumMod val="75000"/>
                <a:lumOff val="25000"/>
              </a:schemeClr>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5" name="Elbow Connector 44">
            <a:extLst>
              <a:ext uri="{FF2B5EF4-FFF2-40B4-BE49-F238E27FC236}">
                <a16:creationId xmlns:a16="http://schemas.microsoft.com/office/drawing/2014/main" id="{1A7A48CC-5AA9-4BB6-8C9F-28EB229EE506}"/>
              </a:ext>
            </a:extLst>
          </p:cNvPr>
          <p:cNvCxnSpPr/>
          <p:nvPr/>
        </p:nvCxnSpPr>
        <p:spPr>
          <a:xfrm rot="16200000" flipH="1">
            <a:off x="7340077" y="4052319"/>
            <a:ext cx="465045" cy="360037"/>
          </a:xfrm>
          <a:prstGeom prst="bentConnector3">
            <a:avLst>
              <a:gd name="adj1" fmla="val 99156"/>
            </a:avLst>
          </a:prstGeom>
          <a:ln>
            <a:solidFill>
              <a:schemeClr val="tx1">
                <a:lumMod val="75000"/>
                <a:lumOff val="25000"/>
              </a:schemeClr>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6" name="Rounded Rectangle 4">
            <a:extLst>
              <a:ext uri="{FF2B5EF4-FFF2-40B4-BE49-F238E27FC236}">
                <a16:creationId xmlns:a16="http://schemas.microsoft.com/office/drawing/2014/main" id="{0F907C5C-699A-46AB-B290-7F6328A8C58D}"/>
              </a:ext>
            </a:extLst>
          </p:cNvPr>
          <p:cNvSpPr/>
          <p:nvPr/>
        </p:nvSpPr>
        <p:spPr>
          <a:xfrm rot="18600000">
            <a:off x="5378425" y="3663318"/>
            <a:ext cx="1440000" cy="576000"/>
          </a:xfrm>
          <a:prstGeom prst="roundRect">
            <a:avLst>
              <a:gd name="adj" fmla="val 50000"/>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27" name="Rounded Rectangle 4">
            <a:extLst>
              <a:ext uri="{FF2B5EF4-FFF2-40B4-BE49-F238E27FC236}">
                <a16:creationId xmlns:a16="http://schemas.microsoft.com/office/drawing/2014/main" id="{6D775506-964F-4C15-A498-8E6ADB2B89DA}"/>
              </a:ext>
            </a:extLst>
          </p:cNvPr>
          <p:cNvSpPr/>
          <p:nvPr/>
        </p:nvSpPr>
        <p:spPr>
          <a:xfrm rot="18600000">
            <a:off x="7985610" y="3010669"/>
            <a:ext cx="1440000" cy="576000"/>
          </a:xfrm>
          <a:prstGeom prst="roundRect">
            <a:avLst>
              <a:gd name="adj" fmla="val 50000"/>
            </a:avLst>
          </a:prstGeom>
          <a:solidFill>
            <a:schemeClr val="accent3">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Tree>
    <p:extLst>
      <p:ext uri="{BB962C8B-B14F-4D97-AF65-F5344CB8AC3E}">
        <p14:creationId xmlns:p14="http://schemas.microsoft.com/office/powerpoint/2010/main" val="41577889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9B85F3A-0D98-4AE5-8CED-AA4A4CF82188}"/>
              </a:ext>
            </a:extLst>
          </p:cNvPr>
          <p:cNvSpPr>
            <a:spLocks noGrp="1"/>
          </p:cNvSpPr>
          <p:nvPr>
            <p:ph type="body" sz="quarter" idx="10"/>
          </p:nvPr>
        </p:nvSpPr>
        <p:spPr/>
        <p:txBody>
          <a:bodyPr/>
          <a:lstStyle/>
          <a:p>
            <a:r>
              <a:rPr lang="en-US" dirty="0"/>
              <a:t>Timeline Style</a:t>
            </a:r>
          </a:p>
        </p:txBody>
      </p:sp>
      <p:sp>
        <p:nvSpPr>
          <p:cNvPr id="3" name="AutoShape 12">
            <a:extLst>
              <a:ext uri="{FF2B5EF4-FFF2-40B4-BE49-F238E27FC236}">
                <a16:creationId xmlns:a16="http://schemas.microsoft.com/office/drawing/2014/main" id="{E9CDC8BE-5906-490F-ABE9-71B9C945C544}"/>
              </a:ext>
            </a:extLst>
          </p:cNvPr>
          <p:cNvSpPr>
            <a:spLocks noChangeArrowheads="1"/>
          </p:cNvSpPr>
          <p:nvPr/>
        </p:nvSpPr>
        <p:spPr bwMode="auto">
          <a:xfrm>
            <a:off x="931493" y="3274864"/>
            <a:ext cx="10331865" cy="1350150"/>
          </a:xfrm>
          <a:prstGeom prst="rightArrow">
            <a:avLst>
              <a:gd name="adj1" fmla="val 45285"/>
              <a:gd name="adj2" fmla="val 53565"/>
            </a:avLst>
          </a:prstGeom>
          <a:solidFill>
            <a:schemeClr val="bg1"/>
          </a:solidFill>
          <a:ln w="762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4" name="AutoShape 12">
            <a:extLst>
              <a:ext uri="{FF2B5EF4-FFF2-40B4-BE49-F238E27FC236}">
                <a16:creationId xmlns:a16="http://schemas.microsoft.com/office/drawing/2014/main" id="{B907D16C-4189-400C-8C64-44ACC9F9CBBE}"/>
              </a:ext>
            </a:extLst>
          </p:cNvPr>
          <p:cNvSpPr>
            <a:spLocks noChangeArrowheads="1"/>
          </p:cNvSpPr>
          <p:nvPr/>
        </p:nvSpPr>
        <p:spPr bwMode="auto">
          <a:xfrm>
            <a:off x="7610100" y="3102900"/>
            <a:ext cx="675075" cy="684246"/>
          </a:xfrm>
          <a:prstGeom prst="chevron">
            <a:avLst/>
          </a:prstGeom>
          <a:solidFill>
            <a:schemeClr val="accent4"/>
          </a:solidFill>
          <a:ln>
            <a:noFill/>
            <a:headEnd/>
            <a:tailEnd/>
          </a:ln>
        </p:spPr>
        <p:style>
          <a:lnRef idx="1">
            <a:schemeClr val="accent1"/>
          </a:lnRef>
          <a:fillRef idx="3">
            <a:schemeClr val="accent1"/>
          </a:fillRef>
          <a:effectRef idx="2">
            <a:schemeClr val="accent1"/>
          </a:effectRef>
          <a:fontRef idx="minor">
            <a:schemeClr val="lt1"/>
          </a:fontRef>
        </p:style>
        <p:txBody>
          <a:bodyPr wrap="none" anchor="ctr"/>
          <a:lstStyle/>
          <a:p>
            <a:endParaRPr lang="ko-KR" altLang="en-US" sz="2700" dirty="0"/>
          </a:p>
        </p:txBody>
      </p:sp>
      <p:sp>
        <p:nvSpPr>
          <p:cNvPr id="5" name="AutoShape 12">
            <a:extLst>
              <a:ext uri="{FF2B5EF4-FFF2-40B4-BE49-F238E27FC236}">
                <a16:creationId xmlns:a16="http://schemas.microsoft.com/office/drawing/2014/main" id="{CF53A08F-DC2D-45CE-BC99-66BE6A6B5A1B}"/>
              </a:ext>
            </a:extLst>
          </p:cNvPr>
          <p:cNvSpPr>
            <a:spLocks noChangeArrowheads="1"/>
          </p:cNvSpPr>
          <p:nvPr/>
        </p:nvSpPr>
        <p:spPr bwMode="auto">
          <a:xfrm>
            <a:off x="6183684" y="4112730"/>
            <a:ext cx="675075" cy="684246"/>
          </a:xfrm>
          <a:prstGeom prst="chevron">
            <a:avLst/>
          </a:prstGeom>
          <a:solidFill>
            <a:schemeClr val="accent3"/>
          </a:solidFill>
          <a:ln>
            <a:noFill/>
            <a:headEnd/>
            <a:tailEnd/>
          </a:ln>
        </p:spPr>
        <p:style>
          <a:lnRef idx="1">
            <a:schemeClr val="accent1"/>
          </a:lnRef>
          <a:fillRef idx="3">
            <a:schemeClr val="accent1"/>
          </a:fillRef>
          <a:effectRef idx="2">
            <a:schemeClr val="accent1"/>
          </a:effectRef>
          <a:fontRef idx="minor">
            <a:schemeClr val="lt1"/>
          </a:fontRef>
        </p:style>
        <p:txBody>
          <a:bodyPr wrap="none"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defRPr/>
            </a:pPr>
            <a:endParaRPr lang="ko-KR" altLang="en-US" dirty="0"/>
          </a:p>
        </p:txBody>
      </p:sp>
      <p:sp>
        <p:nvSpPr>
          <p:cNvPr id="6" name="AutoShape 12">
            <a:extLst>
              <a:ext uri="{FF2B5EF4-FFF2-40B4-BE49-F238E27FC236}">
                <a16:creationId xmlns:a16="http://schemas.microsoft.com/office/drawing/2014/main" id="{F7B51566-F970-44C3-8C1F-68EEB651B4C3}"/>
              </a:ext>
            </a:extLst>
          </p:cNvPr>
          <p:cNvSpPr>
            <a:spLocks noChangeArrowheads="1"/>
          </p:cNvSpPr>
          <p:nvPr/>
        </p:nvSpPr>
        <p:spPr bwMode="auto">
          <a:xfrm>
            <a:off x="4757268" y="3102900"/>
            <a:ext cx="675075" cy="684246"/>
          </a:xfrm>
          <a:prstGeom prst="chevron">
            <a:avLst/>
          </a:prstGeom>
          <a:solidFill>
            <a:schemeClr val="accent2"/>
          </a:solidFill>
          <a:ln>
            <a:noFill/>
            <a:headEnd/>
            <a:tailEnd/>
          </a:ln>
        </p:spPr>
        <p:style>
          <a:lnRef idx="1">
            <a:schemeClr val="accent1"/>
          </a:lnRef>
          <a:fillRef idx="3">
            <a:schemeClr val="accent1"/>
          </a:fillRef>
          <a:effectRef idx="2">
            <a:schemeClr val="accent1"/>
          </a:effectRef>
          <a:fontRef idx="minor">
            <a:schemeClr val="lt1"/>
          </a:fontRef>
        </p:style>
        <p:txBody>
          <a:bodyPr wrap="none" anchor="ctr"/>
          <a:lstStyle/>
          <a:p>
            <a:endParaRPr lang="ko-KR" altLang="en-US" sz="2700" dirty="0"/>
          </a:p>
        </p:txBody>
      </p:sp>
      <p:sp>
        <p:nvSpPr>
          <p:cNvPr id="7" name="AutoShape 12">
            <a:extLst>
              <a:ext uri="{FF2B5EF4-FFF2-40B4-BE49-F238E27FC236}">
                <a16:creationId xmlns:a16="http://schemas.microsoft.com/office/drawing/2014/main" id="{76C4EA6F-DD78-4A79-A3D0-9199151AC1A9}"/>
              </a:ext>
            </a:extLst>
          </p:cNvPr>
          <p:cNvSpPr>
            <a:spLocks noChangeArrowheads="1"/>
          </p:cNvSpPr>
          <p:nvPr/>
        </p:nvSpPr>
        <p:spPr bwMode="auto">
          <a:xfrm>
            <a:off x="1904436" y="3102900"/>
            <a:ext cx="675075" cy="684246"/>
          </a:xfrm>
          <a:prstGeom prst="chevron">
            <a:avLst/>
          </a:prstGeom>
          <a:solidFill>
            <a:schemeClr val="accent6"/>
          </a:solidFill>
          <a:ln>
            <a:noFill/>
            <a:headEnd/>
            <a:tailEnd/>
          </a:ln>
        </p:spPr>
        <p:style>
          <a:lnRef idx="1">
            <a:schemeClr val="accent1"/>
          </a:lnRef>
          <a:fillRef idx="3">
            <a:schemeClr val="accent1"/>
          </a:fillRef>
          <a:effectRef idx="2">
            <a:schemeClr val="accent1"/>
          </a:effectRef>
          <a:fontRef idx="minor">
            <a:schemeClr val="lt1"/>
          </a:fontRef>
        </p:style>
        <p:txBody>
          <a:bodyPr wrap="none" anchor="ctr"/>
          <a:lstStyle/>
          <a:p>
            <a:endParaRPr lang="ko-KR" altLang="en-US" sz="2700" dirty="0"/>
          </a:p>
        </p:txBody>
      </p:sp>
      <p:sp>
        <p:nvSpPr>
          <p:cNvPr id="8" name="AutoShape 12">
            <a:extLst>
              <a:ext uri="{FF2B5EF4-FFF2-40B4-BE49-F238E27FC236}">
                <a16:creationId xmlns:a16="http://schemas.microsoft.com/office/drawing/2014/main" id="{23CA2F7F-BBD2-4AE7-AA7C-44B4C973D442}"/>
              </a:ext>
            </a:extLst>
          </p:cNvPr>
          <p:cNvSpPr>
            <a:spLocks noChangeArrowheads="1"/>
          </p:cNvSpPr>
          <p:nvPr/>
        </p:nvSpPr>
        <p:spPr bwMode="auto">
          <a:xfrm>
            <a:off x="3330852" y="4112728"/>
            <a:ext cx="675075" cy="684246"/>
          </a:xfrm>
          <a:prstGeom prst="chevron">
            <a:avLst/>
          </a:prstGeom>
          <a:solidFill>
            <a:schemeClr val="accent1"/>
          </a:solidFill>
          <a:ln>
            <a:noFill/>
            <a:headEnd/>
            <a:tailEnd/>
          </a:ln>
        </p:spPr>
        <p:style>
          <a:lnRef idx="1">
            <a:schemeClr val="accent1"/>
          </a:lnRef>
          <a:fillRef idx="3">
            <a:schemeClr val="accent1"/>
          </a:fillRef>
          <a:effectRef idx="2">
            <a:schemeClr val="accent1"/>
          </a:effectRef>
          <a:fontRef idx="minor">
            <a:schemeClr val="lt1"/>
          </a:fontRef>
        </p:style>
        <p:txBody>
          <a:bodyPr wrap="none" anchor="ctr"/>
          <a:lstStyle/>
          <a:p>
            <a:endParaRPr lang="ko-KR" altLang="en-US" sz="2700" dirty="0"/>
          </a:p>
        </p:txBody>
      </p:sp>
      <p:sp>
        <p:nvSpPr>
          <p:cNvPr id="9" name="TextBox 101">
            <a:extLst>
              <a:ext uri="{FF2B5EF4-FFF2-40B4-BE49-F238E27FC236}">
                <a16:creationId xmlns:a16="http://schemas.microsoft.com/office/drawing/2014/main" id="{AAD05802-616D-4A5B-ADE2-8106A6679259}"/>
              </a:ext>
            </a:extLst>
          </p:cNvPr>
          <p:cNvSpPr txBox="1"/>
          <p:nvPr/>
        </p:nvSpPr>
        <p:spPr>
          <a:xfrm>
            <a:off x="6811131" y="3103570"/>
            <a:ext cx="934372" cy="369332"/>
          </a:xfrm>
          <a:prstGeom prst="rect">
            <a:avLst/>
          </a:prstGeom>
          <a:noFill/>
        </p:spPr>
        <p:txBody>
          <a:bodyPr wrap="square" rtlCol="0">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ctr"/>
            <a:r>
              <a:rPr lang="en-US" altLang="ko-KR" b="1" dirty="0">
                <a:solidFill>
                  <a:schemeClr val="accent4"/>
                </a:solidFill>
              </a:rPr>
              <a:t>2019</a:t>
            </a:r>
            <a:endParaRPr lang="ko-KR" altLang="en-US" b="1" dirty="0">
              <a:solidFill>
                <a:schemeClr val="accent4"/>
              </a:solidFill>
            </a:endParaRPr>
          </a:p>
        </p:txBody>
      </p:sp>
      <p:sp>
        <p:nvSpPr>
          <p:cNvPr id="10" name="TextBox 103">
            <a:extLst>
              <a:ext uri="{FF2B5EF4-FFF2-40B4-BE49-F238E27FC236}">
                <a16:creationId xmlns:a16="http://schemas.microsoft.com/office/drawing/2014/main" id="{B24D632E-83E3-455E-9D18-6A12510D5804}"/>
              </a:ext>
            </a:extLst>
          </p:cNvPr>
          <p:cNvSpPr txBox="1"/>
          <p:nvPr/>
        </p:nvSpPr>
        <p:spPr>
          <a:xfrm>
            <a:off x="3952507" y="3103570"/>
            <a:ext cx="934372" cy="369332"/>
          </a:xfrm>
          <a:prstGeom prst="rect">
            <a:avLst/>
          </a:prstGeom>
          <a:noFill/>
        </p:spPr>
        <p:txBody>
          <a:bodyPr wrap="square" rtlCol="0">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ctr"/>
            <a:r>
              <a:rPr lang="en-US" altLang="ko-KR" b="1" dirty="0">
                <a:solidFill>
                  <a:schemeClr val="accent2"/>
                </a:solidFill>
              </a:rPr>
              <a:t>2017</a:t>
            </a:r>
            <a:endParaRPr lang="ko-KR" altLang="en-US" b="1" dirty="0">
              <a:solidFill>
                <a:schemeClr val="accent2"/>
              </a:solidFill>
            </a:endParaRPr>
          </a:p>
        </p:txBody>
      </p:sp>
      <p:sp>
        <p:nvSpPr>
          <p:cNvPr id="11" name="TextBox 101">
            <a:extLst>
              <a:ext uri="{FF2B5EF4-FFF2-40B4-BE49-F238E27FC236}">
                <a16:creationId xmlns:a16="http://schemas.microsoft.com/office/drawing/2014/main" id="{76111369-45F8-421A-9291-C404E95F2EAC}"/>
              </a:ext>
            </a:extLst>
          </p:cNvPr>
          <p:cNvSpPr txBox="1"/>
          <p:nvPr/>
        </p:nvSpPr>
        <p:spPr>
          <a:xfrm>
            <a:off x="2523195" y="4464668"/>
            <a:ext cx="934372" cy="369332"/>
          </a:xfrm>
          <a:prstGeom prst="rect">
            <a:avLst/>
          </a:prstGeom>
          <a:noFill/>
        </p:spPr>
        <p:txBody>
          <a:bodyPr wrap="square" rtlCol="0">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ctr"/>
            <a:r>
              <a:rPr lang="en-US" altLang="ko-KR" b="1" dirty="0">
                <a:solidFill>
                  <a:schemeClr val="accent1"/>
                </a:solidFill>
              </a:rPr>
              <a:t>2016</a:t>
            </a:r>
            <a:endParaRPr lang="ko-KR" altLang="en-US" b="1" dirty="0">
              <a:solidFill>
                <a:schemeClr val="accent1"/>
              </a:solidFill>
            </a:endParaRPr>
          </a:p>
        </p:txBody>
      </p:sp>
      <p:sp>
        <p:nvSpPr>
          <p:cNvPr id="12" name="TextBox 101">
            <a:extLst>
              <a:ext uri="{FF2B5EF4-FFF2-40B4-BE49-F238E27FC236}">
                <a16:creationId xmlns:a16="http://schemas.microsoft.com/office/drawing/2014/main" id="{16D0C341-FD86-4F43-B618-645D58861FC8}"/>
              </a:ext>
            </a:extLst>
          </p:cNvPr>
          <p:cNvSpPr txBox="1"/>
          <p:nvPr/>
        </p:nvSpPr>
        <p:spPr>
          <a:xfrm>
            <a:off x="1093883" y="3103570"/>
            <a:ext cx="934372" cy="369332"/>
          </a:xfrm>
          <a:prstGeom prst="rect">
            <a:avLst/>
          </a:prstGeom>
          <a:noFill/>
        </p:spPr>
        <p:txBody>
          <a:bodyPr wrap="square" rtlCol="0">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ctr"/>
            <a:r>
              <a:rPr lang="en-US" altLang="ko-KR" b="1" dirty="0">
                <a:solidFill>
                  <a:schemeClr val="accent6"/>
                </a:solidFill>
              </a:rPr>
              <a:t>2015</a:t>
            </a:r>
            <a:endParaRPr lang="ko-KR" altLang="en-US" b="1" dirty="0">
              <a:solidFill>
                <a:schemeClr val="accent6"/>
              </a:solidFill>
            </a:endParaRPr>
          </a:p>
        </p:txBody>
      </p:sp>
      <p:sp>
        <p:nvSpPr>
          <p:cNvPr id="13" name="TextBox 101">
            <a:extLst>
              <a:ext uri="{FF2B5EF4-FFF2-40B4-BE49-F238E27FC236}">
                <a16:creationId xmlns:a16="http://schemas.microsoft.com/office/drawing/2014/main" id="{3312C209-5C20-467A-904F-5D9C443B65D9}"/>
              </a:ext>
            </a:extLst>
          </p:cNvPr>
          <p:cNvSpPr txBox="1"/>
          <p:nvPr/>
        </p:nvSpPr>
        <p:spPr>
          <a:xfrm>
            <a:off x="5381819" y="4464668"/>
            <a:ext cx="934372" cy="369332"/>
          </a:xfrm>
          <a:prstGeom prst="rect">
            <a:avLst/>
          </a:prstGeom>
          <a:noFill/>
        </p:spPr>
        <p:txBody>
          <a:bodyPr wrap="square" rtlCol="0">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ctr"/>
            <a:r>
              <a:rPr lang="en-US" altLang="ko-KR" b="1" dirty="0">
                <a:solidFill>
                  <a:schemeClr val="accent3"/>
                </a:solidFill>
              </a:rPr>
              <a:t>2018</a:t>
            </a:r>
            <a:endParaRPr lang="ko-KR" altLang="en-US" b="1" dirty="0">
              <a:solidFill>
                <a:schemeClr val="accent3"/>
              </a:solidFill>
            </a:endParaRPr>
          </a:p>
        </p:txBody>
      </p:sp>
      <p:sp>
        <p:nvSpPr>
          <p:cNvPr id="14" name="TextBox 107">
            <a:extLst>
              <a:ext uri="{FF2B5EF4-FFF2-40B4-BE49-F238E27FC236}">
                <a16:creationId xmlns:a16="http://schemas.microsoft.com/office/drawing/2014/main" id="{657484E1-BE2F-4FD6-821A-1402325FFB2F}"/>
              </a:ext>
            </a:extLst>
          </p:cNvPr>
          <p:cNvSpPr txBox="1"/>
          <p:nvPr/>
        </p:nvSpPr>
        <p:spPr>
          <a:xfrm>
            <a:off x="4112249" y="3719359"/>
            <a:ext cx="3970353" cy="461665"/>
          </a:xfrm>
          <a:prstGeom prst="rect">
            <a:avLst/>
          </a:prstGeom>
          <a:noFill/>
        </p:spPr>
        <p:txBody>
          <a:bodyPr wrap="square" rtlCol="0">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ctr"/>
            <a:r>
              <a:rPr lang="en-US" altLang="ko-KR" sz="2400" b="1" dirty="0">
                <a:solidFill>
                  <a:schemeClr val="tx1">
                    <a:lumMod val="65000"/>
                    <a:lumOff val="35000"/>
                  </a:schemeClr>
                </a:solidFill>
                <a:cs typeface="Calibri" pitchFamily="34" charset="0"/>
              </a:rPr>
              <a:t>Your Text Here</a:t>
            </a:r>
            <a:endParaRPr lang="ko-KR" altLang="en-US" sz="2400" b="1" dirty="0">
              <a:solidFill>
                <a:schemeClr val="tx1">
                  <a:lumMod val="65000"/>
                  <a:lumOff val="35000"/>
                </a:schemeClr>
              </a:solidFill>
              <a:cs typeface="Calibri" pitchFamily="34" charset="0"/>
            </a:endParaRPr>
          </a:p>
        </p:txBody>
      </p:sp>
      <p:sp>
        <p:nvSpPr>
          <p:cNvPr id="15" name="Rounded Rectangle 17">
            <a:extLst>
              <a:ext uri="{FF2B5EF4-FFF2-40B4-BE49-F238E27FC236}">
                <a16:creationId xmlns:a16="http://schemas.microsoft.com/office/drawing/2014/main" id="{32E5A676-1302-4575-B36F-E8B4BD020E94}"/>
              </a:ext>
            </a:extLst>
          </p:cNvPr>
          <p:cNvSpPr/>
          <p:nvPr/>
        </p:nvSpPr>
        <p:spPr>
          <a:xfrm>
            <a:off x="1146228" y="1780556"/>
            <a:ext cx="1728000" cy="1224000"/>
          </a:xfrm>
          <a:prstGeom prst="roundRect">
            <a:avLst>
              <a:gd name="adj" fmla="val 10715"/>
            </a:avLst>
          </a:prstGeom>
          <a:solidFill>
            <a:schemeClr val="bg1"/>
          </a:solidFill>
          <a:ln w="635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grpSp>
        <p:nvGrpSpPr>
          <p:cNvPr id="16" name="Group 15">
            <a:extLst>
              <a:ext uri="{FF2B5EF4-FFF2-40B4-BE49-F238E27FC236}">
                <a16:creationId xmlns:a16="http://schemas.microsoft.com/office/drawing/2014/main" id="{F701C0E9-CAA4-48A5-A95C-5DA121CF7904}"/>
              </a:ext>
            </a:extLst>
          </p:cNvPr>
          <p:cNvGrpSpPr/>
          <p:nvPr/>
        </p:nvGrpSpPr>
        <p:grpSpPr>
          <a:xfrm>
            <a:off x="1188332" y="1902294"/>
            <a:ext cx="1651264" cy="1020095"/>
            <a:chOff x="1991545" y="1787142"/>
            <a:chExt cx="875937" cy="1020095"/>
          </a:xfrm>
        </p:grpSpPr>
        <p:sp>
          <p:nvSpPr>
            <p:cNvPr id="17" name="TextBox 16">
              <a:extLst>
                <a:ext uri="{FF2B5EF4-FFF2-40B4-BE49-F238E27FC236}">
                  <a16:creationId xmlns:a16="http://schemas.microsoft.com/office/drawing/2014/main" id="{5DC3BF21-490E-4F56-8EBD-3FCA04E3C8C7}"/>
                </a:ext>
              </a:extLst>
            </p:cNvPr>
            <p:cNvSpPr txBox="1"/>
            <p:nvPr/>
          </p:nvSpPr>
          <p:spPr>
            <a:xfrm>
              <a:off x="1991545" y="1787142"/>
              <a:ext cx="875937" cy="276999"/>
            </a:xfrm>
            <a:prstGeom prst="rect">
              <a:avLst/>
            </a:prstGeom>
            <a:noFill/>
          </p:spPr>
          <p:txBody>
            <a:bodyPr wrap="square" rtlCol="0">
              <a:spAutoFit/>
            </a:bodyPr>
            <a:lstStyle/>
            <a:p>
              <a:pPr algn="ctr"/>
              <a:r>
                <a:rPr lang="en-US" altLang="ko-KR" sz="1200" b="1" dirty="0">
                  <a:solidFill>
                    <a:schemeClr val="tx1">
                      <a:lumMod val="75000"/>
                      <a:lumOff val="25000"/>
                    </a:schemeClr>
                  </a:solidFill>
                  <a:cs typeface="Arial" pitchFamily="34" charset="0"/>
                </a:rPr>
                <a:t>Your Text Here</a:t>
              </a:r>
              <a:endParaRPr lang="ko-KR" altLang="en-US" sz="1200" b="1" dirty="0">
                <a:solidFill>
                  <a:schemeClr val="tx1">
                    <a:lumMod val="75000"/>
                    <a:lumOff val="25000"/>
                  </a:schemeClr>
                </a:solidFill>
                <a:cs typeface="Arial" pitchFamily="34" charset="0"/>
              </a:endParaRPr>
            </a:p>
          </p:txBody>
        </p:sp>
        <p:sp>
          <p:nvSpPr>
            <p:cNvPr id="18" name="TextBox 17">
              <a:extLst>
                <a:ext uri="{FF2B5EF4-FFF2-40B4-BE49-F238E27FC236}">
                  <a16:creationId xmlns:a16="http://schemas.microsoft.com/office/drawing/2014/main" id="{772AF952-F53C-4B95-9129-CB853F924E77}"/>
                </a:ext>
              </a:extLst>
            </p:cNvPr>
            <p:cNvSpPr txBox="1"/>
            <p:nvPr/>
          </p:nvSpPr>
          <p:spPr>
            <a:xfrm>
              <a:off x="1991545" y="1976240"/>
              <a:ext cx="875937" cy="830997"/>
            </a:xfrm>
            <a:prstGeom prst="rect">
              <a:avLst/>
            </a:prstGeom>
            <a:noFill/>
          </p:spPr>
          <p:txBody>
            <a:bodyPr wrap="square" rtlCol="0">
              <a:spAutoFit/>
            </a:bodyPr>
            <a:lstStyle/>
            <a:p>
              <a:pPr algn="ctr"/>
              <a:r>
                <a:rPr lang="en-US" altLang="ko-KR" sz="1200" dirty="0">
                  <a:solidFill>
                    <a:schemeClr val="tx1">
                      <a:lumMod val="75000"/>
                      <a:lumOff val="25000"/>
                    </a:schemeClr>
                  </a:solidFill>
                  <a:cs typeface="Arial" pitchFamily="34" charset="0"/>
                </a:rPr>
                <a:t>Get a modern PowerPoint  Presentation that is beautifully designed.  </a:t>
              </a:r>
              <a:endParaRPr lang="ko-KR" altLang="en-US" sz="1200" dirty="0">
                <a:solidFill>
                  <a:schemeClr val="tx1">
                    <a:lumMod val="75000"/>
                    <a:lumOff val="25000"/>
                  </a:schemeClr>
                </a:solidFill>
                <a:cs typeface="Arial" pitchFamily="34" charset="0"/>
              </a:endParaRPr>
            </a:p>
          </p:txBody>
        </p:sp>
      </p:grpSp>
      <p:sp>
        <p:nvSpPr>
          <p:cNvPr id="19" name="Rounded Rectangle 21">
            <a:extLst>
              <a:ext uri="{FF2B5EF4-FFF2-40B4-BE49-F238E27FC236}">
                <a16:creationId xmlns:a16="http://schemas.microsoft.com/office/drawing/2014/main" id="{81D4071D-9297-4531-A719-E8BF705D37F5}"/>
              </a:ext>
            </a:extLst>
          </p:cNvPr>
          <p:cNvSpPr/>
          <p:nvPr/>
        </p:nvSpPr>
        <p:spPr>
          <a:xfrm>
            <a:off x="3950306" y="1780556"/>
            <a:ext cx="1728000" cy="1224000"/>
          </a:xfrm>
          <a:prstGeom prst="roundRect">
            <a:avLst>
              <a:gd name="adj" fmla="val 10715"/>
            </a:avLst>
          </a:prstGeom>
          <a:solidFill>
            <a:schemeClr val="bg1"/>
          </a:solidFill>
          <a:ln w="635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grpSp>
        <p:nvGrpSpPr>
          <p:cNvPr id="20" name="Group 19">
            <a:extLst>
              <a:ext uri="{FF2B5EF4-FFF2-40B4-BE49-F238E27FC236}">
                <a16:creationId xmlns:a16="http://schemas.microsoft.com/office/drawing/2014/main" id="{99A89D32-6AA9-44EE-988E-1736560E47BF}"/>
              </a:ext>
            </a:extLst>
          </p:cNvPr>
          <p:cNvGrpSpPr/>
          <p:nvPr/>
        </p:nvGrpSpPr>
        <p:grpSpPr>
          <a:xfrm>
            <a:off x="3993452" y="1902294"/>
            <a:ext cx="1651264" cy="1020095"/>
            <a:chOff x="1991545" y="1787142"/>
            <a:chExt cx="875937" cy="1020095"/>
          </a:xfrm>
        </p:grpSpPr>
        <p:sp>
          <p:nvSpPr>
            <p:cNvPr id="21" name="TextBox 20">
              <a:extLst>
                <a:ext uri="{FF2B5EF4-FFF2-40B4-BE49-F238E27FC236}">
                  <a16:creationId xmlns:a16="http://schemas.microsoft.com/office/drawing/2014/main" id="{C921C246-4C38-42AD-AC84-20CBFF0F0F0D}"/>
                </a:ext>
              </a:extLst>
            </p:cNvPr>
            <p:cNvSpPr txBox="1"/>
            <p:nvPr/>
          </p:nvSpPr>
          <p:spPr>
            <a:xfrm>
              <a:off x="1991545" y="1787142"/>
              <a:ext cx="875937" cy="276999"/>
            </a:xfrm>
            <a:prstGeom prst="rect">
              <a:avLst/>
            </a:prstGeom>
            <a:noFill/>
          </p:spPr>
          <p:txBody>
            <a:bodyPr wrap="square" rtlCol="0">
              <a:spAutoFit/>
            </a:bodyPr>
            <a:lstStyle/>
            <a:p>
              <a:pPr algn="ctr"/>
              <a:r>
                <a:rPr lang="en-US" altLang="ko-KR" sz="1200" b="1" dirty="0">
                  <a:solidFill>
                    <a:schemeClr val="tx1">
                      <a:lumMod val="75000"/>
                      <a:lumOff val="25000"/>
                    </a:schemeClr>
                  </a:solidFill>
                  <a:cs typeface="Arial" pitchFamily="34" charset="0"/>
                </a:rPr>
                <a:t>Your Text Here</a:t>
              </a:r>
              <a:endParaRPr lang="ko-KR" altLang="en-US" sz="1200" b="1" dirty="0">
                <a:solidFill>
                  <a:schemeClr val="tx1">
                    <a:lumMod val="75000"/>
                    <a:lumOff val="25000"/>
                  </a:schemeClr>
                </a:solidFill>
                <a:cs typeface="Arial" pitchFamily="34" charset="0"/>
              </a:endParaRPr>
            </a:p>
          </p:txBody>
        </p:sp>
        <p:sp>
          <p:nvSpPr>
            <p:cNvPr id="22" name="TextBox 21">
              <a:extLst>
                <a:ext uri="{FF2B5EF4-FFF2-40B4-BE49-F238E27FC236}">
                  <a16:creationId xmlns:a16="http://schemas.microsoft.com/office/drawing/2014/main" id="{9E6F6916-34E4-41E3-AE69-A9C35291EA57}"/>
                </a:ext>
              </a:extLst>
            </p:cNvPr>
            <p:cNvSpPr txBox="1"/>
            <p:nvPr/>
          </p:nvSpPr>
          <p:spPr>
            <a:xfrm>
              <a:off x="1991545" y="1976240"/>
              <a:ext cx="875937" cy="830997"/>
            </a:xfrm>
            <a:prstGeom prst="rect">
              <a:avLst/>
            </a:prstGeom>
            <a:noFill/>
          </p:spPr>
          <p:txBody>
            <a:bodyPr wrap="square" rtlCol="0">
              <a:spAutoFit/>
            </a:bodyPr>
            <a:lstStyle/>
            <a:p>
              <a:pPr algn="ctr"/>
              <a:r>
                <a:rPr lang="en-US" altLang="ko-KR" sz="1200" dirty="0">
                  <a:solidFill>
                    <a:schemeClr val="tx1">
                      <a:lumMod val="75000"/>
                      <a:lumOff val="25000"/>
                    </a:schemeClr>
                  </a:solidFill>
                  <a:cs typeface="Arial" pitchFamily="34" charset="0"/>
                </a:rPr>
                <a:t>Get a modern PowerPoint  Presentation that is beautifully designed.  </a:t>
              </a:r>
              <a:endParaRPr lang="ko-KR" altLang="en-US" sz="1200" dirty="0">
                <a:solidFill>
                  <a:schemeClr val="tx1">
                    <a:lumMod val="75000"/>
                    <a:lumOff val="25000"/>
                  </a:schemeClr>
                </a:solidFill>
                <a:cs typeface="Arial" pitchFamily="34" charset="0"/>
              </a:endParaRPr>
            </a:p>
          </p:txBody>
        </p:sp>
      </p:grpSp>
      <p:sp>
        <p:nvSpPr>
          <p:cNvPr id="23" name="Rounded Rectangle 25">
            <a:extLst>
              <a:ext uri="{FF2B5EF4-FFF2-40B4-BE49-F238E27FC236}">
                <a16:creationId xmlns:a16="http://schemas.microsoft.com/office/drawing/2014/main" id="{B024A5B6-FECD-482F-9856-3EB99CBCE644}"/>
              </a:ext>
            </a:extLst>
          </p:cNvPr>
          <p:cNvSpPr/>
          <p:nvPr/>
        </p:nvSpPr>
        <p:spPr>
          <a:xfrm>
            <a:off x="6754384" y="1780556"/>
            <a:ext cx="1728000" cy="1224000"/>
          </a:xfrm>
          <a:prstGeom prst="roundRect">
            <a:avLst>
              <a:gd name="adj" fmla="val 10715"/>
            </a:avLst>
          </a:prstGeom>
          <a:solidFill>
            <a:schemeClr val="bg1"/>
          </a:solidFill>
          <a:ln w="635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grpSp>
        <p:nvGrpSpPr>
          <p:cNvPr id="24" name="Group 23">
            <a:extLst>
              <a:ext uri="{FF2B5EF4-FFF2-40B4-BE49-F238E27FC236}">
                <a16:creationId xmlns:a16="http://schemas.microsoft.com/office/drawing/2014/main" id="{7943D669-E072-41FB-84A7-CF207ABE05CD}"/>
              </a:ext>
            </a:extLst>
          </p:cNvPr>
          <p:cNvGrpSpPr/>
          <p:nvPr/>
        </p:nvGrpSpPr>
        <p:grpSpPr>
          <a:xfrm>
            <a:off x="6798572" y="1902294"/>
            <a:ext cx="1651264" cy="1020095"/>
            <a:chOff x="1991545" y="1787142"/>
            <a:chExt cx="875937" cy="1020095"/>
          </a:xfrm>
        </p:grpSpPr>
        <p:sp>
          <p:nvSpPr>
            <p:cNvPr id="25" name="TextBox 24">
              <a:extLst>
                <a:ext uri="{FF2B5EF4-FFF2-40B4-BE49-F238E27FC236}">
                  <a16:creationId xmlns:a16="http://schemas.microsoft.com/office/drawing/2014/main" id="{B5D7327C-42CB-4E4E-9505-FD6BBCB2221F}"/>
                </a:ext>
              </a:extLst>
            </p:cNvPr>
            <p:cNvSpPr txBox="1"/>
            <p:nvPr/>
          </p:nvSpPr>
          <p:spPr>
            <a:xfrm>
              <a:off x="1991545" y="1787142"/>
              <a:ext cx="875937" cy="276999"/>
            </a:xfrm>
            <a:prstGeom prst="rect">
              <a:avLst/>
            </a:prstGeom>
            <a:noFill/>
          </p:spPr>
          <p:txBody>
            <a:bodyPr wrap="square" rtlCol="0">
              <a:spAutoFit/>
            </a:bodyPr>
            <a:lstStyle/>
            <a:p>
              <a:pPr algn="ctr"/>
              <a:r>
                <a:rPr lang="en-US" altLang="ko-KR" sz="1200" b="1" dirty="0">
                  <a:solidFill>
                    <a:schemeClr val="tx1">
                      <a:lumMod val="75000"/>
                      <a:lumOff val="25000"/>
                    </a:schemeClr>
                  </a:solidFill>
                  <a:cs typeface="Arial" pitchFamily="34" charset="0"/>
                </a:rPr>
                <a:t>Your Text Here</a:t>
              </a:r>
              <a:endParaRPr lang="ko-KR" altLang="en-US" sz="1200" b="1" dirty="0">
                <a:solidFill>
                  <a:schemeClr val="tx1">
                    <a:lumMod val="75000"/>
                    <a:lumOff val="25000"/>
                  </a:schemeClr>
                </a:solidFill>
                <a:cs typeface="Arial" pitchFamily="34" charset="0"/>
              </a:endParaRPr>
            </a:p>
          </p:txBody>
        </p:sp>
        <p:sp>
          <p:nvSpPr>
            <p:cNvPr id="26" name="TextBox 25">
              <a:extLst>
                <a:ext uri="{FF2B5EF4-FFF2-40B4-BE49-F238E27FC236}">
                  <a16:creationId xmlns:a16="http://schemas.microsoft.com/office/drawing/2014/main" id="{B3694316-842E-4C16-A76A-C4FB22608B00}"/>
                </a:ext>
              </a:extLst>
            </p:cNvPr>
            <p:cNvSpPr txBox="1"/>
            <p:nvPr/>
          </p:nvSpPr>
          <p:spPr>
            <a:xfrm>
              <a:off x="1991545" y="1976240"/>
              <a:ext cx="875937" cy="830997"/>
            </a:xfrm>
            <a:prstGeom prst="rect">
              <a:avLst/>
            </a:prstGeom>
            <a:noFill/>
          </p:spPr>
          <p:txBody>
            <a:bodyPr wrap="square" rtlCol="0">
              <a:spAutoFit/>
            </a:bodyPr>
            <a:lstStyle/>
            <a:p>
              <a:pPr algn="ctr"/>
              <a:r>
                <a:rPr lang="en-US" altLang="ko-KR" sz="1200" dirty="0">
                  <a:solidFill>
                    <a:schemeClr val="tx1">
                      <a:lumMod val="75000"/>
                      <a:lumOff val="25000"/>
                    </a:schemeClr>
                  </a:solidFill>
                  <a:cs typeface="Arial" pitchFamily="34" charset="0"/>
                </a:rPr>
                <a:t>Get a modern PowerPoint  Presentation that is beautifully designed.  </a:t>
              </a:r>
              <a:endParaRPr lang="ko-KR" altLang="en-US" sz="1200" dirty="0">
                <a:solidFill>
                  <a:schemeClr val="tx1">
                    <a:lumMod val="75000"/>
                    <a:lumOff val="25000"/>
                  </a:schemeClr>
                </a:solidFill>
                <a:cs typeface="Arial" pitchFamily="34" charset="0"/>
              </a:endParaRPr>
            </a:p>
          </p:txBody>
        </p:sp>
      </p:grpSp>
      <p:sp>
        <p:nvSpPr>
          <p:cNvPr id="27" name="Rounded Rectangle 29">
            <a:extLst>
              <a:ext uri="{FF2B5EF4-FFF2-40B4-BE49-F238E27FC236}">
                <a16:creationId xmlns:a16="http://schemas.microsoft.com/office/drawing/2014/main" id="{7E7CF031-A479-44F6-A771-E4A94BD89DEF}"/>
              </a:ext>
            </a:extLst>
          </p:cNvPr>
          <p:cNvSpPr/>
          <p:nvPr/>
        </p:nvSpPr>
        <p:spPr>
          <a:xfrm>
            <a:off x="5352345" y="4882652"/>
            <a:ext cx="1728000" cy="1224000"/>
          </a:xfrm>
          <a:prstGeom prst="roundRect">
            <a:avLst>
              <a:gd name="adj" fmla="val 10715"/>
            </a:avLst>
          </a:prstGeom>
          <a:solidFill>
            <a:schemeClr val="bg1"/>
          </a:solidFill>
          <a:ln w="635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grpSp>
        <p:nvGrpSpPr>
          <p:cNvPr id="28" name="Group 27">
            <a:extLst>
              <a:ext uri="{FF2B5EF4-FFF2-40B4-BE49-F238E27FC236}">
                <a16:creationId xmlns:a16="http://schemas.microsoft.com/office/drawing/2014/main" id="{0E95E555-D811-4FEB-8DBA-3B0AF92BB20E}"/>
              </a:ext>
            </a:extLst>
          </p:cNvPr>
          <p:cNvGrpSpPr/>
          <p:nvPr/>
        </p:nvGrpSpPr>
        <p:grpSpPr>
          <a:xfrm>
            <a:off x="5396012" y="4974736"/>
            <a:ext cx="1651264" cy="1020095"/>
            <a:chOff x="1991545" y="1787142"/>
            <a:chExt cx="875937" cy="1020095"/>
          </a:xfrm>
        </p:grpSpPr>
        <p:sp>
          <p:nvSpPr>
            <p:cNvPr id="29" name="TextBox 28">
              <a:extLst>
                <a:ext uri="{FF2B5EF4-FFF2-40B4-BE49-F238E27FC236}">
                  <a16:creationId xmlns:a16="http://schemas.microsoft.com/office/drawing/2014/main" id="{3AF66ED4-2166-400E-AF47-48F24E897C83}"/>
                </a:ext>
              </a:extLst>
            </p:cNvPr>
            <p:cNvSpPr txBox="1"/>
            <p:nvPr/>
          </p:nvSpPr>
          <p:spPr>
            <a:xfrm>
              <a:off x="1991545" y="1787142"/>
              <a:ext cx="875937" cy="276999"/>
            </a:xfrm>
            <a:prstGeom prst="rect">
              <a:avLst/>
            </a:prstGeom>
            <a:noFill/>
          </p:spPr>
          <p:txBody>
            <a:bodyPr wrap="square" rtlCol="0">
              <a:spAutoFit/>
            </a:bodyPr>
            <a:lstStyle/>
            <a:p>
              <a:pPr algn="ctr"/>
              <a:r>
                <a:rPr lang="en-US" altLang="ko-KR" sz="1200" b="1" dirty="0">
                  <a:solidFill>
                    <a:schemeClr val="tx1">
                      <a:lumMod val="75000"/>
                      <a:lumOff val="25000"/>
                    </a:schemeClr>
                  </a:solidFill>
                  <a:cs typeface="Arial" pitchFamily="34" charset="0"/>
                </a:rPr>
                <a:t>Your Text Here</a:t>
              </a:r>
              <a:endParaRPr lang="ko-KR" altLang="en-US" sz="1200" b="1" dirty="0">
                <a:solidFill>
                  <a:schemeClr val="tx1">
                    <a:lumMod val="75000"/>
                    <a:lumOff val="25000"/>
                  </a:schemeClr>
                </a:solidFill>
                <a:cs typeface="Arial" pitchFamily="34" charset="0"/>
              </a:endParaRPr>
            </a:p>
          </p:txBody>
        </p:sp>
        <p:sp>
          <p:nvSpPr>
            <p:cNvPr id="30" name="TextBox 29">
              <a:extLst>
                <a:ext uri="{FF2B5EF4-FFF2-40B4-BE49-F238E27FC236}">
                  <a16:creationId xmlns:a16="http://schemas.microsoft.com/office/drawing/2014/main" id="{345B8F4C-544F-49C1-A4A6-894BAEE67E55}"/>
                </a:ext>
              </a:extLst>
            </p:cNvPr>
            <p:cNvSpPr txBox="1"/>
            <p:nvPr/>
          </p:nvSpPr>
          <p:spPr>
            <a:xfrm>
              <a:off x="1991545" y="1976240"/>
              <a:ext cx="875937" cy="830997"/>
            </a:xfrm>
            <a:prstGeom prst="rect">
              <a:avLst/>
            </a:prstGeom>
            <a:noFill/>
          </p:spPr>
          <p:txBody>
            <a:bodyPr wrap="square" rtlCol="0">
              <a:spAutoFit/>
            </a:bodyPr>
            <a:lstStyle/>
            <a:p>
              <a:pPr algn="ctr"/>
              <a:r>
                <a:rPr lang="en-US" altLang="ko-KR" sz="1200" dirty="0">
                  <a:solidFill>
                    <a:schemeClr val="tx1">
                      <a:lumMod val="75000"/>
                      <a:lumOff val="25000"/>
                    </a:schemeClr>
                  </a:solidFill>
                  <a:cs typeface="Arial" pitchFamily="34" charset="0"/>
                </a:rPr>
                <a:t>Get a modern PowerPoint  Presentation that is beautifully designed.  </a:t>
              </a:r>
              <a:endParaRPr lang="ko-KR" altLang="en-US" sz="1200" dirty="0">
                <a:solidFill>
                  <a:schemeClr val="tx1">
                    <a:lumMod val="75000"/>
                    <a:lumOff val="25000"/>
                  </a:schemeClr>
                </a:solidFill>
                <a:cs typeface="Arial" pitchFamily="34" charset="0"/>
              </a:endParaRPr>
            </a:p>
          </p:txBody>
        </p:sp>
      </p:grpSp>
      <p:sp>
        <p:nvSpPr>
          <p:cNvPr id="31" name="Rounded Rectangle 33">
            <a:extLst>
              <a:ext uri="{FF2B5EF4-FFF2-40B4-BE49-F238E27FC236}">
                <a16:creationId xmlns:a16="http://schemas.microsoft.com/office/drawing/2014/main" id="{DBD4CFAB-1ABB-4746-AF29-68FD27E75E65}"/>
              </a:ext>
            </a:extLst>
          </p:cNvPr>
          <p:cNvSpPr/>
          <p:nvPr/>
        </p:nvSpPr>
        <p:spPr>
          <a:xfrm>
            <a:off x="2548267" y="4872048"/>
            <a:ext cx="1728000" cy="1224000"/>
          </a:xfrm>
          <a:prstGeom prst="roundRect">
            <a:avLst>
              <a:gd name="adj" fmla="val 10715"/>
            </a:avLst>
          </a:prstGeom>
          <a:solidFill>
            <a:schemeClr val="bg1"/>
          </a:solidFill>
          <a:ln w="635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lumMod val="75000"/>
                  <a:lumOff val="25000"/>
                </a:schemeClr>
              </a:solidFill>
            </a:endParaRPr>
          </a:p>
        </p:txBody>
      </p:sp>
      <p:grpSp>
        <p:nvGrpSpPr>
          <p:cNvPr id="32" name="Group 31">
            <a:extLst>
              <a:ext uri="{FF2B5EF4-FFF2-40B4-BE49-F238E27FC236}">
                <a16:creationId xmlns:a16="http://schemas.microsoft.com/office/drawing/2014/main" id="{38344291-65BE-4E90-A811-DA576F26A135}"/>
              </a:ext>
            </a:extLst>
          </p:cNvPr>
          <p:cNvGrpSpPr/>
          <p:nvPr/>
        </p:nvGrpSpPr>
        <p:grpSpPr>
          <a:xfrm>
            <a:off x="2590892" y="4974736"/>
            <a:ext cx="1651264" cy="1020095"/>
            <a:chOff x="1991545" y="1787142"/>
            <a:chExt cx="875937" cy="1020095"/>
          </a:xfrm>
        </p:grpSpPr>
        <p:sp>
          <p:nvSpPr>
            <p:cNvPr id="33" name="TextBox 32">
              <a:extLst>
                <a:ext uri="{FF2B5EF4-FFF2-40B4-BE49-F238E27FC236}">
                  <a16:creationId xmlns:a16="http://schemas.microsoft.com/office/drawing/2014/main" id="{CAE5DD36-5158-4F40-82E6-7B8C6156F01B}"/>
                </a:ext>
              </a:extLst>
            </p:cNvPr>
            <p:cNvSpPr txBox="1"/>
            <p:nvPr/>
          </p:nvSpPr>
          <p:spPr>
            <a:xfrm>
              <a:off x="1991545" y="1787142"/>
              <a:ext cx="875937" cy="276999"/>
            </a:xfrm>
            <a:prstGeom prst="rect">
              <a:avLst/>
            </a:prstGeom>
            <a:noFill/>
          </p:spPr>
          <p:txBody>
            <a:bodyPr wrap="square" rtlCol="0">
              <a:spAutoFit/>
            </a:bodyPr>
            <a:lstStyle/>
            <a:p>
              <a:pPr algn="ctr"/>
              <a:r>
                <a:rPr lang="en-US" altLang="ko-KR" sz="1200" b="1" dirty="0">
                  <a:solidFill>
                    <a:schemeClr val="tx1">
                      <a:lumMod val="65000"/>
                      <a:lumOff val="35000"/>
                    </a:schemeClr>
                  </a:solidFill>
                  <a:cs typeface="Arial" pitchFamily="34" charset="0"/>
                </a:rPr>
                <a:t>Your Text Here</a:t>
              </a:r>
              <a:endParaRPr lang="ko-KR" altLang="en-US" sz="1200" b="1" dirty="0">
                <a:solidFill>
                  <a:schemeClr val="tx1">
                    <a:lumMod val="65000"/>
                    <a:lumOff val="35000"/>
                  </a:schemeClr>
                </a:solidFill>
                <a:cs typeface="Arial" pitchFamily="34" charset="0"/>
              </a:endParaRPr>
            </a:p>
          </p:txBody>
        </p:sp>
        <p:sp>
          <p:nvSpPr>
            <p:cNvPr id="34" name="TextBox 33">
              <a:extLst>
                <a:ext uri="{FF2B5EF4-FFF2-40B4-BE49-F238E27FC236}">
                  <a16:creationId xmlns:a16="http://schemas.microsoft.com/office/drawing/2014/main" id="{7D0E708A-C1F5-47A5-BD55-BCE42538BF39}"/>
                </a:ext>
              </a:extLst>
            </p:cNvPr>
            <p:cNvSpPr txBox="1"/>
            <p:nvPr/>
          </p:nvSpPr>
          <p:spPr>
            <a:xfrm>
              <a:off x="1991545" y="1976240"/>
              <a:ext cx="875937" cy="830997"/>
            </a:xfrm>
            <a:prstGeom prst="rect">
              <a:avLst/>
            </a:prstGeom>
            <a:noFill/>
          </p:spPr>
          <p:txBody>
            <a:bodyPr wrap="square" rtlCol="0">
              <a:spAutoFit/>
            </a:bodyPr>
            <a:lstStyle/>
            <a:p>
              <a:pPr algn="ctr"/>
              <a:r>
                <a:rPr lang="en-US" altLang="ko-KR" sz="1200" dirty="0">
                  <a:solidFill>
                    <a:schemeClr val="tx1">
                      <a:lumMod val="65000"/>
                      <a:lumOff val="35000"/>
                    </a:schemeClr>
                  </a:solidFill>
                  <a:cs typeface="Arial" pitchFamily="34" charset="0"/>
                </a:rPr>
                <a:t>Get a modern PowerPoint  Presentation that is beautifully designed.  </a:t>
              </a:r>
              <a:endParaRPr lang="ko-KR" altLang="en-US" sz="1200" dirty="0">
                <a:solidFill>
                  <a:schemeClr val="tx1">
                    <a:lumMod val="65000"/>
                    <a:lumOff val="35000"/>
                  </a:schemeClr>
                </a:solidFill>
                <a:cs typeface="Arial" pitchFamily="34" charset="0"/>
              </a:endParaRPr>
            </a:p>
          </p:txBody>
        </p:sp>
      </p:grpSp>
      <p:sp>
        <p:nvSpPr>
          <p:cNvPr id="35" name="AutoShape 12">
            <a:extLst>
              <a:ext uri="{FF2B5EF4-FFF2-40B4-BE49-F238E27FC236}">
                <a16:creationId xmlns:a16="http://schemas.microsoft.com/office/drawing/2014/main" id="{0EA4B876-9E0E-4F26-B621-E8CCB3910831}"/>
              </a:ext>
            </a:extLst>
          </p:cNvPr>
          <p:cNvSpPr>
            <a:spLocks noChangeArrowheads="1"/>
          </p:cNvSpPr>
          <p:nvPr/>
        </p:nvSpPr>
        <p:spPr bwMode="auto">
          <a:xfrm>
            <a:off x="9036517" y="4112060"/>
            <a:ext cx="675075" cy="684246"/>
          </a:xfrm>
          <a:prstGeom prst="chevron">
            <a:avLst/>
          </a:prstGeom>
          <a:solidFill>
            <a:schemeClr val="accent5"/>
          </a:solidFill>
          <a:ln>
            <a:noFill/>
            <a:headEnd/>
            <a:tailEnd/>
          </a:ln>
        </p:spPr>
        <p:style>
          <a:lnRef idx="1">
            <a:schemeClr val="accent1"/>
          </a:lnRef>
          <a:fillRef idx="3">
            <a:schemeClr val="accent1"/>
          </a:fillRef>
          <a:effectRef idx="2">
            <a:schemeClr val="accent1"/>
          </a:effectRef>
          <a:fontRef idx="minor">
            <a:schemeClr val="lt1"/>
          </a:fontRef>
        </p:style>
        <p:txBody>
          <a:bodyPr wrap="none"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defRPr/>
            </a:pPr>
            <a:endParaRPr lang="ko-KR" altLang="en-US" dirty="0"/>
          </a:p>
        </p:txBody>
      </p:sp>
      <p:sp>
        <p:nvSpPr>
          <p:cNvPr id="36" name="TextBox 101">
            <a:extLst>
              <a:ext uri="{FF2B5EF4-FFF2-40B4-BE49-F238E27FC236}">
                <a16:creationId xmlns:a16="http://schemas.microsoft.com/office/drawing/2014/main" id="{D48A9C90-C1AF-4E20-9251-C889C05237C8}"/>
              </a:ext>
            </a:extLst>
          </p:cNvPr>
          <p:cNvSpPr txBox="1"/>
          <p:nvPr/>
        </p:nvSpPr>
        <p:spPr>
          <a:xfrm>
            <a:off x="8240445" y="4464000"/>
            <a:ext cx="934372" cy="369332"/>
          </a:xfrm>
          <a:prstGeom prst="rect">
            <a:avLst/>
          </a:prstGeom>
          <a:noFill/>
        </p:spPr>
        <p:txBody>
          <a:bodyPr wrap="square" rtlCol="0">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ctr"/>
            <a:r>
              <a:rPr lang="en-US" altLang="ko-KR" b="1" dirty="0">
                <a:solidFill>
                  <a:schemeClr val="accent5"/>
                </a:solidFill>
              </a:rPr>
              <a:t>2020</a:t>
            </a:r>
            <a:endParaRPr lang="ko-KR" altLang="en-US" b="1" dirty="0">
              <a:solidFill>
                <a:schemeClr val="accent5"/>
              </a:solidFill>
            </a:endParaRPr>
          </a:p>
        </p:txBody>
      </p:sp>
      <p:sp>
        <p:nvSpPr>
          <p:cNvPr id="37" name="Rounded Rectangle 29">
            <a:extLst>
              <a:ext uri="{FF2B5EF4-FFF2-40B4-BE49-F238E27FC236}">
                <a16:creationId xmlns:a16="http://schemas.microsoft.com/office/drawing/2014/main" id="{009F4654-4F44-448D-A4E5-E9BB75F41683}"/>
              </a:ext>
            </a:extLst>
          </p:cNvPr>
          <p:cNvSpPr/>
          <p:nvPr/>
        </p:nvSpPr>
        <p:spPr>
          <a:xfrm>
            <a:off x="8156422" y="4881983"/>
            <a:ext cx="1728000" cy="1224000"/>
          </a:xfrm>
          <a:prstGeom prst="roundRect">
            <a:avLst>
              <a:gd name="adj" fmla="val 10715"/>
            </a:avLst>
          </a:prstGeom>
          <a:solidFill>
            <a:schemeClr val="bg1"/>
          </a:solidFill>
          <a:ln w="635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grpSp>
        <p:nvGrpSpPr>
          <p:cNvPr id="38" name="Group 30">
            <a:extLst>
              <a:ext uri="{FF2B5EF4-FFF2-40B4-BE49-F238E27FC236}">
                <a16:creationId xmlns:a16="http://schemas.microsoft.com/office/drawing/2014/main" id="{5F83ED0D-605A-4790-865A-EFA8CE5D23E2}"/>
              </a:ext>
            </a:extLst>
          </p:cNvPr>
          <p:cNvGrpSpPr/>
          <p:nvPr/>
        </p:nvGrpSpPr>
        <p:grpSpPr>
          <a:xfrm>
            <a:off x="8201132" y="4974067"/>
            <a:ext cx="1651264" cy="1020095"/>
            <a:chOff x="1991545" y="1787142"/>
            <a:chExt cx="875937" cy="1020095"/>
          </a:xfrm>
        </p:grpSpPr>
        <p:sp>
          <p:nvSpPr>
            <p:cNvPr id="39" name="TextBox 38">
              <a:extLst>
                <a:ext uri="{FF2B5EF4-FFF2-40B4-BE49-F238E27FC236}">
                  <a16:creationId xmlns:a16="http://schemas.microsoft.com/office/drawing/2014/main" id="{39D4AD90-CFC3-424E-A058-B6A769635A72}"/>
                </a:ext>
              </a:extLst>
            </p:cNvPr>
            <p:cNvSpPr txBox="1"/>
            <p:nvPr/>
          </p:nvSpPr>
          <p:spPr>
            <a:xfrm>
              <a:off x="1991545" y="1787142"/>
              <a:ext cx="875937" cy="276999"/>
            </a:xfrm>
            <a:prstGeom prst="rect">
              <a:avLst/>
            </a:prstGeom>
            <a:noFill/>
          </p:spPr>
          <p:txBody>
            <a:bodyPr wrap="square" rtlCol="0">
              <a:spAutoFit/>
            </a:bodyPr>
            <a:lstStyle/>
            <a:p>
              <a:pPr algn="ctr"/>
              <a:r>
                <a:rPr lang="en-US" altLang="ko-KR" sz="1200" b="1" dirty="0">
                  <a:solidFill>
                    <a:schemeClr val="tx1">
                      <a:lumMod val="75000"/>
                      <a:lumOff val="25000"/>
                    </a:schemeClr>
                  </a:solidFill>
                  <a:cs typeface="Arial" pitchFamily="34" charset="0"/>
                </a:rPr>
                <a:t>Your Text Here</a:t>
              </a:r>
              <a:endParaRPr lang="ko-KR" altLang="en-US" sz="1200" b="1" dirty="0">
                <a:solidFill>
                  <a:schemeClr val="tx1">
                    <a:lumMod val="75000"/>
                    <a:lumOff val="25000"/>
                  </a:schemeClr>
                </a:solidFill>
                <a:cs typeface="Arial" pitchFamily="34" charset="0"/>
              </a:endParaRPr>
            </a:p>
          </p:txBody>
        </p:sp>
        <p:sp>
          <p:nvSpPr>
            <p:cNvPr id="40" name="TextBox 39">
              <a:extLst>
                <a:ext uri="{FF2B5EF4-FFF2-40B4-BE49-F238E27FC236}">
                  <a16:creationId xmlns:a16="http://schemas.microsoft.com/office/drawing/2014/main" id="{1FA677A8-6DDD-4C02-BA6F-1DFDA89AE016}"/>
                </a:ext>
              </a:extLst>
            </p:cNvPr>
            <p:cNvSpPr txBox="1"/>
            <p:nvPr/>
          </p:nvSpPr>
          <p:spPr>
            <a:xfrm>
              <a:off x="1991545" y="1976240"/>
              <a:ext cx="875937" cy="830997"/>
            </a:xfrm>
            <a:prstGeom prst="rect">
              <a:avLst/>
            </a:prstGeom>
            <a:noFill/>
          </p:spPr>
          <p:txBody>
            <a:bodyPr wrap="square" rtlCol="0">
              <a:spAutoFit/>
            </a:bodyPr>
            <a:lstStyle/>
            <a:p>
              <a:pPr algn="ctr"/>
              <a:r>
                <a:rPr lang="en-US" altLang="ko-KR" sz="1200" dirty="0">
                  <a:solidFill>
                    <a:schemeClr val="tx1">
                      <a:lumMod val="75000"/>
                      <a:lumOff val="25000"/>
                    </a:schemeClr>
                  </a:solidFill>
                  <a:cs typeface="Arial" pitchFamily="34" charset="0"/>
                </a:rPr>
                <a:t>Get a modern PowerPoint  Presentation that is beautifully designed.  </a:t>
              </a:r>
              <a:endParaRPr lang="ko-KR" altLang="en-US" sz="1200" dirty="0">
                <a:solidFill>
                  <a:schemeClr val="tx1">
                    <a:lumMod val="75000"/>
                    <a:lumOff val="25000"/>
                  </a:schemeClr>
                </a:solidFill>
                <a:cs typeface="Arial" pitchFamily="34" charset="0"/>
              </a:endParaRPr>
            </a:p>
          </p:txBody>
        </p:sp>
      </p:grpSp>
    </p:spTree>
    <p:extLst>
      <p:ext uri="{BB962C8B-B14F-4D97-AF65-F5344CB8AC3E}">
        <p14:creationId xmlns:p14="http://schemas.microsoft.com/office/powerpoint/2010/main" val="397964940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735F7F3-C1B5-4B60-A00A-4EB618DDFB5A}"/>
              </a:ext>
            </a:extLst>
          </p:cNvPr>
          <p:cNvSpPr>
            <a:spLocks noGrp="1"/>
          </p:cNvSpPr>
          <p:nvPr>
            <p:ph type="body" sz="quarter" idx="10"/>
          </p:nvPr>
        </p:nvSpPr>
        <p:spPr/>
        <p:txBody>
          <a:bodyPr/>
          <a:lstStyle/>
          <a:p>
            <a:r>
              <a:rPr lang="en-US" dirty="0"/>
              <a:t>Infographic Style</a:t>
            </a:r>
          </a:p>
        </p:txBody>
      </p:sp>
      <p:sp>
        <p:nvSpPr>
          <p:cNvPr id="3" name="Rectangle 2">
            <a:extLst>
              <a:ext uri="{FF2B5EF4-FFF2-40B4-BE49-F238E27FC236}">
                <a16:creationId xmlns:a16="http://schemas.microsoft.com/office/drawing/2014/main" id="{79BB26A0-9C2B-48AB-8FB1-2B96A4BBFC14}"/>
              </a:ext>
            </a:extLst>
          </p:cNvPr>
          <p:cNvSpPr/>
          <p:nvPr/>
        </p:nvSpPr>
        <p:spPr>
          <a:xfrm>
            <a:off x="9168095" y="2870571"/>
            <a:ext cx="2105076" cy="3263520"/>
          </a:xfrm>
          <a:prstGeom prst="rect">
            <a:avLst/>
          </a:pr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4" name="Chevron 3">
            <a:extLst>
              <a:ext uri="{FF2B5EF4-FFF2-40B4-BE49-F238E27FC236}">
                <a16:creationId xmlns:a16="http://schemas.microsoft.com/office/drawing/2014/main" id="{28FA4E9F-5635-478C-96D8-7B2DF6DBDAB3}"/>
              </a:ext>
            </a:extLst>
          </p:cNvPr>
          <p:cNvSpPr/>
          <p:nvPr/>
        </p:nvSpPr>
        <p:spPr>
          <a:xfrm>
            <a:off x="918830" y="3608847"/>
            <a:ext cx="2042102" cy="893484"/>
          </a:xfrm>
          <a:prstGeom prst="chevron">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5" name="Chevron 4">
            <a:extLst>
              <a:ext uri="{FF2B5EF4-FFF2-40B4-BE49-F238E27FC236}">
                <a16:creationId xmlns:a16="http://schemas.microsoft.com/office/drawing/2014/main" id="{5EE8512E-A27C-4E80-AE35-A90F9CA78014}"/>
              </a:ext>
            </a:extLst>
          </p:cNvPr>
          <p:cNvSpPr/>
          <p:nvPr/>
        </p:nvSpPr>
        <p:spPr>
          <a:xfrm>
            <a:off x="2987884" y="3181397"/>
            <a:ext cx="2042102" cy="893484"/>
          </a:xfrm>
          <a:prstGeom prst="chevr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6" name="Chevron 5">
            <a:extLst>
              <a:ext uri="{FF2B5EF4-FFF2-40B4-BE49-F238E27FC236}">
                <a16:creationId xmlns:a16="http://schemas.microsoft.com/office/drawing/2014/main" id="{23875B80-9F62-426C-9510-97EBE2966804}"/>
              </a:ext>
            </a:extLst>
          </p:cNvPr>
          <p:cNvSpPr/>
          <p:nvPr/>
        </p:nvSpPr>
        <p:spPr>
          <a:xfrm>
            <a:off x="5056938" y="2753949"/>
            <a:ext cx="2042102" cy="893484"/>
          </a:xfrm>
          <a:prstGeom prst="chevr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7" name="Chevron 6">
            <a:extLst>
              <a:ext uri="{FF2B5EF4-FFF2-40B4-BE49-F238E27FC236}">
                <a16:creationId xmlns:a16="http://schemas.microsoft.com/office/drawing/2014/main" id="{854A4491-5F43-4512-ACF3-ED5376802611}"/>
              </a:ext>
            </a:extLst>
          </p:cNvPr>
          <p:cNvSpPr/>
          <p:nvPr/>
        </p:nvSpPr>
        <p:spPr>
          <a:xfrm>
            <a:off x="7125992" y="2326500"/>
            <a:ext cx="2042102" cy="893484"/>
          </a:xfrm>
          <a:prstGeom prst="chevron">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8" name="Chevron 7">
            <a:extLst>
              <a:ext uri="{FF2B5EF4-FFF2-40B4-BE49-F238E27FC236}">
                <a16:creationId xmlns:a16="http://schemas.microsoft.com/office/drawing/2014/main" id="{D3FEFC37-F212-4708-A96B-26FA0F692CC2}"/>
              </a:ext>
            </a:extLst>
          </p:cNvPr>
          <p:cNvSpPr/>
          <p:nvPr/>
        </p:nvSpPr>
        <p:spPr>
          <a:xfrm>
            <a:off x="9195048" y="1899051"/>
            <a:ext cx="2042102" cy="893484"/>
          </a:xfrm>
          <a:prstGeom prst="chevron">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9" name="Rectangle 8">
            <a:extLst>
              <a:ext uri="{FF2B5EF4-FFF2-40B4-BE49-F238E27FC236}">
                <a16:creationId xmlns:a16="http://schemas.microsoft.com/office/drawing/2014/main" id="{A7064ED7-6E38-4D3A-8963-8C2296C7D11B}"/>
              </a:ext>
            </a:extLst>
          </p:cNvPr>
          <p:cNvSpPr/>
          <p:nvPr/>
        </p:nvSpPr>
        <p:spPr>
          <a:xfrm>
            <a:off x="7099041" y="3313315"/>
            <a:ext cx="2069053" cy="2820777"/>
          </a:xfrm>
          <a:prstGeom prst="rect">
            <a:avLst/>
          </a:prstGeom>
          <a:solidFill>
            <a:schemeClr val="accent3">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0" name="Rectangle 9">
            <a:extLst>
              <a:ext uri="{FF2B5EF4-FFF2-40B4-BE49-F238E27FC236}">
                <a16:creationId xmlns:a16="http://schemas.microsoft.com/office/drawing/2014/main" id="{8B30F6D1-B9A9-40B4-BA7F-445123AFF4AE}"/>
              </a:ext>
            </a:extLst>
          </p:cNvPr>
          <p:cNvSpPr/>
          <p:nvPr/>
        </p:nvSpPr>
        <p:spPr>
          <a:xfrm>
            <a:off x="5029988" y="3755279"/>
            <a:ext cx="2069054" cy="2378812"/>
          </a:xfrm>
          <a:prstGeom prst="rect">
            <a:avLst/>
          </a:pr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1" name="Rectangle 10">
            <a:extLst>
              <a:ext uri="{FF2B5EF4-FFF2-40B4-BE49-F238E27FC236}">
                <a16:creationId xmlns:a16="http://schemas.microsoft.com/office/drawing/2014/main" id="{83FCDD6D-32A9-4B06-8501-9C91A913E9A8}"/>
              </a:ext>
            </a:extLst>
          </p:cNvPr>
          <p:cNvSpPr/>
          <p:nvPr/>
        </p:nvSpPr>
        <p:spPr>
          <a:xfrm>
            <a:off x="2987884" y="4151238"/>
            <a:ext cx="2042102" cy="1982855"/>
          </a:xfrm>
          <a:prstGeom prst="rect">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12" name="Rectangle 11">
            <a:extLst>
              <a:ext uri="{FF2B5EF4-FFF2-40B4-BE49-F238E27FC236}">
                <a16:creationId xmlns:a16="http://schemas.microsoft.com/office/drawing/2014/main" id="{53E87791-AABB-41A5-986F-3AF2FD8E166D}"/>
              </a:ext>
            </a:extLst>
          </p:cNvPr>
          <p:cNvSpPr/>
          <p:nvPr/>
        </p:nvSpPr>
        <p:spPr>
          <a:xfrm>
            <a:off x="932387" y="4562369"/>
            <a:ext cx="2055497" cy="157172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3" name="TextBox 12">
            <a:extLst>
              <a:ext uri="{FF2B5EF4-FFF2-40B4-BE49-F238E27FC236}">
                <a16:creationId xmlns:a16="http://schemas.microsoft.com/office/drawing/2014/main" id="{989E4403-D014-45F9-AB86-C3174B58A50F}"/>
              </a:ext>
            </a:extLst>
          </p:cNvPr>
          <p:cNvSpPr txBox="1"/>
          <p:nvPr/>
        </p:nvSpPr>
        <p:spPr>
          <a:xfrm>
            <a:off x="1438639" y="3793980"/>
            <a:ext cx="1002485" cy="523220"/>
          </a:xfrm>
          <a:prstGeom prst="rect">
            <a:avLst/>
          </a:prstGeom>
          <a:noFill/>
        </p:spPr>
        <p:txBody>
          <a:bodyPr wrap="square" rtlCol="0">
            <a:spAutoFit/>
          </a:bodyPr>
          <a:lstStyle/>
          <a:p>
            <a:pPr algn="ctr"/>
            <a:r>
              <a:rPr lang="en-US" altLang="ko-KR" sz="1400" b="1" dirty="0">
                <a:solidFill>
                  <a:schemeClr val="bg1"/>
                </a:solidFill>
                <a:cs typeface="Arial" pitchFamily="34" charset="0"/>
              </a:rPr>
              <a:t>Content </a:t>
            </a:r>
          </a:p>
          <a:p>
            <a:pPr algn="ctr"/>
            <a:r>
              <a:rPr lang="en-US" altLang="ko-KR" sz="1400" b="1" dirty="0">
                <a:solidFill>
                  <a:schemeClr val="bg1"/>
                </a:solidFill>
                <a:cs typeface="Arial" pitchFamily="34" charset="0"/>
              </a:rPr>
              <a:t> Here</a:t>
            </a:r>
            <a:endParaRPr lang="ko-KR" altLang="en-US" sz="1400" b="1" dirty="0">
              <a:solidFill>
                <a:schemeClr val="bg1"/>
              </a:solidFill>
              <a:cs typeface="Arial" pitchFamily="34" charset="0"/>
            </a:endParaRPr>
          </a:p>
        </p:txBody>
      </p:sp>
      <p:sp>
        <p:nvSpPr>
          <p:cNvPr id="14" name="TextBox 13">
            <a:extLst>
              <a:ext uri="{FF2B5EF4-FFF2-40B4-BE49-F238E27FC236}">
                <a16:creationId xmlns:a16="http://schemas.microsoft.com/office/drawing/2014/main" id="{14355F85-16EA-45E9-A964-907A71EE94AB}"/>
              </a:ext>
            </a:extLst>
          </p:cNvPr>
          <p:cNvSpPr txBox="1"/>
          <p:nvPr/>
        </p:nvSpPr>
        <p:spPr>
          <a:xfrm>
            <a:off x="3507693" y="3366531"/>
            <a:ext cx="1002485" cy="523220"/>
          </a:xfrm>
          <a:prstGeom prst="rect">
            <a:avLst/>
          </a:prstGeom>
          <a:noFill/>
        </p:spPr>
        <p:txBody>
          <a:bodyPr wrap="square" rtlCol="0">
            <a:spAutoFit/>
          </a:bodyPr>
          <a:lstStyle/>
          <a:p>
            <a:pPr algn="ctr"/>
            <a:r>
              <a:rPr lang="en-US" altLang="ko-KR" sz="1400" b="1" dirty="0">
                <a:solidFill>
                  <a:schemeClr val="bg1"/>
                </a:solidFill>
                <a:cs typeface="Arial" pitchFamily="34" charset="0"/>
              </a:rPr>
              <a:t>Content </a:t>
            </a:r>
          </a:p>
          <a:p>
            <a:pPr algn="ctr"/>
            <a:r>
              <a:rPr lang="en-US" altLang="ko-KR" sz="1400" b="1" dirty="0">
                <a:solidFill>
                  <a:schemeClr val="bg1"/>
                </a:solidFill>
                <a:cs typeface="Arial" pitchFamily="34" charset="0"/>
              </a:rPr>
              <a:t> Here</a:t>
            </a:r>
            <a:endParaRPr lang="ko-KR" altLang="en-US" sz="1400" b="1" dirty="0">
              <a:solidFill>
                <a:schemeClr val="bg1"/>
              </a:solidFill>
              <a:cs typeface="Arial" pitchFamily="34" charset="0"/>
            </a:endParaRPr>
          </a:p>
        </p:txBody>
      </p:sp>
      <p:sp>
        <p:nvSpPr>
          <p:cNvPr id="15" name="TextBox 14">
            <a:extLst>
              <a:ext uri="{FF2B5EF4-FFF2-40B4-BE49-F238E27FC236}">
                <a16:creationId xmlns:a16="http://schemas.microsoft.com/office/drawing/2014/main" id="{91AE6ED3-BD4B-4E1D-91CB-569E0ECFDD5A}"/>
              </a:ext>
            </a:extLst>
          </p:cNvPr>
          <p:cNvSpPr txBox="1"/>
          <p:nvPr/>
        </p:nvSpPr>
        <p:spPr>
          <a:xfrm>
            <a:off x="5576747" y="2939082"/>
            <a:ext cx="1002485" cy="523220"/>
          </a:xfrm>
          <a:prstGeom prst="rect">
            <a:avLst/>
          </a:prstGeom>
          <a:noFill/>
        </p:spPr>
        <p:txBody>
          <a:bodyPr wrap="square" rtlCol="0">
            <a:spAutoFit/>
          </a:bodyPr>
          <a:lstStyle/>
          <a:p>
            <a:pPr algn="ctr"/>
            <a:r>
              <a:rPr lang="en-US" altLang="ko-KR" sz="1400" b="1" dirty="0">
                <a:solidFill>
                  <a:schemeClr val="bg1"/>
                </a:solidFill>
                <a:cs typeface="Arial" pitchFamily="34" charset="0"/>
              </a:rPr>
              <a:t>Content </a:t>
            </a:r>
          </a:p>
          <a:p>
            <a:pPr algn="ctr"/>
            <a:r>
              <a:rPr lang="en-US" altLang="ko-KR" sz="1400" b="1" dirty="0">
                <a:solidFill>
                  <a:schemeClr val="bg1"/>
                </a:solidFill>
                <a:cs typeface="Arial" pitchFamily="34" charset="0"/>
              </a:rPr>
              <a:t> Here</a:t>
            </a:r>
            <a:endParaRPr lang="ko-KR" altLang="en-US" sz="1400" b="1" dirty="0">
              <a:solidFill>
                <a:schemeClr val="bg1"/>
              </a:solidFill>
              <a:cs typeface="Arial" pitchFamily="34" charset="0"/>
            </a:endParaRPr>
          </a:p>
        </p:txBody>
      </p:sp>
      <p:sp>
        <p:nvSpPr>
          <p:cNvPr id="16" name="TextBox 15">
            <a:extLst>
              <a:ext uri="{FF2B5EF4-FFF2-40B4-BE49-F238E27FC236}">
                <a16:creationId xmlns:a16="http://schemas.microsoft.com/office/drawing/2014/main" id="{F6CC5BCC-66A8-44C9-AF6A-E6424F10236C}"/>
              </a:ext>
            </a:extLst>
          </p:cNvPr>
          <p:cNvSpPr txBox="1"/>
          <p:nvPr/>
        </p:nvSpPr>
        <p:spPr>
          <a:xfrm>
            <a:off x="7645801" y="2511633"/>
            <a:ext cx="1002485" cy="523220"/>
          </a:xfrm>
          <a:prstGeom prst="rect">
            <a:avLst/>
          </a:prstGeom>
          <a:noFill/>
        </p:spPr>
        <p:txBody>
          <a:bodyPr wrap="square" rtlCol="0">
            <a:spAutoFit/>
          </a:bodyPr>
          <a:lstStyle/>
          <a:p>
            <a:pPr algn="ctr"/>
            <a:r>
              <a:rPr lang="en-US" altLang="ko-KR" sz="1400" b="1" dirty="0">
                <a:solidFill>
                  <a:schemeClr val="bg1"/>
                </a:solidFill>
                <a:cs typeface="Arial" pitchFamily="34" charset="0"/>
              </a:rPr>
              <a:t>Content </a:t>
            </a:r>
          </a:p>
          <a:p>
            <a:pPr algn="ctr"/>
            <a:r>
              <a:rPr lang="en-US" altLang="ko-KR" sz="1400" b="1" dirty="0">
                <a:solidFill>
                  <a:schemeClr val="bg1"/>
                </a:solidFill>
                <a:cs typeface="Arial" pitchFamily="34" charset="0"/>
              </a:rPr>
              <a:t> Here</a:t>
            </a:r>
            <a:endParaRPr lang="ko-KR" altLang="en-US" sz="1400" b="1" dirty="0">
              <a:solidFill>
                <a:schemeClr val="bg1"/>
              </a:solidFill>
              <a:cs typeface="Arial" pitchFamily="34" charset="0"/>
            </a:endParaRPr>
          </a:p>
        </p:txBody>
      </p:sp>
      <p:sp>
        <p:nvSpPr>
          <p:cNvPr id="17" name="TextBox 16">
            <a:extLst>
              <a:ext uri="{FF2B5EF4-FFF2-40B4-BE49-F238E27FC236}">
                <a16:creationId xmlns:a16="http://schemas.microsoft.com/office/drawing/2014/main" id="{AA340E24-CFDB-4664-B3F8-6B8F87FA8A60}"/>
              </a:ext>
            </a:extLst>
          </p:cNvPr>
          <p:cNvSpPr txBox="1"/>
          <p:nvPr/>
        </p:nvSpPr>
        <p:spPr>
          <a:xfrm>
            <a:off x="9714857" y="2084184"/>
            <a:ext cx="1002485" cy="523220"/>
          </a:xfrm>
          <a:prstGeom prst="rect">
            <a:avLst/>
          </a:prstGeom>
          <a:noFill/>
        </p:spPr>
        <p:txBody>
          <a:bodyPr wrap="square" rtlCol="0">
            <a:spAutoFit/>
          </a:bodyPr>
          <a:lstStyle/>
          <a:p>
            <a:pPr algn="ctr"/>
            <a:r>
              <a:rPr lang="en-US" altLang="ko-KR" sz="1400" b="1" dirty="0">
                <a:solidFill>
                  <a:schemeClr val="bg1"/>
                </a:solidFill>
                <a:cs typeface="Arial" pitchFamily="34" charset="0"/>
              </a:rPr>
              <a:t>Content </a:t>
            </a:r>
          </a:p>
          <a:p>
            <a:pPr algn="ctr"/>
            <a:r>
              <a:rPr lang="en-US" altLang="ko-KR" sz="1400" b="1" dirty="0">
                <a:solidFill>
                  <a:schemeClr val="bg1"/>
                </a:solidFill>
                <a:cs typeface="Arial" pitchFamily="34" charset="0"/>
              </a:rPr>
              <a:t> Here</a:t>
            </a:r>
            <a:endParaRPr lang="ko-KR" altLang="en-US" sz="1400" b="1" dirty="0">
              <a:solidFill>
                <a:schemeClr val="bg1"/>
              </a:solidFill>
              <a:cs typeface="Arial" pitchFamily="34" charset="0"/>
            </a:endParaRPr>
          </a:p>
        </p:txBody>
      </p:sp>
      <p:sp>
        <p:nvSpPr>
          <p:cNvPr id="18" name="TextBox 17">
            <a:extLst>
              <a:ext uri="{FF2B5EF4-FFF2-40B4-BE49-F238E27FC236}">
                <a16:creationId xmlns:a16="http://schemas.microsoft.com/office/drawing/2014/main" id="{0F2BDDC4-D206-4037-A570-E3DBE44B8BC3}"/>
              </a:ext>
            </a:extLst>
          </p:cNvPr>
          <p:cNvSpPr txBox="1"/>
          <p:nvPr/>
        </p:nvSpPr>
        <p:spPr>
          <a:xfrm>
            <a:off x="1104169" y="4775073"/>
            <a:ext cx="1711933" cy="1015663"/>
          </a:xfrm>
          <a:prstGeom prst="rect">
            <a:avLst/>
          </a:prstGeom>
          <a:noFill/>
        </p:spPr>
        <p:txBody>
          <a:bodyPr wrap="square" rtlCol="0">
            <a:spAutoFit/>
          </a:bodyPr>
          <a:lstStyle/>
          <a:p>
            <a:pPr algn="ctr"/>
            <a:r>
              <a:rPr lang="en-US" altLang="ko-KR" sz="1200" dirty="0">
                <a:solidFill>
                  <a:schemeClr val="tx1">
                    <a:lumMod val="90000"/>
                    <a:lumOff val="10000"/>
                  </a:schemeClr>
                </a:solidFill>
                <a:cs typeface="Arial" pitchFamily="34" charset="0"/>
              </a:rPr>
              <a:t>You can simply impress your audience and add a unique zing and appeal to your Presentations. </a:t>
            </a:r>
          </a:p>
        </p:txBody>
      </p:sp>
      <p:sp>
        <p:nvSpPr>
          <p:cNvPr id="19" name="TextBox 18">
            <a:extLst>
              <a:ext uri="{FF2B5EF4-FFF2-40B4-BE49-F238E27FC236}">
                <a16:creationId xmlns:a16="http://schemas.microsoft.com/office/drawing/2014/main" id="{004042C6-59B2-4431-A77E-39E9069C899A}"/>
              </a:ext>
            </a:extLst>
          </p:cNvPr>
          <p:cNvSpPr txBox="1"/>
          <p:nvPr/>
        </p:nvSpPr>
        <p:spPr>
          <a:xfrm>
            <a:off x="3169294" y="4351008"/>
            <a:ext cx="1711933" cy="1015663"/>
          </a:xfrm>
          <a:prstGeom prst="rect">
            <a:avLst/>
          </a:prstGeom>
          <a:noFill/>
        </p:spPr>
        <p:txBody>
          <a:bodyPr wrap="square" rtlCol="0">
            <a:spAutoFit/>
          </a:bodyPr>
          <a:lstStyle/>
          <a:p>
            <a:pPr algn="ctr"/>
            <a:r>
              <a:rPr lang="en-US" altLang="ko-KR" sz="1200" dirty="0">
                <a:solidFill>
                  <a:schemeClr val="bg1"/>
                </a:solidFill>
                <a:cs typeface="Arial" pitchFamily="34" charset="0"/>
              </a:rPr>
              <a:t>You can simply impress your audience and add a unique zing and appeal to your Presentations. </a:t>
            </a:r>
          </a:p>
        </p:txBody>
      </p:sp>
      <p:sp>
        <p:nvSpPr>
          <p:cNvPr id="20" name="TextBox 19">
            <a:extLst>
              <a:ext uri="{FF2B5EF4-FFF2-40B4-BE49-F238E27FC236}">
                <a16:creationId xmlns:a16="http://schemas.microsoft.com/office/drawing/2014/main" id="{01EEE9CD-6558-45A8-85E0-26CA10E0B9CD}"/>
              </a:ext>
            </a:extLst>
          </p:cNvPr>
          <p:cNvSpPr txBox="1"/>
          <p:nvPr/>
        </p:nvSpPr>
        <p:spPr>
          <a:xfrm>
            <a:off x="5234419" y="3926943"/>
            <a:ext cx="1711933" cy="1015663"/>
          </a:xfrm>
          <a:prstGeom prst="rect">
            <a:avLst/>
          </a:prstGeom>
          <a:noFill/>
        </p:spPr>
        <p:txBody>
          <a:bodyPr wrap="square" rtlCol="0">
            <a:spAutoFit/>
          </a:bodyPr>
          <a:lstStyle/>
          <a:p>
            <a:pPr algn="ctr"/>
            <a:r>
              <a:rPr lang="en-US" altLang="ko-KR" sz="1200" dirty="0">
                <a:solidFill>
                  <a:schemeClr val="tx1">
                    <a:lumMod val="90000"/>
                    <a:lumOff val="10000"/>
                  </a:schemeClr>
                </a:solidFill>
                <a:cs typeface="Arial" pitchFamily="34" charset="0"/>
              </a:rPr>
              <a:t>You can simply impress your audience and add a unique zing and appeal to your Presentations. </a:t>
            </a:r>
          </a:p>
        </p:txBody>
      </p:sp>
      <p:sp>
        <p:nvSpPr>
          <p:cNvPr id="21" name="TextBox 20">
            <a:extLst>
              <a:ext uri="{FF2B5EF4-FFF2-40B4-BE49-F238E27FC236}">
                <a16:creationId xmlns:a16="http://schemas.microsoft.com/office/drawing/2014/main" id="{3F1EFCCF-D4B9-4D27-90B4-EF3EF40A3013}"/>
              </a:ext>
            </a:extLst>
          </p:cNvPr>
          <p:cNvSpPr txBox="1"/>
          <p:nvPr/>
        </p:nvSpPr>
        <p:spPr>
          <a:xfrm>
            <a:off x="7299544" y="3502878"/>
            <a:ext cx="1711933" cy="1015663"/>
          </a:xfrm>
          <a:prstGeom prst="rect">
            <a:avLst/>
          </a:prstGeom>
          <a:noFill/>
        </p:spPr>
        <p:txBody>
          <a:bodyPr wrap="square" rtlCol="0">
            <a:spAutoFit/>
          </a:bodyPr>
          <a:lstStyle/>
          <a:p>
            <a:pPr algn="ctr"/>
            <a:r>
              <a:rPr lang="en-US" altLang="ko-KR" sz="1200" dirty="0">
                <a:solidFill>
                  <a:schemeClr val="bg1"/>
                </a:solidFill>
                <a:cs typeface="Arial" pitchFamily="34" charset="0"/>
              </a:rPr>
              <a:t>You can simply impress your audience and add a unique zing and appeal to your Presentations. </a:t>
            </a:r>
          </a:p>
        </p:txBody>
      </p:sp>
      <p:sp>
        <p:nvSpPr>
          <p:cNvPr id="22" name="TextBox 21">
            <a:extLst>
              <a:ext uri="{FF2B5EF4-FFF2-40B4-BE49-F238E27FC236}">
                <a16:creationId xmlns:a16="http://schemas.microsoft.com/office/drawing/2014/main" id="{174F59AC-8FA3-4E0B-8764-533F5F0FF9EE}"/>
              </a:ext>
            </a:extLst>
          </p:cNvPr>
          <p:cNvSpPr txBox="1"/>
          <p:nvPr/>
        </p:nvSpPr>
        <p:spPr>
          <a:xfrm>
            <a:off x="9364668" y="3078813"/>
            <a:ext cx="1711933" cy="1015663"/>
          </a:xfrm>
          <a:prstGeom prst="rect">
            <a:avLst/>
          </a:prstGeom>
          <a:noFill/>
        </p:spPr>
        <p:txBody>
          <a:bodyPr wrap="square" rtlCol="0">
            <a:spAutoFit/>
          </a:bodyPr>
          <a:lstStyle/>
          <a:p>
            <a:pPr algn="ctr"/>
            <a:r>
              <a:rPr lang="en-US" altLang="ko-KR" sz="1200" dirty="0">
                <a:solidFill>
                  <a:schemeClr val="tx1">
                    <a:lumMod val="90000"/>
                    <a:lumOff val="10000"/>
                  </a:schemeClr>
                </a:solidFill>
                <a:cs typeface="Arial" pitchFamily="34" charset="0"/>
              </a:rPr>
              <a:t>You can simply impress your audience and add a unique zing and appeal to your Presentations. </a:t>
            </a:r>
          </a:p>
        </p:txBody>
      </p:sp>
    </p:spTree>
    <p:extLst>
      <p:ext uri="{BB962C8B-B14F-4D97-AF65-F5344CB8AC3E}">
        <p14:creationId xmlns:p14="http://schemas.microsoft.com/office/powerpoint/2010/main" val="318365175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0CCF913-4A61-4EDE-8F81-F7007690E03C}"/>
              </a:ext>
            </a:extLst>
          </p:cNvPr>
          <p:cNvSpPr txBox="1"/>
          <p:nvPr/>
        </p:nvSpPr>
        <p:spPr>
          <a:xfrm>
            <a:off x="368406" y="4615207"/>
            <a:ext cx="4152052" cy="1754326"/>
          </a:xfrm>
          <a:prstGeom prst="rect">
            <a:avLst/>
          </a:prstGeom>
          <a:noFill/>
        </p:spPr>
        <p:txBody>
          <a:bodyPr wrap="square" rtlCol="0" anchor="ctr">
            <a:spAutoFit/>
          </a:bodyPr>
          <a:lstStyle/>
          <a:p>
            <a:r>
              <a:rPr lang="en-US" altLang="ko-KR" sz="5400" dirty="0">
                <a:solidFill>
                  <a:schemeClr val="bg1"/>
                </a:solidFill>
                <a:cs typeface="Arial" pitchFamily="34" charset="0"/>
              </a:rPr>
              <a:t>Column </a:t>
            </a:r>
            <a:r>
              <a:rPr lang="en-US" sz="5400" dirty="0">
                <a:solidFill>
                  <a:schemeClr val="bg1"/>
                </a:solidFill>
              </a:rPr>
              <a:t>Infographic</a:t>
            </a:r>
            <a:endParaRPr lang="ko-KR" altLang="en-US" sz="5400" dirty="0">
              <a:solidFill>
                <a:schemeClr val="bg1"/>
              </a:solidFill>
              <a:cs typeface="Arial" pitchFamily="34" charset="0"/>
            </a:endParaRPr>
          </a:p>
        </p:txBody>
      </p:sp>
      <p:sp>
        <p:nvSpPr>
          <p:cNvPr id="13" name="TextBox 12">
            <a:extLst>
              <a:ext uri="{FF2B5EF4-FFF2-40B4-BE49-F238E27FC236}">
                <a16:creationId xmlns:a16="http://schemas.microsoft.com/office/drawing/2014/main" id="{28090B26-3D1A-401D-B8C3-AD8A07BD35BB}"/>
              </a:ext>
            </a:extLst>
          </p:cNvPr>
          <p:cNvSpPr txBox="1"/>
          <p:nvPr/>
        </p:nvSpPr>
        <p:spPr>
          <a:xfrm>
            <a:off x="6096000" y="613313"/>
            <a:ext cx="5251442" cy="1384995"/>
          </a:xfrm>
          <a:prstGeom prst="rect">
            <a:avLst/>
          </a:prstGeom>
          <a:noFill/>
        </p:spPr>
        <p:txBody>
          <a:bodyPr wrap="square" rtlCol="0">
            <a:spAutoFit/>
          </a:bodyPr>
          <a:lstStyle/>
          <a:p>
            <a:pPr algn="just"/>
            <a:r>
              <a:rPr lang="en-US" altLang="ko-KR" sz="1200" dirty="0">
                <a:solidFill>
                  <a:schemeClr val="bg1"/>
                </a:solidFill>
                <a:cs typeface="Arial" pitchFamily="34" charset="0"/>
              </a:rPr>
              <a:t>You can simply impress your audience and add a unique zing and appeal to your Presentations. Easy to change colors, photos and Text. I hope and I believe that this Template will your Time, Money and Reputation. You can simply impress your audience and add a unique zing and appeal to your Presentations. Easy to change colors, photos and Text. Easy to change colors, photos and Text. I hope and I believe that this Template will your Time, Money and Reputation. </a:t>
            </a:r>
            <a:endParaRPr lang="ko-KR" altLang="en-US" sz="1200" dirty="0">
              <a:solidFill>
                <a:schemeClr val="bg1"/>
              </a:solidFill>
              <a:cs typeface="Arial" pitchFamily="34" charset="0"/>
            </a:endParaRPr>
          </a:p>
        </p:txBody>
      </p:sp>
      <p:sp>
        <p:nvSpPr>
          <p:cNvPr id="14" name="TextBox 13">
            <a:extLst>
              <a:ext uri="{FF2B5EF4-FFF2-40B4-BE49-F238E27FC236}">
                <a16:creationId xmlns:a16="http://schemas.microsoft.com/office/drawing/2014/main" id="{40AE902C-519B-4C0C-B4B8-356985796D7F}"/>
              </a:ext>
            </a:extLst>
          </p:cNvPr>
          <p:cNvSpPr txBox="1"/>
          <p:nvPr/>
        </p:nvSpPr>
        <p:spPr>
          <a:xfrm>
            <a:off x="4729374" y="1908713"/>
            <a:ext cx="6618068" cy="1569660"/>
          </a:xfrm>
          <a:prstGeom prst="rect">
            <a:avLst/>
          </a:prstGeom>
          <a:noFill/>
        </p:spPr>
        <p:txBody>
          <a:bodyPr wrap="square" rtlCol="0">
            <a:spAutoFit/>
          </a:bodyPr>
          <a:lstStyle/>
          <a:p>
            <a:pPr algn="just"/>
            <a:r>
              <a:rPr lang="en-US" altLang="ko-KR" sz="1200" dirty="0">
                <a:solidFill>
                  <a:schemeClr val="bg1"/>
                </a:solidFill>
                <a:cs typeface="Arial" pitchFamily="34" charset="0"/>
              </a:rPr>
              <a:t>You can simply impress your audience and add a unique zing and appeal to your Presentations. Easy to change colors, photos and Text. I hope and I believe that this Template will your Time, Money and Reputation. You can simply impress your audience and add a unique zing and appeal to your Presentations. </a:t>
            </a:r>
          </a:p>
          <a:p>
            <a:pPr algn="just"/>
            <a:endParaRPr lang="en-US" altLang="ko-KR" sz="1200" dirty="0">
              <a:solidFill>
                <a:schemeClr val="bg1"/>
              </a:solidFill>
              <a:cs typeface="Arial" pitchFamily="34" charset="0"/>
            </a:endParaRPr>
          </a:p>
          <a:p>
            <a:pPr algn="just"/>
            <a:r>
              <a:rPr lang="en-US" altLang="ko-KR" sz="1200" dirty="0">
                <a:solidFill>
                  <a:schemeClr val="bg1"/>
                </a:solidFill>
                <a:cs typeface="Arial" pitchFamily="34" charset="0"/>
              </a:rPr>
              <a:t>I hope and I believe that this Template will your Time, Money and Reputation. Get a modern PowerPoint  Presentation that is beautifully designed. You can simply impress your audience and add a unique zing and appeal to your Presentations. </a:t>
            </a:r>
            <a:endParaRPr lang="ko-KR" altLang="en-US" sz="1200" dirty="0">
              <a:solidFill>
                <a:schemeClr val="bg1"/>
              </a:solidFill>
              <a:cs typeface="Arial" pitchFamily="34" charset="0"/>
            </a:endParaRPr>
          </a:p>
        </p:txBody>
      </p:sp>
      <p:sp>
        <p:nvSpPr>
          <p:cNvPr id="15" name="TextBox 14">
            <a:extLst>
              <a:ext uri="{FF2B5EF4-FFF2-40B4-BE49-F238E27FC236}">
                <a16:creationId xmlns:a16="http://schemas.microsoft.com/office/drawing/2014/main" id="{9BD69FEE-4135-4201-BDCE-42922931BE4B}"/>
              </a:ext>
            </a:extLst>
          </p:cNvPr>
          <p:cNvSpPr txBox="1"/>
          <p:nvPr/>
        </p:nvSpPr>
        <p:spPr>
          <a:xfrm>
            <a:off x="4729374" y="3570128"/>
            <a:ext cx="5251442" cy="1384995"/>
          </a:xfrm>
          <a:prstGeom prst="rect">
            <a:avLst/>
          </a:prstGeom>
          <a:noFill/>
        </p:spPr>
        <p:txBody>
          <a:bodyPr wrap="square" rtlCol="0">
            <a:spAutoFit/>
          </a:bodyPr>
          <a:lstStyle/>
          <a:p>
            <a:pPr algn="just"/>
            <a:r>
              <a:rPr lang="en-US" altLang="ko-KR" sz="1200" dirty="0">
                <a:solidFill>
                  <a:schemeClr val="bg1"/>
                </a:solidFill>
                <a:cs typeface="Arial" pitchFamily="34" charset="0"/>
              </a:rPr>
              <a:t>You can simply impress your audience and add a unique zing and appeal to your Presentations. Easy to change colors, photos and Text. I hope and I believe that this Template will your Time, Money and Reputation. You can simply impress your audience and add a unique zing and appeal to your Presentations. Easy to change colors, photos and Text. Easy to change colors, photos and Text. I hope and I believe that this Template will your Time, Money and Reputation. </a:t>
            </a:r>
            <a:endParaRPr lang="ko-KR" altLang="en-US" sz="1200" dirty="0">
              <a:solidFill>
                <a:schemeClr val="bg1"/>
              </a:solidFill>
              <a:cs typeface="Arial" pitchFamily="34" charset="0"/>
            </a:endParaRPr>
          </a:p>
        </p:txBody>
      </p:sp>
      <p:sp>
        <p:nvSpPr>
          <p:cNvPr id="16" name="TextBox 15">
            <a:extLst>
              <a:ext uri="{FF2B5EF4-FFF2-40B4-BE49-F238E27FC236}">
                <a16:creationId xmlns:a16="http://schemas.microsoft.com/office/drawing/2014/main" id="{E379A640-2DB3-4E28-960F-C34C06E234B1}"/>
              </a:ext>
            </a:extLst>
          </p:cNvPr>
          <p:cNvSpPr txBox="1"/>
          <p:nvPr/>
        </p:nvSpPr>
        <p:spPr>
          <a:xfrm>
            <a:off x="4729374" y="4865528"/>
            <a:ext cx="6618068" cy="1569660"/>
          </a:xfrm>
          <a:prstGeom prst="rect">
            <a:avLst/>
          </a:prstGeom>
          <a:noFill/>
        </p:spPr>
        <p:txBody>
          <a:bodyPr wrap="square" rtlCol="0">
            <a:spAutoFit/>
          </a:bodyPr>
          <a:lstStyle/>
          <a:p>
            <a:pPr algn="just"/>
            <a:r>
              <a:rPr lang="en-US" altLang="ko-KR" sz="1200" dirty="0">
                <a:solidFill>
                  <a:schemeClr val="bg1"/>
                </a:solidFill>
                <a:cs typeface="Arial" pitchFamily="34" charset="0"/>
              </a:rPr>
              <a:t>You can simply impress your audience and add a unique zing and appeal to your Presentations. Easy to change colors, photos and Text. I hope and I believe that this Template will your Time, Money and Reputation. You can simply impress your audience and add a unique zing and appeal to your Presentations. </a:t>
            </a:r>
          </a:p>
          <a:p>
            <a:pPr algn="just"/>
            <a:endParaRPr lang="en-US" altLang="ko-KR" sz="1200" dirty="0">
              <a:solidFill>
                <a:schemeClr val="bg1"/>
              </a:solidFill>
              <a:cs typeface="Arial" pitchFamily="34" charset="0"/>
            </a:endParaRPr>
          </a:p>
          <a:p>
            <a:pPr algn="just"/>
            <a:r>
              <a:rPr lang="en-US" altLang="ko-KR" sz="1200" dirty="0">
                <a:solidFill>
                  <a:schemeClr val="bg1"/>
                </a:solidFill>
                <a:cs typeface="Arial" pitchFamily="34" charset="0"/>
              </a:rPr>
              <a:t>I hope and I believe that this Template will your Time, Money and Reputation. Get a modern PowerPoint  Presentation that is beautifully designed. You can simply impress your audience and add a unique zing and appeal to your Presentations. </a:t>
            </a:r>
            <a:endParaRPr lang="ko-KR" altLang="en-US" sz="1200" dirty="0">
              <a:solidFill>
                <a:schemeClr val="bg1"/>
              </a:solidFill>
              <a:cs typeface="Arial" pitchFamily="34" charset="0"/>
            </a:endParaRPr>
          </a:p>
        </p:txBody>
      </p:sp>
      <p:grpSp>
        <p:nvGrpSpPr>
          <p:cNvPr id="17" name="Graphic 175">
            <a:extLst>
              <a:ext uri="{FF2B5EF4-FFF2-40B4-BE49-F238E27FC236}">
                <a16:creationId xmlns:a16="http://schemas.microsoft.com/office/drawing/2014/main" id="{F9592D6E-2696-448E-81C4-7D98104360EE}"/>
              </a:ext>
            </a:extLst>
          </p:cNvPr>
          <p:cNvGrpSpPr/>
          <p:nvPr/>
        </p:nvGrpSpPr>
        <p:grpSpPr>
          <a:xfrm>
            <a:off x="4671544" y="613313"/>
            <a:ext cx="1386356" cy="1203645"/>
            <a:chOff x="2146486" y="0"/>
            <a:chExt cx="7899028" cy="6858000"/>
          </a:xfrm>
          <a:solidFill>
            <a:schemeClr val="bg1"/>
          </a:solidFill>
        </p:grpSpPr>
        <p:sp>
          <p:nvSpPr>
            <p:cNvPr id="18" name="Freeform: Shape 17">
              <a:extLst>
                <a:ext uri="{FF2B5EF4-FFF2-40B4-BE49-F238E27FC236}">
                  <a16:creationId xmlns:a16="http://schemas.microsoft.com/office/drawing/2014/main" id="{738D005A-E5EB-4369-992B-D2F2105DD509}"/>
                </a:ext>
              </a:extLst>
            </p:cNvPr>
            <p:cNvSpPr/>
            <p:nvPr/>
          </p:nvSpPr>
          <p:spPr>
            <a:xfrm>
              <a:off x="6155623" y="3992433"/>
              <a:ext cx="125915" cy="2863070"/>
            </a:xfrm>
            <a:custGeom>
              <a:avLst/>
              <a:gdLst>
                <a:gd name="connsiteX0" fmla="*/ 32608 w 125915"/>
                <a:gd name="connsiteY0" fmla="*/ 0 h 2863070"/>
                <a:gd name="connsiteX1" fmla="*/ 124839 w 125915"/>
                <a:gd name="connsiteY1" fmla="*/ 147022 h 2863070"/>
                <a:gd name="connsiteX2" fmla="*/ 31695 w 125915"/>
                <a:gd name="connsiteY2" fmla="*/ 2832692 h 2863070"/>
                <a:gd name="connsiteX3" fmla="*/ 13431 w 125915"/>
                <a:gd name="connsiteY3" fmla="*/ 2862827 h 2863070"/>
                <a:gd name="connsiteX4" fmla="*/ 2473 w 125915"/>
                <a:gd name="connsiteY4" fmla="*/ 2831779 h 2863070"/>
                <a:gd name="connsiteX5" fmla="*/ 45392 w 125915"/>
                <a:gd name="connsiteY5" fmla="*/ 52051 h 2863070"/>
                <a:gd name="connsiteX6" fmla="*/ 32608 w 125915"/>
                <a:gd name="connsiteY6" fmla="*/ 0 h 2863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5915" h="2863070">
                  <a:moveTo>
                    <a:pt x="32608" y="0"/>
                  </a:moveTo>
                  <a:cubicBezTo>
                    <a:pt x="110228" y="28308"/>
                    <a:pt x="131232" y="74881"/>
                    <a:pt x="124839" y="147022"/>
                  </a:cubicBezTo>
                  <a:cubicBezTo>
                    <a:pt x="89225" y="594482"/>
                    <a:pt x="44479" y="2761463"/>
                    <a:pt x="31695" y="2832692"/>
                  </a:cubicBezTo>
                  <a:cubicBezTo>
                    <a:pt x="29868" y="2844563"/>
                    <a:pt x="37174" y="2865566"/>
                    <a:pt x="13431" y="2862827"/>
                  </a:cubicBezTo>
                  <a:cubicBezTo>
                    <a:pt x="-5746" y="2860088"/>
                    <a:pt x="3386" y="2842737"/>
                    <a:pt x="2473" y="2831779"/>
                  </a:cubicBezTo>
                  <a:cubicBezTo>
                    <a:pt x="-12138" y="2650056"/>
                    <a:pt x="42653" y="156154"/>
                    <a:pt x="45392" y="52051"/>
                  </a:cubicBezTo>
                  <a:cubicBezTo>
                    <a:pt x="46306" y="36527"/>
                    <a:pt x="38087" y="20090"/>
                    <a:pt x="32608" y="0"/>
                  </a:cubicBezTo>
                  <a:close/>
                </a:path>
              </a:pathLst>
            </a:custGeom>
            <a:grpFill/>
            <a:ln w="9129"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4D874F71-B9B5-4B4B-B82A-7D176EA17178}"/>
                </a:ext>
              </a:extLst>
            </p:cNvPr>
            <p:cNvSpPr/>
            <p:nvPr/>
          </p:nvSpPr>
          <p:spPr>
            <a:xfrm>
              <a:off x="9324136" y="2514686"/>
              <a:ext cx="538609" cy="612050"/>
            </a:xfrm>
            <a:custGeom>
              <a:avLst/>
              <a:gdLst>
                <a:gd name="connsiteX0" fmla="*/ 526870 w 538609"/>
                <a:gd name="connsiteY0" fmla="*/ 612050 h 612050"/>
                <a:gd name="connsiteX1" fmla="*/ 52015 w 538609"/>
                <a:gd name="connsiteY1" fmla="*/ 126237 h 612050"/>
                <a:gd name="connsiteX2" fmla="*/ 6356 w 538609"/>
                <a:gd name="connsiteY2" fmla="*/ 15742 h 612050"/>
                <a:gd name="connsiteX3" fmla="*/ 26446 w 538609"/>
                <a:gd name="connsiteY3" fmla="*/ 218 h 612050"/>
                <a:gd name="connsiteX4" fmla="*/ 56581 w 538609"/>
                <a:gd name="connsiteY4" fmla="*/ 23047 h 612050"/>
                <a:gd name="connsiteX5" fmla="*/ 514998 w 538609"/>
                <a:gd name="connsiteY5" fmla="*/ 526211 h 612050"/>
                <a:gd name="connsiteX6" fmla="*/ 526870 w 538609"/>
                <a:gd name="connsiteY6" fmla="*/ 612050 h 612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8609" h="612050">
                  <a:moveTo>
                    <a:pt x="526870" y="612050"/>
                  </a:moveTo>
                  <a:cubicBezTo>
                    <a:pt x="432812" y="541735"/>
                    <a:pt x="101326" y="166417"/>
                    <a:pt x="52015" y="126237"/>
                  </a:cubicBezTo>
                  <a:cubicBezTo>
                    <a:pt x="5442" y="88797"/>
                    <a:pt x="-10081" y="50443"/>
                    <a:pt x="6356" y="15742"/>
                  </a:cubicBezTo>
                  <a:cubicBezTo>
                    <a:pt x="10008" y="8436"/>
                    <a:pt x="11835" y="-1608"/>
                    <a:pt x="26446" y="218"/>
                  </a:cubicBezTo>
                  <a:cubicBezTo>
                    <a:pt x="41057" y="2044"/>
                    <a:pt x="48362" y="13916"/>
                    <a:pt x="56581" y="23047"/>
                  </a:cubicBezTo>
                  <a:cubicBezTo>
                    <a:pt x="145160" y="126237"/>
                    <a:pt x="469339" y="455896"/>
                    <a:pt x="514998" y="526211"/>
                  </a:cubicBezTo>
                  <a:cubicBezTo>
                    <a:pt x="541480" y="569131"/>
                    <a:pt x="546046" y="578263"/>
                    <a:pt x="526870" y="612050"/>
                  </a:cubicBezTo>
                  <a:close/>
                </a:path>
              </a:pathLst>
            </a:custGeom>
            <a:grpFill/>
            <a:ln w="9129"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446F9182-6AA5-4A1C-8AB8-547F92D2EF30}"/>
                </a:ext>
              </a:extLst>
            </p:cNvPr>
            <p:cNvSpPr/>
            <p:nvPr/>
          </p:nvSpPr>
          <p:spPr>
            <a:xfrm>
              <a:off x="2147189" y="1564281"/>
              <a:ext cx="3441828" cy="5269425"/>
            </a:xfrm>
            <a:custGeom>
              <a:avLst/>
              <a:gdLst>
                <a:gd name="connsiteX0" fmla="*/ 2120620 w 3441828"/>
                <a:gd name="connsiteY0" fmla="*/ 2985194 h 5269425"/>
                <a:gd name="connsiteX1" fmla="*/ 2147102 w 3441828"/>
                <a:gd name="connsiteY1" fmla="*/ 2973322 h 5269425"/>
                <a:gd name="connsiteX2" fmla="*/ 2122446 w 3441828"/>
                <a:gd name="connsiteY2" fmla="*/ 2778814 h 5269425"/>
                <a:gd name="connsiteX3" fmla="*/ 2098703 w 3441828"/>
                <a:gd name="connsiteY3" fmla="*/ 2753245 h 5269425"/>
                <a:gd name="connsiteX4" fmla="*/ 1244878 w 3441828"/>
                <a:gd name="connsiteY4" fmla="*/ 2348705 h 5269425"/>
                <a:gd name="connsiteX5" fmla="*/ 1212916 w 3441828"/>
                <a:gd name="connsiteY5" fmla="*/ 2337747 h 5269425"/>
                <a:gd name="connsiteX6" fmla="*/ 1201958 w 3441828"/>
                <a:gd name="connsiteY6" fmla="*/ 2374274 h 5269425"/>
                <a:gd name="connsiteX7" fmla="*/ 1258575 w 3441828"/>
                <a:gd name="connsiteY7" fmla="*/ 2743200 h 5269425"/>
                <a:gd name="connsiteX8" fmla="*/ 1342588 w 3441828"/>
                <a:gd name="connsiteY8" fmla="*/ 3144087 h 5269425"/>
                <a:gd name="connsiteX9" fmla="*/ 1480479 w 3441828"/>
                <a:gd name="connsiteY9" fmla="*/ 3639032 h 5269425"/>
                <a:gd name="connsiteX10" fmla="*/ 1749867 w 3441828"/>
                <a:gd name="connsiteY10" fmla="*/ 4316614 h 5269425"/>
                <a:gd name="connsiteX11" fmla="*/ 2119706 w 3441828"/>
                <a:gd name="connsiteY11" fmla="*/ 4950362 h 5269425"/>
                <a:gd name="connsiteX12" fmla="*/ 2141623 w 3441828"/>
                <a:gd name="connsiteY12" fmla="*/ 4991456 h 5269425"/>
                <a:gd name="connsiteX13" fmla="*/ 2018343 w 3441828"/>
                <a:gd name="connsiteY13" fmla="*/ 4953102 h 5269425"/>
                <a:gd name="connsiteX14" fmla="*/ 911566 w 3441828"/>
                <a:gd name="connsiteY14" fmla="*/ 4362273 h 5269425"/>
                <a:gd name="connsiteX15" fmla="*/ 791026 w 3441828"/>
                <a:gd name="connsiteY15" fmla="*/ 4273694 h 5269425"/>
                <a:gd name="connsiteX16" fmla="*/ 627566 w 3441828"/>
                <a:gd name="connsiteY16" fmla="*/ 4047225 h 5269425"/>
                <a:gd name="connsiteX17" fmla="*/ 247682 w 3441828"/>
                <a:gd name="connsiteY17" fmla="*/ 3253669 h 5269425"/>
                <a:gd name="connsiteX18" fmla="*/ 89702 w 3441828"/>
                <a:gd name="connsiteY18" fmla="*/ 2745940 h 5269425"/>
                <a:gd name="connsiteX19" fmla="*/ 4776 w 3441828"/>
                <a:gd name="connsiteY19" fmla="*/ 2359664 h 5269425"/>
                <a:gd name="connsiteX20" fmla="*/ 210 w 3441828"/>
                <a:gd name="connsiteY20" fmla="*/ 2323136 h 5269425"/>
                <a:gd name="connsiteX21" fmla="*/ 32171 w 3441828"/>
                <a:gd name="connsiteY21" fmla="*/ 2303959 h 5269425"/>
                <a:gd name="connsiteX22" fmla="*/ 230332 w 3441828"/>
                <a:gd name="connsiteY22" fmla="*/ 2353271 h 5269425"/>
                <a:gd name="connsiteX23" fmla="*/ 472325 w 3441828"/>
                <a:gd name="connsiteY23" fmla="*/ 2365142 h 5269425"/>
                <a:gd name="connsiteX24" fmla="*/ 691489 w 3441828"/>
                <a:gd name="connsiteY24" fmla="*/ 2343226 h 5269425"/>
                <a:gd name="connsiteX25" fmla="*/ 914306 w 3441828"/>
                <a:gd name="connsiteY25" fmla="*/ 2306699 h 5269425"/>
                <a:gd name="connsiteX26" fmla="*/ 1159038 w 3441828"/>
                <a:gd name="connsiteY26" fmla="*/ 2240037 h 5269425"/>
                <a:gd name="connsiteX27" fmla="*/ 1237572 w 3441828"/>
                <a:gd name="connsiteY27" fmla="*/ 2253734 h 5269425"/>
                <a:gd name="connsiteX28" fmla="*/ 2097790 w 3441828"/>
                <a:gd name="connsiteY28" fmla="*/ 2652795 h 5269425"/>
                <a:gd name="connsiteX29" fmla="*/ 2106009 w 3441828"/>
                <a:gd name="connsiteY29" fmla="*/ 2604396 h 5269425"/>
                <a:gd name="connsiteX30" fmla="*/ 2054870 w 3441828"/>
                <a:gd name="connsiteY30" fmla="*/ 1977953 h 5269425"/>
                <a:gd name="connsiteX31" fmla="*/ 2064915 w 3441828"/>
                <a:gd name="connsiteY31" fmla="*/ 1956037 h 5269425"/>
                <a:gd name="connsiteX32" fmla="*/ 2401880 w 3441828"/>
                <a:gd name="connsiteY32" fmla="*/ 1777053 h 5269425"/>
                <a:gd name="connsiteX33" fmla="*/ 2412838 w 3441828"/>
                <a:gd name="connsiteY33" fmla="*/ 1730481 h 5269425"/>
                <a:gd name="connsiteX34" fmla="*/ 2447539 w 3441828"/>
                <a:gd name="connsiteY34" fmla="*/ 417324 h 5269425"/>
                <a:gd name="connsiteX35" fmla="*/ 2552555 w 3441828"/>
                <a:gd name="connsiteY35" fmla="*/ 277607 h 5269425"/>
                <a:gd name="connsiteX36" fmla="*/ 2951616 w 3441828"/>
                <a:gd name="connsiteY36" fmla="*/ 31961 h 5269425"/>
                <a:gd name="connsiteX37" fmla="*/ 3007320 w 3441828"/>
                <a:gd name="connsiteY37" fmla="*/ 0 h 5269425"/>
                <a:gd name="connsiteX38" fmla="*/ 3013712 w 3441828"/>
                <a:gd name="connsiteY38" fmla="*/ 63010 h 5269425"/>
                <a:gd name="connsiteX39" fmla="*/ 2973532 w 3441828"/>
                <a:gd name="connsiteY39" fmla="*/ 1467484 h 5269425"/>
                <a:gd name="connsiteX40" fmla="*/ 3015538 w 3441828"/>
                <a:gd name="connsiteY40" fmla="*/ 1488487 h 5269425"/>
                <a:gd name="connsiteX41" fmla="*/ 3085853 w 3441828"/>
                <a:gd name="connsiteY41" fmla="*/ 1458352 h 5269425"/>
                <a:gd name="connsiteX42" fmla="*/ 3114162 w 3441828"/>
                <a:gd name="connsiteY42" fmla="*/ 2730415 h 5269425"/>
                <a:gd name="connsiteX43" fmla="*/ 3166213 w 3441828"/>
                <a:gd name="connsiteY43" fmla="*/ 3481051 h 5269425"/>
                <a:gd name="connsiteX44" fmla="*/ 3231963 w 3441828"/>
                <a:gd name="connsiteY44" fmla="*/ 4087405 h 5269425"/>
                <a:gd name="connsiteX45" fmla="*/ 3433776 w 3441828"/>
                <a:gd name="connsiteY45" fmla="*/ 5211532 h 5269425"/>
                <a:gd name="connsiteX46" fmla="*/ 3392683 w 3441828"/>
                <a:gd name="connsiteY46" fmla="*/ 5268150 h 5269425"/>
                <a:gd name="connsiteX47" fmla="*/ 2869429 w 3441828"/>
                <a:gd name="connsiteY47" fmla="*/ 5193269 h 5269425"/>
                <a:gd name="connsiteX48" fmla="*/ 2802767 w 3441828"/>
                <a:gd name="connsiteY48" fmla="*/ 5144870 h 5269425"/>
                <a:gd name="connsiteX49" fmla="*/ 2537031 w 3441828"/>
                <a:gd name="connsiteY49" fmla="*/ 4553128 h 5269425"/>
                <a:gd name="connsiteX50" fmla="*/ 2358047 w 3441828"/>
                <a:gd name="connsiteY50" fmla="*/ 3997913 h 5269425"/>
                <a:gd name="connsiteX51" fmla="*/ 2221070 w 3441828"/>
                <a:gd name="connsiteY51" fmla="*/ 3390646 h 5269425"/>
                <a:gd name="connsiteX52" fmla="*/ 2169931 w 3441828"/>
                <a:gd name="connsiteY52" fmla="*/ 3117605 h 5269425"/>
                <a:gd name="connsiteX53" fmla="*/ 2105096 w 3441828"/>
                <a:gd name="connsiteY53" fmla="*/ 3050943 h 5269425"/>
                <a:gd name="connsiteX54" fmla="*/ 1506048 w 3441828"/>
                <a:gd name="connsiteY54" fmla="*/ 2752332 h 5269425"/>
                <a:gd name="connsiteX55" fmla="*/ 1417469 w 3441828"/>
                <a:gd name="connsiteY55" fmla="*/ 2653708 h 5269425"/>
                <a:gd name="connsiteX56" fmla="*/ 1424775 w 3441828"/>
                <a:gd name="connsiteY56" fmla="*/ 2635445 h 5269425"/>
                <a:gd name="connsiteX57" fmla="*/ 2120620 w 3441828"/>
                <a:gd name="connsiteY57" fmla="*/ 2985194 h 5269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3441828" h="5269425">
                  <a:moveTo>
                    <a:pt x="2120620" y="2985194"/>
                  </a:moveTo>
                  <a:cubicBezTo>
                    <a:pt x="2152581" y="2997978"/>
                    <a:pt x="2148928" y="2993412"/>
                    <a:pt x="2147102" y="2973322"/>
                  </a:cubicBezTo>
                  <a:cubicBezTo>
                    <a:pt x="2140710" y="2908486"/>
                    <a:pt x="2131578" y="2843650"/>
                    <a:pt x="2122446" y="2778814"/>
                  </a:cubicBezTo>
                  <a:cubicBezTo>
                    <a:pt x="2120620" y="2758724"/>
                    <a:pt x="2123359" y="2763290"/>
                    <a:pt x="2098703" y="2753245"/>
                  </a:cubicBezTo>
                  <a:cubicBezTo>
                    <a:pt x="2009211" y="2721284"/>
                    <a:pt x="1273186" y="2365142"/>
                    <a:pt x="1244878" y="2348705"/>
                  </a:cubicBezTo>
                  <a:cubicBezTo>
                    <a:pt x="1234833" y="2342313"/>
                    <a:pt x="1226614" y="2331355"/>
                    <a:pt x="1212916" y="2337747"/>
                  </a:cubicBezTo>
                  <a:cubicBezTo>
                    <a:pt x="1197392" y="2345966"/>
                    <a:pt x="1200132" y="2360577"/>
                    <a:pt x="1201958" y="2374274"/>
                  </a:cubicBezTo>
                  <a:cubicBezTo>
                    <a:pt x="1220222" y="2497554"/>
                    <a:pt x="1236659" y="2620834"/>
                    <a:pt x="1258575" y="2743200"/>
                  </a:cubicBezTo>
                  <a:cubicBezTo>
                    <a:pt x="1282318" y="2877438"/>
                    <a:pt x="1311540" y="3010763"/>
                    <a:pt x="1342588" y="3144087"/>
                  </a:cubicBezTo>
                  <a:cubicBezTo>
                    <a:pt x="1381855" y="3311200"/>
                    <a:pt x="1427514" y="3475573"/>
                    <a:pt x="1480479" y="3639032"/>
                  </a:cubicBezTo>
                  <a:cubicBezTo>
                    <a:pt x="1555360" y="3870067"/>
                    <a:pt x="1643938" y="4096537"/>
                    <a:pt x="1749867" y="4316614"/>
                  </a:cubicBezTo>
                  <a:cubicBezTo>
                    <a:pt x="1856710" y="4537604"/>
                    <a:pt x="1976337" y="4751288"/>
                    <a:pt x="2119706" y="4950362"/>
                  </a:cubicBezTo>
                  <a:cubicBezTo>
                    <a:pt x="2127012" y="4961320"/>
                    <a:pt x="2132491" y="4974105"/>
                    <a:pt x="2141623" y="4991456"/>
                  </a:cubicBezTo>
                  <a:cubicBezTo>
                    <a:pt x="2093224" y="4987803"/>
                    <a:pt x="2055784" y="4967712"/>
                    <a:pt x="2018343" y="4953102"/>
                  </a:cubicBezTo>
                  <a:cubicBezTo>
                    <a:pt x="1624762" y="4802427"/>
                    <a:pt x="1253096" y="4610658"/>
                    <a:pt x="911566" y="4362273"/>
                  </a:cubicBezTo>
                  <a:cubicBezTo>
                    <a:pt x="871386" y="4333051"/>
                    <a:pt x="830293" y="4303829"/>
                    <a:pt x="791026" y="4273694"/>
                  </a:cubicBezTo>
                  <a:cubicBezTo>
                    <a:pt x="714319" y="4214337"/>
                    <a:pt x="675965" y="4126672"/>
                    <a:pt x="627566" y="4047225"/>
                  </a:cubicBezTo>
                  <a:cubicBezTo>
                    <a:pt x="475065" y="3795186"/>
                    <a:pt x="350872" y="3529450"/>
                    <a:pt x="247682" y="3253669"/>
                  </a:cubicBezTo>
                  <a:cubicBezTo>
                    <a:pt x="185586" y="3087470"/>
                    <a:pt x="133535" y="2918531"/>
                    <a:pt x="89702" y="2745940"/>
                  </a:cubicBezTo>
                  <a:cubicBezTo>
                    <a:pt x="56827" y="2618094"/>
                    <a:pt x="31258" y="2488422"/>
                    <a:pt x="4776" y="2359664"/>
                  </a:cubicBezTo>
                  <a:cubicBezTo>
                    <a:pt x="2036" y="2347792"/>
                    <a:pt x="1123" y="2335921"/>
                    <a:pt x="210" y="2323136"/>
                  </a:cubicBezTo>
                  <a:cubicBezTo>
                    <a:pt x="-1616" y="2296654"/>
                    <a:pt x="8429" y="2288435"/>
                    <a:pt x="32171" y="2303959"/>
                  </a:cubicBezTo>
                  <a:cubicBezTo>
                    <a:pt x="92441" y="2342313"/>
                    <a:pt x="162756" y="2343226"/>
                    <a:pt x="230332" y="2353271"/>
                  </a:cubicBezTo>
                  <a:cubicBezTo>
                    <a:pt x="310692" y="2365142"/>
                    <a:pt x="391052" y="2366969"/>
                    <a:pt x="472325" y="2365142"/>
                  </a:cubicBezTo>
                  <a:cubicBezTo>
                    <a:pt x="545380" y="2364230"/>
                    <a:pt x="618434" y="2352358"/>
                    <a:pt x="691489" y="2343226"/>
                  </a:cubicBezTo>
                  <a:cubicBezTo>
                    <a:pt x="766370" y="2333181"/>
                    <a:pt x="840338" y="2319483"/>
                    <a:pt x="914306" y="2306699"/>
                  </a:cubicBezTo>
                  <a:cubicBezTo>
                    <a:pt x="926177" y="2304873"/>
                    <a:pt x="1091463" y="2268345"/>
                    <a:pt x="1159038" y="2240037"/>
                  </a:cubicBezTo>
                  <a:cubicBezTo>
                    <a:pt x="1184608" y="2229078"/>
                    <a:pt x="1214743" y="2240037"/>
                    <a:pt x="1237572" y="2253734"/>
                  </a:cubicBezTo>
                  <a:cubicBezTo>
                    <a:pt x="1268620" y="2272911"/>
                    <a:pt x="2079526" y="2645490"/>
                    <a:pt x="2097790" y="2652795"/>
                  </a:cubicBezTo>
                  <a:cubicBezTo>
                    <a:pt x="2113314" y="2659187"/>
                    <a:pt x="2111488" y="2640924"/>
                    <a:pt x="2106009" y="2604396"/>
                  </a:cubicBezTo>
                  <a:cubicBezTo>
                    <a:pt x="2079526" y="2396191"/>
                    <a:pt x="2068568" y="2187072"/>
                    <a:pt x="2054870" y="1977953"/>
                  </a:cubicBezTo>
                  <a:cubicBezTo>
                    <a:pt x="2050305" y="1966995"/>
                    <a:pt x="2057610" y="1957863"/>
                    <a:pt x="2064915" y="1956037"/>
                  </a:cubicBezTo>
                  <a:cubicBezTo>
                    <a:pt x="2141623" y="1923162"/>
                    <a:pt x="2340697" y="1811754"/>
                    <a:pt x="2401880" y="1777053"/>
                  </a:cubicBezTo>
                  <a:cubicBezTo>
                    <a:pt x="2409185" y="1772487"/>
                    <a:pt x="2407359" y="1768834"/>
                    <a:pt x="2412838" y="1730481"/>
                  </a:cubicBezTo>
                  <a:cubicBezTo>
                    <a:pt x="2400967" y="1383471"/>
                    <a:pt x="2445713" y="508643"/>
                    <a:pt x="2447539" y="417324"/>
                  </a:cubicBezTo>
                  <a:cubicBezTo>
                    <a:pt x="2456671" y="312308"/>
                    <a:pt x="2460323" y="332398"/>
                    <a:pt x="2552555" y="277607"/>
                  </a:cubicBezTo>
                  <a:cubicBezTo>
                    <a:pt x="2558034" y="275781"/>
                    <a:pt x="2897738" y="67575"/>
                    <a:pt x="2951616" y="31961"/>
                  </a:cubicBezTo>
                  <a:cubicBezTo>
                    <a:pt x="2986317" y="9132"/>
                    <a:pt x="3000014" y="0"/>
                    <a:pt x="3007320" y="0"/>
                  </a:cubicBezTo>
                  <a:cubicBezTo>
                    <a:pt x="3018278" y="0"/>
                    <a:pt x="3014625" y="42006"/>
                    <a:pt x="3013712" y="63010"/>
                  </a:cubicBezTo>
                  <a:cubicBezTo>
                    <a:pt x="2982664" y="518688"/>
                    <a:pt x="2972619" y="1455613"/>
                    <a:pt x="2973532" y="1467484"/>
                  </a:cubicBezTo>
                  <a:cubicBezTo>
                    <a:pt x="2975358" y="1498532"/>
                    <a:pt x="2968966" y="1509491"/>
                    <a:pt x="3015538" y="1488487"/>
                  </a:cubicBezTo>
                  <a:cubicBezTo>
                    <a:pt x="3054805" y="1466571"/>
                    <a:pt x="3054805" y="1466571"/>
                    <a:pt x="3085853" y="1458352"/>
                  </a:cubicBezTo>
                  <a:cubicBezTo>
                    <a:pt x="3085853" y="1574327"/>
                    <a:pt x="3097725" y="2416281"/>
                    <a:pt x="3114162" y="2730415"/>
                  </a:cubicBezTo>
                  <a:cubicBezTo>
                    <a:pt x="3126947" y="2980628"/>
                    <a:pt x="3143384" y="3231753"/>
                    <a:pt x="3166213" y="3481051"/>
                  </a:cubicBezTo>
                  <a:cubicBezTo>
                    <a:pt x="3184477" y="3683778"/>
                    <a:pt x="3204567" y="3885591"/>
                    <a:pt x="3231963" y="4087405"/>
                  </a:cubicBezTo>
                  <a:cubicBezTo>
                    <a:pt x="3247487" y="4196987"/>
                    <a:pt x="3421904" y="5175918"/>
                    <a:pt x="3433776" y="5211532"/>
                  </a:cubicBezTo>
                  <a:cubicBezTo>
                    <a:pt x="3450213" y="5262670"/>
                    <a:pt x="3443821" y="5273629"/>
                    <a:pt x="3392683" y="5268150"/>
                  </a:cubicBezTo>
                  <a:cubicBezTo>
                    <a:pt x="3217352" y="5248973"/>
                    <a:pt x="3042934" y="5224317"/>
                    <a:pt x="2869429" y="5193269"/>
                  </a:cubicBezTo>
                  <a:cubicBezTo>
                    <a:pt x="2840207" y="5187790"/>
                    <a:pt x="2818291" y="5173179"/>
                    <a:pt x="2802767" y="5144870"/>
                  </a:cubicBezTo>
                  <a:cubicBezTo>
                    <a:pt x="2700490" y="4954015"/>
                    <a:pt x="2612825" y="4755854"/>
                    <a:pt x="2537031" y="4553128"/>
                  </a:cubicBezTo>
                  <a:cubicBezTo>
                    <a:pt x="2468542" y="4370492"/>
                    <a:pt x="2409185" y="4185115"/>
                    <a:pt x="2358047" y="3997913"/>
                  </a:cubicBezTo>
                  <a:cubicBezTo>
                    <a:pt x="2304169" y="3797926"/>
                    <a:pt x="2255771" y="3596112"/>
                    <a:pt x="2221070" y="3390646"/>
                  </a:cubicBezTo>
                  <a:cubicBezTo>
                    <a:pt x="2205546" y="3299328"/>
                    <a:pt x="2185456" y="3208923"/>
                    <a:pt x="2169931" y="3117605"/>
                  </a:cubicBezTo>
                  <a:cubicBezTo>
                    <a:pt x="2160800" y="3064640"/>
                    <a:pt x="2175411" y="3081991"/>
                    <a:pt x="2105096" y="3050943"/>
                  </a:cubicBezTo>
                  <a:cubicBezTo>
                    <a:pt x="2064915" y="3034505"/>
                    <a:pt x="1614716" y="2805297"/>
                    <a:pt x="1506048" y="2752332"/>
                  </a:cubicBezTo>
                  <a:cubicBezTo>
                    <a:pt x="1439385" y="2716718"/>
                    <a:pt x="1416556" y="2720371"/>
                    <a:pt x="1417469" y="2653708"/>
                  </a:cubicBezTo>
                  <a:cubicBezTo>
                    <a:pt x="1417469" y="2640924"/>
                    <a:pt x="1416556" y="2629965"/>
                    <a:pt x="1424775" y="2635445"/>
                  </a:cubicBezTo>
                  <a:cubicBezTo>
                    <a:pt x="1426601" y="2638184"/>
                    <a:pt x="2082266" y="2967843"/>
                    <a:pt x="2120620" y="2985194"/>
                  </a:cubicBezTo>
                  <a:close/>
                </a:path>
              </a:pathLst>
            </a:custGeom>
            <a:grpFill/>
            <a:ln w="9129" cap="flat">
              <a:noFill/>
              <a:prstDash val="solid"/>
              <a:miter/>
            </a:ln>
          </p:spPr>
          <p:txBody>
            <a:bodyPr rtlCol="0" anchor="ctr"/>
            <a:lstStyle/>
            <a:p>
              <a:endParaRPr lang="en-US"/>
            </a:p>
          </p:txBody>
        </p:sp>
        <p:sp>
          <p:nvSpPr>
            <p:cNvPr id="21" name="Freeform: Shape 20">
              <a:extLst>
                <a:ext uri="{FF2B5EF4-FFF2-40B4-BE49-F238E27FC236}">
                  <a16:creationId xmlns:a16="http://schemas.microsoft.com/office/drawing/2014/main" id="{BFBCFC26-3708-42D5-B7A4-CBEDA6EADE9B}"/>
                </a:ext>
              </a:extLst>
            </p:cNvPr>
            <p:cNvSpPr/>
            <p:nvPr/>
          </p:nvSpPr>
          <p:spPr>
            <a:xfrm>
              <a:off x="5332680" y="-136"/>
              <a:ext cx="2587097" cy="6850995"/>
            </a:xfrm>
            <a:custGeom>
              <a:avLst/>
              <a:gdLst>
                <a:gd name="connsiteX0" fmla="*/ 473840 w 2587097"/>
                <a:gd name="connsiteY0" fmla="*/ 69538 h 6850995"/>
                <a:gd name="connsiteX1" fmla="*/ 449184 w 2587097"/>
                <a:gd name="connsiteY1" fmla="*/ 127982 h 6850995"/>
                <a:gd name="connsiteX2" fmla="*/ 450098 w 2587097"/>
                <a:gd name="connsiteY2" fmla="*/ 432985 h 6850995"/>
                <a:gd name="connsiteX3" fmla="*/ 476580 w 2587097"/>
                <a:gd name="connsiteY3" fmla="*/ 463120 h 6850995"/>
                <a:gd name="connsiteX4" fmla="*/ 511281 w 2587097"/>
                <a:gd name="connsiteY4" fmla="*/ 478644 h 6850995"/>
                <a:gd name="connsiteX5" fmla="*/ 510367 w 2587097"/>
                <a:gd name="connsiteY5" fmla="*/ 505126 h 6850995"/>
                <a:gd name="connsiteX6" fmla="*/ 465622 w 2587097"/>
                <a:gd name="connsiteY6" fmla="*/ 3271156 h 6850995"/>
                <a:gd name="connsiteX7" fmla="*/ 435487 w 2587097"/>
                <a:gd name="connsiteY7" fmla="*/ 3288506 h 6850995"/>
                <a:gd name="connsiteX8" fmla="*/ 296683 w 2587097"/>
                <a:gd name="connsiteY8" fmla="*/ 3197188 h 6850995"/>
                <a:gd name="connsiteX9" fmla="*/ 257416 w 2587097"/>
                <a:gd name="connsiteY9" fmla="*/ 3118654 h 6850995"/>
                <a:gd name="connsiteX10" fmla="*/ 274766 w 2587097"/>
                <a:gd name="connsiteY10" fmla="*/ 1885858 h 6850995"/>
                <a:gd name="connsiteX11" fmla="*/ 172490 w 2587097"/>
                <a:gd name="connsiteY11" fmla="*/ 1737922 h 6850995"/>
                <a:gd name="connsiteX12" fmla="*/ 11770 w 2587097"/>
                <a:gd name="connsiteY12" fmla="*/ 1615556 h 6850995"/>
                <a:gd name="connsiteX13" fmla="*/ 812 w 2587097"/>
                <a:gd name="connsiteY13" fmla="*/ 1579028 h 6850995"/>
                <a:gd name="connsiteX14" fmla="*/ 26381 w 2587097"/>
                <a:gd name="connsiteY14" fmla="*/ 1150746 h 6850995"/>
                <a:gd name="connsiteX15" fmla="*/ 52863 w 2587097"/>
                <a:gd name="connsiteY15" fmla="*/ 823827 h 6850995"/>
                <a:gd name="connsiteX16" fmla="*/ 107654 w 2587097"/>
                <a:gd name="connsiteY16" fmla="*/ 729769 h 6850995"/>
                <a:gd name="connsiteX17" fmla="*/ 187101 w 2587097"/>
                <a:gd name="connsiteY17" fmla="*/ 589139 h 6850995"/>
                <a:gd name="connsiteX18" fmla="*/ 222715 w 2587097"/>
                <a:gd name="connsiteY18" fmla="*/ 194644 h 6850995"/>
                <a:gd name="connsiteX19" fmla="*/ 242805 w 2587097"/>
                <a:gd name="connsiteY19" fmla="*/ 160856 h 6850995"/>
                <a:gd name="connsiteX20" fmla="*/ 448271 w 2587097"/>
                <a:gd name="connsiteY20" fmla="*/ 12007 h 6850995"/>
                <a:gd name="connsiteX21" fmla="*/ 494843 w 2587097"/>
                <a:gd name="connsiteY21" fmla="*/ 12007 h 6850995"/>
                <a:gd name="connsiteX22" fmla="*/ 788888 w 2587097"/>
                <a:gd name="connsiteY22" fmla="*/ 453075 h 6850995"/>
                <a:gd name="connsiteX23" fmla="*/ 815371 w 2587097"/>
                <a:gd name="connsiteY23" fmla="*/ 522476 h 6850995"/>
                <a:gd name="connsiteX24" fmla="*/ 813544 w 2587097"/>
                <a:gd name="connsiteY24" fmla="*/ 933409 h 6850995"/>
                <a:gd name="connsiteX25" fmla="*/ 876554 w 2587097"/>
                <a:gd name="connsiteY25" fmla="*/ 1018335 h 6850995"/>
                <a:gd name="connsiteX26" fmla="*/ 987962 w 2587097"/>
                <a:gd name="connsiteY26" fmla="*/ 1168096 h 6850995"/>
                <a:gd name="connsiteX27" fmla="*/ 1017184 w 2587097"/>
                <a:gd name="connsiteY27" fmla="*/ 2662063 h 6850995"/>
                <a:gd name="connsiteX28" fmla="*/ 1074714 w 2587097"/>
                <a:gd name="connsiteY28" fmla="*/ 2695851 h 6850995"/>
                <a:gd name="connsiteX29" fmla="*/ 1283833 w 2587097"/>
                <a:gd name="connsiteY29" fmla="*/ 2578050 h 6850995"/>
                <a:gd name="connsiteX30" fmla="*/ 1324926 w 2587097"/>
                <a:gd name="connsiteY30" fmla="*/ 2573484 h 6850995"/>
                <a:gd name="connsiteX31" fmla="*/ 1913016 w 2587097"/>
                <a:gd name="connsiteY31" fmla="*/ 3115915 h 6850995"/>
                <a:gd name="connsiteX32" fmla="*/ 1939498 w 2587097"/>
                <a:gd name="connsiteY32" fmla="*/ 3184403 h 6850995"/>
                <a:gd name="connsiteX33" fmla="*/ 1923061 w 2587097"/>
                <a:gd name="connsiteY33" fmla="*/ 3790757 h 6850995"/>
                <a:gd name="connsiteX34" fmla="*/ 1952283 w 2587097"/>
                <a:gd name="connsiteY34" fmla="*/ 3809020 h 6850995"/>
                <a:gd name="connsiteX35" fmla="*/ 2548591 w 2587097"/>
                <a:gd name="connsiteY35" fmla="*/ 3588943 h 6850995"/>
                <a:gd name="connsiteX36" fmla="*/ 2586945 w 2587097"/>
                <a:gd name="connsiteY36" fmla="*/ 3623644 h 6850995"/>
                <a:gd name="connsiteX37" fmla="*/ 2562289 w 2587097"/>
                <a:gd name="connsiteY37" fmla="*/ 3946911 h 6850995"/>
                <a:gd name="connsiteX38" fmla="*/ 2463665 w 2587097"/>
                <a:gd name="connsiteY38" fmla="*/ 4723116 h 6850995"/>
                <a:gd name="connsiteX39" fmla="*/ 2336732 w 2587097"/>
                <a:gd name="connsiteY39" fmla="*/ 5355038 h 6850995"/>
                <a:gd name="connsiteX40" fmla="*/ 2117569 w 2587097"/>
                <a:gd name="connsiteY40" fmla="*/ 6083758 h 6850995"/>
                <a:gd name="connsiteX41" fmla="*/ 1848180 w 2587097"/>
                <a:gd name="connsiteY41" fmla="*/ 6689198 h 6850995"/>
                <a:gd name="connsiteX42" fmla="*/ 1753209 w 2587097"/>
                <a:gd name="connsiteY42" fmla="*/ 6759513 h 6850995"/>
                <a:gd name="connsiteX43" fmla="*/ 1002573 w 2587097"/>
                <a:gd name="connsiteY43" fmla="*/ 6849917 h 6850995"/>
                <a:gd name="connsiteX44" fmla="*/ 960567 w 2587097"/>
                <a:gd name="connsiteY44" fmla="*/ 6808824 h 6850995"/>
                <a:gd name="connsiteX45" fmla="*/ 1005312 w 2587097"/>
                <a:gd name="connsiteY45" fmla="*/ 6397892 h 6850995"/>
                <a:gd name="connsiteX46" fmla="*/ 1050972 w 2587097"/>
                <a:gd name="connsiteY46" fmla="*/ 5884684 h 6850995"/>
                <a:gd name="connsiteX47" fmla="*/ 1071975 w 2587097"/>
                <a:gd name="connsiteY47" fmla="*/ 5556851 h 6850995"/>
                <a:gd name="connsiteX48" fmla="*/ 1116721 w 2587097"/>
                <a:gd name="connsiteY48" fmla="*/ 4526782 h 6850995"/>
                <a:gd name="connsiteX49" fmla="*/ 1130419 w 2587097"/>
                <a:gd name="connsiteY49" fmla="*/ 4129547 h 6850995"/>
                <a:gd name="connsiteX50" fmla="*/ 1216258 w 2587097"/>
                <a:gd name="connsiteY50" fmla="*/ 4037316 h 6850995"/>
                <a:gd name="connsiteX51" fmla="*/ 1818045 w 2587097"/>
                <a:gd name="connsiteY51" fmla="*/ 3842808 h 6850995"/>
                <a:gd name="connsiteX52" fmla="*/ 1840874 w 2587097"/>
                <a:gd name="connsiteY52" fmla="*/ 3803541 h 6850995"/>
                <a:gd name="connsiteX53" fmla="*/ 1856399 w 2587097"/>
                <a:gd name="connsiteY53" fmla="*/ 3223670 h 6850995"/>
                <a:gd name="connsiteX54" fmla="*/ 1831743 w 2587097"/>
                <a:gd name="connsiteY54" fmla="*/ 3157921 h 6850995"/>
                <a:gd name="connsiteX55" fmla="*/ 1365106 w 2587097"/>
                <a:gd name="connsiteY55" fmla="*/ 2732378 h 6850995"/>
                <a:gd name="connsiteX56" fmla="*/ 1322187 w 2587097"/>
                <a:gd name="connsiteY56" fmla="*/ 2711375 h 6850995"/>
                <a:gd name="connsiteX57" fmla="*/ 1312142 w 2587097"/>
                <a:gd name="connsiteY57" fmla="*/ 2757034 h 6850995"/>
                <a:gd name="connsiteX58" fmla="*/ 1309402 w 2587097"/>
                <a:gd name="connsiteY58" fmla="*/ 3674782 h 6850995"/>
                <a:gd name="connsiteX59" fmla="*/ 1264656 w 2587097"/>
                <a:gd name="connsiteY59" fmla="*/ 3699438 h 6850995"/>
                <a:gd name="connsiteX60" fmla="*/ 1007139 w 2587097"/>
                <a:gd name="connsiteY60" fmla="*/ 3577072 h 6850995"/>
                <a:gd name="connsiteX61" fmla="*/ 938650 w 2587097"/>
                <a:gd name="connsiteY61" fmla="*/ 3478448 h 6850995"/>
                <a:gd name="connsiteX62" fmla="*/ 936824 w 2587097"/>
                <a:gd name="connsiteY62" fmla="*/ 1149833 h 6850995"/>
                <a:gd name="connsiteX63" fmla="*/ 829981 w 2587097"/>
                <a:gd name="connsiteY63" fmla="*/ 1053036 h 6850995"/>
                <a:gd name="connsiteX64" fmla="*/ 780669 w 2587097"/>
                <a:gd name="connsiteY64" fmla="*/ 963544 h 6850995"/>
                <a:gd name="connsiteX65" fmla="*/ 780669 w 2587097"/>
                <a:gd name="connsiteY65" fmla="*/ 548046 h 6850995"/>
                <a:gd name="connsiteX66" fmla="*/ 763319 w 2587097"/>
                <a:gd name="connsiteY66" fmla="*/ 488689 h 6850995"/>
                <a:gd name="connsiteX67" fmla="*/ 473840 w 2587097"/>
                <a:gd name="connsiteY67" fmla="*/ 69538 h 68509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2587097" h="6850995">
                  <a:moveTo>
                    <a:pt x="473840" y="69538"/>
                  </a:moveTo>
                  <a:cubicBezTo>
                    <a:pt x="452837" y="39403"/>
                    <a:pt x="451011" y="112458"/>
                    <a:pt x="449184" y="127982"/>
                  </a:cubicBezTo>
                  <a:cubicBezTo>
                    <a:pt x="443705" y="238477"/>
                    <a:pt x="456490" y="331621"/>
                    <a:pt x="450098" y="432985"/>
                  </a:cubicBezTo>
                  <a:cubicBezTo>
                    <a:pt x="448271" y="463120"/>
                    <a:pt x="445532" y="463120"/>
                    <a:pt x="476580" y="463120"/>
                  </a:cubicBezTo>
                  <a:cubicBezTo>
                    <a:pt x="486625" y="463120"/>
                    <a:pt x="511281" y="464946"/>
                    <a:pt x="511281" y="478644"/>
                  </a:cubicBezTo>
                  <a:cubicBezTo>
                    <a:pt x="511281" y="491428"/>
                    <a:pt x="510367" y="494168"/>
                    <a:pt x="510367" y="505126"/>
                  </a:cubicBezTo>
                  <a:cubicBezTo>
                    <a:pt x="505802" y="576354"/>
                    <a:pt x="465622" y="3231889"/>
                    <a:pt x="465622" y="3271156"/>
                  </a:cubicBezTo>
                  <a:cubicBezTo>
                    <a:pt x="465622" y="3293072"/>
                    <a:pt x="464708" y="3310422"/>
                    <a:pt x="435487" y="3288506"/>
                  </a:cubicBezTo>
                  <a:cubicBezTo>
                    <a:pt x="390741" y="3255632"/>
                    <a:pt x="343255" y="3227323"/>
                    <a:pt x="296683" y="3197188"/>
                  </a:cubicBezTo>
                  <a:cubicBezTo>
                    <a:pt x="266548" y="3178924"/>
                    <a:pt x="257416" y="3154268"/>
                    <a:pt x="257416" y="3118654"/>
                  </a:cubicBezTo>
                  <a:cubicBezTo>
                    <a:pt x="261069" y="2707722"/>
                    <a:pt x="250110" y="2296790"/>
                    <a:pt x="274766" y="1885858"/>
                  </a:cubicBezTo>
                  <a:cubicBezTo>
                    <a:pt x="280246" y="1799106"/>
                    <a:pt x="219062" y="1778102"/>
                    <a:pt x="172490" y="1737922"/>
                  </a:cubicBezTo>
                  <a:cubicBezTo>
                    <a:pt x="121352" y="1693176"/>
                    <a:pt x="69300" y="1651170"/>
                    <a:pt x="11770" y="1615556"/>
                  </a:cubicBezTo>
                  <a:cubicBezTo>
                    <a:pt x="-2841" y="1606424"/>
                    <a:pt x="-102" y="1591813"/>
                    <a:pt x="812" y="1579028"/>
                  </a:cubicBezTo>
                  <a:cubicBezTo>
                    <a:pt x="9030" y="1436572"/>
                    <a:pt x="12683" y="1293203"/>
                    <a:pt x="26381" y="1150746"/>
                  </a:cubicBezTo>
                  <a:cubicBezTo>
                    <a:pt x="37339" y="1042077"/>
                    <a:pt x="40078" y="932495"/>
                    <a:pt x="52863" y="823827"/>
                  </a:cubicBezTo>
                  <a:cubicBezTo>
                    <a:pt x="58342" y="779994"/>
                    <a:pt x="72953" y="749859"/>
                    <a:pt x="107654" y="729769"/>
                  </a:cubicBezTo>
                  <a:cubicBezTo>
                    <a:pt x="164271" y="698721"/>
                    <a:pt x="184361" y="653975"/>
                    <a:pt x="187101" y="589139"/>
                  </a:cubicBezTo>
                  <a:cubicBezTo>
                    <a:pt x="193493" y="457640"/>
                    <a:pt x="210844" y="326142"/>
                    <a:pt x="222715" y="194644"/>
                  </a:cubicBezTo>
                  <a:cubicBezTo>
                    <a:pt x="224541" y="179120"/>
                    <a:pt x="231847" y="166335"/>
                    <a:pt x="242805" y="160856"/>
                  </a:cubicBezTo>
                  <a:cubicBezTo>
                    <a:pt x="328644" y="94194"/>
                    <a:pt x="373390" y="60406"/>
                    <a:pt x="448271" y="12007"/>
                  </a:cubicBezTo>
                  <a:cubicBezTo>
                    <a:pt x="471101" y="-2603"/>
                    <a:pt x="485712" y="-5343"/>
                    <a:pt x="494843" y="12007"/>
                  </a:cubicBezTo>
                  <a:cubicBezTo>
                    <a:pt x="516760" y="54014"/>
                    <a:pt x="701223" y="355364"/>
                    <a:pt x="788888" y="453075"/>
                  </a:cubicBezTo>
                  <a:cubicBezTo>
                    <a:pt x="807152" y="474078"/>
                    <a:pt x="814457" y="495081"/>
                    <a:pt x="815371" y="522476"/>
                  </a:cubicBezTo>
                  <a:cubicBezTo>
                    <a:pt x="817197" y="638451"/>
                    <a:pt x="811718" y="817434"/>
                    <a:pt x="813544" y="933409"/>
                  </a:cubicBezTo>
                  <a:cubicBezTo>
                    <a:pt x="814457" y="973589"/>
                    <a:pt x="821763" y="1000071"/>
                    <a:pt x="876554" y="1018335"/>
                  </a:cubicBezTo>
                  <a:cubicBezTo>
                    <a:pt x="1007139" y="1084997"/>
                    <a:pt x="986136" y="1032032"/>
                    <a:pt x="987962" y="1168096"/>
                  </a:cubicBezTo>
                  <a:cubicBezTo>
                    <a:pt x="994354" y="1618295"/>
                    <a:pt x="1018097" y="2211864"/>
                    <a:pt x="1017184" y="2662063"/>
                  </a:cubicBezTo>
                  <a:cubicBezTo>
                    <a:pt x="1017184" y="2716854"/>
                    <a:pt x="1021750" y="2717767"/>
                    <a:pt x="1074714" y="2695851"/>
                  </a:cubicBezTo>
                  <a:cubicBezTo>
                    <a:pt x="1149595" y="2664802"/>
                    <a:pt x="1214431" y="2617317"/>
                    <a:pt x="1283833" y="2578050"/>
                  </a:cubicBezTo>
                  <a:cubicBezTo>
                    <a:pt x="1297531" y="2569831"/>
                    <a:pt x="1313055" y="2560700"/>
                    <a:pt x="1324926" y="2573484"/>
                  </a:cubicBezTo>
                  <a:cubicBezTo>
                    <a:pt x="1363280" y="2617317"/>
                    <a:pt x="1877402" y="3086693"/>
                    <a:pt x="1913016" y="3115915"/>
                  </a:cubicBezTo>
                  <a:cubicBezTo>
                    <a:pt x="1935846" y="3135091"/>
                    <a:pt x="1939498" y="3157008"/>
                    <a:pt x="1939498" y="3184403"/>
                  </a:cubicBezTo>
                  <a:cubicBezTo>
                    <a:pt x="1942237" y="3371606"/>
                    <a:pt x="1921234" y="3776146"/>
                    <a:pt x="1923061" y="3790757"/>
                  </a:cubicBezTo>
                  <a:cubicBezTo>
                    <a:pt x="1923974" y="3817239"/>
                    <a:pt x="1923974" y="3817239"/>
                    <a:pt x="1952283" y="3809020"/>
                  </a:cubicBezTo>
                  <a:cubicBezTo>
                    <a:pt x="2014379" y="3789843"/>
                    <a:pt x="2517542" y="3587117"/>
                    <a:pt x="2548591" y="3588943"/>
                  </a:cubicBezTo>
                  <a:cubicBezTo>
                    <a:pt x="2574160" y="3590770"/>
                    <a:pt x="2588771" y="3593509"/>
                    <a:pt x="2586945" y="3623644"/>
                  </a:cubicBezTo>
                  <a:cubicBezTo>
                    <a:pt x="2578726" y="3731400"/>
                    <a:pt x="2573247" y="3839155"/>
                    <a:pt x="2562289" y="3946911"/>
                  </a:cubicBezTo>
                  <a:cubicBezTo>
                    <a:pt x="2548591" y="4092107"/>
                    <a:pt x="2480102" y="4609881"/>
                    <a:pt x="2463665" y="4723116"/>
                  </a:cubicBezTo>
                  <a:cubicBezTo>
                    <a:pt x="2446314" y="4837264"/>
                    <a:pt x="2359562" y="5257328"/>
                    <a:pt x="2336732" y="5355038"/>
                  </a:cubicBezTo>
                  <a:cubicBezTo>
                    <a:pt x="2313903" y="5455488"/>
                    <a:pt x="2169620" y="5942214"/>
                    <a:pt x="2117569" y="6083758"/>
                  </a:cubicBezTo>
                  <a:cubicBezTo>
                    <a:pt x="2040862" y="6291050"/>
                    <a:pt x="1951369" y="6492863"/>
                    <a:pt x="1848180" y="6689198"/>
                  </a:cubicBezTo>
                  <a:cubicBezTo>
                    <a:pt x="1826264" y="6731204"/>
                    <a:pt x="1797042" y="6752207"/>
                    <a:pt x="1753209" y="6759513"/>
                  </a:cubicBezTo>
                  <a:cubicBezTo>
                    <a:pt x="1639061" y="6776863"/>
                    <a:pt x="1138637" y="6838046"/>
                    <a:pt x="1002573" y="6849917"/>
                  </a:cubicBezTo>
                  <a:cubicBezTo>
                    <a:pt x="971525" y="6852657"/>
                    <a:pt x="956001" y="6853570"/>
                    <a:pt x="960567" y="6808824"/>
                  </a:cubicBezTo>
                  <a:cubicBezTo>
                    <a:pt x="973351" y="6671847"/>
                    <a:pt x="991615" y="6534870"/>
                    <a:pt x="1005312" y="6397892"/>
                  </a:cubicBezTo>
                  <a:cubicBezTo>
                    <a:pt x="1022663" y="6227128"/>
                    <a:pt x="1032708" y="6055449"/>
                    <a:pt x="1050972" y="5884684"/>
                  </a:cubicBezTo>
                  <a:cubicBezTo>
                    <a:pt x="1061930" y="5776015"/>
                    <a:pt x="1066496" y="5666433"/>
                    <a:pt x="1071975" y="5556851"/>
                  </a:cubicBezTo>
                  <a:cubicBezTo>
                    <a:pt x="1089325" y="5213495"/>
                    <a:pt x="1111242" y="4870138"/>
                    <a:pt x="1116721" y="4526782"/>
                  </a:cubicBezTo>
                  <a:cubicBezTo>
                    <a:pt x="1118547" y="4394370"/>
                    <a:pt x="1125853" y="4261959"/>
                    <a:pt x="1130419" y="4129547"/>
                  </a:cubicBezTo>
                  <a:cubicBezTo>
                    <a:pt x="1132245" y="4068364"/>
                    <a:pt x="1155988" y="4047361"/>
                    <a:pt x="1216258" y="4037316"/>
                  </a:cubicBezTo>
                  <a:cubicBezTo>
                    <a:pt x="1269222" y="4028184"/>
                    <a:pt x="1781518" y="3851027"/>
                    <a:pt x="1818045" y="3842808"/>
                  </a:cubicBezTo>
                  <a:cubicBezTo>
                    <a:pt x="1840874" y="3837329"/>
                    <a:pt x="1839961" y="3819978"/>
                    <a:pt x="1840874" y="3803541"/>
                  </a:cubicBezTo>
                  <a:cubicBezTo>
                    <a:pt x="1844527" y="3747837"/>
                    <a:pt x="1854572" y="3360648"/>
                    <a:pt x="1856399" y="3223670"/>
                  </a:cubicBezTo>
                  <a:cubicBezTo>
                    <a:pt x="1857312" y="3197188"/>
                    <a:pt x="1852746" y="3173445"/>
                    <a:pt x="1831743" y="3157921"/>
                  </a:cubicBezTo>
                  <a:cubicBezTo>
                    <a:pt x="1744990" y="3093998"/>
                    <a:pt x="1439987" y="2804519"/>
                    <a:pt x="1365106" y="2732378"/>
                  </a:cubicBezTo>
                  <a:cubicBezTo>
                    <a:pt x="1334971" y="2705896"/>
                    <a:pt x="1328579" y="2704983"/>
                    <a:pt x="1322187" y="2711375"/>
                  </a:cubicBezTo>
                  <a:cubicBezTo>
                    <a:pt x="1315794" y="2715941"/>
                    <a:pt x="1312142" y="2719593"/>
                    <a:pt x="1312142" y="2757034"/>
                  </a:cubicBezTo>
                  <a:cubicBezTo>
                    <a:pt x="1311229" y="3062950"/>
                    <a:pt x="1310315" y="3368866"/>
                    <a:pt x="1309402" y="3674782"/>
                  </a:cubicBezTo>
                  <a:cubicBezTo>
                    <a:pt x="1307576" y="3714962"/>
                    <a:pt x="1314881" y="3724094"/>
                    <a:pt x="1264656" y="3699438"/>
                  </a:cubicBezTo>
                  <a:cubicBezTo>
                    <a:pt x="1176078" y="3664737"/>
                    <a:pt x="1103023" y="3619078"/>
                    <a:pt x="1007139" y="3577072"/>
                  </a:cubicBezTo>
                  <a:cubicBezTo>
                    <a:pt x="935911" y="3546023"/>
                    <a:pt x="939563" y="3556982"/>
                    <a:pt x="938650" y="3478448"/>
                  </a:cubicBezTo>
                  <a:cubicBezTo>
                    <a:pt x="948695" y="2714114"/>
                    <a:pt x="939563" y="1914167"/>
                    <a:pt x="936824" y="1149833"/>
                  </a:cubicBezTo>
                  <a:cubicBezTo>
                    <a:pt x="936824" y="1079518"/>
                    <a:pt x="922213" y="1105087"/>
                    <a:pt x="829981" y="1053036"/>
                  </a:cubicBezTo>
                  <a:cubicBezTo>
                    <a:pt x="793454" y="1032945"/>
                    <a:pt x="779756" y="1007376"/>
                    <a:pt x="780669" y="963544"/>
                  </a:cubicBezTo>
                  <a:cubicBezTo>
                    <a:pt x="784322" y="849396"/>
                    <a:pt x="780669" y="662193"/>
                    <a:pt x="780669" y="548046"/>
                  </a:cubicBezTo>
                  <a:cubicBezTo>
                    <a:pt x="780669" y="526129"/>
                    <a:pt x="776104" y="507866"/>
                    <a:pt x="763319" y="488689"/>
                  </a:cubicBezTo>
                  <a:cubicBezTo>
                    <a:pt x="724965" y="432985"/>
                    <a:pt x="532284" y="174554"/>
                    <a:pt x="473840" y="69538"/>
                  </a:cubicBezTo>
                  <a:close/>
                </a:path>
              </a:pathLst>
            </a:custGeom>
            <a:grpFill/>
            <a:ln w="9129"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id="{1480F2A0-E400-46E8-A351-833F4B971323}"/>
                </a:ext>
              </a:extLst>
            </p:cNvPr>
            <p:cNvSpPr/>
            <p:nvPr/>
          </p:nvSpPr>
          <p:spPr>
            <a:xfrm>
              <a:off x="8226040" y="1809529"/>
              <a:ext cx="1823325" cy="4488689"/>
            </a:xfrm>
            <a:custGeom>
              <a:avLst/>
              <a:gdLst>
                <a:gd name="connsiteX0" fmla="*/ 857892 w 1823325"/>
                <a:gd name="connsiteY0" fmla="*/ 398 h 4488689"/>
                <a:gd name="connsiteX1" fmla="*/ 951037 w 1823325"/>
                <a:gd name="connsiteY1" fmla="*/ 73453 h 4488689"/>
                <a:gd name="connsiteX2" fmla="*/ 1771075 w 1823325"/>
                <a:gd name="connsiteY2" fmla="*/ 1149182 h 4488689"/>
                <a:gd name="connsiteX3" fmla="*/ 1823126 w 1823325"/>
                <a:gd name="connsiteY3" fmla="*/ 1287986 h 4488689"/>
                <a:gd name="connsiteX4" fmla="*/ 1753724 w 1823325"/>
                <a:gd name="connsiteY4" fmla="*/ 2050493 h 4488689"/>
                <a:gd name="connsiteX5" fmla="*/ 1596657 w 1823325"/>
                <a:gd name="connsiteY5" fmla="*/ 2727161 h 4488689"/>
                <a:gd name="connsiteX6" fmla="*/ 1220426 w 1823325"/>
                <a:gd name="connsiteY6" fmla="*/ 3625733 h 4488689"/>
                <a:gd name="connsiteX7" fmla="*/ 1041442 w 1823325"/>
                <a:gd name="connsiteY7" fmla="*/ 3931649 h 4488689"/>
                <a:gd name="connsiteX8" fmla="*/ 923642 w 1823325"/>
                <a:gd name="connsiteY8" fmla="*/ 4037578 h 4488689"/>
                <a:gd name="connsiteX9" fmla="*/ 913596 w 1823325"/>
                <a:gd name="connsiteY9" fmla="*/ 4029359 h 4488689"/>
                <a:gd name="connsiteX10" fmla="*/ 1006741 w 1823325"/>
                <a:gd name="connsiteY10" fmla="*/ 3884163 h 4488689"/>
                <a:gd name="connsiteX11" fmla="*/ 1385712 w 1823325"/>
                <a:gd name="connsiteY11" fmla="*/ 3116177 h 4488689"/>
                <a:gd name="connsiteX12" fmla="*/ 1564695 w 1823325"/>
                <a:gd name="connsiteY12" fmla="*/ 2572833 h 4488689"/>
                <a:gd name="connsiteX13" fmla="*/ 1665145 w 1823325"/>
                <a:gd name="connsiteY13" fmla="*/ 2106197 h 4488689"/>
                <a:gd name="connsiteX14" fmla="*/ 1755551 w 1823325"/>
                <a:gd name="connsiteY14" fmla="*/ 1313555 h 4488689"/>
                <a:gd name="connsiteX15" fmla="*/ 1704413 w 1823325"/>
                <a:gd name="connsiteY15" fmla="*/ 1170185 h 4488689"/>
                <a:gd name="connsiteX16" fmla="*/ 937339 w 1823325"/>
                <a:gd name="connsiteY16" fmla="*/ 149247 h 4488689"/>
                <a:gd name="connsiteX17" fmla="*/ 934599 w 1823325"/>
                <a:gd name="connsiteY17" fmla="*/ 145594 h 4488689"/>
                <a:gd name="connsiteX18" fmla="*/ 883461 w 1823325"/>
                <a:gd name="connsiteY18" fmla="*/ 100848 h 4488689"/>
                <a:gd name="connsiteX19" fmla="*/ 919989 w 1823325"/>
                <a:gd name="connsiteY19" fmla="*/ 477993 h 4488689"/>
                <a:gd name="connsiteX20" fmla="*/ 956516 w 1823325"/>
                <a:gd name="connsiteY20" fmla="*/ 1339124 h 4488689"/>
                <a:gd name="connsiteX21" fmla="*/ 894420 w 1823325"/>
                <a:gd name="connsiteY21" fmla="*/ 2134506 h 4488689"/>
                <a:gd name="connsiteX22" fmla="*/ 873417 w 1823325"/>
                <a:gd name="connsiteY22" fmla="*/ 2255959 h 4488689"/>
                <a:gd name="connsiteX23" fmla="*/ 883461 w 1823325"/>
                <a:gd name="connsiteY23" fmla="*/ 2288833 h 4488689"/>
                <a:gd name="connsiteX24" fmla="*/ 1138240 w 1823325"/>
                <a:gd name="connsiteY24" fmla="*/ 2381065 h 4488689"/>
                <a:gd name="connsiteX25" fmla="*/ 1168375 w 1823325"/>
                <a:gd name="connsiteY25" fmla="*/ 2413026 h 4488689"/>
                <a:gd name="connsiteX26" fmla="*/ 1103538 w 1823325"/>
                <a:gd name="connsiteY26" fmla="*/ 2672370 h 4488689"/>
                <a:gd name="connsiteX27" fmla="*/ 956516 w 1823325"/>
                <a:gd name="connsiteY27" fmla="*/ 3162749 h 4488689"/>
                <a:gd name="connsiteX28" fmla="*/ 667037 w 1823325"/>
                <a:gd name="connsiteY28" fmla="*/ 3827546 h 4488689"/>
                <a:gd name="connsiteX29" fmla="*/ 274369 w 1823325"/>
                <a:gd name="connsiteY29" fmla="*/ 4438465 h 4488689"/>
                <a:gd name="connsiteX30" fmla="*/ 201314 w 1823325"/>
                <a:gd name="connsiteY30" fmla="*/ 4488690 h 4488689"/>
                <a:gd name="connsiteX31" fmla="*/ 268890 w 1823325"/>
                <a:gd name="connsiteY31" fmla="*/ 4382761 h 4488689"/>
                <a:gd name="connsiteX32" fmla="*/ 814060 w 1823325"/>
                <a:gd name="connsiteY32" fmla="*/ 3354517 h 4488689"/>
                <a:gd name="connsiteX33" fmla="*/ 1027744 w 1823325"/>
                <a:gd name="connsiteY33" fmla="*/ 2688807 h 4488689"/>
                <a:gd name="connsiteX34" fmla="*/ 1077056 w 1823325"/>
                <a:gd name="connsiteY34" fmla="*/ 2477862 h 4488689"/>
                <a:gd name="connsiteX35" fmla="*/ 1050574 w 1823325"/>
                <a:gd name="connsiteY35" fmla="*/ 2413939 h 4488689"/>
                <a:gd name="connsiteX36" fmla="*/ 67076 w 1823325"/>
                <a:gd name="connsiteY36" fmla="*/ 1983830 h 4488689"/>
                <a:gd name="connsiteX37" fmla="*/ 22330 w 1823325"/>
                <a:gd name="connsiteY37" fmla="*/ 1904384 h 4488689"/>
                <a:gd name="connsiteX38" fmla="*/ 48812 w 1823325"/>
                <a:gd name="connsiteY38" fmla="*/ 992114 h 4488689"/>
                <a:gd name="connsiteX39" fmla="*/ 20504 w 1823325"/>
                <a:gd name="connsiteY39" fmla="*/ 449684 h 4488689"/>
                <a:gd name="connsiteX40" fmla="*/ 1327 w 1823325"/>
                <a:gd name="connsiteY40" fmla="*/ 222301 h 4488689"/>
                <a:gd name="connsiteX41" fmla="*/ 31462 w 1823325"/>
                <a:gd name="connsiteY41" fmla="*/ 159292 h 4488689"/>
                <a:gd name="connsiteX42" fmla="*/ 857892 w 1823325"/>
                <a:gd name="connsiteY42" fmla="*/ 398 h 448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823325" h="4488689">
                  <a:moveTo>
                    <a:pt x="857892" y="398"/>
                  </a:moveTo>
                  <a:cubicBezTo>
                    <a:pt x="901725" y="-2341"/>
                    <a:pt x="911770" y="7704"/>
                    <a:pt x="951037" y="73453"/>
                  </a:cubicBezTo>
                  <a:cubicBezTo>
                    <a:pt x="990304" y="131896"/>
                    <a:pt x="1687975" y="1055124"/>
                    <a:pt x="1771075" y="1149182"/>
                  </a:cubicBezTo>
                  <a:cubicBezTo>
                    <a:pt x="1824039" y="1219497"/>
                    <a:pt x="1824039" y="1235021"/>
                    <a:pt x="1823126" y="1287986"/>
                  </a:cubicBezTo>
                  <a:cubicBezTo>
                    <a:pt x="1819473" y="1543677"/>
                    <a:pt x="1793904" y="1797541"/>
                    <a:pt x="1753724" y="2050493"/>
                  </a:cubicBezTo>
                  <a:cubicBezTo>
                    <a:pt x="1717197" y="2279701"/>
                    <a:pt x="1665145" y="2506171"/>
                    <a:pt x="1596657" y="2727161"/>
                  </a:cubicBezTo>
                  <a:cubicBezTo>
                    <a:pt x="1500773" y="3038556"/>
                    <a:pt x="1375667" y="3338993"/>
                    <a:pt x="1220426" y="3625733"/>
                  </a:cubicBezTo>
                  <a:cubicBezTo>
                    <a:pt x="1163809" y="3729835"/>
                    <a:pt x="1102625" y="3830285"/>
                    <a:pt x="1041442" y="3931649"/>
                  </a:cubicBezTo>
                  <a:cubicBezTo>
                    <a:pt x="1012220" y="3980047"/>
                    <a:pt x="963821" y="4002877"/>
                    <a:pt x="923642" y="4037578"/>
                  </a:cubicBezTo>
                  <a:cubicBezTo>
                    <a:pt x="919989" y="4034838"/>
                    <a:pt x="917249" y="4032099"/>
                    <a:pt x="913596" y="4029359"/>
                  </a:cubicBezTo>
                  <a:cubicBezTo>
                    <a:pt x="944645" y="3980960"/>
                    <a:pt x="976606" y="3933475"/>
                    <a:pt x="1006741" y="3884163"/>
                  </a:cubicBezTo>
                  <a:cubicBezTo>
                    <a:pt x="1154677" y="3639430"/>
                    <a:pt x="1281609" y="3383739"/>
                    <a:pt x="1385712" y="3116177"/>
                  </a:cubicBezTo>
                  <a:cubicBezTo>
                    <a:pt x="1455113" y="2938106"/>
                    <a:pt x="1515384" y="2757296"/>
                    <a:pt x="1564695" y="2572833"/>
                  </a:cubicBezTo>
                  <a:cubicBezTo>
                    <a:pt x="1604876" y="2419419"/>
                    <a:pt x="1638663" y="2263264"/>
                    <a:pt x="1665145" y="2106197"/>
                  </a:cubicBezTo>
                  <a:cubicBezTo>
                    <a:pt x="1710805" y="1841374"/>
                    <a:pt x="1748245" y="1582030"/>
                    <a:pt x="1755551" y="1313555"/>
                  </a:cubicBezTo>
                  <a:cubicBezTo>
                    <a:pt x="1757377" y="1245066"/>
                    <a:pt x="1748245" y="1233195"/>
                    <a:pt x="1704413" y="1170185"/>
                  </a:cubicBezTo>
                  <a:cubicBezTo>
                    <a:pt x="1582046" y="1025902"/>
                    <a:pt x="1004002" y="248784"/>
                    <a:pt x="937339" y="149247"/>
                  </a:cubicBezTo>
                  <a:cubicBezTo>
                    <a:pt x="936426" y="148334"/>
                    <a:pt x="935513" y="146507"/>
                    <a:pt x="934599" y="145594"/>
                  </a:cubicBezTo>
                  <a:cubicBezTo>
                    <a:pt x="916336" y="130983"/>
                    <a:pt x="878896" y="70713"/>
                    <a:pt x="883461" y="100848"/>
                  </a:cubicBezTo>
                  <a:cubicBezTo>
                    <a:pt x="886201" y="246957"/>
                    <a:pt x="907204" y="372063"/>
                    <a:pt x="919989" y="477993"/>
                  </a:cubicBezTo>
                  <a:cubicBezTo>
                    <a:pt x="953777" y="764732"/>
                    <a:pt x="958343" y="1051471"/>
                    <a:pt x="956516" y="1339124"/>
                  </a:cubicBezTo>
                  <a:cubicBezTo>
                    <a:pt x="954690" y="1605773"/>
                    <a:pt x="927294" y="1870596"/>
                    <a:pt x="894420" y="2134506"/>
                  </a:cubicBezTo>
                  <a:cubicBezTo>
                    <a:pt x="888940" y="2181078"/>
                    <a:pt x="880722" y="2209387"/>
                    <a:pt x="873417" y="2255959"/>
                  </a:cubicBezTo>
                  <a:cubicBezTo>
                    <a:pt x="871590" y="2269657"/>
                    <a:pt x="865198" y="2282441"/>
                    <a:pt x="883461" y="2288833"/>
                  </a:cubicBezTo>
                  <a:cubicBezTo>
                    <a:pt x="949211" y="2322621"/>
                    <a:pt x="1086188" y="2368280"/>
                    <a:pt x="1138240" y="2381065"/>
                  </a:cubicBezTo>
                  <a:cubicBezTo>
                    <a:pt x="1167461" y="2392936"/>
                    <a:pt x="1174767" y="2389283"/>
                    <a:pt x="1168375" y="2413026"/>
                  </a:cubicBezTo>
                  <a:cubicBezTo>
                    <a:pt x="1145545" y="2498865"/>
                    <a:pt x="1123628" y="2585618"/>
                    <a:pt x="1103538" y="2672370"/>
                  </a:cubicBezTo>
                  <a:cubicBezTo>
                    <a:pt x="1065185" y="2839482"/>
                    <a:pt x="1012220" y="3001116"/>
                    <a:pt x="956516" y="3162749"/>
                  </a:cubicBezTo>
                  <a:cubicBezTo>
                    <a:pt x="877069" y="3391958"/>
                    <a:pt x="779358" y="3612035"/>
                    <a:pt x="667037" y="3827546"/>
                  </a:cubicBezTo>
                  <a:cubicBezTo>
                    <a:pt x="554716" y="4043057"/>
                    <a:pt x="415912" y="4242131"/>
                    <a:pt x="274369" y="4438465"/>
                  </a:cubicBezTo>
                  <a:cubicBezTo>
                    <a:pt x="256105" y="4464034"/>
                    <a:pt x="236928" y="4468600"/>
                    <a:pt x="201314" y="4488690"/>
                  </a:cubicBezTo>
                  <a:cubicBezTo>
                    <a:pt x="231449" y="4442117"/>
                    <a:pt x="246060" y="4415636"/>
                    <a:pt x="268890" y="4382761"/>
                  </a:cubicBezTo>
                  <a:cubicBezTo>
                    <a:pt x="492619" y="4062234"/>
                    <a:pt x="671603" y="3718877"/>
                    <a:pt x="814060" y="3354517"/>
                  </a:cubicBezTo>
                  <a:cubicBezTo>
                    <a:pt x="898986" y="3137180"/>
                    <a:pt x="967474" y="2914363"/>
                    <a:pt x="1027744" y="2688807"/>
                  </a:cubicBezTo>
                  <a:cubicBezTo>
                    <a:pt x="1045095" y="2624885"/>
                    <a:pt x="1063359" y="2542698"/>
                    <a:pt x="1077056" y="2477862"/>
                  </a:cubicBezTo>
                  <a:cubicBezTo>
                    <a:pt x="1090754" y="2429464"/>
                    <a:pt x="1082535" y="2423984"/>
                    <a:pt x="1050574" y="2413939"/>
                  </a:cubicBezTo>
                  <a:cubicBezTo>
                    <a:pt x="952863" y="2375586"/>
                    <a:pt x="72556" y="1985657"/>
                    <a:pt x="67076" y="1983830"/>
                  </a:cubicBezTo>
                  <a:cubicBezTo>
                    <a:pt x="17765" y="1960088"/>
                    <a:pt x="17765" y="1960088"/>
                    <a:pt x="22330" y="1904384"/>
                  </a:cubicBezTo>
                  <a:cubicBezTo>
                    <a:pt x="46987" y="1601207"/>
                    <a:pt x="55205" y="1297117"/>
                    <a:pt x="48812" y="992114"/>
                  </a:cubicBezTo>
                  <a:cubicBezTo>
                    <a:pt x="45160" y="811304"/>
                    <a:pt x="33289" y="630494"/>
                    <a:pt x="20504" y="449684"/>
                  </a:cubicBezTo>
                  <a:cubicBezTo>
                    <a:pt x="17765" y="405851"/>
                    <a:pt x="5893" y="274353"/>
                    <a:pt x="1327" y="222301"/>
                  </a:cubicBezTo>
                  <a:cubicBezTo>
                    <a:pt x="-1413" y="173903"/>
                    <a:pt x="-3239" y="163858"/>
                    <a:pt x="31462" y="159292"/>
                  </a:cubicBezTo>
                  <a:cubicBezTo>
                    <a:pt x="97212" y="149247"/>
                    <a:pt x="810407" y="2224"/>
                    <a:pt x="857892" y="398"/>
                  </a:cubicBezTo>
                  <a:close/>
                </a:path>
              </a:pathLst>
            </a:custGeom>
            <a:grpFill/>
            <a:ln w="9129" cap="flat">
              <a:noFill/>
              <a:prstDash val="solid"/>
              <a:miter/>
            </a:ln>
          </p:spPr>
          <p:txBody>
            <a:bodyPr rtlCol="0" anchor="ctr"/>
            <a:lstStyle/>
            <a:p>
              <a:endParaRPr lang="en-US"/>
            </a:p>
          </p:txBody>
        </p:sp>
        <p:sp>
          <p:nvSpPr>
            <p:cNvPr id="23" name="Freeform: Shape 22">
              <a:extLst>
                <a:ext uri="{FF2B5EF4-FFF2-40B4-BE49-F238E27FC236}">
                  <a16:creationId xmlns:a16="http://schemas.microsoft.com/office/drawing/2014/main" id="{7980E32F-512B-4CC9-9517-409EBB8E4102}"/>
                </a:ext>
              </a:extLst>
            </p:cNvPr>
            <p:cNvSpPr/>
            <p:nvPr/>
          </p:nvSpPr>
          <p:spPr>
            <a:xfrm>
              <a:off x="7300487" y="4049131"/>
              <a:ext cx="861130" cy="2653627"/>
            </a:xfrm>
            <a:custGeom>
              <a:avLst/>
              <a:gdLst>
                <a:gd name="connsiteX0" fmla="*/ 0 w 861130"/>
                <a:gd name="connsiteY0" fmla="*/ 2653628 h 2653627"/>
                <a:gd name="connsiteX1" fmla="*/ 271215 w 861130"/>
                <a:gd name="connsiteY1" fmla="*/ 2123982 h 2653627"/>
                <a:gd name="connsiteX2" fmla="*/ 470289 w 861130"/>
                <a:gd name="connsiteY2" fmla="*/ 1589770 h 2653627"/>
                <a:gd name="connsiteX3" fmla="*/ 589003 w 861130"/>
                <a:gd name="connsiteY3" fmla="*/ 1161488 h 2653627"/>
                <a:gd name="connsiteX4" fmla="*/ 673015 w 861130"/>
                <a:gd name="connsiteY4" fmla="*/ 789823 h 2653627"/>
                <a:gd name="connsiteX5" fmla="*/ 735112 w 861130"/>
                <a:gd name="connsiteY5" fmla="*/ 422723 h 2653627"/>
                <a:gd name="connsiteX6" fmla="*/ 789903 w 861130"/>
                <a:gd name="connsiteY6" fmla="*/ 21836 h 2653627"/>
                <a:gd name="connsiteX7" fmla="*/ 806340 w 861130"/>
                <a:gd name="connsiteY7" fmla="*/ 1746 h 2653627"/>
                <a:gd name="connsiteX8" fmla="*/ 861131 w 861130"/>
                <a:gd name="connsiteY8" fmla="*/ 48318 h 2653627"/>
                <a:gd name="connsiteX9" fmla="*/ 853826 w 861130"/>
                <a:gd name="connsiteY9" fmla="*/ 143289 h 2653627"/>
                <a:gd name="connsiteX10" fmla="*/ 782597 w 861130"/>
                <a:gd name="connsiteY10" fmla="*/ 601707 h 2653627"/>
                <a:gd name="connsiteX11" fmla="*/ 698585 w 861130"/>
                <a:gd name="connsiteY11" fmla="*/ 1001681 h 2653627"/>
                <a:gd name="connsiteX12" fmla="*/ 602700 w 861130"/>
                <a:gd name="connsiteY12" fmla="*/ 1366041 h 2653627"/>
                <a:gd name="connsiteX13" fmla="*/ 464810 w 861130"/>
                <a:gd name="connsiteY13" fmla="*/ 1787931 h 2653627"/>
                <a:gd name="connsiteX14" fmla="*/ 192681 w 861130"/>
                <a:gd name="connsiteY14" fmla="*/ 2397937 h 2653627"/>
                <a:gd name="connsiteX15" fmla="*/ 81273 w 861130"/>
                <a:gd name="connsiteY15" fmla="*/ 2577834 h 2653627"/>
                <a:gd name="connsiteX16" fmla="*/ 0 w 861130"/>
                <a:gd name="connsiteY16" fmla="*/ 2653628 h 2653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61130" h="2653627">
                  <a:moveTo>
                    <a:pt x="0" y="2653628"/>
                  </a:moveTo>
                  <a:cubicBezTo>
                    <a:pt x="105016" y="2481950"/>
                    <a:pt x="192681" y="2304792"/>
                    <a:pt x="271215" y="2123982"/>
                  </a:cubicBezTo>
                  <a:cubicBezTo>
                    <a:pt x="347009" y="1949564"/>
                    <a:pt x="412758" y="1770580"/>
                    <a:pt x="470289" y="1589770"/>
                  </a:cubicBezTo>
                  <a:cubicBezTo>
                    <a:pt x="515035" y="1448227"/>
                    <a:pt x="557041" y="1306684"/>
                    <a:pt x="589003" y="1161488"/>
                  </a:cubicBezTo>
                  <a:cubicBezTo>
                    <a:pt x="616398" y="1037295"/>
                    <a:pt x="648360" y="914015"/>
                    <a:pt x="673015" y="789823"/>
                  </a:cubicBezTo>
                  <a:cubicBezTo>
                    <a:pt x="696758" y="668369"/>
                    <a:pt x="715935" y="545090"/>
                    <a:pt x="735112" y="422723"/>
                  </a:cubicBezTo>
                  <a:cubicBezTo>
                    <a:pt x="755201" y="289399"/>
                    <a:pt x="771639" y="155161"/>
                    <a:pt x="789903" y="21836"/>
                  </a:cubicBezTo>
                  <a:cubicBezTo>
                    <a:pt x="791729" y="11791"/>
                    <a:pt x="793555" y="-5560"/>
                    <a:pt x="806340" y="1746"/>
                  </a:cubicBezTo>
                  <a:cubicBezTo>
                    <a:pt x="827343" y="12704"/>
                    <a:pt x="861131" y="14531"/>
                    <a:pt x="861131" y="48318"/>
                  </a:cubicBezTo>
                  <a:cubicBezTo>
                    <a:pt x="861131" y="80280"/>
                    <a:pt x="858392" y="112241"/>
                    <a:pt x="853826" y="143289"/>
                  </a:cubicBezTo>
                  <a:cubicBezTo>
                    <a:pt x="830996" y="296704"/>
                    <a:pt x="809992" y="450119"/>
                    <a:pt x="782597" y="601707"/>
                  </a:cubicBezTo>
                  <a:cubicBezTo>
                    <a:pt x="758854" y="735945"/>
                    <a:pt x="730546" y="869269"/>
                    <a:pt x="698585" y="1001681"/>
                  </a:cubicBezTo>
                  <a:cubicBezTo>
                    <a:pt x="668449" y="1124047"/>
                    <a:pt x="636488" y="1244588"/>
                    <a:pt x="602700" y="1366041"/>
                  </a:cubicBezTo>
                  <a:cubicBezTo>
                    <a:pt x="562520" y="1508497"/>
                    <a:pt x="515948" y="1649127"/>
                    <a:pt x="464810" y="1787931"/>
                  </a:cubicBezTo>
                  <a:cubicBezTo>
                    <a:pt x="388103" y="1997049"/>
                    <a:pt x="299524" y="2201603"/>
                    <a:pt x="192681" y="2397937"/>
                  </a:cubicBezTo>
                  <a:cubicBezTo>
                    <a:pt x="149762" y="2476470"/>
                    <a:pt x="126932" y="2501126"/>
                    <a:pt x="81273" y="2577834"/>
                  </a:cubicBezTo>
                  <a:cubicBezTo>
                    <a:pt x="70315" y="2597924"/>
                    <a:pt x="43833" y="2640843"/>
                    <a:pt x="0" y="2653628"/>
                  </a:cubicBezTo>
                  <a:close/>
                </a:path>
              </a:pathLst>
            </a:custGeom>
            <a:grpFill/>
            <a:ln w="9129" cap="flat">
              <a:noFill/>
              <a:prstDash val="solid"/>
              <a:miter/>
            </a:ln>
          </p:spPr>
          <p:txBody>
            <a:bodyPr rtlCol="0" anchor="ctr"/>
            <a:lstStyle/>
            <a:p>
              <a:endParaRPr lang="en-US"/>
            </a:p>
          </p:txBody>
        </p:sp>
        <p:sp>
          <p:nvSpPr>
            <p:cNvPr id="24" name="Freeform: Shape 23">
              <a:extLst>
                <a:ext uri="{FF2B5EF4-FFF2-40B4-BE49-F238E27FC236}">
                  <a16:creationId xmlns:a16="http://schemas.microsoft.com/office/drawing/2014/main" id="{99071035-04A2-4642-8667-FE7B61AD4966}"/>
                </a:ext>
              </a:extLst>
            </p:cNvPr>
            <p:cNvSpPr/>
            <p:nvPr/>
          </p:nvSpPr>
          <p:spPr>
            <a:xfrm>
              <a:off x="5721595" y="3734002"/>
              <a:ext cx="196342" cy="3117631"/>
            </a:xfrm>
            <a:custGeom>
              <a:avLst/>
              <a:gdLst>
                <a:gd name="connsiteX0" fmla="*/ 0 w 196342"/>
                <a:gd name="connsiteY0" fmla="*/ 0 h 3117631"/>
                <a:gd name="connsiteX1" fmla="*/ 102277 w 196342"/>
                <a:gd name="connsiteY1" fmla="*/ 152502 h 3117631"/>
                <a:gd name="connsiteX2" fmla="*/ 195421 w 196342"/>
                <a:gd name="connsiteY2" fmla="*/ 3082904 h 3117631"/>
                <a:gd name="connsiteX3" fmla="*/ 178984 w 196342"/>
                <a:gd name="connsiteY3" fmla="*/ 3117605 h 3117631"/>
                <a:gd name="connsiteX4" fmla="*/ 165286 w 196342"/>
                <a:gd name="connsiteY4" fmla="*/ 3083817 h 3117631"/>
                <a:gd name="connsiteX5" fmla="*/ 15524 w 196342"/>
                <a:gd name="connsiteY5" fmla="*/ 55704 h 3117631"/>
                <a:gd name="connsiteX6" fmla="*/ 0 w 196342"/>
                <a:gd name="connsiteY6" fmla="*/ 0 h 31176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342" h="3117631">
                  <a:moveTo>
                    <a:pt x="0" y="0"/>
                  </a:moveTo>
                  <a:cubicBezTo>
                    <a:pt x="79447" y="25569"/>
                    <a:pt x="103190" y="73968"/>
                    <a:pt x="102277" y="152502"/>
                  </a:cubicBezTo>
                  <a:cubicBezTo>
                    <a:pt x="97711" y="641967"/>
                    <a:pt x="202727" y="3004371"/>
                    <a:pt x="195421" y="3082904"/>
                  </a:cubicBezTo>
                  <a:cubicBezTo>
                    <a:pt x="194508" y="3095689"/>
                    <a:pt x="203640" y="3118518"/>
                    <a:pt x="178984" y="3117605"/>
                  </a:cubicBezTo>
                  <a:cubicBezTo>
                    <a:pt x="159807" y="3116692"/>
                    <a:pt x="167112" y="3096602"/>
                    <a:pt x="165286" y="3083817"/>
                  </a:cubicBezTo>
                  <a:cubicBezTo>
                    <a:pt x="137891" y="2886570"/>
                    <a:pt x="19177" y="168026"/>
                    <a:pt x="15524" y="55704"/>
                  </a:cubicBezTo>
                  <a:cubicBezTo>
                    <a:pt x="16437" y="37441"/>
                    <a:pt x="7305" y="21003"/>
                    <a:pt x="0" y="0"/>
                  </a:cubicBezTo>
                  <a:close/>
                </a:path>
              </a:pathLst>
            </a:custGeom>
            <a:grpFill/>
            <a:ln w="9129" cap="flat">
              <a:noFill/>
              <a:prstDash val="solid"/>
              <a:miter/>
            </a:ln>
          </p:spPr>
          <p:txBody>
            <a:bodyPr rtlCol="0" anchor="ctr"/>
            <a:lstStyle/>
            <a:p>
              <a:endParaRPr lang="en-US"/>
            </a:p>
          </p:txBody>
        </p:sp>
        <p:sp>
          <p:nvSpPr>
            <p:cNvPr id="25" name="Freeform: Shape 24">
              <a:extLst>
                <a:ext uri="{FF2B5EF4-FFF2-40B4-BE49-F238E27FC236}">
                  <a16:creationId xmlns:a16="http://schemas.microsoft.com/office/drawing/2014/main" id="{81A03EC6-75CA-406B-9FCF-26575EAC4974}"/>
                </a:ext>
              </a:extLst>
            </p:cNvPr>
            <p:cNvSpPr/>
            <p:nvPr/>
          </p:nvSpPr>
          <p:spPr>
            <a:xfrm>
              <a:off x="7727857" y="4305149"/>
              <a:ext cx="916041" cy="2283706"/>
            </a:xfrm>
            <a:custGeom>
              <a:avLst/>
              <a:gdLst>
                <a:gd name="connsiteX0" fmla="*/ 915009 w 916041"/>
                <a:gd name="connsiteY0" fmla="*/ 48904 h 2283706"/>
                <a:gd name="connsiteX1" fmla="*/ 852912 w 916041"/>
                <a:gd name="connsiteY1" fmla="*/ 352081 h 2283706"/>
                <a:gd name="connsiteX2" fmla="*/ 762507 w 916041"/>
                <a:gd name="connsiteY2" fmla="*/ 708222 h 2283706"/>
                <a:gd name="connsiteX3" fmla="*/ 631009 w 916041"/>
                <a:gd name="connsiteY3" fmla="*/ 1112762 h 2283706"/>
                <a:gd name="connsiteX4" fmla="*/ 340617 w 916041"/>
                <a:gd name="connsiteY4" fmla="*/ 1771167 h 2283706"/>
                <a:gd name="connsiteX5" fmla="*/ 61183 w 916041"/>
                <a:gd name="connsiteY5" fmla="*/ 2226844 h 2283706"/>
                <a:gd name="connsiteX6" fmla="*/ 0 w 916041"/>
                <a:gd name="connsiteY6" fmla="*/ 2282549 h 2283706"/>
                <a:gd name="connsiteX7" fmla="*/ 18264 w 916041"/>
                <a:gd name="connsiteY7" fmla="*/ 2240542 h 2283706"/>
                <a:gd name="connsiteX8" fmla="*/ 400887 w 916041"/>
                <a:gd name="connsiteY8" fmla="*/ 1557482 h 2283706"/>
                <a:gd name="connsiteX9" fmla="*/ 635575 w 916041"/>
                <a:gd name="connsiteY9" fmla="*/ 948389 h 2283706"/>
                <a:gd name="connsiteX10" fmla="*/ 755202 w 916041"/>
                <a:gd name="connsiteY10" fmla="*/ 524673 h 2283706"/>
                <a:gd name="connsiteX11" fmla="*/ 859304 w 916041"/>
                <a:gd name="connsiteY11" fmla="*/ 40686 h 2283706"/>
                <a:gd name="connsiteX12" fmla="*/ 890353 w 916041"/>
                <a:gd name="connsiteY12" fmla="*/ 506 h 2283706"/>
                <a:gd name="connsiteX13" fmla="*/ 915009 w 916041"/>
                <a:gd name="connsiteY13" fmla="*/ 48904 h 2283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16041" h="2283706">
                  <a:moveTo>
                    <a:pt x="915009" y="48904"/>
                  </a:moveTo>
                  <a:cubicBezTo>
                    <a:pt x="894919" y="150268"/>
                    <a:pt x="876655" y="251631"/>
                    <a:pt x="852912" y="352081"/>
                  </a:cubicBezTo>
                  <a:cubicBezTo>
                    <a:pt x="825517" y="471708"/>
                    <a:pt x="796295" y="590421"/>
                    <a:pt x="762507" y="708222"/>
                  </a:cubicBezTo>
                  <a:cubicBezTo>
                    <a:pt x="722327" y="844287"/>
                    <a:pt x="679407" y="979437"/>
                    <a:pt x="631009" y="1112762"/>
                  </a:cubicBezTo>
                  <a:cubicBezTo>
                    <a:pt x="548822" y="1338318"/>
                    <a:pt x="453852" y="1559308"/>
                    <a:pt x="340617" y="1771167"/>
                  </a:cubicBezTo>
                  <a:cubicBezTo>
                    <a:pt x="256604" y="1928234"/>
                    <a:pt x="165286" y="2081649"/>
                    <a:pt x="61183" y="2226844"/>
                  </a:cubicBezTo>
                  <a:cubicBezTo>
                    <a:pt x="55704" y="2234150"/>
                    <a:pt x="14611" y="2292594"/>
                    <a:pt x="0" y="2282549"/>
                  </a:cubicBezTo>
                  <a:cubicBezTo>
                    <a:pt x="5479" y="2259719"/>
                    <a:pt x="9132" y="2253327"/>
                    <a:pt x="18264" y="2240542"/>
                  </a:cubicBezTo>
                  <a:cubicBezTo>
                    <a:pt x="165286" y="2023205"/>
                    <a:pt x="292218" y="1795822"/>
                    <a:pt x="400887" y="1557482"/>
                  </a:cubicBezTo>
                  <a:cubicBezTo>
                    <a:pt x="491292" y="1359321"/>
                    <a:pt x="568913" y="1155682"/>
                    <a:pt x="635575" y="948389"/>
                  </a:cubicBezTo>
                  <a:cubicBezTo>
                    <a:pt x="680321" y="808672"/>
                    <a:pt x="719588" y="667129"/>
                    <a:pt x="755202" y="524673"/>
                  </a:cubicBezTo>
                  <a:cubicBezTo>
                    <a:pt x="795382" y="363952"/>
                    <a:pt x="826430" y="202319"/>
                    <a:pt x="859304" y="40686"/>
                  </a:cubicBezTo>
                  <a:cubicBezTo>
                    <a:pt x="862957" y="23335"/>
                    <a:pt x="859304" y="-4060"/>
                    <a:pt x="890353" y="506"/>
                  </a:cubicBezTo>
                  <a:cubicBezTo>
                    <a:pt x="919575" y="4158"/>
                    <a:pt x="916835" y="26988"/>
                    <a:pt x="915009" y="48904"/>
                  </a:cubicBezTo>
                  <a:close/>
                </a:path>
              </a:pathLst>
            </a:custGeom>
            <a:grpFill/>
            <a:ln w="9129" cap="flat">
              <a:noFill/>
              <a:prstDash val="solid"/>
              <a:miter/>
            </a:ln>
          </p:spPr>
          <p:txBody>
            <a:bodyPr rtlCol="0" anchor="ctr"/>
            <a:lstStyle/>
            <a:p>
              <a:endParaRPr lang="en-US"/>
            </a:p>
          </p:txBody>
        </p:sp>
        <p:sp>
          <p:nvSpPr>
            <p:cNvPr id="26" name="Freeform: Shape 25">
              <a:extLst>
                <a:ext uri="{FF2B5EF4-FFF2-40B4-BE49-F238E27FC236}">
                  <a16:creationId xmlns:a16="http://schemas.microsoft.com/office/drawing/2014/main" id="{B70DFCE0-9DC1-4E32-BDC7-13876EE5738A}"/>
                </a:ext>
              </a:extLst>
            </p:cNvPr>
            <p:cNvSpPr/>
            <p:nvPr/>
          </p:nvSpPr>
          <p:spPr>
            <a:xfrm>
              <a:off x="7918711" y="4384384"/>
              <a:ext cx="923865" cy="2133344"/>
            </a:xfrm>
            <a:custGeom>
              <a:avLst/>
              <a:gdLst>
                <a:gd name="connsiteX0" fmla="*/ 0 w 923865"/>
                <a:gd name="connsiteY0" fmla="*/ 2131172 h 2133344"/>
                <a:gd name="connsiteX1" fmla="*/ 74881 w 923865"/>
                <a:gd name="connsiteY1" fmla="*/ 2012458 h 2133344"/>
                <a:gd name="connsiteX2" fmla="*/ 487640 w 923865"/>
                <a:gd name="connsiteY2" fmla="*/ 1252690 h 2133344"/>
                <a:gd name="connsiteX3" fmla="*/ 686713 w 923865"/>
                <a:gd name="connsiteY3" fmla="*/ 722131 h 2133344"/>
                <a:gd name="connsiteX4" fmla="*/ 823691 w 923865"/>
                <a:gd name="connsiteY4" fmla="*/ 213489 h 2133344"/>
                <a:gd name="connsiteX5" fmla="*/ 861132 w 923865"/>
                <a:gd name="connsiteY5" fmla="*/ 35418 h 2133344"/>
                <a:gd name="connsiteX6" fmla="*/ 896745 w 923865"/>
                <a:gd name="connsiteY6" fmla="*/ 1630 h 2133344"/>
                <a:gd name="connsiteX7" fmla="*/ 921401 w 923865"/>
                <a:gd name="connsiteY7" fmla="*/ 48202 h 2133344"/>
                <a:gd name="connsiteX8" fmla="*/ 796295 w 923865"/>
                <a:gd name="connsiteY8" fmla="*/ 546800 h 2133344"/>
                <a:gd name="connsiteX9" fmla="*/ 605440 w 923865"/>
                <a:gd name="connsiteY9" fmla="*/ 1094710 h 2133344"/>
                <a:gd name="connsiteX10" fmla="*/ 226470 w 923865"/>
                <a:gd name="connsiteY10" fmla="*/ 1841693 h 2133344"/>
                <a:gd name="connsiteX11" fmla="*/ 27395 w 923865"/>
                <a:gd name="connsiteY11" fmla="*/ 2122040 h 2133344"/>
                <a:gd name="connsiteX12" fmla="*/ 0 w 923865"/>
                <a:gd name="connsiteY12" fmla="*/ 2131172 h 2133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23865" h="2133344">
                  <a:moveTo>
                    <a:pt x="0" y="2131172"/>
                  </a:moveTo>
                  <a:cubicBezTo>
                    <a:pt x="32875" y="2080947"/>
                    <a:pt x="48399" y="2050812"/>
                    <a:pt x="74881" y="2012458"/>
                  </a:cubicBezTo>
                  <a:cubicBezTo>
                    <a:pt x="235602" y="1771378"/>
                    <a:pt x="371665" y="1517513"/>
                    <a:pt x="487640" y="1252690"/>
                  </a:cubicBezTo>
                  <a:cubicBezTo>
                    <a:pt x="563434" y="1079185"/>
                    <a:pt x="630096" y="902941"/>
                    <a:pt x="686713" y="722131"/>
                  </a:cubicBezTo>
                  <a:cubicBezTo>
                    <a:pt x="739678" y="555019"/>
                    <a:pt x="788077" y="386080"/>
                    <a:pt x="823691" y="213489"/>
                  </a:cubicBezTo>
                  <a:cubicBezTo>
                    <a:pt x="836475" y="154132"/>
                    <a:pt x="852000" y="95688"/>
                    <a:pt x="861132" y="35418"/>
                  </a:cubicBezTo>
                  <a:cubicBezTo>
                    <a:pt x="863871" y="18068"/>
                    <a:pt x="863871" y="-6588"/>
                    <a:pt x="896745" y="1630"/>
                  </a:cubicBezTo>
                  <a:cubicBezTo>
                    <a:pt x="925054" y="8936"/>
                    <a:pt x="926880" y="21720"/>
                    <a:pt x="921401" y="48202"/>
                  </a:cubicBezTo>
                  <a:cubicBezTo>
                    <a:pt x="884874" y="215315"/>
                    <a:pt x="844694" y="382427"/>
                    <a:pt x="796295" y="546800"/>
                  </a:cubicBezTo>
                  <a:cubicBezTo>
                    <a:pt x="741504" y="732176"/>
                    <a:pt x="678495" y="915726"/>
                    <a:pt x="605440" y="1094710"/>
                  </a:cubicBezTo>
                  <a:cubicBezTo>
                    <a:pt x="499511" y="1354054"/>
                    <a:pt x="374405" y="1604265"/>
                    <a:pt x="226470" y="1841693"/>
                  </a:cubicBezTo>
                  <a:cubicBezTo>
                    <a:pt x="165286" y="1939403"/>
                    <a:pt x="105016" y="2037114"/>
                    <a:pt x="27395" y="2122040"/>
                  </a:cubicBezTo>
                  <a:cubicBezTo>
                    <a:pt x="20090" y="2128432"/>
                    <a:pt x="14611" y="2137564"/>
                    <a:pt x="0" y="2131172"/>
                  </a:cubicBezTo>
                  <a:close/>
                </a:path>
              </a:pathLst>
            </a:custGeom>
            <a:grpFill/>
            <a:ln w="9129" cap="flat">
              <a:noFill/>
              <a:prstDash val="solid"/>
              <a:miter/>
            </a:ln>
          </p:spPr>
          <p:txBody>
            <a:bodyPr rtlCol="0" anchor="ctr"/>
            <a:lstStyle/>
            <a:p>
              <a:endParaRPr lang="en-US"/>
            </a:p>
          </p:txBody>
        </p:sp>
        <p:sp>
          <p:nvSpPr>
            <p:cNvPr id="27" name="Freeform: Shape 26">
              <a:extLst>
                <a:ext uri="{FF2B5EF4-FFF2-40B4-BE49-F238E27FC236}">
                  <a16:creationId xmlns:a16="http://schemas.microsoft.com/office/drawing/2014/main" id="{D05EA0B6-E0BA-4CD8-A25A-BE8E34D79887}"/>
                </a:ext>
              </a:extLst>
            </p:cNvPr>
            <p:cNvSpPr/>
            <p:nvPr/>
          </p:nvSpPr>
          <p:spPr>
            <a:xfrm>
              <a:off x="3608076" y="4464548"/>
              <a:ext cx="489880" cy="314849"/>
            </a:xfrm>
            <a:custGeom>
              <a:avLst/>
              <a:gdLst>
                <a:gd name="connsiteX0" fmla="*/ 489880 w 489880"/>
                <a:gd name="connsiteY0" fmla="*/ 314135 h 314849"/>
                <a:gd name="connsiteX1" fmla="*/ 61598 w 489880"/>
                <a:gd name="connsiteY1" fmla="*/ 105016 h 314849"/>
                <a:gd name="connsiteX2" fmla="*/ 415 w 489880"/>
                <a:gd name="connsiteY2" fmla="*/ 24656 h 314849"/>
                <a:gd name="connsiteX3" fmla="*/ 6807 w 489880"/>
                <a:gd name="connsiteY3" fmla="*/ 0 h 314849"/>
                <a:gd name="connsiteX4" fmla="*/ 456093 w 489880"/>
                <a:gd name="connsiteY4" fmla="*/ 240167 h 314849"/>
                <a:gd name="connsiteX5" fmla="*/ 489880 w 489880"/>
                <a:gd name="connsiteY5" fmla="*/ 314135 h 3148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9880" h="314849">
                  <a:moveTo>
                    <a:pt x="489880" y="314135"/>
                  </a:moveTo>
                  <a:cubicBezTo>
                    <a:pt x="489880" y="327832"/>
                    <a:pt x="132826" y="140630"/>
                    <a:pt x="61598" y="105016"/>
                  </a:cubicBezTo>
                  <a:cubicBezTo>
                    <a:pt x="-7804" y="63923"/>
                    <a:pt x="4067" y="71228"/>
                    <a:pt x="415" y="24656"/>
                  </a:cubicBezTo>
                  <a:cubicBezTo>
                    <a:pt x="-498" y="15524"/>
                    <a:pt x="-498" y="0"/>
                    <a:pt x="6807" y="0"/>
                  </a:cubicBezTo>
                  <a:cubicBezTo>
                    <a:pt x="33289" y="12784"/>
                    <a:pt x="394910" y="200900"/>
                    <a:pt x="456093" y="240167"/>
                  </a:cubicBezTo>
                  <a:cubicBezTo>
                    <a:pt x="487141" y="253865"/>
                    <a:pt x="489880" y="271215"/>
                    <a:pt x="489880" y="314135"/>
                  </a:cubicBezTo>
                  <a:close/>
                </a:path>
              </a:pathLst>
            </a:custGeom>
            <a:grpFill/>
            <a:ln w="9129" cap="flat">
              <a:noFill/>
              <a:prstDash val="solid"/>
              <a:miter/>
            </a:ln>
          </p:spPr>
          <p:txBody>
            <a:bodyPr rtlCol="0" anchor="ctr"/>
            <a:lstStyle/>
            <a:p>
              <a:endParaRPr lang="en-US"/>
            </a:p>
          </p:txBody>
        </p:sp>
        <p:sp>
          <p:nvSpPr>
            <p:cNvPr id="28" name="Freeform: Shape 27">
              <a:extLst>
                <a:ext uri="{FF2B5EF4-FFF2-40B4-BE49-F238E27FC236}">
                  <a16:creationId xmlns:a16="http://schemas.microsoft.com/office/drawing/2014/main" id="{B44B2ADF-C6DA-4B26-9CC9-A6E88D288441}"/>
                </a:ext>
              </a:extLst>
            </p:cNvPr>
            <p:cNvSpPr/>
            <p:nvPr/>
          </p:nvSpPr>
          <p:spPr>
            <a:xfrm>
              <a:off x="3659727" y="4719118"/>
              <a:ext cx="353271" cy="267770"/>
            </a:xfrm>
            <a:custGeom>
              <a:avLst/>
              <a:gdLst>
                <a:gd name="connsiteX0" fmla="*/ 346911 w 353271"/>
                <a:gd name="connsiteY0" fmla="*/ 267770 h 267770"/>
                <a:gd name="connsiteX1" fmla="*/ 38256 w 353271"/>
                <a:gd name="connsiteY1" fmla="*/ 96092 h 267770"/>
                <a:gd name="connsiteX2" fmla="*/ 13600 w 353271"/>
                <a:gd name="connsiteY2" fmla="*/ 69610 h 267770"/>
                <a:gd name="connsiteX3" fmla="*/ 8121 w 353271"/>
                <a:gd name="connsiteY3" fmla="*/ 1121 h 267770"/>
                <a:gd name="connsiteX4" fmla="*/ 310384 w 353271"/>
                <a:gd name="connsiteY4" fmla="*/ 184671 h 267770"/>
                <a:gd name="connsiteX5" fmla="*/ 346911 w 353271"/>
                <a:gd name="connsiteY5" fmla="*/ 267770 h 267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3271" h="267770">
                  <a:moveTo>
                    <a:pt x="346911" y="267770"/>
                  </a:moveTo>
                  <a:cubicBezTo>
                    <a:pt x="265638" y="230330"/>
                    <a:pt x="61999" y="114356"/>
                    <a:pt x="38256" y="96092"/>
                  </a:cubicBezTo>
                  <a:cubicBezTo>
                    <a:pt x="28211" y="88787"/>
                    <a:pt x="19079" y="80568"/>
                    <a:pt x="13600" y="69610"/>
                  </a:cubicBezTo>
                  <a:cubicBezTo>
                    <a:pt x="5381" y="51346"/>
                    <a:pt x="-9230" y="-8924"/>
                    <a:pt x="8121" y="1121"/>
                  </a:cubicBezTo>
                  <a:cubicBezTo>
                    <a:pt x="40082" y="19385"/>
                    <a:pt x="236416" y="143577"/>
                    <a:pt x="310384" y="184671"/>
                  </a:cubicBezTo>
                  <a:cubicBezTo>
                    <a:pt x="359696" y="206587"/>
                    <a:pt x="357870" y="240375"/>
                    <a:pt x="346911" y="267770"/>
                  </a:cubicBezTo>
                  <a:close/>
                </a:path>
              </a:pathLst>
            </a:custGeom>
            <a:grpFill/>
            <a:ln w="9129" cap="flat">
              <a:noFill/>
              <a:prstDash val="solid"/>
              <a:miter/>
            </a:ln>
          </p:spPr>
          <p:txBody>
            <a:bodyPr rtlCol="0" anchor="ctr"/>
            <a:lstStyle/>
            <a:p>
              <a:endParaRPr lang="en-US"/>
            </a:p>
          </p:txBody>
        </p:sp>
        <p:sp>
          <p:nvSpPr>
            <p:cNvPr id="29" name="Freeform: Shape 28">
              <a:extLst>
                <a:ext uri="{FF2B5EF4-FFF2-40B4-BE49-F238E27FC236}">
                  <a16:creationId xmlns:a16="http://schemas.microsoft.com/office/drawing/2014/main" id="{DA9E6199-3781-4F73-8EBC-99034646022F}"/>
                </a:ext>
              </a:extLst>
            </p:cNvPr>
            <p:cNvSpPr/>
            <p:nvPr/>
          </p:nvSpPr>
          <p:spPr>
            <a:xfrm>
              <a:off x="8083071" y="4443709"/>
              <a:ext cx="901931" cy="2000845"/>
            </a:xfrm>
            <a:custGeom>
              <a:avLst/>
              <a:gdLst>
                <a:gd name="connsiteX0" fmla="*/ 879408 w 901931"/>
                <a:gd name="connsiteY0" fmla="*/ 749 h 2000845"/>
                <a:gd name="connsiteX1" fmla="*/ 860231 w 901931"/>
                <a:gd name="connsiteY1" fmla="*/ 24492 h 2000845"/>
                <a:gd name="connsiteX2" fmla="*/ 737865 w 901931"/>
                <a:gd name="connsiteY2" fmla="*/ 500260 h 2000845"/>
                <a:gd name="connsiteX3" fmla="*/ 628283 w 901931"/>
                <a:gd name="connsiteY3" fmla="*/ 821700 h 2000845"/>
                <a:gd name="connsiteX4" fmla="*/ 628283 w 901931"/>
                <a:gd name="connsiteY4" fmla="*/ 821700 h 2000845"/>
                <a:gd name="connsiteX5" fmla="*/ 563447 w 901931"/>
                <a:gd name="connsiteY5" fmla="*/ 986073 h 2000845"/>
                <a:gd name="connsiteX6" fmla="*/ 235615 w 901931"/>
                <a:gd name="connsiteY6" fmla="*/ 1643564 h 2000845"/>
                <a:gd name="connsiteX7" fmla="*/ 235615 w 901931"/>
                <a:gd name="connsiteY7" fmla="*/ 1643564 h 2000845"/>
                <a:gd name="connsiteX8" fmla="*/ 15537 w 901931"/>
                <a:gd name="connsiteY8" fmla="*/ 1972310 h 2000845"/>
                <a:gd name="connsiteX9" fmla="*/ 7319 w 901931"/>
                <a:gd name="connsiteY9" fmla="*/ 2000619 h 2000845"/>
                <a:gd name="connsiteX10" fmla="*/ 51152 w 901931"/>
                <a:gd name="connsiteY10" fmla="*/ 1955873 h 2000845"/>
                <a:gd name="connsiteX11" fmla="*/ 285840 w 901931"/>
                <a:gd name="connsiteY11" fmla="*/ 1613429 h 2000845"/>
                <a:gd name="connsiteX12" fmla="*/ 647460 w 901931"/>
                <a:gd name="connsiteY12" fmla="*/ 870099 h 2000845"/>
                <a:gd name="connsiteX13" fmla="*/ 757955 w 901931"/>
                <a:gd name="connsiteY13" fmla="*/ 559617 h 2000845"/>
                <a:gd name="connsiteX14" fmla="*/ 757955 w 901931"/>
                <a:gd name="connsiteY14" fmla="*/ 559617 h 2000845"/>
                <a:gd name="connsiteX15" fmla="*/ 757955 w 901931"/>
                <a:gd name="connsiteY15" fmla="*/ 559617 h 2000845"/>
                <a:gd name="connsiteX16" fmla="*/ 757955 w 901931"/>
                <a:gd name="connsiteY16" fmla="*/ 559617 h 2000845"/>
                <a:gd name="connsiteX17" fmla="*/ 866623 w 901931"/>
                <a:gd name="connsiteY17" fmla="*/ 189778 h 2000845"/>
                <a:gd name="connsiteX18" fmla="*/ 901324 w 901931"/>
                <a:gd name="connsiteY18" fmla="*/ 40016 h 2000845"/>
                <a:gd name="connsiteX19" fmla="*/ 879408 w 901931"/>
                <a:gd name="connsiteY19" fmla="*/ 749 h 200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01931" h="2000845">
                  <a:moveTo>
                    <a:pt x="879408" y="749"/>
                  </a:moveTo>
                  <a:cubicBezTo>
                    <a:pt x="861145" y="-3817"/>
                    <a:pt x="862970" y="13534"/>
                    <a:pt x="860231" y="24492"/>
                  </a:cubicBezTo>
                  <a:cubicBezTo>
                    <a:pt x="829183" y="186125"/>
                    <a:pt x="779871" y="342279"/>
                    <a:pt x="737865" y="500260"/>
                  </a:cubicBezTo>
                  <a:cubicBezTo>
                    <a:pt x="736951" y="502086"/>
                    <a:pt x="663897" y="716684"/>
                    <a:pt x="628283" y="821700"/>
                  </a:cubicBezTo>
                  <a:lnTo>
                    <a:pt x="628283" y="821700"/>
                  </a:lnTo>
                  <a:cubicBezTo>
                    <a:pt x="606366" y="876491"/>
                    <a:pt x="585363" y="931282"/>
                    <a:pt x="563447" y="986073"/>
                  </a:cubicBezTo>
                  <a:cubicBezTo>
                    <a:pt x="469389" y="1212542"/>
                    <a:pt x="363460" y="1433532"/>
                    <a:pt x="235615" y="1643564"/>
                  </a:cubicBezTo>
                  <a:cubicBezTo>
                    <a:pt x="235615" y="1643564"/>
                    <a:pt x="235615" y="1643564"/>
                    <a:pt x="235615" y="1643564"/>
                  </a:cubicBezTo>
                  <a:cubicBezTo>
                    <a:pt x="217351" y="1685571"/>
                    <a:pt x="53891" y="1916606"/>
                    <a:pt x="15537" y="1972310"/>
                  </a:cubicBezTo>
                  <a:cubicBezTo>
                    <a:pt x="10058" y="1980529"/>
                    <a:pt x="-10945" y="2003358"/>
                    <a:pt x="7319" y="2000619"/>
                  </a:cubicBezTo>
                  <a:cubicBezTo>
                    <a:pt x="21930" y="1998792"/>
                    <a:pt x="42933" y="1965004"/>
                    <a:pt x="51152" y="1955873"/>
                  </a:cubicBezTo>
                  <a:cubicBezTo>
                    <a:pt x="91331" y="1913866"/>
                    <a:pt x="280360" y="1622561"/>
                    <a:pt x="285840" y="1613429"/>
                  </a:cubicBezTo>
                  <a:cubicBezTo>
                    <a:pt x="428296" y="1376002"/>
                    <a:pt x="547923" y="1127616"/>
                    <a:pt x="647460" y="870099"/>
                  </a:cubicBezTo>
                  <a:cubicBezTo>
                    <a:pt x="687640" y="767822"/>
                    <a:pt x="726907" y="665546"/>
                    <a:pt x="757955" y="559617"/>
                  </a:cubicBezTo>
                  <a:lnTo>
                    <a:pt x="757955" y="559617"/>
                  </a:lnTo>
                  <a:lnTo>
                    <a:pt x="757955" y="559617"/>
                  </a:lnTo>
                  <a:lnTo>
                    <a:pt x="757955" y="559617"/>
                  </a:lnTo>
                  <a:cubicBezTo>
                    <a:pt x="766173" y="518524"/>
                    <a:pt x="849273" y="275617"/>
                    <a:pt x="866623" y="189778"/>
                  </a:cubicBezTo>
                  <a:cubicBezTo>
                    <a:pt x="876668" y="139553"/>
                    <a:pt x="890366" y="89328"/>
                    <a:pt x="901324" y="40016"/>
                  </a:cubicBezTo>
                  <a:cubicBezTo>
                    <a:pt x="904064" y="21752"/>
                    <a:pt x="897672" y="5315"/>
                    <a:pt x="879408" y="749"/>
                  </a:cubicBezTo>
                  <a:close/>
                </a:path>
              </a:pathLst>
            </a:custGeom>
            <a:grpFill/>
            <a:ln w="9129" cap="flat">
              <a:no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id="{06754E41-7C16-43FD-8BB8-3B10196D286C}"/>
                </a:ext>
              </a:extLst>
            </p:cNvPr>
            <p:cNvSpPr/>
            <p:nvPr/>
          </p:nvSpPr>
          <p:spPr>
            <a:xfrm>
              <a:off x="7506579" y="4199983"/>
              <a:ext cx="906593" cy="2465032"/>
            </a:xfrm>
            <a:custGeom>
              <a:avLst/>
              <a:gdLst>
                <a:gd name="connsiteX0" fmla="*/ 876030 w 906593"/>
                <a:gd name="connsiteY0" fmla="*/ 655 h 2465032"/>
                <a:gd name="connsiteX1" fmla="*/ 844981 w 906593"/>
                <a:gd name="connsiteY1" fmla="*/ 44488 h 2465032"/>
                <a:gd name="connsiteX2" fmla="*/ 798409 w 906593"/>
                <a:gd name="connsiteY2" fmla="*/ 336706 h 2465032"/>
                <a:gd name="connsiteX3" fmla="*/ 697046 w 906593"/>
                <a:gd name="connsiteY3" fmla="*/ 803343 h 2465032"/>
                <a:gd name="connsiteX4" fmla="*/ 577419 w 906593"/>
                <a:gd name="connsiteY4" fmla="*/ 1226146 h 2465032"/>
                <a:gd name="connsiteX5" fmla="*/ 381998 w 906593"/>
                <a:gd name="connsiteY5" fmla="*/ 1746660 h 2465032"/>
                <a:gd name="connsiteX6" fmla="*/ 70603 w 906593"/>
                <a:gd name="connsiteY6" fmla="*/ 2344795 h 2465032"/>
                <a:gd name="connsiteX7" fmla="*/ 24030 w 906593"/>
                <a:gd name="connsiteY7" fmla="*/ 2416023 h 2465032"/>
                <a:gd name="connsiteX8" fmla="*/ 4854 w 906593"/>
                <a:gd name="connsiteY8" fmla="*/ 2464421 h 2465032"/>
                <a:gd name="connsiteX9" fmla="*/ 89779 w 906593"/>
                <a:gd name="connsiteY9" fmla="*/ 2374017 h 2465032"/>
                <a:gd name="connsiteX10" fmla="*/ 157355 w 906593"/>
                <a:gd name="connsiteY10" fmla="*/ 2267174 h 2465032"/>
                <a:gd name="connsiteX11" fmla="*/ 543631 w 906593"/>
                <a:gd name="connsiteY11" fmla="*/ 1469052 h 2465032"/>
                <a:gd name="connsiteX12" fmla="*/ 720789 w 906593"/>
                <a:gd name="connsiteY12" fmla="*/ 923882 h 2465032"/>
                <a:gd name="connsiteX13" fmla="*/ 836763 w 906593"/>
                <a:gd name="connsiteY13" fmla="*/ 442635 h 2465032"/>
                <a:gd name="connsiteX14" fmla="*/ 904338 w 906593"/>
                <a:gd name="connsiteY14" fmla="*/ 57273 h 2465032"/>
                <a:gd name="connsiteX15" fmla="*/ 876030 w 906593"/>
                <a:gd name="connsiteY15" fmla="*/ 655 h 2465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06593" h="2465032">
                  <a:moveTo>
                    <a:pt x="876030" y="655"/>
                  </a:moveTo>
                  <a:cubicBezTo>
                    <a:pt x="842242" y="-4824"/>
                    <a:pt x="848634" y="25311"/>
                    <a:pt x="844981" y="44488"/>
                  </a:cubicBezTo>
                  <a:cubicBezTo>
                    <a:pt x="829457" y="142198"/>
                    <a:pt x="816673" y="239909"/>
                    <a:pt x="798409" y="336706"/>
                  </a:cubicBezTo>
                  <a:cubicBezTo>
                    <a:pt x="769187" y="492861"/>
                    <a:pt x="735400" y="649015"/>
                    <a:pt x="697046" y="803343"/>
                  </a:cubicBezTo>
                  <a:cubicBezTo>
                    <a:pt x="661432" y="945799"/>
                    <a:pt x="622165" y="1087342"/>
                    <a:pt x="577419" y="1226146"/>
                  </a:cubicBezTo>
                  <a:cubicBezTo>
                    <a:pt x="520802" y="1402390"/>
                    <a:pt x="456879" y="1576808"/>
                    <a:pt x="381998" y="1746660"/>
                  </a:cubicBezTo>
                  <a:cubicBezTo>
                    <a:pt x="291593" y="1953039"/>
                    <a:pt x="192969" y="2154853"/>
                    <a:pt x="70603" y="2344795"/>
                  </a:cubicBezTo>
                  <a:cubicBezTo>
                    <a:pt x="55079" y="2368537"/>
                    <a:pt x="38641" y="2392280"/>
                    <a:pt x="24030" y="2416023"/>
                  </a:cubicBezTo>
                  <a:cubicBezTo>
                    <a:pt x="18551" y="2425155"/>
                    <a:pt x="-11584" y="2470814"/>
                    <a:pt x="4854" y="2464421"/>
                  </a:cubicBezTo>
                  <a:cubicBezTo>
                    <a:pt x="27683" y="2454377"/>
                    <a:pt x="76082" y="2394106"/>
                    <a:pt x="89779" y="2374017"/>
                  </a:cubicBezTo>
                  <a:cubicBezTo>
                    <a:pt x="112609" y="2338402"/>
                    <a:pt x="135439" y="2302788"/>
                    <a:pt x="157355" y="2267174"/>
                  </a:cubicBezTo>
                  <a:cubicBezTo>
                    <a:pt x="312596" y="2014222"/>
                    <a:pt x="436789" y="1745747"/>
                    <a:pt x="543631" y="1469052"/>
                  </a:cubicBezTo>
                  <a:cubicBezTo>
                    <a:pt x="613033" y="1290069"/>
                    <a:pt x="666911" y="1107432"/>
                    <a:pt x="720789" y="923882"/>
                  </a:cubicBezTo>
                  <a:cubicBezTo>
                    <a:pt x="767361" y="765902"/>
                    <a:pt x="803888" y="604269"/>
                    <a:pt x="836763" y="442635"/>
                  </a:cubicBezTo>
                  <a:cubicBezTo>
                    <a:pt x="862332" y="314790"/>
                    <a:pt x="881509" y="186031"/>
                    <a:pt x="904338" y="57273"/>
                  </a:cubicBezTo>
                  <a:cubicBezTo>
                    <a:pt x="909817" y="28964"/>
                    <a:pt x="907078" y="6134"/>
                    <a:pt x="876030" y="655"/>
                  </a:cubicBezTo>
                  <a:close/>
                </a:path>
              </a:pathLst>
            </a:custGeom>
            <a:grpFill/>
            <a:ln w="9129" cap="flat">
              <a:no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id="{A85942EB-153C-485A-874A-E7DAA5D7A550}"/>
                </a:ext>
              </a:extLst>
            </p:cNvPr>
            <p:cNvSpPr/>
            <p:nvPr/>
          </p:nvSpPr>
          <p:spPr>
            <a:xfrm>
              <a:off x="8839200" y="4885525"/>
              <a:ext cx="36527" cy="118713"/>
            </a:xfrm>
            <a:custGeom>
              <a:avLst/>
              <a:gdLst>
                <a:gd name="connsiteX0" fmla="*/ 0 w 36527"/>
                <a:gd name="connsiteY0" fmla="*/ 118714 h 118713"/>
                <a:gd name="connsiteX1" fmla="*/ 36527 w 36527"/>
                <a:gd name="connsiteY1" fmla="*/ 0 h 118713"/>
                <a:gd name="connsiteX2" fmla="*/ 0 w 36527"/>
                <a:gd name="connsiteY2" fmla="*/ 118714 h 118713"/>
              </a:gdLst>
              <a:ahLst/>
              <a:cxnLst>
                <a:cxn ang="0">
                  <a:pos x="connsiteX0" y="connsiteY0"/>
                </a:cxn>
                <a:cxn ang="0">
                  <a:pos x="connsiteX1" y="connsiteY1"/>
                </a:cxn>
                <a:cxn ang="0">
                  <a:pos x="connsiteX2" y="connsiteY2"/>
                </a:cxn>
              </a:cxnLst>
              <a:rect l="l" t="t" r="r" b="b"/>
              <a:pathLst>
                <a:path w="36527" h="118713">
                  <a:moveTo>
                    <a:pt x="0" y="118714"/>
                  </a:moveTo>
                  <a:cubicBezTo>
                    <a:pt x="0" y="75794"/>
                    <a:pt x="10958" y="35614"/>
                    <a:pt x="36527" y="0"/>
                  </a:cubicBezTo>
                  <a:cubicBezTo>
                    <a:pt x="24655" y="39267"/>
                    <a:pt x="12784" y="78533"/>
                    <a:pt x="0" y="118714"/>
                  </a:cubicBezTo>
                  <a:close/>
                </a:path>
              </a:pathLst>
            </a:custGeom>
            <a:grpFill/>
            <a:ln w="9129" cap="flat">
              <a:noFill/>
              <a:prstDash val="solid"/>
              <a:miter/>
            </a:ln>
          </p:spPr>
          <p:txBody>
            <a:bodyPr rtlCol="0" anchor="ctr"/>
            <a:lstStyle/>
            <a:p>
              <a:endParaRPr lang="en-US"/>
            </a:p>
          </p:txBody>
        </p:sp>
        <p:sp>
          <p:nvSpPr>
            <p:cNvPr id="32" name="Freeform: Shape 31">
              <a:extLst>
                <a:ext uri="{FF2B5EF4-FFF2-40B4-BE49-F238E27FC236}">
                  <a16:creationId xmlns:a16="http://schemas.microsoft.com/office/drawing/2014/main" id="{3ECE98FA-0BCC-4184-9041-22F779B272DA}"/>
                </a:ext>
              </a:extLst>
            </p:cNvPr>
            <p:cNvSpPr/>
            <p:nvPr/>
          </p:nvSpPr>
          <p:spPr>
            <a:xfrm>
              <a:off x="8264808" y="4487965"/>
              <a:ext cx="863261" cy="1869785"/>
            </a:xfrm>
            <a:custGeom>
              <a:avLst/>
              <a:gdLst>
                <a:gd name="connsiteX0" fmla="*/ 0 w 863261"/>
                <a:gd name="connsiteY0" fmla="*/ 1869611 h 1869785"/>
                <a:gd name="connsiteX1" fmla="*/ 66662 w 863261"/>
                <a:gd name="connsiteY1" fmla="*/ 1766421 h 1869785"/>
                <a:gd name="connsiteX2" fmla="*/ 441067 w 863261"/>
                <a:gd name="connsiteY2" fmla="*/ 1105277 h 1869785"/>
                <a:gd name="connsiteX3" fmla="*/ 631922 w 863261"/>
                <a:gd name="connsiteY3" fmla="*/ 638641 h 1869785"/>
                <a:gd name="connsiteX4" fmla="*/ 772552 w 863261"/>
                <a:gd name="connsiteY4" fmla="*/ 188442 h 1869785"/>
                <a:gd name="connsiteX5" fmla="*/ 813645 w 863261"/>
                <a:gd name="connsiteY5" fmla="*/ 30461 h 1869785"/>
                <a:gd name="connsiteX6" fmla="*/ 843781 w 863261"/>
                <a:gd name="connsiteY6" fmla="*/ 2153 h 1869785"/>
                <a:gd name="connsiteX7" fmla="*/ 860218 w 863261"/>
                <a:gd name="connsiteY7" fmla="*/ 45072 h 1869785"/>
                <a:gd name="connsiteX8" fmla="*/ 729633 w 863261"/>
                <a:gd name="connsiteY8" fmla="*/ 487053 h 1869785"/>
                <a:gd name="connsiteX9" fmla="*/ 544257 w 863261"/>
                <a:gd name="connsiteY9" fmla="*/ 969213 h 1869785"/>
                <a:gd name="connsiteX10" fmla="*/ 197247 w 863261"/>
                <a:gd name="connsiteY10" fmla="*/ 1620312 h 1869785"/>
                <a:gd name="connsiteX11" fmla="*/ 0 w 863261"/>
                <a:gd name="connsiteY11" fmla="*/ 1869611 h 1869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63261" h="1869785">
                  <a:moveTo>
                    <a:pt x="0" y="1869611"/>
                  </a:moveTo>
                  <a:cubicBezTo>
                    <a:pt x="34701" y="1820299"/>
                    <a:pt x="43833" y="1800209"/>
                    <a:pt x="66662" y="1766421"/>
                  </a:cubicBezTo>
                  <a:cubicBezTo>
                    <a:pt x="209119" y="1558215"/>
                    <a:pt x="332399" y="1338139"/>
                    <a:pt x="441067" y="1105277"/>
                  </a:cubicBezTo>
                  <a:cubicBezTo>
                    <a:pt x="511382" y="953689"/>
                    <a:pt x="575305" y="798448"/>
                    <a:pt x="631922" y="638641"/>
                  </a:cubicBezTo>
                  <a:cubicBezTo>
                    <a:pt x="683974" y="490705"/>
                    <a:pt x="733285" y="341857"/>
                    <a:pt x="772552" y="188442"/>
                  </a:cubicBezTo>
                  <a:cubicBezTo>
                    <a:pt x="786250" y="135477"/>
                    <a:pt x="802688" y="84339"/>
                    <a:pt x="813645" y="30461"/>
                  </a:cubicBezTo>
                  <a:cubicBezTo>
                    <a:pt x="816385" y="14937"/>
                    <a:pt x="818211" y="-6979"/>
                    <a:pt x="843781" y="2153"/>
                  </a:cubicBezTo>
                  <a:cubicBezTo>
                    <a:pt x="865697" y="10371"/>
                    <a:pt x="865697" y="22243"/>
                    <a:pt x="860218" y="45072"/>
                  </a:cubicBezTo>
                  <a:cubicBezTo>
                    <a:pt x="820951" y="193921"/>
                    <a:pt x="778032" y="341857"/>
                    <a:pt x="729633" y="487053"/>
                  </a:cubicBezTo>
                  <a:cubicBezTo>
                    <a:pt x="674842" y="651425"/>
                    <a:pt x="612745" y="812146"/>
                    <a:pt x="544257" y="969213"/>
                  </a:cubicBezTo>
                  <a:cubicBezTo>
                    <a:pt x="443806" y="1196595"/>
                    <a:pt x="329659" y="1414846"/>
                    <a:pt x="197247" y="1620312"/>
                  </a:cubicBezTo>
                  <a:cubicBezTo>
                    <a:pt x="141543" y="1705238"/>
                    <a:pt x="10958" y="1876003"/>
                    <a:pt x="0" y="1869611"/>
                  </a:cubicBezTo>
                  <a:close/>
                </a:path>
              </a:pathLst>
            </a:custGeom>
            <a:grpFill/>
            <a:ln w="9129" cap="flat">
              <a:noFill/>
              <a:prstDash val="solid"/>
              <a:miter/>
            </a:ln>
          </p:spPr>
          <p:txBody>
            <a:bodyPr rtlCol="0" anchor="ctr"/>
            <a:lstStyle/>
            <a:p>
              <a:endParaRPr lang="en-US"/>
            </a:p>
          </p:txBody>
        </p:sp>
        <p:sp>
          <p:nvSpPr>
            <p:cNvPr id="33" name="Freeform: Shape 32">
              <a:extLst>
                <a:ext uri="{FF2B5EF4-FFF2-40B4-BE49-F238E27FC236}">
                  <a16:creationId xmlns:a16="http://schemas.microsoft.com/office/drawing/2014/main" id="{16B2932D-33E2-40EE-90E0-B98892C5C7A8}"/>
                </a:ext>
              </a:extLst>
            </p:cNvPr>
            <p:cNvSpPr/>
            <p:nvPr/>
          </p:nvSpPr>
          <p:spPr>
            <a:xfrm>
              <a:off x="9338976" y="2890898"/>
              <a:ext cx="422429" cy="462307"/>
            </a:xfrm>
            <a:custGeom>
              <a:avLst/>
              <a:gdLst>
                <a:gd name="connsiteX0" fmla="*/ 414319 w 422429"/>
                <a:gd name="connsiteY0" fmla="*/ 462307 h 462307"/>
                <a:gd name="connsiteX1" fmla="*/ 41740 w 422429"/>
                <a:gd name="connsiteY1" fmla="*/ 117124 h 462307"/>
                <a:gd name="connsiteX2" fmla="*/ 4300 w 422429"/>
                <a:gd name="connsiteY2" fmla="*/ 21240 h 462307"/>
                <a:gd name="connsiteX3" fmla="*/ 18911 w 422429"/>
                <a:gd name="connsiteY3" fmla="*/ 237 h 462307"/>
                <a:gd name="connsiteX4" fmla="*/ 42653 w 422429"/>
                <a:gd name="connsiteY4" fmla="*/ 13935 h 462307"/>
                <a:gd name="connsiteX5" fmla="*/ 403360 w 422429"/>
                <a:gd name="connsiteY5" fmla="*/ 381947 h 462307"/>
                <a:gd name="connsiteX6" fmla="*/ 414319 w 422429"/>
                <a:gd name="connsiteY6" fmla="*/ 462307 h 462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2429" h="462307">
                  <a:moveTo>
                    <a:pt x="414319" y="462307"/>
                  </a:moveTo>
                  <a:cubicBezTo>
                    <a:pt x="341264" y="419388"/>
                    <a:pt x="80094" y="142693"/>
                    <a:pt x="41740" y="117124"/>
                  </a:cubicBezTo>
                  <a:cubicBezTo>
                    <a:pt x="5213" y="93381"/>
                    <a:pt x="-7572" y="59594"/>
                    <a:pt x="4300" y="21240"/>
                  </a:cubicBezTo>
                  <a:cubicBezTo>
                    <a:pt x="7040" y="13021"/>
                    <a:pt x="7953" y="2976"/>
                    <a:pt x="18911" y="237"/>
                  </a:cubicBezTo>
                  <a:cubicBezTo>
                    <a:pt x="29869" y="-1590"/>
                    <a:pt x="36261" y="7542"/>
                    <a:pt x="42653" y="13935"/>
                  </a:cubicBezTo>
                  <a:cubicBezTo>
                    <a:pt x="112056" y="90642"/>
                    <a:pt x="366833" y="324417"/>
                    <a:pt x="403360" y="381947"/>
                  </a:cubicBezTo>
                  <a:cubicBezTo>
                    <a:pt x="424364" y="414822"/>
                    <a:pt x="428017" y="423040"/>
                    <a:pt x="414319" y="462307"/>
                  </a:cubicBezTo>
                  <a:close/>
                </a:path>
              </a:pathLst>
            </a:custGeom>
            <a:grpFill/>
            <a:ln w="9129" cap="flat">
              <a:noFill/>
              <a:prstDash val="solid"/>
              <a:miter/>
            </a:ln>
          </p:spPr>
          <p:txBody>
            <a:bodyPr rtlCol="0" anchor="ctr"/>
            <a:lstStyle/>
            <a:p>
              <a:endParaRPr lang="en-US"/>
            </a:p>
          </p:txBody>
        </p:sp>
        <p:sp>
          <p:nvSpPr>
            <p:cNvPr id="34" name="Freeform: Shape 33">
              <a:extLst>
                <a:ext uri="{FF2B5EF4-FFF2-40B4-BE49-F238E27FC236}">
                  <a16:creationId xmlns:a16="http://schemas.microsoft.com/office/drawing/2014/main" id="{CED60BE2-5EC3-4590-9CDF-1D89063CAF3E}"/>
                </a:ext>
              </a:extLst>
            </p:cNvPr>
            <p:cNvSpPr/>
            <p:nvPr/>
          </p:nvSpPr>
          <p:spPr>
            <a:xfrm>
              <a:off x="9306638" y="3179953"/>
              <a:ext cx="291501" cy="337625"/>
            </a:xfrm>
            <a:custGeom>
              <a:avLst/>
              <a:gdLst>
                <a:gd name="connsiteX0" fmla="*/ 285024 w 291501"/>
                <a:gd name="connsiteY0" fmla="*/ 337626 h 337625"/>
                <a:gd name="connsiteX1" fmla="*/ 19288 w 291501"/>
                <a:gd name="connsiteY1" fmla="*/ 80108 h 337625"/>
                <a:gd name="connsiteX2" fmla="*/ 1937 w 291501"/>
                <a:gd name="connsiteY2" fmla="*/ 49060 h 337625"/>
                <a:gd name="connsiteX3" fmla="*/ 15635 w 291501"/>
                <a:gd name="connsiteY3" fmla="*/ 661 h 337625"/>
                <a:gd name="connsiteX4" fmla="*/ 61294 w 291501"/>
                <a:gd name="connsiteY4" fmla="*/ 29883 h 337625"/>
                <a:gd name="connsiteX5" fmla="*/ 243930 w 291501"/>
                <a:gd name="connsiteY5" fmla="*/ 222565 h 337625"/>
                <a:gd name="connsiteX6" fmla="*/ 285024 w 291501"/>
                <a:gd name="connsiteY6" fmla="*/ 337626 h 33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1501" h="337625">
                  <a:moveTo>
                    <a:pt x="285024" y="337626"/>
                  </a:moveTo>
                  <a:cubicBezTo>
                    <a:pt x="212883" y="277356"/>
                    <a:pt x="38464" y="104764"/>
                    <a:pt x="19288" y="80108"/>
                  </a:cubicBezTo>
                  <a:cubicBezTo>
                    <a:pt x="11069" y="70063"/>
                    <a:pt x="3764" y="60018"/>
                    <a:pt x="1937" y="49060"/>
                  </a:cubicBezTo>
                  <a:cubicBezTo>
                    <a:pt x="-802" y="30796"/>
                    <a:pt x="-3542" y="6140"/>
                    <a:pt x="15635" y="661"/>
                  </a:cubicBezTo>
                  <a:cubicBezTo>
                    <a:pt x="32072" y="-3905"/>
                    <a:pt x="47596" y="16185"/>
                    <a:pt x="61294" y="29883"/>
                  </a:cubicBezTo>
                  <a:cubicBezTo>
                    <a:pt x="121564" y="94719"/>
                    <a:pt x="180921" y="159555"/>
                    <a:pt x="243930" y="222565"/>
                  </a:cubicBezTo>
                  <a:cubicBezTo>
                    <a:pt x="288677" y="267311"/>
                    <a:pt x="300548" y="290140"/>
                    <a:pt x="285024" y="337626"/>
                  </a:cubicBezTo>
                  <a:close/>
                </a:path>
              </a:pathLst>
            </a:custGeom>
            <a:grpFill/>
            <a:ln w="9129" cap="flat">
              <a:noFill/>
              <a:prstDash val="solid"/>
              <a:miter/>
            </a:ln>
          </p:spPr>
          <p:txBody>
            <a:bodyPr rtlCol="0" anchor="ctr"/>
            <a:lstStyle/>
            <a:p>
              <a:endParaRPr lang="en-US"/>
            </a:p>
          </p:txBody>
        </p:sp>
        <p:sp>
          <p:nvSpPr>
            <p:cNvPr id="35" name="Freeform: Shape 34">
              <a:extLst>
                <a:ext uri="{FF2B5EF4-FFF2-40B4-BE49-F238E27FC236}">
                  <a16:creationId xmlns:a16="http://schemas.microsoft.com/office/drawing/2014/main" id="{C9DA9323-D565-4449-8659-48461B2CDCB5}"/>
                </a:ext>
              </a:extLst>
            </p:cNvPr>
            <p:cNvSpPr/>
            <p:nvPr/>
          </p:nvSpPr>
          <p:spPr>
            <a:xfrm>
              <a:off x="9311961" y="3481539"/>
              <a:ext cx="171032" cy="219589"/>
            </a:xfrm>
            <a:custGeom>
              <a:avLst/>
              <a:gdLst>
                <a:gd name="connsiteX0" fmla="*/ 171032 w 171032"/>
                <a:gd name="connsiteY0" fmla="*/ 219589 h 219589"/>
                <a:gd name="connsiteX1" fmla="*/ 21270 w 171032"/>
                <a:gd name="connsiteY1" fmla="*/ 77133 h 219589"/>
                <a:gd name="connsiteX2" fmla="*/ 8485 w 171032"/>
                <a:gd name="connsiteY2" fmla="*/ 54303 h 219589"/>
                <a:gd name="connsiteX3" fmla="*/ 2094 w 171032"/>
                <a:gd name="connsiteY3" fmla="*/ 4078 h 219589"/>
                <a:gd name="connsiteX4" fmla="*/ 24010 w 171032"/>
                <a:gd name="connsiteY4" fmla="*/ 15036 h 219589"/>
                <a:gd name="connsiteX5" fmla="*/ 130852 w 171032"/>
                <a:gd name="connsiteY5" fmla="*/ 127358 h 219589"/>
                <a:gd name="connsiteX6" fmla="*/ 171032 w 171032"/>
                <a:gd name="connsiteY6" fmla="*/ 219589 h 219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032" h="219589">
                  <a:moveTo>
                    <a:pt x="171032" y="219589"/>
                  </a:moveTo>
                  <a:cubicBezTo>
                    <a:pt x="132679" y="189454"/>
                    <a:pt x="33141" y="92657"/>
                    <a:pt x="21270" y="77133"/>
                  </a:cubicBezTo>
                  <a:cubicBezTo>
                    <a:pt x="15791" y="70740"/>
                    <a:pt x="11225" y="64348"/>
                    <a:pt x="8485" y="54303"/>
                  </a:cubicBezTo>
                  <a:cubicBezTo>
                    <a:pt x="3007" y="37866"/>
                    <a:pt x="-3386" y="16863"/>
                    <a:pt x="2094" y="4078"/>
                  </a:cubicBezTo>
                  <a:cubicBezTo>
                    <a:pt x="6660" y="-6880"/>
                    <a:pt x="16704" y="6818"/>
                    <a:pt x="24010" y="15036"/>
                  </a:cubicBezTo>
                  <a:cubicBezTo>
                    <a:pt x="59624" y="53390"/>
                    <a:pt x="94325" y="92657"/>
                    <a:pt x="130852" y="127358"/>
                  </a:cubicBezTo>
                  <a:cubicBezTo>
                    <a:pt x="156421" y="152927"/>
                    <a:pt x="165553" y="169364"/>
                    <a:pt x="171032" y="219589"/>
                  </a:cubicBezTo>
                  <a:close/>
                </a:path>
              </a:pathLst>
            </a:custGeom>
            <a:grpFill/>
            <a:ln w="9129" cap="flat">
              <a:noFill/>
              <a:prstDash val="solid"/>
              <a:miter/>
            </a:ln>
          </p:spPr>
          <p:txBody>
            <a:bodyPr rtlCol="0" anchor="ctr"/>
            <a:lstStyle/>
            <a:p>
              <a:endParaRPr lang="en-US"/>
            </a:p>
          </p:txBody>
        </p:sp>
        <p:sp>
          <p:nvSpPr>
            <p:cNvPr id="36" name="Freeform: Shape 35">
              <a:extLst>
                <a:ext uri="{FF2B5EF4-FFF2-40B4-BE49-F238E27FC236}">
                  <a16:creationId xmlns:a16="http://schemas.microsoft.com/office/drawing/2014/main" id="{E1ED2B51-4D3B-4EE6-B89D-55B7E335AB6D}"/>
                </a:ext>
              </a:extLst>
            </p:cNvPr>
            <p:cNvSpPr/>
            <p:nvPr/>
          </p:nvSpPr>
          <p:spPr>
            <a:xfrm>
              <a:off x="5429376" y="3629900"/>
              <a:ext cx="316318" cy="3223533"/>
            </a:xfrm>
            <a:custGeom>
              <a:avLst/>
              <a:gdLst>
                <a:gd name="connsiteX0" fmla="*/ 0 w 316318"/>
                <a:gd name="connsiteY0" fmla="*/ 0 h 3223533"/>
                <a:gd name="connsiteX1" fmla="*/ 108669 w 316318"/>
                <a:gd name="connsiteY1" fmla="*/ 154328 h 3223533"/>
                <a:gd name="connsiteX2" fmla="*/ 315048 w 316318"/>
                <a:gd name="connsiteY2" fmla="*/ 3187007 h 3223533"/>
                <a:gd name="connsiteX3" fmla="*/ 299524 w 316318"/>
                <a:gd name="connsiteY3" fmla="*/ 3223534 h 3223533"/>
                <a:gd name="connsiteX4" fmla="*/ 284913 w 316318"/>
                <a:gd name="connsiteY4" fmla="*/ 3189746 h 3223533"/>
                <a:gd name="connsiteX5" fmla="*/ 18264 w 316318"/>
                <a:gd name="connsiteY5" fmla="*/ 57530 h 3223533"/>
                <a:gd name="connsiteX6" fmla="*/ 0 w 316318"/>
                <a:gd name="connsiteY6" fmla="*/ 0 h 3223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6318" h="3223533">
                  <a:moveTo>
                    <a:pt x="0" y="0"/>
                  </a:moveTo>
                  <a:cubicBezTo>
                    <a:pt x="80360" y="23743"/>
                    <a:pt x="105929" y="73055"/>
                    <a:pt x="108669" y="154328"/>
                  </a:cubicBezTo>
                  <a:cubicBezTo>
                    <a:pt x="123280" y="662057"/>
                    <a:pt x="318701" y="3105733"/>
                    <a:pt x="315048" y="3187007"/>
                  </a:cubicBezTo>
                  <a:cubicBezTo>
                    <a:pt x="314135" y="3200705"/>
                    <a:pt x="324180" y="3223534"/>
                    <a:pt x="299524" y="3223534"/>
                  </a:cubicBezTo>
                  <a:cubicBezTo>
                    <a:pt x="280347" y="3223534"/>
                    <a:pt x="286739" y="3202531"/>
                    <a:pt x="284913" y="3189746"/>
                  </a:cubicBezTo>
                  <a:cubicBezTo>
                    <a:pt x="250212" y="2986107"/>
                    <a:pt x="26482" y="174418"/>
                    <a:pt x="18264" y="57530"/>
                  </a:cubicBezTo>
                  <a:cubicBezTo>
                    <a:pt x="17350" y="38354"/>
                    <a:pt x="7305" y="21916"/>
                    <a:pt x="0" y="0"/>
                  </a:cubicBezTo>
                  <a:close/>
                </a:path>
              </a:pathLst>
            </a:custGeom>
            <a:grpFill/>
            <a:ln w="9129" cap="flat">
              <a:noFill/>
              <a:prstDash val="solid"/>
              <a:miter/>
            </a:ln>
          </p:spPr>
          <p:txBody>
            <a:bodyPr rtlCol="0" anchor="ctr"/>
            <a:lstStyle/>
            <a:p>
              <a:endParaRPr lang="en-US"/>
            </a:p>
          </p:txBody>
        </p:sp>
        <p:sp>
          <p:nvSpPr>
            <p:cNvPr id="37" name="Freeform: Shape 36">
              <a:extLst>
                <a:ext uri="{FF2B5EF4-FFF2-40B4-BE49-F238E27FC236}">
                  <a16:creationId xmlns:a16="http://schemas.microsoft.com/office/drawing/2014/main" id="{E03A7FAB-8513-49A1-A445-C1D731F60C5B}"/>
                </a:ext>
              </a:extLst>
            </p:cNvPr>
            <p:cNvSpPr/>
            <p:nvPr/>
          </p:nvSpPr>
          <p:spPr>
            <a:xfrm>
              <a:off x="5944411" y="3873719"/>
              <a:ext cx="128928" cy="2988953"/>
            </a:xfrm>
            <a:custGeom>
              <a:avLst/>
              <a:gdLst>
                <a:gd name="connsiteX0" fmla="*/ 0 w 128928"/>
                <a:gd name="connsiteY0" fmla="*/ 0 h 2988953"/>
                <a:gd name="connsiteX1" fmla="*/ 99537 w 128928"/>
                <a:gd name="connsiteY1" fmla="*/ 148849 h 2988953"/>
                <a:gd name="connsiteX2" fmla="*/ 127846 w 128928"/>
                <a:gd name="connsiteY2" fmla="*/ 2955972 h 2988953"/>
                <a:gd name="connsiteX3" fmla="*/ 110495 w 128928"/>
                <a:gd name="connsiteY3" fmla="*/ 2988846 h 2988953"/>
                <a:gd name="connsiteX4" fmla="*/ 97711 w 128928"/>
                <a:gd name="connsiteY4" fmla="*/ 2956885 h 2988953"/>
                <a:gd name="connsiteX5" fmla="*/ 15524 w 128928"/>
                <a:gd name="connsiteY5" fmla="*/ 53878 h 2988953"/>
                <a:gd name="connsiteX6" fmla="*/ 0 w 128928"/>
                <a:gd name="connsiteY6" fmla="*/ 0 h 2988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8928" h="2988953">
                  <a:moveTo>
                    <a:pt x="0" y="0"/>
                  </a:moveTo>
                  <a:cubicBezTo>
                    <a:pt x="78534" y="26482"/>
                    <a:pt x="101363" y="73055"/>
                    <a:pt x="99537" y="148849"/>
                  </a:cubicBezTo>
                  <a:cubicBezTo>
                    <a:pt x="84926" y="617311"/>
                    <a:pt x="136977" y="2881091"/>
                    <a:pt x="127846" y="2955972"/>
                  </a:cubicBezTo>
                  <a:cubicBezTo>
                    <a:pt x="126019" y="2968756"/>
                    <a:pt x="135151" y="2990673"/>
                    <a:pt x="110495" y="2988846"/>
                  </a:cubicBezTo>
                  <a:cubicBezTo>
                    <a:pt x="91318" y="2987020"/>
                    <a:pt x="99537" y="2968756"/>
                    <a:pt x="97711" y="2956885"/>
                  </a:cubicBezTo>
                  <a:cubicBezTo>
                    <a:pt x="74881" y="2767856"/>
                    <a:pt x="16437" y="162546"/>
                    <a:pt x="15524" y="53878"/>
                  </a:cubicBezTo>
                  <a:cubicBezTo>
                    <a:pt x="15524" y="37440"/>
                    <a:pt x="6392" y="21003"/>
                    <a:pt x="0" y="0"/>
                  </a:cubicBezTo>
                  <a:close/>
                </a:path>
              </a:pathLst>
            </a:custGeom>
            <a:grpFill/>
            <a:ln w="9129" cap="flat">
              <a:noFill/>
              <a:prstDash val="solid"/>
              <a:miter/>
            </a:ln>
          </p:spPr>
          <p:txBody>
            <a:bodyPr rtlCol="0" anchor="ctr"/>
            <a:lstStyle/>
            <a:p>
              <a:endParaRPr lang="en-US"/>
            </a:p>
          </p:txBody>
        </p:sp>
      </p:grpSp>
      <p:sp>
        <p:nvSpPr>
          <p:cNvPr id="41" name="Freeform: Shape 40">
            <a:extLst>
              <a:ext uri="{FF2B5EF4-FFF2-40B4-BE49-F238E27FC236}">
                <a16:creationId xmlns:a16="http://schemas.microsoft.com/office/drawing/2014/main" id="{4A7F8A5D-AC1F-403D-B6EF-2FA72FDE6E69}"/>
              </a:ext>
            </a:extLst>
          </p:cNvPr>
          <p:cNvSpPr/>
          <p:nvPr/>
        </p:nvSpPr>
        <p:spPr>
          <a:xfrm>
            <a:off x="10189732" y="3617366"/>
            <a:ext cx="954518" cy="1077948"/>
          </a:xfrm>
          <a:custGeom>
            <a:avLst/>
            <a:gdLst>
              <a:gd name="connsiteX0" fmla="*/ 62328 w 765495"/>
              <a:gd name="connsiteY0" fmla="*/ 809322 h 864482"/>
              <a:gd name="connsiteX1" fmla="*/ 378370 w 765495"/>
              <a:gd name="connsiteY1" fmla="*/ 809774 h 864482"/>
              <a:gd name="connsiteX2" fmla="*/ 694413 w 765495"/>
              <a:gd name="connsiteY2" fmla="*/ 809774 h 864482"/>
              <a:gd name="connsiteX3" fmla="*/ 722445 w 765495"/>
              <a:gd name="connsiteY3" fmla="*/ 833285 h 864482"/>
              <a:gd name="connsiteX4" fmla="*/ 694865 w 765495"/>
              <a:gd name="connsiteY4" fmla="*/ 863578 h 864482"/>
              <a:gd name="connsiteX5" fmla="*/ 62780 w 765495"/>
              <a:gd name="connsiteY5" fmla="*/ 864482 h 864482"/>
              <a:gd name="connsiteX6" fmla="*/ 37460 w 765495"/>
              <a:gd name="connsiteY6" fmla="*/ 838258 h 864482"/>
              <a:gd name="connsiteX7" fmla="*/ 62328 w 765495"/>
              <a:gd name="connsiteY7" fmla="*/ 809322 h 864482"/>
              <a:gd name="connsiteX8" fmla="*/ 595395 w 765495"/>
              <a:gd name="connsiteY8" fmla="*/ 550701 h 864482"/>
              <a:gd name="connsiteX9" fmla="*/ 616646 w 765495"/>
              <a:gd name="connsiteY9" fmla="*/ 571047 h 864482"/>
              <a:gd name="connsiteX10" fmla="*/ 616194 w 765495"/>
              <a:gd name="connsiteY10" fmla="*/ 607217 h 864482"/>
              <a:gd name="connsiteX11" fmla="*/ 557868 w 765495"/>
              <a:gd name="connsiteY11" fmla="*/ 664639 h 864482"/>
              <a:gd name="connsiteX12" fmla="*/ 524862 w 765495"/>
              <a:gd name="connsiteY12" fmla="*/ 631181 h 864482"/>
              <a:gd name="connsiteX13" fmla="*/ 524862 w 765495"/>
              <a:gd name="connsiteY13" fmla="*/ 572403 h 864482"/>
              <a:gd name="connsiteX14" fmla="*/ 545660 w 765495"/>
              <a:gd name="connsiteY14" fmla="*/ 551153 h 864482"/>
              <a:gd name="connsiteX15" fmla="*/ 595395 w 765495"/>
              <a:gd name="connsiteY15" fmla="*/ 550701 h 864482"/>
              <a:gd name="connsiteX16" fmla="*/ 173101 w 765495"/>
              <a:gd name="connsiteY16" fmla="*/ 550700 h 864482"/>
              <a:gd name="connsiteX17" fmla="*/ 226905 w 765495"/>
              <a:gd name="connsiteY17" fmla="*/ 551152 h 864482"/>
              <a:gd name="connsiteX18" fmla="*/ 245894 w 765495"/>
              <a:gd name="connsiteY18" fmla="*/ 568786 h 864482"/>
              <a:gd name="connsiteX19" fmla="*/ 245894 w 765495"/>
              <a:gd name="connsiteY19" fmla="*/ 609478 h 864482"/>
              <a:gd name="connsiteX20" fmla="*/ 190734 w 765495"/>
              <a:gd name="connsiteY20" fmla="*/ 665091 h 864482"/>
              <a:gd name="connsiteX21" fmla="*/ 154111 w 765495"/>
              <a:gd name="connsiteY21" fmla="*/ 627563 h 864482"/>
              <a:gd name="connsiteX22" fmla="*/ 154111 w 765495"/>
              <a:gd name="connsiteY22" fmla="*/ 569238 h 864482"/>
              <a:gd name="connsiteX23" fmla="*/ 173101 w 765495"/>
              <a:gd name="connsiteY23" fmla="*/ 550700 h 864482"/>
              <a:gd name="connsiteX24" fmla="*/ 530287 w 765495"/>
              <a:gd name="connsiteY24" fmla="*/ 541658 h 864482"/>
              <a:gd name="connsiteX25" fmla="*/ 513106 w 765495"/>
              <a:gd name="connsiteY25" fmla="*/ 559291 h 864482"/>
              <a:gd name="connsiteX26" fmla="*/ 513106 w 765495"/>
              <a:gd name="connsiteY26" fmla="*/ 658309 h 864482"/>
              <a:gd name="connsiteX27" fmla="*/ 531644 w 765495"/>
              <a:gd name="connsiteY27" fmla="*/ 677298 h 864482"/>
              <a:gd name="connsiteX28" fmla="*/ 610315 w 765495"/>
              <a:gd name="connsiteY28" fmla="*/ 677298 h 864482"/>
              <a:gd name="connsiteX29" fmla="*/ 628401 w 765495"/>
              <a:gd name="connsiteY29" fmla="*/ 657857 h 864482"/>
              <a:gd name="connsiteX30" fmla="*/ 628401 w 765495"/>
              <a:gd name="connsiteY30" fmla="*/ 608122 h 864482"/>
              <a:gd name="connsiteX31" fmla="*/ 628401 w 765495"/>
              <a:gd name="connsiteY31" fmla="*/ 558839 h 864482"/>
              <a:gd name="connsiteX32" fmla="*/ 611220 w 765495"/>
              <a:gd name="connsiteY32" fmla="*/ 541658 h 864482"/>
              <a:gd name="connsiteX33" fmla="*/ 530287 w 765495"/>
              <a:gd name="connsiteY33" fmla="*/ 541658 h 864482"/>
              <a:gd name="connsiteX34" fmla="*/ 238208 w 765495"/>
              <a:gd name="connsiteY34" fmla="*/ 541658 h 864482"/>
              <a:gd name="connsiteX35" fmla="*/ 159084 w 765495"/>
              <a:gd name="connsiteY35" fmla="*/ 542110 h 864482"/>
              <a:gd name="connsiteX36" fmla="*/ 140999 w 765495"/>
              <a:gd name="connsiteY36" fmla="*/ 559291 h 864482"/>
              <a:gd name="connsiteX37" fmla="*/ 140095 w 765495"/>
              <a:gd name="connsiteY37" fmla="*/ 658761 h 864482"/>
              <a:gd name="connsiteX38" fmla="*/ 159084 w 765495"/>
              <a:gd name="connsiteY38" fmla="*/ 677751 h 864482"/>
              <a:gd name="connsiteX39" fmla="*/ 238208 w 765495"/>
              <a:gd name="connsiteY39" fmla="*/ 677751 h 864482"/>
              <a:gd name="connsiteX40" fmla="*/ 256745 w 765495"/>
              <a:gd name="connsiteY40" fmla="*/ 658309 h 864482"/>
              <a:gd name="connsiteX41" fmla="*/ 256745 w 765495"/>
              <a:gd name="connsiteY41" fmla="*/ 610382 h 864482"/>
              <a:gd name="connsiteX42" fmla="*/ 256745 w 765495"/>
              <a:gd name="connsiteY42" fmla="*/ 560648 h 864482"/>
              <a:gd name="connsiteX43" fmla="*/ 238208 w 765495"/>
              <a:gd name="connsiteY43" fmla="*/ 541658 h 864482"/>
              <a:gd name="connsiteX44" fmla="*/ 379783 w 765495"/>
              <a:gd name="connsiteY44" fmla="*/ 210525 h 864482"/>
              <a:gd name="connsiteX45" fmla="*/ 395551 w 765495"/>
              <a:gd name="connsiteY45" fmla="*/ 219285 h 864482"/>
              <a:gd name="connsiteX46" fmla="*/ 667284 w 765495"/>
              <a:gd name="connsiteY46" fmla="*/ 494184 h 864482"/>
              <a:gd name="connsiteX47" fmla="*/ 681301 w 765495"/>
              <a:gd name="connsiteY47" fmla="*/ 529902 h 864482"/>
              <a:gd name="connsiteX48" fmla="*/ 682205 w 765495"/>
              <a:gd name="connsiteY48" fmla="*/ 765013 h 864482"/>
              <a:gd name="connsiteX49" fmla="*/ 655981 w 765495"/>
              <a:gd name="connsiteY49" fmla="*/ 791689 h 864482"/>
              <a:gd name="connsiteX50" fmla="*/ 490952 w 765495"/>
              <a:gd name="connsiteY50" fmla="*/ 791689 h 864482"/>
              <a:gd name="connsiteX51" fmla="*/ 464276 w 765495"/>
              <a:gd name="connsiteY51" fmla="*/ 765465 h 864482"/>
              <a:gd name="connsiteX52" fmla="*/ 465180 w 765495"/>
              <a:gd name="connsiteY52" fmla="*/ 571047 h 864482"/>
              <a:gd name="connsiteX53" fmla="*/ 435339 w 765495"/>
              <a:gd name="connsiteY53" fmla="*/ 542110 h 864482"/>
              <a:gd name="connsiteX54" fmla="*/ 335869 w 765495"/>
              <a:gd name="connsiteY54" fmla="*/ 542110 h 864482"/>
              <a:gd name="connsiteX55" fmla="*/ 306028 w 765495"/>
              <a:gd name="connsiteY55" fmla="*/ 573307 h 864482"/>
              <a:gd name="connsiteX56" fmla="*/ 306480 w 765495"/>
              <a:gd name="connsiteY56" fmla="*/ 765465 h 864482"/>
              <a:gd name="connsiteX57" fmla="*/ 280256 w 765495"/>
              <a:gd name="connsiteY57" fmla="*/ 791689 h 864482"/>
              <a:gd name="connsiteX58" fmla="*/ 103924 w 765495"/>
              <a:gd name="connsiteY58" fmla="*/ 791689 h 864482"/>
              <a:gd name="connsiteX59" fmla="*/ 77700 w 765495"/>
              <a:gd name="connsiteY59" fmla="*/ 765917 h 864482"/>
              <a:gd name="connsiteX60" fmla="*/ 78152 w 765495"/>
              <a:gd name="connsiteY60" fmla="*/ 646101 h 864482"/>
              <a:gd name="connsiteX61" fmla="*/ 79056 w 765495"/>
              <a:gd name="connsiteY61" fmla="*/ 645197 h 864482"/>
              <a:gd name="connsiteX62" fmla="*/ 79508 w 765495"/>
              <a:gd name="connsiteY62" fmla="*/ 523120 h 864482"/>
              <a:gd name="connsiteX63" fmla="*/ 91716 w 765495"/>
              <a:gd name="connsiteY63" fmla="*/ 493732 h 864482"/>
              <a:gd name="connsiteX64" fmla="*/ 364354 w 765495"/>
              <a:gd name="connsiteY64" fmla="*/ 219737 h 864482"/>
              <a:gd name="connsiteX65" fmla="*/ 379783 w 765495"/>
              <a:gd name="connsiteY65" fmla="*/ 210525 h 864482"/>
              <a:gd name="connsiteX66" fmla="*/ 573693 w 765495"/>
              <a:gd name="connsiteY66" fmla="*/ 99922 h 864482"/>
              <a:gd name="connsiteX67" fmla="*/ 648295 w 765495"/>
              <a:gd name="connsiteY67" fmla="*/ 100826 h 864482"/>
              <a:gd name="connsiteX68" fmla="*/ 664120 w 765495"/>
              <a:gd name="connsiteY68" fmla="*/ 115747 h 864482"/>
              <a:gd name="connsiteX69" fmla="*/ 665928 w 765495"/>
              <a:gd name="connsiteY69" fmla="*/ 330511 h 864482"/>
              <a:gd name="connsiteX70" fmla="*/ 661407 w 765495"/>
              <a:gd name="connsiteY70" fmla="*/ 340458 h 864482"/>
              <a:gd name="connsiteX71" fmla="*/ 561033 w 765495"/>
              <a:gd name="connsiteY71" fmla="*/ 238728 h 864482"/>
              <a:gd name="connsiteX72" fmla="*/ 552442 w 765495"/>
              <a:gd name="connsiteY72" fmla="*/ 213860 h 864482"/>
              <a:gd name="connsiteX73" fmla="*/ 551990 w 765495"/>
              <a:gd name="connsiteY73" fmla="*/ 121173 h 864482"/>
              <a:gd name="connsiteX74" fmla="*/ 573693 w 765495"/>
              <a:gd name="connsiteY74" fmla="*/ 99922 h 864482"/>
              <a:gd name="connsiteX75" fmla="*/ 379727 w 765495"/>
              <a:gd name="connsiteY75" fmla="*/ 99470 h 864482"/>
              <a:gd name="connsiteX76" fmla="*/ 400977 w 765495"/>
              <a:gd name="connsiteY76" fmla="*/ 117103 h 864482"/>
              <a:gd name="connsiteX77" fmla="*/ 682205 w 765495"/>
              <a:gd name="connsiteY77" fmla="*/ 397879 h 864482"/>
              <a:gd name="connsiteX78" fmla="*/ 747765 w 765495"/>
              <a:gd name="connsiteY78" fmla="*/ 463439 h 864482"/>
              <a:gd name="connsiteX79" fmla="*/ 756356 w 765495"/>
              <a:gd name="connsiteY79" fmla="*/ 500514 h 864482"/>
              <a:gd name="connsiteX80" fmla="*/ 709786 w 765495"/>
              <a:gd name="connsiteY80" fmla="*/ 501870 h 864482"/>
              <a:gd name="connsiteX81" fmla="*/ 480101 w 765495"/>
              <a:gd name="connsiteY81" fmla="*/ 271734 h 864482"/>
              <a:gd name="connsiteX82" fmla="*/ 392387 w 765495"/>
              <a:gd name="connsiteY82" fmla="*/ 183567 h 864482"/>
              <a:gd name="connsiteX83" fmla="*/ 365259 w 765495"/>
              <a:gd name="connsiteY83" fmla="*/ 186732 h 864482"/>
              <a:gd name="connsiteX84" fmla="*/ 96238 w 765495"/>
              <a:gd name="connsiteY84" fmla="*/ 457561 h 864482"/>
              <a:gd name="connsiteX85" fmla="*/ 42434 w 765495"/>
              <a:gd name="connsiteY85" fmla="*/ 512270 h 864482"/>
              <a:gd name="connsiteX86" fmla="*/ 18019 w 765495"/>
              <a:gd name="connsiteY86" fmla="*/ 513174 h 864482"/>
              <a:gd name="connsiteX87" fmla="*/ 2646 w 765495"/>
              <a:gd name="connsiteY87" fmla="*/ 496897 h 864482"/>
              <a:gd name="connsiteX88" fmla="*/ 2194 w 765495"/>
              <a:gd name="connsiteY88" fmla="*/ 474742 h 864482"/>
              <a:gd name="connsiteX89" fmla="*/ 38365 w 765495"/>
              <a:gd name="connsiteY89" fmla="*/ 437667 h 864482"/>
              <a:gd name="connsiteX90" fmla="*/ 358024 w 765495"/>
              <a:gd name="connsiteY90" fmla="*/ 118460 h 864482"/>
              <a:gd name="connsiteX91" fmla="*/ 379727 w 765495"/>
              <a:gd name="connsiteY91" fmla="*/ 99470 h 864482"/>
              <a:gd name="connsiteX92" fmla="*/ 589518 w 765495"/>
              <a:gd name="connsiteY92" fmla="*/ 0 h 864482"/>
              <a:gd name="connsiteX93" fmla="*/ 609864 w 765495"/>
              <a:gd name="connsiteY93" fmla="*/ 452 h 864482"/>
              <a:gd name="connsiteX94" fmla="*/ 665928 w 765495"/>
              <a:gd name="connsiteY94" fmla="*/ 1356 h 864482"/>
              <a:gd name="connsiteX95" fmla="*/ 682205 w 765495"/>
              <a:gd name="connsiteY95" fmla="*/ 16729 h 864482"/>
              <a:gd name="connsiteX96" fmla="*/ 682205 w 765495"/>
              <a:gd name="connsiteY96" fmla="*/ 18990 h 864482"/>
              <a:gd name="connsiteX97" fmla="*/ 628401 w 765495"/>
              <a:gd name="connsiteY97" fmla="*/ 74602 h 864482"/>
              <a:gd name="connsiteX98" fmla="*/ 556512 w 765495"/>
              <a:gd name="connsiteY98" fmla="*/ 74602 h 864482"/>
              <a:gd name="connsiteX99" fmla="*/ 537070 w 765495"/>
              <a:gd name="connsiteY99" fmla="*/ 54256 h 864482"/>
              <a:gd name="connsiteX100" fmla="*/ 589518 w 765495"/>
              <a:gd name="connsiteY100" fmla="*/ 0 h 864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Lst>
            <a:rect l="l" t="t" r="r" b="b"/>
            <a:pathLst>
              <a:path w="765495" h="864482">
                <a:moveTo>
                  <a:pt x="62328" y="809322"/>
                </a:moveTo>
                <a:cubicBezTo>
                  <a:pt x="167675" y="810226"/>
                  <a:pt x="273023" y="809322"/>
                  <a:pt x="378370" y="809774"/>
                </a:cubicBezTo>
                <a:cubicBezTo>
                  <a:pt x="483718" y="809774"/>
                  <a:pt x="589065" y="809774"/>
                  <a:pt x="694413" y="809774"/>
                </a:cubicBezTo>
                <a:cubicBezTo>
                  <a:pt x="711594" y="809774"/>
                  <a:pt x="723350" y="811130"/>
                  <a:pt x="722445" y="833285"/>
                </a:cubicBezTo>
                <a:cubicBezTo>
                  <a:pt x="721541" y="853179"/>
                  <a:pt x="717924" y="863578"/>
                  <a:pt x="694865" y="863578"/>
                </a:cubicBezTo>
                <a:cubicBezTo>
                  <a:pt x="484170" y="863126"/>
                  <a:pt x="273475" y="863578"/>
                  <a:pt x="62780" y="864482"/>
                </a:cubicBezTo>
                <a:cubicBezTo>
                  <a:pt x="42434" y="864482"/>
                  <a:pt x="36556" y="857700"/>
                  <a:pt x="37460" y="838258"/>
                </a:cubicBezTo>
                <a:cubicBezTo>
                  <a:pt x="37912" y="820625"/>
                  <a:pt x="38817" y="808869"/>
                  <a:pt x="62328" y="809322"/>
                </a:cubicBezTo>
                <a:close/>
                <a:moveTo>
                  <a:pt x="595395" y="550701"/>
                </a:moveTo>
                <a:cubicBezTo>
                  <a:pt x="611672" y="549344"/>
                  <a:pt x="617098" y="556126"/>
                  <a:pt x="616646" y="571047"/>
                </a:cubicBezTo>
                <a:cubicBezTo>
                  <a:pt x="616194" y="583254"/>
                  <a:pt x="616194" y="595010"/>
                  <a:pt x="616194" y="607217"/>
                </a:cubicBezTo>
                <a:cubicBezTo>
                  <a:pt x="615742" y="664187"/>
                  <a:pt x="615742" y="664187"/>
                  <a:pt x="557868" y="664639"/>
                </a:cubicBezTo>
                <a:cubicBezTo>
                  <a:pt x="524410" y="665091"/>
                  <a:pt x="524410" y="665091"/>
                  <a:pt x="524862" y="631181"/>
                </a:cubicBezTo>
                <a:cubicBezTo>
                  <a:pt x="525314" y="611739"/>
                  <a:pt x="525314" y="591845"/>
                  <a:pt x="524862" y="572403"/>
                </a:cubicBezTo>
                <a:cubicBezTo>
                  <a:pt x="524410" y="557483"/>
                  <a:pt x="528931" y="549796"/>
                  <a:pt x="545660" y="551153"/>
                </a:cubicBezTo>
                <a:cubicBezTo>
                  <a:pt x="561937" y="552509"/>
                  <a:pt x="578666" y="552057"/>
                  <a:pt x="595395" y="550701"/>
                </a:cubicBezTo>
                <a:close/>
                <a:moveTo>
                  <a:pt x="173101" y="550700"/>
                </a:moveTo>
                <a:cubicBezTo>
                  <a:pt x="191186" y="551604"/>
                  <a:pt x="209272" y="552057"/>
                  <a:pt x="226905" y="551152"/>
                </a:cubicBezTo>
                <a:cubicBezTo>
                  <a:pt x="240469" y="550248"/>
                  <a:pt x="246347" y="555674"/>
                  <a:pt x="245894" y="568786"/>
                </a:cubicBezTo>
                <a:cubicBezTo>
                  <a:pt x="245442" y="582802"/>
                  <a:pt x="245894" y="595914"/>
                  <a:pt x="245894" y="609478"/>
                </a:cubicBezTo>
                <a:cubicBezTo>
                  <a:pt x="245894" y="664638"/>
                  <a:pt x="245894" y="664638"/>
                  <a:pt x="190734" y="665091"/>
                </a:cubicBezTo>
                <a:cubicBezTo>
                  <a:pt x="150494" y="665543"/>
                  <a:pt x="154111" y="670516"/>
                  <a:pt x="154111" y="627563"/>
                </a:cubicBezTo>
                <a:cubicBezTo>
                  <a:pt x="154111" y="608121"/>
                  <a:pt x="154111" y="588680"/>
                  <a:pt x="154111" y="569238"/>
                </a:cubicBezTo>
                <a:cubicBezTo>
                  <a:pt x="154111" y="556126"/>
                  <a:pt x="159537" y="550248"/>
                  <a:pt x="173101" y="550700"/>
                </a:cubicBezTo>
                <a:close/>
                <a:moveTo>
                  <a:pt x="530287" y="541658"/>
                </a:moveTo>
                <a:cubicBezTo>
                  <a:pt x="517175" y="541206"/>
                  <a:pt x="513106" y="547083"/>
                  <a:pt x="513106" y="559291"/>
                </a:cubicBezTo>
                <a:cubicBezTo>
                  <a:pt x="513558" y="592297"/>
                  <a:pt x="513558" y="625303"/>
                  <a:pt x="513106" y="658309"/>
                </a:cubicBezTo>
                <a:cubicBezTo>
                  <a:pt x="513106" y="671421"/>
                  <a:pt x="518080" y="677751"/>
                  <a:pt x="531644" y="677298"/>
                </a:cubicBezTo>
                <a:cubicBezTo>
                  <a:pt x="557868" y="676846"/>
                  <a:pt x="584091" y="676846"/>
                  <a:pt x="610315" y="677298"/>
                </a:cubicBezTo>
                <a:cubicBezTo>
                  <a:pt x="623879" y="677298"/>
                  <a:pt x="628853" y="670969"/>
                  <a:pt x="628401" y="657857"/>
                </a:cubicBezTo>
                <a:cubicBezTo>
                  <a:pt x="627949" y="641128"/>
                  <a:pt x="628401" y="624851"/>
                  <a:pt x="628401" y="608122"/>
                </a:cubicBezTo>
                <a:cubicBezTo>
                  <a:pt x="628401" y="591393"/>
                  <a:pt x="627949" y="575116"/>
                  <a:pt x="628401" y="558839"/>
                </a:cubicBezTo>
                <a:cubicBezTo>
                  <a:pt x="628853" y="546631"/>
                  <a:pt x="623879" y="541206"/>
                  <a:pt x="611220" y="541658"/>
                </a:cubicBezTo>
                <a:cubicBezTo>
                  <a:pt x="584091" y="542110"/>
                  <a:pt x="557415" y="542110"/>
                  <a:pt x="530287" y="541658"/>
                </a:cubicBezTo>
                <a:close/>
                <a:moveTo>
                  <a:pt x="238208" y="541658"/>
                </a:moveTo>
                <a:cubicBezTo>
                  <a:pt x="211984" y="542110"/>
                  <a:pt x="185760" y="542562"/>
                  <a:pt x="159084" y="542110"/>
                </a:cubicBezTo>
                <a:cubicBezTo>
                  <a:pt x="146877" y="542110"/>
                  <a:pt x="140999" y="546631"/>
                  <a:pt x="140999" y="559291"/>
                </a:cubicBezTo>
                <a:cubicBezTo>
                  <a:pt x="140999" y="592297"/>
                  <a:pt x="140547" y="625303"/>
                  <a:pt x="140095" y="658761"/>
                </a:cubicBezTo>
                <a:cubicBezTo>
                  <a:pt x="140095" y="671873"/>
                  <a:pt x="145520" y="678203"/>
                  <a:pt x="159084" y="677751"/>
                </a:cubicBezTo>
                <a:cubicBezTo>
                  <a:pt x="185308" y="677298"/>
                  <a:pt x="211532" y="677298"/>
                  <a:pt x="238208" y="677751"/>
                </a:cubicBezTo>
                <a:cubicBezTo>
                  <a:pt x="251772" y="677751"/>
                  <a:pt x="257198" y="671421"/>
                  <a:pt x="256745" y="658309"/>
                </a:cubicBezTo>
                <a:cubicBezTo>
                  <a:pt x="256745" y="642032"/>
                  <a:pt x="256745" y="626207"/>
                  <a:pt x="256745" y="610382"/>
                </a:cubicBezTo>
                <a:cubicBezTo>
                  <a:pt x="256745" y="593653"/>
                  <a:pt x="256293" y="577377"/>
                  <a:pt x="256745" y="560648"/>
                </a:cubicBezTo>
                <a:cubicBezTo>
                  <a:pt x="257198" y="547536"/>
                  <a:pt x="251772" y="541206"/>
                  <a:pt x="238208" y="541658"/>
                </a:cubicBezTo>
                <a:close/>
                <a:moveTo>
                  <a:pt x="379783" y="210525"/>
                </a:moveTo>
                <a:cubicBezTo>
                  <a:pt x="384587" y="210356"/>
                  <a:pt x="389447" y="213181"/>
                  <a:pt x="395551" y="219285"/>
                </a:cubicBezTo>
                <a:cubicBezTo>
                  <a:pt x="485978" y="311069"/>
                  <a:pt x="577309" y="401948"/>
                  <a:pt x="667284" y="494184"/>
                </a:cubicBezTo>
                <a:cubicBezTo>
                  <a:pt x="675875" y="502774"/>
                  <a:pt x="681301" y="517695"/>
                  <a:pt x="681301" y="529902"/>
                </a:cubicBezTo>
                <a:cubicBezTo>
                  <a:pt x="682657" y="608122"/>
                  <a:pt x="681301" y="686793"/>
                  <a:pt x="682205" y="765013"/>
                </a:cubicBezTo>
                <a:cubicBezTo>
                  <a:pt x="682205" y="784455"/>
                  <a:pt x="675875" y="791689"/>
                  <a:pt x="655981" y="791689"/>
                </a:cubicBezTo>
                <a:cubicBezTo>
                  <a:pt x="600820" y="790784"/>
                  <a:pt x="546112" y="790784"/>
                  <a:pt x="490952" y="791689"/>
                </a:cubicBezTo>
                <a:cubicBezTo>
                  <a:pt x="471510" y="792141"/>
                  <a:pt x="464276" y="784907"/>
                  <a:pt x="464276" y="765465"/>
                </a:cubicBezTo>
                <a:cubicBezTo>
                  <a:pt x="465180" y="700810"/>
                  <a:pt x="464728" y="635702"/>
                  <a:pt x="465180" y="571047"/>
                </a:cubicBezTo>
                <a:cubicBezTo>
                  <a:pt x="465180" y="543014"/>
                  <a:pt x="464276" y="542110"/>
                  <a:pt x="435339" y="542110"/>
                </a:cubicBezTo>
                <a:cubicBezTo>
                  <a:pt x="402333" y="542110"/>
                  <a:pt x="368875" y="542110"/>
                  <a:pt x="335869" y="542110"/>
                </a:cubicBezTo>
                <a:cubicBezTo>
                  <a:pt x="306480" y="542110"/>
                  <a:pt x="306028" y="542562"/>
                  <a:pt x="306028" y="573307"/>
                </a:cubicBezTo>
                <a:cubicBezTo>
                  <a:pt x="306028" y="637511"/>
                  <a:pt x="305576" y="701262"/>
                  <a:pt x="306480" y="765465"/>
                </a:cubicBezTo>
                <a:cubicBezTo>
                  <a:pt x="306932" y="785359"/>
                  <a:pt x="299698" y="791689"/>
                  <a:pt x="280256" y="791689"/>
                </a:cubicBezTo>
                <a:cubicBezTo>
                  <a:pt x="221479" y="790784"/>
                  <a:pt x="162701" y="790784"/>
                  <a:pt x="103924" y="791689"/>
                </a:cubicBezTo>
                <a:cubicBezTo>
                  <a:pt x="84482" y="792141"/>
                  <a:pt x="77248" y="785811"/>
                  <a:pt x="77700" y="765917"/>
                </a:cubicBezTo>
                <a:cubicBezTo>
                  <a:pt x="79056" y="726129"/>
                  <a:pt x="78152" y="685889"/>
                  <a:pt x="78152" y="646101"/>
                </a:cubicBezTo>
                <a:cubicBezTo>
                  <a:pt x="78604" y="645197"/>
                  <a:pt x="79056" y="645197"/>
                  <a:pt x="79056" y="645197"/>
                </a:cubicBezTo>
                <a:cubicBezTo>
                  <a:pt x="79056" y="604505"/>
                  <a:pt x="78152" y="563813"/>
                  <a:pt x="79508" y="523120"/>
                </a:cubicBezTo>
                <a:cubicBezTo>
                  <a:pt x="79961" y="513173"/>
                  <a:pt x="84934" y="500966"/>
                  <a:pt x="91716" y="493732"/>
                </a:cubicBezTo>
                <a:cubicBezTo>
                  <a:pt x="182143" y="401948"/>
                  <a:pt x="273474" y="311069"/>
                  <a:pt x="364354" y="219737"/>
                </a:cubicBezTo>
                <a:cubicBezTo>
                  <a:pt x="370232" y="213859"/>
                  <a:pt x="374979" y="210695"/>
                  <a:pt x="379783" y="210525"/>
                </a:cubicBezTo>
                <a:close/>
                <a:moveTo>
                  <a:pt x="573693" y="99922"/>
                </a:moveTo>
                <a:cubicBezTo>
                  <a:pt x="598560" y="100826"/>
                  <a:pt x="623427" y="99018"/>
                  <a:pt x="648295" y="100826"/>
                </a:cubicBezTo>
                <a:cubicBezTo>
                  <a:pt x="654173" y="101279"/>
                  <a:pt x="664120" y="110321"/>
                  <a:pt x="664120" y="115747"/>
                </a:cubicBezTo>
                <a:cubicBezTo>
                  <a:pt x="665476" y="187184"/>
                  <a:pt x="665476" y="258622"/>
                  <a:pt x="665928" y="330511"/>
                </a:cubicBezTo>
                <a:cubicBezTo>
                  <a:pt x="665928" y="332320"/>
                  <a:pt x="664120" y="334128"/>
                  <a:pt x="661407" y="340458"/>
                </a:cubicBezTo>
                <a:cubicBezTo>
                  <a:pt x="626140" y="305192"/>
                  <a:pt x="593134" y="272186"/>
                  <a:pt x="561033" y="238728"/>
                </a:cubicBezTo>
                <a:cubicBezTo>
                  <a:pt x="555607" y="232850"/>
                  <a:pt x="552894" y="222451"/>
                  <a:pt x="552442" y="213860"/>
                </a:cubicBezTo>
                <a:cubicBezTo>
                  <a:pt x="551538" y="183115"/>
                  <a:pt x="552442" y="151918"/>
                  <a:pt x="551990" y="121173"/>
                </a:cubicBezTo>
                <a:cubicBezTo>
                  <a:pt x="551990" y="106252"/>
                  <a:pt x="557868" y="99470"/>
                  <a:pt x="573693" y="99922"/>
                </a:cubicBezTo>
                <a:close/>
                <a:moveTo>
                  <a:pt x="379727" y="99470"/>
                </a:moveTo>
                <a:cubicBezTo>
                  <a:pt x="387413" y="105800"/>
                  <a:pt x="394647" y="110773"/>
                  <a:pt x="400977" y="117103"/>
                </a:cubicBezTo>
                <a:cubicBezTo>
                  <a:pt x="495021" y="210695"/>
                  <a:pt x="588613" y="304287"/>
                  <a:pt x="682205" y="397879"/>
                </a:cubicBezTo>
                <a:cubicBezTo>
                  <a:pt x="703908" y="419582"/>
                  <a:pt x="726515" y="440832"/>
                  <a:pt x="747765" y="463439"/>
                </a:cubicBezTo>
                <a:cubicBezTo>
                  <a:pt x="757260" y="473386"/>
                  <a:pt x="777154" y="481524"/>
                  <a:pt x="756356" y="500514"/>
                </a:cubicBezTo>
                <a:cubicBezTo>
                  <a:pt x="731488" y="523121"/>
                  <a:pt x="731940" y="524025"/>
                  <a:pt x="709786" y="501870"/>
                </a:cubicBezTo>
                <a:cubicBezTo>
                  <a:pt x="632923" y="425007"/>
                  <a:pt x="556512" y="348144"/>
                  <a:pt x="480101" y="271734"/>
                </a:cubicBezTo>
                <a:cubicBezTo>
                  <a:pt x="450712" y="242345"/>
                  <a:pt x="420871" y="213860"/>
                  <a:pt x="392387" y="183567"/>
                </a:cubicBezTo>
                <a:cubicBezTo>
                  <a:pt x="380179" y="170907"/>
                  <a:pt x="373849" y="177689"/>
                  <a:pt x="365259" y="186732"/>
                </a:cubicBezTo>
                <a:cubicBezTo>
                  <a:pt x="275736" y="277159"/>
                  <a:pt x="186213" y="367586"/>
                  <a:pt x="96238" y="457561"/>
                </a:cubicBezTo>
                <a:cubicBezTo>
                  <a:pt x="78153" y="475647"/>
                  <a:pt x="59615" y="493280"/>
                  <a:pt x="42434" y="512270"/>
                </a:cubicBezTo>
                <a:cubicBezTo>
                  <a:pt x="33843" y="521764"/>
                  <a:pt x="26609" y="522669"/>
                  <a:pt x="18019" y="513174"/>
                </a:cubicBezTo>
                <a:cubicBezTo>
                  <a:pt x="13045" y="507748"/>
                  <a:pt x="5359" y="503227"/>
                  <a:pt x="2646" y="496897"/>
                </a:cubicBezTo>
                <a:cubicBezTo>
                  <a:pt x="-67" y="490115"/>
                  <a:pt x="-1423" y="479264"/>
                  <a:pt x="2194" y="474742"/>
                </a:cubicBezTo>
                <a:cubicBezTo>
                  <a:pt x="12593" y="461178"/>
                  <a:pt x="26157" y="449875"/>
                  <a:pt x="38365" y="437667"/>
                </a:cubicBezTo>
                <a:cubicBezTo>
                  <a:pt x="145069" y="331415"/>
                  <a:pt x="251320" y="224712"/>
                  <a:pt x="358024" y="118460"/>
                </a:cubicBezTo>
                <a:cubicBezTo>
                  <a:pt x="364806" y="112130"/>
                  <a:pt x="371588" y="106704"/>
                  <a:pt x="379727" y="99470"/>
                </a:cubicBezTo>
                <a:close/>
                <a:moveTo>
                  <a:pt x="589518" y="0"/>
                </a:moveTo>
                <a:cubicBezTo>
                  <a:pt x="596300" y="452"/>
                  <a:pt x="603082" y="452"/>
                  <a:pt x="609864" y="452"/>
                </a:cubicBezTo>
                <a:cubicBezTo>
                  <a:pt x="628401" y="452"/>
                  <a:pt x="647391" y="-904"/>
                  <a:pt x="665928" y="1356"/>
                </a:cubicBezTo>
                <a:cubicBezTo>
                  <a:pt x="671806" y="1809"/>
                  <a:pt x="676780" y="11303"/>
                  <a:pt x="682205" y="16729"/>
                </a:cubicBezTo>
                <a:cubicBezTo>
                  <a:pt x="682657" y="17181"/>
                  <a:pt x="682205" y="18085"/>
                  <a:pt x="682205" y="18990"/>
                </a:cubicBezTo>
                <a:cubicBezTo>
                  <a:pt x="680397" y="82741"/>
                  <a:pt x="693057" y="74150"/>
                  <a:pt x="628401" y="74602"/>
                </a:cubicBezTo>
                <a:cubicBezTo>
                  <a:pt x="604438" y="75055"/>
                  <a:pt x="580475" y="74150"/>
                  <a:pt x="556512" y="74602"/>
                </a:cubicBezTo>
                <a:cubicBezTo>
                  <a:pt x="542043" y="75055"/>
                  <a:pt x="537070" y="69177"/>
                  <a:pt x="537070" y="54256"/>
                </a:cubicBezTo>
                <a:cubicBezTo>
                  <a:pt x="536618" y="452"/>
                  <a:pt x="536166" y="452"/>
                  <a:pt x="589518" y="0"/>
                </a:cubicBezTo>
                <a:close/>
              </a:path>
            </a:pathLst>
          </a:custGeom>
          <a:solidFill>
            <a:schemeClr val="bg1"/>
          </a:solidFill>
          <a:ln w="4516" cap="flat">
            <a:noFill/>
            <a:prstDash val="solid"/>
            <a:miter/>
          </a:ln>
        </p:spPr>
        <p:txBody>
          <a:bodyPr rtlCol="0" anchor="ctr"/>
          <a:lstStyle/>
          <a:p>
            <a:endParaRPr lang="en-US" dirty="0"/>
          </a:p>
        </p:txBody>
      </p:sp>
    </p:spTree>
    <p:extLst>
      <p:ext uri="{BB962C8B-B14F-4D97-AF65-F5344CB8AC3E}">
        <p14:creationId xmlns:p14="http://schemas.microsoft.com/office/powerpoint/2010/main" val="68981663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09E1414-5B3E-48C0-B102-B07ACDEBEFE9}"/>
              </a:ext>
            </a:extLst>
          </p:cNvPr>
          <p:cNvSpPr txBox="1"/>
          <p:nvPr/>
        </p:nvSpPr>
        <p:spPr>
          <a:xfrm>
            <a:off x="4782398" y="353930"/>
            <a:ext cx="6557993" cy="923330"/>
          </a:xfrm>
          <a:prstGeom prst="rect">
            <a:avLst/>
          </a:prstGeom>
          <a:noFill/>
        </p:spPr>
        <p:txBody>
          <a:bodyPr wrap="square" rtlCol="0" anchor="ctr">
            <a:spAutoFit/>
          </a:bodyPr>
          <a:lstStyle/>
          <a:p>
            <a:r>
              <a:rPr lang="en-US" altLang="ko-KR" sz="5400" dirty="0">
                <a:solidFill>
                  <a:schemeClr val="bg1"/>
                </a:solidFill>
                <a:cs typeface="Arial" pitchFamily="34" charset="0"/>
              </a:rPr>
              <a:t>Columns Style</a:t>
            </a:r>
            <a:endParaRPr lang="ko-KR" altLang="en-US" sz="5400" dirty="0">
              <a:solidFill>
                <a:schemeClr val="bg1"/>
              </a:solidFill>
              <a:cs typeface="Arial" pitchFamily="34" charset="0"/>
            </a:endParaRPr>
          </a:p>
        </p:txBody>
      </p:sp>
      <p:sp>
        <p:nvSpPr>
          <p:cNvPr id="5" name="TextBox 4">
            <a:extLst>
              <a:ext uri="{FF2B5EF4-FFF2-40B4-BE49-F238E27FC236}">
                <a16:creationId xmlns:a16="http://schemas.microsoft.com/office/drawing/2014/main" id="{FA004333-85FD-4087-8654-BEA5F47EF37A}"/>
              </a:ext>
            </a:extLst>
          </p:cNvPr>
          <p:cNvSpPr txBox="1"/>
          <p:nvPr/>
        </p:nvSpPr>
        <p:spPr>
          <a:xfrm>
            <a:off x="4806474" y="1233974"/>
            <a:ext cx="6528275" cy="461665"/>
          </a:xfrm>
          <a:prstGeom prst="rect">
            <a:avLst/>
          </a:prstGeom>
          <a:noFill/>
        </p:spPr>
        <p:txBody>
          <a:bodyPr wrap="square" rtlCol="0">
            <a:spAutoFit/>
          </a:bodyPr>
          <a:lstStyle/>
          <a:p>
            <a:r>
              <a:rPr lang="en-US" altLang="ko-KR" sz="1200" dirty="0">
                <a:solidFill>
                  <a:schemeClr val="bg1"/>
                </a:solidFill>
                <a:cs typeface="Arial" pitchFamily="34" charset="0"/>
              </a:rPr>
              <a:t>Get a modern PowerPoint  Presentation that is beautifully designed. </a:t>
            </a:r>
            <a:r>
              <a:rPr lang="en-US" altLang="ko-KR" sz="1200" dirty="0">
                <a:solidFill>
                  <a:schemeClr val="bg1"/>
                </a:solidFill>
                <a:ea typeface="FZShuTi" pitchFamily="2" charset="-122"/>
                <a:cs typeface="Arial" pitchFamily="34" charset="0"/>
              </a:rPr>
              <a:t>I hope and I believe that this Template will your Time.</a:t>
            </a:r>
            <a:endParaRPr lang="en-US" altLang="ko-KR" sz="1200" dirty="0">
              <a:solidFill>
                <a:schemeClr val="bg1"/>
              </a:solidFill>
              <a:cs typeface="Arial" pitchFamily="34" charset="0"/>
            </a:endParaRPr>
          </a:p>
        </p:txBody>
      </p:sp>
      <p:grpSp>
        <p:nvGrpSpPr>
          <p:cNvPr id="6" name="그룹 3">
            <a:extLst>
              <a:ext uri="{FF2B5EF4-FFF2-40B4-BE49-F238E27FC236}">
                <a16:creationId xmlns:a16="http://schemas.microsoft.com/office/drawing/2014/main" id="{D128CFC2-D11A-48C3-9791-EDCEE32ADFB1}"/>
              </a:ext>
            </a:extLst>
          </p:cNvPr>
          <p:cNvGrpSpPr/>
          <p:nvPr/>
        </p:nvGrpSpPr>
        <p:grpSpPr>
          <a:xfrm>
            <a:off x="8613783" y="2003401"/>
            <a:ext cx="2930518" cy="4127141"/>
            <a:chOff x="4871865" y="1777141"/>
            <a:chExt cx="3630109" cy="4127141"/>
          </a:xfrm>
        </p:grpSpPr>
        <p:sp>
          <p:nvSpPr>
            <p:cNvPr id="7" name="TextBox 6">
              <a:extLst>
                <a:ext uri="{FF2B5EF4-FFF2-40B4-BE49-F238E27FC236}">
                  <a16:creationId xmlns:a16="http://schemas.microsoft.com/office/drawing/2014/main" id="{6508EE80-08B6-4C78-BE64-73AA11CEEAC5}"/>
                </a:ext>
              </a:extLst>
            </p:cNvPr>
            <p:cNvSpPr txBox="1"/>
            <p:nvPr/>
          </p:nvSpPr>
          <p:spPr>
            <a:xfrm>
              <a:off x="4871866" y="2118630"/>
              <a:ext cx="3630108" cy="3785652"/>
            </a:xfrm>
            <a:prstGeom prst="rect">
              <a:avLst/>
            </a:prstGeom>
            <a:noFill/>
          </p:spPr>
          <p:txBody>
            <a:bodyPr wrap="square" rtlCol="0">
              <a:spAutoFit/>
            </a:bodyPr>
            <a:lstStyle/>
            <a:p>
              <a:r>
                <a:rPr lang="en-US" altLang="ko-KR" sz="1200" dirty="0">
                  <a:solidFill>
                    <a:schemeClr val="bg1"/>
                  </a:solidFill>
                  <a:cs typeface="Arial" pitchFamily="34" charset="0"/>
                </a:rPr>
                <a:t>Example Text : Get a modern PowerPoint  Presentation that is beautifully designed. I hope and I believe that this Template will your Time, Money and Reputation. Easy to change colors, photos and Text. Get a modern PowerPoint  Presentation that is beautifully designed. I hope and I believe that this Template will your Time, Money and Reputation. Easy to change colors, photos and Text. Get a modern PowerPoint  Presentation that is beautifully designed. </a:t>
              </a:r>
            </a:p>
            <a:p>
              <a:endParaRPr lang="en-US" altLang="ko-KR" sz="1200" dirty="0">
                <a:solidFill>
                  <a:schemeClr val="bg1"/>
                </a:solidFill>
                <a:cs typeface="Arial" pitchFamily="34" charset="0"/>
              </a:endParaRPr>
            </a:p>
            <a:p>
              <a:r>
                <a:rPr lang="en-US" altLang="ko-KR" sz="1200" dirty="0">
                  <a:solidFill>
                    <a:schemeClr val="bg1"/>
                  </a:solidFill>
                  <a:cs typeface="Arial" pitchFamily="34" charset="0"/>
                </a:rPr>
                <a:t>Example Text : Get a modern PowerPoint  Presentation that is beautifully designed. I hope and I believe that this Template will your Time, Money and Reputation. Easy to change colors, photos and Text.</a:t>
              </a:r>
            </a:p>
          </p:txBody>
        </p:sp>
        <p:sp>
          <p:nvSpPr>
            <p:cNvPr id="8" name="TextBox 7">
              <a:extLst>
                <a:ext uri="{FF2B5EF4-FFF2-40B4-BE49-F238E27FC236}">
                  <a16:creationId xmlns:a16="http://schemas.microsoft.com/office/drawing/2014/main" id="{5BF8DB44-2B82-4178-BEE4-268BE2F32339}"/>
                </a:ext>
              </a:extLst>
            </p:cNvPr>
            <p:cNvSpPr txBox="1"/>
            <p:nvPr/>
          </p:nvSpPr>
          <p:spPr>
            <a:xfrm>
              <a:off x="4871865" y="1777141"/>
              <a:ext cx="3630108" cy="307777"/>
            </a:xfrm>
            <a:prstGeom prst="rect">
              <a:avLst/>
            </a:prstGeom>
            <a:noFill/>
          </p:spPr>
          <p:txBody>
            <a:bodyPr wrap="square" rtlCol="0">
              <a:spAutoFit/>
            </a:bodyPr>
            <a:lstStyle/>
            <a:p>
              <a:r>
                <a:rPr lang="en-US" altLang="ko-KR" sz="1400" b="1" dirty="0">
                  <a:solidFill>
                    <a:schemeClr val="accent2"/>
                  </a:solidFill>
                  <a:cs typeface="Arial" pitchFamily="34" charset="0"/>
                </a:rPr>
                <a:t>Contents B </a:t>
              </a:r>
              <a:endParaRPr lang="ko-KR" altLang="en-US" sz="1400" b="1" dirty="0">
                <a:solidFill>
                  <a:schemeClr val="accent2"/>
                </a:solidFill>
                <a:cs typeface="Arial" pitchFamily="34" charset="0"/>
              </a:endParaRPr>
            </a:p>
          </p:txBody>
        </p:sp>
      </p:grpSp>
      <p:grpSp>
        <p:nvGrpSpPr>
          <p:cNvPr id="9" name="그룹 2">
            <a:extLst>
              <a:ext uri="{FF2B5EF4-FFF2-40B4-BE49-F238E27FC236}">
                <a16:creationId xmlns:a16="http://schemas.microsoft.com/office/drawing/2014/main" id="{C711ACAD-DB82-4D86-B6BA-6452DFC45BDF}"/>
              </a:ext>
            </a:extLst>
          </p:cNvPr>
          <p:cNvGrpSpPr/>
          <p:nvPr/>
        </p:nvGrpSpPr>
        <p:grpSpPr>
          <a:xfrm>
            <a:off x="4908061" y="2003401"/>
            <a:ext cx="2930517" cy="4122003"/>
            <a:chOff x="822207" y="1777142"/>
            <a:chExt cx="3630108" cy="4122003"/>
          </a:xfrm>
        </p:grpSpPr>
        <p:sp>
          <p:nvSpPr>
            <p:cNvPr id="10" name="TextBox 9">
              <a:extLst>
                <a:ext uri="{FF2B5EF4-FFF2-40B4-BE49-F238E27FC236}">
                  <a16:creationId xmlns:a16="http://schemas.microsoft.com/office/drawing/2014/main" id="{C3534D86-38C6-4B49-B54D-3ECCB626E8BC}"/>
                </a:ext>
              </a:extLst>
            </p:cNvPr>
            <p:cNvSpPr txBox="1"/>
            <p:nvPr/>
          </p:nvSpPr>
          <p:spPr>
            <a:xfrm>
              <a:off x="822207" y="1777142"/>
              <a:ext cx="3630108" cy="307777"/>
            </a:xfrm>
            <a:prstGeom prst="rect">
              <a:avLst/>
            </a:prstGeom>
            <a:noFill/>
          </p:spPr>
          <p:txBody>
            <a:bodyPr wrap="square" rtlCol="0">
              <a:spAutoFit/>
            </a:bodyPr>
            <a:lstStyle/>
            <a:p>
              <a:r>
                <a:rPr lang="en-US" altLang="ko-KR" sz="1400" b="1" dirty="0">
                  <a:solidFill>
                    <a:schemeClr val="accent2"/>
                  </a:solidFill>
                  <a:cs typeface="Arial" pitchFamily="34" charset="0"/>
                </a:rPr>
                <a:t>Contents A </a:t>
              </a:r>
              <a:endParaRPr lang="ko-KR" altLang="en-US" sz="1400" b="1" dirty="0">
                <a:solidFill>
                  <a:schemeClr val="accent2"/>
                </a:solidFill>
                <a:cs typeface="Arial" pitchFamily="34" charset="0"/>
              </a:endParaRPr>
            </a:p>
          </p:txBody>
        </p:sp>
        <p:sp>
          <p:nvSpPr>
            <p:cNvPr id="11" name="TextBox 10">
              <a:extLst>
                <a:ext uri="{FF2B5EF4-FFF2-40B4-BE49-F238E27FC236}">
                  <a16:creationId xmlns:a16="http://schemas.microsoft.com/office/drawing/2014/main" id="{AEAC0F24-3FA3-4F3C-82B9-005AF0B60D21}"/>
                </a:ext>
              </a:extLst>
            </p:cNvPr>
            <p:cNvSpPr txBox="1"/>
            <p:nvPr/>
          </p:nvSpPr>
          <p:spPr>
            <a:xfrm>
              <a:off x="822207" y="2113493"/>
              <a:ext cx="3630108" cy="3785652"/>
            </a:xfrm>
            <a:prstGeom prst="rect">
              <a:avLst/>
            </a:prstGeom>
            <a:noFill/>
          </p:spPr>
          <p:txBody>
            <a:bodyPr wrap="square" rtlCol="0">
              <a:spAutoFit/>
            </a:bodyPr>
            <a:lstStyle/>
            <a:p>
              <a:r>
                <a:rPr lang="en-US" altLang="ko-KR" sz="1200" dirty="0">
                  <a:solidFill>
                    <a:schemeClr val="bg1"/>
                  </a:solidFill>
                  <a:cs typeface="Arial" pitchFamily="34" charset="0"/>
                </a:rPr>
                <a:t>Example Text : Get a modern PowerPoint  Presentation that is beautifully designed. I hope and I believe that this Template will your Time, Money and Reputation. Easy to change colors, photos and Text. Get a modern PowerPoint  Presentation that is beautifully designed. I hope and I believe that this Template will your Time, Money and Reputation. Easy to change colors, photos and Text. Get a modern PowerPoint  Presentation that is beautifully designed. </a:t>
              </a:r>
            </a:p>
            <a:p>
              <a:endParaRPr lang="en-US" altLang="ko-KR" sz="1200" dirty="0">
                <a:solidFill>
                  <a:schemeClr val="bg1"/>
                </a:solidFill>
                <a:cs typeface="Arial" pitchFamily="34" charset="0"/>
              </a:endParaRPr>
            </a:p>
            <a:p>
              <a:r>
                <a:rPr lang="en-US" altLang="ko-KR" sz="1200" dirty="0">
                  <a:solidFill>
                    <a:schemeClr val="bg1"/>
                  </a:solidFill>
                  <a:cs typeface="Arial" pitchFamily="34" charset="0"/>
                </a:rPr>
                <a:t>Example Text : Get a modern PowerPoint  Presentation that is beautifully designed. I hope and I believe that this Template will your Time, Money and Reputation. Easy to change colors, photos and Text.</a:t>
              </a:r>
            </a:p>
          </p:txBody>
        </p:sp>
      </p:grpSp>
    </p:spTree>
    <p:extLst>
      <p:ext uri="{BB962C8B-B14F-4D97-AF65-F5344CB8AC3E}">
        <p14:creationId xmlns:p14="http://schemas.microsoft.com/office/powerpoint/2010/main" val="417915349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DF8EF26-7AD5-4E7F-95B3-9A57CF80C483}"/>
              </a:ext>
            </a:extLst>
          </p:cNvPr>
          <p:cNvSpPr txBox="1"/>
          <p:nvPr/>
        </p:nvSpPr>
        <p:spPr>
          <a:xfrm>
            <a:off x="1" y="4728469"/>
            <a:ext cx="12191999" cy="1015663"/>
          </a:xfrm>
          <a:prstGeom prst="rect">
            <a:avLst/>
          </a:prstGeom>
          <a:noFill/>
        </p:spPr>
        <p:txBody>
          <a:bodyPr wrap="square" rtlCol="0" anchor="ctr">
            <a:spAutoFit/>
          </a:bodyPr>
          <a:lstStyle/>
          <a:p>
            <a:pPr algn="ctr"/>
            <a:r>
              <a:rPr lang="en-US" altLang="ko-KR" sz="6000" dirty="0">
                <a:solidFill>
                  <a:schemeClr val="bg1"/>
                </a:solidFill>
                <a:cs typeface="Arial" pitchFamily="34" charset="0"/>
              </a:rPr>
              <a:t>THANK YOU</a:t>
            </a:r>
            <a:endParaRPr lang="ko-KR" altLang="en-US" sz="6000" dirty="0">
              <a:solidFill>
                <a:schemeClr val="bg1"/>
              </a:solidFill>
              <a:cs typeface="Arial" pitchFamily="34" charset="0"/>
            </a:endParaRPr>
          </a:p>
        </p:txBody>
      </p:sp>
      <p:sp>
        <p:nvSpPr>
          <p:cNvPr id="5" name="TextBox 4">
            <a:extLst>
              <a:ext uri="{FF2B5EF4-FFF2-40B4-BE49-F238E27FC236}">
                <a16:creationId xmlns:a16="http://schemas.microsoft.com/office/drawing/2014/main" id="{BADEB2CA-D11F-4CA5-BC5A-6C38FF4BF392}"/>
              </a:ext>
            </a:extLst>
          </p:cNvPr>
          <p:cNvSpPr txBox="1"/>
          <p:nvPr/>
        </p:nvSpPr>
        <p:spPr>
          <a:xfrm>
            <a:off x="51" y="5667800"/>
            <a:ext cx="12191852" cy="379656"/>
          </a:xfrm>
          <a:prstGeom prst="rect">
            <a:avLst/>
          </a:prstGeom>
          <a:noFill/>
        </p:spPr>
        <p:txBody>
          <a:bodyPr wrap="square" rtlCol="0" anchor="ctr">
            <a:spAutoFit/>
          </a:bodyPr>
          <a:lstStyle/>
          <a:p>
            <a:pPr algn="ctr"/>
            <a:r>
              <a:rPr lang="en-US" altLang="ko-KR" sz="1867" dirty="0">
                <a:solidFill>
                  <a:schemeClr val="bg1"/>
                </a:solidFill>
                <a:cs typeface="Arial" pitchFamily="34" charset="0"/>
              </a:rPr>
              <a:t>Insert the Subtitle of Your Presentation</a:t>
            </a:r>
            <a:endParaRPr lang="ko-KR" altLang="en-US" sz="1867" dirty="0">
              <a:solidFill>
                <a:schemeClr val="bg1"/>
              </a:solidFill>
              <a:cs typeface="Arial" pitchFamily="34" charset="0"/>
            </a:endParaRPr>
          </a:p>
        </p:txBody>
      </p:sp>
    </p:spTree>
    <p:extLst>
      <p:ext uri="{BB962C8B-B14F-4D97-AF65-F5344CB8AC3E}">
        <p14:creationId xmlns:p14="http://schemas.microsoft.com/office/powerpoint/2010/main" val="82165651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F009C79-8591-4A58-A9F5-FA2E249DFF61}"/>
              </a:ext>
            </a:extLst>
          </p:cNvPr>
          <p:cNvSpPr>
            <a:spLocks noGrp="1"/>
          </p:cNvSpPr>
          <p:nvPr>
            <p:ph type="body" sz="quarter" idx="10"/>
          </p:nvPr>
        </p:nvSpPr>
        <p:spPr/>
        <p:txBody>
          <a:bodyPr/>
          <a:lstStyle/>
          <a:p>
            <a:r>
              <a:rPr lang="en-US" dirty="0"/>
              <a:t>Fully Editable Shapes</a:t>
            </a:r>
          </a:p>
        </p:txBody>
      </p:sp>
      <p:grpSp>
        <p:nvGrpSpPr>
          <p:cNvPr id="28" name="Group 27">
            <a:extLst>
              <a:ext uri="{FF2B5EF4-FFF2-40B4-BE49-F238E27FC236}">
                <a16:creationId xmlns:a16="http://schemas.microsoft.com/office/drawing/2014/main" id="{032A79F6-503F-4630-B870-60482717FCFD}"/>
              </a:ext>
            </a:extLst>
          </p:cNvPr>
          <p:cNvGrpSpPr/>
          <p:nvPr/>
        </p:nvGrpSpPr>
        <p:grpSpPr>
          <a:xfrm flipH="1">
            <a:off x="8978211" y="706442"/>
            <a:ext cx="2998464" cy="3234526"/>
            <a:chOff x="3175" y="1588"/>
            <a:chExt cx="4408488" cy="4755557"/>
          </a:xfrm>
          <a:solidFill>
            <a:schemeClr val="accent6"/>
          </a:solidFill>
        </p:grpSpPr>
        <p:sp>
          <p:nvSpPr>
            <p:cNvPr id="29" name="Rectangle 5">
              <a:extLst>
                <a:ext uri="{FF2B5EF4-FFF2-40B4-BE49-F238E27FC236}">
                  <a16:creationId xmlns:a16="http://schemas.microsoft.com/office/drawing/2014/main" id="{B6C1C9E0-DC47-4976-80CA-99BBEA2BC67E}"/>
                </a:ext>
              </a:extLst>
            </p:cNvPr>
            <p:cNvSpPr>
              <a:spLocks noChangeArrowheads="1"/>
            </p:cNvSpPr>
            <p:nvPr/>
          </p:nvSpPr>
          <p:spPr bwMode="auto">
            <a:xfrm>
              <a:off x="1106488" y="3094038"/>
              <a:ext cx="98425" cy="13366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Rectangle 6">
              <a:extLst>
                <a:ext uri="{FF2B5EF4-FFF2-40B4-BE49-F238E27FC236}">
                  <a16:creationId xmlns:a16="http://schemas.microsoft.com/office/drawing/2014/main" id="{C060A926-50B2-4835-B746-7F4120BD4E9C}"/>
                </a:ext>
              </a:extLst>
            </p:cNvPr>
            <p:cNvSpPr>
              <a:spLocks noChangeArrowheads="1"/>
            </p:cNvSpPr>
            <p:nvPr/>
          </p:nvSpPr>
          <p:spPr bwMode="auto">
            <a:xfrm>
              <a:off x="1450975" y="3094038"/>
              <a:ext cx="85725" cy="13366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Rectangle 7">
              <a:extLst>
                <a:ext uri="{FF2B5EF4-FFF2-40B4-BE49-F238E27FC236}">
                  <a16:creationId xmlns:a16="http://schemas.microsoft.com/office/drawing/2014/main" id="{6F1F895F-5271-4885-A7E4-4BEAA4E2D45B}"/>
                </a:ext>
              </a:extLst>
            </p:cNvPr>
            <p:cNvSpPr>
              <a:spLocks noChangeArrowheads="1"/>
            </p:cNvSpPr>
            <p:nvPr/>
          </p:nvSpPr>
          <p:spPr bwMode="auto">
            <a:xfrm>
              <a:off x="1147763" y="3148013"/>
              <a:ext cx="357188" cy="635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8">
              <a:extLst>
                <a:ext uri="{FF2B5EF4-FFF2-40B4-BE49-F238E27FC236}">
                  <a16:creationId xmlns:a16="http://schemas.microsoft.com/office/drawing/2014/main" id="{5FD99865-3763-439B-B5DE-43817B47C0F2}"/>
                </a:ext>
              </a:extLst>
            </p:cNvPr>
            <p:cNvSpPr>
              <a:spLocks/>
            </p:cNvSpPr>
            <p:nvPr/>
          </p:nvSpPr>
          <p:spPr bwMode="auto">
            <a:xfrm>
              <a:off x="1173163" y="3176588"/>
              <a:ext cx="306388" cy="306387"/>
            </a:xfrm>
            <a:custGeom>
              <a:avLst/>
              <a:gdLst>
                <a:gd name="T0" fmla="*/ 175 w 193"/>
                <a:gd name="T1" fmla="*/ 193 h 193"/>
                <a:gd name="T2" fmla="*/ 0 w 193"/>
                <a:gd name="T3" fmla="*/ 18 h 193"/>
                <a:gd name="T4" fmla="*/ 18 w 193"/>
                <a:gd name="T5" fmla="*/ 0 h 193"/>
                <a:gd name="T6" fmla="*/ 193 w 193"/>
                <a:gd name="T7" fmla="*/ 175 h 193"/>
                <a:gd name="T8" fmla="*/ 175 w 193"/>
                <a:gd name="T9" fmla="*/ 193 h 193"/>
              </a:gdLst>
              <a:ahLst/>
              <a:cxnLst>
                <a:cxn ang="0">
                  <a:pos x="T0" y="T1"/>
                </a:cxn>
                <a:cxn ang="0">
                  <a:pos x="T2" y="T3"/>
                </a:cxn>
                <a:cxn ang="0">
                  <a:pos x="T4" y="T5"/>
                </a:cxn>
                <a:cxn ang="0">
                  <a:pos x="T6" y="T7"/>
                </a:cxn>
                <a:cxn ang="0">
                  <a:pos x="T8" y="T9"/>
                </a:cxn>
              </a:cxnLst>
              <a:rect l="0" t="0" r="r" b="b"/>
              <a:pathLst>
                <a:path w="193" h="193">
                  <a:moveTo>
                    <a:pt x="175" y="193"/>
                  </a:moveTo>
                  <a:lnTo>
                    <a:pt x="0" y="18"/>
                  </a:lnTo>
                  <a:lnTo>
                    <a:pt x="18" y="0"/>
                  </a:lnTo>
                  <a:lnTo>
                    <a:pt x="193" y="175"/>
                  </a:lnTo>
                  <a:lnTo>
                    <a:pt x="175" y="19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9">
              <a:extLst>
                <a:ext uri="{FF2B5EF4-FFF2-40B4-BE49-F238E27FC236}">
                  <a16:creationId xmlns:a16="http://schemas.microsoft.com/office/drawing/2014/main" id="{FE2E9785-25F9-41AE-A561-431E6E6B717A}"/>
                </a:ext>
              </a:extLst>
            </p:cNvPr>
            <p:cNvSpPr>
              <a:spLocks/>
            </p:cNvSpPr>
            <p:nvPr/>
          </p:nvSpPr>
          <p:spPr bwMode="auto">
            <a:xfrm>
              <a:off x="1173163" y="3176588"/>
              <a:ext cx="306388" cy="306387"/>
            </a:xfrm>
            <a:custGeom>
              <a:avLst/>
              <a:gdLst>
                <a:gd name="T0" fmla="*/ 0 w 193"/>
                <a:gd name="T1" fmla="*/ 175 h 193"/>
                <a:gd name="T2" fmla="*/ 175 w 193"/>
                <a:gd name="T3" fmla="*/ 0 h 193"/>
                <a:gd name="T4" fmla="*/ 193 w 193"/>
                <a:gd name="T5" fmla="*/ 18 h 193"/>
                <a:gd name="T6" fmla="*/ 18 w 193"/>
                <a:gd name="T7" fmla="*/ 193 h 193"/>
                <a:gd name="T8" fmla="*/ 0 w 193"/>
                <a:gd name="T9" fmla="*/ 175 h 193"/>
              </a:gdLst>
              <a:ahLst/>
              <a:cxnLst>
                <a:cxn ang="0">
                  <a:pos x="T0" y="T1"/>
                </a:cxn>
                <a:cxn ang="0">
                  <a:pos x="T2" y="T3"/>
                </a:cxn>
                <a:cxn ang="0">
                  <a:pos x="T4" y="T5"/>
                </a:cxn>
                <a:cxn ang="0">
                  <a:pos x="T6" y="T7"/>
                </a:cxn>
                <a:cxn ang="0">
                  <a:pos x="T8" y="T9"/>
                </a:cxn>
              </a:cxnLst>
              <a:rect l="0" t="0" r="r" b="b"/>
              <a:pathLst>
                <a:path w="193" h="193">
                  <a:moveTo>
                    <a:pt x="0" y="175"/>
                  </a:moveTo>
                  <a:lnTo>
                    <a:pt x="175" y="0"/>
                  </a:lnTo>
                  <a:lnTo>
                    <a:pt x="193" y="18"/>
                  </a:lnTo>
                  <a:lnTo>
                    <a:pt x="18" y="193"/>
                  </a:lnTo>
                  <a:lnTo>
                    <a:pt x="0" y="1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Rectangle 10">
              <a:extLst>
                <a:ext uri="{FF2B5EF4-FFF2-40B4-BE49-F238E27FC236}">
                  <a16:creationId xmlns:a16="http://schemas.microsoft.com/office/drawing/2014/main" id="{AC2EA9E3-EFBA-4A1C-B7ED-DED60A405819}"/>
                </a:ext>
              </a:extLst>
            </p:cNvPr>
            <p:cNvSpPr>
              <a:spLocks noChangeArrowheads="1"/>
            </p:cNvSpPr>
            <p:nvPr/>
          </p:nvSpPr>
          <p:spPr bwMode="auto">
            <a:xfrm>
              <a:off x="1147763" y="3441700"/>
              <a:ext cx="357188" cy="635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11">
              <a:extLst>
                <a:ext uri="{FF2B5EF4-FFF2-40B4-BE49-F238E27FC236}">
                  <a16:creationId xmlns:a16="http://schemas.microsoft.com/office/drawing/2014/main" id="{1A68DEB6-3B2B-4A00-8208-D62EA32B276D}"/>
                </a:ext>
              </a:extLst>
            </p:cNvPr>
            <p:cNvSpPr>
              <a:spLocks/>
            </p:cNvSpPr>
            <p:nvPr/>
          </p:nvSpPr>
          <p:spPr bwMode="auto">
            <a:xfrm>
              <a:off x="1173163" y="3470275"/>
              <a:ext cx="306388" cy="304800"/>
            </a:xfrm>
            <a:custGeom>
              <a:avLst/>
              <a:gdLst>
                <a:gd name="T0" fmla="*/ 175 w 193"/>
                <a:gd name="T1" fmla="*/ 192 h 192"/>
                <a:gd name="T2" fmla="*/ 0 w 193"/>
                <a:gd name="T3" fmla="*/ 18 h 192"/>
                <a:gd name="T4" fmla="*/ 18 w 193"/>
                <a:gd name="T5" fmla="*/ 0 h 192"/>
                <a:gd name="T6" fmla="*/ 193 w 193"/>
                <a:gd name="T7" fmla="*/ 174 h 192"/>
                <a:gd name="T8" fmla="*/ 175 w 193"/>
                <a:gd name="T9" fmla="*/ 192 h 192"/>
              </a:gdLst>
              <a:ahLst/>
              <a:cxnLst>
                <a:cxn ang="0">
                  <a:pos x="T0" y="T1"/>
                </a:cxn>
                <a:cxn ang="0">
                  <a:pos x="T2" y="T3"/>
                </a:cxn>
                <a:cxn ang="0">
                  <a:pos x="T4" y="T5"/>
                </a:cxn>
                <a:cxn ang="0">
                  <a:pos x="T6" y="T7"/>
                </a:cxn>
                <a:cxn ang="0">
                  <a:pos x="T8" y="T9"/>
                </a:cxn>
              </a:cxnLst>
              <a:rect l="0" t="0" r="r" b="b"/>
              <a:pathLst>
                <a:path w="193" h="192">
                  <a:moveTo>
                    <a:pt x="175" y="192"/>
                  </a:moveTo>
                  <a:lnTo>
                    <a:pt x="0" y="18"/>
                  </a:lnTo>
                  <a:lnTo>
                    <a:pt x="18" y="0"/>
                  </a:lnTo>
                  <a:lnTo>
                    <a:pt x="193" y="174"/>
                  </a:lnTo>
                  <a:lnTo>
                    <a:pt x="175" y="1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12">
              <a:extLst>
                <a:ext uri="{FF2B5EF4-FFF2-40B4-BE49-F238E27FC236}">
                  <a16:creationId xmlns:a16="http://schemas.microsoft.com/office/drawing/2014/main" id="{6E4B64C9-9790-4E25-A687-44D4CC8E912A}"/>
                </a:ext>
              </a:extLst>
            </p:cNvPr>
            <p:cNvSpPr>
              <a:spLocks/>
            </p:cNvSpPr>
            <p:nvPr/>
          </p:nvSpPr>
          <p:spPr bwMode="auto">
            <a:xfrm>
              <a:off x="1173163" y="3470275"/>
              <a:ext cx="306388" cy="304800"/>
            </a:xfrm>
            <a:custGeom>
              <a:avLst/>
              <a:gdLst>
                <a:gd name="T0" fmla="*/ 0 w 193"/>
                <a:gd name="T1" fmla="*/ 174 h 192"/>
                <a:gd name="T2" fmla="*/ 175 w 193"/>
                <a:gd name="T3" fmla="*/ 0 h 192"/>
                <a:gd name="T4" fmla="*/ 193 w 193"/>
                <a:gd name="T5" fmla="*/ 18 h 192"/>
                <a:gd name="T6" fmla="*/ 18 w 193"/>
                <a:gd name="T7" fmla="*/ 192 h 192"/>
                <a:gd name="T8" fmla="*/ 0 w 193"/>
                <a:gd name="T9" fmla="*/ 174 h 192"/>
              </a:gdLst>
              <a:ahLst/>
              <a:cxnLst>
                <a:cxn ang="0">
                  <a:pos x="T0" y="T1"/>
                </a:cxn>
                <a:cxn ang="0">
                  <a:pos x="T2" y="T3"/>
                </a:cxn>
                <a:cxn ang="0">
                  <a:pos x="T4" y="T5"/>
                </a:cxn>
                <a:cxn ang="0">
                  <a:pos x="T6" y="T7"/>
                </a:cxn>
                <a:cxn ang="0">
                  <a:pos x="T8" y="T9"/>
                </a:cxn>
              </a:cxnLst>
              <a:rect l="0" t="0" r="r" b="b"/>
              <a:pathLst>
                <a:path w="193" h="192">
                  <a:moveTo>
                    <a:pt x="0" y="174"/>
                  </a:moveTo>
                  <a:lnTo>
                    <a:pt x="175" y="0"/>
                  </a:lnTo>
                  <a:lnTo>
                    <a:pt x="193" y="18"/>
                  </a:lnTo>
                  <a:lnTo>
                    <a:pt x="18" y="192"/>
                  </a:lnTo>
                  <a:lnTo>
                    <a:pt x="0" y="1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Rectangle 13">
              <a:extLst>
                <a:ext uri="{FF2B5EF4-FFF2-40B4-BE49-F238E27FC236}">
                  <a16:creationId xmlns:a16="http://schemas.microsoft.com/office/drawing/2014/main" id="{35DCDB59-C0B3-4D69-8023-06FD28FB2CF0}"/>
                </a:ext>
              </a:extLst>
            </p:cNvPr>
            <p:cNvSpPr>
              <a:spLocks noChangeArrowheads="1"/>
            </p:cNvSpPr>
            <p:nvPr/>
          </p:nvSpPr>
          <p:spPr bwMode="auto">
            <a:xfrm>
              <a:off x="1147763" y="3733800"/>
              <a:ext cx="357188" cy="635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14">
              <a:extLst>
                <a:ext uri="{FF2B5EF4-FFF2-40B4-BE49-F238E27FC236}">
                  <a16:creationId xmlns:a16="http://schemas.microsoft.com/office/drawing/2014/main" id="{6EB77681-2D1F-4387-8D00-7C7C6AA17D88}"/>
                </a:ext>
              </a:extLst>
            </p:cNvPr>
            <p:cNvSpPr>
              <a:spLocks/>
            </p:cNvSpPr>
            <p:nvPr/>
          </p:nvSpPr>
          <p:spPr bwMode="auto">
            <a:xfrm>
              <a:off x="1173163" y="3762375"/>
              <a:ext cx="306388" cy="306387"/>
            </a:xfrm>
            <a:custGeom>
              <a:avLst/>
              <a:gdLst>
                <a:gd name="T0" fmla="*/ 175 w 193"/>
                <a:gd name="T1" fmla="*/ 193 h 193"/>
                <a:gd name="T2" fmla="*/ 0 w 193"/>
                <a:gd name="T3" fmla="*/ 18 h 193"/>
                <a:gd name="T4" fmla="*/ 18 w 193"/>
                <a:gd name="T5" fmla="*/ 0 h 193"/>
                <a:gd name="T6" fmla="*/ 193 w 193"/>
                <a:gd name="T7" fmla="*/ 175 h 193"/>
                <a:gd name="T8" fmla="*/ 175 w 193"/>
                <a:gd name="T9" fmla="*/ 193 h 193"/>
              </a:gdLst>
              <a:ahLst/>
              <a:cxnLst>
                <a:cxn ang="0">
                  <a:pos x="T0" y="T1"/>
                </a:cxn>
                <a:cxn ang="0">
                  <a:pos x="T2" y="T3"/>
                </a:cxn>
                <a:cxn ang="0">
                  <a:pos x="T4" y="T5"/>
                </a:cxn>
                <a:cxn ang="0">
                  <a:pos x="T6" y="T7"/>
                </a:cxn>
                <a:cxn ang="0">
                  <a:pos x="T8" y="T9"/>
                </a:cxn>
              </a:cxnLst>
              <a:rect l="0" t="0" r="r" b="b"/>
              <a:pathLst>
                <a:path w="193" h="193">
                  <a:moveTo>
                    <a:pt x="175" y="193"/>
                  </a:moveTo>
                  <a:lnTo>
                    <a:pt x="0" y="18"/>
                  </a:lnTo>
                  <a:lnTo>
                    <a:pt x="18" y="0"/>
                  </a:lnTo>
                  <a:lnTo>
                    <a:pt x="193" y="175"/>
                  </a:lnTo>
                  <a:lnTo>
                    <a:pt x="175" y="19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Freeform 15">
              <a:extLst>
                <a:ext uri="{FF2B5EF4-FFF2-40B4-BE49-F238E27FC236}">
                  <a16:creationId xmlns:a16="http://schemas.microsoft.com/office/drawing/2014/main" id="{4CE48169-A02A-4864-A2AA-40558CBEA441}"/>
                </a:ext>
              </a:extLst>
            </p:cNvPr>
            <p:cNvSpPr>
              <a:spLocks/>
            </p:cNvSpPr>
            <p:nvPr/>
          </p:nvSpPr>
          <p:spPr bwMode="auto">
            <a:xfrm>
              <a:off x="1173163" y="3762375"/>
              <a:ext cx="306388" cy="306387"/>
            </a:xfrm>
            <a:custGeom>
              <a:avLst/>
              <a:gdLst>
                <a:gd name="T0" fmla="*/ 0 w 193"/>
                <a:gd name="T1" fmla="*/ 175 h 193"/>
                <a:gd name="T2" fmla="*/ 175 w 193"/>
                <a:gd name="T3" fmla="*/ 0 h 193"/>
                <a:gd name="T4" fmla="*/ 193 w 193"/>
                <a:gd name="T5" fmla="*/ 18 h 193"/>
                <a:gd name="T6" fmla="*/ 18 w 193"/>
                <a:gd name="T7" fmla="*/ 193 h 193"/>
                <a:gd name="T8" fmla="*/ 0 w 193"/>
                <a:gd name="T9" fmla="*/ 175 h 193"/>
              </a:gdLst>
              <a:ahLst/>
              <a:cxnLst>
                <a:cxn ang="0">
                  <a:pos x="T0" y="T1"/>
                </a:cxn>
                <a:cxn ang="0">
                  <a:pos x="T2" y="T3"/>
                </a:cxn>
                <a:cxn ang="0">
                  <a:pos x="T4" y="T5"/>
                </a:cxn>
                <a:cxn ang="0">
                  <a:pos x="T6" y="T7"/>
                </a:cxn>
                <a:cxn ang="0">
                  <a:pos x="T8" y="T9"/>
                </a:cxn>
              </a:cxnLst>
              <a:rect l="0" t="0" r="r" b="b"/>
              <a:pathLst>
                <a:path w="193" h="193">
                  <a:moveTo>
                    <a:pt x="0" y="175"/>
                  </a:moveTo>
                  <a:lnTo>
                    <a:pt x="175" y="0"/>
                  </a:lnTo>
                  <a:lnTo>
                    <a:pt x="193" y="18"/>
                  </a:lnTo>
                  <a:lnTo>
                    <a:pt x="18" y="193"/>
                  </a:lnTo>
                  <a:lnTo>
                    <a:pt x="0" y="1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Rectangle 16">
              <a:extLst>
                <a:ext uri="{FF2B5EF4-FFF2-40B4-BE49-F238E27FC236}">
                  <a16:creationId xmlns:a16="http://schemas.microsoft.com/office/drawing/2014/main" id="{6572DC21-B913-45B7-8E44-A5BE9BE60007}"/>
                </a:ext>
              </a:extLst>
            </p:cNvPr>
            <p:cNvSpPr>
              <a:spLocks noChangeArrowheads="1"/>
            </p:cNvSpPr>
            <p:nvPr/>
          </p:nvSpPr>
          <p:spPr bwMode="auto">
            <a:xfrm>
              <a:off x="1147763" y="4027488"/>
              <a:ext cx="357188" cy="635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Freeform 17">
              <a:extLst>
                <a:ext uri="{FF2B5EF4-FFF2-40B4-BE49-F238E27FC236}">
                  <a16:creationId xmlns:a16="http://schemas.microsoft.com/office/drawing/2014/main" id="{EBC105F4-62A5-4141-87C6-005D615FB780}"/>
                </a:ext>
              </a:extLst>
            </p:cNvPr>
            <p:cNvSpPr>
              <a:spLocks/>
            </p:cNvSpPr>
            <p:nvPr/>
          </p:nvSpPr>
          <p:spPr bwMode="auto">
            <a:xfrm>
              <a:off x="1173163" y="4056063"/>
              <a:ext cx="306388" cy="304800"/>
            </a:xfrm>
            <a:custGeom>
              <a:avLst/>
              <a:gdLst>
                <a:gd name="T0" fmla="*/ 175 w 193"/>
                <a:gd name="T1" fmla="*/ 192 h 192"/>
                <a:gd name="T2" fmla="*/ 0 w 193"/>
                <a:gd name="T3" fmla="*/ 18 h 192"/>
                <a:gd name="T4" fmla="*/ 18 w 193"/>
                <a:gd name="T5" fmla="*/ 0 h 192"/>
                <a:gd name="T6" fmla="*/ 193 w 193"/>
                <a:gd name="T7" fmla="*/ 174 h 192"/>
                <a:gd name="T8" fmla="*/ 175 w 193"/>
                <a:gd name="T9" fmla="*/ 192 h 192"/>
              </a:gdLst>
              <a:ahLst/>
              <a:cxnLst>
                <a:cxn ang="0">
                  <a:pos x="T0" y="T1"/>
                </a:cxn>
                <a:cxn ang="0">
                  <a:pos x="T2" y="T3"/>
                </a:cxn>
                <a:cxn ang="0">
                  <a:pos x="T4" y="T5"/>
                </a:cxn>
                <a:cxn ang="0">
                  <a:pos x="T6" y="T7"/>
                </a:cxn>
                <a:cxn ang="0">
                  <a:pos x="T8" y="T9"/>
                </a:cxn>
              </a:cxnLst>
              <a:rect l="0" t="0" r="r" b="b"/>
              <a:pathLst>
                <a:path w="193" h="192">
                  <a:moveTo>
                    <a:pt x="175" y="192"/>
                  </a:moveTo>
                  <a:lnTo>
                    <a:pt x="0" y="18"/>
                  </a:lnTo>
                  <a:lnTo>
                    <a:pt x="18" y="0"/>
                  </a:lnTo>
                  <a:lnTo>
                    <a:pt x="193" y="174"/>
                  </a:lnTo>
                  <a:lnTo>
                    <a:pt x="175" y="1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Freeform 18">
              <a:extLst>
                <a:ext uri="{FF2B5EF4-FFF2-40B4-BE49-F238E27FC236}">
                  <a16:creationId xmlns:a16="http://schemas.microsoft.com/office/drawing/2014/main" id="{716E6917-3816-4CDE-B5FC-BDC0A38F804C}"/>
                </a:ext>
              </a:extLst>
            </p:cNvPr>
            <p:cNvSpPr>
              <a:spLocks/>
            </p:cNvSpPr>
            <p:nvPr/>
          </p:nvSpPr>
          <p:spPr bwMode="auto">
            <a:xfrm>
              <a:off x="1173163" y="4056063"/>
              <a:ext cx="306388" cy="304800"/>
            </a:xfrm>
            <a:custGeom>
              <a:avLst/>
              <a:gdLst>
                <a:gd name="T0" fmla="*/ 0 w 193"/>
                <a:gd name="T1" fmla="*/ 174 h 192"/>
                <a:gd name="T2" fmla="*/ 175 w 193"/>
                <a:gd name="T3" fmla="*/ 0 h 192"/>
                <a:gd name="T4" fmla="*/ 193 w 193"/>
                <a:gd name="T5" fmla="*/ 18 h 192"/>
                <a:gd name="T6" fmla="*/ 18 w 193"/>
                <a:gd name="T7" fmla="*/ 192 h 192"/>
                <a:gd name="T8" fmla="*/ 0 w 193"/>
                <a:gd name="T9" fmla="*/ 174 h 192"/>
              </a:gdLst>
              <a:ahLst/>
              <a:cxnLst>
                <a:cxn ang="0">
                  <a:pos x="T0" y="T1"/>
                </a:cxn>
                <a:cxn ang="0">
                  <a:pos x="T2" y="T3"/>
                </a:cxn>
                <a:cxn ang="0">
                  <a:pos x="T4" y="T5"/>
                </a:cxn>
                <a:cxn ang="0">
                  <a:pos x="T6" y="T7"/>
                </a:cxn>
                <a:cxn ang="0">
                  <a:pos x="T8" y="T9"/>
                </a:cxn>
              </a:cxnLst>
              <a:rect l="0" t="0" r="r" b="b"/>
              <a:pathLst>
                <a:path w="193" h="192">
                  <a:moveTo>
                    <a:pt x="0" y="174"/>
                  </a:moveTo>
                  <a:lnTo>
                    <a:pt x="175" y="0"/>
                  </a:lnTo>
                  <a:lnTo>
                    <a:pt x="193" y="18"/>
                  </a:lnTo>
                  <a:lnTo>
                    <a:pt x="18" y="192"/>
                  </a:lnTo>
                  <a:lnTo>
                    <a:pt x="0" y="1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Rectangle 19">
              <a:extLst>
                <a:ext uri="{FF2B5EF4-FFF2-40B4-BE49-F238E27FC236}">
                  <a16:creationId xmlns:a16="http://schemas.microsoft.com/office/drawing/2014/main" id="{E7A32A04-0718-432E-8BBA-4048341CE8D0}"/>
                </a:ext>
              </a:extLst>
            </p:cNvPr>
            <p:cNvSpPr>
              <a:spLocks noChangeArrowheads="1"/>
            </p:cNvSpPr>
            <p:nvPr/>
          </p:nvSpPr>
          <p:spPr bwMode="auto">
            <a:xfrm>
              <a:off x="1106488" y="1897063"/>
              <a:ext cx="98425" cy="12827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Rectangle 20">
              <a:extLst>
                <a:ext uri="{FF2B5EF4-FFF2-40B4-BE49-F238E27FC236}">
                  <a16:creationId xmlns:a16="http://schemas.microsoft.com/office/drawing/2014/main" id="{CBC70189-5972-4D88-8209-D25B8C2B3942}"/>
                </a:ext>
              </a:extLst>
            </p:cNvPr>
            <p:cNvSpPr>
              <a:spLocks noChangeArrowheads="1"/>
            </p:cNvSpPr>
            <p:nvPr/>
          </p:nvSpPr>
          <p:spPr bwMode="auto">
            <a:xfrm>
              <a:off x="1450975" y="1897063"/>
              <a:ext cx="85725" cy="12827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Rectangle 21">
              <a:extLst>
                <a:ext uri="{FF2B5EF4-FFF2-40B4-BE49-F238E27FC236}">
                  <a16:creationId xmlns:a16="http://schemas.microsoft.com/office/drawing/2014/main" id="{A993DE3E-3CE1-45AB-94F6-956435AAEE15}"/>
                </a:ext>
              </a:extLst>
            </p:cNvPr>
            <p:cNvSpPr>
              <a:spLocks noChangeArrowheads="1"/>
            </p:cNvSpPr>
            <p:nvPr/>
          </p:nvSpPr>
          <p:spPr bwMode="auto">
            <a:xfrm>
              <a:off x="1147763" y="1897063"/>
              <a:ext cx="357188" cy="635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Freeform 22">
              <a:extLst>
                <a:ext uri="{FF2B5EF4-FFF2-40B4-BE49-F238E27FC236}">
                  <a16:creationId xmlns:a16="http://schemas.microsoft.com/office/drawing/2014/main" id="{ADE1DAEA-569D-4564-A3DF-1325FC131AE4}"/>
                </a:ext>
              </a:extLst>
            </p:cNvPr>
            <p:cNvSpPr>
              <a:spLocks/>
            </p:cNvSpPr>
            <p:nvPr/>
          </p:nvSpPr>
          <p:spPr bwMode="auto">
            <a:xfrm>
              <a:off x="1173163" y="1925638"/>
              <a:ext cx="306388" cy="304800"/>
            </a:xfrm>
            <a:custGeom>
              <a:avLst/>
              <a:gdLst>
                <a:gd name="T0" fmla="*/ 175 w 193"/>
                <a:gd name="T1" fmla="*/ 192 h 192"/>
                <a:gd name="T2" fmla="*/ 0 w 193"/>
                <a:gd name="T3" fmla="*/ 18 h 192"/>
                <a:gd name="T4" fmla="*/ 18 w 193"/>
                <a:gd name="T5" fmla="*/ 0 h 192"/>
                <a:gd name="T6" fmla="*/ 193 w 193"/>
                <a:gd name="T7" fmla="*/ 174 h 192"/>
                <a:gd name="T8" fmla="*/ 175 w 193"/>
                <a:gd name="T9" fmla="*/ 192 h 192"/>
              </a:gdLst>
              <a:ahLst/>
              <a:cxnLst>
                <a:cxn ang="0">
                  <a:pos x="T0" y="T1"/>
                </a:cxn>
                <a:cxn ang="0">
                  <a:pos x="T2" y="T3"/>
                </a:cxn>
                <a:cxn ang="0">
                  <a:pos x="T4" y="T5"/>
                </a:cxn>
                <a:cxn ang="0">
                  <a:pos x="T6" y="T7"/>
                </a:cxn>
                <a:cxn ang="0">
                  <a:pos x="T8" y="T9"/>
                </a:cxn>
              </a:cxnLst>
              <a:rect l="0" t="0" r="r" b="b"/>
              <a:pathLst>
                <a:path w="193" h="192">
                  <a:moveTo>
                    <a:pt x="175" y="192"/>
                  </a:moveTo>
                  <a:lnTo>
                    <a:pt x="0" y="18"/>
                  </a:lnTo>
                  <a:lnTo>
                    <a:pt x="18" y="0"/>
                  </a:lnTo>
                  <a:lnTo>
                    <a:pt x="193" y="174"/>
                  </a:lnTo>
                  <a:lnTo>
                    <a:pt x="175" y="1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Freeform 23">
              <a:extLst>
                <a:ext uri="{FF2B5EF4-FFF2-40B4-BE49-F238E27FC236}">
                  <a16:creationId xmlns:a16="http://schemas.microsoft.com/office/drawing/2014/main" id="{0AE45593-C103-48D5-90CC-8B647FB2B620}"/>
                </a:ext>
              </a:extLst>
            </p:cNvPr>
            <p:cNvSpPr>
              <a:spLocks/>
            </p:cNvSpPr>
            <p:nvPr/>
          </p:nvSpPr>
          <p:spPr bwMode="auto">
            <a:xfrm>
              <a:off x="1173163" y="1925638"/>
              <a:ext cx="306388" cy="304800"/>
            </a:xfrm>
            <a:custGeom>
              <a:avLst/>
              <a:gdLst>
                <a:gd name="T0" fmla="*/ 0 w 193"/>
                <a:gd name="T1" fmla="*/ 174 h 192"/>
                <a:gd name="T2" fmla="*/ 175 w 193"/>
                <a:gd name="T3" fmla="*/ 0 h 192"/>
                <a:gd name="T4" fmla="*/ 193 w 193"/>
                <a:gd name="T5" fmla="*/ 18 h 192"/>
                <a:gd name="T6" fmla="*/ 18 w 193"/>
                <a:gd name="T7" fmla="*/ 192 h 192"/>
                <a:gd name="T8" fmla="*/ 0 w 193"/>
                <a:gd name="T9" fmla="*/ 174 h 192"/>
              </a:gdLst>
              <a:ahLst/>
              <a:cxnLst>
                <a:cxn ang="0">
                  <a:pos x="T0" y="T1"/>
                </a:cxn>
                <a:cxn ang="0">
                  <a:pos x="T2" y="T3"/>
                </a:cxn>
                <a:cxn ang="0">
                  <a:pos x="T4" y="T5"/>
                </a:cxn>
                <a:cxn ang="0">
                  <a:pos x="T6" y="T7"/>
                </a:cxn>
                <a:cxn ang="0">
                  <a:pos x="T8" y="T9"/>
                </a:cxn>
              </a:cxnLst>
              <a:rect l="0" t="0" r="r" b="b"/>
              <a:pathLst>
                <a:path w="193" h="192">
                  <a:moveTo>
                    <a:pt x="0" y="174"/>
                  </a:moveTo>
                  <a:lnTo>
                    <a:pt x="175" y="0"/>
                  </a:lnTo>
                  <a:lnTo>
                    <a:pt x="193" y="18"/>
                  </a:lnTo>
                  <a:lnTo>
                    <a:pt x="18" y="192"/>
                  </a:lnTo>
                  <a:lnTo>
                    <a:pt x="0" y="1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Rectangle 24">
              <a:extLst>
                <a:ext uri="{FF2B5EF4-FFF2-40B4-BE49-F238E27FC236}">
                  <a16:creationId xmlns:a16="http://schemas.microsoft.com/office/drawing/2014/main" id="{098A75A5-8064-467C-889D-98845DF90053}"/>
                </a:ext>
              </a:extLst>
            </p:cNvPr>
            <p:cNvSpPr>
              <a:spLocks noChangeArrowheads="1"/>
            </p:cNvSpPr>
            <p:nvPr/>
          </p:nvSpPr>
          <p:spPr bwMode="auto">
            <a:xfrm>
              <a:off x="1147763" y="2189163"/>
              <a:ext cx="357188" cy="635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Freeform 25">
              <a:extLst>
                <a:ext uri="{FF2B5EF4-FFF2-40B4-BE49-F238E27FC236}">
                  <a16:creationId xmlns:a16="http://schemas.microsoft.com/office/drawing/2014/main" id="{4FDB918E-0CA5-4538-B4D7-1C50D6DD804A}"/>
                </a:ext>
              </a:extLst>
            </p:cNvPr>
            <p:cNvSpPr>
              <a:spLocks/>
            </p:cNvSpPr>
            <p:nvPr/>
          </p:nvSpPr>
          <p:spPr bwMode="auto">
            <a:xfrm>
              <a:off x="1173163" y="2217738"/>
              <a:ext cx="306388" cy="306387"/>
            </a:xfrm>
            <a:custGeom>
              <a:avLst/>
              <a:gdLst>
                <a:gd name="T0" fmla="*/ 175 w 193"/>
                <a:gd name="T1" fmla="*/ 193 h 193"/>
                <a:gd name="T2" fmla="*/ 0 w 193"/>
                <a:gd name="T3" fmla="*/ 18 h 193"/>
                <a:gd name="T4" fmla="*/ 18 w 193"/>
                <a:gd name="T5" fmla="*/ 0 h 193"/>
                <a:gd name="T6" fmla="*/ 193 w 193"/>
                <a:gd name="T7" fmla="*/ 175 h 193"/>
                <a:gd name="T8" fmla="*/ 175 w 193"/>
                <a:gd name="T9" fmla="*/ 193 h 193"/>
              </a:gdLst>
              <a:ahLst/>
              <a:cxnLst>
                <a:cxn ang="0">
                  <a:pos x="T0" y="T1"/>
                </a:cxn>
                <a:cxn ang="0">
                  <a:pos x="T2" y="T3"/>
                </a:cxn>
                <a:cxn ang="0">
                  <a:pos x="T4" y="T5"/>
                </a:cxn>
                <a:cxn ang="0">
                  <a:pos x="T6" y="T7"/>
                </a:cxn>
                <a:cxn ang="0">
                  <a:pos x="T8" y="T9"/>
                </a:cxn>
              </a:cxnLst>
              <a:rect l="0" t="0" r="r" b="b"/>
              <a:pathLst>
                <a:path w="193" h="193">
                  <a:moveTo>
                    <a:pt x="175" y="193"/>
                  </a:moveTo>
                  <a:lnTo>
                    <a:pt x="0" y="18"/>
                  </a:lnTo>
                  <a:lnTo>
                    <a:pt x="18" y="0"/>
                  </a:lnTo>
                  <a:lnTo>
                    <a:pt x="193" y="175"/>
                  </a:lnTo>
                  <a:lnTo>
                    <a:pt x="175" y="19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26">
              <a:extLst>
                <a:ext uri="{FF2B5EF4-FFF2-40B4-BE49-F238E27FC236}">
                  <a16:creationId xmlns:a16="http://schemas.microsoft.com/office/drawing/2014/main" id="{86538FC6-0E66-45A5-A1E1-B1CF7088D4AA}"/>
                </a:ext>
              </a:extLst>
            </p:cNvPr>
            <p:cNvSpPr>
              <a:spLocks/>
            </p:cNvSpPr>
            <p:nvPr/>
          </p:nvSpPr>
          <p:spPr bwMode="auto">
            <a:xfrm>
              <a:off x="1173163" y="2217738"/>
              <a:ext cx="306388" cy="306387"/>
            </a:xfrm>
            <a:custGeom>
              <a:avLst/>
              <a:gdLst>
                <a:gd name="T0" fmla="*/ 0 w 193"/>
                <a:gd name="T1" fmla="*/ 175 h 193"/>
                <a:gd name="T2" fmla="*/ 175 w 193"/>
                <a:gd name="T3" fmla="*/ 0 h 193"/>
                <a:gd name="T4" fmla="*/ 193 w 193"/>
                <a:gd name="T5" fmla="*/ 18 h 193"/>
                <a:gd name="T6" fmla="*/ 18 w 193"/>
                <a:gd name="T7" fmla="*/ 193 h 193"/>
                <a:gd name="T8" fmla="*/ 0 w 193"/>
                <a:gd name="T9" fmla="*/ 175 h 193"/>
              </a:gdLst>
              <a:ahLst/>
              <a:cxnLst>
                <a:cxn ang="0">
                  <a:pos x="T0" y="T1"/>
                </a:cxn>
                <a:cxn ang="0">
                  <a:pos x="T2" y="T3"/>
                </a:cxn>
                <a:cxn ang="0">
                  <a:pos x="T4" y="T5"/>
                </a:cxn>
                <a:cxn ang="0">
                  <a:pos x="T6" y="T7"/>
                </a:cxn>
                <a:cxn ang="0">
                  <a:pos x="T8" y="T9"/>
                </a:cxn>
              </a:cxnLst>
              <a:rect l="0" t="0" r="r" b="b"/>
              <a:pathLst>
                <a:path w="193" h="193">
                  <a:moveTo>
                    <a:pt x="0" y="175"/>
                  </a:moveTo>
                  <a:lnTo>
                    <a:pt x="175" y="0"/>
                  </a:lnTo>
                  <a:lnTo>
                    <a:pt x="193" y="18"/>
                  </a:lnTo>
                  <a:lnTo>
                    <a:pt x="18" y="193"/>
                  </a:lnTo>
                  <a:lnTo>
                    <a:pt x="0" y="1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Rectangle 27">
              <a:extLst>
                <a:ext uri="{FF2B5EF4-FFF2-40B4-BE49-F238E27FC236}">
                  <a16:creationId xmlns:a16="http://schemas.microsoft.com/office/drawing/2014/main" id="{60795D6D-ABEA-432E-B82D-325AE0BAF47C}"/>
                </a:ext>
              </a:extLst>
            </p:cNvPr>
            <p:cNvSpPr>
              <a:spLocks noChangeArrowheads="1"/>
            </p:cNvSpPr>
            <p:nvPr/>
          </p:nvSpPr>
          <p:spPr bwMode="auto">
            <a:xfrm>
              <a:off x="1147763" y="2482850"/>
              <a:ext cx="357188" cy="635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28">
              <a:extLst>
                <a:ext uri="{FF2B5EF4-FFF2-40B4-BE49-F238E27FC236}">
                  <a16:creationId xmlns:a16="http://schemas.microsoft.com/office/drawing/2014/main" id="{07EA451D-82F6-4C92-A38E-CC8EDA397915}"/>
                </a:ext>
              </a:extLst>
            </p:cNvPr>
            <p:cNvSpPr>
              <a:spLocks/>
            </p:cNvSpPr>
            <p:nvPr/>
          </p:nvSpPr>
          <p:spPr bwMode="auto">
            <a:xfrm>
              <a:off x="1173163" y="2511425"/>
              <a:ext cx="306388" cy="304800"/>
            </a:xfrm>
            <a:custGeom>
              <a:avLst/>
              <a:gdLst>
                <a:gd name="T0" fmla="*/ 175 w 193"/>
                <a:gd name="T1" fmla="*/ 192 h 192"/>
                <a:gd name="T2" fmla="*/ 0 w 193"/>
                <a:gd name="T3" fmla="*/ 18 h 192"/>
                <a:gd name="T4" fmla="*/ 18 w 193"/>
                <a:gd name="T5" fmla="*/ 0 h 192"/>
                <a:gd name="T6" fmla="*/ 193 w 193"/>
                <a:gd name="T7" fmla="*/ 174 h 192"/>
                <a:gd name="T8" fmla="*/ 175 w 193"/>
                <a:gd name="T9" fmla="*/ 192 h 192"/>
              </a:gdLst>
              <a:ahLst/>
              <a:cxnLst>
                <a:cxn ang="0">
                  <a:pos x="T0" y="T1"/>
                </a:cxn>
                <a:cxn ang="0">
                  <a:pos x="T2" y="T3"/>
                </a:cxn>
                <a:cxn ang="0">
                  <a:pos x="T4" y="T5"/>
                </a:cxn>
                <a:cxn ang="0">
                  <a:pos x="T6" y="T7"/>
                </a:cxn>
                <a:cxn ang="0">
                  <a:pos x="T8" y="T9"/>
                </a:cxn>
              </a:cxnLst>
              <a:rect l="0" t="0" r="r" b="b"/>
              <a:pathLst>
                <a:path w="193" h="192">
                  <a:moveTo>
                    <a:pt x="175" y="192"/>
                  </a:moveTo>
                  <a:lnTo>
                    <a:pt x="0" y="18"/>
                  </a:lnTo>
                  <a:lnTo>
                    <a:pt x="18" y="0"/>
                  </a:lnTo>
                  <a:lnTo>
                    <a:pt x="193" y="174"/>
                  </a:lnTo>
                  <a:lnTo>
                    <a:pt x="175" y="1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Freeform 29">
              <a:extLst>
                <a:ext uri="{FF2B5EF4-FFF2-40B4-BE49-F238E27FC236}">
                  <a16:creationId xmlns:a16="http://schemas.microsoft.com/office/drawing/2014/main" id="{A032A7D7-4A35-4C58-B2BE-91C4430EC33B}"/>
                </a:ext>
              </a:extLst>
            </p:cNvPr>
            <p:cNvSpPr>
              <a:spLocks/>
            </p:cNvSpPr>
            <p:nvPr/>
          </p:nvSpPr>
          <p:spPr bwMode="auto">
            <a:xfrm>
              <a:off x="1173163" y="2511425"/>
              <a:ext cx="306388" cy="304800"/>
            </a:xfrm>
            <a:custGeom>
              <a:avLst/>
              <a:gdLst>
                <a:gd name="T0" fmla="*/ 0 w 193"/>
                <a:gd name="T1" fmla="*/ 174 h 192"/>
                <a:gd name="T2" fmla="*/ 175 w 193"/>
                <a:gd name="T3" fmla="*/ 0 h 192"/>
                <a:gd name="T4" fmla="*/ 193 w 193"/>
                <a:gd name="T5" fmla="*/ 18 h 192"/>
                <a:gd name="T6" fmla="*/ 18 w 193"/>
                <a:gd name="T7" fmla="*/ 192 h 192"/>
                <a:gd name="T8" fmla="*/ 0 w 193"/>
                <a:gd name="T9" fmla="*/ 174 h 192"/>
              </a:gdLst>
              <a:ahLst/>
              <a:cxnLst>
                <a:cxn ang="0">
                  <a:pos x="T0" y="T1"/>
                </a:cxn>
                <a:cxn ang="0">
                  <a:pos x="T2" y="T3"/>
                </a:cxn>
                <a:cxn ang="0">
                  <a:pos x="T4" y="T5"/>
                </a:cxn>
                <a:cxn ang="0">
                  <a:pos x="T6" y="T7"/>
                </a:cxn>
                <a:cxn ang="0">
                  <a:pos x="T8" y="T9"/>
                </a:cxn>
              </a:cxnLst>
              <a:rect l="0" t="0" r="r" b="b"/>
              <a:pathLst>
                <a:path w="193" h="192">
                  <a:moveTo>
                    <a:pt x="0" y="174"/>
                  </a:moveTo>
                  <a:lnTo>
                    <a:pt x="175" y="0"/>
                  </a:lnTo>
                  <a:lnTo>
                    <a:pt x="193" y="18"/>
                  </a:lnTo>
                  <a:lnTo>
                    <a:pt x="18" y="192"/>
                  </a:lnTo>
                  <a:lnTo>
                    <a:pt x="0" y="1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Rectangle 30">
              <a:extLst>
                <a:ext uri="{FF2B5EF4-FFF2-40B4-BE49-F238E27FC236}">
                  <a16:creationId xmlns:a16="http://schemas.microsoft.com/office/drawing/2014/main" id="{3EE76303-70F9-4E0D-9EBE-470563CA5728}"/>
                </a:ext>
              </a:extLst>
            </p:cNvPr>
            <p:cNvSpPr>
              <a:spLocks noChangeArrowheads="1"/>
            </p:cNvSpPr>
            <p:nvPr/>
          </p:nvSpPr>
          <p:spPr bwMode="auto">
            <a:xfrm>
              <a:off x="1147763" y="2774950"/>
              <a:ext cx="357188" cy="635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Freeform 31">
              <a:extLst>
                <a:ext uri="{FF2B5EF4-FFF2-40B4-BE49-F238E27FC236}">
                  <a16:creationId xmlns:a16="http://schemas.microsoft.com/office/drawing/2014/main" id="{6920B23E-4064-4799-8728-1C10FDE3FFFD}"/>
                </a:ext>
              </a:extLst>
            </p:cNvPr>
            <p:cNvSpPr>
              <a:spLocks/>
            </p:cNvSpPr>
            <p:nvPr/>
          </p:nvSpPr>
          <p:spPr bwMode="auto">
            <a:xfrm>
              <a:off x="1173163" y="2803525"/>
              <a:ext cx="306388" cy="306387"/>
            </a:xfrm>
            <a:custGeom>
              <a:avLst/>
              <a:gdLst>
                <a:gd name="T0" fmla="*/ 175 w 193"/>
                <a:gd name="T1" fmla="*/ 193 h 193"/>
                <a:gd name="T2" fmla="*/ 0 w 193"/>
                <a:gd name="T3" fmla="*/ 18 h 193"/>
                <a:gd name="T4" fmla="*/ 18 w 193"/>
                <a:gd name="T5" fmla="*/ 0 h 193"/>
                <a:gd name="T6" fmla="*/ 193 w 193"/>
                <a:gd name="T7" fmla="*/ 175 h 193"/>
                <a:gd name="T8" fmla="*/ 175 w 193"/>
                <a:gd name="T9" fmla="*/ 193 h 193"/>
              </a:gdLst>
              <a:ahLst/>
              <a:cxnLst>
                <a:cxn ang="0">
                  <a:pos x="T0" y="T1"/>
                </a:cxn>
                <a:cxn ang="0">
                  <a:pos x="T2" y="T3"/>
                </a:cxn>
                <a:cxn ang="0">
                  <a:pos x="T4" y="T5"/>
                </a:cxn>
                <a:cxn ang="0">
                  <a:pos x="T6" y="T7"/>
                </a:cxn>
                <a:cxn ang="0">
                  <a:pos x="T8" y="T9"/>
                </a:cxn>
              </a:cxnLst>
              <a:rect l="0" t="0" r="r" b="b"/>
              <a:pathLst>
                <a:path w="193" h="193">
                  <a:moveTo>
                    <a:pt x="175" y="193"/>
                  </a:moveTo>
                  <a:lnTo>
                    <a:pt x="0" y="18"/>
                  </a:lnTo>
                  <a:lnTo>
                    <a:pt x="18" y="0"/>
                  </a:lnTo>
                  <a:lnTo>
                    <a:pt x="193" y="175"/>
                  </a:lnTo>
                  <a:lnTo>
                    <a:pt x="175" y="19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Freeform 32">
              <a:extLst>
                <a:ext uri="{FF2B5EF4-FFF2-40B4-BE49-F238E27FC236}">
                  <a16:creationId xmlns:a16="http://schemas.microsoft.com/office/drawing/2014/main" id="{A26B498C-2EA5-425F-A569-F35B3DB77DF2}"/>
                </a:ext>
              </a:extLst>
            </p:cNvPr>
            <p:cNvSpPr>
              <a:spLocks/>
            </p:cNvSpPr>
            <p:nvPr/>
          </p:nvSpPr>
          <p:spPr bwMode="auto">
            <a:xfrm>
              <a:off x="1173163" y="2803525"/>
              <a:ext cx="306388" cy="306387"/>
            </a:xfrm>
            <a:custGeom>
              <a:avLst/>
              <a:gdLst>
                <a:gd name="T0" fmla="*/ 0 w 193"/>
                <a:gd name="T1" fmla="*/ 175 h 193"/>
                <a:gd name="T2" fmla="*/ 175 w 193"/>
                <a:gd name="T3" fmla="*/ 0 h 193"/>
                <a:gd name="T4" fmla="*/ 193 w 193"/>
                <a:gd name="T5" fmla="*/ 18 h 193"/>
                <a:gd name="T6" fmla="*/ 18 w 193"/>
                <a:gd name="T7" fmla="*/ 193 h 193"/>
                <a:gd name="T8" fmla="*/ 0 w 193"/>
                <a:gd name="T9" fmla="*/ 175 h 193"/>
              </a:gdLst>
              <a:ahLst/>
              <a:cxnLst>
                <a:cxn ang="0">
                  <a:pos x="T0" y="T1"/>
                </a:cxn>
                <a:cxn ang="0">
                  <a:pos x="T2" y="T3"/>
                </a:cxn>
                <a:cxn ang="0">
                  <a:pos x="T4" y="T5"/>
                </a:cxn>
                <a:cxn ang="0">
                  <a:pos x="T6" y="T7"/>
                </a:cxn>
                <a:cxn ang="0">
                  <a:pos x="T8" y="T9"/>
                </a:cxn>
              </a:cxnLst>
              <a:rect l="0" t="0" r="r" b="b"/>
              <a:pathLst>
                <a:path w="193" h="193">
                  <a:moveTo>
                    <a:pt x="0" y="175"/>
                  </a:moveTo>
                  <a:lnTo>
                    <a:pt x="175" y="0"/>
                  </a:lnTo>
                  <a:lnTo>
                    <a:pt x="193" y="18"/>
                  </a:lnTo>
                  <a:lnTo>
                    <a:pt x="18" y="193"/>
                  </a:lnTo>
                  <a:lnTo>
                    <a:pt x="0" y="1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Rectangle 33">
              <a:extLst>
                <a:ext uri="{FF2B5EF4-FFF2-40B4-BE49-F238E27FC236}">
                  <a16:creationId xmlns:a16="http://schemas.microsoft.com/office/drawing/2014/main" id="{D90D78DD-5F00-4AE2-8100-8DD376A9EC66}"/>
                </a:ext>
              </a:extLst>
            </p:cNvPr>
            <p:cNvSpPr>
              <a:spLocks noChangeArrowheads="1"/>
            </p:cNvSpPr>
            <p:nvPr/>
          </p:nvSpPr>
          <p:spPr bwMode="auto">
            <a:xfrm>
              <a:off x="1179513" y="919163"/>
              <a:ext cx="44450" cy="9810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 name="Rectangle 34">
              <a:extLst>
                <a:ext uri="{FF2B5EF4-FFF2-40B4-BE49-F238E27FC236}">
                  <a16:creationId xmlns:a16="http://schemas.microsoft.com/office/drawing/2014/main" id="{E4226DBB-59C2-4FBC-A8FC-E43545257F59}"/>
                </a:ext>
              </a:extLst>
            </p:cNvPr>
            <p:cNvSpPr>
              <a:spLocks noChangeArrowheads="1"/>
            </p:cNvSpPr>
            <p:nvPr/>
          </p:nvSpPr>
          <p:spPr bwMode="auto">
            <a:xfrm>
              <a:off x="1412875" y="919163"/>
              <a:ext cx="53975" cy="9810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Rectangle 35">
              <a:extLst>
                <a:ext uri="{FF2B5EF4-FFF2-40B4-BE49-F238E27FC236}">
                  <a16:creationId xmlns:a16="http://schemas.microsoft.com/office/drawing/2014/main" id="{EC6EA1B8-E78D-442C-89C4-B8275D3BE9FE}"/>
                </a:ext>
              </a:extLst>
            </p:cNvPr>
            <p:cNvSpPr>
              <a:spLocks noChangeArrowheads="1"/>
            </p:cNvSpPr>
            <p:nvPr/>
          </p:nvSpPr>
          <p:spPr bwMode="auto">
            <a:xfrm>
              <a:off x="1179513" y="915988"/>
              <a:ext cx="274638" cy="476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36">
              <a:extLst>
                <a:ext uri="{FF2B5EF4-FFF2-40B4-BE49-F238E27FC236}">
                  <a16:creationId xmlns:a16="http://schemas.microsoft.com/office/drawing/2014/main" id="{26924828-2AD5-4542-8E2E-10D60A5BD760}"/>
                </a:ext>
              </a:extLst>
            </p:cNvPr>
            <p:cNvSpPr>
              <a:spLocks/>
            </p:cNvSpPr>
            <p:nvPr/>
          </p:nvSpPr>
          <p:spPr bwMode="auto">
            <a:xfrm>
              <a:off x="1198563" y="938213"/>
              <a:ext cx="236538" cy="234950"/>
            </a:xfrm>
            <a:custGeom>
              <a:avLst/>
              <a:gdLst>
                <a:gd name="T0" fmla="*/ 135 w 149"/>
                <a:gd name="T1" fmla="*/ 148 h 148"/>
                <a:gd name="T2" fmla="*/ 0 w 149"/>
                <a:gd name="T3" fmla="*/ 14 h 148"/>
                <a:gd name="T4" fmla="*/ 14 w 149"/>
                <a:gd name="T5" fmla="*/ 0 h 148"/>
                <a:gd name="T6" fmla="*/ 149 w 149"/>
                <a:gd name="T7" fmla="*/ 134 h 148"/>
                <a:gd name="T8" fmla="*/ 135 w 149"/>
                <a:gd name="T9" fmla="*/ 148 h 148"/>
              </a:gdLst>
              <a:ahLst/>
              <a:cxnLst>
                <a:cxn ang="0">
                  <a:pos x="T0" y="T1"/>
                </a:cxn>
                <a:cxn ang="0">
                  <a:pos x="T2" y="T3"/>
                </a:cxn>
                <a:cxn ang="0">
                  <a:pos x="T4" y="T5"/>
                </a:cxn>
                <a:cxn ang="0">
                  <a:pos x="T6" y="T7"/>
                </a:cxn>
                <a:cxn ang="0">
                  <a:pos x="T8" y="T9"/>
                </a:cxn>
              </a:cxnLst>
              <a:rect l="0" t="0" r="r" b="b"/>
              <a:pathLst>
                <a:path w="149" h="148">
                  <a:moveTo>
                    <a:pt x="135" y="148"/>
                  </a:moveTo>
                  <a:lnTo>
                    <a:pt x="0" y="14"/>
                  </a:lnTo>
                  <a:lnTo>
                    <a:pt x="14" y="0"/>
                  </a:lnTo>
                  <a:lnTo>
                    <a:pt x="149" y="134"/>
                  </a:lnTo>
                  <a:lnTo>
                    <a:pt x="135" y="1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Freeform 37">
              <a:extLst>
                <a:ext uri="{FF2B5EF4-FFF2-40B4-BE49-F238E27FC236}">
                  <a16:creationId xmlns:a16="http://schemas.microsoft.com/office/drawing/2014/main" id="{64E0C8DB-455F-49BE-8A94-32546385C96C}"/>
                </a:ext>
              </a:extLst>
            </p:cNvPr>
            <p:cNvSpPr>
              <a:spLocks/>
            </p:cNvSpPr>
            <p:nvPr/>
          </p:nvSpPr>
          <p:spPr bwMode="auto">
            <a:xfrm>
              <a:off x="1198563" y="938213"/>
              <a:ext cx="236538" cy="234950"/>
            </a:xfrm>
            <a:custGeom>
              <a:avLst/>
              <a:gdLst>
                <a:gd name="T0" fmla="*/ 0 w 149"/>
                <a:gd name="T1" fmla="*/ 134 h 148"/>
                <a:gd name="T2" fmla="*/ 135 w 149"/>
                <a:gd name="T3" fmla="*/ 0 h 148"/>
                <a:gd name="T4" fmla="*/ 149 w 149"/>
                <a:gd name="T5" fmla="*/ 14 h 148"/>
                <a:gd name="T6" fmla="*/ 14 w 149"/>
                <a:gd name="T7" fmla="*/ 148 h 148"/>
                <a:gd name="T8" fmla="*/ 0 w 149"/>
                <a:gd name="T9" fmla="*/ 134 h 148"/>
              </a:gdLst>
              <a:ahLst/>
              <a:cxnLst>
                <a:cxn ang="0">
                  <a:pos x="T0" y="T1"/>
                </a:cxn>
                <a:cxn ang="0">
                  <a:pos x="T2" y="T3"/>
                </a:cxn>
                <a:cxn ang="0">
                  <a:pos x="T4" y="T5"/>
                </a:cxn>
                <a:cxn ang="0">
                  <a:pos x="T6" y="T7"/>
                </a:cxn>
                <a:cxn ang="0">
                  <a:pos x="T8" y="T9"/>
                </a:cxn>
              </a:cxnLst>
              <a:rect l="0" t="0" r="r" b="b"/>
              <a:pathLst>
                <a:path w="149" h="148">
                  <a:moveTo>
                    <a:pt x="0" y="134"/>
                  </a:moveTo>
                  <a:lnTo>
                    <a:pt x="135" y="0"/>
                  </a:lnTo>
                  <a:lnTo>
                    <a:pt x="149" y="14"/>
                  </a:lnTo>
                  <a:lnTo>
                    <a:pt x="14" y="148"/>
                  </a:lnTo>
                  <a:lnTo>
                    <a:pt x="0" y="1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Rectangle 38">
              <a:extLst>
                <a:ext uri="{FF2B5EF4-FFF2-40B4-BE49-F238E27FC236}">
                  <a16:creationId xmlns:a16="http://schemas.microsoft.com/office/drawing/2014/main" id="{B0B2BB71-EE6C-47FB-9FD0-A6D99C6F620C}"/>
                </a:ext>
              </a:extLst>
            </p:cNvPr>
            <p:cNvSpPr>
              <a:spLocks noChangeArrowheads="1"/>
            </p:cNvSpPr>
            <p:nvPr/>
          </p:nvSpPr>
          <p:spPr bwMode="auto">
            <a:xfrm>
              <a:off x="1179513" y="1141413"/>
              <a:ext cx="274638" cy="476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Freeform 39">
              <a:extLst>
                <a:ext uri="{FF2B5EF4-FFF2-40B4-BE49-F238E27FC236}">
                  <a16:creationId xmlns:a16="http://schemas.microsoft.com/office/drawing/2014/main" id="{D57D1EBE-AB62-4D1D-8ED3-72F7846E27D0}"/>
                </a:ext>
              </a:extLst>
            </p:cNvPr>
            <p:cNvSpPr>
              <a:spLocks/>
            </p:cNvSpPr>
            <p:nvPr/>
          </p:nvSpPr>
          <p:spPr bwMode="auto">
            <a:xfrm>
              <a:off x="1198563" y="1160463"/>
              <a:ext cx="236538" cy="236537"/>
            </a:xfrm>
            <a:custGeom>
              <a:avLst/>
              <a:gdLst>
                <a:gd name="T0" fmla="*/ 135 w 149"/>
                <a:gd name="T1" fmla="*/ 149 h 149"/>
                <a:gd name="T2" fmla="*/ 0 w 149"/>
                <a:gd name="T3" fmla="*/ 14 h 149"/>
                <a:gd name="T4" fmla="*/ 14 w 149"/>
                <a:gd name="T5" fmla="*/ 0 h 149"/>
                <a:gd name="T6" fmla="*/ 149 w 149"/>
                <a:gd name="T7" fmla="*/ 135 h 149"/>
                <a:gd name="T8" fmla="*/ 135 w 149"/>
                <a:gd name="T9" fmla="*/ 149 h 149"/>
              </a:gdLst>
              <a:ahLst/>
              <a:cxnLst>
                <a:cxn ang="0">
                  <a:pos x="T0" y="T1"/>
                </a:cxn>
                <a:cxn ang="0">
                  <a:pos x="T2" y="T3"/>
                </a:cxn>
                <a:cxn ang="0">
                  <a:pos x="T4" y="T5"/>
                </a:cxn>
                <a:cxn ang="0">
                  <a:pos x="T6" y="T7"/>
                </a:cxn>
                <a:cxn ang="0">
                  <a:pos x="T8" y="T9"/>
                </a:cxn>
              </a:cxnLst>
              <a:rect l="0" t="0" r="r" b="b"/>
              <a:pathLst>
                <a:path w="149" h="149">
                  <a:moveTo>
                    <a:pt x="135" y="149"/>
                  </a:moveTo>
                  <a:lnTo>
                    <a:pt x="0" y="14"/>
                  </a:lnTo>
                  <a:lnTo>
                    <a:pt x="14" y="0"/>
                  </a:lnTo>
                  <a:lnTo>
                    <a:pt x="149" y="135"/>
                  </a:lnTo>
                  <a:lnTo>
                    <a:pt x="135" y="14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Freeform 40">
              <a:extLst>
                <a:ext uri="{FF2B5EF4-FFF2-40B4-BE49-F238E27FC236}">
                  <a16:creationId xmlns:a16="http://schemas.microsoft.com/office/drawing/2014/main" id="{82DE67A3-3CDC-408D-8681-2E191CDA074F}"/>
                </a:ext>
              </a:extLst>
            </p:cNvPr>
            <p:cNvSpPr>
              <a:spLocks/>
            </p:cNvSpPr>
            <p:nvPr/>
          </p:nvSpPr>
          <p:spPr bwMode="auto">
            <a:xfrm>
              <a:off x="1198563" y="1160463"/>
              <a:ext cx="236538" cy="236537"/>
            </a:xfrm>
            <a:custGeom>
              <a:avLst/>
              <a:gdLst>
                <a:gd name="T0" fmla="*/ 0 w 149"/>
                <a:gd name="T1" fmla="*/ 135 h 149"/>
                <a:gd name="T2" fmla="*/ 135 w 149"/>
                <a:gd name="T3" fmla="*/ 0 h 149"/>
                <a:gd name="T4" fmla="*/ 149 w 149"/>
                <a:gd name="T5" fmla="*/ 14 h 149"/>
                <a:gd name="T6" fmla="*/ 14 w 149"/>
                <a:gd name="T7" fmla="*/ 149 h 149"/>
                <a:gd name="T8" fmla="*/ 0 w 149"/>
                <a:gd name="T9" fmla="*/ 135 h 149"/>
              </a:gdLst>
              <a:ahLst/>
              <a:cxnLst>
                <a:cxn ang="0">
                  <a:pos x="T0" y="T1"/>
                </a:cxn>
                <a:cxn ang="0">
                  <a:pos x="T2" y="T3"/>
                </a:cxn>
                <a:cxn ang="0">
                  <a:pos x="T4" y="T5"/>
                </a:cxn>
                <a:cxn ang="0">
                  <a:pos x="T6" y="T7"/>
                </a:cxn>
                <a:cxn ang="0">
                  <a:pos x="T8" y="T9"/>
                </a:cxn>
              </a:cxnLst>
              <a:rect l="0" t="0" r="r" b="b"/>
              <a:pathLst>
                <a:path w="149" h="149">
                  <a:moveTo>
                    <a:pt x="0" y="135"/>
                  </a:moveTo>
                  <a:lnTo>
                    <a:pt x="135" y="0"/>
                  </a:lnTo>
                  <a:lnTo>
                    <a:pt x="149" y="14"/>
                  </a:lnTo>
                  <a:lnTo>
                    <a:pt x="14" y="149"/>
                  </a:lnTo>
                  <a:lnTo>
                    <a:pt x="0" y="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Rectangle 41">
              <a:extLst>
                <a:ext uri="{FF2B5EF4-FFF2-40B4-BE49-F238E27FC236}">
                  <a16:creationId xmlns:a16="http://schemas.microsoft.com/office/drawing/2014/main" id="{B2034E7E-5257-4F3C-9566-E759E500F5EE}"/>
                </a:ext>
              </a:extLst>
            </p:cNvPr>
            <p:cNvSpPr>
              <a:spLocks noChangeArrowheads="1"/>
            </p:cNvSpPr>
            <p:nvPr/>
          </p:nvSpPr>
          <p:spPr bwMode="auto">
            <a:xfrm>
              <a:off x="1179513" y="1365250"/>
              <a:ext cx="274638" cy="476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Freeform 42">
              <a:extLst>
                <a:ext uri="{FF2B5EF4-FFF2-40B4-BE49-F238E27FC236}">
                  <a16:creationId xmlns:a16="http://schemas.microsoft.com/office/drawing/2014/main" id="{46179601-37F5-4BD6-B897-99FF5E8FAF90}"/>
                </a:ext>
              </a:extLst>
            </p:cNvPr>
            <p:cNvSpPr>
              <a:spLocks/>
            </p:cNvSpPr>
            <p:nvPr/>
          </p:nvSpPr>
          <p:spPr bwMode="auto">
            <a:xfrm>
              <a:off x="1198563" y="1387475"/>
              <a:ext cx="236538" cy="231775"/>
            </a:xfrm>
            <a:custGeom>
              <a:avLst/>
              <a:gdLst>
                <a:gd name="T0" fmla="*/ 135 w 149"/>
                <a:gd name="T1" fmla="*/ 146 h 146"/>
                <a:gd name="T2" fmla="*/ 0 w 149"/>
                <a:gd name="T3" fmla="*/ 12 h 146"/>
                <a:gd name="T4" fmla="*/ 14 w 149"/>
                <a:gd name="T5" fmla="*/ 0 h 146"/>
                <a:gd name="T6" fmla="*/ 149 w 149"/>
                <a:gd name="T7" fmla="*/ 134 h 146"/>
                <a:gd name="T8" fmla="*/ 135 w 149"/>
                <a:gd name="T9" fmla="*/ 146 h 146"/>
              </a:gdLst>
              <a:ahLst/>
              <a:cxnLst>
                <a:cxn ang="0">
                  <a:pos x="T0" y="T1"/>
                </a:cxn>
                <a:cxn ang="0">
                  <a:pos x="T2" y="T3"/>
                </a:cxn>
                <a:cxn ang="0">
                  <a:pos x="T4" y="T5"/>
                </a:cxn>
                <a:cxn ang="0">
                  <a:pos x="T6" y="T7"/>
                </a:cxn>
                <a:cxn ang="0">
                  <a:pos x="T8" y="T9"/>
                </a:cxn>
              </a:cxnLst>
              <a:rect l="0" t="0" r="r" b="b"/>
              <a:pathLst>
                <a:path w="149" h="146">
                  <a:moveTo>
                    <a:pt x="135" y="146"/>
                  </a:moveTo>
                  <a:lnTo>
                    <a:pt x="0" y="12"/>
                  </a:lnTo>
                  <a:lnTo>
                    <a:pt x="14" y="0"/>
                  </a:lnTo>
                  <a:lnTo>
                    <a:pt x="149" y="134"/>
                  </a:lnTo>
                  <a:lnTo>
                    <a:pt x="135" y="1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Freeform 43">
              <a:extLst>
                <a:ext uri="{FF2B5EF4-FFF2-40B4-BE49-F238E27FC236}">
                  <a16:creationId xmlns:a16="http://schemas.microsoft.com/office/drawing/2014/main" id="{56538894-9F09-4BFE-B6CF-56CA870AD427}"/>
                </a:ext>
              </a:extLst>
            </p:cNvPr>
            <p:cNvSpPr>
              <a:spLocks/>
            </p:cNvSpPr>
            <p:nvPr/>
          </p:nvSpPr>
          <p:spPr bwMode="auto">
            <a:xfrm>
              <a:off x="1198563" y="1387475"/>
              <a:ext cx="236538" cy="231775"/>
            </a:xfrm>
            <a:custGeom>
              <a:avLst/>
              <a:gdLst>
                <a:gd name="T0" fmla="*/ 0 w 149"/>
                <a:gd name="T1" fmla="*/ 134 h 146"/>
                <a:gd name="T2" fmla="*/ 135 w 149"/>
                <a:gd name="T3" fmla="*/ 0 h 146"/>
                <a:gd name="T4" fmla="*/ 149 w 149"/>
                <a:gd name="T5" fmla="*/ 12 h 146"/>
                <a:gd name="T6" fmla="*/ 14 w 149"/>
                <a:gd name="T7" fmla="*/ 146 h 146"/>
                <a:gd name="T8" fmla="*/ 0 w 149"/>
                <a:gd name="T9" fmla="*/ 134 h 146"/>
              </a:gdLst>
              <a:ahLst/>
              <a:cxnLst>
                <a:cxn ang="0">
                  <a:pos x="T0" y="T1"/>
                </a:cxn>
                <a:cxn ang="0">
                  <a:pos x="T2" y="T3"/>
                </a:cxn>
                <a:cxn ang="0">
                  <a:pos x="T4" y="T5"/>
                </a:cxn>
                <a:cxn ang="0">
                  <a:pos x="T6" y="T7"/>
                </a:cxn>
                <a:cxn ang="0">
                  <a:pos x="T8" y="T9"/>
                </a:cxn>
              </a:cxnLst>
              <a:rect l="0" t="0" r="r" b="b"/>
              <a:pathLst>
                <a:path w="149" h="146">
                  <a:moveTo>
                    <a:pt x="0" y="134"/>
                  </a:moveTo>
                  <a:lnTo>
                    <a:pt x="135" y="0"/>
                  </a:lnTo>
                  <a:lnTo>
                    <a:pt x="149" y="12"/>
                  </a:lnTo>
                  <a:lnTo>
                    <a:pt x="14" y="146"/>
                  </a:lnTo>
                  <a:lnTo>
                    <a:pt x="0" y="1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 name="Rectangle 44">
              <a:extLst>
                <a:ext uri="{FF2B5EF4-FFF2-40B4-BE49-F238E27FC236}">
                  <a16:creationId xmlns:a16="http://schemas.microsoft.com/office/drawing/2014/main" id="{1F292453-4EA9-407C-B61D-7342E2FB71E6}"/>
                </a:ext>
              </a:extLst>
            </p:cNvPr>
            <p:cNvSpPr>
              <a:spLocks noChangeArrowheads="1"/>
            </p:cNvSpPr>
            <p:nvPr/>
          </p:nvSpPr>
          <p:spPr bwMode="auto">
            <a:xfrm>
              <a:off x="1179513" y="1590675"/>
              <a:ext cx="274638" cy="444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Freeform 45">
              <a:extLst>
                <a:ext uri="{FF2B5EF4-FFF2-40B4-BE49-F238E27FC236}">
                  <a16:creationId xmlns:a16="http://schemas.microsoft.com/office/drawing/2014/main" id="{1416FD18-ABF5-43D8-82E9-65EFA030E185}"/>
                </a:ext>
              </a:extLst>
            </p:cNvPr>
            <p:cNvSpPr>
              <a:spLocks/>
            </p:cNvSpPr>
            <p:nvPr/>
          </p:nvSpPr>
          <p:spPr bwMode="auto">
            <a:xfrm>
              <a:off x="1198563" y="1609725"/>
              <a:ext cx="236538" cy="236537"/>
            </a:xfrm>
            <a:custGeom>
              <a:avLst/>
              <a:gdLst>
                <a:gd name="T0" fmla="*/ 135 w 149"/>
                <a:gd name="T1" fmla="*/ 149 h 149"/>
                <a:gd name="T2" fmla="*/ 0 w 149"/>
                <a:gd name="T3" fmla="*/ 14 h 149"/>
                <a:gd name="T4" fmla="*/ 14 w 149"/>
                <a:gd name="T5" fmla="*/ 0 h 149"/>
                <a:gd name="T6" fmla="*/ 149 w 149"/>
                <a:gd name="T7" fmla="*/ 135 h 149"/>
                <a:gd name="T8" fmla="*/ 135 w 149"/>
                <a:gd name="T9" fmla="*/ 149 h 149"/>
              </a:gdLst>
              <a:ahLst/>
              <a:cxnLst>
                <a:cxn ang="0">
                  <a:pos x="T0" y="T1"/>
                </a:cxn>
                <a:cxn ang="0">
                  <a:pos x="T2" y="T3"/>
                </a:cxn>
                <a:cxn ang="0">
                  <a:pos x="T4" y="T5"/>
                </a:cxn>
                <a:cxn ang="0">
                  <a:pos x="T6" y="T7"/>
                </a:cxn>
                <a:cxn ang="0">
                  <a:pos x="T8" y="T9"/>
                </a:cxn>
              </a:cxnLst>
              <a:rect l="0" t="0" r="r" b="b"/>
              <a:pathLst>
                <a:path w="149" h="149">
                  <a:moveTo>
                    <a:pt x="135" y="149"/>
                  </a:moveTo>
                  <a:lnTo>
                    <a:pt x="0" y="14"/>
                  </a:lnTo>
                  <a:lnTo>
                    <a:pt x="14" y="0"/>
                  </a:lnTo>
                  <a:lnTo>
                    <a:pt x="149" y="135"/>
                  </a:lnTo>
                  <a:lnTo>
                    <a:pt x="135" y="14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Freeform 46">
              <a:extLst>
                <a:ext uri="{FF2B5EF4-FFF2-40B4-BE49-F238E27FC236}">
                  <a16:creationId xmlns:a16="http://schemas.microsoft.com/office/drawing/2014/main" id="{71974233-CE3A-4846-AAAD-B574A75AADAE}"/>
                </a:ext>
              </a:extLst>
            </p:cNvPr>
            <p:cNvSpPr>
              <a:spLocks/>
            </p:cNvSpPr>
            <p:nvPr/>
          </p:nvSpPr>
          <p:spPr bwMode="auto">
            <a:xfrm>
              <a:off x="1198563" y="1609725"/>
              <a:ext cx="236538" cy="236537"/>
            </a:xfrm>
            <a:custGeom>
              <a:avLst/>
              <a:gdLst>
                <a:gd name="T0" fmla="*/ 0 w 149"/>
                <a:gd name="T1" fmla="*/ 135 h 149"/>
                <a:gd name="T2" fmla="*/ 135 w 149"/>
                <a:gd name="T3" fmla="*/ 0 h 149"/>
                <a:gd name="T4" fmla="*/ 149 w 149"/>
                <a:gd name="T5" fmla="*/ 14 h 149"/>
                <a:gd name="T6" fmla="*/ 14 w 149"/>
                <a:gd name="T7" fmla="*/ 149 h 149"/>
                <a:gd name="T8" fmla="*/ 0 w 149"/>
                <a:gd name="T9" fmla="*/ 135 h 149"/>
              </a:gdLst>
              <a:ahLst/>
              <a:cxnLst>
                <a:cxn ang="0">
                  <a:pos x="T0" y="T1"/>
                </a:cxn>
                <a:cxn ang="0">
                  <a:pos x="T2" y="T3"/>
                </a:cxn>
                <a:cxn ang="0">
                  <a:pos x="T4" y="T5"/>
                </a:cxn>
                <a:cxn ang="0">
                  <a:pos x="T6" y="T7"/>
                </a:cxn>
                <a:cxn ang="0">
                  <a:pos x="T8" y="T9"/>
                </a:cxn>
              </a:cxnLst>
              <a:rect l="0" t="0" r="r" b="b"/>
              <a:pathLst>
                <a:path w="149" h="149">
                  <a:moveTo>
                    <a:pt x="0" y="135"/>
                  </a:moveTo>
                  <a:lnTo>
                    <a:pt x="135" y="0"/>
                  </a:lnTo>
                  <a:lnTo>
                    <a:pt x="149" y="14"/>
                  </a:lnTo>
                  <a:lnTo>
                    <a:pt x="14" y="149"/>
                  </a:lnTo>
                  <a:lnTo>
                    <a:pt x="0" y="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 name="Rectangle 47">
              <a:extLst>
                <a:ext uri="{FF2B5EF4-FFF2-40B4-BE49-F238E27FC236}">
                  <a16:creationId xmlns:a16="http://schemas.microsoft.com/office/drawing/2014/main" id="{6CC08438-521F-4232-9BBE-918333AB5DB7}"/>
                </a:ext>
              </a:extLst>
            </p:cNvPr>
            <p:cNvSpPr>
              <a:spLocks noChangeArrowheads="1"/>
            </p:cNvSpPr>
            <p:nvPr/>
          </p:nvSpPr>
          <p:spPr bwMode="auto">
            <a:xfrm>
              <a:off x="1182688" y="217488"/>
              <a:ext cx="44450" cy="7461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Rectangle 48">
              <a:extLst>
                <a:ext uri="{FF2B5EF4-FFF2-40B4-BE49-F238E27FC236}">
                  <a16:creationId xmlns:a16="http://schemas.microsoft.com/office/drawing/2014/main" id="{501EA463-2BE8-44D4-9903-5F094E8822B1}"/>
                </a:ext>
              </a:extLst>
            </p:cNvPr>
            <p:cNvSpPr>
              <a:spLocks noChangeArrowheads="1"/>
            </p:cNvSpPr>
            <p:nvPr/>
          </p:nvSpPr>
          <p:spPr bwMode="auto">
            <a:xfrm>
              <a:off x="1416050" y="217488"/>
              <a:ext cx="53975" cy="7461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Freeform 49">
              <a:extLst>
                <a:ext uri="{FF2B5EF4-FFF2-40B4-BE49-F238E27FC236}">
                  <a16:creationId xmlns:a16="http://schemas.microsoft.com/office/drawing/2014/main" id="{6D6C137D-F812-4D8D-B8A7-BED0D5E77C15}"/>
                </a:ext>
              </a:extLst>
            </p:cNvPr>
            <p:cNvSpPr>
              <a:spLocks/>
            </p:cNvSpPr>
            <p:nvPr/>
          </p:nvSpPr>
          <p:spPr bwMode="auto">
            <a:xfrm>
              <a:off x="1182688" y="65088"/>
              <a:ext cx="287338" cy="188912"/>
            </a:xfrm>
            <a:custGeom>
              <a:avLst/>
              <a:gdLst>
                <a:gd name="T0" fmla="*/ 181 w 181"/>
                <a:gd name="T1" fmla="*/ 119 h 119"/>
                <a:gd name="T2" fmla="*/ 0 w 181"/>
                <a:gd name="T3" fmla="*/ 119 h 119"/>
                <a:gd name="T4" fmla="*/ 0 w 181"/>
                <a:gd name="T5" fmla="*/ 80 h 119"/>
                <a:gd name="T6" fmla="*/ 86 w 181"/>
                <a:gd name="T7" fmla="*/ 0 h 119"/>
                <a:gd name="T8" fmla="*/ 181 w 181"/>
                <a:gd name="T9" fmla="*/ 26 h 119"/>
                <a:gd name="T10" fmla="*/ 181 w 181"/>
                <a:gd name="T11" fmla="*/ 119 h 119"/>
              </a:gdLst>
              <a:ahLst/>
              <a:cxnLst>
                <a:cxn ang="0">
                  <a:pos x="T0" y="T1"/>
                </a:cxn>
                <a:cxn ang="0">
                  <a:pos x="T2" y="T3"/>
                </a:cxn>
                <a:cxn ang="0">
                  <a:pos x="T4" y="T5"/>
                </a:cxn>
                <a:cxn ang="0">
                  <a:pos x="T6" y="T7"/>
                </a:cxn>
                <a:cxn ang="0">
                  <a:pos x="T8" y="T9"/>
                </a:cxn>
                <a:cxn ang="0">
                  <a:pos x="T10" y="T11"/>
                </a:cxn>
              </a:cxnLst>
              <a:rect l="0" t="0" r="r" b="b"/>
              <a:pathLst>
                <a:path w="181" h="119">
                  <a:moveTo>
                    <a:pt x="181" y="119"/>
                  </a:moveTo>
                  <a:lnTo>
                    <a:pt x="0" y="119"/>
                  </a:lnTo>
                  <a:lnTo>
                    <a:pt x="0" y="80"/>
                  </a:lnTo>
                  <a:lnTo>
                    <a:pt x="86" y="0"/>
                  </a:lnTo>
                  <a:lnTo>
                    <a:pt x="181" y="26"/>
                  </a:lnTo>
                  <a:lnTo>
                    <a:pt x="181"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 name="Freeform 50">
              <a:extLst>
                <a:ext uri="{FF2B5EF4-FFF2-40B4-BE49-F238E27FC236}">
                  <a16:creationId xmlns:a16="http://schemas.microsoft.com/office/drawing/2014/main" id="{E0EC58C5-6521-4EFF-8815-E425F7EA5FAA}"/>
                </a:ext>
              </a:extLst>
            </p:cNvPr>
            <p:cNvSpPr>
              <a:spLocks/>
            </p:cNvSpPr>
            <p:nvPr/>
          </p:nvSpPr>
          <p:spPr bwMode="auto">
            <a:xfrm>
              <a:off x="1201738" y="227013"/>
              <a:ext cx="236538" cy="236537"/>
            </a:xfrm>
            <a:custGeom>
              <a:avLst/>
              <a:gdLst>
                <a:gd name="T0" fmla="*/ 135 w 149"/>
                <a:gd name="T1" fmla="*/ 149 h 149"/>
                <a:gd name="T2" fmla="*/ 0 w 149"/>
                <a:gd name="T3" fmla="*/ 15 h 149"/>
                <a:gd name="T4" fmla="*/ 14 w 149"/>
                <a:gd name="T5" fmla="*/ 0 h 149"/>
                <a:gd name="T6" fmla="*/ 149 w 149"/>
                <a:gd name="T7" fmla="*/ 135 h 149"/>
                <a:gd name="T8" fmla="*/ 135 w 149"/>
                <a:gd name="T9" fmla="*/ 149 h 149"/>
              </a:gdLst>
              <a:ahLst/>
              <a:cxnLst>
                <a:cxn ang="0">
                  <a:pos x="T0" y="T1"/>
                </a:cxn>
                <a:cxn ang="0">
                  <a:pos x="T2" y="T3"/>
                </a:cxn>
                <a:cxn ang="0">
                  <a:pos x="T4" y="T5"/>
                </a:cxn>
                <a:cxn ang="0">
                  <a:pos x="T6" y="T7"/>
                </a:cxn>
                <a:cxn ang="0">
                  <a:pos x="T8" y="T9"/>
                </a:cxn>
              </a:cxnLst>
              <a:rect l="0" t="0" r="r" b="b"/>
              <a:pathLst>
                <a:path w="149" h="149">
                  <a:moveTo>
                    <a:pt x="135" y="149"/>
                  </a:moveTo>
                  <a:lnTo>
                    <a:pt x="0" y="15"/>
                  </a:lnTo>
                  <a:lnTo>
                    <a:pt x="14" y="0"/>
                  </a:lnTo>
                  <a:lnTo>
                    <a:pt x="149" y="135"/>
                  </a:lnTo>
                  <a:lnTo>
                    <a:pt x="135" y="14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Freeform 51">
              <a:extLst>
                <a:ext uri="{FF2B5EF4-FFF2-40B4-BE49-F238E27FC236}">
                  <a16:creationId xmlns:a16="http://schemas.microsoft.com/office/drawing/2014/main" id="{8EECB02C-D5E0-48FC-802B-3E085222C5E7}"/>
                </a:ext>
              </a:extLst>
            </p:cNvPr>
            <p:cNvSpPr>
              <a:spLocks/>
            </p:cNvSpPr>
            <p:nvPr/>
          </p:nvSpPr>
          <p:spPr bwMode="auto">
            <a:xfrm>
              <a:off x="1201738" y="227013"/>
              <a:ext cx="236538" cy="236537"/>
            </a:xfrm>
            <a:custGeom>
              <a:avLst/>
              <a:gdLst>
                <a:gd name="T0" fmla="*/ 0 w 149"/>
                <a:gd name="T1" fmla="*/ 135 h 149"/>
                <a:gd name="T2" fmla="*/ 135 w 149"/>
                <a:gd name="T3" fmla="*/ 0 h 149"/>
                <a:gd name="T4" fmla="*/ 149 w 149"/>
                <a:gd name="T5" fmla="*/ 15 h 149"/>
                <a:gd name="T6" fmla="*/ 14 w 149"/>
                <a:gd name="T7" fmla="*/ 149 h 149"/>
                <a:gd name="T8" fmla="*/ 0 w 149"/>
                <a:gd name="T9" fmla="*/ 135 h 149"/>
              </a:gdLst>
              <a:ahLst/>
              <a:cxnLst>
                <a:cxn ang="0">
                  <a:pos x="T0" y="T1"/>
                </a:cxn>
                <a:cxn ang="0">
                  <a:pos x="T2" y="T3"/>
                </a:cxn>
                <a:cxn ang="0">
                  <a:pos x="T4" y="T5"/>
                </a:cxn>
                <a:cxn ang="0">
                  <a:pos x="T6" y="T7"/>
                </a:cxn>
                <a:cxn ang="0">
                  <a:pos x="T8" y="T9"/>
                </a:cxn>
              </a:cxnLst>
              <a:rect l="0" t="0" r="r" b="b"/>
              <a:pathLst>
                <a:path w="149" h="149">
                  <a:moveTo>
                    <a:pt x="0" y="135"/>
                  </a:moveTo>
                  <a:lnTo>
                    <a:pt x="135" y="0"/>
                  </a:lnTo>
                  <a:lnTo>
                    <a:pt x="149" y="15"/>
                  </a:lnTo>
                  <a:lnTo>
                    <a:pt x="14" y="149"/>
                  </a:lnTo>
                  <a:lnTo>
                    <a:pt x="0" y="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 name="Rectangle 52">
              <a:extLst>
                <a:ext uri="{FF2B5EF4-FFF2-40B4-BE49-F238E27FC236}">
                  <a16:creationId xmlns:a16="http://schemas.microsoft.com/office/drawing/2014/main" id="{79211BA5-032C-48C0-B15A-28270F551C2F}"/>
                </a:ext>
              </a:extLst>
            </p:cNvPr>
            <p:cNvSpPr>
              <a:spLocks noChangeArrowheads="1"/>
            </p:cNvSpPr>
            <p:nvPr/>
          </p:nvSpPr>
          <p:spPr bwMode="auto">
            <a:xfrm>
              <a:off x="1182688" y="431800"/>
              <a:ext cx="274638" cy="476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7" name="Freeform 53">
              <a:extLst>
                <a:ext uri="{FF2B5EF4-FFF2-40B4-BE49-F238E27FC236}">
                  <a16:creationId xmlns:a16="http://schemas.microsoft.com/office/drawing/2014/main" id="{D06A8EC7-1D13-4E7A-ACC4-DFCF96836DAC}"/>
                </a:ext>
              </a:extLst>
            </p:cNvPr>
            <p:cNvSpPr>
              <a:spLocks/>
            </p:cNvSpPr>
            <p:nvPr/>
          </p:nvSpPr>
          <p:spPr bwMode="auto">
            <a:xfrm>
              <a:off x="1201738" y="450850"/>
              <a:ext cx="236538" cy="234950"/>
            </a:xfrm>
            <a:custGeom>
              <a:avLst/>
              <a:gdLst>
                <a:gd name="T0" fmla="*/ 135 w 149"/>
                <a:gd name="T1" fmla="*/ 148 h 148"/>
                <a:gd name="T2" fmla="*/ 0 w 149"/>
                <a:gd name="T3" fmla="*/ 14 h 148"/>
                <a:gd name="T4" fmla="*/ 14 w 149"/>
                <a:gd name="T5" fmla="*/ 0 h 148"/>
                <a:gd name="T6" fmla="*/ 149 w 149"/>
                <a:gd name="T7" fmla="*/ 134 h 148"/>
                <a:gd name="T8" fmla="*/ 135 w 149"/>
                <a:gd name="T9" fmla="*/ 148 h 148"/>
              </a:gdLst>
              <a:ahLst/>
              <a:cxnLst>
                <a:cxn ang="0">
                  <a:pos x="T0" y="T1"/>
                </a:cxn>
                <a:cxn ang="0">
                  <a:pos x="T2" y="T3"/>
                </a:cxn>
                <a:cxn ang="0">
                  <a:pos x="T4" y="T5"/>
                </a:cxn>
                <a:cxn ang="0">
                  <a:pos x="T6" y="T7"/>
                </a:cxn>
                <a:cxn ang="0">
                  <a:pos x="T8" y="T9"/>
                </a:cxn>
              </a:cxnLst>
              <a:rect l="0" t="0" r="r" b="b"/>
              <a:pathLst>
                <a:path w="149" h="148">
                  <a:moveTo>
                    <a:pt x="135" y="148"/>
                  </a:moveTo>
                  <a:lnTo>
                    <a:pt x="0" y="14"/>
                  </a:lnTo>
                  <a:lnTo>
                    <a:pt x="14" y="0"/>
                  </a:lnTo>
                  <a:lnTo>
                    <a:pt x="149" y="134"/>
                  </a:lnTo>
                  <a:lnTo>
                    <a:pt x="135" y="1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8" name="Freeform 54">
              <a:extLst>
                <a:ext uri="{FF2B5EF4-FFF2-40B4-BE49-F238E27FC236}">
                  <a16:creationId xmlns:a16="http://schemas.microsoft.com/office/drawing/2014/main" id="{B8F4686F-8F7A-44C2-8364-4176948D7E02}"/>
                </a:ext>
              </a:extLst>
            </p:cNvPr>
            <p:cNvSpPr>
              <a:spLocks/>
            </p:cNvSpPr>
            <p:nvPr/>
          </p:nvSpPr>
          <p:spPr bwMode="auto">
            <a:xfrm>
              <a:off x="1201738" y="450850"/>
              <a:ext cx="236538" cy="234950"/>
            </a:xfrm>
            <a:custGeom>
              <a:avLst/>
              <a:gdLst>
                <a:gd name="T0" fmla="*/ 0 w 149"/>
                <a:gd name="T1" fmla="*/ 134 h 148"/>
                <a:gd name="T2" fmla="*/ 135 w 149"/>
                <a:gd name="T3" fmla="*/ 0 h 148"/>
                <a:gd name="T4" fmla="*/ 149 w 149"/>
                <a:gd name="T5" fmla="*/ 14 h 148"/>
                <a:gd name="T6" fmla="*/ 14 w 149"/>
                <a:gd name="T7" fmla="*/ 148 h 148"/>
                <a:gd name="T8" fmla="*/ 0 w 149"/>
                <a:gd name="T9" fmla="*/ 134 h 148"/>
              </a:gdLst>
              <a:ahLst/>
              <a:cxnLst>
                <a:cxn ang="0">
                  <a:pos x="T0" y="T1"/>
                </a:cxn>
                <a:cxn ang="0">
                  <a:pos x="T2" y="T3"/>
                </a:cxn>
                <a:cxn ang="0">
                  <a:pos x="T4" y="T5"/>
                </a:cxn>
                <a:cxn ang="0">
                  <a:pos x="T6" y="T7"/>
                </a:cxn>
                <a:cxn ang="0">
                  <a:pos x="T8" y="T9"/>
                </a:cxn>
              </a:cxnLst>
              <a:rect l="0" t="0" r="r" b="b"/>
              <a:pathLst>
                <a:path w="149" h="148">
                  <a:moveTo>
                    <a:pt x="0" y="134"/>
                  </a:moveTo>
                  <a:lnTo>
                    <a:pt x="135" y="0"/>
                  </a:lnTo>
                  <a:lnTo>
                    <a:pt x="149" y="14"/>
                  </a:lnTo>
                  <a:lnTo>
                    <a:pt x="14" y="148"/>
                  </a:lnTo>
                  <a:lnTo>
                    <a:pt x="0" y="1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9" name="Rectangle 55">
              <a:extLst>
                <a:ext uri="{FF2B5EF4-FFF2-40B4-BE49-F238E27FC236}">
                  <a16:creationId xmlns:a16="http://schemas.microsoft.com/office/drawing/2014/main" id="{6CCFFF6A-E3EC-43A9-856A-CC5480D9D509}"/>
                </a:ext>
              </a:extLst>
            </p:cNvPr>
            <p:cNvSpPr>
              <a:spLocks noChangeArrowheads="1"/>
            </p:cNvSpPr>
            <p:nvPr/>
          </p:nvSpPr>
          <p:spPr bwMode="auto">
            <a:xfrm>
              <a:off x="1182688" y="654050"/>
              <a:ext cx="274638" cy="476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0" name="Freeform 56">
              <a:extLst>
                <a:ext uri="{FF2B5EF4-FFF2-40B4-BE49-F238E27FC236}">
                  <a16:creationId xmlns:a16="http://schemas.microsoft.com/office/drawing/2014/main" id="{084EF8FE-0474-47B8-B8C5-F3547B1D1C93}"/>
                </a:ext>
              </a:extLst>
            </p:cNvPr>
            <p:cNvSpPr>
              <a:spLocks/>
            </p:cNvSpPr>
            <p:nvPr/>
          </p:nvSpPr>
          <p:spPr bwMode="auto">
            <a:xfrm>
              <a:off x="1201738" y="676275"/>
              <a:ext cx="236538" cy="233362"/>
            </a:xfrm>
            <a:custGeom>
              <a:avLst/>
              <a:gdLst>
                <a:gd name="T0" fmla="*/ 135 w 149"/>
                <a:gd name="T1" fmla="*/ 147 h 147"/>
                <a:gd name="T2" fmla="*/ 0 w 149"/>
                <a:gd name="T3" fmla="*/ 12 h 147"/>
                <a:gd name="T4" fmla="*/ 14 w 149"/>
                <a:gd name="T5" fmla="*/ 0 h 147"/>
                <a:gd name="T6" fmla="*/ 149 w 149"/>
                <a:gd name="T7" fmla="*/ 135 h 147"/>
                <a:gd name="T8" fmla="*/ 135 w 149"/>
                <a:gd name="T9" fmla="*/ 147 h 147"/>
              </a:gdLst>
              <a:ahLst/>
              <a:cxnLst>
                <a:cxn ang="0">
                  <a:pos x="T0" y="T1"/>
                </a:cxn>
                <a:cxn ang="0">
                  <a:pos x="T2" y="T3"/>
                </a:cxn>
                <a:cxn ang="0">
                  <a:pos x="T4" y="T5"/>
                </a:cxn>
                <a:cxn ang="0">
                  <a:pos x="T6" y="T7"/>
                </a:cxn>
                <a:cxn ang="0">
                  <a:pos x="T8" y="T9"/>
                </a:cxn>
              </a:cxnLst>
              <a:rect l="0" t="0" r="r" b="b"/>
              <a:pathLst>
                <a:path w="149" h="147">
                  <a:moveTo>
                    <a:pt x="135" y="147"/>
                  </a:moveTo>
                  <a:lnTo>
                    <a:pt x="0" y="12"/>
                  </a:lnTo>
                  <a:lnTo>
                    <a:pt x="14" y="0"/>
                  </a:lnTo>
                  <a:lnTo>
                    <a:pt x="149" y="135"/>
                  </a:lnTo>
                  <a:lnTo>
                    <a:pt x="135"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1" name="Freeform 57">
              <a:extLst>
                <a:ext uri="{FF2B5EF4-FFF2-40B4-BE49-F238E27FC236}">
                  <a16:creationId xmlns:a16="http://schemas.microsoft.com/office/drawing/2014/main" id="{C39F6FD7-95B2-46A3-B6DC-56DE7C4256BE}"/>
                </a:ext>
              </a:extLst>
            </p:cNvPr>
            <p:cNvSpPr>
              <a:spLocks/>
            </p:cNvSpPr>
            <p:nvPr/>
          </p:nvSpPr>
          <p:spPr bwMode="auto">
            <a:xfrm>
              <a:off x="1201738" y="676275"/>
              <a:ext cx="236538" cy="233362"/>
            </a:xfrm>
            <a:custGeom>
              <a:avLst/>
              <a:gdLst>
                <a:gd name="T0" fmla="*/ 0 w 149"/>
                <a:gd name="T1" fmla="*/ 135 h 147"/>
                <a:gd name="T2" fmla="*/ 135 w 149"/>
                <a:gd name="T3" fmla="*/ 0 h 147"/>
                <a:gd name="T4" fmla="*/ 149 w 149"/>
                <a:gd name="T5" fmla="*/ 12 h 147"/>
                <a:gd name="T6" fmla="*/ 14 w 149"/>
                <a:gd name="T7" fmla="*/ 147 h 147"/>
                <a:gd name="T8" fmla="*/ 0 w 149"/>
                <a:gd name="T9" fmla="*/ 135 h 147"/>
              </a:gdLst>
              <a:ahLst/>
              <a:cxnLst>
                <a:cxn ang="0">
                  <a:pos x="T0" y="T1"/>
                </a:cxn>
                <a:cxn ang="0">
                  <a:pos x="T2" y="T3"/>
                </a:cxn>
                <a:cxn ang="0">
                  <a:pos x="T4" y="T5"/>
                </a:cxn>
                <a:cxn ang="0">
                  <a:pos x="T6" y="T7"/>
                </a:cxn>
                <a:cxn ang="0">
                  <a:pos x="T8" y="T9"/>
                </a:cxn>
              </a:cxnLst>
              <a:rect l="0" t="0" r="r" b="b"/>
              <a:pathLst>
                <a:path w="149" h="147">
                  <a:moveTo>
                    <a:pt x="0" y="135"/>
                  </a:moveTo>
                  <a:lnTo>
                    <a:pt x="135" y="0"/>
                  </a:lnTo>
                  <a:lnTo>
                    <a:pt x="149" y="12"/>
                  </a:lnTo>
                  <a:lnTo>
                    <a:pt x="14" y="147"/>
                  </a:lnTo>
                  <a:lnTo>
                    <a:pt x="0" y="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2" name="Rectangle 58">
              <a:extLst>
                <a:ext uri="{FF2B5EF4-FFF2-40B4-BE49-F238E27FC236}">
                  <a16:creationId xmlns:a16="http://schemas.microsoft.com/office/drawing/2014/main" id="{D99D0027-3A27-4AA8-BA3E-5F0B30BA1ABA}"/>
                </a:ext>
              </a:extLst>
            </p:cNvPr>
            <p:cNvSpPr>
              <a:spLocks noChangeArrowheads="1"/>
            </p:cNvSpPr>
            <p:nvPr/>
          </p:nvSpPr>
          <p:spPr bwMode="auto">
            <a:xfrm>
              <a:off x="398463" y="755650"/>
              <a:ext cx="825500" cy="396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3" name="Rectangle 59">
              <a:extLst>
                <a:ext uri="{FF2B5EF4-FFF2-40B4-BE49-F238E27FC236}">
                  <a16:creationId xmlns:a16="http://schemas.microsoft.com/office/drawing/2014/main" id="{0EB0B152-7CDD-418D-B433-ADA1239E1FA4}"/>
                </a:ext>
              </a:extLst>
            </p:cNvPr>
            <p:cNvSpPr>
              <a:spLocks noChangeArrowheads="1"/>
            </p:cNvSpPr>
            <p:nvPr/>
          </p:nvSpPr>
          <p:spPr bwMode="auto">
            <a:xfrm>
              <a:off x="398463" y="950913"/>
              <a:ext cx="825500" cy="444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4" name="Rectangle 60">
              <a:extLst>
                <a:ext uri="{FF2B5EF4-FFF2-40B4-BE49-F238E27FC236}">
                  <a16:creationId xmlns:a16="http://schemas.microsoft.com/office/drawing/2014/main" id="{9D6DBC11-FE3F-4E43-8CB7-37300A52D270}"/>
                </a:ext>
              </a:extLst>
            </p:cNvPr>
            <p:cNvSpPr>
              <a:spLocks noChangeArrowheads="1"/>
            </p:cNvSpPr>
            <p:nvPr/>
          </p:nvSpPr>
          <p:spPr bwMode="auto">
            <a:xfrm>
              <a:off x="1185863" y="755650"/>
              <a:ext cx="38100" cy="2301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5" name="Freeform 61">
              <a:extLst>
                <a:ext uri="{FF2B5EF4-FFF2-40B4-BE49-F238E27FC236}">
                  <a16:creationId xmlns:a16="http://schemas.microsoft.com/office/drawing/2014/main" id="{4D1FC9FB-0C57-4765-8AFF-D0068046E0B1}"/>
                </a:ext>
              </a:extLst>
            </p:cNvPr>
            <p:cNvSpPr>
              <a:spLocks/>
            </p:cNvSpPr>
            <p:nvPr/>
          </p:nvSpPr>
          <p:spPr bwMode="auto">
            <a:xfrm>
              <a:off x="1009650" y="773113"/>
              <a:ext cx="198438" cy="196850"/>
            </a:xfrm>
            <a:custGeom>
              <a:avLst/>
              <a:gdLst>
                <a:gd name="T0" fmla="*/ 0 w 125"/>
                <a:gd name="T1" fmla="*/ 112 h 124"/>
                <a:gd name="T2" fmla="*/ 113 w 125"/>
                <a:gd name="T3" fmla="*/ 0 h 124"/>
                <a:gd name="T4" fmla="*/ 125 w 125"/>
                <a:gd name="T5" fmla="*/ 12 h 124"/>
                <a:gd name="T6" fmla="*/ 11 w 125"/>
                <a:gd name="T7" fmla="*/ 124 h 124"/>
                <a:gd name="T8" fmla="*/ 0 w 125"/>
                <a:gd name="T9" fmla="*/ 112 h 124"/>
              </a:gdLst>
              <a:ahLst/>
              <a:cxnLst>
                <a:cxn ang="0">
                  <a:pos x="T0" y="T1"/>
                </a:cxn>
                <a:cxn ang="0">
                  <a:pos x="T2" y="T3"/>
                </a:cxn>
                <a:cxn ang="0">
                  <a:pos x="T4" y="T5"/>
                </a:cxn>
                <a:cxn ang="0">
                  <a:pos x="T6" y="T7"/>
                </a:cxn>
                <a:cxn ang="0">
                  <a:pos x="T8" y="T9"/>
                </a:cxn>
              </a:cxnLst>
              <a:rect l="0" t="0" r="r" b="b"/>
              <a:pathLst>
                <a:path w="125" h="124">
                  <a:moveTo>
                    <a:pt x="0" y="112"/>
                  </a:moveTo>
                  <a:lnTo>
                    <a:pt x="113" y="0"/>
                  </a:lnTo>
                  <a:lnTo>
                    <a:pt x="125" y="12"/>
                  </a:lnTo>
                  <a:lnTo>
                    <a:pt x="11" y="124"/>
                  </a:lnTo>
                  <a:lnTo>
                    <a:pt x="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6" name="Freeform 62">
              <a:extLst>
                <a:ext uri="{FF2B5EF4-FFF2-40B4-BE49-F238E27FC236}">
                  <a16:creationId xmlns:a16="http://schemas.microsoft.com/office/drawing/2014/main" id="{36D9589C-4C88-4C7C-AC32-F30FE8312769}"/>
                </a:ext>
              </a:extLst>
            </p:cNvPr>
            <p:cNvSpPr>
              <a:spLocks/>
            </p:cNvSpPr>
            <p:nvPr/>
          </p:nvSpPr>
          <p:spPr bwMode="auto">
            <a:xfrm>
              <a:off x="1009650" y="773113"/>
              <a:ext cx="198438" cy="196850"/>
            </a:xfrm>
            <a:custGeom>
              <a:avLst/>
              <a:gdLst>
                <a:gd name="T0" fmla="*/ 11 w 125"/>
                <a:gd name="T1" fmla="*/ 0 h 124"/>
                <a:gd name="T2" fmla="*/ 125 w 125"/>
                <a:gd name="T3" fmla="*/ 112 h 124"/>
                <a:gd name="T4" fmla="*/ 113 w 125"/>
                <a:gd name="T5" fmla="*/ 124 h 124"/>
                <a:gd name="T6" fmla="*/ 0 w 125"/>
                <a:gd name="T7" fmla="*/ 12 h 124"/>
                <a:gd name="T8" fmla="*/ 11 w 125"/>
                <a:gd name="T9" fmla="*/ 0 h 124"/>
              </a:gdLst>
              <a:ahLst/>
              <a:cxnLst>
                <a:cxn ang="0">
                  <a:pos x="T0" y="T1"/>
                </a:cxn>
                <a:cxn ang="0">
                  <a:pos x="T2" y="T3"/>
                </a:cxn>
                <a:cxn ang="0">
                  <a:pos x="T4" y="T5"/>
                </a:cxn>
                <a:cxn ang="0">
                  <a:pos x="T6" y="T7"/>
                </a:cxn>
                <a:cxn ang="0">
                  <a:pos x="T8" y="T9"/>
                </a:cxn>
              </a:cxnLst>
              <a:rect l="0" t="0" r="r" b="b"/>
              <a:pathLst>
                <a:path w="125" h="124">
                  <a:moveTo>
                    <a:pt x="11" y="0"/>
                  </a:moveTo>
                  <a:lnTo>
                    <a:pt x="125" y="112"/>
                  </a:lnTo>
                  <a:lnTo>
                    <a:pt x="113" y="124"/>
                  </a:lnTo>
                  <a:lnTo>
                    <a:pt x="0" y="12"/>
                  </a:lnTo>
                  <a:lnTo>
                    <a:pt x="1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7" name="Rectangle 63">
              <a:extLst>
                <a:ext uri="{FF2B5EF4-FFF2-40B4-BE49-F238E27FC236}">
                  <a16:creationId xmlns:a16="http://schemas.microsoft.com/office/drawing/2014/main" id="{E8A8919C-6EBF-48E1-B7AD-812F6F518060}"/>
                </a:ext>
              </a:extLst>
            </p:cNvPr>
            <p:cNvSpPr>
              <a:spLocks noChangeArrowheads="1"/>
            </p:cNvSpPr>
            <p:nvPr/>
          </p:nvSpPr>
          <p:spPr bwMode="auto">
            <a:xfrm>
              <a:off x="996950" y="755650"/>
              <a:ext cx="39688" cy="2301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8" name="Freeform 64">
              <a:extLst>
                <a:ext uri="{FF2B5EF4-FFF2-40B4-BE49-F238E27FC236}">
                  <a16:creationId xmlns:a16="http://schemas.microsoft.com/office/drawing/2014/main" id="{2FF54B3E-6F02-4175-9BB4-3359BD2C111A}"/>
                </a:ext>
              </a:extLst>
            </p:cNvPr>
            <p:cNvSpPr>
              <a:spLocks/>
            </p:cNvSpPr>
            <p:nvPr/>
          </p:nvSpPr>
          <p:spPr bwMode="auto">
            <a:xfrm>
              <a:off x="819150" y="773113"/>
              <a:ext cx="201613" cy="196850"/>
            </a:xfrm>
            <a:custGeom>
              <a:avLst/>
              <a:gdLst>
                <a:gd name="T0" fmla="*/ 0 w 127"/>
                <a:gd name="T1" fmla="*/ 112 h 124"/>
                <a:gd name="T2" fmla="*/ 114 w 127"/>
                <a:gd name="T3" fmla="*/ 0 h 124"/>
                <a:gd name="T4" fmla="*/ 127 w 127"/>
                <a:gd name="T5" fmla="*/ 12 h 124"/>
                <a:gd name="T6" fmla="*/ 12 w 127"/>
                <a:gd name="T7" fmla="*/ 124 h 124"/>
                <a:gd name="T8" fmla="*/ 0 w 127"/>
                <a:gd name="T9" fmla="*/ 112 h 124"/>
              </a:gdLst>
              <a:ahLst/>
              <a:cxnLst>
                <a:cxn ang="0">
                  <a:pos x="T0" y="T1"/>
                </a:cxn>
                <a:cxn ang="0">
                  <a:pos x="T2" y="T3"/>
                </a:cxn>
                <a:cxn ang="0">
                  <a:pos x="T4" y="T5"/>
                </a:cxn>
                <a:cxn ang="0">
                  <a:pos x="T6" y="T7"/>
                </a:cxn>
                <a:cxn ang="0">
                  <a:pos x="T8" y="T9"/>
                </a:cxn>
              </a:cxnLst>
              <a:rect l="0" t="0" r="r" b="b"/>
              <a:pathLst>
                <a:path w="127" h="124">
                  <a:moveTo>
                    <a:pt x="0" y="112"/>
                  </a:moveTo>
                  <a:lnTo>
                    <a:pt x="114" y="0"/>
                  </a:lnTo>
                  <a:lnTo>
                    <a:pt x="127" y="12"/>
                  </a:lnTo>
                  <a:lnTo>
                    <a:pt x="12" y="124"/>
                  </a:lnTo>
                  <a:lnTo>
                    <a:pt x="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9" name="Freeform 65">
              <a:extLst>
                <a:ext uri="{FF2B5EF4-FFF2-40B4-BE49-F238E27FC236}">
                  <a16:creationId xmlns:a16="http://schemas.microsoft.com/office/drawing/2014/main" id="{D30B5137-62DC-4744-B162-F7E201B5B54E}"/>
                </a:ext>
              </a:extLst>
            </p:cNvPr>
            <p:cNvSpPr>
              <a:spLocks/>
            </p:cNvSpPr>
            <p:nvPr/>
          </p:nvSpPr>
          <p:spPr bwMode="auto">
            <a:xfrm>
              <a:off x="819150" y="773113"/>
              <a:ext cx="201613" cy="196850"/>
            </a:xfrm>
            <a:custGeom>
              <a:avLst/>
              <a:gdLst>
                <a:gd name="T0" fmla="*/ 12 w 127"/>
                <a:gd name="T1" fmla="*/ 0 h 124"/>
                <a:gd name="T2" fmla="*/ 127 w 127"/>
                <a:gd name="T3" fmla="*/ 112 h 124"/>
                <a:gd name="T4" fmla="*/ 114 w 127"/>
                <a:gd name="T5" fmla="*/ 124 h 124"/>
                <a:gd name="T6" fmla="*/ 0 w 127"/>
                <a:gd name="T7" fmla="*/ 12 h 124"/>
                <a:gd name="T8" fmla="*/ 12 w 127"/>
                <a:gd name="T9" fmla="*/ 0 h 124"/>
              </a:gdLst>
              <a:ahLst/>
              <a:cxnLst>
                <a:cxn ang="0">
                  <a:pos x="T0" y="T1"/>
                </a:cxn>
                <a:cxn ang="0">
                  <a:pos x="T2" y="T3"/>
                </a:cxn>
                <a:cxn ang="0">
                  <a:pos x="T4" y="T5"/>
                </a:cxn>
                <a:cxn ang="0">
                  <a:pos x="T6" y="T7"/>
                </a:cxn>
                <a:cxn ang="0">
                  <a:pos x="T8" y="T9"/>
                </a:cxn>
              </a:cxnLst>
              <a:rect l="0" t="0" r="r" b="b"/>
              <a:pathLst>
                <a:path w="127" h="124">
                  <a:moveTo>
                    <a:pt x="12" y="0"/>
                  </a:moveTo>
                  <a:lnTo>
                    <a:pt x="127" y="112"/>
                  </a:lnTo>
                  <a:lnTo>
                    <a:pt x="114" y="124"/>
                  </a:lnTo>
                  <a:lnTo>
                    <a:pt x="0" y="12"/>
                  </a:lnTo>
                  <a:lnTo>
                    <a:pt x="1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0" name="Rectangle 66">
              <a:extLst>
                <a:ext uri="{FF2B5EF4-FFF2-40B4-BE49-F238E27FC236}">
                  <a16:creationId xmlns:a16="http://schemas.microsoft.com/office/drawing/2014/main" id="{9D9A3E0D-9EE6-40FE-8A8E-95A4A7ED4683}"/>
                </a:ext>
              </a:extLst>
            </p:cNvPr>
            <p:cNvSpPr>
              <a:spLocks noChangeArrowheads="1"/>
            </p:cNvSpPr>
            <p:nvPr/>
          </p:nvSpPr>
          <p:spPr bwMode="auto">
            <a:xfrm>
              <a:off x="806450" y="755650"/>
              <a:ext cx="41275" cy="2301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1" name="Freeform 67">
              <a:extLst>
                <a:ext uri="{FF2B5EF4-FFF2-40B4-BE49-F238E27FC236}">
                  <a16:creationId xmlns:a16="http://schemas.microsoft.com/office/drawing/2014/main" id="{CD57CD2C-0F1B-42A8-AC9A-618647D17545}"/>
                </a:ext>
              </a:extLst>
            </p:cNvPr>
            <p:cNvSpPr>
              <a:spLocks/>
            </p:cNvSpPr>
            <p:nvPr/>
          </p:nvSpPr>
          <p:spPr bwMode="auto">
            <a:xfrm>
              <a:off x="631825" y="773113"/>
              <a:ext cx="196850" cy="196850"/>
            </a:xfrm>
            <a:custGeom>
              <a:avLst/>
              <a:gdLst>
                <a:gd name="T0" fmla="*/ 0 w 124"/>
                <a:gd name="T1" fmla="*/ 112 h 124"/>
                <a:gd name="T2" fmla="*/ 114 w 124"/>
                <a:gd name="T3" fmla="*/ 0 h 124"/>
                <a:gd name="T4" fmla="*/ 124 w 124"/>
                <a:gd name="T5" fmla="*/ 12 h 124"/>
                <a:gd name="T6" fmla="*/ 12 w 124"/>
                <a:gd name="T7" fmla="*/ 124 h 124"/>
                <a:gd name="T8" fmla="*/ 0 w 124"/>
                <a:gd name="T9" fmla="*/ 112 h 124"/>
              </a:gdLst>
              <a:ahLst/>
              <a:cxnLst>
                <a:cxn ang="0">
                  <a:pos x="T0" y="T1"/>
                </a:cxn>
                <a:cxn ang="0">
                  <a:pos x="T2" y="T3"/>
                </a:cxn>
                <a:cxn ang="0">
                  <a:pos x="T4" y="T5"/>
                </a:cxn>
                <a:cxn ang="0">
                  <a:pos x="T6" y="T7"/>
                </a:cxn>
                <a:cxn ang="0">
                  <a:pos x="T8" y="T9"/>
                </a:cxn>
              </a:cxnLst>
              <a:rect l="0" t="0" r="r" b="b"/>
              <a:pathLst>
                <a:path w="124" h="124">
                  <a:moveTo>
                    <a:pt x="0" y="112"/>
                  </a:moveTo>
                  <a:lnTo>
                    <a:pt x="114" y="0"/>
                  </a:lnTo>
                  <a:lnTo>
                    <a:pt x="124" y="12"/>
                  </a:lnTo>
                  <a:lnTo>
                    <a:pt x="12" y="124"/>
                  </a:lnTo>
                  <a:lnTo>
                    <a:pt x="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2" name="Freeform 68">
              <a:extLst>
                <a:ext uri="{FF2B5EF4-FFF2-40B4-BE49-F238E27FC236}">
                  <a16:creationId xmlns:a16="http://schemas.microsoft.com/office/drawing/2014/main" id="{F846CB35-0848-47B6-A097-152BBF29CE2F}"/>
                </a:ext>
              </a:extLst>
            </p:cNvPr>
            <p:cNvSpPr>
              <a:spLocks/>
            </p:cNvSpPr>
            <p:nvPr/>
          </p:nvSpPr>
          <p:spPr bwMode="auto">
            <a:xfrm>
              <a:off x="631825" y="773113"/>
              <a:ext cx="196850" cy="196850"/>
            </a:xfrm>
            <a:custGeom>
              <a:avLst/>
              <a:gdLst>
                <a:gd name="T0" fmla="*/ 12 w 124"/>
                <a:gd name="T1" fmla="*/ 0 h 124"/>
                <a:gd name="T2" fmla="*/ 124 w 124"/>
                <a:gd name="T3" fmla="*/ 112 h 124"/>
                <a:gd name="T4" fmla="*/ 114 w 124"/>
                <a:gd name="T5" fmla="*/ 124 h 124"/>
                <a:gd name="T6" fmla="*/ 0 w 124"/>
                <a:gd name="T7" fmla="*/ 12 h 124"/>
                <a:gd name="T8" fmla="*/ 12 w 124"/>
                <a:gd name="T9" fmla="*/ 0 h 124"/>
              </a:gdLst>
              <a:ahLst/>
              <a:cxnLst>
                <a:cxn ang="0">
                  <a:pos x="T0" y="T1"/>
                </a:cxn>
                <a:cxn ang="0">
                  <a:pos x="T2" y="T3"/>
                </a:cxn>
                <a:cxn ang="0">
                  <a:pos x="T4" y="T5"/>
                </a:cxn>
                <a:cxn ang="0">
                  <a:pos x="T6" y="T7"/>
                </a:cxn>
                <a:cxn ang="0">
                  <a:pos x="T8" y="T9"/>
                </a:cxn>
              </a:cxnLst>
              <a:rect l="0" t="0" r="r" b="b"/>
              <a:pathLst>
                <a:path w="124" h="124">
                  <a:moveTo>
                    <a:pt x="12" y="0"/>
                  </a:moveTo>
                  <a:lnTo>
                    <a:pt x="124" y="112"/>
                  </a:lnTo>
                  <a:lnTo>
                    <a:pt x="114" y="124"/>
                  </a:lnTo>
                  <a:lnTo>
                    <a:pt x="0" y="12"/>
                  </a:lnTo>
                  <a:lnTo>
                    <a:pt x="1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3" name="Rectangle 69">
              <a:extLst>
                <a:ext uri="{FF2B5EF4-FFF2-40B4-BE49-F238E27FC236}">
                  <a16:creationId xmlns:a16="http://schemas.microsoft.com/office/drawing/2014/main" id="{DD5A9AD6-4612-4E31-BF41-57F05D1B8E7C}"/>
                </a:ext>
              </a:extLst>
            </p:cNvPr>
            <p:cNvSpPr>
              <a:spLocks noChangeArrowheads="1"/>
            </p:cNvSpPr>
            <p:nvPr/>
          </p:nvSpPr>
          <p:spPr bwMode="auto">
            <a:xfrm>
              <a:off x="617538" y="755650"/>
              <a:ext cx="42863" cy="2301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4" name="Freeform 70">
              <a:extLst>
                <a:ext uri="{FF2B5EF4-FFF2-40B4-BE49-F238E27FC236}">
                  <a16:creationId xmlns:a16="http://schemas.microsoft.com/office/drawing/2014/main" id="{C07B8370-6922-42C7-8B31-6FFC5EA9D9EA}"/>
                </a:ext>
              </a:extLst>
            </p:cNvPr>
            <p:cNvSpPr>
              <a:spLocks/>
            </p:cNvSpPr>
            <p:nvPr/>
          </p:nvSpPr>
          <p:spPr bwMode="auto">
            <a:xfrm>
              <a:off x="442913" y="773113"/>
              <a:ext cx="198438" cy="196850"/>
            </a:xfrm>
            <a:custGeom>
              <a:avLst/>
              <a:gdLst>
                <a:gd name="T0" fmla="*/ 0 w 125"/>
                <a:gd name="T1" fmla="*/ 112 h 124"/>
                <a:gd name="T2" fmla="*/ 112 w 125"/>
                <a:gd name="T3" fmla="*/ 0 h 124"/>
                <a:gd name="T4" fmla="*/ 125 w 125"/>
                <a:gd name="T5" fmla="*/ 12 h 124"/>
                <a:gd name="T6" fmla="*/ 12 w 125"/>
                <a:gd name="T7" fmla="*/ 124 h 124"/>
                <a:gd name="T8" fmla="*/ 0 w 125"/>
                <a:gd name="T9" fmla="*/ 112 h 124"/>
              </a:gdLst>
              <a:ahLst/>
              <a:cxnLst>
                <a:cxn ang="0">
                  <a:pos x="T0" y="T1"/>
                </a:cxn>
                <a:cxn ang="0">
                  <a:pos x="T2" y="T3"/>
                </a:cxn>
                <a:cxn ang="0">
                  <a:pos x="T4" y="T5"/>
                </a:cxn>
                <a:cxn ang="0">
                  <a:pos x="T6" y="T7"/>
                </a:cxn>
                <a:cxn ang="0">
                  <a:pos x="T8" y="T9"/>
                </a:cxn>
              </a:cxnLst>
              <a:rect l="0" t="0" r="r" b="b"/>
              <a:pathLst>
                <a:path w="125" h="124">
                  <a:moveTo>
                    <a:pt x="0" y="112"/>
                  </a:moveTo>
                  <a:lnTo>
                    <a:pt x="112" y="0"/>
                  </a:lnTo>
                  <a:lnTo>
                    <a:pt x="125" y="12"/>
                  </a:lnTo>
                  <a:lnTo>
                    <a:pt x="12" y="124"/>
                  </a:lnTo>
                  <a:lnTo>
                    <a:pt x="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5" name="Freeform 71">
              <a:extLst>
                <a:ext uri="{FF2B5EF4-FFF2-40B4-BE49-F238E27FC236}">
                  <a16:creationId xmlns:a16="http://schemas.microsoft.com/office/drawing/2014/main" id="{F32F634F-22A3-4FBC-A014-DCF0F8828FDC}"/>
                </a:ext>
              </a:extLst>
            </p:cNvPr>
            <p:cNvSpPr>
              <a:spLocks/>
            </p:cNvSpPr>
            <p:nvPr/>
          </p:nvSpPr>
          <p:spPr bwMode="auto">
            <a:xfrm>
              <a:off x="442913" y="773113"/>
              <a:ext cx="198438" cy="196850"/>
            </a:xfrm>
            <a:custGeom>
              <a:avLst/>
              <a:gdLst>
                <a:gd name="T0" fmla="*/ 12 w 125"/>
                <a:gd name="T1" fmla="*/ 0 h 124"/>
                <a:gd name="T2" fmla="*/ 125 w 125"/>
                <a:gd name="T3" fmla="*/ 112 h 124"/>
                <a:gd name="T4" fmla="*/ 112 w 125"/>
                <a:gd name="T5" fmla="*/ 124 h 124"/>
                <a:gd name="T6" fmla="*/ 0 w 125"/>
                <a:gd name="T7" fmla="*/ 12 h 124"/>
                <a:gd name="T8" fmla="*/ 12 w 125"/>
                <a:gd name="T9" fmla="*/ 0 h 124"/>
              </a:gdLst>
              <a:ahLst/>
              <a:cxnLst>
                <a:cxn ang="0">
                  <a:pos x="T0" y="T1"/>
                </a:cxn>
                <a:cxn ang="0">
                  <a:pos x="T2" y="T3"/>
                </a:cxn>
                <a:cxn ang="0">
                  <a:pos x="T4" y="T5"/>
                </a:cxn>
                <a:cxn ang="0">
                  <a:pos x="T6" y="T7"/>
                </a:cxn>
                <a:cxn ang="0">
                  <a:pos x="T8" y="T9"/>
                </a:cxn>
              </a:cxnLst>
              <a:rect l="0" t="0" r="r" b="b"/>
              <a:pathLst>
                <a:path w="125" h="124">
                  <a:moveTo>
                    <a:pt x="12" y="0"/>
                  </a:moveTo>
                  <a:lnTo>
                    <a:pt x="125" y="112"/>
                  </a:lnTo>
                  <a:lnTo>
                    <a:pt x="112" y="124"/>
                  </a:lnTo>
                  <a:lnTo>
                    <a:pt x="0" y="12"/>
                  </a:lnTo>
                  <a:lnTo>
                    <a:pt x="1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6" name="Rectangle 72">
              <a:extLst>
                <a:ext uri="{FF2B5EF4-FFF2-40B4-BE49-F238E27FC236}">
                  <a16:creationId xmlns:a16="http://schemas.microsoft.com/office/drawing/2014/main" id="{60693AF2-C81C-4BD7-B6D0-2BBB541FD52D}"/>
                </a:ext>
              </a:extLst>
            </p:cNvPr>
            <p:cNvSpPr>
              <a:spLocks noChangeArrowheads="1"/>
            </p:cNvSpPr>
            <p:nvPr/>
          </p:nvSpPr>
          <p:spPr bwMode="auto">
            <a:xfrm>
              <a:off x="1504950" y="755650"/>
              <a:ext cx="822325" cy="396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7" name="Rectangle 73">
              <a:extLst>
                <a:ext uri="{FF2B5EF4-FFF2-40B4-BE49-F238E27FC236}">
                  <a16:creationId xmlns:a16="http://schemas.microsoft.com/office/drawing/2014/main" id="{3FEC6EAB-A2ED-4287-8274-8AA904E22070}"/>
                </a:ext>
              </a:extLst>
            </p:cNvPr>
            <p:cNvSpPr>
              <a:spLocks noChangeArrowheads="1"/>
            </p:cNvSpPr>
            <p:nvPr/>
          </p:nvSpPr>
          <p:spPr bwMode="auto">
            <a:xfrm>
              <a:off x="1504950" y="950913"/>
              <a:ext cx="822325" cy="444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8" name="Rectangle 74">
              <a:extLst>
                <a:ext uri="{FF2B5EF4-FFF2-40B4-BE49-F238E27FC236}">
                  <a16:creationId xmlns:a16="http://schemas.microsoft.com/office/drawing/2014/main" id="{D95BEAB3-0BF4-4C83-95D7-7DA2C5D3A7C6}"/>
                </a:ext>
              </a:extLst>
            </p:cNvPr>
            <p:cNvSpPr>
              <a:spLocks noChangeArrowheads="1"/>
            </p:cNvSpPr>
            <p:nvPr/>
          </p:nvSpPr>
          <p:spPr bwMode="auto">
            <a:xfrm>
              <a:off x="2292350" y="755650"/>
              <a:ext cx="38100" cy="2301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9" name="Freeform 75">
              <a:extLst>
                <a:ext uri="{FF2B5EF4-FFF2-40B4-BE49-F238E27FC236}">
                  <a16:creationId xmlns:a16="http://schemas.microsoft.com/office/drawing/2014/main" id="{8BB7BBF3-689C-4871-B1BA-AC1CD3C56231}"/>
                </a:ext>
              </a:extLst>
            </p:cNvPr>
            <p:cNvSpPr>
              <a:spLocks/>
            </p:cNvSpPr>
            <p:nvPr/>
          </p:nvSpPr>
          <p:spPr bwMode="auto">
            <a:xfrm>
              <a:off x="2116138" y="773113"/>
              <a:ext cx="198438" cy="196850"/>
            </a:xfrm>
            <a:custGeom>
              <a:avLst/>
              <a:gdLst>
                <a:gd name="T0" fmla="*/ 0 w 125"/>
                <a:gd name="T1" fmla="*/ 112 h 124"/>
                <a:gd name="T2" fmla="*/ 113 w 125"/>
                <a:gd name="T3" fmla="*/ 0 h 124"/>
                <a:gd name="T4" fmla="*/ 125 w 125"/>
                <a:gd name="T5" fmla="*/ 12 h 124"/>
                <a:gd name="T6" fmla="*/ 10 w 125"/>
                <a:gd name="T7" fmla="*/ 124 h 124"/>
                <a:gd name="T8" fmla="*/ 0 w 125"/>
                <a:gd name="T9" fmla="*/ 112 h 124"/>
              </a:gdLst>
              <a:ahLst/>
              <a:cxnLst>
                <a:cxn ang="0">
                  <a:pos x="T0" y="T1"/>
                </a:cxn>
                <a:cxn ang="0">
                  <a:pos x="T2" y="T3"/>
                </a:cxn>
                <a:cxn ang="0">
                  <a:pos x="T4" y="T5"/>
                </a:cxn>
                <a:cxn ang="0">
                  <a:pos x="T6" y="T7"/>
                </a:cxn>
                <a:cxn ang="0">
                  <a:pos x="T8" y="T9"/>
                </a:cxn>
              </a:cxnLst>
              <a:rect l="0" t="0" r="r" b="b"/>
              <a:pathLst>
                <a:path w="125" h="124">
                  <a:moveTo>
                    <a:pt x="0" y="112"/>
                  </a:moveTo>
                  <a:lnTo>
                    <a:pt x="113" y="0"/>
                  </a:lnTo>
                  <a:lnTo>
                    <a:pt x="125" y="12"/>
                  </a:lnTo>
                  <a:lnTo>
                    <a:pt x="10" y="124"/>
                  </a:lnTo>
                  <a:lnTo>
                    <a:pt x="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0" name="Freeform 76">
              <a:extLst>
                <a:ext uri="{FF2B5EF4-FFF2-40B4-BE49-F238E27FC236}">
                  <a16:creationId xmlns:a16="http://schemas.microsoft.com/office/drawing/2014/main" id="{C853A5AA-996E-4F96-9B98-DD79574C1BF8}"/>
                </a:ext>
              </a:extLst>
            </p:cNvPr>
            <p:cNvSpPr>
              <a:spLocks/>
            </p:cNvSpPr>
            <p:nvPr/>
          </p:nvSpPr>
          <p:spPr bwMode="auto">
            <a:xfrm>
              <a:off x="2116138" y="773113"/>
              <a:ext cx="198438" cy="196850"/>
            </a:xfrm>
            <a:custGeom>
              <a:avLst/>
              <a:gdLst>
                <a:gd name="T0" fmla="*/ 10 w 125"/>
                <a:gd name="T1" fmla="*/ 0 h 124"/>
                <a:gd name="T2" fmla="*/ 125 w 125"/>
                <a:gd name="T3" fmla="*/ 112 h 124"/>
                <a:gd name="T4" fmla="*/ 113 w 125"/>
                <a:gd name="T5" fmla="*/ 124 h 124"/>
                <a:gd name="T6" fmla="*/ 0 w 125"/>
                <a:gd name="T7" fmla="*/ 12 h 124"/>
                <a:gd name="T8" fmla="*/ 10 w 125"/>
                <a:gd name="T9" fmla="*/ 0 h 124"/>
              </a:gdLst>
              <a:ahLst/>
              <a:cxnLst>
                <a:cxn ang="0">
                  <a:pos x="T0" y="T1"/>
                </a:cxn>
                <a:cxn ang="0">
                  <a:pos x="T2" y="T3"/>
                </a:cxn>
                <a:cxn ang="0">
                  <a:pos x="T4" y="T5"/>
                </a:cxn>
                <a:cxn ang="0">
                  <a:pos x="T6" y="T7"/>
                </a:cxn>
                <a:cxn ang="0">
                  <a:pos x="T8" y="T9"/>
                </a:cxn>
              </a:cxnLst>
              <a:rect l="0" t="0" r="r" b="b"/>
              <a:pathLst>
                <a:path w="125" h="124">
                  <a:moveTo>
                    <a:pt x="10" y="0"/>
                  </a:moveTo>
                  <a:lnTo>
                    <a:pt x="125" y="112"/>
                  </a:lnTo>
                  <a:lnTo>
                    <a:pt x="113" y="124"/>
                  </a:lnTo>
                  <a:lnTo>
                    <a:pt x="0" y="12"/>
                  </a:lnTo>
                  <a:lnTo>
                    <a:pt x="1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1" name="Rectangle 77">
              <a:extLst>
                <a:ext uri="{FF2B5EF4-FFF2-40B4-BE49-F238E27FC236}">
                  <a16:creationId xmlns:a16="http://schemas.microsoft.com/office/drawing/2014/main" id="{074FFCAE-BDFA-4A1F-A30B-BE40B8A260B6}"/>
                </a:ext>
              </a:extLst>
            </p:cNvPr>
            <p:cNvSpPr>
              <a:spLocks noChangeArrowheads="1"/>
            </p:cNvSpPr>
            <p:nvPr/>
          </p:nvSpPr>
          <p:spPr bwMode="auto">
            <a:xfrm>
              <a:off x="2100263" y="755650"/>
              <a:ext cx="41275" cy="2301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2" name="Freeform 78">
              <a:extLst>
                <a:ext uri="{FF2B5EF4-FFF2-40B4-BE49-F238E27FC236}">
                  <a16:creationId xmlns:a16="http://schemas.microsoft.com/office/drawing/2014/main" id="{BED09BCC-834D-48BA-BB29-67D392AA904B}"/>
                </a:ext>
              </a:extLst>
            </p:cNvPr>
            <p:cNvSpPr>
              <a:spLocks/>
            </p:cNvSpPr>
            <p:nvPr/>
          </p:nvSpPr>
          <p:spPr bwMode="auto">
            <a:xfrm>
              <a:off x="1925638" y="773113"/>
              <a:ext cx="200025" cy="196850"/>
            </a:xfrm>
            <a:custGeom>
              <a:avLst/>
              <a:gdLst>
                <a:gd name="T0" fmla="*/ 0 w 126"/>
                <a:gd name="T1" fmla="*/ 112 h 124"/>
                <a:gd name="T2" fmla="*/ 114 w 126"/>
                <a:gd name="T3" fmla="*/ 0 h 124"/>
                <a:gd name="T4" fmla="*/ 126 w 126"/>
                <a:gd name="T5" fmla="*/ 12 h 124"/>
                <a:gd name="T6" fmla="*/ 12 w 126"/>
                <a:gd name="T7" fmla="*/ 124 h 124"/>
                <a:gd name="T8" fmla="*/ 0 w 126"/>
                <a:gd name="T9" fmla="*/ 112 h 124"/>
              </a:gdLst>
              <a:ahLst/>
              <a:cxnLst>
                <a:cxn ang="0">
                  <a:pos x="T0" y="T1"/>
                </a:cxn>
                <a:cxn ang="0">
                  <a:pos x="T2" y="T3"/>
                </a:cxn>
                <a:cxn ang="0">
                  <a:pos x="T4" y="T5"/>
                </a:cxn>
                <a:cxn ang="0">
                  <a:pos x="T6" y="T7"/>
                </a:cxn>
                <a:cxn ang="0">
                  <a:pos x="T8" y="T9"/>
                </a:cxn>
              </a:cxnLst>
              <a:rect l="0" t="0" r="r" b="b"/>
              <a:pathLst>
                <a:path w="126" h="124">
                  <a:moveTo>
                    <a:pt x="0" y="112"/>
                  </a:moveTo>
                  <a:lnTo>
                    <a:pt x="114" y="0"/>
                  </a:lnTo>
                  <a:lnTo>
                    <a:pt x="126" y="12"/>
                  </a:lnTo>
                  <a:lnTo>
                    <a:pt x="12" y="124"/>
                  </a:lnTo>
                  <a:lnTo>
                    <a:pt x="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 name="Freeform 79">
              <a:extLst>
                <a:ext uri="{FF2B5EF4-FFF2-40B4-BE49-F238E27FC236}">
                  <a16:creationId xmlns:a16="http://schemas.microsoft.com/office/drawing/2014/main" id="{1A4DB860-7AAF-4085-9653-559F212F4BB3}"/>
                </a:ext>
              </a:extLst>
            </p:cNvPr>
            <p:cNvSpPr>
              <a:spLocks/>
            </p:cNvSpPr>
            <p:nvPr/>
          </p:nvSpPr>
          <p:spPr bwMode="auto">
            <a:xfrm>
              <a:off x="1925638" y="773113"/>
              <a:ext cx="200025" cy="196850"/>
            </a:xfrm>
            <a:custGeom>
              <a:avLst/>
              <a:gdLst>
                <a:gd name="T0" fmla="*/ 12 w 126"/>
                <a:gd name="T1" fmla="*/ 0 h 124"/>
                <a:gd name="T2" fmla="*/ 126 w 126"/>
                <a:gd name="T3" fmla="*/ 112 h 124"/>
                <a:gd name="T4" fmla="*/ 114 w 126"/>
                <a:gd name="T5" fmla="*/ 124 h 124"/>
                <a:gd name="T6" fmla="*/ 0 w 126"/>
                <a:gd name="T7" fmla="*/ 12 h 124"/>
                <a:gd name="T8" fmla="*/ 12 w 126"/>
                <a:gd name="T9" fmla="*/ 0 h 124"/>
              </a:gdLst>
              <a:ahLst/>
              <a:cxnLst>
                <a:cxn ang="0">
                  <a:pos x="T0" y="T1"/>
                </a:cxn>
                <a:cxn ang="0">
                  <a:pos x="T2" y="T3"/>
                </a:cxn>
                <a:cxn ang="0">
                  <a:pos x="T4" y="T5"/>
                </a:cxn>
                <a:cxn ang="0">
                  <a:pos x="T6" y="T7"/>
                </a:cxn>
                <a:cxn ang="0">
                  <a:pos x="T8" y="T9"/>
                </a:cxn>
              </a:cxnLst>
              <a:rect l="0" t="0" r="r" b="b"/>
              <a:pathLst>
                <a:path w="126" h="124">
                  <a:moveTo>
                    <a:pt x="12" y="0"/>
                  </a:moveTo>
                  <a:lnTo>
                    <a:pt x="126" y="112"/>
                  </a:lnTo>
                  <a:lnTo>
                    <a:pt x="114" y="124"/>
                  </a:lnTo>
                  <a:lnTo>
                    <a:pt x="0" y="12"/>
                  </a:lnTo>
                  <a:lnTo>
                    <a:pt x="1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4" name="Rectangle 80">
              <a:extLst>
                <a:ext uri="{FF2B5EF4-FFF2-40B4-BE49-F238E27FC236}">
                  <a16:creationId xmlns:a16="http://schemas.microsoft.com/office/drawing/2014/main" id="{9E342D17-ED41-40C2-AF77-BF32E12F3E6C}"/>
                </a:ext>
              </a:extLst>
            </p:cNvPr>
            <p:cNvSpPr>
              <a:spLocks noChangeArrowheads="1"/>
            </p:cNvSpPr>
            <p:nvPr/>
          </p:nvSpPr>
          <p:spPr bwMode="auto">
            <a:xfrm>
              <a:off x="1912938" y="755650"/>
              <a:ext cx="41275" cy="2301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5" name="Freeform 81">
              <a:extLst>
                <a:ext uri="{FF2B5EF4-FFF2-40B4-BE49-F238E27FC236}">
                  <a16:creationId xmlns:a16="http://schemas.microsoft.com/office/drawing/2014/main" id="{47C98A86-9C88-41C2-B90D-283D989B6E05}"/>
                </a:ext>
              </a:extLst>
            </p:cNvPr>
            <p:cNvSpPr>
              <a:spLocks/>
            </p:cNvSpPr>
            <p:nvPr/>
          </p:nvSpPr>
          <p:spPr bwMode="auto">
            <a:xfrm>
              <a:off x="1736725" y="773113"/>
              <a:ext cx="198438" cy="196850"/>
            </a:xfrm>
            <a:custGeom>
              <a:avLst/>
              <a:gdLst>
                <a:gd name="T0" fmla="*/ 0 w 125"/>
                <a:gd name="T1" fmla="*/ 112 h 124"/>
                <a:gd name="T2" fmla="*/ 113 w 125"/>
                <a:gd name="T3" fmla="*/ 0 h 124"/>
                <a:gd name="T4" fmla="*/ 125 w 125"/>
                <a:gd name="T5" fmla="*/ 12 h 124"/>
                <a:gd name="T6" fmla="*/ 12 w 125"/>
                <a:gd name="T7" fmla="*/ 124 h 124"/>
                <a:gd name="T8" fmla="*/ 0 w 125"/>
                <a:gd name="T9" fmla="*/ 112 h 124"/>
              </a:gdLst>
              <a:ahLst/>
              <a:cxnLst>
                <a:cxn ang="0">
                  <a:pos x="T0" y="T1"/>
                </a:cxn>
                <a:cxn ang="0">
                  <a:pos x="T2" y="T3"/>
                </a:cxn>
                <a:cxn ang="0">
                  <a:pos x="T4" y="T5"/>
                </a:cxn>
                <a:cxn ang="0">
                  <a:pos x="T6" y="T7"/>
                </a:cxn>
                <a:cxn ang="0">
                  <a:pos x="T8" y="T9"/>
                </a:cxn>
              </a:cxnLst>
              <a:rect l="0" t="0" r="r" b="b"/>
              <a:pathLst>
                <a:path w="125" h="124">
                  <a:moveTo>
                    <a:pt x="0" y="112"/>
                  </a:moveTo>
                  <a:lnTo>
                    <a:pt x="113" y="0"/>
                  </a:lnTo>
                  <a:lnTo>
                    <a:pt x="125" y="12"/>
                  </a:lnTo>
                  <a:lnTo>
                    <a:pt x="12" y="124"/>
                  </a:lnTo>
                  <a:lnTo>
                    <a:pt x="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6" name="Freeform 82">
              <a:extLst>
                <a:ext uri="{FF2B5EF4-FFF2-40B4-BE49-F238E27FC236}">
                  <a16:creationId xmlns:a16="http://schemas.microsoft.com/office/drawing/2014/main" id="{CF947315-F98C-4157-80D0-04FFB7FCAEDE}"/>
                </a:ext>
              </a:extLst>
            </p:cNvPr>
            <p:cNvSpPr>
              <a:spLocks/>
            </p:cNvSpPr>
            <p:nvPr/>
          </p:nvSpPr>
          <p:spPr bwMode="auto">
            <a:xfrm>
              <a:off x="1736725" y="773113"/>
              <a:ext cx="198438" cy="196850"/>
            </a:xfrm>
            <a:custGeom>
              <a:avLst/>
              <a:gdLst>
                <a:gd name="T0" fmla="*/ 12 w 125"/>
                <a:gd name="T1" fmla="*/ 0 h 124"/>
                <a:gd name="T2" fmla="*/ 125 w 125"/>
                <a:gd name="T3" fmla="*/ 112 h 124"/>
                <a:gd name="T4" fmla="*/ 113 w 125"/>
                <a:gd name="T5" fmla="*/ 124 h 124"/>
                <a:gd name="T6" fmla="*/ 0 w 125"/>
                <a:gd name="T7" fmla="*/ 12 h 124"/>
                <a:gd name="T8" fmla="*/ 12 w 125"/>
                <a:gd name="T9" fmla="*/ 0 h 124"/>
              </a:gdLst>
              <a:ahLst/>
              <a:cxnLst>
                <a:cxn ang="0">
                  <a:pos x="T0" y="T1"/>
                </a:cxn>
                <a:cxn ang="0">
                  <a:pos x="T2" y="T3"/>
                </a:cxn>
                <a:cxn ang="0">
                  <a:pos x="T4" y="T5"/>
                </a:cxn>
                <a:cxn ang="0">
                  <a:pos x="T6" y="T7"/>
                </a:cxn>
                <a:cxn ang="0">
                  <a:pos x="T8" y="T9"/>
                </a:cxn>
              </a:cxnLst>
              <a:rect l="0" t="0" r="r" b="b"/>
              <a:pathLst>
                <a:path w="125" h="124">
                  <a:moveTo>
                    <a:pt x="12" y="0"/>
                  </a:moveTo>
                  <a:lnTo>
                    <a:pt x="125" y="112"/>
                  </a:lnTo>
                  <a:lnTo>
                    <a:pt x="113" y="124"/>
                  </a:lnTo>
                  <a:lnTo>
                    <a:pt x="0" y="12"/>
                  </a:lnTo>
                  <a:lnTo>
                    <a:pt x="1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7" name="Rectangle 83">
              <a:extLst>
                <a:ext uri="{FF2B5EF4-FFF2-40B4-BE49-F238E27FC236}">
                  <a16:creationId xmlns:a16="http://schemas.microsoft.com/office/drawing/2014/main" id="{04969A7B-BD36-4BFF-AD9A-2A13D758F967}"/>
                </a:ext>
              </a:extLst>
            </p:cNvPr>
            <p:cNvSpPr>
              <a:spLocks noChangeArrowheads="1"/>
            </p:cNvSpPr>
            <p:nvPr/>
          </p:nvSpPr>
          <p:spPr bwMode="auto">
            <a:xfrm>
              <a:off x="1724025" y="755650"/>
              <a:ext cx="38100" cy="2301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8" name="Freeform 84">
              <a:extLst>
                <a:ext uri="{FF2B5EF4-FFF2-40B4-BE49-F238E27FC236}">
                  <a16:creationId xmlns:a16="http://schemas.microsoft.com/office/drawing/2014/main" id="{E5BF44A5-22AF-4CB9-8A50-DFBB2889E0B6}"/>
                </a:ext>
              </a:extLst>
            </p:cNvPr>
            <p:cNvSpPr>
              <a:spLocks/>
            </p:cNvSpPr>
            <p:nvPr/>
          </p:nvSpPr>
          <p:spPr bwMode="auto">
            <a:xfrm>
              <a:off x="1549400" y="773113"/>
              <a:ext cx="196850" cy="196850"/>
            </a:xfrm>
            <a:custGeom>
              <a:avLst/>
              <a:gdLst>
                <a:gd name="T0" fmla="*/ 0 w 124"/>
                <a:gd name="T1" fmla="*/ 112 h 124"/>
                <a:gd name="T2" fmla="*/ 112 w 124"/>
                <a:gd name="T3" fmla="*/ 0 h 124"/>
                <a:gd name="T4" fmla="*/ 124 w 124"/>
                <a:gd name="T5" fmla="*/ 12 h 124"/>
                <a:gd name="T6" fmla="*/ 12 w 124"/>
                <a:gd name="T7" fmla="*/ 124 h 124"/>
                <a:gd name="T8" fmla="*/ 0 w 124"/>
                <a:gd name="T9" fmla="*/ 112 h 124"/>
              </a:gdLst>
              <a:ahLst/>
              <a:cxnLst>
                <a:cxn ang="0">
                  <a:pos x="T0" y="T1"/>
                </a:cxn>
                <a:cxn ang="0">
                  <a:pos x="T2" y="T3"/>
                </a:cxn>
                <a:cxn ang="0">
                  <a:pos x="T4" y="T5"/>
                </a:cxn>
                <a:cxn ang="0">
                  <a:pos x="T6" y="T7"/>
                </a:cxn>
                <a:cxn ang="0">
                  <a:pos x="T8" y="T9"/>
                </a:cxn>
              </a:cxnLst>
              <a:rect l="0" t="0" r="r" b="b"/>
              <a:pathLst>
                <a:path w="124" h="124">
                  <a:moveTo>
                    <a:pt x="0" y="112"/>
                  </a:moveTo>
                  <a:lnTo>
                    <a:pt x="112" y="0"/>
                  </a:lnTo>
                  <a:lnTo>
                    <a:pt x="124" y="12"/>
                  </a:lnTo>
                  <a:lnTo>
                    <a:pt x="12" y="124"/>
                  </a:lnTo>
                  <a:lnTo>
                    <a:pt x="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9" name="Freeform 85">
              <a:extLst>
                <a:ext uri="{FF2B5EF4-FFF2-40B4-BE49-F238E27FC236}">
                  <a16:creationId xmlns:a16="http://schemas.microsoft.com/office/drawing/2014/main" id="{15EE00EE-5ED8-464C-A027-412ABBE92007}"/>
                </a:ext>
              </a:extLst>
            </p:cNvPr>
            <p:cNvSpPr>
              <a:spLocks/>
            </p:cNvSpPr>
            <p:nvPr/>
          </p:nvSpPr>
          <p:spPr bwMode="auto">
            <a:xfrm>
              <a:off x="1549400" y="773113"/>
              <a:ext cx="196850" cy="196850"/>
            </a:xfrm>
            <a:custGeom>
              <a:avLst/>
              <a:gdLst>
                <a:gd name="T0" fmla="*/ 12 w 124"/>
                <a:gd name="T1" fmla="*/ 0 h 124"/>
                <a:gd name="T2" fmla="*/ 124 w 124"/>
                <a:gd name="T3" fmla="*/ 112 h 124"/>
                <a:gd name="T4" fmla="*/ 112 w 124"/>
                <a:gd name="T5" fmla="*/ 124 h 124"/>
                <a:gd name="T6" fmla="*/ 0 w 124"/>
                <a:gd name="T7" fmla="*/ 12 h 124"/>
                <a:gd name="T8" fmla="*/ 12 w 124"/>
                <a:gd name="T9" fmla="*/ 0 h 124"/>
              </a:gdLst>
              <a:ahLst/>
              <a:cxnLst>
                <a:cxn ang="0">
                  <a:pos x="T0" y="T1"/>
                </a:cxn>
                <a:cxn ang="0">
                  <a:pos x="T2" y="T3"/>
                </a:cxn>
                <a:cxn ang="0">
                  <a:pos x="T4" y="T5"/>
                </a:cxn>
                <a:cxn ang="0">
                  <a:pos x="T6" y="T7"/>
                </a:cxn>
                <a:cxn ang="0">
                  <a:pos x="T8" y="T9"/>
                </a:cxn>
              </a:cxnLst>
              <a:rect l="0" t="0" r="r" b="b"/>
              <a:pathLst>
                <a:path w="124" h="124">
                  <a:moveTo>
                    <a:pt x="12" y="0"/>
                  </a:moveTo>
                  <a:lnTo>
                    <a:pt x="124" y="112"/>
                  </a:lnTo>
                  <a:lnTo>
                    <a:pt x="112" y="124"/>
                  </a:lnTo>
                  <a:lnTo>
                    <a:pt x="0" y="12"/>
                  </a:lnTo>
                  <a:lnTo>
                    <a:pt x="1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0" name="Rectangle 86">
              <a:extLst>
                <a:ext uri="{FF2B5EF4-FFF2-40B4-BE49-F238E27FC236}">
                  <a16:creationId xmlns:a16="http://schemas.microsoft.com/office/drawing/2014/main" id="{E07E6EFF-9F79-4035-9B40-B73A5A2D43DE}"/>
                </a:ext>
              </a:extLst>
            </p:cNvPr>
            <p:cNvSpPr>
              <a:spLocks noChangeArrowheads="1"/>
            </p:cNvSpPr>
            <p:nvPr/>
          </p:nvSpPr>
          <p:spPr bwMode="auto">
            <a:xfrm>
              <a:off x="2266950" y="755650"/>
              <a:ext cx="825500" cy="396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1" name="Freeform 87">
              <a:extLst>
                <a:ext uri="{FF2B5EF4-FFF2-40B4-BE49-F238E27FC236}">
                  <a16:creationId xmlns:a16="http://schemas.microsoft.com/office/drawing/2014/main" id="{3568C633-01CB-4604-BC9C-2862137E95D9}"/>
                </a:ext>
              </a:extLst>
            </p:cNvPr>
            <p:cNvSpPr>
              <a:spLocks/>
            </p:cNvSpPr>
            <p:nvPr/>
          </p:nvSpPr>
          <p:spPr bwMode="auto">
            <a:xfrm>
              <a:off x="2266950" y="950913"/>
              <a:ext cx="1379538" cy="44450"/>
            </a:xfrm>
            <a:custGeom>
              <a:avLst/>
              <a:gdLst>
                <a:gd name="T0" fmla="*/ 869 w 869"/>
                <a:gd name="T1" fmla="*/ 0 h 28"/>
                <a:gd name="T2" fmla="*/ 869 w 869"/>
                <a:gd name="T3" fmla="*/ 28 h 28"/>
                <a:gd name="T4" fmla="*/ 0 w 869"/>
                <a:gd name="T5" fmla="*/ 28 h 28"/>
                <a:gd name="T6" fmla="*/ 0 w 869"/>
                <a:gd name="T7" fmla="*/ 0 h 28"/>
                <a:gd name="T8" fmla="*/ 777 w 869"/>
                <a:gd name="T9" fmla="*/ 0 h 28"/>
                <a:gd name="T10" fmla="*/ 869 w 869"/>
                <a:gd name="T11" fmla="*/ 0 h 28"/>
              </a:gdLst>
              <a:ahLst/>
              <a:cxnLst>
                <a:cxn ang="0">
                  <a:pos x="T0" y="T1"/>
                </a:cxn>
                <a:cxn ang="0">
                  <a:pos x="T2" y="T3"/>
                </a:cxn>
                <a:cxn ang="0">
                  <a:pos x="T4" y="T5"/>
                </a:cxn>
                <a:cxn ang="0">
                  <a:pos x="T6" y="T7"/>
                </a:cxn>
                <a:cxn ang="0">
                  <a:pos x="T8" y="T9"/>
                </a:cxn>
                <a:cxn ang="0">
                  <a:pos x="T10" y="T11"/>
                </a:cxn>
              </a:cxnLst>
              <a:rect l="0" t="0" r="r" b="b"/>
              <a:pathLst>
                <a:path w="869" h="28">
                  <a:moveTo>
                    <a:pt x="869" y="0"/>
                  </a:moveTo>
                  <a:lnTo>
                    <a:pt x="869" y="28"/>
                  </a:lnTo>
                  <a:lnTo>
                    <a:pt x="0" y="28"/>
                  </a:lnTo>
                  <a:lnTo>
                    <a:pt x="0" y="0"/>
                  </a:lnTo>
                  <a:lnTo>
                    <a:pt x="777" y="0"/>
                  </a:lnTo>
                  <a:lnTo>
                    <a:pt x="86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 name="Freeform 88">
              <a:extLst>
                <a:ext uri="{FF2B5EF4-FFF2-40B4-BE49-F238E27FC236}">
                  <a16:creationId xmlns:a16="http://schemas.microsoft.com/office/drawing/2014/main" id="{530C1FE5-3186-4A39-A824-40A8A25547E0}"/>
                </a:ext>
              </a:extLst>
            </p:cNvPr>
            <p:cNvSpPr>
              <a:spLocks/>
            </p:cNvSpPr>
            <p:nvPr/>
          </p:nvSpPr>
          <p:spPr bwMode="auto">
            <a:xfrm>
              <a:off x="2266950" y="950913"/>
              <a:ext cx="1379538" cy="44450"/>
            </a:xfrm>
            <a:custGeom>
              <a:avLst/>
              <a:gdLst>
                <a:gd name="T0" fmla="*/ 869 w 869"/>
                <a:gd name="T1" fmla="*/ 0 h 28"/>
                <a:gd name="T2" fmla="*/ 869 w 869"/>
                <a:gd name="T3" fmla="*/ 28 h 28"/>
                <a:gd name="T4" fmla="*/ 0 w 869"/>
                <a:gd name="T5" fmla="*/ 28 h 28"/>
                <a:gd name="T6" fmla="*/ 0 w 869"/>
                <a:gd name="T7" fmla="*/ 0 h 28"/>
                <a:gd name="T8" fmla="*/ 777 w 869"/>
                <a:gd name="T9" fmla="*/ 0 h 28"/>
              </a:gdLst>
              <a:ahLst/>
              <a:cxnLst>
                <a:cxn ang="0">
                  <a:pos x="T0" y="T1"/>
                </a:cxn>
                <a:cxn ang="0">
                  <a:pos x="T2" y="T3"/>
                </a:cxn>
                <a:cxn ang="0">
                  <a:pos x="T4" y="T5"/>
                </a:cxn>
                <a:cxn ang="0">
                  <a:pos x="T6" y="T7"/>
                </a:cxn>
                <a:cxn ang="0">
                  <a:pos x="T8" y="T9"/>
                </a:cxn>
              </a:cxnLst>
              <a:rect l="0" t="0" r="r" b="b"/>
              <a:pathLst>
                <a:path w="869" h="28">
                  <a:moveTo>
                    <a:pt x="869" y="0"/>
                  </a:moveTo>
                  <a:lnTo>
                    <a:pt x="869" y="28"/>
                  </a:lnTo>
                  <a:lnTo>
                    <a:pt x="0" y="28"/>
                  </a:lnTo>
                  <a:lnTo>
                    <a:pt x="0" y="0"/>
                  </a:lnTo>
                  <a:lnTo>
                    <a:pt x="777"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 name="Rectangle 89">
              <a:extLst>
                <a:ext uri="{FF2B5EF4-FFF2-40B4-BE49-F238E27FC236}">
                  <a16:creationId xmlns:a16="http://schemas.microsoft.com/office/drawing/2014/main" id="{7D18B765-5DD2-4201-BCFB-45BD3CB75AA3}"/>
                </a:ext>
              </a:extLst>
            </p:cNvPr>
            <p:cNvSpPr>
              <a:spLocks noChangeArrowheads="1"/>
            </p:cNvSpPr>
            <p:nvPr/>
          </p:nvSpPr>
          <p:spPr bwMode="auto">
            <a:xfrm>
              <a:off x="3054350" y="755650"/>
              <a:ext cx="41275" cy="2301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 name="Freeform 90">
              <a:extLst>
                <a:ext uri="{FF2B5EF4-FFF2-40B4-BE49-F238E27FC236}">
                  <a16:creationId xmlns:a16="http://schemas.microsoft.com/office/drawing/2014/main" id="{55DF4643-15E5-4CAA-963C-DE8DF3780745}"/>
                </a:ext>
              </a:extLst>
            </p:cNvPr>
            <p:cNvSpPr>
              <a:spLocks/>
            </p:cNvSpPr>
            <p:nvPr/>
          </p:nvSpPr>
          <p:spPr bwMode="auto">
            <a:xfrm>
              <a:off x="2878138" y="773113"/>
              <a:ext cx="198438" cy="196850"/>
            </a:xfrm>
            <a:custGeom>
              <a:avLst/>
              <a:gdLst>
                <a:gd name="T0" fmla="*/ 0 w 125"/>
                <a:gd name="T1" fmla="*/ 112 h 124"/>
                <a:gd name="T2" fmla="*/ 113 w 125"/>
                <a:gd name="T3" fmla="*/ 0 h 124"/>
                <a:gd name="T4" fmla="*/ 125 w 125"/>
                <a:gd name="T5" fmla="*/ 12 h 124"/>
                <a:gd name="T6" fmla="*/ 12 w 125"/>
                <a:gd name="T7" fmla="*/ 124 h 124"/>
                <a:gd name="T8" fmla="*/ 0 w 125"/>
                <a:gd name="T9" fmla="*/ 112 h 124"/>
              </a:gdLst>
              <a:ahLst/>
              <a:cxnLst>
                <a:cxn ang="0">
                  <a:pos x="T0" y="T1"/>
                </a:cxn>
                <a:cxn ang="0">
                  <a:pos x="T2" y="T3"/>
                </a:cxn>
                <a:cxn ang="0">
                  <a:pos x="T4" y="T5"/>
                </a:cxn>
                <a:cxn ang="0">
                  <a:pos x="T6" y="T7"/>
                </a:cxn>
                <a:cxn ang="0">
                  <a:pos x="T8" y="T9"/>
                </a:cxn>
              </a:cxnLst>
              <a:rect l="0" t="0" r="r" b="b"/>
              <a:pathLst>
                <a:path w="125" h="124">
                  <a:moveTo>
                    <a:pt x="0" y="112"/>
                  </a:moveTo>
                  <a:lnTo>
                    <a:pt x="113" y="0"/>
                  </a:lnTo>
                  <a:lnTo>
                    <a:pt x="125" y="12"/>
                  </a:lnTo>
                  <a:lnTo>
                    <a:pt x="12" y="124"/>
                  </a:lnTo>
                  <a:lnTo>
                    <a:pt x="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5" name="Freeform 91">
              <a:extLst>
                <a:ext uri="{FF2B5EF4-FFF2-40B4-BE49-F238E27FC236}">
                  <a16:creationId xmlns:a16="http://schemas.microsoft.com/office/drawing/2014/main" id="{27063C31-01FC-4705-B77B-B411C7EF83D8}"/>
                </a:ext>
              </a:extLst>
            </p:cNvPr>
            <p:cNvSpPr>
              <a:spLocks/>
            </p:cNvSpPr>
            <p:nvPr/>
          </p:nvSpPr>
          <p:spPr bwMode="auto">
            <a:xfrm>
              <a:off x="2878138" y="773113"/>
              <a:ext cx="198438" cy="196850"/>
            </a:xfrm>
            <a:custGeom>
              <a:avLst/>
              <a:gdLst>
                <a:gd name="T0" fmla="*/ 12 w 125"/>
                <a:gd name="T1" fmla="*/ 0 h 124"/>
                <a:gd name="T2" fmla="*/ 125 w 125"/>
                <a:gd name="T3" fmla="*/ 112 h 124"/>
                <a:gd name="T4" fmla="*/ 113 w 125"/>
                <a:gd name="T5" fmla="*/ 124 h 124"/>
                <a:gd name="T6" fmla="*/ 0 w 125"/>
                <a:gd name="T7" fmla="*/ 12 h 124"/>
                <a:gd name="T8" fmla="*/ 12 w 125"/>
                <a:gd name="T9" fmla="*/ 0 h 124"/>
              </a:gdLst>
              <a:ahLst/>
              <a:cxnLst>
                <a:cxn ang="0">
                  <a:pos x="T0" y="T1"/>
                </a:cxn>
                <a:cxn ang="0">
                  <a:pos x="T2" y="T3"/>
                </a:cxn>
                <a:cxn ang="0">
                  <a:pos x="T4" y="T5"/>
                </a:cxn>
                <a:cxn ang="0">
                  <a:pos x="T6" y="T7"/>
                </a:cxn>
                <a:cxn ang="0">
                  <a:pos x="T8" y="T9"/>
                </a:cxn>
              </a:cxnLst>
              <a:rect l="0" t="0" r="r" b="b"/>
              <a:pathLst>
                <a:path w="125" h="124">
                  <a:moveTo>
                    <a:pt x="12" y="0"/>
                  </a:moveTo>
                  <a:lnTo>
                    <a:pt x="125" y="112"/>
                  </a:lnTo>
                  <a:lnTo>
                    <a:pt x="113" y="124"/>
                  </a:lnTo>
                  <a:lnTo>
                    <a:pt x="0" y="12"/>
                  </a:lnTo>
                  <a:lnTo>
                    <a:pt x="1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6" name="Rectangle 92">
              <a:extLst>
                <a:ext uri="{FF2B5EF4-FFF2-40B4-BE49-F238E27FC236}">
                  <a16:creationId xmlns:a16="http://schemas.microsoft.com/office/drawing/2014/main" id="{23F6A0C7-8F93-4822-B03E-547BF67593D2}"/>
                </a:ext>
              </a:extLst>
            </p:cNvPr>
            <p:cNvSpPr>
              <a:spLocks noChangeArrowheads="1"/>
            </p:cNvSpPr>
            <p:nvPr/>
          </p:nvSpPr>
          <p:spPr bwMode="auto">
            <a:xfrm>
              <a:off x="2865438" y="755650"/>
              <a:ext cx="38100" cy="2301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7" name="Freeform 93">
              <a:extLst>
                <a:ext uri="{FF2B5EF4-FFF2-40B4-BE49-F238E27FC236}">
                  <a16:creationId xmlns:a16="http://schemas.microsoft.com/office/drawing/2014/main" id="{79C71C71-0D96-47E7-B870-ED82D288A711}"/>
                </a:ext>
              </a:extLst>
            </p:cNvPr>
            <p:cNvSpPr>
              <a:spLocks/>
            </p:cNvSpPr>
            <p:nvPr/>
          </p:nvSpPr>
          <p:spPr bwMode="auto">
            <a:xfrm>
              <a:off x="2690813" y="773113"/>
              <a:ext cx="196850" cy="196850"/>
            </a:xfrm>
            <a:custGeom>
              <a:avLst/>
              <a:gdLst>
                <a:gd name="T0" fmla="*/ 0 w 124"/>
                <a:gd name="T1" fmla="*/ 112 h 124"/>
                <a:gd name="T2" fmla="*/ 112 w 124"/>
                <a:gd name="T3" fmla="*/ 0 h 124"/>
                <a:gd name="T4" fmla="*/ 124 w 124"/>
                <a:gd name="T5" fmla="*/ 12 h 124"/>
                <a:gd name="T6" fmla="*/ 10 w 124"/>
                <a:gd name="T7" fmla="*/ 124 h 124"/>
                <a:gd name="T8" fmla="*/ 0 w 124"/>
                <a:gd name="T9" fmla="*/ 112 h 124"/>
              </a:gdLst>
              <a:ahLst/>
              <a:cxnLst>
                <a:cxn ang="0">
                  <a:pos x="T0" y="T1"/>
                </a:cxn>
                <a:cxn ang="0">
                  <a:pos x="T2" y="T3"/>
                </a:cxn>
                <a:cxn ang="0">
                  <a:pos x="T4" y="T5"/>
                </a:cxn>
                <a:cxn ang="0">
                  <a:pos x="T6" y="T7"/>
                </a:cxn>
                <a:cxn ang="0">
                  <a:pos x="T8" y="T9"/>
                </a:cxn>
              </a:cxnLst>
              <a:rect l="0" t="0" r="r" b="b"/>
              <a:pathLst>
                <a:path w="124" h="124">
                  <a:moveTo>
                    <a:pt x="0" y="112"/>
                  </a:moveTo>
                  <a:lnTo>
                    <a:pt x="112" y="0"/>
                  </a:lnTo>
                  <a:lnTo>
                    <a:pt x="124" y="12"/>
                  </a:lnTo>
                  <a:lnTo>
                    <a:pt x="10" y="124"/>
                  </a:lnTo>
                  <a:lnTo>
                    <a:pt x="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8" name="Freeform 94">
              <a:extLst>
                <a:ext uri="{FF2B5EF4-FFF2-40B4-BE49-F238E27FC236}">
                  <a16:creationId xmlns:a16="http://schemas.microsoft.com/office/drawing/2014/main" id="{CA8DD057-ECE8-4D5F-B30C-C25CDC24DDF9}"/>
                </a:ext>
              </a:extLst>
            </p:cNvPr>
            <p:cNvSpPr>
              <a:spLocks/>
            </p:cNvSpPr>
            <p:nvPr/>
          </p:nvSpPr>
          <p:spPr bwMode="auto">
            <a:xfrm>
              <a:off x="2690813" y="773113"/>
              <a:ext cx="196850" cy="196850"/>
            </a:xfrm>
            <a:custGeom>
              <a:avLst/>
              <a:gdLst>
                <a:gd name="T0" fmla="*/ 10 w 124"/>
                <a:gd name="T1" fmla="*/ 0 h 124"/>
                <a:gd name="T2" fmla="*/ 124 w 124"/>
                <a:gd name="T3" fmla="*/ 112 h 124"/>
                <a:gd name="T4" fmla="*/ 112 w 124"/>
                <a:gd name="T5" fmla="*/ 124 h 124"/>
                <a:gd name="T6" fmla="*/ 0 w 124"/>
                <a:gd name="T7" fmla="*/ 12 h 124"/>
                <a:gd name="T8" fmla="*/ 10 w 124"/>
                <a:gd name="T9" fmla="*/ 0 h 124"/>
              </a:gdLst>
              <a:ahLst/>
              <a:cxnLst>
                <a:cxn ang="0">
                  <a:pos x="T0" y="T1"/>
                </a:cxn>
                <a:cxn ang="0">
                  <a:pos x="T2" y="T3"/>
                </a:cxn>
                <a:cxn ang="0">
                  <a:pos x="T4" y="T5"/>
                </a:cxn>
                <a:cxn ang="0">
                  <a:pos x="T6" y="T7"/>
                </a:cxn>
                <a:cxn ang="0">
                  <a:pos x="T8" y="T9"/>
                </a:cxn>
              </a:cxnLst>
              <a:rect l="0" t="0" r="r" b="b"/>
              <a:pathLst>
                <a:path w="124" h="124">
                  <a:moveTo>
                    <a:pt x="10" y="0"/>
                  </a:moveTo>
                  <a:lnTo>
                    <a:pt x="124" y="112"/>
                  </a:lnTo>
                  <a:lnTo>
                    <a:pt x="112" y="124"/>
                  </a:lnTo>
                  <a:lnTo>
                    <a:pt x="0" y="12"/>
                  </a:lnTo>
                  <a:lnTo>
                    <a:pt x="1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9" name="Rectangle 95">
              <a:extLst>
                <a:ext uri="{FF2B5EF4-FFF2-40B4-BE49-F238E27FC236}">
                  <a16:creationId xmlns:a16="http://schemas.microsoft.com/office/drawing/2014/main" id="{E517E831-3C23-4606-8EE9-7B7F5FCEE675}"/>
                </a:ext>
              </a:extLst>
            </p:cNvPr>
            <p:cNvSpPr>
              <a:spLocks noChangeArrowheads="1"/>
            </p:cNvSpPr>
            <p:nvPr/>
          </p:nvSpPr>
          <p:spPr bwMode="auto">
            <a:xfrm>
              <a:off x="2674938" y="755650"/>
              <a:ext cx="41275" cy="2301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0" name="Freeform 96">
              <a:extLst>
                <a:ext uri="{FF2B5EF4-FFF2-40B4-BE49-F238E27FC236}">
                  <a16:creationId xmlns:a16="http://schemas.microsoft.com/office/drawing/2014/main" id="{84F523C6-6B9F-4990-A7A0-C1AF36F4EB24}"/>
                </a:ext>
              </a:extLst>
            </p:cNvPr>
            <p:cNvSpPr>
              <a:spLocks/>
            </p:cNvSpPr>
            <p:nvPr/>
          </p:nvSpPr>
          <p:spPr bwMode="auto">
            <a:xfrm>
              <a:off x="2498725" y="773113"/>
              <a:ext cx="201613" cy="196850"/>
            </a:xfrm>
            <a:custGeom>
              <a:avLst/>
              <a:gdLst>
                <a:gd name="T0" fmla="*/ 0 w 127"/>
                <a:gd name="T1" fmla="*/ 112 h 124"/>
                <a:gd name="T2" fmla="*/ 115 w 127"/>
                <a:gd name="T3" fmla="*/ 0 h 124"/>
                <a:gd name="T4" fmla="*/ 127 w 127"/>
                <a:gd name="T5" fmla="*/ 12 h 124"/>
                <a:gd name="T6" fmla="*/ 12 w 127"/>
                <a:gd name="T7" fmla="*/ 124 h 124"/>
                <a:gd name="T8" fmla="*/ 0 w 127"/>
                <a:gd name="T9" fmla="*/ 112 h 124"/>
              </a:gdLst>
              <a:ahLst/>
              <a:cxnLst>
                <a:cxn ang="0">
                  <a:pos x="T0" y="T1"/>
                </a:cxn>
                <a:cxn ang="0">
                  <a:pos x="T2" y="T3"/>
                </a:cxn>
                <a:cxn ang="0">
                  <a:pos x="T4" y="T5"/>
                </a:cxn>
                <a:cxn ang="0">
                  <a:pos x="T6" y="T7"/>
                </a:cxn>
                <a:cxn ang="0">
                  <a:pos x="T8" y="T9"/>
                </a:cxn>
              </a:cxnLst>
              <a:rect l="0" t="0" r="r" b="b"/>
              <a:pathLst>
                <a:path w="127" h="124">
                  <a:moveTo>
                    <a:pt x="0" y="112"/>
                  </a:moveTo>
                  <a:lnTo>
                    <a:pt x="115" y="0"/>
                  </a:lnTo>
                  <a:lnTo>
                    <a:pt x="127" y="12"/>
                  </a:lnTo>
                  <a:lnTo>
                    <a:pt x="12" y="124"/>
                  </a:lnTo>
                  <a:lnTo>
                    <a:pt x="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1" name="Freeform 97">
              <a:extLst>
                <a:ext uri="{FF2B5EF4-FFF2-40B4-BE49-F238E27FC236}">
                  <a16:creationId xmlns:a16="http://schemas.microsoft.com/office/drawing/2014/main" id="{75AE8C01-7703-4E8D-A339-7E4A6CB56061}"/>
                </a:ext>
              </a:extLst>
            </p:cNvPr>
            <p:cNvSpPr>
              <a:spLocks/>
            </p:cNvSpPr>
            <p:nvPr/>
          </p:nvSpPr>
          <p:spPr bwMode="auto">
            <a:xfrm>
              <a:off x="2498725" y="773113"/>
              <a:ext cx="201613" cy="196850"/>
            </a:xfrm>
            <a:custGeom>
              <a:avLst/>
              <a:gdLst>
                <a:gd name="T0" fmla="*/ 12 w 127"/>
                <a:gd name="T1" fmla="*/ 0 h 124"/>
                <a:gd name="T2" fmla="*/ 127 w 127"/>
                <a:gd name="T3" fmla="*/ 112 h 124"/>
                <a:gd name="T4" fmla="*/ 115 w 127"/>
                <a:gd name="T5" fmla="*/ 124 h 124"/>
                <a:gd name="T6" fmla="*/ 0 w 127"/>
                <a:gd name="T7" fmla="*/ 12 h 124"/>
                <a:gd name="T8" fmla="*/ 12 w 127"/>
                <a:gd name="T9" fmla="*/ 0 h 124"/>
              </a:gdLst>
              <a:ahLst/>
              <a:cxnLst>
                <a:cxn ang="0">
                  <a:pos x="T0" y="T1"/>
                </a:cxn>
                <a:cxn ang="0">
                  <a:pos x="T2" y="T3"/>
                </a:cxn>
                <a:cxn ang="0">
                  <a:pos x="T4" y="T5"/>
                </a:cxn>
                <a:cxn ang="0">
                  <a:pos x="T6" y="T7"/>
                </a:cxn>
                <a:cxn ang="0">
                  <a:pos x="T8" y="T9"/>
                </a:cxn>
              </a:cxnLst>
              <a:rect l="0" t="0" r="r" b="b"/>
              <a:pathLst>
                <a:path w="127" h="124">
                  <a:moveTo>
                    <a:pt x="12" y="0"/>
                  </a:moveTo>
                  <a:lnTo>
                    <a:pt x="127" y="112"/>
                  </a:lnTo>
                  <a:lnTo>
                    <a:pt x="115" y="124"/>
                  </a:lnTo>
                  <a:lnTo>
                    <a:pt x="0" y="12"/>
                  </a:lnTo>
                  <a:lnTo>
                    <a:pt x="1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2" name="Rectangle 98">
              <a:extLst>
                <a:ext uri="{FF2B5EF4-FFF2-40B4-BE49-F238E27FC236}">
                  <a16:creationId xmlns:a16="http://schemas.microsoft.com/office/drawing/2014/main" id="{D2A27082-C854-4C62-A5BC-91ABD28B5BEA}"/>
                </a:ext>
              </a:extLst>
            </p:cNvPr>
            <p:cNvSpPr>
              <a:spLocks noChangeArrowheads="1"/>
            </p:cNvSpPr>
            <p:nvPr/>
          </p:nvSpPr>
          <p:spPr bwMode="auto">
            <a:xfrm>
              <a:off x="2486025" y="755650"/>
              <a:ext cx="41275" cy="2301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3" name="Freeform 99">
              <a:extLst>
                <a:ext uri="{FF2B5EF4-FFF2-40B4-BE49-F238E27FC236}">
                  <a16:creationId xmlns:a16="http://schemas.microsoft.com/office/drawing/2014/main" id="{D7A552A0-F7D8-4F3F-9153-7CCA079B8845}"/>
                </a:ext>
              </a:extLst>
            </p:cNvPr>
            <p:cNvSpPr>
              <a:spLocks/>
            </p:cNvSpPr>
            <p:nvPr/>
          </p:nvSpPr>
          <p:spPr bwMode="auto">
            <a:xfrm>
              <a:off x="2311400" y="773113"/>
              <a:ext cx="196850" cy="196850"/>
            </a:xfrm>
            <a:custGeom>
              <a:avLst/>
              <a:gdLst>
                <a:gd name="T0" fmla="*/ 0 w 124"/>
                <a:gd name="T1" fmla="*/ 112 h 124"/>
                <a:gd name="T2" fmla="*/ 112 w 124"/>
                <a:gd name="T3" fmla="*/ 0 h 124"/>
                <a:gd name="T4" fmla="*/ 124 w 124"/>
                <a:gd name="T5" fmla="*/ 12 h 124"/>
                <a:gd name="T6" fmla="*/ 12 w 124"/>
                <a:gd name="T7" fmla="*/ 124 h 124"/>
                <a:gd name="T8" fmla="*/ 0 w 124"/>
                <a:gd name="T9" fmla="*/ 112 h 124"/>
              </a:gdLst>
              <a:ahLst/>
              <a:cxnLst>
                <a:cxn ang="0">
                  <a:pos x="T0" y="T1"/>
                </a:cxn>
                <a:cxn ang="0">
                  <a:pos x="T2" y="T3"/>
                </a:cxn>
                <a:cxn ang="0">
                  <a:pos x="T4" y="T5"/>
                </a:cxn>
                <a:cxn ang="0">
                  <a:pos x="T6" y="T7"/>
                </a:cxn>
                <a:cxn ang="0">
                  <a:pos x="T8" y="T9"/>
                </a:cxn>
              </a:cxnLst>
              <a:rect l="0" t="0" r="r" b="b"/>
              <a:pathLst>
                <a:path w="124" h="124">
                  <a:moveTo>
                    <a:pt x="0" y="112"/>
                  </a:moveTo>
                  <a:lnTo>
                    <a:pt x="112" y="0"/>
                  </a:lnTo>
                  <a:lnTo>
                    <a:pt x="124" y="12"/>
                  </a:lnTo>
                  <a:lnTo>
                    <a:pt x="12" y="124"/>
                  </a:lnTo>
                  <a:lnTo>
                    <a:pt x="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4" name="Freeform 100">
              <a:extLst>
                <a:ext uri="{FF2B5EF4-FFF2-40B4-BE49-F238E27FC236}">
                  <a16:creationId xmlns:a16="http://schemas.microsoft.com/office/drawing/2014/main" id="{76601329-78FF-4123-A08D-A0075F44E222}"/>
                </a:ext>
              </a:extLst>
            </p:cNvPr>
            <p:cNvSpPr>
              <a:spLocks/>
            </p:cNvSpPr>
            <p:nvPr/>
          </p:nvSpPr>
          <p:spPr bwMode="auto">
            <a:xfrm>
              <a:off x="2311400" y="773113"/>
              <a:ext cx="196850" cy="196850"/>
            </a:xfrm>
            <a:custGeom>
              <a:avLst/>
              <a:gdLst>
                <a:gd name="T0" fmla="*/ 12 w 124"/>
                <a:gd name="T1" fmla="*/ 0 h 124"/>
                <a:gd name="T2" fmla="*/ 124 w 124"/>
                <a:gd name="T3" fmla="*/ 112 h 124"/>
                <a:gd name="T4" fmla="*/ 112 w 124"/>
                <a:gd name="T5" fmla="*/ 124 h 124"/>
                <a:gd name="T6" fmla="*/ 0 w 124"/>
                <a:gd name="T7" fmla="*/ 12 h 124"/>
                <a:gd name="T8" fmla="*/ 12 w 124"/>
                <a:gd name="T9" fmla="*/ 0 h 124"/>
              </a:gdLst>
              <a:ahLst/>
              <a:cxnLst>
                <a:cxn ang="0">
                  <a:pos x="T0" y="T1"/>
                </a:cxn>
                <a:cxn ang="0">
                  <a:pos x="T2" y="T3"/>
                </a:cxn>
                <a:cxn ang="0">
                  <a:pos x="T4" y="T5"/>
                </a:cxn>
                <a:cxn ang="0">
                  <a:pos x="T6" y="T7"/>
                </a:cxn>
                <a:cxn ang="0">
                  <a:pos x="T8" y="T9"/>
                </a:cxn>
              </a:cxnLst>
              <a:rect l="0" t="0" r="r" b="b"/>
              <a:pathLst>
                <a:path w="124" h="124">
                  <a:moveTo>
                    <a:pt x="12" y="0"/>
                  </a:moveTo>
                  <a:lnTo>
                    <a:pt x="124" y="112"/>
                  </a:lnTo>
                  <a:lnTo>
                    <a:pt x="112" y="124"/>
                  </a:lnTo>
                  <a:lnTo>
                    <a:pt x="0" y="12"/>
                  </a:lnTo>
                  <a:lnTo>
                    <a:pt x="1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5" name="Freeform 101">
              <a:extLst>
                <a:ext uri="{FF2B5EF4-FFF2-40B4-BE49-F238E27FC236}">
                  <a16:creationId xmlns:a16="http://schemas.microsoft.com/office/drawing/2014/main" id="{2BF882E5-74BE-4F01-AC30-F1D55CDBCEBF}"/>
                </a:ext>
              </a:extLst>
            </p:cNvPr>
            <p:cNvSpPr>
              <a:spLocks/>
            </p:cNvSpPr>
            <p:nvPr/>
          </p:nvSpPr>
          <p:spPr bwMode="auto">
            <a:xfrm>
              <a:off x="1052513" y="628650"/>
              <a:ext cx="652463" cy="474662"/>
            </a:xfrm>
            <a:custGeom>
              <a:avLst/>
              <a:gdLst>
                <a:gd name="T0" fmla="*/ 205 w 205"/>
                <a:gd name="T1" fmla="*/ 149 h 149"/>
                <a:gd name="T2" fmla="*/ 0 w 205"/>
                <a:gd name="T3" fmla="*/ 149 h 149"/>
                <a:gd name="T4" fmla="*/ 0 w 205"/>
                <a:gd name="T5" fmla="*/ 0 h 149"/>
                <a:gd name="T6" fmla="*/ 125 w 205"/>
                <a:gd name="T7" fmla="*/ 0 h 149"/>
                <a:gd name="T8" fmla="*/ 205 w 205"/>
                <a:gd name="T9" fmla="*/ 67 h 149"/>
                <a:gd name="T10" fmla="*/ 205 w 205"/>
                <a:gd name="T11" fmla="*/ 149 h 149"/>
              </a:gdLst>
              <a:ahLst/>
              <a:cxnLst>
                <a:cxn ang="0">
                  <a:pos x="T0" y="T1"/>
                </a:cxn>
                <a:cxn ang="0">
                  <a:pos x="T2" y="T3"/>
                </a:cxn>
                <a:cxn ang="0">
                  <a:pos x="T4" y="T5"/>
                </a:cxn>
                <a:cxn ang="0">
                  <a:pos x="T6" y="T7"/>
                </a:cxn>
                <a:cxn ang="0">
                  <a:pos x="T8" y="T9"/>
                </a:cxn>
                <a:cxn ang="0">
                  <a:pos x="T10" y="T11"/>
                </a:cxn>
              </a:cxnLst>
              <a:rect l="0" t="0" r="r" b="b"/>
              <a:pathLst>
                <a:path w="205" h="149">
                  <a:moveTo>
                    <a:pt x="205" y="149"/>
                  </a:moveTo>
                  <a:cubicBezTo>
                    <a:pt x="0" y="149"/>
                    <a:pt x="0" y="149"/>
                    <a:pt x="0" y="149"/>
                  </a:cubicBezTo>
                  <a:cubicBezTo>
                    <a:pt x="0" y="0"/>
                    <a:pt x="0" y="0"/>
                    <a:pt x="0" y="0"/>
                  </a:cubicBezTo>
                  <a:cubicBezTo>
                    <a:pt x="125" y="0"/>
                    <a:pt x="125" y="0"/>
                    <a:pt x="125" y="0"/>
                  </a:cubicBezTo>
                  <a:cubicBezTo>
                    <a:pt x="169" y="0"/>
                    <a:pt x="205" y="30"/>
                    <a:pt x="205" y="67"/>
                  </a:cubicBezTo>
                  <a:lnTo>
                    <a:pt x="205" y="14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6" name="Rectangle 102">
              <a:extLst>
                <a:ext uri="{FF2B5EF4-FFF2-40B4-BE49-F238E27FC236}">
                  <a16:creationId xmlns:a16="http://schemas.microsoft.com/office/drawing/2014/main" id="{8D604D1C-58EF-4C81-979B-2C1E9A89FA98}"/>
                </a:ext>
              </a:extLst>
            </p:cNvPr>
            <p:cNvSpPr>
              <a:spLocks noChangeArrowheads="1"/>
            </p:cNvSpPr>
            <p:nvPr/>
          </p:nvSpPr>
          <p:spPr bwMode="auto">
            <a:xfrm>
              <a:off x="236538" y="698500"/>
              <a:ext cx="219075" cy="49053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7" name="Freeform 103">
              <a:extLst>
                <a:ext uri="{FF2B5EF4-FFF2-40B4-BE49-F238E27FC236}">
                  <a16:creationId xmlns:a16="http://schemas.microsoft.com/office/drawing/2014/main" id="{B05B66F6-AF5E-43D2-895B-A7FE03246579}"/>
                </a:ext>
              </a:extLst>
            </p:cNvPr>
            <p:cNvSpPr>
              <a:spLocks/>
            </p:cNvSpPr>
            <p:nvPr/>
          </p:nvSpPr>
          <p:spPr bwMode="auto">
            <a:xfrm>
              <a:off x="411163" y="1588"/>
              <a:ext cx="3952875" cy="977900"/>
            </a:xfrm>
            <a:custGeom>
              <a:avLst/>
              <a:gdLst>
                <a:gd name="T0" fmla="*/ 2474 w 2490"/>
                <a:gd name="T1" fmla="*/ 616 h 616"/>
                <a:gd name="T2" fmla="*/ 580 w 2490"/>
                <a:gd name="T3" fmla="*/ 48 h 616"/>
                <a:gd name="T4" fmla="*/ 28 w 2490"/>
                <a:gd name="T5" fmla="*/ 469 h 616"/>
                <a:gd name="T6" fmla="*/ 0 w 2490"/>
                <a:gd name="T7" fmla="*/ 437 h 616"/>
                <a:gd name="T8" fmla="*/ 572 w 2490"/>
                <a:gd name="T9" fmla="*/ 0 h 616"/>
                <a:gd name="T10" fmla="*/ 2490 w 2490"/>
                <a:gd name="T11" fmla="*/ 578 h 616"/>
                <a:gd name="T12" fmla="*/ 2474 w 2490"/>
                <a:gd name="T13" fmla="*/ 616 h 616"/>
              </a:gdLst>
              <a:ahLst/>
              <a:cxnLst>
                <a:cxn ang="0">
                  <a:pos x="T0" y="T1"/>
                </a:cxn>
                <a:cxn ang="0">
                  <a:pos x="T2" y="T3"/>
                </a:cxn>
                <a:cxn ang="0">
                  <a:pos x="T4" y="T5"/>
                </a:cxn>
                <a:cxn ang="0">
                  <a:pos x="T6" y="T7"/>
                </a:cxn>
                <a:cxn ang="0">
                  <a:pos x="T8" y="T9"/>
                </a:cxn>
                <a:cxn ang="0">
                  <a:pos x="T10" y="T11"/>
                </a:cxn>
                <a:cxn ang="0">
                  <a:pos x="T12" y="T13"/>
                </a:cxn>
              </a:cxnLst>
              <a:rect l="0" t="0" r="r" b="b"/>
              <a:pathLst>
                <a:path w="2490" h="616">
                  <a:moveTo>
                    <a:pt x="2474" y="616"/>
                  </a:moveTo>
                  <a:lnTo>
                    <a:pt x="580" y="48"/>
                  </a:lnTo>
                  <a:lnTo>
                    <a:pt x="28" y="469"/>
                  </a:lnTo>
                  <a:lnTo>
                    <a:pt x="0" y="437"/>
                  </a:lnTo>
                  <a:lnTo>
                    <a:pt x="572" y="0"/>
                  </a:lnTo>
                  <a:lnTo>
                    <a:pt x="2490" y="578"/>
                  </a:lnTo>
                  <a:lnTo>
                    <a:pt x="2474" y="6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8" name="Rectangle 104">
              <a:extLst>
                <a:ext uri="{FF2B5EF4-FFF2-40B4-BE49-F238E27FC236}">
                  <a16:creationId xmlns:a16="http://schemas.microsoft.com/office/drawing/2014/main" id="{2E49F05D-585B-4191-BC71-0770C595548A}"/>
                </a:ext>
              </a:extLst>
            </p:cNvPr>
            <p:cNvSpPr>
              <a:spLocks noChangeArrowheads="1"/>
            </p:cNvSpPr>
            <p:nvPr/>
          </p:nvSpPr>
          <p:spPr bwMode="auto">
            <a:xfrm>
              <a:off x="4294188" y="966788"/>
              <a:ext cx="44450" cy="10128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9" name="Rectangle 106">
              <a:extLst>
                <a:ext uri="{FF2B5EF4-FFF2-40B4-BE49-F238E27FC236}">
                  <a16:creationId xmlns:a16="http://schemas.microsoft.com/office/drawing/2014/main" id="{1A8EB08C-7F7D-4D4A-A9A6-4FD86D7FC11A}"/>
                </a:ext>
              </a:extLst>
            </p:cNvPr>
            <p:cNvSpPr>
              <a:spLocks noChangeArrowheads="1"/>
            </p:cNvSpPr>
            <p:nvPr/>
          </p:nvSpPr>
          <p:spPr bwMode="auto">
            <a:xfrm>
              <a:off x="4224338" y="1855788"/>
              <a:ext cx="187325" cy="1238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0" name="Rectangle 107">
              <a:extLst>
                <a:ext uri="{FF2B5EF4-FFF2-40B4-BE49-F238E27FC236}">
                  <a16:creationId xmlns:a16="http://schemas.microsoft.com/office/drawing/2014/main" id="{F4DA09FA-94CC-4CEF-ABA6-DB57CA30F768}"/>
                </a:ext>
              </a:extLst>
            </p:cNvPr>
            <p:cNvSpPr>
              <a:spLocks noChangeArrowheads="1"/>
            </p:cNvSpPr>
            <p:nvPr/>
          </p:nvSpPr>
          <p:spPr bwMode="auto">
            <a:xfrm>
              <a:off x="3044825" y="752475"/>
              <a:ext cx="771525" cy="3651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1" name="Freeform 108">
              <a:extLst>
                <a:ext uri="{FF2B5EF4-FFF2-40B4-BE49-F238E27FC236}">
                  <a16:creationId xmlns:a16="http://schemas.microsoft.com/office/drawing/2014/main" id="{48D3D967-486E-4F65-B88F-A19C5089B595}"/>
                </a:ext>
              </a:extLst>
            </p:cNvPr>
            <p:cNvSpPr>
              <a:spLocks/>
            </p:cNvSpPr>
            <p:nvPr/>
          </p:nvSpPr>
          <p:spPr bwMode="auto">
            <a:xfrm>
              <a:off x="3044825" y="900113"/>
              <a:ext cx="1287463" cy="88900"/>
            </a:xfrm>
            <a:custGeom>
              <a:avLst/>
              <a:gdLst>
                <a:gd name="T0" fmla="*/ 0 w 811"/>
                <a:gd name="T1" fmla="*/ 56 h 56"/>
                <a:gd name="T2" fmla="*/ 0 w 811"/>
                <a:gd name="T3" fmla="*/ 30 h 56"/>
                <a:gd name="T4" fmla="*/ 725 w 811"/>
                <a:gd name="T5" fmla="*/ 30 h 56"/>
                <a:gd name="T6" fmla="*/ 735 w 811"/>
                <a:gd name="T7" fmla="*/ 0 h 56"/>
                <a:gd name="T8" fmla="*/ 811 w 811"/>
                <a:gd name="T9" fmla="*/ 30 h 56"/>
                <a:gd name="T10" fmla="*/ 811 w 811"/>
                <a:gd name="T11" fmla="*/ 56 h 56"/>
                <a:gd name="T12" fmla="*/ 0 w 811"/>
                <a:gd name="T13" fmla="*/ 56 h 56"/>
              </a:gdLst>
              <a:ahLst/>
              <a:cxnLst>
                <a:cxn ang="0">
                  <a:pos x="T0" y="T1"/>
                </a:cxn>
                <a:cxn ang="0">
                  <a:pos x="T2" y="T3"/>
                </a:cxn>
                <a:cxn ang="0">
                  <a:pos x="T4" y="T5"/>
                </a:cxn>
                <a:cxn ang="0">
                  <a:pos x="T6" y="T7"/>
                </a:cxn>
                <a:cxn ang="0">
                  <a:pos x="T8" y="T9"/>
                </a:cxn>
                <a:cxn ang="0">
                  <a:pos x="T10" y="T11"/>
                </a:cxn>
                <a:cxn ang="0">
                  <a:pos x="T12" y="T13"/>
                </a:cxn>
              </a:cxnLst>
              <a:rect l="0" t="0" r="r" b="b"/>
              <a:pathLst>
                <a:path w="811" h="56">
                  <a:moveTo>
                    <a:pt x="0" y="56"/>
                  </a:moveTo>
                  <a:lnTo>
                    <a:pt x="0" y="30"/>
                  </a:lnTo>
                  <a:lnTo>
                    <a:pt x="725" y="30"/>
                  </a:lnTo>
                  <a:lnTo>
                    <a:pt x="735" y="0"/>
                  </a:lnTo>
                  <a:lnTo>
                    <a:pt x="811" y="30"/>
                  </a:lnTo>
                  <a:lnTo>
                    <a:pt x="811" y="56"/>
                  </a:lnTo>
                  <a:lnTo>
                    <a:pt x="0" y="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2" name="Rectangle 109">
              <a:extLst>
                <a:ext uri="{FF2B5EF4-FFF2-40B4-BE49-F238E27FC236}">
                  <a16:creationId xmlns:a16="http://schemas.microsoft.com/office/drawing/2014/main" id="{9572FD60-7069-4565-96E4-C23F03F66F83}"/>
                </a:ext>
              </a:extLst>
            </p:cNvPr>
            <p:cNvSpPr>
              <a:spLocks noChangeArrowheads="1"/>
            </p:cNvSpPr>
            <p:nvPr/>
          </p:nvSpPr>
          <p:spPr bwMode="auto">
            <a:xfrm>
              <a:off x="3781425" y="752475"/>
              <a:ext cx="34925" cy="21431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3" name="Rectangle 110">
              <a:extLst>
                <a:ext uri="{FF2B5EF4-FFF2-40B4-BE49-F238E27FC236}">
                  <a16:creationId xmlns:a16="http://schemas.microsoft.com/office/drawing/2014/main" id="{D2AA7E68-B06F-49B6-921B-E388D3AE47D9}"/>
                </a:ext>
              </a:extLst>
            </p:cNvPr>
            <p:cNvSpPr>
              <a:spLocks noChangeArrowheads="1"/>
            </p:cNvSpPr>
            <p:nvPr/>
          </p:nvSpPr>
          <p:spPr bwMode="auto">
            <a:xfrm>
              <a:off x="3949700" y="820738"/>
              <a:ext cx="38100" cy="133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4" name="Freeform 111">
              <a:extLst>
                <a:ext uri="{FF2B5EF4-FFF2-40B4-BE49-F238E27FC236}">
                  <a16:creationId xmlns:a16="http://schemas.microsoft.com/office/drawing/2014/main" id="{5350BDD2-CD01-4C3D-A047-9660A7B3244B}"/>
                </a:ext>
              </a:extLst>
            </p:cNvPr>
            <p:cNvSpPr>
              <a:spLocks/>
            </p:cNvSpPr>
            <p:nvPr/>
          </p:nvSpPr>
          <p:spPr bwMode="auto">
            <a:xfrm>
              <a:off x="3614738" y="768350"/>
              <a:ext cx="185738" cy="185737"/>
            </a:xfrm>
            <a:custGeom>
              <a:avLst/>
              <a:gdLst>
                <a:gd name="T0" fmla="*/ 0 w 117"/>
                <a:gd name="T1" fmla="*/ 105 h 117"/>
                <a:gd name="T2" fmla="*/ 107 w 117"/>
                <a:gd name="T3" fmla="*/ 0 h 117"/>
                <a:gd name="T4" fmla="*/ 117 w 117"/>
                <a:gd name="T5" fmla="*/ 11 h 117"/>
                <a:gd name="T6" fmla="*/ 12 w 117"/>
                <a:gd name="T7" fmla="*/ 117 h 117"/>
                <a:gd name="T8" fmla="*/ 0 w 117"/>
                <a:gd name="T9" fmla="*/ 105 h 117"/>
              </a:gdLst>
              <a:ahLst/>
              <a:cxnLst>
                <a:cxn ang="0">
                  <a:pos x="T0" y="T1"/>
                </a:cxn>
                <a:cxn ang="0">
                  <a:pos x="T2" y="T3"/>
                </a:cxn>
                <a:cxn ang="0">
                  <a:pos x="T4" y="T5"/>
                </a:cxn>
                <a:cxn ang="0">
                  <a:pos x="T6" y="T7"/>
                </a:cxn>
                <a:cxn ang="0">
                  <a:pos x="T8" y="T9"/>
                </a:cxn>
              </a:cxnLst>
              <a:rect l="0" t="0" r="r" b="b"/>
              <a:pathLst>
                <a:path w="117" h="117">
                  <a:moveTo>
                    <a:pt x="0" y="105"/>
                  </a:moveTo>
                  <a:lnTo>
                    <a:pt x="107" y="0"/>
                  </a:lnTo>
                  <a:lnTo>
                    <a:pt x="117" y="11"/>
                  </a:lnTo>
                  <a:lnTo>
                    <a:pt x="12" y="117"/>
                  </a:lnTo>
                  <a:lnTo>
                    <a:pt x="0" y="1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5" name="Freeform 112">
              <a:extLst>
                <a:ext uri="{FF2B5EF4-FFF2-40B4-BE49-F238E27FC236}">
                  <a16:creationId xmlns:a16="http://schemas.microsoft.com/office/drawing/2014/main" id="{A8B9E249-4915-4D26-898B-4E20FE965CB3}"/>
                </a:ext>
              </a:extLst>
            </p:cNvPr>
            <p:cNvSpPr>
              <a:spLocks/>
            </p:cNvSpPr>
            <p:nvPr/>
          </p:nvSpPr>
          <p:spPr bwMode="auto">
            <a:xfrm>
              <a:off x="3797300" y="814388"/>
              <a:ext cx="142875" cy="139700"/>
            </a:xfrm>
            <a:custGeom>
              <a:avLst/>
              <a:gdLst>
                <a:gd name="T0" fmla="*/ 0 w 90"/>
                <a:gd name="T1" fmla="*/ 78 h 88"/>
                <a:gd name="T2" fmla="*/ 78 w 90"/>
                <a:gd name="T3" fmla="*/ 0 h 88"/>
                <a:gd name="T4" fmla="*/ 90 w 90"/>
                <a:gd name="T5" fmla="*/ 10 h 88"/>
                <a:gd name="T6" fmla="*/ 12 w 90"/>
                <a:gd name="T7" fmla="*/ 88 h 88"/>
                <a:gd name="T8" fmla="*/ 0 w 90"/>
                <a:gd name="T9" fmla="*/ 78 h 88"/>
              </a:gdLst>
              <a:ahLst/>
              <a:cxnLst>
                <a:cxn ang="0">
                  <a:pos x="T0" y="T1"/>
                </a:cxn>
                <a:cxn ang="0">
                  <a:pos x="T2" y="T3"/>
                </a:cxn>
                <a:cxn ang="0">
                  <a:pos x="T4" y="T5"/>
                </a:cxn>
                <a:cxn ang="0">
                  <a:pos x="T6" y="T7"/>
                </a:cxn>
                <a:cxn ang="0">
                  <a:pos x="T8" y="T9"/>
                </a:cxn>
              </a:cxnLst>
              <a:rect l="0" t="0" r="r" b="b"/>
              <a:pathLst>
                <a:path w="90" h="88">
                  <a:moveTo>
                    <a:pt x="0" y="78"/>
                  </a:moveTo>
                  <a:lnTo>
                    <a:pt x="78" y="0"/>
                  </a:lnTo>
                  <a:lnTo>
                    <a:pt x="90" y="10"/>
                  </a:lnTo>
                  <a:lnTo>
                    <a:pt x="12" y="88"/>
                  </a:lnTo>
                  <a:lnTo>
                    <a:pt x="0" y="7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6" name="Freeform 113">
              <a:extLst>
                <a:ext uri="{FF2B5EF4-FFF2-40B4-BE49-F238E27FC236}">
                  <a16:creationId xmlns:a16="http://schemas.microsoft.com/office/drawing/2014/main" id="{17EADB5E-7D81-477A-958A-516F5080D9B8}"/>
                </a:ext>
              </a:extLst>
            </p:cNvPr>
            <p:cNvSpPr>
              <a:spLocks/>
            </p:cNvSpPr>
            <p:nvPr/>
          </p:nvSpPr>
          <p:spPr bwMode="auto">
            <a:xfrm>
              <a:off x="3614738" y="768350"/>
              <a:ext cx="185738" cy="185737"/>
            </a:xfrm>
            <a:custGeom>
              <a:avLst/>
              <a:gdLst>
                <a:gd name="T0" fmla="*/ 12 w 117"/>
                <a:gd name="T1" fmla="*/ 0 h 117"/>
                <a:gd name="T2" fmla="*/ 117 w 117"/>
                <a:gd name="T3" fmla="*/ 105 h 117"/>
                <a:gd name="T4" fmla="*/ 107 w 117"/>
                <a:gd name="T5" fmla="*/ 117 h 117"/>
                <a:gd name="T6" fmla="*/ 0 w 117"/>
                <a:gd name="T7" fmla="*/ 11 h 117"/>
                <a:gd name="T8" fmla="*/ 12 w 117"/>
                <a:gd name="T9" fmla="*/ 0 h 117"/>
              </a:gdLst>
              <a:ahLst/>
              <a:cxnLst>
                <a:cxn ang="0">
                  <a:pos x="T0" y="T1"/>
                </a:cxn>
                <a:cxn ang="0">
                  <a:pos x="T2" y="T3"/>
                </a:cxn>
                <a:cxn ang="0">
                  <a:pos x="T4" y="T5"/>
                </a:cxn>
                <a:cxn ang="0">
                  <a:pos x="T6" y="T7"/>
                </a:cxn>
                <a:cxn ang="0">
                  <a:pos x="T8" y="T9"/>
                </a:cxn>
              </a:cxnLst>
              <a:rect l="0" t="0" r="r" b="b"/>
              <a:pathLst>
                <a:path w="117" h="117">
                  <a:moveTo>
                    <a:pt x="12" y="0"/>
                  </a:moveTo>
                  <a:lnTo>
                    <a:pt x="117" y="105"/>
                  </a:lnTo>
                  <a:lnTo>
                    <a:pt x="107" y="117"/>
                  </a:lnTo>
                  <a:lnTo>
                    <a:pt x="0" y="11"/>
                  </a:lnTo>
                  <a:lnTo>
                    <a:pt x="1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7" name="Rectangle 114">
              <a:extLst>
                <a:ext uri="{FF2B5EF4-FFF2-40B4-BE49-F238E27FC236}">
                  <a16:creationId xmlns:a16="http://schemas.microsoft.com/office/drawing/2014/main" id="{A0BB2091-9E78-4136-8E71-10EDDFFAC8A9}"/>
                </a:ext>
              </a:extLst>
            </p:cNvPr>
            <p:cNvSpPr>
              <a:spLocks noChangeArrowheads="1"/>
            </p:cNvSpPr>
            <p:nvPr/>
          </p:nvSpPr>
          <p:spPr bwMode="auto">
            <a:xfrm>
              <a:off x="3602038" y="752475"/>
              <a:ext cx="38100" cy="21431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8" name="Freeform 115">
              <a:extLst>
                <a:ext uri="{FF2B5EF4-FFF2-40B4-BE49-F238E27FC236}">
                  <a16:creationId xmlns:a16="http://schemas.microsoft.com/office/drawing/2014/main" id="{66A049A7-DB3A-4AFB-AA68-E708DC1FCA96}"/>
                </a:ext>
              </a:extLst>
            </p:cNvPr>
            <p:cNvSpPr>
              <a:spLocks/>
            </p:cNvSpPr>
            <p:nvPr/>
          </p:nvSpPr>
          <p:spPr bwMode="auto">
            <a:xfrm>
              <a:off x="3440113" y="768350"/>
              <a:ext cx="184150" cy="185737"/>
            </a:xfrm>
            <a:custGeom>
              <a:avLst/>
              <a:gdLst>
                <a:gd name="T0" fmla="*/ 0 w 116"/>
                <a:gd name="T1" fmla="*/ 105 h 117"/>
                <a:gd name="T2" fmla="*/ 104 w 116"/>
                <a:gd name="T3" fmla="*/ 0 h 117"/>
                <a:gd name="T4" fmla="*/ 116 w 116"/>
                <a:gd name="T5" fmla="*/ 11 h 117"/>
                <a:gd name="T6" fmla="*/ 10 w 116"/>
                <a:gd name="T7" fmla="*/ 117 h 117"/>
                <a:gd name="T8" fmla="*/ 0 w 116"/>
                <a:gd name="T9" fmla="*/ 105 h 117"/>
              </a:gdLst>
              <a:ahLst/>
              <a:cxnLst>
                <a:cxn ang="0">
                  <a:pos x="T0" y="T1"/>
                </a:cxn>
                <a:cxn ang="0">
                  <a:pos x="T2" y="T3"/>
                </a:cxn>
                <a:cxn ang="0">
                  <a:pos x="T4" y="T5"/>
                </a:cxn>
                <a:cxn ang="0">
                  <a:pos x="T6" y="T7"/>
                </a:cxn>
                <a:cxn ang="0">
                  <a:pos x="T8" y="T9"/>
                </a:cxn>
              </a:cxnLst>
              <a:rect l="0" t="0" r="r" b="b"/>
              <a:pathLst>
                <a:path w="116" h="117">
                  <a:moveTo>
                    <a:pt x="0" y="105"/>
                  </a:moveTo>
                  <a:lnTo>
                    <a:pt x="104" y="0"/>
                  </a:lnTo>
                  <a:lnTo>
                    <a:pt x="116" y="11"/>
                  </a:lnTo>
                  <a:lnTo>
                    <a:pt x="10" y="117"/>
                  </a:lnTo>
                  <a:lnTo>
                    <a:pt x="0" y="1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9" name="Freeform 116">
              <a:extLst>
                <a:ext uri="{FF2B5EF4-FFF2-40B4-BE49-F238E27FC236}">
                  <a16:creationId xmlns:a16="http://schemas.microsoft.com/office/drawing/2014/main" id="{A3E5D994-EE8C-412F-AA09-1DCA13BFA62D}"/>
                </a:ext>
              </a:extLst>
            </p:cNvPr>
            <p:cNvSpPr>
              <a:spLocks/>
            </p:cNvSpPr>
            <p:nvPr/>
          </p:nvSpPr>
          <p:spPr bwMode="auto">
            <a:xfrm>
              <a:off x="3440113" y="768350"/>
              <a:ext cx="184150" cy="185737"/>
            </a:xfrm>
            <a:custGeom>
              <a:avLst/>
              <a:gdLst>
                <a:gd name="T0" fmla="*/ 10 w 116"/>
                <a:gd name="T1" fmla="*/ 0 h 117"/>
                <a:gd name="T2" fmla="*/ 116 w 116"/>
                <a:gd name="T3" fmla="*/ 105 h 117"/>
                <a:gd name="T4" fmla="*/ 104 w 116"/>
                <a:gd name="T5" fmla="*/ 117 h 117"/>
                <a:gd name="T6" fmla="*/ 0 w 116"/>
                <a:gd name="T7" fmla="*/ 11 h 117"/>
                <a:gd name="T8" fmla="*/ 10 w 116"/>
                <a:gd name="T9" fmla="*/ 0 h 117"/>
              </a:gdLst>
              <a:ahLst/>
              <a:cxnLst>
                <a:cxn ang="0">
                  <a:pos x="T0" y="T1"/>
                </a:cxn>
                <a:cxn ang="0">
                  <a:pos x="T2" y="T3"/>
                </a:cxn>
                <a:cxn ang="0">
                  <a:pos x="T4" y="T5"/>
                </a:cxn>
                <a:cxn ang="0">
                  <a:pos x="T6" y="T7"/>
                </a:cxn>
                <a:cxn ang="0">
                  <a:pos x="T8" y="T9"/>
                </a:cxn>
              </a:cxnLst>
              <a:rect l="0" t="0" r="r" b="b"/>
              <a:pathLst>
                <a:path w="116" h="117">
                  <a:moveTo>
                    <a:pt x="10" y="0"/>
                  </a:moveTo>
                  <a:lnTo>
                    <a:pt x="116" y="105"/>
                  </a:lnTo>
                  <a:lnTo>
                    <a:pt x="104" y="117"/>
                  </a:lnTo>
                  <a:lnTo>
                    <a:pt x="0" y="11"/>
                  </a:lnTo>
                  <a:lnTo>
                    <a:pt x="1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0" name="Rectangle 117">
              <a:extLst>
                <a:ext uri="{FF2B5EF4-FFF2-40B4-BE49-F238E27FC236}">
                  <a16:creationId xmlns:a16="http://schemas.microsoft.com/office/drawing/2014/main" id="{E1971FEA-27BD-4F9D-A76A-128662EE3A25}"/>
                </a:ext>
              </a:extLst>
            </p:cNvPr>
            <p:cNvSpPr>
              <a:spLocks noChangeArrowheads="1"/>
            </p:cNvSpPr>
            <p:nvPr/>
          </p:nvSpPr>
          <p:spPr bwMode="auto">
            <a:xfrm>
              <a:off x="3427413" y="752475"/>
              <a:ext cx="38100" cy="21431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1" name="Freeform 118">
              <a:extLst>
                <a:ext uri="{FF2B5EF4-FFF2-40B4-BE49-F238E27FC236}">
                  <a16:creationId xmlns:a16="http://schemas.microsoft.com/office/drawing/2014/main" id="{D540D671-B4BC-4C0F-8E9B-5C51D204FF82}"/>
                </a:ext>
              </a:extLst>
            </p:cNvPr>
            <p:cNvSpPr>
              <a:spLocks/>
            </p:cNvSpPr>
            <p:nvPr/>
          </p:nvSpPr>
          <p:spPr bwMode="auto">
            <a:xfrm>
              <a:off x="3260725" y="768350"/>
              <a:ext cx="188913" cy="185737"/>
            </a:xfrm>
            <a:custGeom>
              <a:avLst/>
              <a:gdLst>
                <a:gd name="T0" fmla="*/ 0 w 119"/>
                <a:gd name="T1" fmla="*/ 105 h 117"/>
                <a:gd name="T2" fmla="*/ 107 w 119"/>
                <a:gd name="T3" fmla="*/ 0 h 117"/>
                <a:gd name="T4" fmla="*/ 119 w 119"/>
                <a:gd name="T5" fmla="*/ 11 h 117"/>
                <a:gd name="T6" fmla="*/ 12 w 119"/>
                <a:gd name="T7" fmla="*/ 117 h 117"/>
                <a:gd name="T8" fmla="*/ 0 w 119"/>
                <a:gd name="T9" fmla="*/ 105 h 117"/>
              </a:gdLst>
              <a:ahLst/>
              <a:cxnLst>
                <a:cxn ang="0">
                  <a:pos x="T0" y="T1"/>
                </a:cxn>
                <a:cxn ang="0">
                  <a:pos x="T2" y="T3"/>
                </a:cxn>
                <a:cxn ang="0">
                  <a:pos x="T4" y="T5"/>
                </a:cxn>
                <a:cxn ang="0">
                  <a:pos x="T6" y="T7"/>
                </a:cxn>
                <a:cxn ang="0">
                  <a:pos x="T8" y="T9"/>
                </a:cxn>
              </a:cxnLst>
              <a:rect l="0" t="0" r="r" b="b"/>
              <a:pathLst>
                <a:path w="119" h="117">
                  <a:moveTo>
                    <a:pt x="0" y="105"/>
                  </a:moveTo>
                  <a:lnTo>
                    <a:pt x="107" y="0"/>
                  </a:lnTo>
                  <a:lnTo>
                    <a:pt x="119" y="11"/>
                  </a:lnTo>
                  <a:lnTo>
                    <a:pt x="12" y="117"/>
                  </a:lnTo>
                  <a:lnTo>
                    <a:pt x="0" y="1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2" name="Freeform 119">
              <a:extLst>
                <a:ext uri="{FF2B5EF4-FFF2-40B4-BE49-F238E27FC236}">
                  <a16:creationId xmlns:a16="http://schemas.microsoft.com/office/drawing/2014/main" id="{CB51793D-96C3-4F8B-9B48-635880BF5145}"/>
                </a:ext>
              </a:extLst>
            </p:cNvPr>
            <p:cNvSpPr>
              <a:spLocks/>
            </p:cNvSpPr>
            <p:nvPr/>
          </p:nvSpPr>
          <p:spPr bwMode="auto">
            <a:xfrm>
              <a:off x="3260725" y="768350"/>
              <a:ext cx="188913" cy="185737"/>
            </a:xfrm>
            <a:custGeom>
              <a:avLst/>
              <a:gdLst>
                <a:gd name="T0" fmla="*/ 12 w 119"/>
                <a:gd name="T1" fmla="*/ 0 h 117"/>
                <a:gd name="T2" fmla="*/ 119 w 119"/>
                <a:gd name="T3" fmla="*/ 105 h 117"/>
                <a:gd name="T4" fmla="*/ 107 w 119"/>
                <a:gd name="T5" fmla="*/ 117 h 117"/>
                <a:gd name="T6" fmla="*/ 0 w 119"/>
                <a:gd name="T7" fmla="*/ 11 h 117"/>
                <a:gd name="T8" fmla="*/ 12 w 119"/>
                <a:gd name="T9" fmla="*/ 0 h 117"/>
              </a:gdLst>
              <a:ahLst/>
              <a:cxnLst>
                <a:cxn ang="0">
                  <a:pos x="T0" y="T1"/>
                </a:cxn>
                <a:cxn ang="0">
                  <a:pos x="T2" y="T3"/>
                </a:cxn>
                <a:cxn ang="0">
                  <a:pos x="T4" y="T5"/>
                </a:cxn>
                <a:cxn ang="0">
                  <a:pos x="T6" y="T7"/>
                </a:cxn>
                <a:cxn ang="0">
                  <a:pos x="T8" y="T9"/>
                </a:cxn>
              </a:cxnLst>
              <a:rect l="0" t="0" r="r" b="b"/>
              <a:pathLst>
                <a:path w="119" h="117">
                  <a:moveTo>
                    <a:pt x="12" y="0"/>
                  </a:moveTo>
                  <a:lnTo>
                    <a:pt x="119" y="105"/>
                  </a:lnTo>
                  <a:lnTo>
                    <a:pt x="107" y="117"/>
                  </a:lnTo>
                  <a:lnTo>
                    <a:pt x="0" y="11"/>
                  </a:lnTo>
                  <a:lnTo>
                    <a:pt x="1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3" name="Rectangle 120">
              <a:extLst>
                <a:ext uri="{FF2B5EF4-FFF2-40B4-BE49-F238E27FC236}">
                  <a16:creationId xmlns:a16="http://schemas.microsoft.com/office/drawing/2014/main" id="{EB6F7362-8DF6-47DB-A393-9B6066EB583F}"/>
                </a:ext>
              </a:extLst>
            </p:cNvPr>
            <p:cNvSpPr>
              <a:spLocks noChangeArrowheads="1"/>
            </p:cNvSpPr>
            <p:nvPr/>
          </p:nvSpPr>
          <p:spPr bwMode="auto">
            <a:xfrm>
              <a:off x="3251200" y="752475"/>
              <a:ext cx="34925" cy="21431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4" name="Freeform 121">
              <a:extLst>
                <a:ext uri="{FF2B5EF4-FFF2-40B4-BE49-F238E27FC236}">
                  <a16:creationId xmlns:a16="http://schemas.microsoft.com/office/drawing/2014/main" id="{D1869B6D-ECFF-449E-B615-C0930915DAF1}"/>
                </a:ext>
              </a:extLst>
            </p:cNvPr>
            <p:cNvSpPr>
              <a:spLocks/>
            </p:cNvSpPr>
            <p:nvPr/>
          </p:nvSpPr>
          <p:spPr bwMode="auto">
            <a:xfrm>
              <a:off x="3086100" y="768350"/>
              <a:ext cx="184150" cy="185737"/>
            </a:xfrm>
            <a:custGeom>
              <a:avLst/>
              <a:gdLst>
                <a:gd name="T0" fmla="*/ 0 w 116"/>
                <a:gd name="T1" fmla="*/ 105 h 117"/>
                <a:gd name="T2" fmla="*/ 106 w 116"/>
                <a:gd name="T3" fmla="*/ 0 h 117"/>
                <a:gd name="T4" fmla="*/ 116 w 116"/>
                <a:gd name="T5" fmla="*/ 11 h 117"/>
                <a:gd name="T6" fmla="*/ 12 w 116"/>
                <a:gd name="T7" fmla="*/ 117 h 117"/>
                <a:gd name="T8" fmla="*/ 0 w 116"/>
                <a:gd name="T9" fmla="*/ 105 h 117"/>
              </a:gdLst>
              <a:ahLst/>
              <a:cxnLst>
                <a:cxn ang="0">
                  <a:pos x="T0" y="T1"/>
                </a:cxn>
                <a:cxn ang="0">
                  <a:pos x="T2" y="T3"/>
                </a:cxn>
                <a:cxn ang="0">
                  <a:pos x="T4" y="T5"/>
                </a:cxn>
                <a:cxn ang="0">
                  <a:pos x="T6" y="T7"/>
                </a:cxn>
                <a:cxn ang="0">
                  <a:pos x="T8" y="T9"/>
                </a:cxn>
              </a:cxnLst>
              <a:rect l="0" t="0" r="r" b="b"/>
              <a:pathLst>
                <a:path w="116" h="117">
                  <a:moveTo>
                    <a:pt x="0" y="105"/>
                  </a:moveTo>
                  <a:lnTo>
                    <a:pt x="106" y="0"/>
                  </a:lnTo>
                  <a:lnTo>
                    <a:pt x="116" y="11"/>
                  </a:lnTo>
                  <a:lnTo>
                    <a:pt x="12" y="117"/>
                  </a:lnTo>
                  <a:lnTo>
                    <a:pt x="0" y="1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5" name="Freeform 122">
              <a:extLst>
                <a:ext uri="{FF2B5EF4-FFF2-40B4-BE49-F238E27FC236}">
                  <a16:creationId xmlns:a16="http://schemas.microsoft.com/office/drawing/2014/main" id="{83C90DD1-4248-479F-999E-185401D6924C}"/>
                </a:ext>
              </a:extLst>
            </p:cNvPr>
            <p:cNvSpPr>
              <a:spLocks/>
            </p:cNvSpPr>
            <p:nvPr/>
          </p:nvSpPr>
          <p:spPr bwMode="auto">
            <a:xfrm>
              <a:off x="3086100" y="768350"/>
              <a:ext cx="184150" cy="185737"/>
            </a:xfrm>
            <a:custGeom>
              <a:avLst/>
              <a:gdLst>
                <a:gd name="T0" fmla="*/ 12 w 116"/>
                <a:gd name="T1" fmla="*/ 0 h 117"/>
                <a:gd name="T2" fmla="*/ 116 w 116"/>
                <a:gd name="T3" fmla="*/ 105 h 117"/>
                <a:gd name="T4" fmla="*/ 106 w 116"/>
                <a:gd name="T5" fmla="*/ 117 h 117"/>
                <a:gd name="T6" fmla="*/ 0 w 116"/>
                <a:gd name="T7" fmla="*/ 11 h 117"/>
                <a:gd name="T8" fmla="*/ 12 w 116"/>
                <a:gd name="T9" fmla="*/ 0 h 117"/>
              </a:gdLst>
              <a:ahLst/>
              <a:cxnLst>
                <a:cxn ang="0">
                  <a:pos x="T0" y="T1"/>
                </a:cxn>
                <a:cxn ang="0">
                  <a:pos x="T2" y="T3"/>
                </a:cxn>
                <a:cxn ang="0">
                  <a:pos x="T4" y="T5"/>
                </a:cxn>
                <a:cxn ang="0">
                  <a:pos x="T6" y="T7"/>
                </a:cxn>
                <a:cxn ang="0">
                  <a:pos x="T8" y="T9"/>
                </a:cxn>
              </a:cxnLst>
              <a:rect l="0" t="0" r="r" b="b"/>
              <a:pathLst>
                <a:path w="116" h="117">
                  <a:moveTo>
                    <a:pt x="12" y="0"/>
                  </a:moveTo>
                  <a:lnTo>
                    <a:pt x="116" y="105"/>
                  </a:lnTo>
                  <a:lnTo>
                    <a:pt x="106" y="117"/>
                  </a:lnTo>
                  <a:lnTo>
                    <a:pt x="0" y="11"/>
                  </a:lnTo>
                  <a:lnTo>
                    <a:pt x="1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6" name="Rectangle 124">
              <a:extLst>
                <a:ext uri="{FF2B5EF4-FFF2-40B4-BE49-F238E27FC236}">
                  <a16:creationId xmlns:a16="http://schemas.microsoft.com/office/drawing/2014/main" id="{163076D8-2A63-4909-AACA-E0341DD02473}"/>
                </a:ext>
              </a:extLst>
            </p:cNvPr>
            <p:cNvSpPr>
              <a:spLocks noChangeArrowheads="1"/>
            </p:cNvSpPr>
            <p:nvPr/>
          </p:nvSpPr>
          <p:spPr bwMode="auto">
            <a:xfrm>
              <a:off x="3175" y="695325"/>
              <a:ext cx="206375" cy="676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7" name="Freeform 125">
              <a:extLst>
                <a:ext uri="{FF2B5EF4-FFF2-40B4-BE49-F238E27FC236}">
                  <a16:creationId xmlns:a16="http://schemas.microsoft.com/office/drawing/2014/main" id="{8A9D7658-E195-4C6D-86D0-4169E06F0B46}"/>
                </a:ext>
              </a:extLst>
            </p:cNvPr>
            <p:cNvSpPr>
              <a:spLocks/>
            </p:cNvSpPr>
            <p:nvPr/>
          </p:nvSpPr>
          <p:spPr bwMode="auto">
            <a:xfrm>
              <a:off x="752475" y="4430713"/>
              <a:ext cx="1154113" cy="326432"/>
            </a:xfrm>
            <a:custGeom>
              <a:avLst/>
              <a:gdLst>
                <a:gd name="T0" fmla="*/ 362 w 362"/>
                <a:gd name="T1" fmla="*/ 31 h 65"/>
                <a:gd name="T2" fmla="*/ 362 w 362"/>
                <a:gd name="T3" fmla="*/ 65 h 65"/>
                <a:gd name="T4" fmla="*/ 0 w 362"/>
                <a:gd name="T5" fmla="*/ 65 h 65"/>
                <a:gd name="T6" fmla="*/ 0 w 362"/>
                <a:gd name="T7" fmla="*/ 31 h 65"/>
                <a:gd name="T8" fmla="*/ 30 w 362"/>
                <a:gd name="T9" fmla="*/ 0 h 65"/>
                <a:gd name="T10" fmla="*/ 332 w 362"/>
                <a:gd name="T11" fmla="*/ 0 h 65"/>
                <a:gd name="T12" fmla="*/ 362 w 362"/>
                <a:gd name="T13" fmla="*/ 31 h 65"/>
              </a:gdLst>
              <a:ahLst/>
              <a:cxnLst>
                <a:cxn ang="0">
                  <a:pos x="T0" y="T1"/>
                </a:cxn>
                <a:cxn ang="0">
                  <a:pos x="T2" y="T3"/>
                </a:cxn>
                <a:cxn ang="0">
                  <a:pos x="T4" y="T5"/>
                </a:cxn>
                <a:cxn ang="0">
                  <a:pos x="T6" y="T7"/>
                </a:cxn>
                <a:cxn ang="0">
                  <a:pos x="T8" y="T9"/>
                </a:cxn>
                <a:cxn ang="0">
                  <a:pos x="T10" y="T11"/>
                </a:cxn>
                <a:cxn ang="0">
                  <a:pos x="T12" y="T13"/>
                </a:cxn>
              </a:cxnLst>
              <a:rect l="0" t="0" r="r" b="b"/>
              <a:pathLst>
                <a:path w="362" h="65">
                  <a:moveTo>
                    <a:pt x="362" y="31"/>
                  </a:moveTo>
                  <a:cubicBezTo>
                    <a:pt x="362" y="65"/>
                    <a:pt x="362" y="65"/>
                    <a:pt x="362" y="65"/>
                  </a:cubicBezTo>
                  <a:cubicBezTo>
                    <a:pt x="0" y="65"/>
                    <a:pt x="0" y="65"/>
                    <a:pt x="0" y="65"/>
                  </a:cubicBezTo>
                  <a:cubicBezTo>
                    <a:pt x="0" y="31"/>
                    <a:pt x="0" y="31"/>
                    <a:pt x="0" y="31"/>
                  </a:cubicBezTo>
                  <a:cubicBezTo>
                    <a:pt x="0" y="14"/>
                    <a:pt x="13" y="0"/>
                    <a:pt x="30" y="0"/>
                  </a:cubicBezTo>
                  <a:cubicBezTo>
                    <a:pt x="332" y="0"/>
                    <a:pt x="332" y="0"/>
                    <a:pt x="332" y="0"/>
                  </a:cubicBezTo>
                  <a:cubicBezTo>
                    <a:pt x="349" y="0"/>
                    <a:pt x="362" y="14"/>
                    <a:pt x="362" y="3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52" name="Group 151">
            <a:extLst>
              <a:ext uri="{FF2B5EF4-FFF2-40B4-BE49-F238E27FC236}">
                <a16:creationId xmlns:a16="http://schemas.microsoft.com/office/drawing/2014/main" id="{8A0A3D44-034C-4AB3-809B-181DB53D0B73}"/>
              </a:ext>
            </a:extLst>
          </p:cNvPr>
          <p:cNvGrpSpPr/>
          <p:nvPr/>
        </p:nvGrpSpPr>
        <p:grpSpPr>
          <a:xfrm>
            <a:off x="3435884" y="1032758"/>
            <a:ext cx="2685979" cy="884377"/>
            <a:chOff x="4439828" y="3377192"/>
            <a:chExt cx="2685979" cy="884377"/>
          </a:xfrm>
        </p:grpSpPr>
        <p:sp>
          <p:nvSpPr>
            <p:cNvPr id="156" name="Freeform: Shape 155">
              <a:extLst>
                <a:ext uri="{FF2B5EF4-FFF2-40B4-BE49-F238E27FC236}">
                  <a16:creationId xmlns:a16="http://schemas.microsoft.com/office/drawing/2014/main" id="{86CA1DEB-20A5-49C1-86D1-3DD8A11A2C01}"/>
                </a:ext>
              </a:extLst>
            </p:cNvPr>
            <p:cNvSpPr/>
            <p:nvPr/>
          </p:nvSpPr>
          <p:spPr>
            <a:xfrm>
              <a:off x="5118600" y="3515240"/>
              <a:ext cx="1126041" cy="746329"/>
            </a:xfrm>
            <a:custGeom>
              <a:avLst/>
              <a:gdLst>
                <a:gd name="connsiteX0" fmla="*/ 3241781 w 3276600"/>
                <a:gd name="connsiteY0" fmla="*/ 326859 h 2171700"/>
                <a:gd name="connsiteX1" fmla="*/ 3241781 w 3276600"/>
                <a:gd name="connsiteY1" fmla="*/ 326859 h 2171700"/>
                <a:gd name="connsiteX2" fmla="*/ 3241781 w 3276600"/>
                <a:gd name="connsiteY2" fmla="*/ 326859 h 2171700"/>
                <a:gd name="connsiteX3" fmla="*/ 3209396 w 3276600"/>
                <a:gd name="connsiteY3" fmla="*/ 303999 h 2171700"/>
                <a:gd name="connsiteX4" fmla="*/ 2979843 w 3276600"/>
                <a:gd name="connsiteY4" fmla="*/ 303999 h 2171700"/>
                <a:gd name="connsiteX5" fmla="*/ 2955079 w 3276600"/>
                <a:gd name="connsiteY5" fmla="*/ 325907 h 2171700"/>
                <a:gd name="connsiteX6" fmla="*/ 2681711 w 3276600"/>
                <a:gd name="connsiteY6" fmla="*/ 325907 h 2171700"/>
                <a:gd name="connsiteX7" fmla="*/ 2680758 w 3276600"/>
                <a:gd name="connsiteY7" fmla="*/ 305904 h 2171700"/>
                <a:gd name="connsiteX8" fmla="*/ 2680758 w 3276600"/>
                <a:gd name="connsiteY8" fmla="*/ 233514 h 2171700"/>
                <a:gd name="connsiteX9" fmla="*/ 2669329 w 3276600"/>
                <a:gd name="connsiteY9" fmla="*/ 221132 h 2171700"/>
                <a:gd name="connsiteX10" fmla="*/ 2657898 w 3276600"/>
                <a:gd name="connsiteY10" fmla="*/ 234467 h 2171700"/>
                <a:gd name="connsiteX11" fmla="*/ 2657898 w 3276600"/>
                <a:gd name="connsiteY11" fmla="*/ 251612 h 2171700"/>
                <a:gd name="connsiteX12" fmla="*/ 2656946 w 3276600"/>
                <a:gd name="connsiteY12" fmla="*/ 326859 h 2171700"/>
                <a:gd name="connsiteX13" fmla="*/ 2635039 w 3276600"/>
                <a:gd name="connsiteY13" fmla="*/ 326859 h 2171700"/>
                <a:gd name="connsiteX14" fmla="*/ 2635039 w 3276600"/>
                <a:gd name="connsiteY14" fmla="*/ 326859 h 2171700"/>
                <a:gd name="connsiteX15" fmla="*/ 2634086 w 3276600"/>
                <a:gd name="connsiteY15" fmla="*/ 306857 h 2171700"/>
                <a:gd name="connsiteX16" fmla="*/ 2634086 w 3276600"/>
                <a:gd name="connsiteY16" fmla="*/ 234467 h 2171700"/>
                <a:gd name="connsiteX17" fmla="*/ 2622656 w 3276600"/>
                <a:gd name="connsiteY17" fmla="*/ 222084 h 2171700"/>
                <a:gd name="connsiteX18" fmla="*/ 2611226 w 3276600"/>
                <a:gd name="connsiteY18" fmla="*/ 235419 h 2171700"/>
                <a:gd name="connsiteX19" fmla="*/ 2611226 w 3276600"/>
                <a:gd name="connsiteY19" fmla="*/ 252564 h 2171700"/>
                <a:gd name="connsiteX20" fmla="*/ 2610273 w 3276600"/>
                <a:gd name="connsiteY20" fmla="*/ 327812 h 2171700"/>
                <a:gd name="connsiteX21" fmla="*/ 2588366 w 3276600"/>
                <a:gd name="connsiteY21" fmla="*/ 327812 h 2171700"/>
                <a:gd name="connsiteX22" fmla="*/ 2587414 w 3276600"/>
                <a:gd name="connsiteY22" fmla="*/ 238277 h 2171700"/>
                <a:gd name="connsiteX23" fmla="*/ 2575983 w 3276600"/>
                <a:gd name="connsiteY23" fmla="*/ 223037 h 2171700"/>
                <a:gd name="connsiteX24" fmla="*/ 2567411 w 3276600"/>
                <a:gd name="connsiteY24" fmla="*/ 237324 h 2171700"/>
                <a:gd name="connsiteX25" fmla="*/ 2568364 w 3276600"/>
                <a:gd name="connsiteY25" fmla="*/ 324002 h 2171700"/>
                <a:gd name="connsiteX26" fmla="*/ 2568364 w 3276600"/>
                <a:gd name="connsiteY26" fmla="*/ 324002 h 2171700"/>
                <a:gd name="connsiteX27" fmla="*/ 2568364 w 3276600"/>
                <a:gd name="connsiteY27" fmla="*/ 324002 h 2171700"/>
                <a:gd name="connsiteX28" fmla="*/ 2540741 w 3276600"/>
                <a:gd name="connsiteY28" fmla="*/ 327812 h 2171700"/>
                <a:gd name="connsiteX29" fmla="*/ 2424536 w 3276600"/>
                <a:gd name="connsiteY29" fmla="*/ 327812 h 2171700"/>
                <a:gd name="connsiteX30" fmla="*/ 2270231 w 3276600"/>
                <a:gd name="connsiteY30" fmla="*/ 327812 h 2171700"/>
                <a:gd name="connsiteX31" fmla="*/ 2246418 w 3276600"/>
                <a:gd name="connsiteY31" fmla="*/ 351624 h 2171700"/>
                <a:gd name="connsiteX32" fmla="*/ 2248323 w 3276600"/>
                <a:gd name="connsiteY32" fmla="*/ 421157 h 2171700"/>
                <a:gd name="connsiteX33" fmla="*/ 2248323 w 3276600"/>
                <a:gd name="connsiteY33" fmla="*/ 421157 h 2171700"/>
                <a:gd name="connsiteX34" fmla="*/ 2247371 w 3276600"/>
                <a:gd name="connsiteY34" fmla="*/ 456399 h 2171700"/>
                <a:gd name="connsiteX35" fmla="*/ 2247371 w 3276600"/>
                <a:gd name="connsiteY35" fmla="*/ 1106004 h 2171700"/>
                <a:gd name="connsiteX36" fmla="*/ 2247371 w 3276600"/>
                <a:gd name="connsiteY36" fmla="*/ 1132674 h 2171700"/>
                <a:gd name="connsiteX37" fmla="*/ 2235941 w 3276600"/>
                <a:gd name="connsiteY37" fmla="*/ 1143152 h 2171700"/>
                <a:gd name="connsiteX38" fmla="*/ 2235941 w 3276600"/>
                <a:gd name="connsiteY38" fmla="*/ 1143152 h 2171700"/>
                <a:gd name="connsiteX39" fmla="*/ 2119736 w 3276600"/>
                <a:gd name="connsiteY39" fmla="*/ 1112672 h 2171700"/>
                <a:gd name="connsiteX40" fmla="*/ 2119736 w 3276600"/>
                <a:gd name="connsiteY40" fmla="*/ 43014 h 2171700"/>
                <a:gd name="connsiteX41" fmla="*/ 2119736 w 3276600"/>
                <a:gd name="connsiteY41" fmla="*/ 19202 h 2171700"/>
                <a:gd name="connsiteX42" fmla="*/ 2101639 w 3276600"/>
                <a:gd name="connsiteY42" fmla="*/ 152 h 2171700"/>
                <a:gd name="connsiteX43" fmla="*/ 2054966 w 3276600"/>
                <a:gd name="connsiteY43" fmla="*/ 1104 h 2171700"/>
                <a:gd name="connsiteX44" fmla="*/ 2054966 w 3276600"/>
                <a:gd name="connsiteY44" fmla="*/ 1104 h 2171700"/>
                <a:gd name="connsiteX45" fmla="*/ 2054966 w 3276600"/>
                <a:gd name="connsiteY45" fmla="*/ 1104 h 2171700"/>
                <a:gd name="connsiteX46" fmla="*/ 2022581 w 3276600"/>
                <a:gd name="connsiteY46" fmla="*/ 152 h 2171700"/>
                <a:gd name="connsiteX47" fmla="*/ 1983528 w 3276600"/>
                <a:gd name="connsiteY47" fmla="*/ 39204 h 2171700"/>
                <a:gd name="connsiteX48" fmla="*/ 1983528 w 3276600"/>
                <a:gd name="connsiteY48" fmla="*/ 1076477 h 2171700"/>
                <a:gd name="connsiteX49" fmla="*/ 1939713 w 3276600"/>
                <a:gd name="connsiteY49" fmla="*/ 1065999 h 2171700"/>
                <a:gd name="connsiteX50" fmla="*/ 1827318 w 3276600"/>
                <a:gd name="connsiteY50" fmla="*/ 1035519 h 2171700"/>
                <a:gd name="connsiteX51" fmla="*/ 1827318 w 3276600"/>
                <a:gd name="connsiteY51" fmla="*/ 27774 h 2171700"/>
                <a:gd name="connsiteX52" fmla="*/ 1827318 w 3276600"/>
                <a:gd name="connsiteY52" fmla="*/ 16344 h 2171700"/>
                <a:gd name="connsiteX53" fmla="*/ 1812078 w 3276600"/>
                <a:gd name="connsiteY53" fmla="*/ 152 h 2171700"/>
                <a:gd name="connsiteX54" fmla="*/ 1762548 w 3276600"/>
                <a:gd name="connsiteY54" fmla="*/ 1104 h 2171700"/>
                <a:gd name="connsiteX55" fmla="*/ 1762548 w 3276600"/>
                <a:gd name="connsiteY55" fmla="*/ 1104 h 2171700"/>
                <a:gd name="connsiteX56" fmla="*/ 1762548 w 3276600"/>
                <a:gd name="connsiteY56" fmla="*/ 1104 h 2171700"/>
                <a:gd name="connsiteX57" fmla="*/ 1718733 w 3276600"/>
                <a:gd name="connsiteY57" fmla="*/ 152 h 2171700"/>
                <a:gd name="connsiteX58" fmla="*/ 1692063 w 3276600"/>
                <a:gd name="connsiteY58" fmla="*/ 27774 h 2171700"/>
                <a:gd name="connsiteX59" fmla="*/ 1692063 w 3276600"/>
                <a:gd name="connsiteY59" fmla="*/ 401154 h 2171700"/>
                <a:gd name="connsiteX60" fmla="*/ 1692063 w 3276600"/>
                <a:gd name="connsiteY60" fmla="*/ 1000277 h 2171700"/>
                <a:gd name="connsiteX61" fmla="*/ 1692063 w 3276600"/>
                <a:gd name="connsiteY61" fmla="*/ 1000277 h 2171700"/>
                <a:gd name="connsiteX62" fmla="*/ 1615863 w 3276600"/>
                <a:gd name="connsiteY62" fmla="*/ 982179 h 2171700"/>
                <a:gd name="connsiteX63" fmla="*/ 1575858 w 3276600"/>
                <a:gd name="connsiteY63" fmla="*/ 982179 h 2171700"/>
                <a:gd name="connsiteX64" fmla="*/ 1129136 w 3276600"/>
                <a:gd name="connsiteY64" fmla="*/ 1098384 h 2171700"/>
                <a:gd name="connsiteX65" fmla="*/ 863388 w 3276600"/>
                <a:gd name="connsiteY65" fmla="*/ 1166012 h 2171700"/>
                <a:gd name="connsiteX66" fmla="*/ 863388 w 3276600"/>
                <a:gd name="connsiteY66" fmla="*/ 1153629 h 2171700"/>
                <a:gd name="connsiteX67" fmla="*/ 877676 w 3276600"/>
                <a:gd name="connsiteY67" fmla="*/ 1109814 h 2171700"/>
                <a:gd name="connsiteX68" fmla="*/ 871961 w 3276600"/>
                <a:gd name="connsiteY68" fmla="*/ 1104099 h 2171700"/>
                <a:gd name="connsiteX69" fmla="*/ 851958 w 3276600"/>
                <a:gd name="connsiteY69" fmla="*/ 1118387 h 2171700"/>
                <a:gd name="connsiteX70" fmla="*/ 834813 w 3276600"/>
                <a:gd name="connsiteY70" fmla="*/ 1107909 h 2171700"/>
                <a:gd name="connsiteX71" fmla="*/ 827193 w 3276600"/>
                <a:gd name="connsiteY71" fmla="*/ 1111719 h 2171700"/>
                <a:gd name="connsiteX72" fmla="*/ 799571 w 3276600"/>
                <a:gd name="connsiteY72" fmla="*/ 1118387 h 2171700"/>
                <a:gd name="connsiteX73" fmla="*/ 785283 w 3276600"/>
                <a:gd name="connsiteY73" fmla="*/ 1106957 h 2171700"/>
                <a:gd name="connsiteX74" fmla="*/ 768138 w 3276600"/>
                <a:gd name="connsiteY74" fmla="*/ 1106004 h 2171700"/>
                <a:gd name="connsiteX75" fmla="*/ 757661 w 3276600"/>
                <a:gd name="connsiteY75" fmla="*/ 1106957 h 2171700"/>
                <a:gd name="connsiteX76" fmla="*/ 747183 w 3276600"/>
                <a:gd name="connsiteY76" fmla="*/ 1119339 h 2171700"/>
                <a:gd name="connsiteX77" fmla="*/ 729086 w 3276600"/>
                <a:gd name="connsiteY77" fmla="*/ 1111719 h 2171700"/>
                <a:gd name="connsiteX78" fmla="*/ 718608 w 3276600"/>
                <a:gd name="connsiteY78" fmla="*/ 1109814 h 2171700"/>
                <a:gd name="connsiteX79" fmla="*/ 703368 w 3276600"/>
                <a:gd name="connsiteY79" fmla="*/ 1108862 h 2171700"/>
                <a:gd name="connsiteX80" fmla="*/ 709083 w 3276600"/>
                <a:gd name="connsiteY80" fmla="*/ 1148867 h 2171700"/>
                <a:gd name="connsiteX81" fmla="*/ 726228 w 3276600"/>
                <a:gd name="connsiteY81" fmla="*/ 1180299 h 2171700"/>
                <a:gd name="connsiteX82" fmla="*/ 726228 w 3276600"/>
                <a:gd name="connsiteY82" fmla="*/ 1200302 h 2171700"/>
                <a:gd name="connsiteX83" fmla="*/ 712893 w 3276600"/>
                <a:gd name="connsiteY83" fmla="*/ 1206017 h 2171700"/>
                <a:gd name="connsiteX84" fmla="*/ 41381 w 3276600"/>
                <a:gd name="connsiteY84" fmla="*/ 1380324 h 2171700"/>
                <a:gd name="connsiteX85" fmla="*/ 423 w 3276600"/>
                <a:gd name="connsiteY85" fmla="*/ 1433664 h 2171700"/>
                <a:gd name="connsiteX86" fmla="*/ 423 w 3276600"/>
                <a:gd name="connsiteY86" fmla="*/ 1459382 h 2171700"/>
                <a:gd name="connsiteX87" fmla="*/ 21378 w 3276600"/>
                <a:gd name="connsiteY87" fmla="*/ 1481289 h 2171700"/>
                <a:gd name="connsiteX88" fmla="*/ 58526 w 3276600"/>
                <a:gd name="connsiteY88" fmla="*/ 1481289 h 2171700"/>
                <a:gd name="connsiteX89" fmla="*/ 58526 w 3276600"/>
                <a:gd name="connsiteY89" fmla="*/ 1481289 h 2171700"/>
                <a:gd name="connsiteX90" fmla="*/ 59478 w 3276600"/>
                <a:gd name="connsiteY90" fmla="*/ 1497482 h 2171700"/>
                <a:gd name="connsiteX91" fmla="*/ 59478 w 3276600"/>
                <a:gd name="connsiteY91" fmla="*/ 1497482 h 2171700"/>
                <a:gd name="connsiteX92" fmla="*/ 58526 w 3276600"/>
                <a:gd name="connsiteY92" fmla="*/ 1650834 h 2171700"/>
                <a:gd name="connsiteX93" fmla="*/ 58526 w 3276600"/>
                <a:gd name="connsiteY93" fmla="*/ 1650834 h 2171700"/>
                <a:gd name="connsiteX94" fmla="*/ 58526 w 3276600"/>
                <a:gd name="connsiteY94" fmla="*/ 1650834 h 2171700"/>
                <a:gd name="connsiteX95" fmla="*/ 58526 w 3276600"/>
                <a:gd name="connsiteY95" fmla="*/ 1656549 h 2171700"/>
                <a:gd name="connsiteX96" fmla="*/ 58526 w 3276600"/>
                <a:gd name="connsiteY96" fmla="*/ 1672742 h 2171700"/>
                <a:gd name="connsiteX97" fmla="*/ 58526 w 3276600"/>
                <a:gd name="connsiteY97" fmla="*/ 1672742 h 2171700"/>
                <a:gd name="connsiteX98" fmla="*/ 58526 w 3276600"/>
                <a:gd name="connsiteY98" fmla="*/ 2160422 h 2171700"/>
                <a:gd name="connsiteX99" fmla="*/ 58526 w 3276600"/>
                <a:gd name="connsiteY99" fmla="*/ 2160422 h 2171700"/>
                <a:gd name="connsiteX100" fmla="*/ 69956 w 3276600"/>
                <a:gd name="connsiteY100" fmla="*/ 2177567 h 2171700"/>
                <a:gd name="connsiteX101" fmla="*/ 89958 w 3276600"/>
                <a:gd name="connsiteY101" fmla="*/ 2177567 h 2171700"/>
                <a:gd name="connsiteX102" fmla="*/ 1245341 w 3276600"/>
                <a:gd name="connsiteY102" fmla="*/ 2177567 h 2171700"/>
                <a:gd name="connsiteX103" fmla="*/ 1274868 w 3276600"/>
                <a:gd name="connsiteY103" fmla="*/ 2176614 h 2171700"/>
                <a:gd name="connsiteX104" fmla="*/ 1274868 w 3276600"/>
                <a:gd name="connsiteY104" fmla="*/ 2176614 h 2171700"/>
                <a:gd name="connsiteX105" fmla="*/ 1274868 w 3276600"/>
                <a:gd name="connsiteY105" fmla="*/ 2176614 h 2171700"/>
                <a:gd name="connsiteX106" fmla="*/ 1362498 w 3276600"/>
                <a:gd name="connsiteY106" fmla="*/ 2176614 h 2171700"/>
                <a:gd name="connsiteX107" fmla="*/ 1394883 w 3276600"/>
                <a:gd name="connsiteY107" fmla="*/ 2177567 h 2171700"/>
                <a:gd name="connsiteX108" fmla="*/ 1792076 w 3276600"/>
                <a:gd name="connsiteY108" fmla="*/ 2177567 h 2171700"/>
                <a:gd name="connsiteX109" fmla="*/ 1824461 w 3276600"/>
                <a:gd name="connsiteY109" fmla="*/ 2176614 h 2171700"/>
                <a:gd name="connsiteX110" fmla="*/ 1912091 w 3276600"/>
                <a:gd name="connsiteY110" fmla="*/ 2177567 h 2171700"/>
                <a:gd name="connsiteX111" fmla="*/ 1932093 w 3276600"/>
                <a:gd name="connsiteY111" fmla="*/ 2178519 h 2171700"/>
                <a:gd name="connsiteX112" fmla="*/ 3102716 w 3276600"/>
                <a:gd name="connsiteY112" fmla="*/ 2178519 h 2171700"/>
                <a:gd name="connsiteX113" fmla="*/ 3128433 w 3276600"/>
                <a:gd name="connsiteY113" fmla="*/ 2177567 h 2171700"/>
                <a:gd name="connsiteX114" fmla="*/ 3242733 w 3276600"/>
                <a:gd name="connsiteY114" fmla="*/ 2178519 h 2171700"/>
                <a:gd name="connsiteX115" fmla="*/ 3281786 w 3276600"/>
                <a:gd name="connsiteY115" fmla="*/ 2139467 h 2171700"/>
                <a:gd name="connsiteX116" fmla="*/ 3281786 w 3276600"/>
                <a:gd name="connsiteY116" fmla="*/ 454494 h 2171700"/>
                <a:gd name="connsiteX117" fmla="*/ 3280833 w 3276600"/>
                <a:gd name="connsiteY117" fmla="*/ 422109 h 2171700"/>
                <a:gd name="connsiteX118" fmla="*/ 3280833 w 3276600"/>
                <a:gd name="connsiteY118" fmla="*/ 422109 h 2171700"/>
                <a:gd name="connsiteX119" fmla="*/ 3281786 w 3276600"/>
                <a:gd name="connsiteY119" fmla="*/ 370674 h 2171700"/>
                <a:gd name="connsiteX120" fmla="*/ 3241781 w 3276600"/>
                <a:gd name="connsiteY120" fmla="*/ 326859 h 2171700"/>
                <a:gd name="connsiteX121" fmla="*/ 2611226 w 3276600"/>
                <a:gd name="connsiteY121" fmla="*/ 349719 h 2171700"/>
                <a:gd name="connsiteX122" fmla="*/ 2611226 w 3276600"/>
                <a:gd name="connsiteY122" fmla="*/ 349719 h 2171700"/>
                <a:gd name="connsiteX123" fmla="*/ 2612179 w 3276600"/>
                <a:gd name="connsiteY123" fmla="*/ 351624 h 2171700"/>
                <a:gd name="connsiteX124" fmla="*/ 2611226 w 3276600"/>
                <a:gd name="connsiteY124" fmla="*/ 351624 h 2171700"/>
                <a:gd name="connsiteX125" fmla="*/ 2611226 w 3276600"/>
                <a:gd name="connsiteY125" fmla="*/ 349719 h 2171700"/>
                <a:gd name="connsiteX126" fmla="*/ 2611226 w 3276600"/>
                <a:gd name="connsiteY126" fmla="*/ 349719 h 2171700"/>
                <a:gd name="connsiteX127" fmla="*/ 2435966 w 3276600"/>
                <a:gd name="connsiteY127" fmla="*/ 347814 h 2171700"/>
                <a:gd name="connsiteX128" fmla="*/ 2435966 w 3276600"/>
                <a:gd name="connsiteY128" fmla="*/ 349719 h 2171700"/>
                <a:gd name="connsiteX129" fmla="*/ 2435014 w 3276600"/>
                <a:gd name="connsiteY129" fmla="*/ 349719 h 2171700"/>
                <a:gd name="connsiteX130" fmla="*/ 2435014 w 3276600"/>
                <a:gd name="connsiteY130" fmla="*/ 349719 h 2171700"/>
                <a:gd name="connsiteX131" fmla="*/ 2435014 w 3276600"/>
                <a:gd name="connsiteY131" fmla="*/ 349719 h 2171700"/>
                <a:gd name="connsiteX132" fmla="*/ 2435966 w 3276600"/>
                <a:gd name="connsiteY132" fmla="*/ 347814 h 2171700"/>
                <a:gd name="connsiteX133" fmla="*/ 2434061 w 3276600"/>
                <a:gd name="connsiteY133" fmla="*/ 350672 h 2171700"/>
                <a:gd name="connsiteX134" fmla="*/ 2434061 w 3276600"/>
                <a:gd name="connsiteY134" fmla="*/ 352577 h 2171700"/>
                <a:gd name="connsiteX135" fmla="*/ 2433108 w 3276600"/>
                <a:gd name="connsiteY135" fmla="*/ 352577 h 2171700"/>
                <a:gd name="connsiteX136" fmla="*/ 2434061 w 3276600"/>
                <a:gd name="connsiteY136" fmla="*/ 350672 h 2171700"/>
                <a:gd name="connsiteX137" fmla="*/ 2434061 w 3276600"/>
                <a:gd name="connsiteY137" fmla="*/ 350672 h 2171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Lst>
              <a:rect l="l" t="t" r="r" b="b"/>
              <a:pathLst>
                <a:path w="3276600" h="2171700">
                  <a:moveTo>
                    <a:pt x="3241781" y="326859"/>
                  </a:moveTo>
                  <a:cubicBezTo>
                    <a:pt x="3241781" y="326859"/>
                    <a:pt x="3241781" y="326859"/>
                    <a:pt x="3241781" y="326859"/>
                  </a:cubicBezTo>
                  <a:cubicBezTo>
                    <a:pt x="3241781" y="326859"/>
                    <a:pt x="3241781" y="326859"/>
                    <a:pt x="3241781" y="326859"/>
                  </a:cubicBezTo>
                  <a:cubicBezTo>
                    <a:pt x="3237971" y="309714"/>
                    <a:pt x="3228446" y="303047"/>
                    <a:pt x="3209396" y="303999"/>
                  </a:cubicBezTo>
                  <a:cubicBezTo>
                    <a:pt x="3133196" y="305904"/>
                    <a:pt x="3056043" y="304952"/>
                    <a:pt x="2979843" y="303999"/>
                  </a:cubicBezTo>
                  <a:cubicBezTo>
                    <a:pt x="2962698" y="303999"/>
                    <a:pt x="2954126" y="308762"/>
                    <a:pt x="2955079" y="325907"/>
                  </a:cubicBezTo>
                  <a:cubicBezTo>
                    <a:pt x="2863639" y="325907"/>
                    <a:pt x="2772198" y="325907"/>
                    <a:pt x="2681711" y="325907"/>
                  </a:cubicBezTo>
                  <a:cubicBezTo>
                    <a:pt x="2681711" y="319239"/>
                    <a:pt x="2680758" y="312572"/>
                    <a:pt x="2680758" y="305904"/>
                  </a:cubicBezTo>
                  <a:cubicBezTo>
                    <a:pt x="2680758" y="282092"/>
                    <a:pt x="2680758" y="257327"/>
                    <a:pt x="2680758" y="233514"/>
                  </a:cubicBezTo>
                  <a:cubicBezTo>
                    <a:pt x="2680758" y="225894"/>
                    <a:pt x="2678854" y="220179"/>
                    <a:pt x="2669329" y="221132"/>
                  </a:cubicBezTo>
                  <a:cubicBezTo>
                    <a:pt x="2660756" y="221132"/>
                    <a:pt x="2657898" y="225894"/>
                    <a:pt x="2657898" y="234467"/>
                  </a:cubicBezTo>
                  <a:cubicBezTo>
                    <a:pt x="2657898" y="240182"/>
                    <a:pt x="2657898" y="245897"/>
                    <a:pt x="2657898" y="251612"/>
                  </a:cubicBezTo>
                  <a:cubicBezTo>
                    <a:pt x="2657898" y="276377"/>
                    <a:pt x="2656946" y="302094"/>
                    <a:pt x="2656946" y="326859"/>
                  </a:cubicBezTo>
                  <a:cubicBezTo>
                    <a:pt x="2649326" y="326859"/>
                    <a:pt x="2642658" y="326859"/>
                    <a:pt x="2635039" y="326859"/>
                  </a:cubicBezTo>
                  <a:lnTo>
                    <a:pt x="2635039" y="326859"/>
                  </a:lnTo>
                  <a:cubicBezTo>
                    <a:pt x="2635039" y="320192"/>
                    <a:pt x="2634086" y="313524"/>
                    <a:pt x="2634086" y="306857"/>
                  </a:cubicBezTo>
                  <a:cubicBezTo>
                    <a:pt x="2634086" y="283044"/>
                    <a:pt x="2634086" y="258279"/>
                    <a:pt x="2634086" y="234467"/>
                  </a:cubicBezTo>
                  <a:cubicBezTo>
                    <a:pt x="2634086" y="226847"/>
                    <a:pt x="2632181" y="221132"/>
                    <a:pt x="2622656" y="222084"/>
                  </a:cubicBezTo>
                  <a:cubicBezTo>
                    <a:pt x="2614083" y="222084"/>
                    <a:pt x="2611226" y="227799"/>
                    <a:pt x="2611226" y="235419"/>
                  </a:cubicBezTo>
                  <a:cubicBezTo>
                    <a:pt x="2611226" y="241134"/>
                    <a:pt x="2611226" y="246849"/>
                    <a:pt x="2611226" y="252564"/>
                  </a:cubicBezTo>
                  <a:cubicBezTo>
                    <a:pt x="2611226" y="277329"/>
                    <a:pt x="2610273" y="303047"/>
                    <a:pt x="2610273" y="327812"/>
                  </a:cubicBezTo>
                  <a:cubicBezTo>
                    <a:pt x="2602654" y="327812"/>
                    <a:pt x="2595986" y="327812"/>
                    <a:pt x="2588366" y="327812"/>
                  </a:cubicBezTo>
                  <a:cubicBezTo>
                    <a:pt x="2588366" y="298284"/>
                    <a:pt x="2588366" y="267804"/>
                    <a:pt x="2587414" y="238277"/>
                  </a:cubicBezTo>
                  <a:cubicBezTo>
                    <a:pt x="2587414" y="230657"/>
                    <a:pt x="2588366" y="222084"/>
                    <a:pt x="2575983" y="223037"/>
                  </a:cubicBezTo>
                  <a:cubicBezTo>
                    <a:pt x="2566458" y="223989"/>
                    <a:pt x="2567411" y="231609"/>
                    <a:pt x="2567411" y="237324"/>
                  </a:cubicBezTo>
                  <a:cubicBezTo>
                    <a:pt x="2567411" y="265899"/>
                    <a:pt x="2567411" y="295427"/>
                    <a:pt x="2568364" y="324002"/>
                  </a:cubicBezTo>
                  <a:cubicBezTo>
                    <a:pt x="2568364" y="324002"/>
                    <a:pt x="2568364" y="324002"/>
                    <a:pt x="2568364" y="324002"/>
                  </a:cubicBezTo>
                  <a:cubicBezTo>
                    <a:pt x="2568364" y="324002"/>
                    <a:pt x="2568364" y="324002"/>
                    <a:pt x="2568364" y="324002"/>
                  </a:cubicBezTo>
                  <a:cubicBezTo>
                    <a:pt x="2559791" y="330669"/>
                    <a:pt x="2549314" y="327812"/>
                    <a:pt x="2540741" y="327812"/>
                  </a:cubicBezTo>
                  <a:cubicBezTo>
                    <a:pt x="2501689" y="327812"/>
                    <a:pt x="2463589" y="327812"/>
                    <a:pt x="2424536" y="327812"/>
                  </a:cubicBezTo>
                  <a:cubicBezTo>
                    <a:pt x="2373101" y="327812"/>
                    <a:pt x="2321666" y="327812"/>
                    <a:pt x="2270231" y="327812"/>
                  </a:cubicBezTo>
                  <a:cubicBezTo>
                    <a:pt x="2247371" y="327812"/>
                    <a:pt x="2246418" y="327812"/>
                    <a:pt x="2246418" y="351624"/>
                  </a:cubicBezTo>
                  <a:cubicBezTo>
                    <a:pt x="2246418" y="374484"/>
                    <a:pt x="2247371" y="398297"/>
                    <a:pt x="2248323" y="421157"/>
                  </a:cubicBezTo>
                  <a:lnTo>
                    <a:pt x="2248323" y="421157"/>
                  </a:lnTo>
                  <a:cubicBezTo>
                    <a:pt x="2248323" y="432587"/>
                    <a:pt x="2247371" y="444969"/>
                    <a:pt x="2247371" y="456399"/>
                  </a:cubicBezTo>
                  <a:cubicBezTo>
                    <a:pt x="2247371" y="672617"/>
                    <a:pt x="2247371" y="888834"/>
                    <a:pt x="2247371" y="1106004"/>
                  </a:cubicBezTo>
                  <a:cubicBezTo>
                    <a:pt x="2247371" y="1114577"/>
                    <a:pt x="2247371" y="1123149"/>
                    <a:pt x="2247371" y="1132674"/>
                  </a:cubicBezTo>
                  <a:cubicBezTo>
                    <a:pt x="2247371" y="1140294"/>
                    <a:pt x="2241656" y="1141247"/>
                    <a:pt x="2235941" y="1143152"/>
                  </a:cubicBezTo>
                  <a:cubicBezTo>
                    <a:pt x="2235941" y="1143152"/>
                    <a:pt x="2235941" y="1143152"/>
                    <a:pt x="2235941" y="1143152"/>
                  </a:cubicBezTo>
                  <a:cubicBezTo>
                    <a:pt x="2196889" y="1132674"/>
                    <a:pt x="2158789" y="1123149"/>
                    <a:pt x="2119736" y="1112672"/>
                  </a:cubicBezTo>
                  <a:cubicBezTo>
                    <a:pt x="2119736" y="756437"/>
                    <a:pt x="2119736" y="399249"/>
                    <a:pt x="2119736" y="43014"/>
                  </a:cubicBezTo>
                  <a:cubicBezTo>
                    <a:pt x="2119736" y="35394"/>
                    <a:pt x="2119736" y="27774"/>
                    <a:pt x="2119736" y="19202"/>
                  </a:cubicBezTo>
                  <a:cubicBezTo>
                    <a:pt x="2120689" y="5867"/>
                    <a:pt x="2115926" y="-801"/>
                    <a:pt x="2101639" y="152"/>
                  </a:cubicBezTo>
                  <a:cubicBezTo>
                    <a:pt x="2086398" y="1104"/>
                    <a:pt x="2070206" y="1104"/>
                    <a:pt x="2054966" y="1104"/>
                  </a:cubicBezTo>
                  <a:cubicBezTo>
                    <a:pt x="2054966" y="1104"/>
                    <a:pt x="2054966" y="1104"/>
                    <a:pt x="2054966" y="1104"/>
                  </a:cubicBezTo>
                  <a:lnTo>
                    <a:pt x="2054966" y="1104"/>
                  </a:lnTo>
                  <a:cubicBezTo>
                    <a:pt x="2044488" y="1104"/>
                    <a:pt x="2034011" y="152"/>
                    <a:pt x="2022581" y="152"/>
                  </a:cubicBezTo>
                  <a:cubicBezTo>
                    <a:pt x="1978766" y="152"/>
                    <a:pt x="1983528" y="-4611"/>
                    <a:pt x="1983528" y="39204"/>
                  </a:cubicBezTo>
                  <a:cubicBezTo>
                    <a:pt x="1983528" y="384962"/>
                    <a:pt x="1983528" y="730719"/>
                    <a:pt x="1983528" y="1076477"/>
                  </a:cubicBezTo>
                  <a:cubicBezTo>
                    <a:pt x="1967336" y="1081239"/>
                    <a:pt x="1954001" y="1069809"/>
                    <a:pt x="1939713" y="1065999"/>
                  </a:cubicBezTo>
                  <a:cubicBezTo>
                    <a:pt x="1902566" y="1056474"/>
                    <a:pt x="1863513" y="1048854"/>
                    <a:pt x="1827318" y="1035519"/>
                  </a:cubicBezTo>
                  <a:cubicBezTo>
                    <a:pt x="1827318" y="699287"/>
                    <a:pt x="1827318" y="363054"/>
                    <a:pt x="1827318" y="27774"/>
                  </a:cubicBezTo>
                  <a:cubicBezTo>
                    <a:pt x="1827318" y="23964"/>
                    <a:pt x="1827318" y="20154"/>
                    <a:pt x="1827318" y="16344"/>
                  </a:cubicBezTo>
                  <a:cubicBezTo>
                    <a:pt x="1827318" y="5867"/>
                    <a:pt x="1822556" y="152"/>
                    <a:pt x="1812078" y="152"/>
                  </a:cubicBezTo>
                  <a:cubicBezTo>
                    <a:pt x="1795886" y="152"/>
                    <a:pt x="1778741" y="1104"/>
                    <a:pt x="1762548" y="1104"/>
                  </a:cubicBezTo>
                  <a:cubicBezTo>
                    <a:pt x="1762548" y="1104"/>
                    <a:pt x="1762548" y="1104"/>
                    <a:pt x="1762548" y="1104"/>
                  </a:cubicBezTo>
                  <a:lnTo>
                    <a:pt x="1762548" y="1104"/>
                  </a:lnTo>
                  <a:cubicBezTo>
                    <a:pt x="1748261" y="1104"/>
                    <a:pt x="1733021" y="152"/>
                    <a:pt x="1718733" y="152"/>
                  </a:cubicBezTo>
                  <a:cubicBezTo>
                    <a:pt x="1692063" y="152"/>
                    <a:pt x="1692063" y="152"/>
                    <a:pt x="1692063" y="27774"/>
                  </a:cubicBezTo>
                  <a:cubicBezTo>
                    <a:pt x="1692063" y="152552"/>
                    <a:pt x="1692063" y="277329"/>
                    <a:pt x="1692063" y="401154"/>
                  </a:cubicBezTo>
                  <a:cubicBezTo>
                    <a:pt x="1692063" y="601179"/>
                    <a:pt x="1692063" y="800252"/>
                    <a:pt x="1692063" y="1000277"/>
                  </a:cubicBezTo>
                  <a:lnTo>
                    <a:pt x="1692063" y="1000277"/>
                  </a:lnTo>
                  <a:cubicBezTo>
                    <a:pt x="1665393" y="997419"/>
                    <a:pt x="1640628" y="987894"/>
                    <a:pt x="1615863" y="982179"/>
                  </a:cubicBezTo>
                  <a:cubicBezTo>
                    <a:pt x="1602528" y="978369"/>
                    <a:pt x="1590146" y="978369"/>
                    <a:pt x="1575858" y="982179"/>
                  </a:cubicBezTo>
                  <a:cubicBezTo>
                    <a:pt x="1427268" y="1021232"/>
                    <a:pt x="1277726" y="1060284"/>
                    <a:pt x="1129136" y="1098384"/>
                  </a:cubicBezTo>
                  <a:cubicBezTo>
                    <a:pt x="1040553" y="1121244"/>
                    <a:pt x="951971" y="1144104"/>
                    <a:pt x="863388" y="1166012"/>
                  </a:cubicBezTo>
                  <a:cubicBezTo>
                    <a:pt x="858626" y="1161249"/>
                    <a:pt x="854816" y="1158392"/>
                    <a:pt x="863388" y="1153629"/>
                  </a:cubicBezTo>
                  <a:cubicBezTo>
                    <a:pt x="891011" y="1137437"/>
                    <a:pt x="895773" y="1142199"/>
                    <a:pt x="877676" y="1109814"/>
                  </a:cubicBezTo>
                  <a:cubicBezTo>
                    <a:pt x="876723" y="1107909"/>
                    <a:pt x="873866" y="1106004"/>
                    <a:pt x="871961" y="1104099"/>
                  </a:cubicBezTo>
                  <a:cubicBezTo>
                    <a:pt x="861483" y="1104099"/>
                    <a:pt x="859578" y="1115529"/>
                    <a:pt x="851958" y="1118387"/>
                  </a:cubicBezTo>
                  <a:cubicBezTo>
                    <a:pt x="849101" y="1108862"/>
                    <a:pt x="850053" y="1094574"/>
                    <a:pt x="834813" y="1107909"/>
                  </a:cubicBezTo>
                  <a:cubicBezTo>
                    <a:pt x="831956" y="1109814"/>
                    <a:pt x="830051" y="1116482"/>
                    <a:pt x="827193" y="1111719"/>
                  </a:cubicBezTo>
                  <a:cubicBezTo>
                    <a:pt x="811953" y="1090764"/>
                    <a:pt x="809096" y="1117434"/>
                    <a:pt x="799571" y="1118387"/>
                  </a:cubicBezTo>
                  <a:cubicBezTo>
                    <a:pt x="796713" y="1111719"/>
                    <a:pt x="797666" y="1095527"/>
                    <a:pt x="785283" y="1106957"/>
                  </a:cubicBezTo>
                  <a:cubicBezTo>
                    <a:pt x="775758" y="1115529"/>
                    <a:pt x="773853" y="1118387"/>
                    <a:pt x="768138" y="1106004"/>
                  </a:cubicBezTo>
                  <a:cubicBezTo>
                    <a:pt x="766233" y="1102194"/>
                    <a:pt x="761471" y="1105052"/>
                    <a:pt x="757661" y="1106957"/>
                  </a:cubicBezTo>
                  <a:cubicBezTo>
                    <a:pt x="752898" y="1110767"/>
                    <a:pt x="753851" y="1118387"/>
                    <a:pt x="747183" y="1119339"/>
                  </a:cubicBezTo>
                  <a:cubicBezTo>
                    <a:pt x="740516" y="1100289"/>
                    <a:pt x="739563" y="1099337"/>
                    <a:pt x="729086" y="1111719"/>
                  </a:cubicBezTo>
                  <a:cubicBezTo>
                    <a:pt x="722418" y="1119339"/>
                    <a:pt x="721466" y="1118387"/>
                    <a:pt x="718608" y="1109814"/>
                  </a:cubicBezTo>
                  <a:cubicBezTo>
                    <a:pt x="714798" y="1101242"/>
                    <a:pt x="709083" y="1102194"/>
                    <a:pt x="703368" y="1108862"/>
                  </a:cubicBezTo>
                  <a:cubicBezTo>
                    <a:pt x="689081" y="1126959"/>
                    <a:pt x="689081" y="1139342"/>
                    <a:pt x="709083" y="1148867"/>
                  </a:cubicBezTo>
                  <a:cubicBezTo>
                    <a:pt x="725276" y="1156487"/>
                    <a:pt x="727181" y="1166012"/>
                    <a:pt x="726228" y="1180299"/>
                  </a:cubicBezTo>
                  <a:cubicBezTo>
                    <a:pt x="726228" y="1186967"/>
                    <a:pt x="726228" y="1193634"/>
                    <a:pt x="726228" y="1200302"/>
                  </a:cubicBezTo>
                  <a:cubicBezTo>
                    <a:pt x="721466" y="1202207"/>
                    <a:pt x="717656" y="1204112"/>
                    <a:pt x="712893" y="1206017"/>
                  </a:cubicBezTo>
                  <a:cubicBezTo>
                    <a:pt x="489056" y="1264119"/>
                    <a:pt x="265218" y="1322222"/>
                    <a:pt x="41381" y="1380324"/>
                  </a:cubicBezTo>
                  <a:cubicBezTo>
                    <a:pt x="1376" y="1390802"/>
                    <a:pt x="1376" y="1390802"/>
                    <a:pt x="423" y="1433664"/>
                  </a:cubicBezTo>
                  <a:cubicBezTo>
                    <a:pt x="423" y="1442237"/>
                    <a:pt x="-529" y="1450809"/>
                    <a:pt x="423" y="1459382"/>
                  </a:cubicBezTo>
                  <a:cubicBezTo>
                    <a:pt x="1376" y="1480337"/>
                    <a:pt x="1376" y="1480337"/>
                    <a:pt x="21378" y="1481289"/>
                  </a:cubicBezTo>
                  <a:cubicBezTo>
                    <a:pt x="33761" y="1481289"/>
                    <a:pt x="46143" y="1481289"/>
                    <a:pt x="58526" y="1481289"/>
                  </a:cubicBezTo>
                  <a:lnTo>
                    <a:pt x="58526" y="1481289"/>
                  </a:lnTo>
                  <a:cubicBezTo>
                    <a:pt x="58526" y="1487004"/>
                    <a:pt x="59478" y="1491767"/>
                    <a:pt x="59478" y="1497482"/>
                  </a:cubicBezTo>
                  <a:lnTo>
                    <a:pt x="59478" y="1497482"/>
                  </a:lnTo>
                  <a:cubicBezTo>
                    <a:pt x="59478" y="1548917"/>
                    <a:pt x="59478" y="1599399"/>
                    <a:pt x="58526" y="1650834"/>
                  </a:cubicBezTo>
                  <a:cubicBezTo>
                    <a:pt x="58526" y="1650834"/>
                    <a:pt x="58526" y="1650834"/>
                    <a:pt x="58526" y="1650834"/>
                  </a:cubicBezTo>
                  <a:lnTo>
                    <a:pt x="58526" y="1650834"/>
                  </a:lnTo>
                  <a:cubicBezTo>
                    <a:pt x="57573" y="1652739"/>
                    <a:pt x="57573" y="1654644"/>
                    <a:pt x="58526" y="1656549"/>
                  </a:cubicBezTo>
                  <a:cubicBezTo>
                    <a:pt x="58526" y="1662264"/>
                    <a:pt x="58526" y="1667979"/>
                    <a:pt x="58526" y="1672742"/>
                  </a:cubicBezTo>
                  <a:lnTo>
                    <a:pt x="58526" y="1672742"/>
                  </a:lnTo>
                  <a:cubicBezTo>
                    <a:pt x="58526" y="1835619"/>
                    <a:pt x="58526" y="1997544"/>
                    <a:pt x="58526" y="2160422"/>
                  </a:cubicBezTo>
                  <a:lnTo>
                    <a:pt x="58526" y="2160422"/>
                  </a:lnTo>
                  <a:cubicBezTo>
                    <a:pt x="57573" y="2169947"/>
                    <a:pt x="56621" y="2178519"/>
                    <a:pt x="69956" y="2177567"/>
                  </a:cubicBezTo>
                  <a:cubicBezTo>
                    <a:pt x="76623" y="2177567"/>
                    <a:pt x="83291" y="2177567"/>
                    <a:pt x="89958" y="2177567"/>
                  </a:cubicBezTo>
                  <a:cubicBezTo>
                    <a:pt x="474768" y="2177567"/>
                    <a:pt x="859578" y="2177567"/>
                    <a:pt x="1245341" y="2177567"/>
                  </a:cubicBezTo>
                  <a:cubicBezTo>
                    <a:pt x="1254866" y="2177567"/>
                    <a:pt x="1264391" y="2176614"/>
                    <a:pt x="1274868" y="2176614"/>
                  </a:cubicBezTo>
                  <a:cubicBezTo>
                    <a:pt x="1274868" y="2176614"/>
                    <a:pt x="1274868" y="2176614"/>
                    <a:pt x="1274868" y="2176614"/>
                  </a:cubicBezTo>
                  <a:cubicBezTo>
                    <a:pt x="1274868" y="2176614"/>
                    <a:pt x="1274868" y="2176614"/>
                    <a:pt x="1274868" y="2176614"/>
                  </a:cubicBezTo>
                  <a:cubicBezTo>
                    <a:pt x="1304396" y="2176614"/>
                    <a:pt x="1333923" y="2176614"/>
                    <a:pt x="1362498" y="2176614"/>
                  </a:cubicBezTo>
                  <a:cubicBezTo>
                    <a:pt x="1372976" y="2176614"/>
                    <a:pt x="1383453" y="2177567"/>
                    <a:pt x="1394883" y="2177567"/>
                  </a:cubicBezTo>
                  <a:cubicBezTo>
                    <a:pt x="1527281" y="2177567"/>
                    <a:pt x="1659678" y="2177567"/>
                    <a:pt x="1792076" y="2177567"/>
                  </a:cubicBezTo>
                  <a:cubicBezTo>
                    <a:pt x="1802553" y="2177567"/>
                    <a:pt x="1813031" y="2176614"/>
                    <a:pt x="1824461" y="2176614"/>
                  </a:cubicBezTo>
                  <a:cubicBezTo>
                    <a:pt x="1853988" y="2176614"/>
                    <a:pt x="1883516" y="2176614"/>
                    <a:pt x="1912091" y="2177567"/>
                  </a:cubicBezTo>
                  <a:cubicBezTo>
                    <a:pt x="1918758" y="2177567"/>
                    <a:pt x="1925426" y="2178519"/>
                    <a:pt x="1932093" y="2178519"/>
                  </a:cubicBezTo>
                  <a:cubicBezTo>
                    <a:pt x="2322618" y="2178519"/>
                    <a:pt x="2712191" y="2178519"/>
                    <a:pt x="3102716" y="2178519"/>
                  </a:cubicBezTo>
                  <a:cubicBezTo>
                    <a:pt x="3111289" y="2178519"/>
                    <a:pt x="3119861" y="2177567"/>
                    <a:pt x="3128433" y="2177567"/>
                  </a:cubicBezTo>
                  <a:cubicBezTo>
                    <a:pt x="3166533" y="2177567"/>
                    <a:pt x="3204633" y="2178519"/>
                    <a:pt x="3242733" y="2178519"/>
                  </a:cubicBezTo>
                  <a:cubicBezTo>
                    <a:pt x="3285596" y="2178519"/>
                    <a:pt x="3281786" y="2182329"/>
                    <a:pt x="3281786" y="2139467"/>
                  </a:cubicBezTo>
                  <a:cubicBezTo>
                    <a:pt x="3281786" y="1577492"/>
                    <a:pt x="3281786" y="1015517"/>
                    <a:pt x="3281786" y="454494"/>
                  </a:cubicBezTo>
                  <a:cubicBezTo>
                    <a:pt x="3281786" y="444017"/>
                    <a:pt x="3280833" y="433539"/>
                    <a:pt x="3280833" y="422109"/>
                  </a:cubicBezTo>
                  <a:lnTo>
                    <a:pt x="3280833" y="422109"/>
                  </a:lnTo>
                  <a:cubicBezTo>
                    <a:pt x="3281786" y="404964"/>
                    <a:pt x="3281786" y="387819"/>
                    <a:pt x="3281786" y="370674"/>
                  </a:cubicBezTo>
                  <a:cubicBezTo>
                    <a:pt x="3284643" y="326859"/>
                    <a:pt x="3284643" y="326859"/>
                    <a:pt x="3241781" y="326859"/>
                  </a:cubicBezTo>
                  <a:close/>
                  <a:moveTo>
                    <a:pt x="2611226" y="349719"/>
                  </a:moveTo>
                  <a:cubicBezTo>
                    <a:pt x="2611226" y="349719"/>
                    <a:pt x="2611226" y="349719"/>
                    <a:pt x="2611226" y="349719"/>
                  </a:cubicBezTo>
                  <a:cubicBezTo>
                    <a:pt x="2611226" y="350672"/>
                    <a:pt x="2612179" y="350672"/>
                    <a:pt x="2612179" y="351624"/>
                  </a:cubicBezTo>
                  <a:cubicBezTo>
                    <a:pt x="2612179" y="351624"/>
                    <a:pt x="2611226" y="351624"/>
                    <a:pt x="2611226" y="351624"/>
                  </a:cubicBezTo>
                  <a:cubicBezTo>
                    <a:pt x="2611226" y="350672"/>
                    <a:pt x="2611226" y="350672"/>
                    <a:pt x="2611226" y="349719"/>
                  </a:cubicBezTo>
                  <a:cubicBezTo>
                    <a:pt x="2611226" y="349719"/>
                    <a:pt x="2611226" y="349719"/>
                    <a:pt x="2611226" y="349719"/>
                  </a:cubicBezTo>
                  <a:close/>
                  <a:moveTo>
                    <a:pt x="2435966" y="347814"/>
                  </a:moveTo>
                  <a:cubicBezTo>
                    <a:pt x="2435966" y="348767"/>
                    <a:pt x="2435966" y="348767"/>
                    <a:pt x="2435966" y="349719"/>
                  </a:cubicBezTo>
                  <a:cubicBezTo>
                    <a:pt x="2435966" y="349719"/>
                    <a:pt x="2435014" y="349719"/>
                    <a:pt x="2435014" y="349719"/>
                  </a:cubicBezTo>
                  <a:cubicBezTo>
                    <a:pt x="2435014" y="349719"/>
                    <a:pt x="2435014" y="349719"/>
                    <a:pt x="2435014" y="349719"/>
                  </a:cubicBezTo>
                  <a:lnTo>
                    <a:pt x="2435014" y="349719"/>
                  </a:lnTo>
                  <a:cubicBezTo>
                    <a:pt x="2435014" y="348767"/>
                    <a:pt x="2435014" y="348767"/>
                    <a:pt x="2435966" y="347814"/>
                  </a:cubicBezTo>
                  <a:close/>
                  <a:moveTo>
                    <a:pt x="2434061" y="350672"/>
                  </a:moveTo>
                  <a:cubicBezTo>
                    <a:pt x="2434061" y="351624"/>
                    <a:pt x="2434061" y="352577"/>
                    <a:pt x="2434061" y="352577"/>
                  </a:cubicBezTo>
                  <a:cubicBezTo>
                    <a:pt x="2434061" y="352577"/>
                    <a:pt x="2433108" y="352577"/>
                    <a:pt x="2433108" y="352577"/>
                  </a:cubicBezTo>
                  <a:cubicBezTo>
                    <a:pt x="2433108" y="352577"/>
                    <a:pt x="2434061" y="351624"/>
                    <a:pt x="2434061" y="350672"/>
                  </a:cubicBezTo>
                  <a:lnTo>
                    <a:pt x="2434061" y="350672"/>
                  </a:lnTo>
                  <a:close/>
                </a:path>
              </a:pathLst>
            </a:custGeom>
            <a:solidFill>
              <a:schemeClr val="accent2"/>
            </a:solidFill>
            <a:ln w="9525" cap="flat">
              <a:noFill/>
              <a:prstDash val="solid"/>
              <a:miter/>
            </a:ln>
          </p:spPr>
          <p:txBody>
            <a:bodyPr rtlCol="0" anchor="ctr"/>
            <a:lstStyle/>
            <a:p>
              <a:endParaRPr lang="en-US" dirty="0">
                <a:solidFill>
                  <a:schemeClr val="tx1">
                    <a:lumMod val="90000"/>
                    <a:lumOff val="10000"/>
                  </a:schemeClr>
                </a:solidFill>
              </a:endParaRPr>
            </a:p>
          </p:txBody>
        </p:sp>
        <p:sp>
          <p:nvSpPr>
            <p:cNvPr id="157" name="Graphic 2">
              <a:extLst>
                <a:ext uri="{FF2B5EF4-FFF2-40B4-BE49-F238E27FC236}">
                  <a16:creationId xmlns:a16="http://schemas.microsoft.com/office/drawing/2014/main" id="{D5B62DDC-51FC-4658-8625-DCD509ED7C9D}"/>
                </a:ext>
              </a:extLst>
            </p:cNvPr>
            <p:cNvSpPr/>
            <p:nvPr/>
          </p:nvSpPr>
          <p:spPr>
            <a:xfrm>
              <a:off x="4439828" y="3377192"/>
              <a:ext cx="852021" cy="884377"/>
            </a:xfrm>
            <a:custGeom>
              <a:avLst/>
              <a:gdLst>
                <a:gd name="connsiteX0" fmla="*/ 2107883 w 2257425"/>
                <a:gd name="connsiteY0" fmla="*/ 1311593 h 2343150"/>
                <a:gd name="connsiteX1" fmla="*/ 2044065 w 2257425"/>
                <a:gd name="connsiteY1" fmla="*/ 0 h 2343150"/>
                <a:gd name="connsiteX2" fmla="*/ 1905000 w 2257425"/>
                <a:gd name="connsiteY2" fmla="*/ 0 h 2343150"/>
                <a:gd name="connsiteX3" fmla="*/ 1843088 w 2257425"/>
                <a:gd name="connsiteY3" fmla="*/ 1312545 h 2343150"/>
                <a:gd name="connsiteX4" fmla="*/ 1762125 w 2257425"/>
                <a:gd name="connsiteY4" fmla="*/ 1315403 h 2343150"/>
                <a:gd name="connsiteX5" fmla="*/ 1698308 w 2257425"/>
                <a:gd name="connsiteY5" fmla="*/ 269558 h 2343150"/>
                <a:gd name="connsiteX6" fmla="*/ 1556385 w 2257425"/>
                <a:gd name="connsiteY6" fmla="*/ 269558 h 2343150"/>
                <a:gd name="connsiteX7" fmla="*/ 1495425 w 2257425"/>
                <a:gd name="connsiteY7" fmla="*/ 1320165 h 2343150"/>
                <a:gd name="connsiteX8" fmla="*/ 1379220 w 2257425"/>
                <a:gd name="connsiteY8" fmla="*/ 1325880 h 2343150"/>
                <a:gd name="connsiteX9" fmla="*/ 1379220 w 2257425"/>
                <a:gd name="connsiteY9" fmla="*/ 1153478 h 2343150"/>
                <a:gd name="connsiteX10" fmla="*/ 1321118 w 2257425"/>
                <a:gd name="connsiteY10" fmla="*/ 1050608 h 2343150"/>
                <a:gd name="connsiteX11" fmla="*/ 1305878 w 2257425"/>
                <a:gd name="connsiteY11" fmla="*/ 1036320 h 2343150"/>
                <a:gd name="connsiteX12" fmla="*/ 1239203 w 2257425"/>
                <a:gd name="connsiteY12" fmla="*/ 1029653 h 2343150"/>
                <a:gd name="connsiteX13" fmla="*/ 1205865 w 2257425"/>
                <a:gd name="connsiteY13" fmla="*/ 1060133 h 2343150"/>
                <a:gd name="connsiteX14" fmla="*/ 1163003 w 2257425"/>
                <a:gd name="connsiteY14" fmla="*/ 1141095 h 2343150"/>
                <a:gd name="connsiteX15" fmla="*/ 1132523 w 2257425"/>
                <a:gd name="connsiteY15" fmla="*/ 1168718 h 2343150"/>
                <a:gd name="connsiteX16" fmla="*/ 1103948 w 2257425"/>
                <a:gd name="connsiteY16" fmla="*/ 1197293 h 2343150"/>
                <a:gd name="connsiteX17" fmla="*/ 1103948 w 2257425"/>
                <a:gd name="connsiteY17" fmla="*/ 1243965 h 2343150"/>
                <a:gd name="connsiteX18" fmla="*/ 1095375 w 2257425"/>
                <a:gd name="connsiteY18" fmla="*/ 1259205 h 2343150"/>
                <a:gd name="connsiteX19" fmla="*/ 1084898 w 2257425"/>
                <a:gd name="connsiteY19" fmla="*/ 1243013 h 2343150"/>
                <a:gd name="connsiteX20" fmla="*/ 1082040 w 2257425"/>
                <a:gd name="connsiteY20" fmla="*/ 1167765 h 2343150"/>
                <a:gd name="connsiteX21" fmla="*/ 1082040 w 2257425"/>
                <a:gd name="connsiteY21" fmla="*/ 967740 h 2343150"/>
                <a:gd name="connsiteX22" fmla="*/ 1052513 w 2257425"/>
                <a:gd name="connsiteY22" fmla="*/ 934403 h 2343150"/>
                <a:gd name="connsiteX23" fmla="*/ 835343 w 2257425"/>
                <a:gd name="connsiteY23" fmla="*/ 934403 h 2343150"/>
                <a:gd name="connsiteX24" fmla="*/ 809625 w 2257425"/>
                <a:gd name="connsiteY24" fmla="*/ 962025 h 2343150"/>
                <a:gd name="connsiteX25" fmla="*/ 810578 w 2257425"/>
                <a:gd name="connsiteY25" fmla="*/ 1013460 h 2343150"/>
                <a:gd name="connsiteX26" fmla="*/ 787718 w 2257425"/>
                <a:gd name="connsiteY26" fmla="*/ 1050608 h 2343150"/>
                <a:gd name="connsiteX27" fmla="*/ 727710 w 2257425"/>
                <a:gd name="connsiteY27" fmla="*/ 1145858 h 2343150"/>
                <a:gd name="connsiteX28" fmla="*/ 727710 w 2257425"/>
                <a:gd name="connsiteY28" fmla="*/ 1238250 h 2343150"/>
                <a:gd name="connsiteX29" fmla="*/ 679133 w 2257425"/>
                <a:gd name="connsiteY29" fmla="*/ 1285875 h 2343150"/>
                <a:gd name="connsiteX30" fmla="*/ 634365 w 2257425"/>
                <a:gd name="connsiteY30" fmla="*/ 1329690 h 2343150"/>
                <a:gd name="connsiteX31" fmla="*/ 631508 w 2257425"/>
                <a:gd name="connsiteY31" fmla="*/ 1626870 h 2343150"/>
                <a:gd name="connsiteX32" fmla="*/ 564833 w 2257425"/>
                <a:gd name="connsiteY32" fmla="*/ 1503045 h 2343150"/>
                <a:gd name="connsiteX33" fmla="*/ 330518 w 2257425"/>
                <a:gd name="connsiteY33" fmla="*/ 1635443 h 2343150"/>
                <a:gd name="connsiteX34" fmla="*/ 259080 w 2257425"/>
                <a:gd name="connsiteY34" fmla="*/ 1503998 h 2343150"/>
                <a:gd name="connsiteX35" fmla="*/ 3810 w 2257425"/>
                <a:gd name="connsiteY35" fmla="*/ 1649730 h 2343150"/>
                <a:gd name="connsiteX36" fmla="*/ 0 w 2257425"/>
                <a:gd name="connsiteY36" fmla="*/ 2349818 h 2343150"/>
                <a:gd name="connsiteX37" fmla="*/ 2255520 w 2257425"/>
                <a:gd name="connsiteY37" fmla="*/ 2349818 h 2343150"/>
                <a:gd name="connsiteX38" fmla="*/ 2259330 w 2257425"/>
                <a:gd name="connsiteY38" fmla="*/ 1314450 h 2343150"/>
                <a:gd name="connsiteX39" fmla="*/ 2107883 w 2257425"/>
                <a:gd name="connsiteY39" fmla="*/ 1311593 h 2343150"/>
                <a:gd name="connsiteX40" fmla="*/ 943928 w 2257425"/>
                <a:gd name="connsiteY40" fmla="*/ 1273493 h 2343150"/>
                <a:gd name="connsiteX41" fmla="*/ 962025 w 2257425"/>
                <a:gd name="connsiteY41" fmla="*/ 1253490 h 2343150"/>
                <a:gd name="connsiteX42" fmla="*/ 982028 w 2257425"/>
                <a:gd name="connsiteY42" fmla="*/ 1274445 h 2343150"/>
                <a:gd name="connsiteX43" fmla="*/ 982028 w 2257425"/>
                <a:gd name="connsiteY43" fmla="*/ 1330643 h 2343150"/>
                <a:gd name="connsiteX44" fmla="*/ 982980 w 2257425"/>
                <a:gd name="connsiteY44" fmla="*/ 1330643 h 2343150"/>
                <a:gd name="connsiteX45" fmla="*/ 982980 w 2257425"/>
                <a:gd name="connsiteY45" fmla="*/ 1383983 h 2343150"/>
                <a:gd name="connsiteX46" fmla="*/ 1015365 w 2257425"/>
                <a:gd name="connsiteY46" fmla="*/ 1415415 h 2343150"/>
                <a:gd name="connsiteX47" fmla="*/ 1083945 w 2257425"/>
                <a:gd name="connsiteY47" fmla="*/ 1415415 h 2343150"/>
                <a:gd name="connsiteX48" fmla="*/ 1104900 w 2257425"/>
                <a:gd name="connsiteY48" fmla="*/ 1434465 h 2343150"/>
                <a:gd name="connsiteX49" fmla="*/ 1076325 w 2257425"/>
                <a:gd name="connsiteY49" fmla="*/ 1478280 h 2343150"/>
                <a:gd name="connsiteX50" fmla="*/ 1065848 w 2257425"/>
                <a:gd name="connsiteY50" fmla="*/ 1502093 h 2343150"/>
                <a:gd name="connsiteX51" fmla="*/ 1065848 w 2257425"/>
                <a:gd name="connsiteY51" fmla="*/ 1631633 h 2343150"/>
                <a:gd name="connsiteX52" fmla="*/ 1040130 w 2257425"/>
                <a:gd name="connsiteY52" fmla="*/ 1657350 h 2343150"/>
                <a:gd name="connsiteX53" fmla="*/ 964883 w 2257425"/>
                <a:gd name="connsiteY53" fmla="*/ 1657350 h 2343150"/>
                <a:gd name="connsiteX54" fmla="*/ 944880 w 2257425"/>
                <a:gd name="connsiteY54" fmla="*/ 1637348 h 2343150"/>
                <a:gd name="connsiteX55" fmla="*/ 943928 w 2257425"/>
                <a:gd name="connsiteY55" fmla="*/ 1273493 h 2343150"/>
                <a:gd name="connsiteX56" fmla="*/ 858203 w 2257425"/>
                <a:gd name="connsiteY56" fmla="*/ 992505 h 2343150"/>
                <a:gd name="connsiteX57" fmla="*/ 882968 w 2257425"/>
                <a:gd name="connsiteY57" fmla="*/ 980123 h 2343150"/>
                <a:gd name="connsiteX58" fmla="*/ 1009650 w 2257425"/>
                <a:gd name="connsiteY58" fmla="*/ 980123 h 2343150"/>
                <a:gd name="connsiteX59" fmla="*/ 1035368 w 2257425"/>
                <a:gd name="connsiteY59" fmla="*/ 1006793 h 2343150"/>
                <a:gd name="connsiteX60" fmla="*/ 1035368 w 2257425"/>
                <a:gd name="connsiteY60" fmla="*/ 1138238 h 2343150"/>
                <a:gd name="connsiteX61" fmla="*/ 1036320 w 2257425"/>
                <a:gd name="connsiteY61" fmla="*/ 1138238 h 2343150"/>
                <a:gd name="connsiteX62" fmla="*/ 1036320 w 2257425"/>
                <a:gd name="connsiteY62" fmla="*/ 1267778 h 2343150"/>
                <a:gd name="connsiteX63" fmla="*/ 1075373 w 2257425"/>
                <a:gd name="connsiteY63" fmla="*/ 1307783 h 2343150"/>
                <a:gd name="connsiteX64" fmla="*/ 1104900 w 2257425"/>
                <a:gd name="connsiteY64" fmla="*/ 1358265 h 2343150"/>
                <a:gd name="connsiteX65" fmla="*/ 1070610 w 2257425"/>
                <a:gd name="connsiteY65" fmla="*/ 1378268 h 2343150"/>
                <a:gd name="connsiteX66" fmla="*/ 1062990 w 2257425"/>
                <a:gd name="connsiteY66" fmla="*/ 1377315 h 2343150"/>
                <a:gd name="connsiteX67" fmla="*/ 1019175 w 2257425"/>
                <a:gd name="connsiteY67" fmla="*/ 1329690 h 2343150"/>
                <a:gd name="connsiteX68" fmla="*/ 1020128 w 2257425"/>
                <a:gd name="connsiteY68" fmla="*/ 1239203 h 2343150"/>
                <a:gd name="connsiteX69" fmla="*/ 1002983 w 2257425"/>
                <a:gd name="connsiteY69" fmla="*/ 1219200 h 2343150"/>
                <a:gd name="connsiteX70" fmla="*/ 990600 w 2257425"/>
                <a:gd name="connsiteY70" fmla="*/ 1218248 h 2343150"/>
                <a:gd name="connsiteX71" fmla="*/ 944880 w 2257425"/>
                <a:gd name="connsiteY71" fmla="*/ 1168718 h 2343150"/>
                <a:gd name="connsiteX72" fmla="*/ 870585 w 2257425"/>
                <a:gd name="connsiteY72" fmla="*/ 1042035 h 2343150"/>
                <a:gd name="connsiteX73" fmla="*/ 858203 w 2257425"/>
                <a:gd name="connsiteY73" fmla="*/ 992505 h 2343150"/>
                <a:gd name="connsiteX74" fmla="*/ 680085 w 2257425"/>
                <a:gd name="connsiteY74" fmla="*/ 1354455 h 2343150"/>
                <a:gd name="connsiteX75" fmla="*/ 704850 w 2257425"/>
                <a:gd name="connsiteY75" fmla="*/ 1331595 h 2343150"/>
                <a:gd name="connsiteX76" fmla="*/ 726758 w 2257425"/>
                <a:gd name="connsiteY76" fmla="*/ 1355408 h 2343150"/>
                <a:gd name="connsiteX77" fmla="*/ 726758 w 2257425"/>
                <a:gd name="connsiteY77" fmla="*/ 1496378 h 2343150"/>
                <a:gd name="connsiteX78" fmla="*/ 726758 w 2257425"/>
                <a:gd name="connsiteY78" fmla="*/ 1632585 h 2343150"/>
                <a:gd name="connsiteX79" fmla="*/ 702945 w 2257425"/>
                <a:gd name="connsiteY79" fmla="*/ 1657350 h 2343150"/>
                <a:gd name="connsiteX80" fmla="*/ 679133 w 2257425"/>
                <a:gd name="connsiteY80" fmla="*/ 1632585 h 2343150"/>
                <a:gd name="connsiteX81" fmla="*/ 680085 w 2257425"/>
                <a:gd name="connsiteY81" fmla="*/ 1354455 h 2343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2257425" h="2343150">
                  <a:moveTo>
                    <a:pt x="2107883" y="1311593"/>
                  </a:moveTo>
                  <a:lnTo>
                    <a:pt x="2044065" y="0"/>
                  </a:lnTo>
                  <a:lnTo>
                    <a:pt x="1905000" y="0"/>
                  </a:lnTo>
                  <a:lnTo>
                    <a:pt x="1843088" y="1312545"/>
                  </a:lnTo>
                  <a:lnTo>
                    <a:pt x="1762125" y="1315403"/>
                  </a:lnTo>
                  <a:lnTo>
                    <a:pt x="1698308" y="269558"/>
                  </a:lnTo>
                  <a:lnTo>
                    <a:pt x="1556385" y="269558"/>
                  </a:lnTo>
                  <a:lnTo>
                    <a:pt x="1495425" y="1320165"/>
                  </a:lnTo>
                  <a:lnTo>
                    <a:pt x="1379220" y="1325880"/>
                  </a:lnTo>
                  <a:cubicBezTo>
                    <a:pt x="1379220" y="1268730"/>
                    <a:pt x="1379220" y="1210628"/>
                    <a:pt x="1379220" y="1153478"/>
                  </a:cubicBezTo>
                  <a:cubicBezTo>
                    <a:pt x="1379220" y="1108710"/>
                    <a:pt x="1361123" y="1073468"/>
                    <a:pt x="1321118" y="1050608"/>
                  </a:cubicBezTo>
                  <a:cubicBezTo>
                    <a:pt x="1314450" y="1046798"/>
                    <a:pt x="1309688" y="1042988"/>
                    <a:pt x="1305878" y="1036320"/>
                  </a:cubicBezTo>
                  <a:cubicBezTo>
                    <a:pt x="1297305" y="1020128"/>
                    <a:pt x="1247775" y="1014413"/>
                    <a:pt x="1239203" y="1029653"/>
                  </a:cubicBezTo>
                  <a:cubicBezTo>
                    <a:pt x="1230630" y="1044893"/>
                    <a:pt x="1217295" y="1050608"/>
                    <a:pt x="1205865" y="1060133"/>
                  </a:cubicBezTo>
                  <a:cubicBezTo>
                    <a:pt x="1179195" y="1081088"/>
                    <a:pt x="1163003" y="1107758"/>
                    <a:pt x="1163003" y="1141095"/>
                  </a:cubicBezTo>
                  <a:cubicBezTo>
                    <a:pt x="1163003" y="1164908"/>
                    <a:pt x="1153478" y="1171575"/>
                    <a:pt x="1132523" y="1168718"/>
                  </a:cubicBezTo>
                  <a:cubicBezTo>
                    <a:pt x="1111568" y="1165860"/>
                    <a:pt x="1102995" y="1177290"/>
                    <a:pt x="1103948" y="1197293"/>
                  </a:cubicBezTo>
                  <a:cubicBezTo>
                    <a:pt x="1104900" y="1212533"/>
                    <a:pt x="1103948" y="1227773"/>
                    <a:pt x="1103948" y="1243965"/>
                  </a:cubicBezTo>
                  <a:cubicBezTo>
                    <a:pt x="1103948" y="1250633"/>
                    <a:pt x="1104900" y="1258253"/>
                    <a:pt x="1095375" y="1259205"/>
                  </a:cubicBezTo>
                  <a:cubicBezTo>
                    <a:pt x="1084898" y="1260158"/>
                    <a:pt x="1084898" y="1250633"/>
                    <a:pt x="1084898" y="1243013"/>
                  </a:cubicBezTo>
                  <a:cubicBezTo>
                    <a:pt x="1083945" y="1218248"/>
                    <a:pt x="1082040" y="1192530"/>
                    <a:pt x="1082040" y="1167765"/>
                  </a:cubicBezTo>
                  <a:cubicBezTo>
                    <a:pt x="1081088" y="1101090"/>
                    <a:pt x="1081088" y="1034415"/>
                    <a:pt x="1082040" y="967740"/>
                  </a:cubicBezTo>
                  <a:cubicBezTo>
                    <a:pt x="1082040" y="947738"/>
                    <a:pt x="1075373" y="934403"/>
                    <a:pt x="1052513" y="934403"/>
                  </a:cubicBezTo>
                  <a:cubicBezTo>
                    <a:pt x="980123" y="934403"/>
                    <a:pt x="907733" y="934403"/>
                    <a:pt x="835343" y="934403"/>
                  </a:cubicBezTo>
                  <a:cubicBezTo>
                    <a:pt x="817245" y="934403"/>
                    <a:pt x="808673" y="943928"/>
                    <a:pt x="809625" y="962025"/>
                  </a:cubicBezTo>
                  <a:cubicBezTo>
                    <a:pt x="809625" y="979170"/>
                    <a:pt x="808673" y="996315"/>
                    <a:pt x="810578" y="1013460"/>
                  </a:cubicBezTo>
                  <a:cubicBezTo>
                    <a:pt x="812483" y="1032510"/>
                    <a:pt x="805815" y="1042988"/>
                    <a:pt x="787718" y="1050608"/>
                  </a:cubicBezTo>
                  <a:cubicBezTo>
                    <a:pt x="747713" y="1068705"/>
                    <a:pt x="728663" y="1102043"/>
                    <a:pt x="727710" y="1145858"/>
                  </a:cubicBezTo>
                  <a:cubicBezTo>
                    <a:pt x="727710" y="1176338"/>
                    <a:pt x="727710" y="1207770"/>
                    <a:pt x="727710" y="1238250"/>
                  </a:cubicBezTo>
                  <a:cubicBezTo>
                    <a:pt x="727710" y="1292543"/>
                    <a:pt x="733425" y="1285875"/>
                    <a:pt x="679133" y="1285875"/>
                  </a:cubicBezTo>
                  <a:cubicBezTo>
                    <a:pt x="637223" y="1285875"/>
                    <a:pt x="634365" y="1288733"/>
                    <a:pt x="634365" y="1329690"/>
                  </a:cubicBezTo>
                  <a:cubicBezTo>
                    <a:pt x="633413" y="1428750"/>
                    <a:pt x="631508" y="1527810"/>
                    <a:pt x="631508" y="1626870"/>
                  </a:cubicBezTo>
                  <a:lnTo>
                    <a:pt x="564833" y="1503045"/>
                  </a:lnTo>
                  <a:lnTo>
                    <a:pt x="330518" y="1635443"/>
                  </a:lnTo>
                  <a:lnTo>
                    <a:pt x="259080" y="1503998"/>
                  </a:lnTo>
                  <a:lnTo>
                    <a:pt x="3810" y="1649730"/>
                  </a:lnTo>
                  <a:lnTo>
                    <a:pt x="0" y="2349818"/>
                  </a:lnTo>
                  <a:lnTo>
                    <a:pt x="2255520" y="2349818"/>
                  </a:lnTo>
                  <a:lnTo>
                    <a:pt x="2259330" y="1314450"/>
                  </a:lnTo>
                  <a:lnTo>
                    <a:pt x="2107883" y="1311593"/>
                  </a:lnTo>
                  <a:close/>
                  <a:moveTo>
                    <a:pt x="943928" y="1273493"/>
                  </a:moveTo>
                  <a:cubicBezTo>
                    <a:pt x="943928" y="1261110"/>
                    <a:pt x="947738" y="1253490"/>
                    <a:pt x="962025" y="1253490"/>
                  </a:cubicBezTo>
                  <a:cubicBezTo>
                    <a:pt x="977265" y="1253490"/>
                    <a:pt x="982028" y="1260158"/>
                    <a:pt x="982028" y="1274445"/>
                  </a:cubicBezTo>
                  <a:cubicBezTo>
                    <a:pt x="982028" y="1293495"/>
                    <a:pt x="982028" y="1311593"/>
                    <a:pt x="982028" y="1330643"/>
                  </a:cubicBezTo>
                  <a:cubicBezTo>
                    <a:pt x="982028" y="1330643"/>
                    <a:pt x="982028" y="1330643"/>
                    <a:pt x="982980" y="1330643"/>
                  </a:cubicBezTo>
                  <a:cubicBezTo>
                    <a:pt x="982980" y="1348740"/>
                    <a:pt x="982980" y="1366838"/>
                    <a:pt x="982980" y="1383983"/>
                  </a:cubicBezTo>
                  <a:cubicBezTo>
                    <a:pt x="982980" y="1405890"/>
                    <a:pt x="992505" y="1416368"/>
                    <a:pt x="1015365" y="1415415"/>
                  </a:cubicBezTo>
                  <a:cubicBezTo>
                    <a:pt x="1038225" y="1414463"/>
                    <a:pt x="1061085" y="1415415"/>
                    <a:pt x="1083945" y="1415415"/>
                  </a:cubicBezTo>
                  <a:cubicBezTo>
                    <a:pt x="1098233" y="1415415"/>
                    <a:pt x="1104900" y="1419225"/>
                    <a:pt x="1104900" y="1434465"/>
                  </a:cubicBezTo>
                  <a:cubicBezTo>
                    <a:pt x="1103948" y="1454468"/>
                    <a:pt x="1110615" y="1478280"/>
                    <a:pt x="1076325" y="1478280"/>
                  </a:cubicBezTo>
                  <a:cubicBezTo>
                    <a:pt x="1063943" y="1478280"/>
                    <a:pt x="1065848" y="1492568"/>
                    <a:pt x="1065848" y="1502093"/>
                  </a:cubicBezTo>
                  <a:cubicBezTo>
                    <a:pt x="1065848" y="1544955"/>
                    <a:pt x="1064895" y="1587818"/>
                    <a:pt x="1065848" y="1631633"/>
                  </a:cubicBezTo>
                  <a:cubicBezTo>
                    <a:pt x="1065848" y="1650683"/>
                    <a:pt x="1059180" y="1658303"/>
                    <a:pt x="1040130" y="1657350"/>
                  </a:cubicBezTo>
                  <a:cubicBezTo>
                    <a:pt x="1015365" y="1656398"/>
                    <a:pt x="989648" y="1656398"/>
                    <a:pt x="964883" y="1657350"/>
                  </a:cubicBezTo>
                  <a:cubicBezTo>
                    <a:pt x="950595" y="1657350"/>
                    <a:pt x="943928" y="1651635"/>
                    <a:pt x="944880" y="1637348"/>
                  </a:cubicBezTo>
                  <a:cubicBezTo>
                    <a:pt x="943928" y="1515428"/>
                    <a:pt x="943928" y="1394460"/>
                    <a:pt x="943928" y="1273493"/>
                  </a:cubicBezTo>
                  <a:close/>
                  <a:moveTo>
                    <a:pt x="858203" y="992505"/>
                  </a:moveTo>
                  <a:cubicBezTo>
                    <a:pt x="858203" y="977265"/>
                    <a:pt x="872490" y="980123"/>
                    <a:pt x="882968" y="980123"/>
                  </a:cubicBezTo>
                  <a:cubicBezTo>
                    <a:pt x="924878" y="980123"/>
                    <a:pt x="967740" y="981075"/>
                    <a:pt x="1009650" y="980123"/>
                  </a:cubicBezTo>
                  <a:cubicBezTo>
                    <a:pt x="1030605" y="979170"/>
                    <a:pt x="1036320" y="987743"/>
                    <a:pt x="1035368" y="1006793"/>
                  </a:cubicBezTo>
                  <a:cubicBezTo>
                    <a:pt x="1034415" y="1050608"/>
                    <a:pt x="1035368" y="1094423"/>
                    <a:pt x="1035368" y="1138238"/>
                  </a:cubicBezTo>
                  <a:cubicBezTo>
                    <a:pt x="1035368" y="1138238"/>
                    <a:pt x="1035368" y="1138238"/>
                    <a:pt x="1036320" y="1138238"/>
                  </a:cubicBezTo>
                  <a:cubicBezTo>
                    <a:pt x="1036320" y="1181100"/>
                    <a:pt x="1036320" y="1223963"/>
                    <a:pt x="1036320" y="1267778"/>
                  </a:cubicBezTo>
                  <a:cubicBezTo>
                    <a:pt x="1036320" y="1299210"/>
                    <a:pt x="1043940" y="1305878"/>
                    <a:pt x="1075373" y="1307783"/>
                  </a:cubicBezTo>
                  <a:cubicBezTo>
                    <a:pt x="1106805" y="1308735"/>
                    <a:pt x="1106805" y="1311593"/>
                    <a:pt x="1104900" y="1358265"/>
                  </a:cubicBezTo>
                  <a:cubicBezTo>
                    <a:pt x="1103948" y="1384935"/>
                    <a:pt x="1086803" y="1379220"/>
                    <a:pt x="1070610" y="1378268"/>
                  </a:cubicBezTo>
                  <a:cubicBezTo>
                    <a:pt x="1067753" y="1378268"/>
                    <a:pt x="1065848" y="1377315"/>
                    <a:pt x="1062990" y="1377315"/>
                  </a:cubicBezTo>
                  <a:cubicBezTo>
                    <a:pt x="1019175" y="1375410"/>
                    <a:pt x="1019175" y="1375410"/>
                    <a:pt x="1019175" y="1329690"/>
                  </a:cubicBezTo>
                  <a:cubicBezTo>
                    <a:pt x="1019175" y="1299210"/>
                    <a:pt x="1017270" y="1269683"/>
                    <a:pt x="1020128" y="1239203"/>
                  </a:cubicBezTo>
                  <a:cubicBezTo>
                    <a:pt x="1021080" y="1223963"/>
                    <a:pt x="1013460" y="1221105"/>
                    <a:pt x="1002983" y="1219200"/>
                  </a:cubicBezTo>
                  <a:cubicBezTo>
                    <a:pt x="999173" y="1218248"/>
                    <a:pt x="995363" y="1218248"/>
                    <a:pt x="990600" y="1218248"/>
                  </a:cubicBezTo>
                  <a:cubicBezTo>
                    <a:pt x="941070" y="1218248"/>
                    <a:pt x="943928" y="1223010"/>
                    <a:pt x="944880" y="1168718"/>
                  </a:cubicBezTo>
                  <a:cubicBezTo>
                    <a:pt x="946785" y="1110615"/>
                    <a:pt x="926783" y="1065848"/>
                    <a:pt x="870585" y="1042035"/>
                  </a:cubicBezTo>
                  <a:cubicBezTo>
                    <a:pt x="845820" y="1031558"/>
                    <a:pt x="858203" y="1009650"/>
                    <a:pt x="858203" y="992505"/>
                  </a:cubicBezTo>
                  <a:close/>
                  <a:moveTo>
                    <a:pt x="680085" y="1354455"/>
                  </a:moveTo>
                  <a:cubicBezTo>
                    <a:pt x="680085" y="1335405"/>
                    <a:pt x="688658" y="1331595"/>
                    <a:pt x="704850" y="1331595"/>
                  </a:cubicBezTo>
                  <a:cubicBezTo>
                    <a:pt x="722948" y="1331595"/>
                    <a:pt x="726758" y="1339215"/>
                    <a:pt x="726758" y="1355408"/>
                  </a:cubicBezTo>
                  <a:cubicBezTo>
                    <a:pt x="725805" y="1402080"/>
                    <a:pt x="726758" y="1449705"/>
                    <a:pt x="726758" y="1496378"/>
                  </a:cubicBezTo>
                  <a:cubicBezTo>
                    <a:pt x="726758" y="1542098"/>
                    <a:pt x="725805" y="1586865"/>
                    <a:pt x="726758" y="1632585"/>
                  </a:cubicBezTo>
                  <a:cubicBezTo>
                    <a:pt x="726758" y="1650683"/>
                    <a:pt x="721043" y="1657350"/>
                    <a:pt x="702945" y="1657350"/>
                  </a:cubicBezTo>
                  <a:cubicBezTo>
                    <a:pt x="684848" y="1657350"/>
                    <a:pt x="679133" y="1649730"/>
                    <a:pt x="679133" y="1632585"/>
                  </a:cubicBezTo>
                  <a:cubicBezTo>
                    <a:pt x="681038" y="1540193"/>
                    <a:pt x="681038" y="1446848"/>
                    <a:pt x="680085" y="1354455"/>
                  </a:cubicBezTo>
                  <a:close/>
                </a:path>
              </a:pathLst>
            </a:custGeom>
            <a:solidFill>
              <a:schemeClr val="accent2"/>
            </a:solidFill>
            <a:ln w="9525" cap="flat">
              <a:noFill/>
              <a:prstDash val="solid"/>
              <a:miter/>
            </a:ln>
          </p:spPr>
          <p:txBody>
            <a:bodyPr rtlCol="0" anchor="ctr"/>
            <a:lstStyle/>
            <a:p>
              <a:endParaRPr lang="en-US">
                <a:solidFill>
                  <a:schemeClr val="tx1">
                    <a:lumMod val="90000"/>
                    <a:lumOff val="10000"/>
                  </a:schemeClr>
                </a:solidFill>
              </a:endParaRPr>
            </a:p>
          </p:txBody>
        </p:sp>
        <p:sp>
          <p:nvSpPr>
            <p:cNvPr id="158" name="Graphic 2">
              <a:extLst>
                <a:ext uri="{FF2B5EF4-FFF2-40B4-BE49-F238E27FC236}">
                  <a16:creationId xmlns:a16="http://schemas.microsoft.com/office/drawing/2014/main" id="{A03A5E49-9B0A-4FA9-87F1-285A8653732E}"/>
                </a:ext>
              </a:extLst>
            </p:cNvPr>
            <p:cNvSpPr/>
            <p:nvPr/>
          </p:nvSpPr>
          <p:spPr>
            <a:xfrm>
              <a:off x="5974559" y="3668955"/>
              <a:ext cx="1151248" cy="592614"/>
            </a:xfrm>
            <a:custGeom>
              <a:avLst/>
              <a:gdLst>
                <a:gd name="connsiteX0" fmla="*/ 3102221 w 3100024"/>
                <a:gd name="connsiteY0" fmla="*/ 1598853 h 1595761"/>
                <a:gd name="connsiteX1" fmla="*/ 3101855 w 3100024"/>
                <a:gd name="connsiteY1" fmla="*/ 1545051 h 1595761"/>
                <a:gd name="connsiteX2" fmla="*/ 3102221 w 3100024"/>
                <a:gd name="connsiteY2" fmla="*/ 1539561 h 1595761"/>
                <a:gd name="connsiteX3" fmla="*/ 3102221 w 3100024"/>
                <a:gd name="connsiteY3" fmla="*/ 1195886 h 1595761"/>
                <a:gd name="connsiteX4" fmla="*/ 3102221 w 3100024"/>
                <a:gd name="connsiteY4" fmla="*/ 1191494 h 1595761"/>
                <a:gd name="connsiteX5" fmla="*/ 3095633 w 3100024"/>
                <a:gd name="connsiteY5" fmla="*/ 1184906 h 1595761"/>
                <a:gd name="connsiteX6" fmla="*/ 3079895 w 3100024"/>
                <a:gd name="connsiteY6" fmla="*/ 1184540 h 1595761"/>
                <a:gd name="connsiteX7" fmla="*/ 3079895 w 3100024"/>
                <a:gd name="connsiteY7" fmla="*/ 1184540 h 1595761"/>
                <a:gd name="connsiteX8" fmla="*/ 3079529 w 3100024"/>
                <a:gd name="connsiteY8" fmla="*/ 1106582 h 1595761"/>
                <a:gd name="connsiteX9" fmla="*/ 3061229 w 3100024"/>
                <a:gd name="connsiteY9" fmla="*/ 1084256 h 1595761"/>
                <a:gd name="connsiteX10" fmla="*/ 3055007 w 3100024"/>
                <a:gd name="connsiteY10" fmla="*/ 1081694 h 1595761"/>
                <a:gd name="connsiteX11" fmla="*/ 3055007 w 3100024"/>
                <a:gd name="connsiteY11" fmla="*/ 1081694 h 1595761"/>
                <a:gd name="connsiteX12" fmla="*/ 3038537 w 3100024"/>
                <a:gd name="connsiteY12" fmla="*/ 1036310 h 1595761"/>
                <a:gd name="connsiteX13" fmla="*/ 2773553 w 3100024"/>
                <a:gd name="connsiteY13" fmla="*/ 846356 h 1595761"/>
                <a:gd name="connsiteX14" fmla="*/ 2650210 w 3100024"/>
                <a:gd name="connsiteY14" fmla="*/ 856970 h 1595761"/>
                <a:gd name="connsiteX15" fmla="*/ 2643988 w 3100024"/>
                <a:gd name="connsiteY15" fmla="*/ 852578 h 1595761"/>
                <a:gd name="connsiteX16" fmla="*/ 2643988 w 3100024"/>
                <a:gd name="connsiteY16" fmla="*/ 842330 h 1595761"/>
                <a:gd name="connsiteX17" fmla="*/ 2643988 w 3100024"/>
                <a:gd name="connsiteY17" fmla="*/ 505243 h 1595761"/>
                <a:gd name="connsiteX18" fmla="*/ 2555782 w 3100024"/>
                <a:gd name="connsiteY18" fmla="*/ 420697 h 1595761"/>
                <a:gd name="connsiteX19" fmla="*/ 2555782 w 3100024"/>
                <a:gd name="connsiteY19" fmla="*/ 420697 h 1595761"/>
                <a:gd name="connsiteX20" fmla="*/ 2540044 w 3100024"/>
                <a:gd name="connsiteY20" fmla="*/ 421063 h 1595761"/>
                <a:gd name="connsiteX21" fmla="*/ 2465380 w 3100024"/>
                <a:gd name="connsiteY21" fmla="*/ 509269 h 1595761"/>
                <a:gd name="connsiteX22" fmla="*/ 2465380 w 3100024"/>
                <a:gd name="connsiteY22" fmla="*/ 602599 h 1595761"/>
                <a:gd name="connsiteX23" fmla="*/ 2465380 w 3100024"/>
                <a:gd name="connsiteY23" fmla="*/ 981410 h 1595761"/>
                <a:gd name="connsiteX24" fmla="*/ 2459524 w 3100024"/>
                <a:gd name="connsiteY24" fmla="*/ 1002638 h 1595761"/>
                <a:gd name="connsiteX25" fmla="*/ 2436100 w 3100024"/>
                <a:gd name="connsiteY25" fmla="*/ 1049852 h 1595761"/>
                <a:gd name="connsiteX26" fmla="*/ 2432440 w 3100024"/>
                <a:gd name="connsiteY26" fmla="*/ 1037042 h 1595761"/>
                <a:gd name="connsiteX27" fmla="*/ 2432440 w 3100024"/>
                <a:gd name="connsiteY27" fmla="*/ 780842 h 1595761"/>
                <a:gd name="connsiteX28" fmla="*/ 2432440 w 3100024"/>
                <a:gd name="connsiteY28" fmla="*/ 505609 h 1595761"/>
                <a:gd name="connsiteX29" fmla="*/ 2344234 w 3100024"/>
                <a:gd name="connsiteY29" fmla="*/ 421063 h 1595761"/>
                <a:gd name="connsiteX30" fmla="*/ 2344234 w 3100024"/>
                <a:gd name="connsiteY30" fmla="*/ 421063 h 1595761"/>
                <a:gd name="connsiteX31" fmla="*/ 2254198 w 3100024"/>
                <a:gd name="connsiteY31" fmla="*/ 499387 h 1595761"/>
                <a:gd name="connsiteX32" fmla="*/ 2253466 w 3100024"/>
                <a:gd name="connsiteY32" fmla="*/ 505975 h 1595761"/>
                <a:gd name="connsiteX33" fmla="*/ 2253466 w 3100024"/>
                <a:gd name="connsiteY33" fmla="*/ 867584 h 1595761"/>
                <a:gd name="connsiteX34" fmla="*/ 2253832 w 3100024"/>
                <a:gd name="connsiteY34" fmla="*/ 867950 h 1595761"/>
                <a:gd name="connsiteX35" fmla="*/ 2252368 w 3100024"/>
                <a:gd name="connsiteY35" fmla="*/ 867950 h 1595761"/>
                <a:gd name="connsiteX36" fmla="*/ 2252368 w 3100024"/>
                <a:gd name="connsiteY36" fmla="*/ 867950 h 1595761"/>
                <a:gd name="connsiteX37" fmla="*/ 2252734 w 3100024"/>
                <a:gd name="connsiteY37" fmla="*/ 852212 h 1595761"/>
                <a:gd name="connsiteX38" fmla="*/ 2252734 w 3100024"/>
                <a:gd name="connsiteY38" fmla="*/ 515125 h 1595761"/>
                <a:gd name="connsiteX39" fmla="*/ 2252368 w 3100024"/>
                <a:gd name="connsiteY39" fmla="*/ 499387 h 1595761"/>
                <a:gd name="connsiteX40" fmla="*/ 2250538 w 3100024"/>
                <a:gd name="connsiteY40" fmla="*/ 512563 h 1595761"/>
                <a:gd name="connsiteX41" fmla="*/ 2250538 w 3100024"/>
                <a:gd name="connsiteY41" fmla="*/ 639565 h 1595761"/>
                <a:gd name="connsiteX42" fmla="*/ 2250538 w 3100024"/>
                <a:gd name="connsiteY42" fmla="*/ 855506 h 1595761"/>
                <a:gd name="connsiteX43" fmla="*/ 2241022 w 3100024"/>
                <a:gd name="connsiteY43" fmla="*/ 866486 h 1595761"/>
                <a:gd name="connsiteX44" fmla="*/ 2051799 w 3100024"/>
                <a:gd name="connsiteY44" fmla="*/ 866486 h 1595761"/>
                <a:gd name="connsiteX45" fmla="*/ 2042649 w 3100024"/>
                <a:gd name="connsiteY45" fmla="*/ 857336 h 1595761"/>
                <a:gd name="connsiteX46" fmla="*/ 2042649 w 3100024"/>
                <a:gd name="connsiteY46" fmla="*/ 729236 h 1595761"/>
                <a:gd name="connsiteX47" fmla="*/ 2047773 w 3100024"/>
                <a:gd name="connsiteY47" fmla="*/ 719354 h 1595761"/>
                <a:gd name="connsiteX48" fmla="*/ 2047773 w 3100024"/>
                <a:gd name="connsiteY48" fmla="*/ 707276 h 1595761"/>
                <a:gd name="connsiteX49" fmla="*/ 2042649 w 3100024"/>
                <a:gd name="connsiteY49" fmla="*/ 698492 h 1595761"/>
                <a:gd name="connsiteX50" fmla="*/ 2042649 w 3100024"/>
                <a:gd name="connsiteY50" fmla="*/ 668114 h 1595761"/>
                <a:gd name="connsiteX51" fmla="*/ 2042649 w 3100024"/>
                <a:gd name="connsiteY51" fmla="*/ 609553 h 1595761"/>
                <a:gd name="connsiteX52" fmla="*/ 2048505 w 3100024"/>
                <a:gd name="connsiteY52" fmla="*/ 600403 h 1595761"/>
                <a:gd name="connsiteX53" fmla="*/ 2048139 w 3100024"/>
                <a:gd name="connsiteY53" fmla="*/ 589789 h 1595761"/>
                <a:gd name="connsiteX54" fmla="*/ 2043015 w 3100024"/>
                <a:gd name="connsiteY54" fmla="*/ 581371 h 1595761"/>
                <a:gd name="connsiteX55" fmla="*/ 2043015 w 3100024"/>
                <a:gd name="connsiteY55" fmla="*/ 555385 h 1595761"/>
                <a:gd name="connsiteX56" fmla="*/ 2043015 w 3100024"/>
                <a:gd name="connsiteY56" fmla="*/ 492433 h 1595761"/>
                <a:gd name="connsiteX57" fmla="*/ 2048871 w 3100024"/>
                <a:gd name="connsiteY57" fmla="*/ 483283 h 1595761"/>
                <a:gd name="connsiteX58" fmla="*/ 2049237 w 3100024"/>
                <a:gd name="connsiteY58" fmla="*/ 471937 h 1595761"/>
                <a:gd name="connsiteX59" fmla="*/ 2043015 w 3100024"/>
                <a:gd name="connsiteY59" fmla="*/ 459127 h 1595761"/>
                <a:gd name="connsiteX60" fmla="*/ 2043015 w 3100024"/>
                <a:gd name="connsiteY60" fmla="*/ 378241 h 1595761"/>
                <a:gd name="connsiteX61" fmla="*/ 2049237 w 3100024"/>
                <a:gd name="connsiteY61" fmla="*/ 365431 h 1595761"/>
                <a:gd name="connsiteX62" fmla="*/ 2049237 w 3100024"/>
                <a:gd name="connsiteY62" fmla="*/ 354085 h 1595761"/>
                <a:gd name="connsiteX63" fmla="*/ 2043381 w 3100024"/>
                <a:gd name="connsiteY63" fmla="*/ 343837 h 1595761"/>
                <a:gd name="connsiteX64" fmla="*/ 2043381 w 3100024"/>
                <a:gd name="connsiteY64" fmla="*/ 286375 h 1595761"/>
                <a:gd name="connsiteX65" fmla="*/ 2043381 w 3100024"/>
                <a:gd name="connsiteY65" fmla="*/ 254899 h 1595761"/>
                <a:gd name="connsiteX66" fmla="*/ 2047407 w 3100024"/>
                <a:gd name="connsiteY66" fmla="*/ 247579 h 1595761"/>
                <a:gd name="connsiteX67" fmla="*/ 2048139 w 3100024"/>
                <a:gd name="connsiteY67" fmla="*/ 234769 h 1595761"/>
                <a:gd name="connsiteX68" fmla="*/ 2043381 w 3100024"/>
                <a:gd name="connsiteY68" fmla="*/ 225985 h 1595761"/>
                <a:gd name="connsiteX69" fmla="*/ 2043381 w 3100024"/>
                <a:gd name="connsiteY69" fmla="*/ 138145 h 1595761"/>
                <a:gd name="connsiteX70" fmla="*/ 2047773 w 3100024"/>
                <a:gd name="connsiteY70" fmla="*/ 130093 h 1595761"/>
                <a:gd name="connsiteX71" fmla="*/ 2048139 w 3100024"/>
                <a:gd name="connsiteY71" fmla="*/ 117649 h 1595761"/>
                <a:gd name="connsiteX72" fmla="*/ 2043381 w 3100024"/>
                <a:gd name="connsiteY72" fmla="*/ 109963 h 1595761"/>
                <a:gd name="connsiteX73" fmla="*/ 2043381 w 3100024"/>
                <a:gd name="connsiteY73" fmla="*/ 18829 h 1595761"/>
                <a:gd name="connsiteX74" fmla="*/ 2048505 w 3100024"/>
                <a:gd name="connsiteY74" fmla="*/ 11509 h 1595761"/>
                <a:gd name="connsiteX75" fmla="*/ 2052531 w 3100024"/>
                <a:gd name="connsiteY75" fmla="*/ 4921 h 1595761"/>
                <a:gd name="connsiteX76" fmla="*/ 2044845 w 3100024"/>
                <a:gd name="connsiteY76" fmla="*/ 163 h 1595761"/>
                <a:gd name="connsiteX77" fmla="*/ 2040087 w 3100024"/>
                <a:gd name="connsiteY77" fmla="*/ 163 h 1595761"/>
                <a:gd name="connsiteX78" fmla="*/ 1905033 w 3100024"/>
                <a:gd name="connsiteY78" fmla="*/ 163 h 1595761"/>
                <a:gd name="connsiteX79" fmla="*/ 1898079 w 3100024"/>
                <a:gd name="connsiteY79" fmla="*/ 529 h 1595761"/>
                <a:gd name="connsiteX80" fmla="*/ 1892589 w 3100024"/>
                <a:gd name="connsiteY80" fmla="*/ 5287 h 1595761"/>
                <a:gd name="connsiteX81" fmla="*/ 1896615 w 3100024"/>
                <a:gd name="connsiteY81" fmla="*/ 11143 h 1595761"/>
                <a:gd name="connsiteX82" fmla="*/ 1903935 w 3100024"/>
                <a:gd name="connsiteY82" fmla="*/ 14071 h 1595761"/>
                <a:gd name="connsiteX83" fmla="*/ 1903935 w 3100024"/>
                <a:gd name="connsiteY83" fmla="*/ 117283 h 1595761"/>
                <a:gd name="connsiteX84" fmla="*/ 1900641 w 3100024"/>
                <a:gd name="connsiteY84" fmla="*/ 117283 h 1595761"/>
                <a:gd name="connsiteX85" fmla="*/ 1892589 w 3100024"/>
                <a:gd name="connsiteY85" fmla="*/ 123871 h 1595761"/>
                <a:gd name="connsiteX86" fmla="*/ 1900641 w 3100024"/>
                <a:gd name="connsiteY86" fmla="*/ 130459 h 1595761"/>
                <a:gd name="connsiteX87" fmla="*/ 1903935 w 3100024"/>
                <a:gd name="connsiteY87" fmla="*/ 130459 h 1595761"/>
                <a:gd name="connsiteX88" fmla="*/ 1903935 w 3100024"/>
                <a:gd name="connsiteY88" fmla="*/ 130459 h 1595761"/>
                <a:gd name="connsiteX89" fmla="*/ 1903935 w 3100024"/>
                <a:gd name="connsiteY89" fmla="*/ 234037 h 1595761"/>
                <a:gd name="connsiteX90" fmla="*/ 1903935 w 3100024"/>
                <a:gd name="connsiteY90" fmla="*/ 234037 h 1595761"/>
                <a:gd name="connsiteX91" fmla="*/ 1892589 w 3100024"/>
                <a:gd name="connsiteY91" fmla="*/ 242455 h 1595761"/>
                <a:gd name="connsiteX92" fmla="*/ 1903569 w 3100024"/>
                <a:gd name="connsiteY92" fmla="*/ 247579 h 1595761"/>
                <a:gd name="connsiteX93" fmla="*/ 1903569 w 3100024"/>
                <a:gd name="connsiteY93" fmla="*/ 353353 h 1595761"/>
                <a:gd name="connsiteX94" fmla="*/ 1903569 w 3100024"/>
                <a:gd name="connsiteY94" fmla="*/ 353353 h 1595761"/>
                <a:gd name="connsiteX95" fmla="*/ 1892589 w 3100024"/>
                <a:gd name="connsiteY95" fmla="*/ 358477 h 1595761"/>
                <a:gd name="connsiteX96" fmla="*/ 1902471 w 3100024"/>
                <a:gd name="connsiteY96" fmla="*/ 366895 h 1595761"/>
                <a:gd name="connsiteX97" fmla="*/ 1903569 w 3100024"/>
                <a:gd name="connsiteY97" fmla="*/ 366895 h 1595761"/>
                <a:gd name="connsiteX98" fmla="*/ 1903569 w 3100024"/>
                <a:gd name="connsiteY98" fmla="*/ 470473 h 1595761"/>
                <a:gd name="connsiteX99" fmla="*/ 1897713 w 3100024"/>
                <a:gd name="connsiteY99" fmla="*/ 470839 h 1595761"/>
                <a:gd name="connsiteX100" fmla="*/ 1891857 w 3100024"/>
                <a:gd name="connsiteY100" fmla="*/ 477793 h 1595761"/>
                <a:gd name="connsiteX101" fmla="*/ 1897347 w 3100024"/>
                <a:gd name="connsiteY101" fmla="*/ 484015 h 1595761"/>
                <a:gd name="connsiteX102" fmla="*/ 1903203 w 3100024"/>
                <a:gd name="connsiteY102" fmla="*/ 484381 h 1595761"/>
                <a:gd name="connsiteX103" fmla="*/ 1903203 w 3100024"/>
                <a:gd name="connsiteY103" fmla="*/ 590155 h 1595761"/>
                <a:gd name="connsiteX104" fmla="*/ 1903203 w 3100024"/>
                <a:gd name="connsiteY104" fmla="*/ 590155 h 1595761"/>
                <a:gd name="connsiteX105" fmla="*/ 1901007 w 3100024"/>
                <a:gd name="connsiteY105" fmla="*/ 590155 h 1595761"/>
                <a:gd name="connsiteX106" fmla="*/ 1892589 w 3100024"/>
                <a:gd name="connsiteY106" fmla="*/ 596377 h 1595761"/>
                <a:gd name="connsiteX107" fmla="*/ 1901007 w 3100024"/>
                <a:gd name="connsiteY107" fmla="*/ 601501 h 1595761"/>
                <a:gd name="connsiteX108" fmla="*/ 1903203 w 3100024"/>
                <a:gd name="connsiteY108" fmla="*/ 601501 h 1595761"/>
                <a:gd name="connsiteX109" fmla="*/ 1903203 w 3100024"/>
                <a:gd name="connsiteY109" fmla="*/ 707276 h 1595761"/>
                <a:gd name="connsiteX110" fmla="*/ 1903203 w 3100024"/>
                <a:gd name="connsiteY110" fmla="*/ 707276 h 1595761"/>
                <a:gd name="connsiteX111" fmla="*/ 1898445 w 3100024"/>
                <a:gd name="connsiteY111" fmla="*/ 707276 h 1595761"/>
                <a:gd name="connsiteX112" fmla="*/ 1891857 w 3100024"/>
                <a:gd name="connsiteY112" fmla="*/ 713498 h 1595761"/>
                <a:gd name="connsiteX113" fmla="*/ 1898811 w 3100024"/>
                <a:gd name="connsiteY113" fmla="*/ 720452 h 1595761"/>
                <a:gd name="connsiteX114" fmla="*/ 1903569 w 3100024"/>
                <a:gd name="connsiteY114" fmla="*/ 720452 h 1595761"/>
                <a:gd name="connsiteX115" fmla="*/ 1903569 w 3100024"/>
                <a:gd name="connsiteY115" fmla="*/ 794384 h 1595761"/>
                <a:gd name="connsiteX116" fmla="*/ 1903203 w 3100024"/>
                <a:gd name="connsiteY116" fmla="*/ 868316 h 1595761"/>
                <a:gd name="connsiteX117" fmla="*/ 1774371 w 3100024"/>
                <a:gd name="connsiteY117" fmla="*/ 868682 h 1595761"/>
                <a:gd name="connsiteX118" fmla="*/ 1730817 w 3100024"/>
                <a:gd name="connsiteY118" fmla="*/ 868316 h 1595761"/>
                <a:gd name="connsiteX119" fmla="*/ 1730817 w 3100024"/>
                <a:gd name="connsiteY119" fmla="*/ 720452 h 1595761"/>
                <a:gd name="connsiteX120" fmla="*/ 1736673 w 3100024"/>
                <a:gd name="connsiteY120" fmla="*/ 720086 h 1595761"/>
                <a:gd name="connsiteX121" fmla="*/ 1742163 w 3100024"/>
                <a:gd name="connsiteY121" fmla="*/ 714230 h 1595761"/>
                <a:gd name="connsiteX122" fmla="*/ 1736673 w 3100024"/>
                <a:gd name="connsiteY122" fmla="*/ 707276 h 1595761"/>
                <a:gd name="connsiteX123" fmla="*/ 1730817 w 3100024"/>
                <a:gd name="connsiteY123" fmla="*/ 706910 h 1595761"/>
                <a:gd name="connsiteX124" fmla="*/ 1730817 w 3100024"/>
                <a:gd name="connsiteY124" fmla="*/ 603331 h 1595761"/>
                <a:gd name="connsiteX125" fmla="*/ 1730817 w 3100024"/>
                <a:gd name="connsiteY125" fmla="*/ 603331 h 1595761"/>
                <a:gd name="connsiteX126" fmla="*/ 1737405 w 3100024"/>
                <a:gd name="connsiteY126" fmla="*/ 601135 h 1595761"/>
                <a:gd name="connsiteX127" fmla="*/ 1742163 w 3100024"/>
                <a:gd name="connsiteY127" fmla="*/ 596011 h 1595761"/>
                <a:gd name="connsiteX128" fmla="*/ 1737771 w 3100024"/>
                <a:gd name="connsiteY128" fmla="*/ 590155 h 1595761"/>
                <a:gd name="connsiteX129" fmla="*/ 1730817 w 3100024"/>
                <a:gd name="connsiteY129" fmla="*/ 589789 h 1595761"/>
                <a:gd name="connsiteX130" fmla="*/ 1730817 w 3100024"/>
                <a:gd name="connsiteY130" fmla="*/ 484015 h 1595761"/>
                <a:gd name="connsiteX131" fmla="*/ 1736673 w 3100024"/>
                <a:gd name="connsiteY131" fmla="*/ 483649 h 1595761"/>
                <a:gd name="connsiteX132" fmla="*/ 1742163 w 3100024"/>
                <a:gd name="connsiteY132" fmla="*/ 477793 h 1595761"/>
                <a:gd name="connsiteX133" fmla="*/ 1736673 w 3100024"/>
                <a:gd name="connsiteY133" fmla="*/ 470839 h 1595761"/>
                <a:gd name="connsiteX134" fmla="*/ 1730817 w 3100024"/>
                <a:gd name="connsiteY134" fmla="*/ 470473 h 1595761"/>
                <a:gd name="connsiteX135" fmla="*/ 1730817 w 3100024"/>
                <a:gd name="connsiteY135" fmla="*/ 366895 h 1595761"/>
                <a:gd name="connsiteX136" fmla="*/ 1730451 w 3100024"/>
                <a:gd name="connsiteY136" fmla="*/ 366895 h 1595761"/>
                <a:gd name="connsiteX137" fmla="*/ 1730451 w 3100024"/>
                <a:gd name="connsiteY137" fmla="*/ 366895 h 1595761"/>
                <a:gd name="connsiteX138" fmla="*/ 1730451 w 3100024"/>
                <a:gd name="connsiteY138" fmla="*/ 366895 h 1595761"/>
                <a:gd name="connsiteX139" fmla="*/ 1730451 w 3100024"/>
                <a:gd name="connsiteY139" fmla="*/ 366529 h 1595761"/>
                <a:gd name="connsiteX140" fmla="*/ 1730817 w 3100024"/>
                <a:gd name="connsiteY140" fmla="*/ 366529 h 1595761"/>
                <a:gd name="connsiteX141" fmla="*/ 1736673 w 3100024"/>
                <a:gd name="connsiteY141" fmla="*/ 366163 h 1595761"/>
                <a:gd name="connsiteX142" fmla="*/ 1742163 w 3100024"/>
                <a:gd name="connsiteY142" fmla="*/ 359209 h 1595761"/>
                <a:gd name="connsiteX143" fmla="*/ 1736673 w 3100024"/>
                <a:gd name="connsiteY143" fmla="*/ 353353 h 1595761"/>
                <a:gd name="connsiteX144" fmla="*/ 1730817 w 3100024"/>
                <a:gd name="connsiteY144" fmla="*/ 352987 h 1595761"/>
                <a:gd name="connsiteX145" fmla="*/ 1730817 w 3100024"/>
                <a:gd name="connsiteY145" fmla="*/ 247213 h 1595761"/>
                <a:gd name="connsiteX146" fmla="*/ 1730817 w 3100024"/>
                <a:gd name="connsiteY146" fmla="*/ 247213 h 1595761"/>
                <a:gd name="connsiteX147" fmla="*/ 1736673 w 3100024"/>
                <a:gd name="connsiteY147" fmla="*/ 247213 h 1595761"/>
                <a:gd name="connsiteX148" fmla="*/ 1742163 w 3100024"/>
                <a:gd name="connsiteY148" fmla="*/ 241357 h 1595761"/>
                <a:gd name="connsiteX149" fmla="*/ 1736673 w 3100024"/>
                <a:gd name="connsiteY149" fmla="*/ 234403 h 1595761"/>
                <a:gd name="connsiteX150" fmla="*/ 1730817 w 3100024"/>
                <a:gd name="connsiteY150" fmla="*/ 234037 h 1595761"/>
                <a:gd name="connsiteX151" fmla="*/ 1730817 w 3100024"/>
                <a:gd name="connsiteY151" fmla="*/ 130459 h 1595761"/>
                <a:gd name="connsiteX152" fmla="*/ 1736673 w 3100024"/>
                <a:gd name="connsiteY152" fmla="*/ 130093 h 1595761"/>
                <a:gd name="connsiteX153" fmla="*/ 1742163 w 3100024"/>
                <a:gd name="connsiteY153" fmla="*/ 123139 h 1595761"/>
                <a:gd name="connsiteX154" fmla="*/ 1736673 w 3100024"/>
                <a:gd name="connsiteY154" fmla="*/ 117283 h 1595761"/>
                <a:gd name="connsiteX155" fmla="*/ 1730817 w 3100024"/>
                <a:gd name="connsiteY155" fmla="*/ 116917 h 1595761"/>
                <a:gd name="connsiteX156" fmla="*/ 1730817 w 3100024"/>
                <a:gd name="connsiteY156" fmla="*/ 13339 h 1595761"/>
                <a:gd name="connsiteX157" fmla="*/ 1731183 w 3100024"/>
                <a:gd name="connsiteY157" fmla="*/ 11143 h 1595761"/>
                <a:gd name="connsiteX158" fmla="*/ 1731183 w 3100024"/>
                <a:gd name="connsiteY158" fmla="*/ 11143 h 1595761"/>
                <a:gd name="connsiteX159" fmla="*/ 1735941 w 3100024"/>
                <a:gd name="connsiteY159" fmla="*/ 11143 h 1595761"/>
                <a:gd name="connsiteX160" fmla="*/ 1742529 w 3100024"/>
                <a:gd name="connsiteY160" fmla="*/ 6751 h 1595761"/>
                <a:gd name="connsiteX161" fmla="*/ 1736307 w 3100024"/>
                <a:gd name="connsiteY161" fmla="*/ 163 h 1595761"/>
                <a:gd name="connsiteX162" fmla="*/ 1728255 w 3100024"/>
                <a:gd name="connsiteY162" fmla="*/ 163 h 1595761"/>
                <a:gd name="connsiteX163" fmla="*/ 1597959 w 3100024"/>
                <a:gd name="connsiteY163" fmla="*/ 163 h 1595761"/>
                <a:gd name="connsiteX164" fmla="*/ 1591005 w 3100024"/>
                <a:gd name="connsiteY164" fmla="*/ 163 h 1595761"/>
                <a:gd name="connsiteX165" fmla="*/ 1584051 w 3100024"/>
                <a:gd name="connsiteY165" fmla="*/ 4555 h 1595761"/>
                <a:gd name="connsiteX166" fmla="*/ 1587711 w 3100024"/>
                <a:gd name="connsiteY166" fmla="*/ 11509 h 1595761"/>
                <a:gd name="connsiteX167" fmla="*/ 1592835 w 3100024"/>
                <a:gd name="connsiteY167" fmla="*/ 19195 h 1595761"/>
                <a:gd name="connsiteX168" fmla="*/ 1592835 w 3100024"/>
                <a:gd name="connsiteY168" fmla="*/ 110329 h 1595761"/>
                <a:gd name="connsiteX169" fmla="*/ 1588443 w 3100024"/>
                <a:gd name="connsiteY169" fmla="*/ 117283 h 1595761"/>
                <a:gd name="connsiteX170" fmla="*/ 1587711 w 3100024"/>
                <a:gd name="connsiteY170" fmla="*/ 129727 h 1595761"/>
                <a:gd name="connsiteX171" fmla="*/ 1592469 w 3100024"/>
                <a:gd name="connsiteY171" fmla="*/ 138511 h 1595761"/>
                <a:gd name="connsiteX172" fmla="*/ 1592469 w 3100024"/>
                <a:gd name="connsiteY172" fmla="*/ 226351 h 1595761"/>
                <a:gd name="connsiteX173" fmla="*/ 1588077 w 3100024"/>
                <a:gd name="connsiteY173" fmla="*/ 234403 h 1595761"/>
                <a:gd name="connsiteX174" fmla="*/ 1587711 w 3100024"/>
                <a:gd name="connsiteY174" fmla="*/ 246847 h 1595761"/>
                <a:gd name="connsiteX175" fmla="*/ 1592469 w 3100024"/>
                <a:gd name="connsiteY175" fmla="*/ 254533 h 1595761"/>
                <a:gd name="connsiteX176" fmla="*/ 1592469 w 3100024"/>
                <a:gd name="connsiteY176" fmla="*/ 345667 h 1595761"/>
                <a:gd name="connsiteX177" fmla="*/ 1587711 w 3100024"/>
                <a:gd name="connsiteY177" fmla="*/ 353353 h 1595761"/>
                <a:gd name="connsiteX178" fmla="*/ 1586979 w 3100024"/>
                <a:gd name="connsiteY178" fmla="*/ 365431 h 1595761"/>
                <a:gd name="connsiteX179" fmla="*/ 1592469 w 3100024"/>
                <a:gd name="connsiteY179" fmla="*/ 374947 h 1595761"/>
                <a:gd name="connsiteX180" fmla="*/ 1592469 w 3100024"/>
                <a:gd name="connsiteY180" fmla="*/ 461323 h 1595761"/>
                <a:gd name="connsiteX181" fmla="*/ 1587711 w 3100024"/>
                <a:gd name="connsiteY181" fmla="*/ 470107 h 1595761"/>
                <a:gd name="connsiteX182" fmla="*/ 1587345 w 3100024"/>
                <a:gd name="connsiteY182" fmla="*/ 482185 h 1595761"/>
                <a:gd name="connsiteX183" fmla="*/ 1592835 w 3100024"/>
                <a:gd name="connsiteY183" fmla="*/ 492067 h 1595761"/>
                <a:gd name="connsiteX184" fmla="*/ 1592835 w 3100024"/>
                <a:gd name="connsiteY184" fmla="*/ 579907 h 1595761"/>
                <a:gd name="connsiteX185" fmla="*/ 1587711 w 3100024"/>
                <a:gd name="connsiteY185" fmla="*/ 589789 h 1595761"/>
                <a:gd name="connsiteX186" fmla="*/ 1587711 w 3100024"/>
                <a:gd name="connsiteY186" fmla="*/ 600403 h 1595761"/>
                <a:gd name="connsiteX187" fmla="*/ 1592835 w 3100024"/>
                <a:gd name="connsiteY187" fmla="*/ 608455 h 1595761"/>
                <a:gd name="connsiteX188" fmla="*/ 1592835 w 3100024"/>
                <a:gd name="connsiteY188" fmla="*/ 699590 h 1595761"/>
                <a:gd name="connsiteX189" fmla="*/ 1588443 w 3100024"/>
                <a:gd name="connsiteY189" fmla="*/ 706544 h 1595761"/>
                <a:gd name="connsiteX190" fmla="*/ 1587711 w 3100024"/>
                <a:gd name="connsiteY190" fmla="*/ 718988 h 1595761"/>
                <a:gd name="connsiteX191" fmla="*/ 1592469 w 3100024"/>
                <a:gd name="connsiteY191" fmla="*/ 727772 h 1595761"/>
                <a:gd name="connsiteX192" fmla="*/ 1592469 w 3100024"/>
                <a:gd name="connsiteY192" fmla="*/ 856970 h 1595761"/>
                <a:gd name="connsiteX193" fmla="*/ 1583319 w 3100024"/>
                <a:gd name="connsiteY193" fmla="*/ 865754 h 1595761"/>
                <a:gd name="connsiteX194" fmla="*/ 1377992 w 3100024"/>
                <a:gd name="connsiteY194" fmla="*/ 865754 h 1595761"/>
                <a:gd name="connsiteX195" fmla="*/ 1368842 w 3100024"/>
                <a:gd name="connsiteY195" fmla="*/ 855872 h 1595761"/>
                <a:gd name="connsiteX196" fmla="*/ 1368842 w 3100024"/>
                <a:gd name="connsiteY196" fmla="*/ 813050 h 1595761"/>
                <a:gd name="connsiteX197" fmla="*/ 1366646 w 3100024"/>
                <a:gd name="connsiteY197" fmla="*/ 802802 h 1595761"/>
                <a:gd name="connsiteX198" fmla="*/ 1353836 w 3100024"/>
                <a:gd name="connsiteY198" fmla="*/ 802436 h 1595761"/>
                <a:gd name="connsiteX199" fmla="*/ 1225736 w 3100024"/>
                <a:gd name="connsiteY199" fmla="*/ 802436 h 1595761"/>
                <a:gd name="connsiteX200" fmla="*/ 1216220 w 3100024"/>
                <a:gd name="connsiteY200" fmla="*/ 793286 h 1595761"/>
                <a:gd name="connsiteX201" fmla="*/ 1216220 w 3100024"/>
                <a:gd name="connsiteY201" fmla="*/ 756320 h 1595761"/>
                <a:gd name="connsiteX202" fmla="*/ 1214390 w 3100024"/>
                <a:gd name="connsiteY202" fmla="*/ 749366 h 1595761"/>
                <a:gd name="connsiteX203" fmla="*/ 1207436 w 3100024"/>
                <a:gd name="connsiteY203" fmla="*/ 749732 h 1595761"/>
                <a:gd name="connsiteX204" fmla="*/ 1075310 w 3100024"/>
                <a:gd name="connsiteY204" fmla="*/ 774254 h 1595761"/>
                <a:gd name="connsiteX205" fmla="*/ 944282 w 3100024"/>
                <a:gd name="connsiteY205" fmla="*/ 798776 h 1595761"/>
                <a:gd name="connsiteX206" fmla="*/ 936962 w 3100024"/>
                <a:gd name="connsiteY206" fmla="*/ 800606 h 1595761"/>
                <a:gd name="connsiteX207" fmla="*/ 936962 w 3100024"/>
                <a:gd name="connsiteY207" fmla="*/ 800606 h 1595761"/>
                <a:gd name="connsiteX208" fmla="*/ 935132 w 3100024"/>
                <a:gd name="connsiteY208" fmla="*/ 800972 h 1595761"/>
                <a:gd name="connsiteX209" fmla="*/ 923419 w 3100024"/>
                <a:gd name="connsiteY209" fmla="*/ 800606 h 1595761"/>
                <a:gd name="connsiteX210" fmla="*/ 923419 w 3100024"/>
                <a:gd name="connsiteY210" fmla="*/ 758150 h 1595761"/>
                <a:gd name="connsiteX211" fmla="*/ 921224 w 3100024"/>
                <a:gd name="connsiteY211" fmla="*/ 749366 h 1595761"/>
                <a:gd name="connsiteX212" fmla="*/ 913172 w 3100024"/>
                <a:gd name="connsiteY212" fmla="*/ 750098 h 1595761"/>
                <a:gd name="connsiteX213" fmla="*/ 734563 w 3100024"/>
                <a:gd name="connsiteY213" fmla="*/ 783038 h 1595761"/>
                <a:gd name="connsiteX214" fmla="*/ 653311 w 3100024"/>
                <a:gd name="connsiteY214" fmla="*/ 798410 h 1595761"/>
                <a:gd name="connsiteX215" fmla="*/ 643795 w 3100024"/>
                <a:gd name="connsiteY215" fmla="*/ 800240 h 1595761"/>
                <a:gd name="connsiteX216" fmla="*/ 643795 w 3100024"/>
                <a:gd name="connsiteY216" fmla="*/ 800240 h 1595761"/>
                <a:gd name="connsiteX217" fmla="*/ 641965 w 3100024"/>
                <a:gd name="connsiteY217" fmla="*/ 800606 h 1595761"/>
                <a:gd name="connsiteX218" fmla="*/ 630253 w 3100024"/>
                <a:gd name="connsiteY218" fmla="*/ 800240 h 1595761"/>
                <a:gd name="connsiteX219" fmla="*/ 630253 w 3100024"/>
                <a:gd name="connsiteY219" fmla="*/ 749000 h 1595761"/>
                <a:gd name="connsiteX220" fmla="*/ 620005 w 3100024"/>
                <a:gd name="connsiteY220" fmla="*/ 749732 h 1595761"/>
                <a:gd name="connsiteX221" fmla="*/ 454939 w 3100024"/>
                <a:gd name="connsiteY221" fmla="*/ 780476 h 1595761"/>
                <a:gd name="connsiteX222" fmla="*/ 360145 w 3100024"/>
                <a:gd name="connsiteY222" fmla="*/ 798410 h 1595761"/>
                <a:gd name="connsiteX223" fmla="*/ 360145 w 3100024"/>
                <a:gd name="connsiteY223" fmla="*/ 798410 h 1595761"/>
                <a:gd name="connsiteX224" fmla="*/ 360145 w 3100024"/>
                <a:gd name="connsiteY224" fmla="*/ 798410 h 1595761"/>
                <a:gd name="connsiteX225" fmla="*/ 350629 w 3100024"/>
                <a:gd name="connsiteY225" fmla="*/ 800240 h 1595761"/>
                <a:gd name="connsiteX226" fmla="*/ 348799 w 3100024"/>
                <a:gd name="connsiteY226" fmla="*/ 800606 h 1595761"/>
                <a:gd name="connsiteX227" fmla="*/ 296094 w 3100024"/>
                <a:gd name="connsiteY227" fmla="*/ 802436 h 1595761"/>
                <a:gd name="connsiteX228" fmla="*/ 58926 w 3100024"/>
                <a:gd name="connsiteY228" fmla="*/ 802436 h 1595761"/>
                <a:gd name="connsiteX229" fmla="*/ 46482 w 3100024"/>
                <a:gd name="connsiteY229" fmla="*/ 802802 h 1595761"/>
                <a:gd name="connsiteX230" fmla="*/ 46482 w 3100024"/>
                <a:gd name="connsiteY230" fmla="*/ 802802 h 1595761"/>
                <a:gd name="connsiteX231" fmla="*/ 44286 w 3100024"/>
                <a:gd name="connsiteY231" fmla="*/ 814514 h 1595761"/>
                <a:gd name="connsiteX232" fmla="*/ 44286 w 3100024"/>
                <a:gd name="connsiteY232" fmla="*/ 898694 h 1595761"/>
                <a:gd name="connsiteX233" fmla="*/ 34404 w 3100024"/>
                <a:gd name="connsiteY233" fmla="*/ 908210 h 1595761"/>
                <a:gd name="connsiteX234" fmla="*/ 0 w 3100024"/>
                <a:gd name="connsiteY234" fmla="*/ 908210 h 1595761"/>
                <a:gd name="connsiteX235" fmla="*/ 0 w 3100024"/>
                <a:gd name="connsiteY235" fmla="*/ 1598487 h 1595761"/>
                <a:gd name="connsiteX236" fmla="*/ 3102221 w 3100024"/>
                <a:gd name="connsiteY236" fmla="*/ 1598487 h 1595761"/>
                <a:gd name="connsiteX237" fmla="*/ 2760011 w 3100024"/>
                <a:gd name="connsiteY237" fmla="*/ 1545051 h 1595761"/>
                <a:gd name="connsiteX238" fmla="*/ 2760011 w 3100024"/>
                <a:gd name="connsiteY238" fmla="*/ 1545051 h 1595761"/>
                <a:gd name="connsiteX239" fmla="*/ 2760011 w 3100024"/>
                <a:gd name="connsiteY239" fmla="*/ 1545051 h 1595761"/>
                <a:gd name="connsiteX240" fmla="*/ 2760011 w 3100024"/>
                <a:gd name="connsiteY240" fmla="*/ 1545051 h 1595761"/>
                <a:gd name="connsiteX241" fmla="*/ 1593567 w 3100024"/>
                <a:gd name="connsiteY241" fmla="*/ 868316 h 1595761"/>
                <a:gd name="connsiteX242" fmla="*/ 1594299 w 3100024"/>
                <a:gd name="connsiteY242" fmla="*/ 868316 h 1595761"/>
                <a:gd name="connsiteX243" fmla="*/ 1593933 w 3100024"/>
                <a:gd name="connsiteY243" fmla="*/ 867950 h 1595761"/>
                <a:gd name="connsiteX244" fmla="*/ 1593933 w 3100024"/>
                <a:gd name="connsiteY244" fmla="*/ 867950 h 1595761"/>
                <a:gd name="connsiteX245" fmla="*/ 1593933 w 3100024"/>
                <a:gd name="connsiteY245" fmla="*/ 867950 h 1595761"/>
                <a:gd name="connsiteX246" fmla="*/ 1594665 w 3100024"/>
                <a:gd name="connsiteY246" fmla="*/ 867950 h 1595761"/>
                <a:gd name="connsiteX247" fmla="*/ 1594299 w 3100024"/>
                <a:gd name="connsiteY247" fmla="*/ 868316 h 1595761"/>
                <a:gd name="connsiteX248" fmla="*/ 1593567 w 3100024"/>
                <a:gd name="connsiteY248" fmla="*/ 869048 h 1595761"/>
                <a:gd name="connsiteX249" fmla="*/ 1593567 w 3100024"/>
                <a:gd name="connsiteY249" fmla="*/ 868316 h 15957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Lst>
              <a:rect l="l" t="t" r="r" b="b"/>
              <a:pathLst>
                <a:path w="3100024" h="1595761">
                  <a:moveTo>
                    <a:pt x="3102221" y="1598853"/>
                  </a:moveTo>
                  <a:cubicBezTo>
                    <a:pt x="3102221" y="1580919"/>
                    <a:pt x="3101855" y="1562985"/>
                    <a:pt x="3101855" y="1545051"/>
                  </a:cubicBezTo>
                  <a:cubicBezTo>
                    <a:pt x="3101855" y="1543221"/>
                    <a:pt x="3102221" y="1541391"/>
                    <a:pt x="3102221" y="1539561"/>
                  </a:cubicBezTo>
                  <a:cubicBezTo>
                    <a:pt x="3102221" y="1425002"/>
                    <a:pt x="3102221" y="1310444"/>
                    <a:pt x="3102221" y="1195886"/>
                  </a:cubicBezTo>
                  <a:cubicBezTo>
                    <a:pt x="3102221" y="1194422"/>
                    <a:pt x="3102221" y="1192958"/>
                    <a:pt x="3102221" y="1191494"/>
                  </a:cubicBezTo>
                  <a:cubicBezTo>
                    <a:pt x="3102587" y="1186736"/>
                    <a:pt x="3100025" y="1184906"/>
                    <a:pt x="3095633" y="1184906"/>
                  </a:cubicBezTo>
                  <a:cubicBezTo>
                    <a:pt x="3090509" y="1184906"/>
                    <a:pt x="3085019" y="1184906"/>
                    <a:pt x="3079895" y="1184540"/>
                  </a:cubicBezTo>
                  <a:cubicBezTo>
                    <a:pt x="3079895" y="1184540"/>
                    <a:pt x="3079895" y="1184540"/>
                    <a:pt x="3079895" y="1184540"/>
                  </a:cubicBezTo>
                  <a:cubicBezTo>
                    <a:pt x="3079895" y="1158554"/>
                    <a:pt x="3079895" y="1132568"/>
                    <a:pt x="3079529" y="1106582"/>
                  </a:cubicBezTo>
                  <a:cubicBezTo>
                    <a:pt x="3079529" y="1093040"/>
                    <a:pt x="3074405" y="1087184"/>
                    <a:pt x="3061229" y="1084256"/>
                  </a:cubicBezTo>
                  <a:cubicBezTo>
                    <a:pt x="3059033" y="1083890"/>
                    <a:pt x="3057203" y="1082792"/>
                    <a:pt x="3055007" y="1081694"/>
                  </a:cubicBezTo>
                  <a:cubicBezTo>
                    <a:pt x="3055007" y="1081694"/>
                    <a:pt x="3055007" y="1081694"/>
                    <a:pt x="3055007" y="1081694"/>
                  </a:cubicBezTo>
                  <a:cubicBezTo>
                    <a:pt x="3051713" y="1065956"/>
                    <a:pt x="3045491" y="1050950"/>
                    <a:pt x="3038537" y="1036310"/>
                  </a:cubicBezTo>
                  <a:cubicBezTo>
                    <a:pt x="2984369" y="925412"/>
                    <a:pt x="2895797" y="861728"/>
                    <a:pt x="2773553" y="846356"/>
                  </a:cubicBezTo>
                  <a:cubicBezTo>
                    <a:pt x="2732194" y="841232"/>
                    <a:pt x="2690471" y="844526"/>
                    <a:pt x="2650210" y="856970"/>
                  </a:cubicBezTo>
                  <a:cubicBezTo>
                    <a:pt x="2647282" y="856970"/>
                    <a:pt x="2643988" y="856604"/>
                    <a:pt x="2643988" y="852578"/>
                  </a:cubicBezTo>
                  <a:cubicBezTo>
                    <a:pt x="2643988" y="849284"/>
                    <a:pt x="2643988" y="845990"/>
                    <a:pt x="2643988" y="842330"/>
                  </a:cubicBezTo>
                  <a:cubicBezTo>
                    <a:pt x="2643988" y="729968"/>
                    <a:pt x="2643622" y="617605"/>
                    <a:pt x="2643988" y="505243"/>
                  </a:cubicBezTo>
                  <a:cubicBezTo>
                    <a:pt x="2643988" y="462055"/>
                    <a:pt x="2603728" y="418501"/>
                    <a:pt x="2555782" y="420697"/>
                  </a:cubicBezTo>
                  <a:cubicBezTo>
                    <a:pt x="2555782" y="420697"/>
                    <a:pt x="2555782" y="420697"/>
                    <a:pt x="2555782" y="420697"/>
                  </a:cubicBezTo>
                  <a:cubicBezTo>
                    <a:pt x="2550658" y="419965"/>
                    <a:pt x="2545168" y="419965"/>
                    <a:pt x="2540044" y="421063"/>
                  </a:cubicBezTo>
                  <a:cubicBezTo>
                    <a:pt x="2491732" y="430213"/>
                    <a:pt x="2464282" y="471205"/>
                    <a:pt x="2465380" y="509269"/>
                  </a:cubicBezTo>
                  <a:cubicBezTo>
                    <a:pt x="2466112" y="540379"/>
                    <a:pt x="2465380" y="571489"/>
                    <a:pt x="2465380" y="602599"/>
                  </a:cubicBezTo>
                  <a:cubicBezTo>
                    <a:pt x="2465380" y="728870"/>
                    <a:pt x="2465380" y="855140"/>
                    <a:pt x="2465380" y="981410"/>
                  </a:cubicBezTo>
                  <a:cubicBezTo>
                    <a:pt x="2465380" y="989096"/>
                    <a:pt x="2463916" y="995684"/>
                    <a:pt x="2459524" y="1002638"/>
                  </a:cubicBezTo>
                  <a:cubicBezTo>
                    <a:pt x="2450374" y="1017644"/>
                    <a:pt x="2441956" y="1033016"/>
                    <a:pt x="2436100" y="1049852"/>
                  </a:cubicBezTo>
                  <a:cubicBezTo>
                    <a:pt x="2429878" y="1046924"/>
                    <a:pt x="2432440" y="1041434"/>
                    <a:pt x="2432440" y="1037042"/>
                  </a:cubicBezTo>
                  <a:cubicBezTo>
                    <a:pt x="2432440" y="951764"/>
                    <a:pt x="2432440" y="866120"/>
                    <a:pt x="2432440" y="780842"/>
                  </a:cubicBezTo>
                  <a:cubicBezTo>
                    <a:pt x="2432440" y="688976"/>
                    <a:pt x="2432074" y="597109"/>
                    <a:pt x="2432440" y="505609"/>
                  </a:cubicBezTo>
                  <a:cubicBezTo>
                    <a:pt x="2432806" y="461323"/>
                    <a:pt x="2390350" y="418135"/>
                    <a:pt x="2344234" y="421063"/>
                  </a:cubicBezTo>
                  <a:cubicBezTo>
                    <a:pt x="2344234" y="421063"/>
                    <a:pt x="2344234" y="421063"/>
                    <a:pt x="2344234" y="421063"/>
                  </a:cubicBezTo>
                  <a:cubicBezTo>
                    <a:pt x="2308732" y="417403"/>
                    <a:pt x="2260054" y="446683"/>
                    <a:pt x="2254198" y="499387"/>
                  </a:cubicBezTo>
                  <a:cubicBezTo>
                    <a:pt x="2253100" y="501583"/>
                    <a:pt x="2253466" y="503779"/>
                    <a:pt x="2253466" y="505975"/>
                  </a:cubicBezTo>
                  <a:cubicBezTo>
                    <a:pt x="2253466" y="626390"/>
                    <a:pt x="2253466" y="747170"/>
                    <a:pt x="2253466" y="867584"/>
                  </a:cubicBezTo>
                  <a:cubicBezTo>
                    <a:pt x="2253466" y="867584"/>
                    <a:pt x="2253832" y="867950"/>
                    <a:pt x="2253832" y="867950"/>
                  </a:cubicBezTo>
                  <a:cubicBezTo>
                    <a:pt x="2253466" y="867950"/>
                    <a:pt x="2252734" y="867950"/>
                    <a:pt x="2252368" y="867950"/>
                  </a:cubicBezTo>
                  <a:lnTo>
                    <a:pt x="2252368" y="867950"/>
                  </a:lnTo>
                  <a:cubicBezTo>
                    <a:pt x="2252368" y="862826"/>
                    <a:pt x="2252734" y="857336"/>
                    <a:pt x="2252734" y="852212"/>
                  </a:cubicBezTo>
                  <a:cubicBezTo>
                    <a:pt x="2252734" y="739850"/>
                    <a:pt x="2252734" y="627487"/>
                    <a:pt x="2252734" y="515125"/>
                  </a:cubicBezTo>
                  <a:cubicBezTo>
                    <a:pt x="2252734" y="510001"/>
                    <a:pt x="2252734" y="504511"/>
                    <a:pt x="2252368" y="499387"/>
                  </a:cubicBezTo>
                  <a:cubicBezTo>
                    <a:pt x="2249074" y="503413"/>
                    <a:pt x="2250538" y="508171"/>
                    <a:pt x="2250538" y="512563"/>
                  </a:cubicBezTo>
                  <a:cubicBezTo>
                    <a:pt x="2250538" y="555019"/>
                    <a:pt x="2250538" y="597109"/>
                    <a:pt x="2250538" y="639565"/>
                  </a:cubicBezTo>
                  <a:cubicBezTo>
                    <a:pt x="2250538" y="711668"/>
                    <a:pt x="2250538" y="783404"/>
                    <a:pt x="2250538" y="855506"/>
                  </a:cubicBezTo>
                  <a:cubicBezTo>
                    <a:pt x="2250538" y="866120"/>
                    <a:pt x="2250538" y="866486"/>
                    <a:pt x="2241022" y="866486"/>
                  </a:cubicBezTo>
                  <a:cubicBezTo>
                    <a:pt x="2178070" y="866486"/>
                    <a:pt x="2114752" y="866486"/>
                    <a:pt x="2051799" y="866486"/>
                  </a:cubicBezTo>
                  <a:cubicBezTo>
                    <a:pt x="2043015" y="866486"/>
                    <a:pt x="2042649" y="866120"/>
                    <a:pt x="2042649" y="857336"/>
                  </a:cubicBezTo>
                  <a:cubicBezTo>
                    <a:pt x="2042649" y="814514"/>
                    <a:pt x="2042649" y="772058"/>
                    <a:pt x="2042649" y="729236"/>
                  </a:cubicBezTo>
                  <a:cubicBezTo>
                    <a:pt x="2042649" y="725210"/>
                    <a:pt x="2042649" y="721916"/>
                    <a:pt x="2047773" y="719354"/>
                  </a:cubicBezTo>
                  <a:cubicBezTo>
                    <a:pt x="2053995" y="716426"/>
                    <a:pt x="2053629" y="710570"/>
                    <a:pt x="2047773" y="707276"/>
                  </a:cubicBezTo>
                  <a:cubicBezTo>
                    <a:pt x="2043381" y="705080"/>
                    <a:pt x="2042649" y="702518"/>
                    <a:pt x="2042649" y="698492"/>
                  </a:cubicBezTo>
                  <a:cubicBezTo>
                    <a:pt x="2042649" y="688244"/>
                    <a:pt x="2042649" y="678362"/>
                    <a:pt x="2042649" y="668114"/>
                  </a:cubicBezTo>
                  <a:cubicBezTo>
                    <a:pt x="2042649" y="648715"/>
                    <a:pt x="2042649" y="629317"/>
                    <a:pt x="2042649" y="609553"/>
                  </a:cubicBezTo>
                  <a:cubicBezTo>
                    <a:pt x="2042649" y="605161"/>
                    <a:pt x="2042649" y="601867"/>
                    <a:pt x="2048505" y="600403"/>
                  </a:cubicBezTo>
                  <a:cubicBezTo>
                    <a:pt x="2053995" y="598573"/>
                    <a:pt x="2053629" y="591985"/>
                    <a:pt x="2048139" y="589789"/>
                  </a:cubicBezTo>
                  <a:cubicBezTo>
                    <a:pt x="2043015" y="587959"/>
                    <a:pt x="2043015" y="585031"/>
                    <a:pt x="2043015" y="581371"/>
                  </a:cubicBezTo>
                  <a:cubicBezTo>
                    <a:pt x="2043015" y="572587"/>
                    <a:pt x="2043015" y="564169"/>
                    <a:pt x="2043015" y="555385"/>
                  </a:cubicBezTo>
                  <a:cubicBezTo>
                    <a:pt x="2043015" y="534523"/>
                    <a:pt x="2043015" y="513295"/>
                    <a:pt x="2043015" y="492433"/>
                  </a:cubicBezTo>
                  <a:cubicBezTo>
                    <a:pt x="2043015" y="488041"/>
                    <a:pt x="2043015" y="484747"/>
                    <a:pt x="2048871" y="483283"/>
                  </a:cubicBezTo>
                  <a:cubicBezTo>
                    <a:pt x="2053995" y="481819"/>
                    <a:pt x="2054361" y="473767"/>
                    <a:pt x="2049237" y="471937"/>
                  </a:cubicBezTo>
                  <a:cubicBezTo>
                    <a:pt x="2042283" y="469009"/>
                    <a:pt x="2043015" y="464251"/>
                    <a:pt x="2043015" y="459127"/>
                  </a:cubicBezTo>
                  <a:cubicBezTo>
                    <a:pt x="2043015" y="432043"/>
                    <a:pt x="2043015" y="405325"/>
                    <a:pt x="2043015" y="378241"/>
                  </a:cubicBezTo>
                  <a:cubicBezTo>
                    <a:pt x="2043015" y="373117"/>
                    <a:pt x="2041917" y="368359"/>
                    <a:pt x="2049237" y="365431"/>
                  </a:cubicBezTo>
                  <a:cubicBezTo>
                    <a:pt x="2054361" y="363601"/>
                    <a:pt x="2053995" y="355183"/>
                    <a:pt x="2049237" y="354085"/>
                  </a:cubicBezTo>
                  <a:cubicBezTo>
                    <a:pt x="2042649" y="352255"/>
                    <a:pt x="2043381" y="348229"/>
                    <a:pt x="2043381" y="343837"/>
                  </a:cubicBezTo>
                  <a:cubicBezTo>
                    <a:pt x="2043381" y="324805"/>
                    <a:pt x="2043381" y="305773"/>
                    <a:pt x="2043381" y="286375"/>
                  </a:cubicBezTo>
                  <a:cubicBezTo>
                    <a:pt x="2043381" y="275761"/>
                    <a:pt x="2043381" y="265513"/>
                    <a:pt x="2043381" y="254899"/>
                  </a:cubicBezTo>
                  <a:cubicBezTo>
                    <a:pt x="2043381" y="251971"/>
                    <a:pt x="2043747" y="249409"/>
                    <a:pt x="2047407" y="247579"/>
                  </a:cubicBezTo>
                  <a:cubicBezTo>
                    <a:pt x="2054727" y="243919"/>
                    <a:pt x="2055093" y="238429"/>
                    <a:pt x="2048139" y="234769"/>
                  </a:cubicBezTo>
                  <a:cubicBezTo>
                    <a:pt x="2043747" y="232573"/>
                    <a:pt x="2043381" y="229645"/>
                    <a:pt x="2043381" y="225985"/>
                  </a:cubicBezTo>
                  <a:cubicBezTo>
                    <a:pt x="2043381" y="196705"/>
                    <a:pt x="2043381" y="167425"/>
                    <a:pt x="2043381" y="138145"/>
                  </a:cubicBezTo>
                  <a:cubicBezTo>
                    <a:pt x="2043381" y="134851"/>
                    <a:pt x="2043747" y="132289"/>
                    <a:pt x="2047773" y="130093"/>
                  </a:cubicBezTo>
                  <a:cubicBezTo>
                    <a:pt x="2054727" y="126433"/>
                    <a:pt x="2054727" y="121309"/>
                    <a:pt x="2048139" y="117649"/>
                  </a:cubicBezTo>
                  <a:cubicBezTo>
                    <a:pt x="2044479" y="115453"/>
                    <a:pt x="2043381" y="113623"/>
                    <a:pt x="2043381" y="109963"/>
                  </a:cubicBezTo>
                  <a:cubicBezTo>
                    <a:pt x="2043381" y="79585"/>
                    <a:pt x="2043381" y="49207"/>
                    <a:pt x="2043381" y="18829"/>
                  </a:cubicBezTo>
                  <a:cubicBezTo>
                    <a:pt x="2043381" y="15169"/>
                    <a:pt x="2043747" y="12241"/>
                    <a:pt x="2048505" y="11509"/>
                  </a:cubicBezTo>
                  <a:cubicBezTo>
                    <a:pt x="2052531" y="11143"/>
                    <a:pt x="2052897" y="7849"/>
                    <a:pt x="2052531" y="4921"/>
                  </a:cubicBezTo>
                  <a:cubicBezTo>
                    <a:pt x="2051067" y="529"/>
                    <a:pt x="2047773" y="163"/>
                    <a:pt x="2044845" y="163"/>
                  </a:cubicBezTo>
                  <a:cubicBezTo>
                    <a:pt x="2043381" y="163"/>
                    <a:pt x="2041917" y="163"/>
                    <a:pt x="2040087" y="163"/>
                  </a:cubicBezTo>
                  <a:cubicBezTo>
                    <a:pt x="1995069" y="163"/>
                    <a:pt x="1950051" y="163"/>
                    <a:pt x="1905033" y="163"/>
                  </a:cubicBezTo>
                  <a:cubicBezTo>
                    <a:pt x="1902837" y="163"/>
                    <a:pt x="1900275" y="163"/>
                    <a:pt x="1898079" y="529"/>
                  </a:cubicBezTo>
                  <a:cubicBezTo>
                    <a:pt x="1895151" y="895"/>
                    <a:pt x="1892955" y="2359"/>
                    <a:pt x="1892589" y="5287"/>
                  </a:cubicBezTo>
                  <a:cubicBezTo>
                    <a:pt x="1892223" y="8215"/>
                    <a:pt x="1893687" y="10411"/>
                    <a:pt x="1896615" y="11143"/>
                  </a:cubicBezTo>
                  <a:cubicBezTo>
                    <a:pt x="1899177" y="11875"/>
                    <a:pt x="1902105" y="11509"/>
                    <a:pt x="1903935" y="14071"/>
                  </a:cubicBezTo>
                  <a:cubicBezTo>
                    <a:pt x="1903935" y="48475"/>
                    <a:pt x="1903935" y="82879"/>
                    <a:pt x="1903935" y="117283"/>
                  </a:cubicBezTo>
                  <a:cubicBezTo>
                    <a:pt x="1902837" y="117283"/>
                    <a:pt x="1901739" y="117283"/>
                    <a:pt x="1900641" y="117283"/>
                  </a:cubicBezTo>
                  <a:cubicBezTo>
                    <a:pt x="1895883" y="117283"/>
                    <a:pt x="1892589" y="118747"/>
                    <a:pt x="1892589" y="123871"/>
                  </a:cubicBezTo>
                  <a:cubicBezTo>
                    <a:pt x="1892589" y="128995"/>
                    <a:pt x="1896249" y="130459"/>
                    <a:pt x="1900641" y="130459"/>
                  </a:cubicBezTo>
                  <a:cubicBezTo>
                    <a:pt x="1901739" y="130459"/>
                    <a:pt x="1902837" y="130459"/>
                    <a:pt x="1903935" y="130459"/>
                  </a:cubicBezTo>
                  <a:cubicBezTo>
                    <a:pt x="1903935" y="130459"/>
                    <a:pt x="1903935" y="130459"/>
                    <a:pt x="1903935" y="130459"/>
                  </a:cubicBezTo>
                  <a:cubicBezTo>
                    <a:pt x="1903935" y="164863"/>
                    <a:pt x="1903935" y="199267"/>
                    <a:pt x="1903935" y="234037"/>
                  </a:cubicBezTo>
                  <a:lnTo>
                    <a:pt x="1903935" y="234037"/>
                  </a:lnTo>
                  <a:cubicBezTo>
                    <a:pt x="1895883" y="235501"/>
                    <a:pt x="1891857" y="238429"/>
                    <a:pt x="1892589" y="242455"/>
                  </a:cubicBezTo>
                  <a:cubicBezTo>
                    <a:pt x="1893687" y="248677"/>
                    <a:pt x="1899177" y="247579"/>
                    <a:pt x="1903569" y="247579"/>
                  </a:cubicBezTo>
                  <a:cubicBezTo>
                    <a:pt x="1903569" y="282715"/>
                    <a:pt x="1903569" y="317851"/>
                    <a:pt x="1903569" y="353353"/>
                  </a:cubicBezTo>
                  <a:cubicBezTo>
                    <a:pt x="1903569" y="353353"/>
                    <a:pt x="1903569" y="353353"/>
                    <a:pt x="1903569" y="353353"/>
                  </a:cubicBezTo>
                  <a:cubicBezTo>
                    <a:pt x="1899177" y="353719"/>
                    <a:pt x="1892955" y="352255"/>
                    <a:pt x="1892589" y="358477"/>
                  </a:cubicBezTo>
                  <a:cubicBezTo>
                    <a:pt x="1892223" y="364333"/>
                    <a:pt x="1896981" y="366529"/>
                    <a:pt x="1902471" y="366895"/>
                  </a:cubicBezTo>
                  <a:cubicBezTo>
                    <a:pt x="1902837" y="366895"/>
                    <a:pt x="1903203" y="366895"/>
                    <a:pt x="1903569" y="366895"/>
                  </a:cubicBezTo>
                  <a:cubicBezTo>
                    <a:pt x="1903569" y="401299"/>
                    <a:pt x="1903569" y="435703"/>
                    <a:pt x="1903569" y="470473"/>
                  </a:cubicBezTo>
                  <a:cubicBezTo>
                    <a:pt x="1901739" y="470473"/>
                    <a:pt x="1899909" y="470473"/>
                    <a:pt x="1897713" y="470839"/>
                  </a:cubicBezTo>
                  <a:cubicBezTo>
                    <a:pt x="1893687" y="471571"/>
                    <a:pt x="1891857" y="473767"/>
                    <a:pt x="1891857" y="477793"/>
                  </a:cubicBezTo>
                  <a:cubicBezTo>
                    <a:pt x="1891857" y="481087"/>
                    <a:pt x="1893687" y="483283"/>
                    <a:pt x="1897347" y="484015"/>
                  </a:cubicBezTo>
                  <a:cubicBezTo>
                    <a:pt x="1899177" y="484381"/>
                    <a:pt x="1901007" y="484015"/>
                    <a:pt x="1903203" y="484381"/>
                  </a:cubicBezTo>
                  <a:cubicBezTo>
                    <a:pt x="1903203" y="519517"/>
                    <a:pt x="1903203" y="554653"/>
                    <a:pt x="1903203" y="590155"/>
                  </a:cubicBezTo>
                  <a:cubicBezTo>
                    <a:pt x="1903203" y="590155"/>
                    <a:pt x="1903203" y="590155"/>
                    <a:pt x="1903203" y="590155"/>
                  </a:cubicBezTo>
                  <a:cubicBezTo>
                    <a:pt x="1902471" y="590155"/>
                    <a:pt x="1901739" y="590155"/>
                    <a:pt x="1901007" y="590155"/>
                  </a:cubicBezTo>
                  <a:cubicBezTo>
                    <a:pt x="1896615" y="590155"/>
                    <a:pt x="1891857" y="590521"/>
                    <a:pt x="1892589" y="596377"/>
                  </a:cubicBezTo>
                  <a:cubicBezTo>
                    <a:pt x="1892955" y="601135"/>
                    <a:pt x="1896981" y="601501"/>
                    <a:pt x="1901007" y="601501"/>
                  </a:cubicBezTo>
                  <a:cubicBezTo>
                    <a:pt x="1901739" y="601501"/>
                    <a:pt x="1902471" y="601501"/>
                    <a:pt x="1903203" y="601501"/>
                  </a:cubicBezTo>
                  <a:cubicBezTo>
                    <a:pt x="1903203" y="636637"/>
                    <a:pt x="1903203" y="671774"/>
                    <a:pt x="1903203" y="707276"/>
                  </a:cubicBezTo>
                  <a:cubicBezTo>
                    <a:pt x="1903203" y="707276"/>
                    <a:pt x="1903203" y="707276"/>
                    <a:pt x="1903203" y="707276"/>
                  </a:cubicBezTo>
                  <a:cubicBezTo>
                    <a:pt x="1901739" y="707276"/>
                    <a:pt x="1900275" y="707276"/>
                    <a:pt x="1898445" y="707276"/>
                  </a:cubicBezTo>
                  <a:cubicBezTo>
                    <a:pt x="1894419" y="707642"/>
                    <a:pt x="1891857" y="709472"/>
                    <a:pt x="1891857" y="713498"/>
                  </a:cubicBezTo>
                  <a:cubicBezTo>
                    <a:pt x="1891857" y="717890"/>
                    <a:pt x="1894419" y="720452"/>
                    <a:pt x="1898811" y="720452"/>
                  </a:cubicBezTo>
                  <a:cubicBezTo>
                    <a:pt x="1900275" y="720452"/>
                    <a:pt x="1901739" y="720452"/>
                    <a:pt x="1903569" y="720452"/>
                  </a:cubicBezTo>
                  <a:cubicBezTo>
                    <a:pt x="1903569" y="744974"/>
                    <a:pt x="1903569" y="769862"/>
                    <a:pt x="1903569" y="794384"/>
                  </a:cubicBezTo>
                  <a:cubicBezTo>
                    <a:pt x="1903569" y="818906"/>
                    <a:pt x="1903203" y="843794"/>
                    <a:pt x="1903203" y="868316"/>
                  </a:cubicBezTo>
                  <a:cubicBezTo>
                    <a:pt x="1860381" y="868316"/>
                    <a:pt x="1817193" y="868682"/>
                    <a:pt x="1774371" y="868682"/>
                  </a:cubicBezTo>
                  <a:cubicBezTo>
                    <a:pt x="1759731" y="868682"/>
                    <a:pt x="1745091" y="868316"/>
                    <a:pt x="1730817" y="868316"/>
                  </a:cubicBezTo>
                  <a:cubicBezTo>
                    <a:pt x="1730817" y="818906"/>
                    <a:pt x="1730817" y="769496"/>
                    <a:pt x="1730817" y="720452"/>
                  </a:cubicBezTo>
                  <a:cubicBezTo>
                    <a:pt x="1732647" y="720452"/>
                    <a:pt x="1734477" y="720452"/>
                    <a:pt x="1736673" y="720086"/>
                  </a:cubicBezTo>
                  <a:cubicBezTo>
                    <a:pt x="1740333" y="719720"/>
                    <a:pt x="1742163" y="717524"/>
                    <a:pt x="1742163" y="714230"/>
                  </a:cubicBezTo>
                  <a:cubicBezTo>
                    <a:pt x="1742529" y="710204"/>
                    <a:pt x="1740699" y="707642"/>
                    <a:pt x="1736673" y="707276"/>
                  </a:cubicBezTo>
                  <a:cubicBezTo>
                    <a:pt x="1734843" y="706910"/>
                    <a:pt x="1733013" y="707276"/>
                    <a:pt x="1730817" y="706910"/>
                  </a:cubicBezTo>
                  <a:cubicBezTo>
                    <a:pt x="1730817" y="672506"/>
                    <a:pt x="1730817" y="638102"/>
                    <a:pt x="1730817" y="603331"/>
                  </a:cubicBezTo>
                  <a:cubicBezTo>
                    <a:pt x="1730817" y="603331"/>
                    <a:pt x="1730817" y="603331"/>
                    <a:pt x="1730817" y="603331"/>
                  </a:cubicBezTo>
                  <a:cubicBezTo>
                    <a:pt x="1733013" y="602599"/>
                    <a:pt x="1735209" y="601501"/>
                    <a:pt x="1737405" y="601135"/>
                  </a:cubicBezTo>
                  <a:cubicBezTo>
                    <a:pt x="1740699" y="600769"/>
                    <a:pt x="1742163" y="599305"/>
                    <a:pt x="1742163" y="596011"/>
                  </a:cubicBezTo>
                  <a:cubicBezTo>
                    <a:pt x="1742163" y="593083"/>
                    <a:pt x="1740699" y="590887"/>
                    <a:pt x="1737771" y="590155"/>
                  </a:cubicBezTo>
                  <a:cubicBezTo>
                    <a:pt x="1735575" y="589789"/>
                    <a:pt x="1733379" y="589789"/>
                    <a:pt x="1730817" y="589789"/>
                  </a:cubicBezTo>
                  <a:cubicBezTo>
                    <a:pt x="1730817" y="554653"/>
                    <a:pt x="1730817" y="519517"/>
                    <a:pt x="1730817" y="484015"/>
                  </a:cubicBezTo>
                  <a:cubicBezTo>
                    <a:pt x="1732647" y="484015"/>
                    <a:pt x="1734477" y="484015"/>
                    <a:pt x="1736673" y="483649"/>
                  </a:cubicBezTo>
                  <a:cubicBezTo>
                    <a:pt x="1740333" y="483283"/>
                    <a:pt x="1742163" y="481087"/>
                    <a:pt x="1742163" y="477793"/>
                  </a:cubicBezTo>
                  <a:cubicBezTo>
                    <a:pt x="1742529" y="474133"/>
                    <a:pt x="1740699" y="471205"/>
                    <a:pt x="1736673" y="470839"/>
                  </a:cubicBezTo>
                  <a:cubicBezTo>
                    <a:pt x="1734843" y="470473"/>
                    <a:pt x="1733013" y="470839"/>
                    <a:pt x="1730817" y="470473"/>
                  </a:cubicBezTo>
                  <a:cubicBezTo>
                    <a:pt x="1730817" y="436069"/>
                    <a:pt x="1730817" y="401665"/>
                    <a:pt x="1730817" y="366895"/>
                  </a:cubicBezTo>
                  <a:lnTo>
                    <a:pt x="1730451" y="366895"/>
                  </a:lnTo>
                  <a:cubicBezTo>
                    <a:pt x="1730451" y="366895"/>
                    <a:pt x="1730451" y="366895"/>
                    <a:pt x="1730451" y="366895"/>
                  </a:cubicBezTo>
                  <a:cubicBezTo>
                    <a:pt x="1730451" y="366895"/>
                    <a:pt x="1730451" y="366895"/>
                    <a:pt x="1730451" y="366895"/>
                  </a:cubicBezTo>
                  <a:cubicBezTo>
                    <a:pt x="1730451" y="366895"/>
                    <a:pt x="1730451" y="366895"/>
                    <a:pt x="1730451" y="366529"/>
                  </a:cubicBezTo>
                  <a:cubicBezTo>
                    <a:pt x="1730451" y="366529"/>
                    <a:pt x="1730451" y="366529"/>
                    <a:pt x="1730817" y="366529"/>
                  </a:cubicBezTo>
                  <a:cubicBezTo>
                    <a:pt x="1732647" y="366529"/>
                    <a:pt x="1734477" y="366529"/>
                    <a:pt x="1736673" y="366163"/>
                  </a:cubicBezTo>
                  <a:cubicBezTo>
                    <a:pt x="1740699" y="365431"/>
                    <a:pt x="1742529" y="362869"/>
                    <a:pt x="1742163" y="359209"/>
                  </a:cubicBezTo>
                  <a:cubicBezTo>
                    <a:pt x="1742163" y="355915"/>
                    <a:pt x="1739967" y="353719"/>
                    <a:pt x="1736673" y="353353"/>
                  </a:cubicBezTo>
                  <a:cubicBezTo>
                    <a:pt x="1734843" y="352987"/>
                    <a:pt x="1733013" y="353353"/>
                    <a:pt x="1730817" y="352987"/>
                  </a:cubicBezTo>
                  <a:cubicBezTo>
                    <a:pt x="1730817" y="317851"/>
                    <a:pt x="1730817" y="282715"/>
                    <a:pt x="1730817" y="247213"/>
                  </a:cubicBezTo>
                  <a:lnTo>
                    <a:pt x="1730817" y="247213"/>
                  </a:lnTo>
                  <a:cubicBezTo>
                    <a:pt x="1732647" y="247213"/>
                    <a:pt x="1734477" y="247213"/>
                    <a:pt x="1736673" y="247213"/>
                  </a:cubicBezTo>
                  <a:cubicBezTo>
                    <a:pt x="1740333" y="246847"/>
                    <a:pt x="1742163" y="244651"/>
                    <a:pt x="1742163" y="241357"/>
                  </a:cubicBezTo>
                  <a:cubicBezTo>
                    <a:pt x="1742163" y="237331"/>
                    <a:pt x="1740699" y="234769"/>
                    <a:pt x="1736673" y="234403"/>
                  </a:cubicBezTo>
                  <a:cubicBezTo>
                    <a:pt x="1734843" y="234037"/>
                    <a:pt x="1733013" y="234037"/>
                    <a:pt x="1730817" y="234037"/>
                  </a:cubicBezTo>
                  <a:cubicBezTo>
                    <a:pt x="1730817" y="199633"/>
                    <a:pt x="1730817" y="165229"/>
                    <a:pt x="1730817" y="130459"/>
                  </a:cubicBezTo>
                  <a:cubicBezTo>
                    <a:pt x="1732647" y="130459"/>
                    <a:pt x="1734477" y="130459"/>
                    <a:pt x="1736673" y="130093"/>
                  </a:cubicBezTo>
                  <a:cubicBezTo>
                    <a:pt x="1740699" y="129361"/>
                    <a:pt x="1742529" y="126799"/>
                    <a:pt x="1742163" y="123139"/>
                  </a:cubicBezTo>
                  <a:cubicBezTo>
                    <a:pt x="1742163" y="119845"/>
                    <a:pt x="1739967" y="117649"/>
                    <a:pt x="1736673" y="117283"/>
                  </a:cubicBezTo>
                  <a:cubicBezTo>
                    <a:pt x="1734843" y="116917"/>
                    <a:pt x="1733013" y="117283"/>
                    <a:pt x="1730817" y="116917"/>
                  </a:cubicBezTo>
                  <a:cubicBezTo>
                    <a:pt x="1730817" y="82513"/>
                    <a:pt x="1730817" y="48109"/>
                    <a:pt x="1730817" y="13339"/>
                  </a:cubicBezTo>
                  <a:cubicBezTo>
                    <a:pt x="1730817" y="12607"/>
                    <a:pt x="1731183" y="11875"/>
                    <a:pt x="1731183" y="11143"/>
                  </a:cubicBezTo>
                  <a:cubicBezTo>
                    <a:pt x="1731183" y="11143"/>
                    <a:pt x="1731183" y="11143"/>
                    <a:pt x="1731183" y="11143"/>
                  </a:cubicBezTo>
                  <a:cubicBezTo>
                    <a:pt x="1732647" y="11143"/>
                    <a:pt x="1734111" y="11143"/>
                    <a:pt x="1735941" y="11143"/>
                  </a:cubicBezTo>
                  <a:cubicBezTo>
                    <a:pt x="1739235" y="11143"/>
                    <a:pt x="1742163" y="10777"/>
                    <a:pt x="1742529" y="6751"/>
                  </a:cubicBezTo>
                  <a:cubicBezTo>
                    <a:pt x="1742529" y="2725"/>
                    <a:pt x="1740699" y="529"/>
                    <a:pt x="1736307" y="163"/>
                  </a:cubicBezTo>
                  <a:cubicBezTo>
                    <a:pt x="1733745" y="-203"/>
                    <a:pt x="1730817" y="163"/>
                    <a:pt x="1728255" y="163"/>
                  </a:cubicBezTo>
                  <a:cubicBezTo>
                    <a:pt x="1684701" y="163"/>
                    <a:pt x="1641147" y="163"/>
                    <a:pt x="1597959" y="163"/>
                  </a:cubicBezTo>
                  <a:cubicBezTo>
                    <a:pt x="1595763" y="163"/>
                    <a:pt x="1593201" y="163"/>
                    <a:pt x="1591005" y="163"/>
                  </a:cubicBezTo>
                  <a:cubicBezTo>
                    <a:pt x="1587711" y="163"/>
                    <a:pt x="1584783" y="1261"/>
                    <a:pt x="1584051" y="4555"/>
                  </a:cubicBezTo>
                  <a:cubicBezTo>
                    <a:pt x="1583319" y="7849"/>
                    <a:pt x="1584051" y="10411"/>
                    <a:pt x="1587711" y="11509"/>
                  </a:cubicBezTo>
                  <a:cubicBezTo>
                    <a:pt x="1591737" y="12607"/>
                    <a:pt x="1592835" y="15535"/>
                    <a:pt x="1592835" y="19195"/>
                  </a:cubicBezTo>
                  <a:cubicBezTo>
                    <a:pt x="1592835" y="49573"/>
                    <a:pt x="1592835" y="79951"/>
                    <a:pt x="1592835" y="110329"/>
                  </a:cubicBezTo>
                  <a:cubicBezTo>
                    <a:pt x="1592835" y="113623"/>
                    <a:pt x="1591737" y="115453"/>
                    <a:pt x="1588443" y="117283"/>
                  </a:cubicBezTo>
                  <a:cubicBezTo>
                    <a:pt x="1581489" y="121309"/>
                    <a:pt x="1581123" y="126433"/>
                    <a:pt x="1587711" y="129727"/>
                  </a:cubicBezTo>
                  <a:cubicBezTo>
                    <a:pt x="1592103" y="131923"/>
                    <a:pt x="1592469" y="134851"/>
                    <a:pt x="1592469" y="138511"/>
                  </a:cubicBezTo>
                  <a:cubicBezTo>
                    <a:pt x="1592469" y="167791"/>
                    <a:pt x="1592469" y="197071"/>
                    <a:pt x="1592469" y="226351"/>
                  </a:cubicBezTo>
                  <a:cubicBezTo>
                    <a:pt x="1592469" y="229645"/>
                    <a:pt x="1592103" y="232207"/>
                    <a:pt x="1588077" y="234403"/>
                  </a:cubicBezTo>
                  <a:cubicBezTo>
                    <a:pt x="1581123" y="238063"/>
                    <a:pt x="1581123" y="243187"/>
                    <a:pt x="1587711" y="246847"/>
                  </a:cubicBezTo>
                  <a:cubicBezTo>
                    <a:pt x="1591371" y="249043"/>
                    <a:pt x="1592469" y="250873"/>
                    <a:pt x="1592469" y="254533"/>
                  </a:cubicBezTo>
                  <a:cubicBezTo>
                    <a:pt x="1592469" y="284911"/>
                    <a:pt x="1592469" y="315289"/>
                    <a:pt x="1592469" y="345667"/>
                  </a:cubicBezTo>
                  <a:cubicBezTo>
                    <a:pt x="1592469" y="349327"/>
                    <a:pt x="1591737" y="351523"/>
                    <a:pt x="1587711" y="353353"/>
                  </a:cubicBezTo>
                  <a:cubicBezTo>
                    <a:pt x="1581489" y="356647"/>
                    <a:pt x="1581123" y="362503"/>
                    <a:pt x="1586979" y="365431"/>
                  </a:cubicBezTo>
                  <a:cubicBezTo>
                    <a:pt x="1591737" y="367993"/>
                    <a:pt x="1592469" y="370921"/>
                    <a:pt x="1592469" y="374947"/>
                  </a:cubicBezTo>
                  <a:cubicBezTo>
                    <a:pt x="1592469" y="403861"/>
                    <a:pt x="1592469" y="432775"/>
                    <a:pt x="1592469" y="461323"/>
                  </a:cubicBezTo>
                  <a:cubicBezTo>
                    <a:pt x="1592469" y="464983"/>
                    <a:pt x="1592103" y="467911"/>
                    <a:pt x="1587711" y="470107"/>
                  </a:cubicBezTo>
                  <a:cubicBezTo>
                    <a:pt x="1581489" y="473035"/>
                    <a:pt x="1581123" y="479257"/>
                    <a:pt x="1587345" y="482185"/>
                  </a:cubicBezTo>
                  <a:cubicBezTo>
                    <a:pt x="1592469" y="484747"/>
                    <a:pt x="1592835" y="487675"/>
                    <a:pt x="1592835" y="492067"/>
                  </a:cubicBezTo>
                  <a:cubicBezTo>
                    <a:pt x="1592835" y="521347"/>
                    <a:pt x="1592835" y="550627"/>
                    <a:pt x="1592835" y="579907"/>
                  </a:cubicBezTo>
                  <a:cubicBezTo>
                    <a:pt x="1592835" y="583933"/>
                    <a:pt x="1592835" y="587227"/>
                    <a:pt x="1587711" y="589789"/>
                  </a:cubicBezTo>
                  <a:cubicBezTo>
                    <a:pt x="1581855" y="592717"/>
                    <a:pt x="1581855" y="597109"/>
                    <a:pt x="1587711" y="600403"/>
                  </a:cubicBezTo>
                  <a:cubicBezTo>
                    <a:pt x="1591005" y="602233"/>
                    <a:pt x="1592835" y="604429"/>
                    <a:pt x="1592835" y="608455"/>
                  </a:cubicBezTo>
                  <a:cubicBezTo>
                    <a:pt x="1592835" y="638833"/>
                    <a:pt x="1592835" y="669212"/>
                    <a:pt x="1592835" y="699590"/>
                  </a:cubicBezTo>
                  <a:cubicBezTo>
                    <a:pt x="1592835" y="702884"/>
                    <a:pt x="1591737" y="704714"/>
                    <a:pt x="1588443" y="706544"/>
                  </a:cubicBezTo>
                  <a:cubicBezTo>
                    <a:pt x="1581489" y="710570"/>
                    <a:pt x="1581123" y="715694"/>
                    <a:pt x="1587711" y="718988"/>
                  </a:cubicBezTo>
                  <a:cubicBezTo>
                    <a:pt x="1592103" y="721184"/>
                    <a:pt x="1592469" y="724112"/>
                    <a:pt x="1592469" y="727772"/>
                  </a:cubicBezTo>
                  <a:cubicBezTo>
                    <a:pt x="1592469" y="770960"/>
                    <a:pt x="1592469" y="813782"/>
                    <a:pt x="1592469" y="856970"/>
                  </a:cubicBezTo>
                  <a:cubicBezTo>
                    <a:pt x="1592469" y="865388"/>
                    <a:pt x="1592103" y="865754"/>
                    <a:pt x="1583319" y="865754"/>
                  </a:cubicBezTo>
                  <a:cubicBezTo>
                    <a:pt x="1514877" y="865754"/>
                    <a:pt x="1446434" y="865754"/>
                    <a:pt x="1377992" y="865754"/>
                  </a:cubicBezTo>
                  <a:cubicBezTo>
                    <a:pt x="1368842" y="865754"/>
                    <a:pt x="1368842" y="865388"/>
                    <a:pt x="1368842" y="855872"/>
                  </a:cubicBezTo>
                  <a:cubicBezTo>
                    <a:pt x="1368842" y="841598"/>
                    <a:pt x="1368842" y="827324"/>
                    <a:pt x="1368842" y="813050"/>
                  </a:cubicBezTo>
                  <a:cubicBezTo>
                    <a:pt x="1368842" y="809390"/>
                    <a:pt x="1370306" y="805364"/>
                    <a:pt x="1366646" y="802802"/>
                  </a:cubicBezTo>
                  <a:cubicBezTo>
                    <a:pt x="1362254" y="802802"/>
                    <a:pt x="1358228" y="802436"/>
                    <a:pt x="1353836" y="802436"/>
                  </a:cubicBezTo>
                  <a:cubicBezTo>
                    <a:pt x="1311014" y="802436"/>
                    <a:pt x="1268558" y="802436"/>
                    <a:pt x="1225736" y="802436"/>
                  </a:cubicBezTo>
                  <a:cubicBezTo>
                    <a:pt x="1216220" y="802436"/>
                    <a:pt x="1216220" y="802436"/>
                    <a:pt x="1216220" y="793286"/>
                  </a:cubicBezTo>
                  <a:cubicBezTo>
                    <a:pt x="1216220" y="780842"/>
                    <a:pt x="1216220" y="768398"/>
                    <a:pt x="1216220" y="756320"/>
                  </a:cubicBezTo>
                  <a:cubicBezTo>
                    <a:pt x="1216220" y="754124"/>
                    <a:pt x="1217684" y="750830"/>
                    <a:pt x="1214390" y="749366"/>
                  </a:cubicBezTo>
                  <a:cubicBezTo>
                    <a:pt x="1212194" y="748634"/>
                    <a:pt x="1209998" y="749000"/>
                    <a:pt x="1207436" y="749732"/>
                  </a:cubicBezTo>
                  <a:cubicBezTo>
                    <a:pt x="1163516" y="757784"/>
                    <a:pt x="1119230" y="765836"/>
                    <a:pt x="1075310" y="774254"/>
                  </a:cubicBezTo>
                  <a:cubicBezTo>
                    <a:pt x="1031756" y="782306"/>
                    <a:pt x="987836" y="790724"/>
                    <a:pt x="944282" y="798776"/>
                  </a:cubicBezTo>
                  <a:cubicBezTo>
                    <a:pt x="941720" y="798410"/>
                    <a:pt x="939158" y="798410"/>
                    <a:pt x="936962" y="800606"/>
                  </a:cubicBezTo>
                  <a:cubicBezTo>
                    <a:pt x="936962" y="800606"/>
                    <a:pt x="936962" y="800606"/>
                    <a:pt x="936962" y="800606"/>
                  </a:cubicBezTo>
                  <a:cubicBezTo>
                    <a:pt x="936230" y="800240"/>
                    <a:pt x="935498" y="800606"/>
                    <a:pt x="935132" y="800972"/>
                  </a:cubicBezTo>
                  <a:cubicBezTo>
                    <a:pt x="931472" y="799874"/>
                    <a:pt x="927812" y="802436"/>
                    <a:pt x="923419" y="800606"/>
                  </a:cubicBezTo>
                  <a:cubicBezTo>
                    <a:pt x="923419" y="786332"/>
                    <a:pt x="923419" y="772424"/>
                    <a:pt x="923419" y="758150"/>
                  </a:cubicBezTo>
                  <a:cubicBezTo>
                    <a:pt x="923419" y="755222"/>
                    <a:pt x="925249" y="751562"/>
                    <a:pt x="921224" y="749366"/>
                  </a:cubicBezTo>
                  <a:cubicBezTo>
                    <a:pt x="918662" y="749732"/>
                    <a:pt x="915734" y="749732"/>
                    <a:pt x="913172" y="750098"/>
                  </a:cubicBezTo>
                  <a:cubicBezTo>
                    <a:pt x="853513" y="761078"/>
                    <a:pt x="794221" y="772058"/>
                    <a:pt x="734563" y="783038"/>
                  </a:cubicBezTo>
                  <a:cubicBezTo>
                    <a:pt x="707479" y="788162"/>
                    <a:pt x="680395" y="793286"/>
                    <a:pt x="653311" y="798410"/>
                  </a:cubicBezTo>
                  <a:cubicBezTo>
                    <a:pt x="650017" y="798044"/>
                    <a:pt x="646723" y="798044"/>
                    <a:pt x="643795" y="800240"/>
                  </a:cubicBezTo>
                  <a:cubicBezTo>
                    <a:pt x="643795" y="800240"/>
                    <a:pt x="643795" y="800240"/>
                    <a:pt x="643795" y="800240"/>
                  </a:cubicBezTo>
                  <a:cubicBezTo>
                    <a:pt x="643063" y="799874"/>
                    <a:pt x="642331" y="800240"/>
                    <a:pt x="641965" y="800606"/>
                  </a:cubicBezTo>
                  <a:cubicBezTo>
                    <a:pt x="638305" y="799508"/>
                    <a:pt x="634279" y="802070"/>
                    <a:pt x="630253" y="800240"/>
                  </a:cubicBezTo>
                  <a:cubicBezTo>
                    <a:pt x="630253" y="783038"/>
                    <a:pt x="630253" y="765836"/>
                    <a:pt x="630253" y="749000"/>
                  </a:cubicBezTo>
                  <a:cubicBezTo>
                    <a:pt x="625861" y="748268"/>
                    <a:pt x="622933" y="749000"/>
                    <a:pt x="620005" y="749732"/>
                  </a:cubicBezTo>
                  <a:cubicBezTo>
                    <a:pt x="565105" y="759980"/>
                    <a:pt x="509839" y="770228"/>
                    <a:pt x="454939" y="780476"/>
                  </a:cubicBezTo>
                  <a:cubicBezTo>
                    <a:pt x="423097" y="786332"/>
                    <a:pt x="391621" y="792554"/>
                    <a:pt x="360145" y="798410"/>
                  </a:cubicBezTo>
                  <a:cubicBezTo>
                    <a:pt x="360145" y="798410"/>
                    <a:pt x="360145" y="798410"/>
                    <a:pt x="360145" y="798410"/>
                  </a:cubicBezTo>
                  <a:cubicBezTo>
                    <a:pt x="360145" y="798410"/>
                    <a:pt x="360145" y="798410"/>
                    <a:pt x="360145" y="798410"/>
                  </a:cubicBezTo>
                  <a:cubicBezTo>
                    <a:pt x="356851" y="798044"/>
                    <a:pt x="353557" y="798410"/>
                    <a:pt x="350629" y="800240"/>
                  </a:cubicBezTo>
                  <a:cubicBezTo>
                    <a:pt x="349897" y="799874"/>
                    <a:pt x="349165" y="800240"/>
                    <a:pt x="348799" y="800606"/>
                  </a:cubicBezTo>
                  <a:cubicBezTo>
                    <a:pt x="331231" y="803168"/>
                    <a:pt x="313663" y="802436"/>
                    <a:pt x="296094" y="802436"/>
                  </a:cubicBezTo>
                  <a:cubicBezTo>
                    <a:pt x="217038" y="802436"/>
                    <a:pt x="137982" y="802436"/>
                    <a:pt x="58926" y="802436"/>
                  </a:cubicBezTo>
                  <a:cubicBezTo>
                    <a:pt x="54900" y="802436"/>
                    <a:pt x="50508" y="802802"/>
                    <a:pt x="46482" y="802802"/>
                  </a:cubicBezTo>
                  <a:lnTo>
                    <a:pt x="46482" y="802802"/>
                  </a:lnTo>
                  <a:cubicBezTo>
                    <a:pt x="42456" y="806096"/>
                    <a:pt x="44286" y="810488"/>
                    <a:pt x="44286" y="814514"/>
                  </a:cubicBezTo>
                  <a:cubicBezTo>
                    <a:pt x="44286" y="842696"/>
                    <a:pt x="44286" y="870878"/>
                    <a:pt x="44286" y="898694"/>
                  </a:cubicBezTo>
                  <a:cubicBezTo>
                    <a:pt x="44286" y="907844"/>
                    <a:pt x="43920" y="908210"/>
                    <a:pt x="34404" y="908210"/>
                  </a:cubicBezTo>
                  <a:cubicBezTo>
                    <a:pt x="23058" y="908210"/>
                    <a:pt x="11346" y="908210"/>
                    <a:pt x="0" y="908210"/>
                  </a:cubicBezTo>
                  <a:lnTo>
                    <a:pt x="0" y="1598487"/>
                  </a:lnTo>
                  <a:lnTo>
                    <a:pt x="3102221" y="1598487"/>
                  </a:lnTo>
                  <a:close/>
                  <a:moveTo>
                    <a:pt x="2760011" y="1545051"/>
                  </a:moveTo>
                  <a:cubicBezTo>
                    <a:pt x="2760011" y="1545051"/>
                    <a:pt x="2760011" y="1545051"/>
                    <a:pt x="2760011" y="1545051"/>
                  </a:cubicBezTo>
                  <a:cubicBezTo>
                    <a:pt x="2760011" y="1545051"/>
                    <a:pt x="2760011" y="1545051"/>
                    <a:pt x="2760011" y="1545051"/>
                  </a:cubicBezTo>
                  <a:cubicBezTo>
                    <a:pt x="2760011" y="1545051"/>
                    <a:pt x="2760011" y="1545051"/>
                    <a:pt x="2760011" y="1545051"/>
                  </a:cubicBezTo>
                  <a:close/>
                  <a:moveTo>
                    <a:pt x="1593567" y="868316"/>
                  </a:moveTo>
                  <a:cubicBezTo>
                    <a:pt x="1593933" y="868316"/>
                    <a:pt x="1593933" y="868316"/>
                    <a:pt x="1594299" y="868316"/>
                  </a:cubicBezTo>
                  <a:lnTo>
                    <a:pt x="1593933" y="867950"/>
                  </a:lnTo>
                  <a:lnTo>
                    <a:pt x="1593933" y="867950"/>
                  </a:lnTo>
                  <a:cubicBezTo>
                    <a:pt x="1593933" y="867950"/>
                    <a:pt x="1593933" y="867950"/>
                    <a:pt x="1593933" y="867950"/>
                  </a:cubicBezTo>
                  <a:cubicBezTo>
                    <a:pt x="1594299" y="867950"/>
                    <a:pt x="1594299" y="867950"/>
                    <a:pt x="1594665" y="867950"/>
                  </a:cubicBezTo>
                  <a:cubicBezTo>
                    <a:pt x="1594665" y="867950"/>
                    <a:pt x="1594299" y="868316"/>
                    <a:pt x="1594299" y="868316"/>
                  </a:cubicBezTo>
                  <a:cubicBezTo>
                    <a:pt x="1593933" y="868682"/>
                    <a:pt x="1593567" y="868682"/>
                    <a:pt x="1593567" y="869048"/>
                  </a:cubicBezTo>
                  <a:cubicBezTo>
                    <a:pt x="1593201" y="869048"/>
                    <a:pt x="1593567" y="868682"/>
                    <a:pt x="1593567" y="868316"/>
                  </a:cubicBezTo>
                  <a:close/>
                </a:path>
              </a:pathLst>
            </a:custGeom>
            <a:solidFill>
              <a:schemeClr val="accent2"/>
            </a:solidFill>
            <a:ln w="3651" cap="flat">
              <a:noFill/>
              <a:prstDash val="solid"/>
              <a:miter/>
            </a:ln>
          </p:spPr>
          <p:txBody>
            <a:bodyPr rtlCol="0" anchor="ctr"/>
            <a:lstStyle/>
            <a:p>
              <a:endParaRPr lang="en-US">
                <a:solidFill>
                  <a:schemeClr val="tx1">
                    <a:lumMod val="90000"/>
                    <a:lumOff val="10000"/>
                  </a:schemeClr>
                </a:solidFill>
              </a:endParaRPr>
            </a:p>
          </p:txBody>
        </p:sp>
      </p:grpSp>
      <p:sp>
        <p:nvSpPr>
          <p:cNvPr id="160" name="자유형: 도형 52">
            <a:extLst>
              <a:ext uri="{FF2B5EF4-FFF2-40B4-BE49-F238E27FC236}">
                <a16:creationId xmlns:a16="http://schemas.microsoft.com/office/drawing/2014/main" id="{A316AB38-5651-4E06-B401-B19D2D6FB1DC}"/>
              </a:ext>
            </a:extLst>
          </p:cNvPr>
          <p:cNvSpPr/>
          <p:nvPr/>
        </p:nvSpPr>
        <p:spPr>
          <a:xfrm>
            <a:off x="3398792" y="1963633"/>
            <a:ext cx="2708679" cy="856645"/>
          </a:xfrm>
          <a:custGeom>
            <a:avLst/>
            <a:gdLst>
              <a:gd name="connsiteX0" fmla="*/ 160109 w 3195788"/>
              <a:gd name="connsiteY0" fmla="*/ 0 h 1160647"/>
              <a:gd name="connsiteX1" fmla="*/ 162135 w 3195788"/>
              <a:gd name="connsiteY1" fmla="*/ 246443 h 1160647"/>
              <a:gd name="connsiteX2" fmla="*/ 200642 w 3195788"/>
              <a:gd name="connsiteY2" fmla="*/ 326429 h 1160647"/>
              <a:gd name="connsiteX3" fmla="*/ 202669 w 3195788"/>
              <a:gd name="connsiteY3" fmla="*/ 326429 h 1160647"/>
              <a:gd name="connsiteX4" fmla="*/ 216856 w 3195788"/>
              <a:gd name="connsiteY4" fmla="*/ 326429 h 1160647"/>
              <a:gd name="connsiteX5" fmla="*/ 216856 w 3195788"/>
              <a:gd name="connsiteY5" fmla="*/ 350208 h 1160647"/>
              <a:gd name="connsiteX6" fmla="*/ 217363 w 3195788"/>
              <a:gd name="connsiteY6" fmla="*/ 351019 h 1160647"/>
              <a:gd name="connsiteX7" fmla="*/ 220909 w 3195788"/>
              <a:gd name="connsiteY7" fmla="*/ 356694 h 1160647"/>
              <a:gd name="connsiteX8" fmla="*/ 220909 w 3195788"/>
              <a:gd name="connsiteY8" fmla="*/ 471268 h 1160647"/>
              <a:gd name="connsiteX9" fmla="*/ 223189 w 3195788"/>
              <a:gd name="connsiteY9" fmla="*/ 471268 h 1160647"/>
              <a:gd name="connsiteX10" fmla="*/ 239150 w 3195788"/>
              <a:gd name="connsiteY10" fmla="*/ 471268 h 1160647"/>
              <a:gd name="connsiteX11" fmla="*/ 239150 w 3195788"/>
              <a:gd name="connsiteY11" fmla="*/ 611783 h 1160647"/>
              <a:gd name="connsiteX12" fmla="*/ 240670 w 3195788"/>
              <a:gd name="connsiteY12" fmla="*/ 611513 h 1160647"/>
              <a:gd name="connsiteX13" fmla="*/ 251310 w 3195788"/>
              <a:gd name="connsiteY13" fmla="*/ 609622 h 1160647"/>
              <a:gd name="connsiteX14" fmla="*/ 249283 w 3195788"/>
              <a:gd name="connsiteY14" fmla="*/ 698254 h 1160647"/>
              <a:gd name="connsiteX15" fmla="*/ 250803 w 3195788"/>
              <a:gd name="connsiteY15" fmla="*/ 698525 h 1160647"/>
              <a:gd name="connsiteX16" fmla="*/ 261443 w 3195788"/>
              <a:gd name="connsiteY16" fmla="*/ 700416 h 1160647"/>
              <a:gd name="connsiteX17" fmla="*/ 261696 w 3195788"/>
              <a:gd name="connsiteY17" fmla="*/ 701227 h 1160647"/>
              <a:gd name="connsiteX18" fmla="*/ 263470 w 3195788"/>
              <a:gd name="connsiteY18" fmla="*/ 706902 h 1160647"/>
              <a:gd name="connsiteX19" fmla="*/ 264230 w 3195788"/>
              <a:gd name="connsiteY19" fmla="*/ 704470 h 1160647"/>
              <a:gd name="connsiteX20" fmla="*/ 269550 w 3195788"/>
              <a:gd name="connsiteY20" fmla="*/ 687446 h 1160647"/>
              <a:gd name="connsiteX21" fmla="*/ 271323 w 3195788"/>
              <a:gd name="connsiteY21" fmla="*/ 687446 h 1160647"/>
              <a:gd name="connsiteX22" fmla="*/ 283737 w 3195788"/>
              <a:gd name="connsiteY22" fmla="*/ 687446 h 1160647"/>
              <a:gd name="connsiteX23" fmla="*/ 283737 w 3195788"/>
              <a:gd name="connsiteY23" fmla="*/ 719872 h 1160647"/>
              <a:gd name="connsiteX24" fmla="*/ 284750 w 3195788"/>
              <a:gd name="connsiteY24" fmla="*/ 720413 h 1160647"/>
              <a:gd name="connsiteX25" fmla="*/ 291844 w 3195788"/>
              <a:gd name="connsiteY25" fmla="*/ 724196 h 1160647"/>
              <a:gd name="connsiteX26" fmla="*/ 291844 w 3195788"/>
              <a:gd name="connsiteY26" fmla="*/ 725547 h 1160647"/>
              <a:gd name="connsiteX27" fmla="*/ 291844 w 3195788"/>
              <a:gd name="connsiteY27" fmla="*/ 735005 h 1160647"/>
              <a:gd name="connsiteX28" fmla="*/ 336431 w 3195788"/>
              <a:gd name="connsiteY28" fmla="*/ 735005 h 1160647"/>
              <a:gd name="connsiteX29" fmla="*/ 336431 w 3195788"/>
              <a:gd name="connsiteY29" fmla="*/ 736086 h 1160647"/>
              <a:gd name="connsiteX30" fmla="*/ 336431 w 3195788"/>
              <a:gd name="connsiteY30" fmla="*/ 743652 h 1160647"/>
              <a:gd name="connsiteX31" fmla="*/ 338457 w 3195788"/>
              <a:gd name="connsiteY31" fmla="*/ 743652 h 1160647"/>
              <a:gd name="connsiteX32" fmla="*/ 352644 w 3195788"/>
              <a:gd name="connsiteY32" fmla="*/ 743652 h 1160647"/>
              <a:gd name="connsiteX33" fmla="*/ 352644 w 3195788"/>
              <a:gd name="connsiteY33" fmla="*/ 713387 h 1160647"/>
              <a:gd name="connsiteX34" fmla="*/ 397231 w 3195788"/>
              <a:gd name="connsiteY34" fmla="*/ 713387 h 1160647"/>
              <a:gd name="connsiteX35" fmla="*/ 397231 w 3195788"/>
              <a:gd name="connsiteY35" fmla="*/ 712036 h 1160647"/>
              <a:gd name="connsiteX36" fmla="*/ 397231 w 3195788"/>
              <a:gd name="connsiteY36" fmla="*/ 702578 h 1160647"/>
              <a:gd name="connsiteX37" fmla="*/ 398245 w 3195788"/>
              <a:gd name="connsiteY37" fmla="*/ 702578 h 1160647"/>
              <a:gd name="connsiteX38" fmla="*/ 405338 w 3195788"/>
              <a:gd name="connsiteY38" fmla="*/ 702578 h 1160647"/>
              <a:gd name="connsiteX39" fmla="*/ 405338 w 3195788"/>
              <a:gd name="connsiteY39" fmla="*/ 700687 h 1160647"/>
              <a:gd name="connsiteX40" fmla="*/ 405338 w 3195788"/>
              <a:gd name="connsiteY40" fmla="*/ 687446 h 1160647"/>
              <a:gd name="connsiteX41" fmla="*/ 406098 w 3195788"/>
              <a:gd name="connsiteY41" fmla="*/ 687446 h 1160647"/>
              <a:gd name="connsiteX42" fmla="*/ 411418 w 3195788"/>
              <a:gd name="connsiteY42" fmla="*/ 687446 h 1160647"/>
              <a:gd name="connsiteX43" fmla="*/ 411418 w 3195788"/>
              <a:gd name="connsiteY43" fmla="*/ 686365 h 1160647"/>
              <a:gd name="connsiteX44" fmla="*/ 411418 w 3195788"/>
              <a:gd name="connsiteY44" fmla="*/ 678798 h 1160647"/>
              <a:gd name="connsiteX45" fmla="*/ 413445 w 3195788"/>
              <a:gd name="connsiteY45" fmla="*/ 678798 h 1160647"/>
              <a:gd name="connsiteX46" fmla="*/ 427632 w 3195788"/>
              <a:gd name="connsiteY46" fmla="*/ 678798 h 1160647"/>
              <a:gd name="connsiteX47" fmla="*/ 427632 w 3195788"/>
              <a:gd name="connsiteY47" fmla="*/ 679879 h 1160647"/>
              <a:gd name="connsiteX48" fmla="*/ 427632 w 3195788"/>
              <a:gd name="connsiteY48" fmla="*/ 687446 h 1160647"/>
              <a:gd name="connsiteX49" fmla="*/ 449925 w 3195788"/>
              <a:gd name="connsiteY49" fmla="*/ 687446 h 1160647"/>
              <a:gd name="connsiteX50" fmla="*/ 449925 w 3195788"/>
              <a:gd name="connsiteY50" fmla="*/ 685554 h 1160647"/>
              <a:gd name="connsiteX51" fmla="*/ 449925 w 3195788"/>
              <a:gd name="connsiteY51" fmla="*/ 672313 h 1160647"/>
              <a:gd name="connsiteX52" fmla="*/ 451699 w 3195788"/>
              <a:gd name="connsiteY52" fmla="*/ 672313 h 1160647"/>
              <a:gd name="connsiteX53" fmla="*/ 464112 w 3195788"/>
              <a:gd name="connsiteY53" fmla="*/ 672313 h 1160647"/>
              <a:gd name="connsiteX54" fmla="*/ 464112 w 3195788"/>
              <a:gd name="connsiteY54" fmla="*/ 696093 h 1160647"/>
              <a:gd name="connsiteX55" fmla="*/ 465126 w 3195788"/>
              <a:gd name="connsiteY55" fmla="*/ 696093 h 1160647"/>
              <a:gd name="connsiteX56" fmla="*/ 472219 w 3195788"/>
              <a:gd name="connsiteY56" fmla="*/ 696093 h 1160647"/>
              <a:gd name="connsiteX57" fmla="*/ 472219 w 3195788"/>
              <a:gd name="connsiteY57" fmla="*/ 695012 h 1160647"/>
              <a:gd name="connsiteX58" fmla="*/ 472219 w 3195788"/>
              <a:gd name="connsiteY58" fmla="*/ 687446 h 1160647"/>
              <a:gd name="connsiteX59" fmla="*/ 473992 w 3195788"/>
              <a:gd name="connsiteY59" fmla="*/ 687446 h 1160647"/>
              <a:gd name="connsiteX60" fmla="*/ 486406 w 3195788"/>
              <a:gd name="connsiteY60" fmla="*/ 687446 h 1160647"/>
              <a:gd name="connsiteX61" fmla="*/ 486406 w 3195788"/>
              <a:gd name="connsiteY61" fmla="*/ 713387 h 1160647"/>
              <a:gd name="connsiteX62" fmla="*/ 488433 w 3195788"/>
              <a:gd name="connsiteY62" fmla="*/ 713387 h 1160647"/>
              <a:gd name="connsiteX63" fmla="*/ 502619 w 3195788"/>
              <a:gd name="connsiteY63" fmla="*/ 713387 h 1160647"/>
              <a:gd name="connsiteX64" fmla="*/ 502619 w 3195788"/>
              <a:gd name="connsiteY64" fmla="*/ 715008 h 1160647"/>
              <a:gd name="connsiteX65" fmla="*/ 502619 w 3195788"/>
              <a:gd name="connsiteY65" fmla="*/ 726358 h 1160647"/>
              <a:gd name="connsiteX66" fmla="*/ 503379 w 3195788"/>
              <a:gd name="connsiteY66" fmla="*/ 726358 h 1160647"/>
              <a:gd name="connsiteX67" fmla="*/ 508700 w 3195788"/>
              <a:gd name="connsiteY67" fmla="*/ 726358 h 1160647"/>
              <a:gd name="connsiteX68" fmla="*/ 508700 w 3195788"/>
              <a:gd name="connsiteY68" fmla="*/ 725547 h 1160647"/>
              <a:gd name="connsiteX69" fmla="*/ 508700 w 3195788"/>
              <a:gd name="connsiteY69" fmla="*/ 719872 h 1160647"/>
              <a:gd name="connsiteX70" fmla="*/ 539100 w 3195788"/>
              <a:gd name="connsiteY70" fmla="*/ 719872 h 1160647"/>
              <a:gd name="connsiteX71" fmla="*/ 539100 w 3195788"/>
              <a:gd name="connsiteY71" fmla="*/ 743652 h 1160647"/>
              <a:gd name="connsiteX72" fmla="*/ 540113 w 3195788"/>
              <a:gd name="connsiteY72" fmla="*/ 743652 h 1160647"/>
              <a:gd name="connsiteX73" fmla="*/ 547207 w 3195788"/>
              <a:gd name="connsiteY73" fmla="*/ 743652 h 1160647"/>
              <a:gd name="connsiteX74" fmla="*/ 547207 w 3195788"/>
              <a:gd name="connsiteY74" fmla="*/ 744733 h 1160647"/>
              <a:gd name="connsiteX75" fmla="*/ 547207 w 3195788"/>
              <a:gd name="connsiteY75" fmla="*/ 752299 h 1160647"/>
              <a:gd name="connsiteX76" fmla="*/ 547967 w 3195788"/>
              <a:gd name="connsiteY76" fmla="*/ 752299 h 1160647"/>
              <a:gd name="connsiteX77" fmla="*/ 553287 w 3195788"/>
              <a:gd name="connsiteY77" fmla="*/ 752299 h 1160647"/>
              <a:gd name="connsiteX78" fmla="*/ 553287 w 3195788"/>
              <a:gd name="connsiteY78" fmla="*/ 750137 h 1160647"/>
              <a:gd name="connsiteX79" fmla="*/ 553287 w 3195788"/>
              <a:gd name="connsiteY79" fmla="*/ 735005 h 1160647"/>
              <a:gd name="connsiteX80" fmla="*/ 554300 w 3195788"/>
              <a:gd name="connsiteY80" fmla="*/ 735005 h 1160647"/>
              <a:gd name="connsiteX81" fmla="*/ 561394 w 3195788"/>
              <a:gd name="connsiteY81" fmla="*/ 735005 h 1160647"/>
              <a:gd name="connsiteX82" fmla="*/ 561394 w 3195788"/>
              <a:gd name="connsiteY82" fmla="*/ 736086 h 1160647"/>
              <a:gd name="connsiteX83" fmla="*/ 561394 w 3195788"/>
              <a:gd name="connsiteY83" fmla="*/ 743652 h 1160647"/>
              <a:gd name="connsiteX84" fmla="*/ 566714 w 3195788"/>
              <a:gd name="connsiteY84" fmla="*/ 741659 h 1160647"/>
              <a:gd name="connsiteX85" fmla="*/ 567474 w 3195788"/>
              <a:gd name="connsiteY85" fmla="*/ 740679 h 1160647"/>
              <a:gd name="connsiteX86" fmla="*/ 567474 w 3195788"/>
              <a:gd name="connsiteY86" fmla="*/ 735005 h 1160647"/>
              <a:gd name="connsiteX87" fmla="*/ 605981 w 3195788"/>
              <a:gd name="connsiteY87" fmla="*/ 735005 h 1160647"/>
              <a:gd name="connsiteX88" fmla="*/ 605981 w 3195788"/>
              <a:gd name="connsiteY88" fmla="*/ 758784 h 1160647"/>
              <a:gd name="connsiteX89" fmla="*/ 608007 w 3195788"/>
              <a:gd name="connsiteY89" fmla="*/ 758784 h 1160647"/>
              <a:gd name="connsiteX90" fmla="*/ 622194 w 3195788"/>
              <a:gd name="connsiteY90" fmla="*/ 758784 h 1160647"/>
              <a:gd name="connsiteX91" fmla="*/ 622194 w 3195788"/>
              <a:gd name="connsiteY91" fmla="*/ 759865 h 1160647"/>
              <a:gd name="connsiteX92" fmla="*/ 622194 w 3195788"/>
              <a:gd name="connsiteY92" fmla="*/ 767431 h 1160647"/>
              <a:gd name="connsiteX93" fmla="*/ 623968 w 3195788"/>
              <a:gd name="connsiteY93" fmla="*/ 767431 h 1160647"/>
              <a:gd name="connsiteX94" fmla="*/ 636381 w 3195788"/>
              <a:gd name="connsiteY94" fmla="*/ 767431 h 1160647"/>
              <a:gd name="connsiteX95" fmla="*/ 636381 w 3195788"/>
              <a:gd name="connsiteY95" fmla="*/ 743652 h 1160647"/>
              <a:gd name="connsiteX96" fmla="*/ 637394 w 3195788"/>
              <a:gd name="connsiteY96" fmla="*/ 743652 h 1160647"/>
              <a:gd name="connsiteX97" fmla="*/ 644488 w 3195788"/>
              <a:gd name="connsiteY97" fmla="*/ 743652 h 1160647"/>
              <a:gd name="connsiteX98" fmla="*/ 644488 w 3195788"/>
              <a:gd name="connsiteY98" fmla="*/ 711225 h 1160647"/>
              <a:gd name="connsiteX99" fmla="*/ 645501 w 3195788"/>
              <a:gd name="connsiteY99" fmla="*/ 711225 h 1160647"/>
              <a:gd name="connsiteX100" fmla="*/ 652595 w 3195788"/>
              <a:gd name="connsiteY100" fmla="*/ 711225 h 1160647"/>
              <a:gd name="connsiteX101" fmla="*/ 652595 w 3195788"/>
              <a:gd name="connsiteY101" fmla="*/ 709334 h 1160647"/>
              <a:gd name="connsiteX102" fmla="*/ 652595 w 3195788"/>
              <a:gd name="connsiteY102" fmla="*/ 696093 h 1160647"/>
              <a:gd name="connsiteX103" fmla="*/ 651328 w 3195788"/>
              <a:gd name="connsiteY103" fmla="*/ 694471 h 1160647"/>
              <a:gd name="connsiteX104" fmla="*/ 656648 w 3195788"/>
              <a:gd name="connsiteY104" fmla="*/ 683122 h 1160647"/>
              <a:gd name="connsiteX105" fmla="*/ 664755 w 3195788"/>
              <a:gd name="connsiteY105" fmla="*/ 711225 h 1160647"/>
              <a:gd name="connsiteX106" fmla="*/ 665515 w 3195788"/>
              <a:gd name="connsiteY106" fmla="*/ 711225 h 1160647"/>
              <a:gd name="connsiteX107" fmla="*/ 670835 w 3195788"/>
              <a:gd name="connsiteY107" fmla="*/ 711225 h 1160647"/>
              <a:gd name="connsiteX108" fmla="*/ 670835 w 3195788"/>
              <a:gd name="connsiteY108" fmla="*/ 605298 h 1160647"/>
              <a:gd name="connsiteX109" fmla="*/ 672355 w 3195788"/>
              <a:gd name="connsiteY109" fmla="*/ 605298 h 1160647"/>
              <a:gd name="connsiteX110" fmla="*/ 682995 w 3195788"/>
              <a:gd name="connsiteY110" fmla="*/ 605298 h 1160647"/>
              <a:gd name="connsiteX111" fmla="*/ 682995 w 3195788"/>
              <a:gd name="connsiteY111" fmla="*/ 557739 h 1160647"/>
              <a:gd name="connsiteX112" fmla="*/ 709342 w 3195788"/>
              <a:gd name="connsiteY112" fmla="*/ 557739 h 1160647"/>
              <a:gd name="connsiteX113" fmla="*/ 709342 w 3195788"/>
              <a:gd name="connsiteY113" fmla="*/ 536121 h 1160647"/>
              <a:gd name="connsiteX114" fmla="*/ 743796 w 3195788"/>
              <a:gd name="connsiteY114" fmla="*/ 536121 h 1160647"/>
              <a:gd name="connsiteX115" fmla="*/ 743796 w 3195788"/>
              <a:gd name="connsiteY115" fmla="*/ 538553 h 1160647"/>
              <a:gd name="connsiteX116" fmla="*/ 743796 w 3195788"/>
              <a:gd name="connsiteY116" fmla="*/ 555577 h 1160647"/>
              <a:gd name="connsiteX117" fmla="*/ 746076 w 3195788"/>
              <a:gd name="connsiteY117" fmla="*/ 555577 h 1160647"/>
              <a:gd name="connsiteX118" fmla="*/ 762036 w 3195788"/>
              <a:gd name="connsiteY118" fmla="*/ 555577 h 1160647"/>
              <a:gd name="connsiteX119" fmla="*/ 762036 w 3195788"/>
              <a:gd name="connsiteY119" fmla="*/ 603136 h 1160647"/>
              <a:gd name="connsiteX120" fmla="*/ 763049 w 3195788"/>
              <a:gd name="connsiteY120" fmla="*/ 603136 h 1160647"/>
              <a:gd name="connsiteX121" fmla="*/ 770143 w 3195788"/>
              <a:gd name="connsiteY121" fmla="*/ 603136 h 1160647"/>
              <a:gd name="connsiteX122" fmla="*/ 784330 w 3195788"/>
              <a:gd name="connsiteY122" fmla="*/ 607460 h 1160647"/>
              <a:gd name="connsiteX123" fmla="*/ 784330 w 3195788"/>
              <a:gd name="connsiteY123" fmla="*/ 646372 h 1160647"/>
              <a:gd name="connsiteX124" fmla="*/ 785343 w 3195788"/>
              <a:gd name="connsiteY124" fmla="*/ 646372 h 1160647"/>
              <a:gd name="connsiteX125" fmla="*/ 792436 w 3195788"/>
              <a:gd name="connsiteY125" fmla="*/ 646372 h 1160647"/>
              <a:gd name="connsiteX126" fmla="*/ 792436 w 3195788"/>
              <a:gd name="connsiteY126" fmla="*/ 647993 h 1160647"/>
              <a:gd name="connsiteX127" fmla="*/ 792436 w 3195788"/>
              <a:gd name="connsiteY127" fmla="*/ 659342 h 1160647"/>
              <a:gd name="connsiteX128" fmla="*/ 794463 w 3195788"/>
              <a:gd name="connsiteY128" fmla="*/ 659342 h 1160647"/>
              <a:gd name="connsiteX129" fmla="*/ 808650 w 3195788"/>
              <a:gd name="connsiteY129" fmla="*/ 659342 h 1160647"/>
              <a:gd name="connsiteX130" fmla="*/ 814730 w 3195788"/>
              <a:gd name="connsiteY130" fmla="*/ 665828 h 1160647"/>
              <a:gd name="connsiteX131" fmla="*/ 814730 w 3195788"/>
              <a:gd name="connsiteY131" fmla="*/ 687446 h 1160647"/>
              <a:gd name="connsiteX132" fmla="*/ 817010 w 3195788"/>
              <a:gd name="connsiteY132" fmla="*/ 687446 h 1160647"/>
              <a:gd name="connsiteX133" fmla="*/ 832970 w 3195788"/>
              <a:gd name="connsiteY133" fmla="*/ 687446 h 1160647"/>
              <a:gd name="connsiteX134" fmla="*/ 832970 w 3195788"/>
              <a:gd name="connsiteY134" fmla="*/ 688526 h 1160647"/>
              <a:gd name="connsiteX135" fmla="*/ 832970 w 3195788"/>
              <a:gd name="connsiteY135" fmla="*/ 696093 h 1160647"/>
              <a:gd name="connsiteX136" fmla="*/ 834237 w 3195788"/>
              <a:gd name="connsiteY136" fmla="*/ 696093 h 1160647"/>
              <a:gd name="connsiteX137" fmla="*/ 843104 w 3195788"/>
              <a:gd name="connsiteY137" fmla="*/ 696093 h 1160647"/>
              <a:gd name="connsiteX138" fmla="*/ 843104 w 3195788"/>
              <a:gd name="connsiteY138" fmla="*/ 698254 h 1160647"/>
              <a:gd name="connsiteX139" fmla="*/ 843104 w 3195788"/>
              <a:gd name="connsiteY139" fmla="*/ 713387 h 1160647"/>
              <a:gd name="connsiteX140" fmla="*/ 847157 w 3195788"/>
              <a:gd name="connsiteY140" fmla="*/ 711495 h 1160647"/>
              <a:gd name="connsiteX141" fmla="*/ 847157 w 3195788"/>
              <a:gd name="connsiteY141" fmla="*/ 698254 h 1160647"/>
              <a:gd name="connsiteX142" fmla="*/ 848170 w 3195788"/>
              <a:gd name="connsiteY142" fmla="*/ 698254 h 1160647"/>
              <a:gd name="connsiteX143" fmla="*/ 855264 w 3195788"/>
              <a:gd name="connsiteY143" fmla="*/ 698254 h 1160647"/>
              <a:gd name="connsiteX144" fmla="*/ 855264 w 3195788"/>
              <a:gd name="connsiteY144" fmla="*/ 699876 h 1160647"/>
              <a:gd name="connsiteX145" fmla="*/ 855264 w 3195788"/>
              <a:gd name="connsiteY145" fmla="*/ 711225 h 1160647"/>
              <a:gd name="connsiteX146" fmla="*/ 856024 w 3195788"/>
              <a:gd name="connsiteY146" fmla="*/ 711225 h 1160647"/>
              <a:gd name="connsiteX147" fmla="*/ 861344 w 3195788"/>
              <a:gd name="connsiteY147" fmla="*/ 711225 h 1160647"/>
              <a:gd name="connsiteX148" fmla="*/ 909984 w 3195788"/>
              <a:gd name="connsiteY148" fmla="*/ 706902 h 1160647"/>
              <a:gd name="connsiteX149" fmla="*/ 909984 w 3195788"/>
              <a:gd name="connsiteY149" fmla="*/ 708253 h 1160647"/>
              <a:gd name="connsiteX150" fmla="*/ 909984 w 3195788"/>
              <a:gd name="connsiteY150" fmla="*/ 717710 h 1160647"/>
              <a:gd name="connsiteX151" fmla="*/ 910744 w 3195788"/>
              <a:gd name="connsiteY151" fmla="*/ 717710 h 1160647"/>
              <a:gd name="connsiteX152" fmla="*/ 916065 w 3195788"/>
              <a:gd name="connsiteY152" fmla="*/ 717710 h 1160647"/>
              <a:gd name="connsiteX153" fmla="*/ 916065 w 3195788"/>
              <a:gd name="connsiteY153" fmla="*/ 719872 h 1160647"/>
              <a:gd name="connsiteX154" fmla="*/ 916065 w 3195788"/>
              <a:gd name="connsiteY154" fmla="*/ 735005 h 1160647"/>
              <a:gd name="connsiteX155" fmla="*/ 918091 w 3195788"/>
              <a:gd name="connsiteY155" fmla="*/ 733654 h 1160647"/>
              <a:gd name="connsiteX156" fmla="*/ 932278 w 3195788"/>
              <a:gd name="connsiteY156" fmla="*/ 724196 h 1160647"/>
              <a:gd name="connsiteX157" fmla="*/ 938358 w 3195788"/>
              <a:gd name="connsiteY157" fmla="*/ 683122 h 1160647"/>
              <a:gd name="connsiteX158" fmla="*/ 939118 w 3195788"/>
              <a:gd name="connsiteY158" fmla="*/ 682852 h 1160647"/>
              <a:gd name="connsiteX159" fmla="*/ 944438 w 3195788"/>
              <a:gd name="connsiteY159" fmla="*/ 680960 h 1160647"/>
              <a:gd name="connsiteX160" fmla="*/ 946465 w 3195788"/>
              <a:gd name="connsiteY160" fmla="*/ 611783 h 1160647"/>
              <a:gd name="connsiteX161" fmla="*/ 948492 w 3195788"/>
              <a:gd name="connsiteY161" fmla="*/ 680960 h 1160647"/>
              <a:gd name="connsiteX162" fmla="*/ 949252 w 3195788"/>
              <a:gd name="connsiteY162" fmla="*/ 681230 h 1160647"/>
              <a:gd name="connsiteX163" fmla="*/ 954572 w 3195788"/>
              <a:gd name="connsiteY163" fmla="*/ 683122 h 1160647"/>
              <a:gd name="connsiteX164" fmla="*/ 954572 w 3195788"/>
              <a:gd name="connsiteY164" fmla="*/ 596651 h 1160647"/>
              <a:gd name="connsiteX165" fmla="*/ 958625 w 3195788"/>
              <a:gd name="connsiteY165" fmla="*/ 564224 h 1160647"/>
              <a:gd name="connsiteX166" fmla="*/ 997132 w 3195788"/>
              <a:gd name="connsiteY166" fmla="*/ 564224 h 1160647"/>
              <a:gd name="connsiteX167" fmla="*/ 997132 w 3195788"/>
              <a:gd name="connsiteY167" fmla="*/ 596651 h 1160647"/>
              <a:gd name="connsiteX168" fmla="*/ 997892 w 3195788"/>
              <a:gd name="connsiteY168" fmla="*/ 596651 h 1160647"/>
              <a:gd name="connsiteX169" fmla="*/ 1003212 w 3195788"/>
              <a:gd name="connsiteY169" fmla="*/ 596651 h 1160647"/>
              <a:gd name="connsiteX170" fmla="*/ 1003212 w 3195788"/>
              <a:gd name="connsiteY170" fmla="*/ 514503 h 1160647"/>
              <a:gd name="connsiteX171" fmla="*/ 1004986 w 3195788"/>
              <a:gd name="connsiteY171" fmla="*/ 514503 h 1160647"/>
              <a:gd name="connsiteX172" fmla="*/ 1017399 w 3195788"/>
              <a:gd name="connsiteY172" fmla="*/ 514503 h 1160647"/>
              <a:gd name="connsiteX173" fmla="*/ 1017399 w 3195788"/>
              <a:gd name="connsiteY173" fmla="*/ 512612 h 1160647"/>
              <a:gd name="connsiteX174" fmla="*/ 1017399 w 3195788"/>
              <a:gd name="connsiteY174" fmla="*/ 499371 h 1160647"/>
              <a:gd name="connsiteX175" fmla="*/ 1039693 w 3195788"/>
              <a:gd name="connsiteY175" fmla="*/ 499371 h 1160647"/>
              <a:gd name="connsiteX176" fmla="*/ 1039693 w 3195788"/>
              <a:gd name="connsiteY176" fmla="*/ 498290 h 1160647"/>
              <a:gd name="connsiteX177" fmla="*/ 1039693 w 3195788"/>
              <a:gd name="connsiteY177" fmla="*/ 490724 h 1160647"/>
              <a:gd name="connsiteX178" fmla="*/ 1041466 w 3195788"/>
              <a:gd name="connsiteY178" fmla="*/ 490724 h 1160647"/>
              <a:gd name="connsiteX179" fmla="*/ 1053880 w 3195788"/>
              <a:gd name="connsiteY179" fmla="*/ 490724 h 1160647"/>
              <a:gd name="connsiteX180" fmla="*/ 1053880 w 3195788"/>
              <a:gd name="connsiteY180" fmla="*/ 491805 h 1160647"/>
              <a:gd name="connsiteX181" fmla="*/ 1053880 w 3195788"/>
              <a:gd name="connsiteY181" fmla="*/ 499371 h 1160647"/>
              <a:gd name="connsiteX182" fmla="*/ 1054640 w 3195788"/>
              <a:gd name="connsiteY182" fmla="*/ 499371 h 1160647"/>
              <a:gd name="connsiteX183" fmla="*/ 1059960 w 3195788"/>
              <a:gd name="connsiteY183" fmla="*/ 499371 h 1160647"/>
              <a:gd name="connsiteX184" fmla="*/ 1070093 w 3195788"/>
              <a:gd name="connsiteY184" fmla="*/ 495047 h 1160647"/>
              <a:gd name="connsiteX185" fmla="*/ 1074146 w 3195788"/>
              <a:gd name="connsiteY185" fmla="*/ 498290 h 1160647"/>
              <a:gd name="connsiteX186" fmla="*/ 1074146 w 3195788"/>
              <a:gd name="connsiteY186" fmla="*/ 490724 h 1160647"/>
              <a:gd name="connsiteX187" fmla="*/ 1076426 w 3195788"/>
              <a:gd name="connsiteY187" fmla="*/ 490724 h 1160647"/>
              <a:gd name="connsiteX188" fmla="*/ 1092387 w 3195788"/>
              <a:gd name="connsiteY188" fmla="*/ 490724 h 1160647"/>
              <a:gd name="connsiteX189" fmla="*/ 1092387 w 3195788"/>
              <a:gd name="connsiteY189" fmla="*/ 491805 h 1160647"/>
              <a:gd name="connsiteX190" fmla="*/ 1092387 w 3195788"/>
              <a:gd name="connsiteY190" fmla="*/ 499371 h 1160647"/>
              <a:gd name="connsiteX191" fmla="*/ 1122787 w 3195788"/>
              <a:gd name="connsiteY191" fmla="*/ 499371 h 1160647"/>
              <a:gd name="connsiteX192" fmla="*/ 1122787 w 3195788"/>
              <a:gd name="connsiteY192" fmla="*/ 500992 h 1160647"/>
              <a:gd name="connsiteX193" fmla="*/ 1122787 w 3195788"/>
              <a:gd name="connsiteY193" fmla="*/ 512342 h 1160647"/>
              <a:gd name="connsiteX194" fmla="*/ 1149134 w 3195788"/>
              <a:gd name="connsiteY194" fmla="*/ 512342 h 1160647"/>
              <a:gd name="connsiteX195" fmla="*/ 1149134 w 3195788"/>
              <a:gd name="connsiteY195" fmla="*/ 542606 h 1160647"/>
              <a:gd name="connsiteX196" fmla="*/ 1149894 w 3195788"/>
              <a:gd name="connsiteY196" fmla="*/ 542606 h 1160647"/>
              <a:gd name="connsiteX197" fmla="*/ 1155214 w 3195788"/>
              <a:gd name="connsiteY197" fmla="*/ 542606 h 1160647"/>
              <a:gd name="connsiteX198" fmla="*/ 1155214 w 3195788"/>
              <a:gd name="connsiteY198" fmla="*/ 543687 h 1160647"/>
              <a:gd name="connsiteX199" fmla="*/ 1155214 w 3195788"/>
              <a:gd name="connsiteY199" fmla="*/ 551254 h 1160647"/>
              <a:gd name="connsiteX200" fmla="*/ 1159268 w 3195788"/>
              <a:gd name="connsiteY200" fmla="*/ 581518 h 1160647"/>
              <a:gd name="connsiteX201" fmla="*/ 1160028 w 3195788"/>
              <a:gd name="connsiteY201" fmla="*/ 581518 h 1160647"/>
              <a:gd name="connsiteX202" fmla="*/ 1165348 w 3195788"/>
              <a:gd name="connsiteY202" fmla="*/ 581518 h 1160647"/>
              <a:gd name="connsiteX203" fmla="*/ 1165348 w 3195788"/>
              <a:gd name="connsiteY203" fmla="*/ 582329 h 1160647"/>
              <a:gd name="connsiteX204" fmla="*/ 1165348 w 3195788"/>
              <a:gd name="connsiteY204" fmla="*/ 588004 h 1160647"/>
              <a:gd name="connsiteX205" fmla="*/ 1166361 w 3195788"/>
              <a:gd name="connsiteY205" fmla="*/ 588004 h 1160647"/>
              <a:gd name="connsiteX206" fmla="*/ 1173454 w 3195788"/>
              <a:gd name="connsiteY206" fmla="*/ 588004 h 1160647"/>
              <a:gd name="connsiteX207" fmla="*/ 1173454 w 3195788"/>
              <a:gd name="connsiteY207" fmla="*/ 618269 h 1160647"/>
              <a:gd name="connsiteX208" fmla="*/ 1175481 w 3195788"/>
              <a:gd name="connsiteY208" fmla="*/ 618269 h 1160647"/>
              <a:gd name="connsiteX209" fmla="*/ 1189668 w 3195788"/>
              <a:gd name="connsiteY209" fmla="*/ 618269 h 1160647"/>
              <a:gd name="connsiteX210" fmla="*/ 1189668 w 3195788"/>
              <a:gd name="connsiteY210" fmla="*/ 642048 h 1160647"/>
              <a:gd name="connsiteX211" fmla="*/ 1191695 w 3195788"/>
              <a:gd name="connsiteY211" fmla="*/ 643669 h 1160647"/>
              <a:gd name="connsiteX212" fmla="*/ 1191695 w 3195788"/>
              <a:gd name="connsiteY212" fmla="*/ 655019 h 1160647"/>
              <a:gd name="connsiteX213" fmla="*/ 1192455 w 3195788"/>
              <a:gd name="connsiteY213" fmla="*/ 655019 h 1160647"/>
              <a:gd name="connsiteX214" fmla="*/ 1197775 w 3195788"/>
              <a:gd name="connsiteY214" fmla="*/ 655019 h 1160647"/>
              <a:gd name="connsiteX215" fmla="*/ 1197775 w 3195788"/>
              <a:gd name="connsiteY215" fmla="*/ 678798 h 1160647"/>
              <a:gd name="connsiteX216" fmla="*/ 1199041 w 3195788"/>
              <a:gd name="connsiteY216" fmla="*/ 678798 h 1160647"/>
              <a:gd name="connsiteX217" fmla="*/ 1207908 w 3195788"/>
              <a:gd name="connsiteY217" fmla="*/ 678798 h 1160647"/>
              <a:gd name="connsiteX218" fmla="*/ 1209935 w 3195788"/>
              <a:gd name="connsiteY218" fmla="*/ 682852 h 1160647"/>
              <a:gd name="connsiteX219" fmla="*/ 1209935 w 3195788"/>
              <a:gd name="connsiteY219" fmla="*/ 696093 h 1160647"/>
              <a:gd name="connsiteX220" fmla="*/ 1211455 w 3195788"/>
              <a:gd name="connsiteY220" fmla="*/ 694201 h 1160647"/>
              <a:gd name="connsiteX221" fmla="*/ 1222095 w 3195788"/>
              <a:gd name="connsiteY221" fmla="*/ 680960 h 1160647"/>
              <a:gd name="connsiteX222" fmla="*/ 1250469 w 3195788"/>
              <a:gd name="connsiteY222" fmla="*/ 680960 h 1160647"/>
              <a:gd name="connsiteX223" fmla="*/ 1250469 w 3195788"/>
              <a:gd name="connsiteY223" fmla="*/ 767431 h 1160647"/>
              <a:gd name="connsiteX224" fmla="*/ 1251229 w 3195788"/>
              <a:gd name="connsiteY224" fmla="*/ 767431 h 1160647"/>
              <a:gd name="connsiteX225" fmla="*/ 1256549 w 3195788"/>
              <a:gd name="connsiteY225" fmla="*/ 767431 h 1160647"/>
              <a:gd name="connsiteX226" fmla="*/ 1257309 w 3195788"/>
              <a:gd name="connsiteY226" fmla="*/ 766080 h 1160647"/>
              <a:gd name="connsiteX227" fmla="*/ 1262629 w 3195788"/>
              <a:gd name="connsiteY227" fmla="*/ 756622 h 1160647"/>
              <a:gd name="connsiteX228" fmla="*/ 1262629 w 3195788"/>
              <a:gd name="connsiteY228" fmla="*/ 758514 h 1160647"/>
              <a:gd name="connsiteX229" fmla="*/ 1262629 w 3195788"/>
              <a:gd name="connsiteY229" fmla="*/ 771755 h 1160647"/>
              <a:gd name="connsiteX230" fmla="*/ 1266682 w 3195788"/>
              <a:gd name="connsiteY230" fmla="*/ 726358 h 1160647"/>
              <a:gd name="connsiteX231" fmla="*/ 1267442 w 3195788"/>
              <a:gd name="connsiteY231" fmla="*/ 726358 h 1160647"/>
              <a:gd name="connsiteX232" fmla="*/ 1272762 w 3195788"/>
              <a:gd name="connsiteY232" fmla="*/ 726358 h 1160647"/>
              <a:gd name="connsiteX233" fmla="*/ 1272762 w 3195788"/>
              <a:gd name="connsiteY233" fmla="*/ 661504 h 1160647"/>
              <a:gd name="connsiteX234" fmla="*/ 1273776 w 3195788"/>
              <a:gd name="connsiteY234" fmla="*/ 661504 h 1160647"/>
              <a:gd name="connsiteX235" fmla="*/ 1280869 w 3195788"/>
              <a:gd name="connsiteY235" fmla="*/ 661504 h 1160647"/>
              <a:gd name="connsiteX236" fmla="*/ 1293029 w 3195788"/>
              <a:gd name="connsiteY236" fmla="*/ 618269 h 1160647"/>
              <a:gd name="connsiteX237" fmla="*/ 1294296 w 3195788"/>
              <a:gd name="connsiteY237" fmla="*/ 618269 h 1160647"/>
              <a:gd name="connsiteX238" fmla="*/ 1303163 w 3195788"/>
              <a:gd name="connsiteY238" fmla="*/ 618269 h 1160647"/>
              <a:gd name="connsiteX239" fmla="*/ 1313296 w 3195788"/>
              <a:gd name="connsiteY239" fmla="*/ 661504 h 1160647"/>
              <a:gd name="connsiteX240" fmla="*/ 1314309 w 3195788"/>
              <a:gd name="connsiteY240" fmla="*/ 661504 h 1160647"/>
              <a:gd name="connsiteX241" fmla="*/ 1321403 w 3195788"/>
              <a:gd name="connsiteY241" fmla="*/ 661504 h 1160647"/>
              <a:gd name="connsiteX242" fmla="*/ 1321403 w 3195788"/>
              <a:gd name="connsiteY242" fmla="*/ 700416 h 1160647"/>
              <a:gd name="connsiteX243" fmla="*/ 1323176 w 3195788"/>
              <a:gd name="connsiteY243" fmla="*/ 700416 h 1160647"/>
              <a:gd name="connsiteX244" fmla="*/ 1335590 w 3195788"/>
              <a:gd name="connsiteY244" fmla="*/ 700416 h 1160647"/>
              <a:gd name="connsiteX245" fmla="*/ 1335590 w 3195788"/>
              <a:gd name="connsiteY245" fmla="*/ 702578 h 1160647"/>
              <a:gd name="connsiteX246" fmla="*/ 1335590 w 3195788"/>
              <a:gd name="connsiteY246" fmla="*/ 717710 h 1160647"/>
              <a:gd name="connsiteX247" fmla="*/ 1339643 w 3195788"/>
              <a:gd name="connsiteY247" fmla="*/ 715549 h 1160647"/>
              <a:gd name="connsiteX248" fmla="*/ 1339643 w 3195788"/>
              <a:gd name="connsiteY248" fmla="*/ 700416 h 1160647"/>
              <a:gd name="connsiteX249" fmla="*/ 1341163 w 3195788"/>
              <a:gd name="connsiteY249" fmla="*/ 700416 h 1160647"/>
              <a:gd name="connsiteX250" fmla="*/ 1351803 w 3195788"/>
              <a:gd name="connsiteY250" fmla="*/ 700416 h 1160647"/>
              <a:gd name="connsiteX251" fmla="*/ 1351803 w 3195788"/>
              <a:gd name="connsiteY251" fmla="*/ 702037 h 1160647"/>
              <a:gd name="connsiteX252" fmla="*/ 1351803 w 3195788"/>
              <a:gd name="connsiteY252" fmla="*/ 713387 h 1160647"/>
              <a:gd name="connsiteX253" fmla="*/ 1382204 w 3195788"/>
              <a:gd name="connsiteY253" fmla="*/ 713387 h 1160647"/>
              <a:gd name="connsiteX254" fmla="*/ 1382204 w 3195788"/>
              <a:gd name="connsiteY254" fmla="*/ 676637 h 1160647"/>
              <a:gd name="connsiteX255" fmla="*/ 1383470 w 3195788"/>
              <a:gd name="connsiteY255" fmla="*/ 676637 h 1160647"/>
              <a:gd name="connsiteX256" fmla="*/ 1392337 w 3195788"/>
              <a:gd name="connsiteY256" fmla="*/ 676637 h 1160647"/>
              <a:gd name="connsiteX257" fmla="*/ 1392337 w 3195788"/>
              <a:gd name="connsiteY257" fmla="*/ 698254 h 1160647"/>
              <a:gd name="connsiteX258" fmla="*/ 1394364 w 3195788"/>
              <a:gd name="connsiteY258" fmla="*/ 665828 h 1160647"/>
              <a:gd name="connsiteX259" fmla="*/ 1416657 w 3195788"/>
              <a:gd name="connsiteY259" fmla="*/ 665828 h 1160647"/>
              <a:gd name="connsiteX260" fmla="*/ 1416657 w 3195788"/>
              <a:gd name="connsiteY260" fmla="*/ 664206 h 1160647"/>
              <a:gd name="connsiteX261" fmla="*/ 1416657 w 3195788"/>
              <a:gd name="connsiteY261" fmla="*/ 652857 h 1160647"/>
              <a:gd name="connsiteX262" fmla="*/ 1417417 w 3195788"/>
              <a:gd name="connsiteY262" fmla="*/ 652857 h 1160647"/>
              <a:gd name="connsiteX263" fmla="*/ 1422737 w 3195788"/>
              <a:gd name="connsiteY263" fmla="*/ 652857 h 1160647"/>
              <a:gd name="connsiteX264" fmla="*/ 1422737 w 3195788"/>
              <a:gd name="connsiteY264" fmla="*/ 650966 h 1160647"/>
              <a:gd name="connsiteX265" fmla="*/ 1422737 w 3195788"/>
              <a:gd name="connsiteY265" fmla="*/ 637725 h 1160647"/>
              <a:gd name="connsiteX266" fmla="*/ 1426791 w 3195788"/>
              <a:gd name="connsiteY266" fmla="*/ 644210 h 1160647"/>
              <a:gd name="connsiteX267" fmla="*/ 1429071 w 3195788"/>
              <a:gd name="connsiteY267" fmla="*/ 644210 h 1160647"/>
              <a:gd name="connsiteX268" fmla="*/ 1445031 w 3195788"/>
              <a:gd name="connsiteY268" fmla="*/ 644210 h 1160647"/>
              <a:gd name="connsiteX269" fmla="*/ 1445031 w 3195788"/>
              <a:gd name="connsiteY269" fmla="*/ 643399 h 1160647"/>
              <a:gd name="connsiteX270" fmla="*/ 1445031 w 3195788"/>
              <a:gd name="connsiteY270" fmla="*/ 637725 h 1160647"/>
              <a:gd name="connsiteX271" fmla="*/ 1445791 w 3195788"/>
              <a:gd name="connsiteY271" fmla="*/ 637725 h 1160647"/>
              <a:gd name="connsiteX272" fmla="*/ 1451111 w 3195788"/>
              <a:gd name="connsiteY272" fmla="*/ 637725 h 1160647"/>
              <a:gd name="connsiteX273" fmla="*/ 1451111 w 3195788"/>
              <a:gd name="connsiteY273" fmla="*/ 639076 h 1160647"/>
              <a:gd name="connsiteX274" fmla="*/ 1451111 w 3195788"/>
              <a:gd name="connsiteY274" fmla="*/ 648534 h 1160647"/>
              <a:gd name="connsiteX275" fmla="*/ 1489618 w 3195788"/>
              <a:gd name="connsiteY275" fmla="*/ 648534 h 1160647"/>
              <a:gd name="connsiteX276" fmla="*/ 1489618 w 3195788"/>
              <a:gd name="connsiteY276" fmla="*/ 786887 h 1160647"/>
              <a:gd name="connsiteX277" fmla="*/ 1491138 w 3195788"/>
              <a:gd name="connsiteY277" fmla="*/ 786887 h 1160647"/>
              <a:gd name="connsiteX278" fmla="*/ 1501778 w 3195788"/>
              <a:gd name="connsiteY278" fmla="*/ 786887 h 1160647"/>
              <a:gd name="connsiteX279" fmla="*/ 1501778 w 3195788"/>
              <a:gd name="connsiteY279" fmla="*/ 773917 h 1160647"/>
              <a:gd name="connsiteX280" fmla="*/ 1505832 w 3195788"/>
              <a:gd name="connsiteY280" fmla="*/ 773917 h 1160647"/>
              <a:gd name="connsiteX281" fmla="*/ 1505832 w 3195788"/>
              <a:gd name="connsiteY281" fmla="*/ 786887 h 1160647"/>
              <a:gd name="connsiteX282" fmla="*/ 1536232 w 3195788"/>
              <a:gd name="connsiteY282" fmla="*/ 786887 h 1160647"/>
              <a:gd name="connsiteX283" fmla="*/ 1536232 w 3195788"/>
              <a:gd name="connsiteY283" fmla="*/ 756622 h 1160647"/>
              <a:gd name="connsiteX284" fmla="*/ 1548392 w 3195788"/>
              <a:gd name="connsiteY284" fmla="*/ 756622 h 1160647"/>
              <a:gd name="connsiteX285" fmla="*/ 1560552 w 3195788"/>
              <a:gd name="connsiteY285" fmla="*/ 754461 h 1160647"/>
              <a:gd name="connsiteX286" fmla="*/ 1564606 w 3195788"/>
              <a:gd name="connsiteY286" fmla="*/ 756622 h 1160647"/>
              <a:gd name="connsiteX287" fmla="*/ 1574739 w 3195788"/>
              <a:gd name="connsiteY287" fmla="*/ 756622 h 1160647"/>
              <a:gd name="connsiteX288" fmla="*/ 1574739 w 3195788"/>
              <a:gd name="connsiteY288" fmla="*/ 786887 h 1160647"/>
              <a:gd name="connsiteX289" fmla="*/ 1582846 w 3195788"/>
              <a:gd name="connsiteY289" fmla="*/ 786887 h 1160647"/>
              <a:gd name="connsiteX290" fmla="*/ 1582846 w 3195788"/>
              <a:gd name="connsiteY290" fmla="*/ 804182 h 1160647"/>
              <a:gd name="connsiteX291" fmla="*/ 1592182 w 3195788"/>
              <a:gd name="connsiteY291" fmla="*/ 805087 h 1160647"/>
              <a:gd name="connsiteX292" fmla="*/ 1605140 w 3195788"/>
              <a:gd name="connsiteY292" fmla="*/ 805087 h 1160647"/>
              <a:gd name="connsiteX293" fmla="*/ 1605140 w 3195788"/>
              <a:gd name="connsiteY293" fmla="*/ 789049 h 1160647"/>
              <a:gd name="connsiteX294" fmla="*/ 1673096 w 3195788"/>
              <a:gd name="connsiteY294" fmla="*/ 789049 h 1160647"/>
              <a:gd name="connsiteX295" fmla="*/ 1673096 w 3195788"/>
              <a:gd name="connsiteY295" fmla="*/ 703796 h 1160647"/>
              <a:gd name="connsiteX296" fmla="*/ 1745104 w 3195788"/>
              <a:gd name="connsiteY296" fmla="*/ 703796 h 1160647"/>
              <a:gd name="connsiteX297" fmla="*/ 1745104 w 3195788"/>
              <a:gd name="connsiteY297" fmla="*/ 782564 h 1160647"/>
              <a:gd name="connsiteX298" fmla="*/ 1747008 w 3195788"/>
              <a:gd name="connsiteY298" fmla="*/ 782564 h 1160647"/>
              <a:gd name="connsiteX299" fmla="*/ 1748250 w 3195788"/>
              <a:gd name="connsiteY299" fmla="*/ 805087 h 1160647"/>
              <a:gd name="connsiteX300" fmla="*/ 1757926 w 3195788"/>
              <a:gd name="connsiteY300" fmla="*/ 805087 h 1160647"/>
              <a:gd name="connsiteX301" fmla="*/ 1759168 w 3195788"/>
              <a:gd name="connsiteY301" fmla="*/ 782564 h 1160647"/>
              <a:gd name="connsiteX302" fmla="*/ 1765248 w 3195788"/>
              <a:gd name="connsiteY302" fmla="*/ 782564 h 1160647"/>
              <a:gd name="connsiteX303" fmla="*/ 1766490 w 3195788"/>
              <a:gd name="connsiteY303" fmla="*/ 805087 h 1160647"/>
              <a:gd name="connsiteX304" fmla="*/ 1817112 w 3195788"/>
              <a:gd name="connsiteY304" fmla="*/ 805087 h 1160647"/>
              <a:gd name="connsiteX305" fmla="*/ 1817112 w 3195788"/>
              <a:gd name="connsiteY305" fmla="*/ 642059 h 1160647"/>
              <a:gd name="connsiteX306" fmla="*/ 2014439 w 3195788"/>
              <a:gd name="connsiteY306" fmla="*/ 642059 h 1160647"/>
              <a:gd name="connsiteX307" fmla="*/ 2014439 w 3195788"/>
              <a:gd name="connsiteY307" fmla="*/ 805087 h 1160647"/>
              <a:gd name="connsiteX308" fmla="*/ 2033136 w 3195788"/>
              <a:gd name="connsiteY308" fmla="*/ 805087 h 1160647"/>
              <a:gd name="connsiteX309" fmla="*/ 2033136 w 3195788"/>
              <a:gd name="connsiteY309" fmla="*/ 722394 h 1160647"/>
              <a:gd name="connsiteX310" fmla="*/ 2128256 w 3195788"/>
              <a:gd name="connsiteY310" fmla="*/ 722394 h 1160647"/>
              <a:gd name="connsiteX311" fmla="*/ 2140186 w 3195788"/>
              <a:gd name="connsiteY311" fmla="*/ 404253 h 1160647"/>
              <a:gd name="connsiteX312" fmla="*/ 2128026 w 3195788"/>
              <a:gd name="connsiteY312" fmla="*/ 382635 h 1160647"/>
              <a:gd name="connsiteX313" fmla="*/ 2121946 w 3195788"/>
              <a:gd name="connsiteY313" fmla="*/ 378311 h 1160647"/>
              <a:gd name="connsiteX314" fmla="*/ 2130053 w 3195788"/>
              <a:gd name="connsiteY314" fmla="*/ 354532 h 1160647"/>
              <a:gd name="connsiteX315" fmla="*/ 2130053 w 3195788"/>
              <a:gd name="connsiteY315" fmla="*/ 337238 h 1160647"/>
              <a:gd name="connsiteX316" fmla="*/ 2144240 w 3195788"/>
              <a:gd name="connsiteY316" fmla="*/ 337238 h 1160647"/>
              <a:gd name="connsiteX317" fmla="*/ 2144240 w 3195788"/>
              <a:gd name="connsiteY317" fmla="*/ 315620 h 1160647"/>
              <a:gd name="connsiteX318" fmla="*/ 2146266 w 3195788"/>
              <a:gd name="connsiteY318" fmla="*/ 311296 h 1160647"/>
              <a:gd name="connsiteX319" fmla="*/ 2146266 w 3195788"/>
              <a:gd name="connsiteY319" fmla="*/ 233472 h 1160647"/>
              <a:gd name="connsiteX320" fmla="*/ 2144240 w 3195788"/>
              <a:gd name="connsiteY320" fmla="*/ 226987 h 1160647"/>
              <a:gd name="connsiteX321" fmla="*/ 2150320 w 3195788"/>
              <a:gd name="connsiteY321" fmla="*/ 220501 h 1160647"/>
              <a:gd name="connsiteX322" fmla="*/ 2150320 w 3195788"/>
              <a:gd name="connsiteY322" fmla="*/ 162133 h 1160647"/>
              <a:gd name="connsiteX323" fmla="*/ 2152346 w 3195788"/>
              <a:gd name="connsiteY323" fmla="*/ 157810 h 1160647"/>
              <a:gd name="connsiteX324" fmla="*/ 2152346 w 3195788"/>
              <a:gd name="connsiteY324" fmla="*/ 101604 h 1160647"/>
              <a:gd name="connsiteX325" fmla="*/ 2154373 w 3195788"/>
              <a:gd name="connsiteY325" fmla="*/ 82148 h 1160647"/>
              <a:gd name="connsiteX326" fmla="*/ 2158427 w 3195788"/>
              <a:gd name="connsiteY326" fmla="*/ 99442 h 1160647"/>
              <a:gd name="connsiteX327" fmla="*/ 2160453 w 3195788"/>
              <a:gd name="connsiteY327" fmla="*/ 157810 h 1160647"/>
              <a:gd name="connsiteX328" fmla="*/ 2162480 w 3195788"/>
              <a:gd name="connsiteY328" fmla="*/ 220501 h 1160647"/>
              <a:gd name="connsiteX329" fmla="*/ 2168560 w 3195788"/>
              <a:gd name="connsiteY329" fmla="*/ 226987 h 1160647"/>
              <a:gd name="connsiteX330" fmla="*/ 2166533 w 3195788"/>
              <a:gd name="connsiteY330" fmla="*/ 233472 h 1160647"/>
              <a:gd name="connsiteX331" fmla="*/ 2166533 w 3195788"/>
              <a:gd name="connsiteY331" fmla="*/ 311296 h 1160647"/>
              <a:gd name="connsiteX332" fmla="*/ 2168560 w 3195788"/>
              <a:gd name="connsiteY332" fmla="*/ 315620 h 1160647"/>
              <a:gd name="connsiteX333" fmla="*/ 2168560 w 3195788"/>
              <a:gd name="connsiteY333" fmla="*/ 337238 h 1160647"/>
              <a:gd name="connsiteX334" fmla="*/ 2182747 w 3195788"/>
              <a:gd name="connsiteY334" fmla="*/ 337238 h 1160647"/>
              <a:gd name="connsiteX335" fmla="*/ 2182747 w 3195788"/>
              <a:gd name="connsiteY335" fmla="*/ 354532 h 1160647"/>
              <a:gd name="connsiteX336" fmla="*/ 2190854 w 3195788"/>
              <a:gd name="connsiteY336" fmla="*/ 378311 h 1160647"/>
              <a:gd name="connsiteX337" fmla="*/ 2184774 w 3195788"/>
              <a:gd name="connsiteY337" fmla="*/ 382635 h 1160647"/>
              <a:gd name="connsiteX338" fmla="*/ 2172613 w 3195788"/>
              <a:gd name="connsiteY338" fmla="*/ 404253 h 1160647"/>
              <a:gd name="connsiteX339" fmla="*/ 2180720 w 3195788"/>
              <a:gd name="connsiteY339" fmla="*/ 657181 h 1160647"/>
              <a:gd name="connsiteX340" fmla="*/ 2245574 w 3195788"/>
              <a:gd name="connsiteY340" fmla="*/ 657181 h 1160647"/>
              <a:gd name="connsiteX341" fmla="*/ 2245574 w 3195788"/>
              <a:gd name="connsiteY341" fmla="*/ 732843 h 1160647"/>
              <a:gd name="connsiteX342" fmla="*/ 2253681 w 3195788"/>
              <a:gd name="connsiteY342" fmla="*/ 732843 h 1160647"/>
              <a:gd name="connsiteX343" fmla="*/ 2255708 w 3195788"/>
              <a:gd name="connsiteY343" fmla="*/ 726358 h 1160647"/>
              <a:gd name="connsiteX344" fmla="*/ 2261788 w 3195788"/>
              <a:gd name="connsiteY344" fmla="*/ 726358 h 1160647"/>
              <a:gd name="connsiteX345" fmla="*/ 2263815 w 3195788"/>
              <a:gd name="connsiteY345" fmla="*/ 735005 h 1160647"/>
              <a:gd name="connsiteX346" fmla="*/ 2275975 w 3195788"/>
              <a:gd name="connsiteY346" fmla="*/ 735005 h 1160647"/>
              <a:gd name="connsiteX347" fmla="*/ 2275975 w 3195788"/>
              <a:gd name="connsiteY347" fmla="*/ 728519 h 1160647"/>
              <a:gd name="connsiteX348" fmla="*/ 2298268 w 3195788"/>
              <a:gd name="connsiteY348" fmla="*/ 728519 h 1160647"/>
              <a:gd name="connsiteX349" fmla="*/ 2298268 w 3195788"/>
              <a:gd name="connsiteY349" fmla="*/ 735005 h 1160647"/>
              <a:gd name="connsiteX350" fmla="*/ 2318535 w 3195788"/>
              <a:gd name="connsiteY350" fmla="*/ 735005 h 1160647"/>
              <a:gd name="connsiteX351" fmla="*/ 2318535 w 3195788"/>
              <a:gd name="connsiteY351" fmla="*/ 780402 h 1160647"/>
              <a:gd name="connsiteX352" fmla="*/ 2332722 w 3195788"/>
              <a:gd name="connsiteY352" fmla="*/ 780402 h 1160647"/>
              <a:gd name="connsiteX353" fmla="*/ 2332722 w 3195788"/>
              <a:gd name="connsiteY353" fmla="*/ 767431 h 1160647"/>
              <a:gd name="connsiteX354" fmla="*/ 2348936 w 3195788"/>
              <a:gd name="connsiteY354" fmla="*/ 767431 h 1160647"/>
              <a:gd name="connsiteX355" fmla="*/ 2348936 w 3195788"/>
              <a:gd name="connsiteY355" fmla="*/ 588004 h 1160647"/>
              <a:gd name="connsiteX356" fmla="*/ 2355016 w 3195788"/>
              <a:gd name="connsiteY356" fmla="*/ 581518 h 1160647"/>
              <a:gd name="connsiteX357" fmla="*/ 2427977 w 3195788"/>
              <a:gd name="connsiteY357" fmla="*/ 581518 h 1160647"/>
              <a:gd name="connsiteX358" fmla="*/ 2427977 w 3195788"/>
              <a:gd name="connsiteY358" fmla="*/ 590166 h 1160647"/>
              <a:gd name="connsiteX359" fmla="*/ 2438110 w 3195788"/>
              <a:gd name="connsiteY359" fmla="*/ 590166 h 1160647"/>
              <a:gd name="connsiteX360" fmla="*/ 2438110 w 3195788"/>
              <a:gd name="connsiteY360" fmla="*/ 704740 h 1160647"/>
              <a:gd name="connsiteX361" fmla="*/ 2460404 w 3195788"/>
              <a:gd name="connsiteY361" fmla="*/ 704740 h 1160647"/>
              <a:gd name="connsiteX362" fmla="*/ 2460404 w 3195788"/>
              <a:gd name="connsiteY362" fmla="*/ 637725 h 1160647"/>
              <a:gd name="connsiteX363" fmla="*/ 2486751 w 3195788"/>
              <a:gd name="connsiteY363" fmla="*/ 637725 h 1160647"/>
              <a:gd name="connsiteX364" fmla="*/ 2490804 w 3195788"/>
              <a:gd name="connsiteY364" fmla="*/ 633401 h 1160647"/>
              <a:gd name="connsiteX365" fmla="*/ 2498911 w 3195788"/>
              <a:gd name="connsiteY365" fmla="*/ 633401 h 1160647"/>
              <a:gd name="connsiteX366" fmla="*/ 2502964 w 3195788"/>
              <a:gd name="connsiteY366" fmla="*/ 637725 h 1160647"/>
              <a:gd name="connsiteX367" fmla="*/ 2525258 w 3195788"/>
              <a:gd name="connsiteY367" fmla="*/ 637725 h 1160647"/>
              <a:gd name="connsiteX368" fmla="*/ 2525258 w 3195788"/>
              <a:gd name="connsiteY368" fmla="*/ 520989 h 1160647"/>
              <a:gd name="connsiteX369" fmla="*/ 2582005 w 3195788"/>
              <a:gd name="connsiteY369" fmla="*/ 510180 h 1160647"/>
              <a:gd name="connsiteX370" fmla="*/ 2582005 w 3195788"/>
              <a:gd name="connsiteY370" fmla="*/ 511261 h 1160647"/>
              <a:gd name="connsiteX371" fmla="*/ 2582005 w 3195788"/>
              <a:gd name="connsiteY371" fmla="*/ 518827 h 1160647"/>
              <a:gd name="connsiteX372" fmla="*/ 2608352 w 3195788"/>
              <a:gd name="connsiteY372" fmla="*/ 518827 h 1160647"/>
              <a:gd name="connsiteX373" fmla="*/ 2608352 w 3195788"/>
              <a:gd name="connsiteY373" fmla="*/ 773917 h 1160647"/>
              <a:gd name="connsiteX374" fmla="*/ 2630646 w 3195788"/>
              <a:gd name="connsiteY374" fmla="*/ 773917 h 1160647"/>
              <a:gd name="connsiteX375" fmla="*/ 2630646 w 3195788"/>
              <a:gd name="connsiteY375" fmla="*/ 769593 h 1160647"/>
              <a:gd name="connsiteX376" fmla="*/ 2642806 w 3195788"/>
              <a:gd name="connsiteY376" fmla="*/ 769593 h 1160647"/>
              <a:gd name="connsiteX377" fmla="*/ 2642806 w 3195788"/>
              <a:gd name="connsiteY377" fmla="*/ 773917 h 1160647"/>
              <a:gd name="connsiteX378" fmla="*/ 2667126 w 3195788"/>
              <a:gd name="connsiteY378" fmla="*/ 773917 h 1160647"/>
              <a:gd name="connsiteX379" fmla="*/ 2667126 w 3195788"/>
              <a:gd name="connsiteY379" fmla="*/ 760946 h 1160647"/>
              <a:gd name="connsiteX380" fmla="*/ 2695500 w 3195788"/>
              <a:gd name="connsiteY380" fmla="*/ 760946 h 1160647"/>
              <a:gd name="connsiteX381" fmla="*/ 2707660 w 3195788"/>
              <a:gd name="connsiteY381" fmla="*/ 756622 h 1160647"/>
              <a:gd name="connsiteX382" fmla="*/ 2727927 w 3195788"/>
              <a:gd name="connsiteY382" fmla="*/ 760946 h 1160647"/>
              <a:gd name="connsiteX383" fmla="*/ 2727927 w 3195788"/>
              <a:gd name="connsiteY383" fmla="*/ 743652 h 1160647"/>
              <a:gd name="connsiteX384" fmla="*/ 2736034 w 3195788"/>
              <a:gd name="connsiteY384" fmla="*/ 743652 h 1160647"/>
              <a:gd name="connsiteX385" fmla="*/ 2736034 w 3195788"/>
              <a:gd name="connsiteY385" fmla="*/ 730681 h 1160647"/>
              <a:gd name="connsiteX386" fmla="*/ 2792781 w 3195788"/>
              <a:gd name="connsiteY386" fmla="*/ 730681 h 1160647"/>
              <a:gd name="connsiteX387" fmla="*/ 2792781 w 3195788"/>
              <a:gd name="connsiteY387" fmla="*/ 700416 h 1160647"/>
              <a:gd name="connsiteX388" fmla="*/ 2811021 w 3195788"/>
              <a:gd name="connsiteY388" fmla="*/ 700416 h 1160647"/>
              <a:gd name="connsiteX389" fmla="*/ 2811021 w 3195788"/>
              <a:gd name="connsiteY389" fmla="*/ 693931 h 1160647"/>
              <a:gd name="connsiteX390" fmla="*/ 2823181 w 3195788"/>
              <a:gd name="connsiteY390" fmla="*/ 693931 h 1160647"/>
              <a:gd name="connsiteX391" fmla="*/ 2823181 w 3195788"/>
              <a:gd name="connsiteY391" fmla="*/ 700416 h 1160647"/>
              <a:gd name="connsiteX392" fmla="*/ 2839395 w 3195788"/>
              <a:gd name="connsiteY392" fmla="*/ 700416 h 1160647"/>
              <a:gd name="connsiteX393" fmla="*/ 2839395 w 3195788"/>
              <a:gd name="connsiteY393" fmla="*/ 750137 h 1160647"/>
              <a:gd name="connsiteX394" fmla="*/ 2871822 w 3195788"/>
              <a:gd name="connsiteY394" fmla="*/ 750137 h 1160647"/>
              <a:gd name="connsiteX395" fmla="*/ 2871822 w 3195788"/>
              <a:gd name="connsiteY395" fmla="*/ 724196 h 1160647"/>
              <a:gd name="connsiteX396" fmla="*/ 2910329 w 3195788"/>
              <a:gd name="connsiteY396" fmla="*/ 724196 h 1160647"/>
              <a:gd name="connsiteX397" fmla="*/ 2910329 w 3195788"/>
              <a:gd name="connsiteY397" fmla="*/ 693931 h 1160647"/>
              <a:gd name="connsiteX398" fmla="*/ 2958970 w 3195788"/>
              <a:gd name="connsiteY398" fmla="*/ 693931 h 1160647"/>
              <a:gd name="connsiteX399" fmla="*/ 2958970 w 3195788"/>
              <a:gd name="connsiteY399" fmla="*/ 805087 h 1160647"/>
              <a:gd name="connsiteX400" fmla="*/ 2958970 w 3195788"/>
              <a:gd name="connsiteY400" fmla="*/ 818866 h 1160647"/>
              <a:gd name="connsiteX401" fmla="*/ 2968113 w 3195788"/>
              <a:gd name="connsiteY401" fmla="*/ 818866 h 1160647"/>
              <a:gd name="connsiteX402" fmla="*/ 2968113 w 3195788"/>
              <a:gd name="connsiteY402" fmla="*/ 762555 h 1160647"/>
              <a:gd name="connsiteX403" fmla="*/ 2971450 w 3195788"/>
              <a:gd name="connsiteY403" fmla="*/ 756622 h 1160647"/>
              <a:gd name="connsiteX404" fmla="*/ 2971450 w 3195788"/>
              <a:gd name="connsiteY404" fmla="*/ 758514 h 1160647"/>
              <a:gd name="connsiteX405" fmla="*/ 2971450 w 3195788"/>
              <a:gd name="connsiteY405" fmla="*/ 771755 h 1160647"/>
              <a:gd name="connsiteX406" fmla="*/ 2975503 w 3195788"/>
              <a:gd name="connsiteY406" fmla="*/ 726358 h 1160647"/>
              <a:gd name="connsiteX407" fmla="*/ 2976263 w 3195788"/>
              <a:gd name="connsiteY407" fmla="*/ 726358 h 1160647"/>
              <a:gd name="connsiteX408" fmla="*/ 2981583 w 3195788"/>
              <a:gd name="connsiteY408" fmla="*/ 726358 h 1160647"/>
              <a:gd name="connsiteX409" fmla="*/ 2981583 w 3195788"/>
              <a:gd name="connsiteY409" fmla="*/ 661504 h 1160647"/>
              <a:gd name="connsiteX410" fmla="*/ 2982597 w 3195788"/>
              <a:gd name="connsiteY410" fmla="*/ 661504 h 1160647"/>
              <a:gd name="connsiteX411" fmla="*/ 2989690 w 3195788"/>
              <a:gd name="connsiteY411" fmla="*/ 661504 h 1160647"/>
              <a:gd name="connsiteX412" fmla="*/ 3001850 w 3195788"/>
              <a:gd name="connsiteY412" fmla="*/ 618269 h 1160647"/>
              <a:gd name="connsiteX413" fmla="*/ 3003117 w 3195788"/>
              <a:gd name="connsiteY413" fmla="*/ 618269 h 1160647"/>
              <a:gd name="connsiteX414" fmla="*/ 3011984 w 3195788"/>
              <a:gd name="connsiteY414" fmla="*/ 618269 h 1160647"/>
              <a:gd name="connsiteX415" fmla="*/ 3022117 w 3195788"/>
              <a:gd name="connsiteY415" fmla="*/ 661504 h 1160647"/>
              <a:gd name="connsiteX416" fmla="*/ 3023130 w 3195788"/>
              <a:gd name="connsiteY416" fmla="*/ 661504 h 1160647"/>
              <a:gd name="connsiteX417" fmla="*/ 3030224 w 3195788"/>
              <a:gd name="connsiteY417" fmla="*/ 661504 h 1160647"/>
              <a:gd name="connsiteX418" fmla="*/ 3030224 w 3195788"/>
              <a:gd name="connsiteY418" fmla="*/ 700416 h 1160647"/>
              <a:gd name="connsiteX419" fmla="*/ 3031997 w 3195788"/>
              <a:gd name="connsiteY419" fmla="*/ 700416 h 1160647"/>
              <a:gd name="connsiteX420" fmla="*/ 3044411 w 3195788"/>
              <a:gd name="connsiteY420" fmla="*/ 700416 h 1160647"/>
              <a:gd name="connsiteX421" fmla="*/ 3044411 w 3195788"/>
              <a:gd name="connsiteY421" fmla="*/ 702578 h 1160647"/>
              <a:gd name="connsiteX422" fmla="*/ 3044411 w 3195788"/>
              <a:gd name="connsiteY422" fmla="*/ 717710 h 1160647"/>
              <a:gd name="connsiteX423" fmla="*/ 3048464 w 3195788"/>
              <a:gd name="connsiteY423" fmla="*/ 715549 h 1160647"/>
              <a:gd name="connsiteX424" fmla="*/ 3048464 w 3195788"/>
              <a:gd name="connsiteY424" fmla="*/ 700416 h 1160647"/>
              <a:gd name="connsiteX425" fmla="*/ 3049984 w 3195788"/>
              <a:gd name="connsiteY425" fmla="*/ 700416 h 1160647"/>
              <a:gd name="connsiteX426" fmla="*/ 3060624 w 3195788"/>
              <a:gd name="connsiteY426" fmla="*/ 700416 h 1160647"/>
              <a:gd name="connsiteX427" fmla="*/ 3060624 w 3195788"/>
              <a:gd name="connsiteY427" fmla="*/ 702037 h 1160647"/>
              <a:gd name="connsiteX428" fmla="*/ 3060624 w 3195788"/>
              <a:gd name="connsiteY428" fmla="*/ 713387 h 1160647"/>
              <a:gd name="connsiteX429" fmla="*/ 3091025 w 3195788"/>
              <a:gd name="connsiteY429" fmla="*/ 713387 h 1160647"/>
              <a:gd name="connsiteX430" fmla="*/ 3091025 w 3195788"/>
              <a:gd name="connsiteY430" fmla="*/ 676637 h 1160647"/>
              <a:gd name="connsiteX431" fmla="*/ 3092291 w 3195788"/>
              <a:gd name="connsiteY431" fmla="*/ 676637 h 1160647"/>
              <a:gd name="connsiteX432" fmla="*/ 3101158 w 3195788"/>
              <a:gd name="connsiteY432" fmla="*/ 676637 h 1160647"/>
              <a:gd name="connsiteX433" fmla="*/ 3101158 w 3195788"/>
              <a:gd name="connsiteY433" fmla="*/ 698254 h 1160647"/>
              <a:gd name="connsiteX434" fmla="*/ 3103185 w 3195788"/>
              <a:gd name="connsiteY434" fmla="*/ 665828 h 1160647"/>
              <a:gd name="connsiteX435" fmla="*/ 3125478 w 3195788"/>
              <a:gd name="connsiteY435" fmla="*/ 665828 h 1160647"/>
              <a:gd name="connsiteX436" fmla="*/ 3125478 w 3195788"/>
              <a:gd name="connsiteY436" fmla="*/ 664206 h 1160647"/>
              <a:gd name="connsiteX437" fmla="*/ 3125478 w 3195788"/>
              <a:gd name="connsiteY437" fmla="*/ 652857 h 1160647"/>
              <a:gd name="connsiteX438" fmla="*/ 3126238 w 3195788"/>
              <a:gd name="connsiteY438" fmla="*/ 652857 h 1160647"/>
              <a:gd name="connsiteX439" fmla="*/ 3131558 w 3195788"/>
              <a:gd name="connsiteY439" fmla="*/ 652857 h 1160647"/>
              <a:gd name="connsiteX440" fmla="*/ 3131558 w 3195788"/>
              <a:gd name="connsiteY440" fmla="*/ 650966 h 1160647"/>
              <a:gd name="connsiteX441" fmla="*/ 3131558 w 3195788"/>
              <a:gd name="connsiteY441" fmla="*/ 637725 h 1160647"/>
              <a:gd name="connsiteX442" fmla="*/ 3135612 w 3195788"/>
              <a:gd name="connsiteY442" fmla="*/ 644210 h 1160647"/>
              <a:gd name="connsiteX443" fmla="*/ 3137892 w 3195788"/>
              <a:gd name="connsiteY443" fmla="*/ 644210 h 1160647"/>
              <a:gd name="connsiteX444" fmla="*/ 3153852 w 3195788"/>
              <a:gd name="connsiteY444" fmla="*/ 644210 h 1160647"/>
              <a:gd name="connsiteX445" fmla="*/ 3153852 w 3195788"/>
              <a:gd name="connsiteY445" fmla="*/ 643399 h 1160647"/>
              <a:gd name="connsiteX446" fmla="*/ 3153852 w 3195788"/>
              <a:gd name="connsiteY446" fmla="*/ 637725 h 1160647"/>
              <a:gd name="connsiteX447" fmla="*/ 3154612 w 3195788"/>
              <a:gd name="connsiteY447" fmla="*/ 637725 h 1160647"/>
              <a:gd name="connsiteX448" fmla="*/ 3159932 w 3195788"/>
              <a:gd name="connsiteY448" fmla="*/ 637725 h 1160647"/>
              <a:gd name="connsiteX449" fmla="*/ 3159932 w 3195788"/>
              <a:gd name="connsiteY449" fmla="*/ 639076 h 1160647"/>
              <a:gd name="connsiteX450" fmla="*/ 3159932 w 3195788"/>
              <a:gd name="connsiteY450" fmla="*/ 648534 h 1160647"/>
              <a:gd name="connsiteX451" fmla="*/ 3195788 w 3195788"/>
              <a:gd name="connsiteY451" fmla="*/ 648534 h 1160647"/>
              <a:gd name="connsiteX452" fmla="*/ 3195788 w 3195788"/>
              <a:gd name="connsiteY452" fmla="*/ 1159457 h 1160647"/>
              <a:gd name="connsiteX453" fmla="*/ 3031533 w 3195788"/>
              <a:gd name="connsiteY453" fmla="*/ 1159331 h 1160647"/>
              <a:gd name="connsiteX454" fmla="*/ 3031520 w 3195788"/>
              <a:gd name="connsiteY454" fmla="*/ 1160647 h 1160647"/>
              <a:gd name="connsiteX455" fmla="*/ 2054 w 3195788"/>
              <a:gd name="connsiteY455" fmla="*/ 1158314 h 1160647"/>
              <a:gd name="connsiteX456" fmla="*/ 0 w 3195788"/>
              <a:gd name="connsiteY456" fmla="*/ 724196 h 1160647"/>
              <a:gd name="connsiteX457" fmla="*/ 20267 w 3195788"/>
              <a:gd name="connsiteY457" fmla="*/ 724196 h 1160647"/>
              <a:gd name="connsiteX458" fmla="*/ 20774 w 3195788"/>
              <a:gd name="connsiteY458" fmla="*/ 723115 h 1160647"/>
              <a:gd name="connsiteX459" fmla="*/ 24320 w 3195788"/>
              <a:gd name="connsiteY459" fmla="*/ 715549 h 1160647"/>
              <a:gd name="connsiteX460" fmla="*/ 26094 w 3195788"/>
              <a:gd name="connsiteY460" fmla="*/ 715819 h 1160647"/>
              <a:gd name="connsiteX461" fmla="*/ 38507 w 3195788"/>
              <a:gd name="connsiteY461" fmla="*/ 717710 h 1160647"/>
              <a:gd name="connsiteX462" fmla="*/ 39014 w 3195788"/>
              <a:gd name="connsiteY462" fmla="*/ 719062 h 1160647"/>
              <a:gd name="connsiteX463" fmla="*/ 42560 w 3195788"/>
              <a:gd name="connsiteY463" fmla="*/ 728519 h 1160647"/>
              <a:gd name="connsiteX464" fmla="*/ 68907 w 3195788"/>
              <a:gd name="connsiteY464" fmla="*/ 730681 h 1160647"/>
              <a:gd name="connsiteX465" fmla="*/ 68907 w 3195788"/>
              <a:gd name="connsiteY465" fmla="*/ 607460 h 1160647"/>
              <a:gd name="connsiteX466" fmla="*/ 70934 w 3195788"/>
              <a:gd name="connsiteY466" fmla="*/ 607460 h 1160647"/>
              <a:gd name="connsiteX467" fmla="*/ 85121 w 3195788"/>
              <a:gd name="connsiteY467" fmla="*/ 607460 h 1160647"/>
              <a:gd name="connsiteX468" fmla="*/ 85121 w 3195788"/>
              <a:gd name="connsiteY468" fmla="*/ 471268 h 1160647"/>
              <a:gd name="connsiteX469" fmla="*/ 86894 w 3195788"/>
              <a:gd name="connsiteY469" fmla="*/ 471268 h 1160647"/>
              <a:gd name="connsiteX470" fmla="*/ 99308 w 3195788"/>
              <a:gd name="connsiteY470" fmla="*/ 471268 h 1160647"/>
              <a:gd name="connsiteX471" fmla="*/ 99308 w 3195788"/>
              <a:gd name="connsiteY471" fmla="*/ 356694 h 1160647"/>
              <a:gd name="connsiteX472" fmla="*/ 103361 w 3195788"/>
              <a:gd name="connsiteY472" fmla="*/ 328590 h 1160647"/>
              <a:gd name="connsiteX473" fmla="*/ 105388 w 3195788"/>
              <a:gd name="connsiteY473" fmla="*/ 328590 h 1160647"/>
              <a:gd name="connsiteX474" fmla="*/ 119575 w 3195788"/>
              <a:gd name="connsiteY474" fmla="*/ 328590 h 1160647"/>
              <a:gd name="connsiteX475" fmla="*/ 156055 w 3195788"/>
              <a:gd name="connsiteY475" fmla="*/ 246443 h 1160647"/>
              <a:gd name="connsiteX476" fmla="*/ 160109 w 3195788"/>
              <a:gd name="connsiteY476" fmla="*/ 0 h 1160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Lst>
            <a:rect l="l" t="t" r="r" b="b"/>
            <a:pathLst>
              <a:path w="3195788" h="1160647">
                <a:moveTo>
                  <a:pt x="160109" y="0"/>
                </a:moveTo>
                <a:cubicBezTo>
                  <a:pt x="160109" y="18"/>
                  <a:pt x="160125" y="2040"/>
                  <a:pt x="162135" y="246443"/>
                </a:cubicBezTo>
                <a:cubicBezTo>
                  <a:pt x="162147" y="246467"/>
                  <a:pt x="162792" y="247808"/>
                  <a:pt x="200642" y="326429"/>
                </a:cubicBezTo>
                <a:lnTo>
                  <a:pt x="202669" y="326429"/>
                </a:lnTo>
                <a:lnTo>
                  <a:pt x="216856" y="326429"/>
                </a:lnTo>
                <a:lnTo>
                  <a:pt x="216856" y="350208"/>
                </a:lnTo>
                <a:cubicBezTo>
                  <a:pt x="216858" y="350214"/>
                  <a:pt x="216896" y="350272"/>
                  <a:pt x="217363" y="351019"/>
                </a:cubicBezTo>
                <a:lnTo>
                  <a:pt x="220909" y="356694"/>
                </a:lnTo>
                <a:lnTo>
                  <a:pt x="220909" y="471268"/>
                </a:lnTo>
                <a:lnTo>
                  <a:pt x="223189" y="471268"/>
                </a:lnTo>
                <a:lnTo>
                  <a:pt x="239150" y="471268"/>
                </a:lnTo>
                <a:lnTo>
                  <a:pt x="239150" y="611783"/>
                </a:lnTo>
                <a:cubicBezTo>
                  <a:pt x="239160" y="611782"/>
                  <a:pt x="239272" y="611761"/>
                  <a:pt x="240670" y="611513"/>
                </a:cubicBezTo>
                <a:lnTo>
                  <a:pt x="251310" y="609622"/>
                </a:lnTo>
                <a:cubicBezTo>
                  <a:pt x="251310" y="609644"/>
                  <a:pt x="251280" y="610978"/>
                  <a:pt x="249283" y="698254"/>
                </a:cubicBezTo>
                <a:cubicBezTo>
                  <a:pt x="249293" y="698256"/>
                  <a:pt x="249404" y="698276"/>
                  <a:pt x="250803" y="698525"/>
                </a:cubicBezTo>
                <a:lnTo>
                  <a:pt x="261443" y="700416"/>
                </a:lnTo>
                <a:cubicBezTo>
                  <a:pt x="261445" y="700423"/>
                  <a:pt x="261465" y="700487"/>
                  <a:pt x="261696" y="701227"/>
                </a:cubicBezTo>
                <a:lnTo>
                  <a:pt x="263470" y="706902"/>
                </a:lnTo>
                <a:cubicBezTo>
                  <a:pt x="263472" y="706893"/>
                  <a:pt x="263517" y="706750"/>
                  <a:pt x="264230" y="704470"/>
                </a:cubicBezTo>
                <a:lnTo>
                  <a:pt x="269550" y="687446"/>
                </a:lnTo>
                <a:lnTo>
                  <a:pt x="271323" y="687446"/>
                </a:lnTo>
                <a:lnTo>
                  <a:pt x="283737" y="687446"/>
                </a:lnTo>
                <a:lnTo>
                  <a:pt x="283737" y="719872"/>
                </a:lnTo>
                <a:cubicBezTo>
                  <a:pt x="283743" y="719877"/>
                  <a:pt x="283820" y="719917"/>
                  <a:pt x="284750" y="720413"/>
                </a:cubicBezTo>
                <a:lnTo>
                  <a:pt x="291844" y="724196"/>
                </a:lnTo>
                <a:lnTo>
                  <a:pt x="291844" y="725547"/>
                </a:lnTo>
                <a:lnTo>
                  <a:pt x="291844" y="735005"/>
                </a:lnTo>
                <a:lnTo>
                  <a:pt x="336431" y="735005"/>
                </a:lnTo>
                <a:lnTo>
                  <a:pt x="336431" y="736086"/>
                </a:lnTo>
                <a:lnTo>
                  <a:pt x="336431" y="743652"/>
                </a:lnTo>
                <a:lnTo>
                  <a:pt x="338457" y="743652"/>
                </a:lnTo>
                <a:lnTo>
                  <a:pt x="352644" y="743652"/>
                </a:lnTo>
                <a:lnTo>
                  <a:pt x="352644" y="713387"/>
                </a:lnTo>
                <a:lnTo>
                  <a:pt x="397231" y="713387"/>
                </a:lnTo>
                <a:lnTo>
                  <a:pt x="397231" y="712036"/>
                </a:lnTo>
                <a:lnTo>
                  <a:pt x="397231" y="702578"/>
                </a:lnTo>
                <a:lnTo>
                  <a:pt x="398245" y="702578"/>
                </a:lnTo>
                <a:lnTo>
                  <a:pt x="405338" y="702578"/>
                </a:lnTo>
                <a:lnTo>
                  <a:pt x="405338" y="700687"/>
                </a:lnTo>
                <a:lnTo>
                  <a:pt x="405338" y="687446"/>
                </a:lnTo>
                <a:lnTo>
                  <a:pt x="406098" y="687446"/>
                </a:lnTo>
                <a:lnTo>
                  <a:pt x="411418" y="687446"/>
                </a:lnTo>
                <a:lnTo>
                  <a:pt x="411418" y="686365"/>
                </a:lnTo>
                <a:lnTo>
                  <a:pt x="411418" y="678798"/>
                </a:lnTo>
                <a:lnTo>
                  <a:pt x="413445" y="678798"/>
                </a:lnTo>
                <a:lnTo>
                  <a:pt x="427632" y="678798"/>
                </a:lnTo>
                <a:lnTo>
                  <a:pt x="427632" y="679879"/>
                </a:lnTo>
                <a:lnTo>
                  <a:pt x="427632" y="687446"/>
                </a:lnTo>
                <a:lnTo>
                  <a:pt x="449925" y="687446"/>
                </a:lnTo>
                <a:lnTo>
                  <a:pt x="449925" y="685554"/>
                </a:lnTo>
                <a:lnTo>
                  <a:pt x="449925" y="672313"/>
                </a:lnTo>
                <a:lnTo>
                  <a:pt x="451699" y="672313"/>
                </a:lnTo>
                <a:lnTo>
                  <a:pt x="464112" y="672313"/>
                </a:lnTo>
                <a:lnTo>
                  <a:pt x="464112" y="696093"/>
                </a:lnTo>
                <a:lnTo>
                  <a:pt x="465126" y="696093"/>
                </a:lnTo>
                <a:lnTo>
                  <a:pt x="472219" y="696093"/>
                </a:lnTo>
                <a:lnTo>
                  <a:pt x="472219" y="695012"/>
                </a:lnTo>
                <a:lnTo>
                  <a:pt x="472219" y="687446"/>
                </a:lnTo>
                <a:lnTo>
                  <a:pt x="473992" y="687446"/>
                </a:lnTo>
                <a:lnTo>
                  <a:pt x="486406" y="687446"/>
                </a:lnTo>
                <a:lnTo>
                  <a:pt x="486406" y="713387"/>
                </a:lnTo>
                <a:lnTo>
                  <a:pt x="488433" y="713387"/>
                </a:lnTo>
                <a:lnTo>
                  <a:pt x="502619" y="713387"/>
                </a:lnTo>
                <a:lnTo>
                  <a:pt x="502619" y="715008"/>
                </a:lnTo>
                <a:lnTo>
                  <a:pt x="502619" y="726358"/>
                </a:lnTo>
                <a:lnTo>
                  <a:pt x="503379" y="726358"/>
                </a:lnTo>
                <a:lnTo>
                  <a:pt x="508700" y="726358"/>
                </a:lnTo>
                <a:lnTo>
                  <a:pt x="508700" y="725547"/>
                </a:lnTo>
                <a:lnTo>
                  <a:pt x="508700" y="719872"/>
                </a:lnTo>
                <a:lnTo>
                  <a:pt x="539100" y="719872"/>
                </a:lnTo>
                <a:lnTo>
                  <a:pt x="539100" y="743652"/>
                </a:lnTo>
                <a:lnTo>
                  <a:pt x="540113" y="743652"/>
                </a:lnTo>
                <a:lnTo>
                  <a:pt x="547207" y="743652"/>
                </a:lnTo>
                <a:lnTo>
                  <a:pt x="547207" y="744733"/>
                </a:lnTo>
                <a:lnTo>
                  <a:pt x="547207" y="752299"/>
                </a:lnTo>
                <a:lnTo>
                  <a:pt x="547967" y="752299"/>
                </a:lnTo>
                <a:lnTo>
                  <a:pt x="553287" y="752299"/>
                </a:lnTo>
                <a:lnTo>
                  <a:pt x="553287" y="750137"/>
                </a:lnTo>
                <a:lnTo>
                  <a:pt x="553287" y="735005"/>
                </a:lnTo>
                <a:lnTo>
                  <a:pt x="554300" y="735005"/>
                </a:lnTo>
                <a:lnTo>
                  <a:pt x="561394" y="735005"/>
                </a:lnTo>
                <a:lnTo>
                  <a:pt x="561394" y="736086"/>
                </a:lnTo>
                <a:lnTo>
                  <a:pt x="561394" y="743652"/>
                </a:lnTo>
                <a:lnTo>
                  <a:pt x="566714" y="741659"/>
                </a:lnTo>
                <a:cubicBezTo>
                  <a:pt x="567474" y="741287"/>
                  <a:pt x="567474" y="741085"/>
                  <a:pt x="567474" y="740679"/>
                </a:cubicBezTo>
                <a:lnTo>
                  <a:pt x="567474" y="735005"/>
                </a:lnTo>
                <a:lnTo>
                  <a:pt x="605981" y="735005"/>
                </a:lnTo>
                <a:lnTo>
                  <a:pt x="605981" y="758784"/>
                </a:lnTo>
                <a:lnTo>
                  <a:pt x="608007" y="758784"/>
                </a:lnTo>
                <a:lnTo>
                  <a:pt x="622194" y="758784"/>
                </a:lnTo>
                <a:lnTo>
                  <a:pt x="622194" y="759865"/>
                </a:lnTo>
                <a:lnTo>
                  <a:pt x="622194" y="767431"/>
                </a:lnTo>
                <a:lnTo>
                  <a:pt x="623968" y="767431"/>
                </a:lnTo>
                <a:lnTo>
                  <a:pt x="636381" y="767431"/>
                </a:lnTo>
                <a:lnTo>
                  <a:pt x="636381" y="743652"/>
                </a:lnTo>
                <a:lnTo>
                  <a:pt x="637394" y="743652"/>
                </a:lnTo>
                <a:lnTo>
                  <a:pt x="644488" y="743652"/>
                </a:lnTo>
                <a:lnTo>
                  <a:pt x="644488" y="711225"/>
                </a:lnTo>
                <a:lnTo>
                  <a:pt x="645501" y="711225"/>
                </a:lnTo>
                <a:lnTo>
                  <a:pt x="652595" y="711225"/>
                </a:lnTo>
                <a:lnTo>
                  <a:pt x="652595" y="709334"/>
                </a:lnTo>
                <a:lnTo>
                  <a:pt x="652595" y="696093"/>
                </a:lnTo>
                <a:cubicBezTo>
                  <a:pt x="650568" y="696093"/>
                  <a:pt x="650568" y="696093"/>
                  <a:pt x="651328" y="694471"/>
                </a:cubicBezTo>
                <a:lnTo>
                  <a:pt x="656648" y="683122"/>
                </a:lnTo>
                <a:cubicBezTo>
                  <a:pt x="656653" y="683139"/>
                  <a:pt x="656848" y="683813"/>
                  <a:pt x="664755" y="711225"/>
                </a:cubicBezTo>
                <a:lnTo>
                  <a:pt x="665515" y="711225"/>
                </a:lnTo>
                <a:lnTo>
                  <a:pt x="670835" y="711225"/>
                </a:lnTo>
                <a:lnTo>
                  <a:pt x="670835" y="605298"/>
                </a:lnTo>
                <a:lnTo>
                  <a:pt x="672355" y="605298"/>
                </a:lnTo>
                <a:lnTo>
                  <a:pt x="682995" y="605298"/>
                </a:lnTo>
                <a:lnTo>
                  <a:pt x="682995" y="557739"/>
                </a:lnTo>
                <a:lnTo>
                  <a:pt x="709342" y="557739"/>
                </a:lnTo>
                <a:lnTo>
                  <a:pt x="709342" y="536121"/>
                </a:lnTo>
                <a:lnTo>
                  <a:pt x="743796" y="536121"/>
                </a:lnTo>
                <a:lnTo>
                  <a:pt x="743796" y="538553"/>
                </a:lnTo>
                <a:lnTo>
                  <a:pt x="743796" y="555577"/>
                </a:lnTo>
                <a:lnTo>
                  <a:pt x="746076" y="555577"/>
                </a:lnTo>
                <a:lnTo>
                  <a:pt x="762036" y="555577"/>
                </a:lnTo>
                <a:lnTo>
                  <a:pt x="762036" y="603136"/>
                </a:lnTo>
                <a:lnTo>
                  <a:pt x="763049" y="603136"/>
                </a:lnTo>
                <a:lnTo>
                  <a:pt x="770143" y="603136"/>
                </a:lnTo>
                <a:lnTo>
                  <a:pt x="784330" y="607460"/>
                </a:lnTo>
                <a:lnTo>
                  <a:pt x="784330" y="646372"/>
                </a:lnTo>
                <a:lnTo>
                  <a:pt x="785343" y="646372"/>
                </a:lnTo>
                <a:lnTo>
                  <a:pt x="792436" y="646372"/>
                </a:lnTo>
                <a:lnTo>
                  <a:pt x="792436" y="647993"/>
                </a:lnTo>
                <a:lnTo>
                  <a:pt x="792436" y="659342"/>
                </a:lnTo>
                <a:lnTo>
                  <a:pt x="794463" y="659342"/>
                </a:lnTo>
                <a:lnTo>
                  <a:pt x="808650" y="659342"/>
                </a:lnTo>
                <a:lnTo>
                  <a:pt x="814730" y="665828"/>
                </a:lnTo>
                <a:lnTo>
                  <a:pt x="814730" y="687446"/>
                </a:lnTo>
                <a:lnTo>
                  <a:pt x="817010" y="687446"/>
                </a:lnTo>
                <a:lnTo>
                  <a:pt x="832970" y="687446"/>
                </a:lnTo>
                <a:lnTo>
                  <a:pt x="832970" y="688526"/>
                </a:lnTo>
                <a:lnTo>
                  <a:pt x="832970" y="696093"/>
                </a:lnTo>
                <a:lnTo>
                  <a:pt x="834237" y="696093"/>
                </a:lnTo>
                <a:lnTo>
                  <a:pt x="843104" y="696093"/>
                </a:lnTo>
                <a:lnTo>
                  <a:pt x="843104" y="698254"/>
                </a:lnTo>
                <a:lnTo>
                  <a:pt x="843104" y="713387"/>
                </a:lnTo>
                <a:cubicBezTo>
                  <a:pt x="847157" y="713387"/>
                  <a:pt x="847157" y="713387"/>
                  <a:pt x="847157" y="711495"/>
                </a:cubicBezTo>
                <a:lnTo>
                  <a:pt x="847157" y="698254"/>
                </a:lnTo>
                <a:lnTo>
                  <a:pt x="848170" y="698254"/>
                </a:lnTo>
                <a:lnTo>
                  <a:pt x="855264" y="698254"/>
                </a:lnTo>
                <a:lnTo>
                  <a:pt x="855264" y="699876"/>
                </a:lnTo>
                <a:lnTo>
                  <a:pt x="855264" y="711225"/>
                </a:lnTo>
                <a:lnTo>
                  <a:pt x="856024" y="711225"/>
                </a:lnTo>
                <a:lnTo>
                  <a:pt x="861344" y="711225"/>
                </a:lnTo>
                <a:cubicBezTo>
                  <a:pt x="861344" y="706902"/>
                  <a:pt x="861344" y="706902"/>
                  <a:pt x="909984" y="706902"/>
                </a:cubicBezTo>
                <a:lnTo>
                  <a:pt x="909984" y="708253"/>
                </a:lnTo>
                <a:lnTo>
                  <a:pt x="909984" y="717710"/>
                </a:lnTo>
                <a:lnTo>
                  <a:pt x="910744" y="717710"/>
                </a:lnTo>
                <a:lnTo>
                  <a:pt x="916065" y="717710"/>
                </a:lnTo>
                <a:lnTo>
                  <a:pt x="916065" y="719872"/>
                </a:lnTo>
                <a:lnTo>
                  <a:pt x="916065" y="735005"/>
                </a:lnTo>
                <a:cubicBezTo>
                  <a:pt x="916073" y="735001"/>
                  <a:pt x="916189" y="734923"/>
                  <a:pt x="918091" y="733654"/>
                </a:cubicBezTo>
                <a:lnTo>
                  <a:pt x="932278" y="724196"/>
                </a:lnTo>
                <a:cubicBezTo>
                  <a:pt x="932280" y="724177"/>
                  <a:pt x="932411" y="723302"/>
                  <a:pt x="938358" y="683122"/>
                </a:cubicBezTo>
                <a:cubicBezTo>
                  <a:pt x="938367" y="683120"/>
                  <a:pt x="938436" y="683094"/>
                  <a:pt x="939118" y="682852"/>
                </a:cubicBezTo>
                <a:lnTo>
                  <a:pt x="944438" y="680960"/>
                </a:lnTo>
                <a:cubicBezTo>
                  <a:pt x="944438" y="680944"/>
                  <a:pt x="944471" y="679883"/>
                  <a:pt x="946465" y="611783"/>
                </a:cubicBezTo>
                <a:cubicBezTo>
                  <a:pt x="946465" y="611801"/>
                  <a:pt x="946498" y="612892"/>
                  <a:pt x="948492" y="680960"/>
                </a:cubicBezTo>
                <a:cubicBezTo>
                  <a:pt x="948501" y="680963"/>
                  <a:pt x="948572" y="680988"/>
                  <a:pt x="949252" y="681230"/>
                </a:cubicBezTo>
                <a:lnTo>
                  <a:pt x="954572" y="683122"/>
                </a:lnTo>
                <a:lnTo>
                  <a:pt x="954572" y="596651"/>
                </a:lnTo>
                <a:cubicBezTo>
                  <a:pt x="958625" y="596651"/>
                  <a:pt x="958625" y="596651"/>
                  <a:pt x="958625" y="564224"/>
                </a:cubicBezTo>
                <a:lnTo>
                  <a:pt x="997132" y="564224"/>
                </a:lnTo>
                <a:lnTo>
                  <a:pt x="997132" y="596651"/>
                </a:lnTo>
                <a:lnTo>
                  <a:pt x="997892" y="596651"/>
                </a:lnTo>
                <a:lnTo>
                  <a:pt x="1003212" y="596651"/>
                </a:lnTo>
                <a:lnTo>
                  <a:pt x="1003212" y="514503"/>
                </a:lnTo>
                <a:lnTo>
                  <a:pt x="1004986" y="514503"/>
                </a:lnTo>
                <a:lnTo>
                  <a:pt x="1017399" y="514503"/>
                </a:lnTo>
                <a:lnTo>
                  <a:pt x="1017399" y="512612"/>
                </a:lnTo>
                <a:lnTo>
                  <a:pt x="1017399" y="499371"/>
                </a:lnTo>
                <a:lnTo>
                  <a:pt x="1039693" y="499371"/>
                </a:lnTo>
                <a:lnTo>
                  <a:pt x="1039693" y="498290"/>
                </a:lnTo>
                <a:lnTo>
                  <a:pt x="1039693" y="490724"/>
                </a:lnTo>
                <a:lnTo>
                  <a:pt x="1041466" y="490724"/>
                </a:lnTo>
                <a:lnTo>
                  <a:pt x="1053880" y="490724"/>
                </a:lnTo>
                <a:lnTo>
                  <a:pt x="1053880" y="491805"/>
                </a:lnTo>
                <a:lnTo>
                  <a:pt x="1053880" y="499371"/>
                </a:lnTo>
                <a:lnTo>
                  <a:pt x="1054640" y="499371"/>
                </a:lnTo>
                <a:lnTo>
                  <a:pt x="1059960" y="499371"/>
                </a:lnTo>
                <a:lnTo>
                  <a:pt x="1070093" y="495047"/>
                </a:lnTo>
                <a:lnTo>
                  <a:pt x="1074146" y="498290"/>
                </a:lnTo>
                <a:lnTo>
                  <a:pt x="1074146" y="490724"/>
                </a:lnTo>
                <a:lnTo>
                  <a:pt x="1076426" y="490724"/>
                </a:lnTo>
                <a:lnTo>
                  <a:pt x="1092387" y="490724"/>
                </a:lnTo>
                <a:lnTo>
                  <a:pt x="1092387" y="491805"/>
                </a:lnTo>
                <a:lnTo>
                  <a:pt x="1092387" y="499371"/>
                </a:lnTo>
                <a:lnTo>
                  <a:pt x="1122787" y="499371"/>
                </a:lnTo>
                <a:lnTo>
                  <a:pt x="1122787" y="500992"/>
                </a:lnTo>
                <a:lnTo>
                  <a:pt x="1122787" y="512342"/>
                </a:lnTo>
                <a:lnTo>
                  <a:pt x="1149134" y="512342"/>
                </a:lnTo>
                <a:lnTo>
                  <a:pt x="1149134" y="542606"/>
                </a:lnTo>
                <a:lnTo>
                  <a:pt x="1149894" y="542606"/>
                </a:lnTo>
                <a:lnTo>
                  <a:pt x="1155214" y="542606"/>
                </a:lnTo>
                <a:lnTo>
                  <a:pt x="1155214" y="543687"/>
                </a:lnTo>
                <a:lnTo>
                  <a:pt x="1155214" y="551254"/>
                </a:lnTo>
                <a:cubicBezTo>
                  <a:pt x="1159268" y="551254"/>
                  <a:pt x="1159268" y="551254"/>
                  <a:pt x="1159268" y="581518"/>
                </a:cubicBezTo>
                <a:lnTo>
                  <a:pt x="1160028" y="581518"/>
                </a:lnTo>
                <a:lnTo>
                  <a:pt x="1165348" y="581518"/>
                </a:lnTo>
                <a:lnTo>
                  <a:pt x="1165348" y="582329"/>
                </a:lnTo>
                <a:lnTo>
                  <a:pt x="1165348" y="588004"/>
                </a:lnTo>
                <a:lnTo>
                  <a:pt x="1166361" y="588004"/>
                </a:lnTo>
                <a:lnTo>
                  <a:pt x="1173454" y="588004"/>
                </a:lnTo>
                <a:lnTo>
                  <a:pt x="1173454" y="618269"/>
                </a:lnTo>
                <a:lnTo>
                  <a:pt x="1175481" y="618269"/>
                </a:lnTo>
                <a:lnTo>
                  <a:pt x="1189668" y="618269"/>
                </a:lnTo>
                <a:lnTo>
                  <a:pt x="1189668" y="642048"/>
                </a:lnTo>
                <a:cubicBezTo>
                  <a:pt x="1191695" y="642048"/>
                  <a:pt x="1191695" y="642048"/>
                  <a:pt x="1191695" y="643669"/>
                </a:cubicBezTo>
                <a:lnTo>
                  <a:pt x="1191695" y="655019"/>
                </a:lnTo>
                <a:lnTo>
                  <a:pt x="1192455" y="655019"/>
                </a:lnTo>
                <a:lnTo>
                  <a:pt x="1197775" y="655019"/>
                </a:lnTo>
                <a:lnTo>
                  <a:pt x="1197775" y="678798"/>
                </a:lnTo>
                <a:lnTo>
                  <a:pt x="1199041" y="678798"/>
                </a:lnTo>
                <a:lnTo>
                  <a:pt x="1207908" y="678798"/>
                </a:lnTo>
                <a:cubicBezTo>
                  <a:pt x="1209935" y="680960"/>
                  <a:pt x="1209935" y="680960"/>
                  <a:pt x="1209935" y="682852"/>
                </a:cubicBezTo>
                <a:lnTo>
                  <a:pt x="1209935" y="696093"/>
                </a:lnTo>
                <a:cubicBezTo>
                  <a:pt x="1209940" y="696086"/>
                  <a:pt x="1210027" y="695979"/>
                  <a:pt x="1211455" y="694201"/>
                </a:cubicBezTo>
                <a:lnTo>
                  <a:pt x="1222095" y="680960"/>
                </a:lnTo>
                <a:lnTo>
                  <a:pt x="1250469" y="680960"/>
                </a:lnTo>
                <a:lnTo>
                  <a:pt x="1250469" y="767431"/>
                </a:lnTo>
                <a:lnTo>
                  <a:pt x="1251229" y="767431"/>
                </a:lnTo>
                <a:lnTo>
                  <a:pt x="1256549" y="767431"/>
                </a:lnTo>
                <a:cubicBezTo>
                  <a:pt x="1256553" y="767423"/>
                  <a:pt x="1256612" y="767323"/>
                  <a:pt x="1257309" y="766080"/>
                </a:cubicBezTo>
                <a:lnTo>
                  <a:pt x="1262629" y="756622"/>
                </a:lnTo>
                <a:lnTo>
                  <a:pt x="1262629" y="758514"/>
                </a:lnTo>
                <a:lnTo>
                  <a:pt x="1262629" y="771755"/>
                </a:lnTo>
                <a:cubicBezTo>
                  <a:pt x="1266682" y="771755"/>
                  <a:pt x="1266682" y="771755"/>
                  <a:pt x="1266682" y="726358"/>
                </a:cubicBezTo>
                <a:lnTo>
                  <a:pt x="1267442" y="726358"/>
                </a:lnTo>
                <a:lnTo>
                  <a:pt x="1272762" y="726358"/>
                </a:lnTo>
                <a:lnTo>
                  <a:pt x="1272762" y="661504"/>
                </a:lnTo>
                <a:lnTo>
                  <a:pt x="1273776" y="661504"/>
                </a:lnTo>
                <a:lnTo>
                  <a:pt x="1280869" y="661504"/>
                </a:lnTo>
                <a:cubicBezTo>
                  <a:pt x="1280875" y="661483"/>
                  <a:pt x="1281139" y="660543"/>
                  <a:pt x="1293029" y="618269"/>
                </a:cubicBezTo>
                <a:lnTo>
                  <a:pt x="1294296" y="618269"/>
                </a:lnTo>
                <a:lnTo>
                  <a:pt x="1303163" y="618269"/>
                </a:lnTo>
                <a:cubicBezTo>
                  <a:pt x="1303168" y="618292"/>
                  <a:pt x="1303394" y="619258"/>
                  <a:pt x="1313296" y="661504"/>
                </a:cubicBezTo>
                <a:lnTo>
                  <a:pt x="1314309" y="661504"/>
                </a:lnTo>
                <a:lnTo>
                  <a:pt x="1321403" y="661504"/>
                </a:lnTo>
                <a:lnTo>
                  <a:pt x="1321403" y="700416"/>
                </a:lnTo>
                <a:lnTo>
                  <a:pt x="1323176" y="700416"/>
                </a:lnTo>
                <a:lnTo>
                  <a:pt x="1335590" y="700416"/>
                </a:lnTo>
                <a:lnTo>
                  <a:pt x="1335590" y="702578"/>
                </a:lnTo>
                <a:lnTo>
                  <a:pt x="1335590" y="717710"/>
                </a:lnTo>
                <a:cubicBezTo>
                  <a:pt x="1339643" y="717710"/>
                  <a:pt x="1339643" y="717710"/>
                  <a:pt x="1339643" y="715549"/>
                </a:cubicBezTo>
                <a:lnTo>
                  <a:pt x="1339643" y="700416"/>
                </a:lnTo>
                <a:lnTo>
                  <a:pt x="1341163" y="700416"/>
                </a:lnTo>
                <a:lnTo>
                  <a:pt x="1351803" y="700416"/>
                </a:lnTo>
                <a:lnTo>
                  <a:pt x="1351803" y="702037"/>
                </a:lnTo>
                <a:lnTo>
                  <a:pt x="1351803" y="713387"/>
                </a:lnTo>
                <a:lnTo>
                  <a:pt x="1382204" y="713387"/>
                </a:lnTo>
                <a:lnTo>
                  <a:pt x="1382204" y="676637"/>
                </a:lnTo>
                <a:lnTo>
                  <a:pt x="1383470" y="676637"/>
                </a:lnTo>
                <a:lnTo>
                  <a:pt x="1392337" y="676637"/>
                </a:lnTo>
                <a:lnTo>
                  <a:pt x="1392337" y="698254"/>
                </a:lnTo>
                <a:cubicBezTo>
                  <a:pt x="1394364" y="698254"/>
                  <a:pt x="1394364" y="698254"/>
                  <a:pt x="1394364" y="665828"/>
                </a:cubicBezTo>
                <a:lnTo>
                  <a:pt x="1416657" y="665828"/>
                </a:lnTo>
                <a:lnTo>
                  <a:pt x="1416657" y="664206"/>
                </a:lnTo>
                <a:lnTo>
                  <a:pt x="1416657" y="652857"/>
                </a:lnTo>
                <a:lnTo>
                  <a:pt x="1417417" y="652857"/>
                </a:lnTo>
                <a:lnTo>
                  <a:pt x="1422737" y="652857"/>
                </a:lnTo>
                <a:lnTo>
                  <a:pt x="1422737" y="650966"/>
                </a:lnTo>
                <a:lnTo>
                  <a:pt x="1422737" y="637725"/>
                </a:lnTo>
                <a:lnTo>
                  <a:pt x="1426791" y="644210"/>
                </a:lnTo>
                <a:lnTo>
                  <a:pt x="1429071" y="644210"/>
                </a:lnTo>
                <a:lnTo>
                  <a:pt x="1445031" y="644210"/>
                </a:lnTo>
                <a:lnTo>
                  <a:pt x="1445031" y="643399"/>
                </a:lnTo>
                <a:lnTo>
                  <a:pt x="1445031" y="637725"/>
                </a:lnTo>
                <a:lnTo>
                  <a:pt x="1445791" y="637725"/>
                </a:lnTo>
                <a:lnTo>
                  <a:pt x="1451111" y="637725"/>
                </a:lnTo>
                <a:lnTo>
                  <a:pt x="1451111" y="639076"/>
                </a:lnTo>
                <a:lnTo>
                  <a:pt x="1451111" y="648534"/>
                </a:lnTo>
                <a:lnTo>
                  <a:pt x="1489618" y="648534"/>
                </a:lnTo>
                <a:lnTo>
                  <a:pt x="1489618" y="786887"/>
                </a:lnTo>
                <a:lnTo>
                  <a:pt x="1491138" y="786887"/>
                </a:lnTo>
                <a:lnTo>
                  <a:pt x="1501778" y="786887"/>
                </a:lnTo>
                <a:lnTo>
                  <a:pt x="1501778" y="773917"/>
                </a:lnTo>
                <a:lnTo>
                  <a:pt x="1505832" y="773917"/>
                </a:lnTo>
                <a:lnTo>
                  <a:pt x="1505832" y="786887"/>
                </a:lnTo>
                <a:lnTo>
                  <a:pt x="1536232" y="786887"/>
                </a:lnTo>
                <a:lnTo>
                  <a:pt x="1536232" y="756622"/>
                </a:lnTo>
                <a:lnTo>
                  <a:pt x="1548392" y="756622"/>
                </a:lnTo>
                <a:lnTo>
                  <a:pt x="1560552" y="754461"/>
                </a:lnTo>
                <a:cubicBezTo>
                  <a:pt x="1562579" y="754461"/>
                  <a:pt x="1562579" y="756622"/>
                  <a:pt x="1564606" y="756622"/>
                </a:cubicBezTo>
                <a:lnTo>
                  <a:pt x="1574739" y="756622"/>
                </a:lnTo>
                <a:lnTo>
                  <a:pt x="1574739" y="786887"/>
                </a:lnTo>
                <a:lnTo>
                  <a:pt x="1582846" y="786887"/>
                </a:lnTo>
                <a:lnTo>
                  <a:pt x="1582846" y="804182"/>
                </a:lnTo>
                <a:lnTo>
                  <a:pt x="1592182" y="805087"/>
                </a:lnTo>
                <a:lnTo>
                  <a:pt x="1605140" y="805087"/>
                </a:lnTo>
                <a:lnTo>
                  <a:pt x="1605140" y="789049"/>
                </a:lnTo>
                <a:lnTo>
                  <a:pt x="1673096" y="789049"/>
                </a:lnTo>
                <a:lnTo>
                  <a:pt x="1673096" y="703796"/>
                </a:lnTo>
                <a:lnTo>
                  <a:pt x="1745104" y="703796"/>
                </a:lnTo>
                <a:lnTo>
                  <a:pt x="1745104" y="782564"/>
                </a:lnTo>
                <a:lnTo>
                  <a:pt x="1747008" y="782564"/>
                </a:lnTo>
                <a:lnTo>
                  <a:pt x="1748250" y="805087"/>
                </a:lnTo>
                <a:lnTo>
                  <a:pt x="1757926" y="805087"/>
                </a:lnTo>
                <a:cubicBezTo>
                  <a:pt x="1758462" y="797873"/>
                  <a:pt x="1759168" y="790219"/>
                  <a:pt x="1759168" y="782564"/>
                </a:cubicBezTo>
                <a:lnTo>
                  <a:pt x="1765248" y="782564"/>
                </a:lnTo>
                <a:lnTo>
                  <a:pt x="1766490" y="805087"/>
                </a:lnTo>
                <a:lnTo>
                  <a:pt x="1817112" y="805087"/>
                </a:lnTo>
                <a:lnTo>
                  <a:pt x="1817112" y="642059"/>
                </a:lnTo>
                <a:lnTo>
                  <a:pt x="2014439" y="642059"/>
                </a:lnTo>
                <a:lnTo>
                  <a:pt x="2014439" y="805087"/>
                </a:lnTo>
                <a:lnTo>
                  <a:pt x="2033136" y="805087"/>
                </a:lnTo>
                <a:lnTo>
                  <a:pt x="2033136" y="722394"/>
                </a:lnTo>
                <a:lnTo>
                  <a:pt x="2128256" y="722394"/>
                </a:lnTo>
                <a:cubicBezTo>
                  <a:pt x="2132331" y="616373"/>
                  <a:pt x="2135709" y="510899"/>
                  <a:pt x="2140186" y="404253"/>
                </a:cubicBezTo>
                <a:cubicBezTo>
                  <a:pt x="2130053" y="404253"/>
                  <a:pt x="2105733" y="391282"/>
                  <a:pt x="2128026" y="382635"/>
                </a:cubicBezTo>
                <a:cubicBezTo>
                  <a:pt x="2125999" y="380473"/>
                  <a:pt x="2123973" y="378311"/>
                  <a:pt x="2121946" y="378311"/>
                </a:cubicBezTo>
                <a:cubicBezTo>
                  <a:pt x="2121946" y="365341"/>
                  <a:pt x="2119919" y="363179"/>
                  <a:pt x="2130053" y="354532"/>
                </a:cubicBezTo>
                <a:lnTo>
                  <a:pt x="2130053" y="337238"/>
                </a:lnTo>
                <a:lnTo>
                  <a:pt x="2144240" y="337238"/>
                </a:lnTo>
                <a:lnTo>
                  <a:pt x="2144240" y="315620"/>
                </a:lnTo>
                <a:cubicBezTo>
                  <a:pt x="2144240" y="313458"/>
                  <a:pt x="2146266" y="313458"/>
                  <a:pt x="2146266" y="311296"/>
                </a:cubicBezTo>
                <a:lnTo>
                  <a:pt x="2146266" y="233472"/>
                </a:lnTo>
                <a:cubicBezTo>
                  <a:pt x="2146266" y="231310"/>
                  <a:pt x="2144240" y="229149"/>
                  <a:pt x="2144240" y="226987"/>
                </a:cubicBezTo>
                <a:lnTo>
                  <a:pt x="2150320" y="220501"/>
                </a:lnTo>
                <a:lnTo>
                  <a:pt x="2150320" y="162133"/>
                </a:lnTo>
                <a:cubicBezTo>
                  <a:pt x="2150320" y="159972"/>
                  <a:pt x="2150320" y="159972"/>
                  <a:pt x="2152346" y="157810"/>
                </a:cubicBezTo>
                <a:lnTo>
                  <a:pt x="2152346" y="101604"/>
                </a:lnTo>
                <a:cubicBezTo>
                  <a:pt x="2154373" y="92957"/>
                  <a:pt x="2154373" y="88633"/>
                  <a:pt x="2154373" y="82148"/>
                </a:cubicBezTo>
                <a:cubicBezTo>
                  <a:pt x="2158427" y="88633"/>
                  <a:pt x="2158427" y="92957"/>
                  <a:pt x="2158427" y="99442"/>
                </a:cubicBezTo>
                <a:cubicBezTo>
                  <a:pt x="2160453" y="121060"/>
                  <a:pt x="2160453" y="140516"/>
                  <a:pt x="2160453" y="157810"/>
                </a:cubicBezTo>
                <a:cubicBezTo>
                  <a:pt x="2162480" y="181589"/>
                  <a:pt x="2162480" y="201045"/>
                  <a:pt x="2162480" y="220501"/>
                </a:cubicBezTo>
                <a:lnTo>
                  <a:pt x="2168560" y="226987"/>
                </a:lnTo>
                <a:cubicBezTo>
                  <a:pt x="2168560" y="229149"/>
                  <a:pt x="2166533" y="231310"/>
                  <a:pt x="2166533" y="233472"/>
                </a:cubicBezTo>
                <a:lnTo>
                  <a:pt x="2166533" y="311296"/>
                </a:lnTo>
                <a:cubicBezTo>
                  <a:pt x="2166533" y="313458"/>
                  <a:pt x="2168560" y="313458"/>
                  <a:pt x="2168560" y="315620"/>
                </a:cubicBezTo>
                <a:lnTo>
                  <a:pt x="2168560" y="337238"/>
                </a:lnTo>
                <a:lnTo>
                  <a:pt x="2182747" y="337238"/>
                </a:lnTo>
                <a:lnTo>
                  <a:pt x="2182747" y="354532"/>
                </a:lnTo>
                <a:cubicBezTo>
                  <a:pt x="2190854" y="363179"/>
                  <a:pt x="2190854" y="363179"/>
                  <a:pt x="2190854" y="378311"/>
                </a:cubicBezTo>
                <a:cubicBezTo>
                  <a:pt x="2188827" y="378311"/>
                  <a:pt x="2186800" y="380473"/>
                  <a:pt x="2184774" y="382635"/>
                </a:cubicBezTo>
                <a:cubicBezTo>
                  <a:pt x="2205040" y="393444"/>
                  <a:pt x="2180720" y="402091"/>
                  <a:pt x="2172613" y="404253"/>
                </a:cubicBezTo>
                <a:cubicBezTo>
                  <a:pt x="2174640" y="488562"/>
                  <a:pt x="2178693" y="572871"/>
                  <a:pt x="2180720" y="657181"/>
                </a:cubicBezTo>
                <a:lnTo>
                  <a:pt x="2245574" y="657181"/>
                </a:lnTo>
                <a:lnTo>
                  <a:pt x="2245574" y="732843"/>
                </a:lnTo>
                <a:lnTo>
                  <a:pt x="2253681" y="732843"/>
                </a:lnTo>
                <a:cubicBezTo>
                  <a:pt x="2253681" y="730681"/>
                  <a:pt x="2255708" y="728519"/>
                  <a:pt x="2255708" y="726358"/>
                </a:cubicBezTo>
                <a:lnTo>
                  <a:pt x="2261788" y="726358"/>
                </a:lnTo>
                <a:cubicBezTo>
                  <a:pt x="2261788" y="728519"/>
                  <a:pt x="2261788" y="730681"/>
                  <a:pt x="2263815" y="735005"/>
                </a:cubicBezTo>
                <a:lnTo>
                  <a:pt x="2275975" y="735005"/>
                </a:lnTo>
                <a:lnTo>
                  <a:pt x="2275975" y="728519"/>
                </a:lnTo>
                <a:lnTo>
                  <a:pt x="2298268" y="728519"/>
                </a:lnTo>
                <a:lnTo>
                  <a:pt x="2298268" y="735005"/>
                </a:lnTo>
                <a:lnTo>
                  <a:pt x="2318535" y="735005"/>
                </a:lnTo>
                <a:lnTo>
                  <a:pt x="2318535" y="780402"/>
                </a:lnTo>
                <a:lnTo>
                  <a:pt x="2332722" y="780402"/>
                </a:lnTo>
                <a:lnTo>
                  <a:pt x="2332722" y="767431"/>
                </a:lnTo>
                <a:lnTo>
                  <a:pt x="2348936" y="767431"/>
                </a:lnTo>
                <a:lnTo>
                  <a:pt x="2348936" y="588004"/>
                </a:lnTo>
                <a:lnTo>
                  <a:pt x="2355016" y="581518"/>
                </a:lnTo>
                <a:lnTo>
                  <a:pt x="2427977" y="581518"/>
                </a:lnTo>
                <a:lnTo>
                  <a:pt x="2427977" y="590166"/>
                </a:lnTo>
                <a:lnTo>
                  <a:pt x="2438110" y="590166"/>
                </a:lnTo>
                <a:lnTo>
                  <a:pt x="2438110" y="704740"/>
                </a:lnTo>
                <a:lnTo>
                  <a:pt x="2460404" y="704740"/>
                </a:lnTo>
                <a:lnTo>
                  <a:pt x="2460404" y="637725"/>
                </a:lnTo>
                <a:lnTo>
                  <a:pt x="2486751" y="637725"/>
                </a:lnTo>
                <a:cubicBezTo>
                  <a:pt x="2488777" y="637725"/>
                  <a:pt x="2488777" y="635563"/>
                  <a:pt x="2490804" y="633401"/>
                </a:cubicBezTo>
                <a:lnTo>
                  <a:pt x="2498911" y="633401"/>
                </a:lnTo>
                <a:cubicBezTo>
                  <a:pt x="2500937" y="635563"/>
                  <a:pt x="2500937" y="637725"/>
                  <a:pt x="2502964" y="637725"/>
                </a:cubicBezTo>
                <a:lnTo>
                  <a:pt x="2525258" y="637725"/>
                </a:lnTo>
                <a:lnTo>
                  <a:pt x="2525258" y="520989"/>
                </a:lnTo>
                <a:cubicBezTo>
                  <a:pt x="2525272" y="520986"/>
                  <a:pt x="2526139" y="520822"/>
                  <a:pt x="2582005" y="510180"/>
                </a:cubicBezTo>
                <a:lnTo>
                  <a:pt x="2582005" y="511261"/>
                </a:lnTo>
                <a:lnTo>
                  <a:pt x="2582005" y="518827"/>
                </a:lnTo>
                <a:lnTo>
                  <a:pt x="2608352" y="518827"/>
                </a:lnTo>
                <a:lnTo>
                  <a:pt x="2608352" y="773917"/>
                </a:lnTo>
                <a:lnTo>
                  <a:pt x="2630646" y="773917"/>
                </a:lnTo>
                <a:lnTo>
                  <a:pt x="2630646" y="769593"/>
                </a:lnTo>
                <a:lnTo>
                  <a:pt x="2642806" y="769593"/>
                </a:lnTo>
                <a:lnTo>
                  <a:pt x="2642806" y="773917"/>
                </a:lnTo>
                <a:lnTo>
                  <a:pt x="2667126" y="773917"/>
                </a:lnTo>
                <a:lnTo>
                  <a:pt x="2667126" y="760946"/>
                </a:lnTo>
                <a:lnTo>
                  <a:pt x="2695500" y="760946"/>
                </a:lnTo>
                <a:cubicBezTo>
                  <a:pt x="2699553" y="756622"/>
                  <a:pt x="2703607" y="756622"/>
                  <a:pt x="2707660" y="756622"/>
                </a:cubicBezTo>
                <a:cubicBezTo>
                  <a:pt x="2713740" y="760946"/>
                  <a:pt x="2721847" y="760946"/>
                  <a:pt x="2727927" y="760946"/>
                </a:cubicBezTo>
                <a:lnTo>
                  <a:pt x="2727927" y="743652"/>
                </a:lnTo>
                <a:lnTo>
                  <a:pt x="2736034" y="743652"/>
                </a:lnTo>
                <a:lnTo>
                  <a:pt x="2736034" y="730681"/>
                </a:lnTo>
                <a:lnTo>
                  <a:pt x="2792781" y="730681"/>
                </a:lnTo>
                <a:lnTo>
                  <a:pt x="2792781" y="700416"/>
                </a:lnTo>
                <a:lnTo>
                  <a:pt x="2811021" y="700416"/>
                </a:lnTo>
                <a:lnTo>
                  <a:pt x="2811021" y="693931"/>
                </a:lnTo>
                <a:lnTo>
                  <a:pt x="2823181" y="693931"/>
                </a:lnTo>
                <a:lnTo>
                  <a:pt x="2823181" y="700416"/>
                </a:lnTo>
                <a:lnTo>
                  <a:pt x="2839395" y="700416"/>
                </a:lnTo>
                <a:lnTo>
                  <a:pt x="2839395" y="750137"/>
                </a:lnTo>
                <a:lnTo>
                  <a:pt x="2871822" y="750137"/>
                </a:lnTo>
                <a:lnTo>
                  <a:pt x="2871822" y="724196"/>
                </a:lnTo>
                <a:lnTo>
                  <a:pt x="2910329" y="724196"/>
                </a:lnTo>
                <a:lnTo>
                  <a:pt x="2910329" y="693931"/>
                </a:lnTo>
                <a:lnTo>
                  <a:pt x="2958970" y="693931"/>
                </a:lnTo>
                <a:lnTo>
                  <a:pt x="2958970" y="805087"/>
                </a:lnTo>
                <a:lnTo>
                  <a:pt x="2958970" y="818866"/>
                </a:lnTo>
                <a:lnTo>
                  <a:pt x="2968113" y="818866"/>
                </a:lnTo>
                <a:lnTo>
                  <a:pt x="2968113" y="762555"/>
                </a:lnTo>
                <a:lnTo>
                  <a:pt x="2971450" y="756622"/>
                </a:lnTo>
                <a:lnTo>
                  <a:pt x="2971450" y="758514"/>
                </a:lnTo>
                <a:lnTo>
                  <a:pt x="2971450" y="771755"/>
                </a:lnTo>
                <a:cubicBezTo>
                  <a:pt x="2975503" y="771755"/>
                  <a:pt x="2975503" y="771755"/>
                  <a:pt x="2975503" y="726358"/>
                </a:cubicBezTo>
                <a:lnTo>
                  <a:pt x="2976263" y="726358"/>
                </a:lnTo>
                <a:lnTo>
                  <a:pt x="2981583" y="726358"/>
                </a:lnTo>
                <a:lnTo>
                  <a:pt x="2981583" y="661504"/>
                </a:lnTo>
                <a:lnTo>
                  <a:pt x="2982597" y="661504"/>
                </a:lnTo>
                <a:lnTo>
                  <a:pt x="2989690" y="661504"/>
                </a:lnTo>
                <a:cubicBezTo>
                  <a:pt x="2989696" y="661483"/>
                  <a:pt x="2989960" y="660543"/>
                  <a:pt x="3001850" y="618269"/>
                </a:cubicBezTo>
                <a:lnTo>
                  <a:pt x="3003117" y="618269"/>
                </a:lnTo>
                <a:lnTo>
                  <a:pt x="3011984" y="618269"/>
                </a:lnTo>
                <a:cubicBezTo>
                  <a:pt x="3011989" y="618292"/>
                  <a:pt x="3012215" y="619258"/>
                  <a:pt x="3022117" y="661504"/>
                </a:cubicBezTo>
                <a:lnTo>
                  <a:pt x="3023130" y="661504"/>
                </a:lnTo>
                <a:lnTo>
                  <a:pt x="3030224" y="661504"/>
                </a:lnTo>
                <a:lnTo>
                  <a:pt x="3030224" y="700416"/>
                </a:lnTo>
                <a:lnTo>
                  <a:pt x="3031997" y="700416"/>
                </a:lnTo>
                <a:lnTo>
                  <a:pt x="3044411" y="700416"/>
                </a:lnTo>
                <a:lnTo>
                  <a:pt x="3044411" y="702578"/>
                </a:lnTo>
                <a:lnTo>
                  <a:pt x="3044411" y="717710"/>
                </a:lnTo>
                <a:cubicBezTo>
                  <a:pt x="3048464" y="717710"/>
                  <a:pt x="3048464" y="717710"/>
                  <a:pt x="3048464" y="715549"/>
                </a:cubicBezTo>
                <a:lnTo>
                  <a:pt x="3048464" y="700416"/>
                </a:lnTo>
                <a:lnTo>
                  <a:pt x="3049984" y="700416"/>
                </a:lnTo>
                <a:lnTo>
                  <a:pt x="3060624" y="700416"/>
                </a:lnTo>
                <a:lnTo>
                  <a:pt x="3060624" y="702037"/>
                </a:lnTo>
                <a:lnTo>
                  <a:pt x="3060624" y="713387"/>
                </a:lnTo>
                <a:lnTo>
                  <a:pt x="3091025" y="713387"/>
                </a:lnTo>
                <a:lnTo>
                  <a:pt x="3091025" y="676637"/>
                </a:lnTo>
                <a:lnTo>
                  <a:pt x="3092291" y="676637"/>
                </a:lnTo>
                <a:lnTo>
                  <a:pt x="3101158" y="676637"/>
                </a:lnTo>
                <a:lnTo>
                  <a:pt x="3101158" y="698254"/>
                </a:lnTo>
                <a:cubicBezTo>
                  <a:pt x="3103185" y="698254"/>
                  <a:pt x="3103185" y="698254"/>
                  <a:pt x="3103185" y="665828"/>
                </a:cubicBezTo>
                <a:lnTo>
                  <a:pt x="3125478" y="665828"/>
                </a:lnTo>
                <a:lnTo>
                  <a:pt x="3125478" y="664206"/>
                </a:lnTo>
                <a:lnTo>
                  <a:pt x="3125478" y="652857"/>
                </a:lnTo>
                <a:lnTo>
                  <a:pt x="3126238" y="652857"/>
                </a:lnTo>
                <a:lnTo>
                  <a:pt x="3131558" y="652857"/>
                </a:lnTo>
                <a:lnTo>
                  <a:pt x="3131558" y="650966"/>
                </a:lnTo>
                <a:lnTo>
                  <a:pt x="3131558" y="637725"/>
                </a:lnTo>
                <a:lnTo>
                  <a:pt x="3135612" y="644210"/>
                </a:lnTo>
                <a:lnTo>
                  <a:pt x="3137892" y="644210"/>
                </a:lnTo>
                <a:lnTo>
                  <a:pt x="3153852" y="644210"/>
                </a:lnTo>
                <a:lnTo>
                  <a:pt x="3153852" y="643399"/>
                </a:lnTo>
                <a:lnTo>
                  <a:pt x="3153852" y="637725"/>
                </a:lnTo>
                <a:lnTo>
                  <a:pt x="3154612" y="637725"/>
                </a:lnTo>
                <a:lnTo>
                  <a:pt x="3159932" y="637725"/>
                </a:lnTo>
                <a:lnTo>
                  <a:pt x="3159932" y="639076"/>
                </a:lnTo>
                <a:lnTo>
                  <a:pt x="3159932" y="648534"/>
                </a:lnTo>
                <a:lnTo>
                  <a:pt x="3195788" y="648534"/>
                </a:lnTo>
                <a:lnTo>
                  <a:pt x="3195788" y="1159457"/>
                </a:lnTo>
                <a:lnTo>
                  <a:pt x="3031533" y="1159331"/>
                </a:lnTo>
                <a:lnTo>
                  <a:pt x="3031520" y="1160647"/>
                </a:lnTo>
                <a:lnTo>
                  <a:pt x="2054" y="1158314"/>
                </a:lnTo>
                <a:cubicBezTo>
                  <a:pt x="1369" y="1010750"/>
                  <a:pt x="685" y="871760"/>
                  <a:pt x="0" y="724196"/>
                </a:cubicBezTo>
                <a:lnTo>
                  <a:pt x="20267" y="724196"/>
                </a:lnTo>
                <a:cubicBezTo>
                  <a:pt x="20271" y="724190"/>
                  <a:pt x="20308" y="724108"/>
                  <a:pt x="20774" y="723115"/>
                </a:cubicBezTo>
                <a:lnTo>
                  <a:pt x="24320" y="715549"/>
                </a:lnTo>
                <a:cubicBezTo>
                  <a:pt x="24329" y="715550"/>
                  <a:pt x="24442" y="715568"/>
                  <a:pt x="26094" y="715819"/>
                </a:cubicBezTo>
                <a:lnTo>
                  <a:pt x="38507" y="717710"/>
                </a:lnTo>
                <a:cubicBezTo>
                  <a:pt x="38510" y="717720"/>
                  <a:pt x="38548" y="717821"/>
                  <a:pt x="39014" y="719062"/>
                </a:cubicBezTo>
                <a:lnTo>
                  <a:pt x="42560" y="728519"/>
                </a:lnTo>
                <a:cubicBezTo>
                  <a:pt x="42574" y="728520"/>
                  <a:pt x="43170" y="728570"/>
                  <a:pt x="68907" y="730681"/>
                </a:cubicBezTo>
                <a:lnTo>
                  <a:pt x="68907" y="607460"/>
                </a:lnTo>
                <a:lnTo>
                  <a:pt x="70934" y="607460"/>
                </a:lnTo>
                <a:lnTo>
                  <a:pt x="85121" y="607460"/>
                </a:lnTo>
                <a:lnTo>
                  <a:pt x="85121" y="471268"/>
                </a:lnTo>
                <a:lnTo>
                  <a:pt x="86894" y="471268"/>
                </a:lnTo>
                <a:lnTo>
                  <a:pt x="99308" y="471268"/>
                </a:lnTo>
                <a:lnTo>
                  <a:pt x="99308" y="356694"/>
                </a:lnTo>
                <a:cubicBezTo>
                  <a:pt x="103361" y="354532"/>
                  <a:pt x="103361" y="354532"/>
                  <a:pt x="103361" y="328590"/>
                </a:cubicBezTo>
                <a:lnTo>
                  <a:pt x="105388" y="328590"/>
                </a:lnTo>
                <a:lnTo>
                  <a:pt x="119575" y="328590"/>
                </a:lnTo>
                <a:cubicBezTo>
                  <a:pt x="119586" y="328567"/>
                  <a:pt x="120192" y="327200"/>
                  <a:pt x="156055" y="246443"/>
                </a:cubicBezTo>
                <a:cubicBezTo>
                  <a:pt x="156055" y="246429"/>
                  <a:pt x="156089" y="244478"/>
                  <a:pt x="160109"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solidFill>
                <a:schemeClr val="tx1">
                  <a:lumMod val="90000"/>
                  <a:lumOff val="10000"/>
                </a:schemeClr>
              </a:solidFill>
            </a:endParaRPr>
          </a:p>
        </p:txBody>
      </p:sp>
      <p:grpSp>
        <p:nvGrpSpPr>
          <p:cNvPr id="164" name="Group 163">
            <a:extLst>
              <a:ext uri="{FF2B5EF4-FFF2-40B4-BE49-F238E27FC236}">
                <a16:creationId xmlns:a16="http://schemas.microsoft.com/office/drawing/2014/main" id="{C712E0D9-DEC6-46A5-802C-C7AD5B8C9405}"/>
              </a:ext>
            </a:extLst>
          </p:cNvPr>
          <p:cNvGrpSpPr/>
          <p:nvPr/>
        </p:nvGrpSpPr>
        <p:grpSpPr>
          <a:xfrm>
            <a:off x="3458038" y="3139455"/>
            <a:ext cx="2480948" cy="573932"/>
            <a:chOff x="4869653" y="4561945"/>
            <a:chExt cx="2480948" cy="573932"/>
          </a:xfrm>
        </p:grpSpPr>
        <p:sp>
          <p:nvSpPr>
            <p:cNvPr id="166" name="Freeform: Shape 165">
              <a:extLst>
                <a:ext uri="{FF2B5EF4-FFF2-40B4-BE49-F238E27FC236}">
                  <a16:creationId xmlns:a16="http://schemas.microsoft.com/office/drawing/2014/main" id="{B906CC0A-96DD-4213-83F6-14A7C869A402}"/>
                </a:ext>
              </a:extLst>
            </p:cNvPr>
            <p:cNvSpPr/>
            <p:nvPr/>
          </p:nvSpPr>
          <p:spPr>
            <a:xfrm>
              <a:off x="5518099" y="4574718"/>
              <a:ext cx="1184056" cy="561159"/>
            </a:xfrm>
            <a:custGeom>
              <a:avLst/>
              <a:gdLst>
                <a:gd name="connsiteX0" fmla="*/ 65108 w 3751838"/>
                <a:gd name="connsiteY0" fmla="*/ 1667305 h 1778106"/>
                <a:gd name="connsiteX1" fmla="*/ 693576 w 3751838"/>
                <a:gd name="connsiteY1" fmla="*/ 1667305 h 1778106"/>
                <a:gd name="connsiteX2" fmla="*/ 1337417 w 3751838"/>
                <a:gd name="connsiteY2" fmla="*/ 1667305 h 1778106"/>
                <a:gd name="connsiteX3" fmla="*/ 1381726 w 3751838"/>
                <a:gd name="connsiteY3" fmla="*/ 1712066 h 1778106"/>
                <a:gd name="connsiteX4" fmla="*/ 1315714 w 3751838"/>
                <a:gd name="connsiteY4" fmla="*/ 1777626 h 1778106"/>
                <a:gd name="connsiteX5" fmla="*/ 52900 w 3751838"/>
                <a:gd name="connsiteY5" fmla="*/ 1777174 h 1778106"/>
                <a:gd name="connsiteX6" fmla="*/ 4070 w 3751838"/>
                <a:gd name="connsiteY6" fmla="*/ 1728795 h 1778106"/>
                <a:gd name="connsiteX7" fmla="*/ 65108 w 3751838"/>
                <a:gd name="connsiteY7" fmla="*/ 1667305 h 1778106"/>
                <a:gd name="connsiteX8" fmla="*/ 2406717 w 3751838"/>
                <a:gd name="connsiteY8" fmla="*/ 1665949 h 1778106"/>
                <a:gd name="connsiteX9" fmla="*/ 2666694 w 3751838"/>
                <a:gd name="connsiteY9" fmla="*/ 1666401 h 1778106"/>
                <a:gd name="connsiteX10" fmla="*/ 3064574 w 3751838"/>
                <a:gd name="connsiteY10" fmla="*/ 1666401 h 1778106"/>
                <a:gd name="connsiteX11" fmla="*/ 3701632 w 3751838"/>
                <a:gd name="connsiteY11" fmla="*/ 1666401 h 1778106"/>
                <a:gd name="connsiteX12" fmla="*/ 3731021 w 3751838"/>
                <a:gd name="connsiteY12" fmla="*/ 1666853 h 1778106"/>
                <a:gd name="connsiteX13" fmla="*/ 3751819 w 3751838"/>
                <a:gd name="connsiteY13" fmla="*/ 1687651 h 1778106"/>
                <a:gd name="connsiteX14" fmla="*/ 3750915 w 3751838"/>
                <a:gd name="connsiteY14" fmla="*/ 1746429 h 1778106"/>
                <a:gd name="connsiteX15" fmla="*/ 3720622 w 3751838"/>
                <a:gd name="connsiteY15" fmla="*/ 1775818 h 1778106"/>
                <a:gd name="connsiteX16" fmla="*/ 3686712 w 3751838"/>
                <a:gd name="connsiteY16" fmla="*/ 1776722 h 1778106"/>
                <a:gd name="connsiteX17" fmla="*/ 2421637 w 3751838"/>
                <a:gd name="connsiteY17" fmla="*/ 1776722 h 1778106"/>
                <a:gd name="connsiteX18" fmla="*/ 2399031 w 3751838"/>
                <a:gd name="connsiteY18" fmla="*/ 1776270 h 1778106"/>
                <a:gd name="connsiteX19" fmla="*/ 2375971 w 3751838"/>
                <a:gd name="connsiteY19" fmla="*/ 1752307 h 1778106"/>
                <a:gd name="connsiteX20" fmla="*/ 2375519 w 3751838"/>
                <a:gd name="connsiteY20" fmla="*/ 1695790 h 1778106"/>
                <a:gd name="connsiteX21" fmla="*/ 2406717 w 3751838"/>
                <a:gd name="connsiteY21" fmla="*/ 1665949 h 1778106"/>
                <a:gd name="connsiteX22" fmla="*/ 1544495 w 3751838"/>
                <a:gd name="connsiteY22" fmla="*/ 1665496 h 1778106"/>
                <a:gd name="connsiteX23" fmla="*/ 1876362 w 3751838"/>
                <a:gd name="connsiteY23" fmla="*/ 1666400 h 1778106"/>
                <a:gd name="connsiteX24" fmla="*/ 2228575 w 3751838"/>
                <a:gd name="connsiteY24" fmla="*/ 1666400 h 1778106"/>
                <a:gd name="connsiteX25" fmla="*/ 2268363 w 3751838"/>
                <a:gd name="connsiteY25" fmla="*/ 1706188 h 1778106"/>
                <a:gd name="connsiteX26" fmla="*/ 2268363 w 3751838"/>
                <a:gd name="connsiteY26" fmla="*/ 1744620 h 1778106"/>
                <a:gd name="connsiteX27" fmla="*/ 2237166 w 3751838"/>
                <a:gd name="connsiteY27" fmla="*/ 1776721 h 1778106"/>
                <a:gd name="connsiteX28" fmla="*/ 2185170 w 3751838"/>
                <a:gd name="connsiteY28" fmla="*/ 1776721 h 1778106"/>
                <a:gd name="connsiteX29" fmla="*/ 1535000 w 3751838"/>
                <a:gd name="connsiteY29" fmla="*/ 1777174 h 1778106"/>
                <a:gd name="connsiteX30" fmla="*/ 1483004 w 3751838"/>
                <a:gd name="connsiteY30" fmla="*/ 1725178 h 1778106"/>
                <a:gd name="connsiteX31" fmla="*/ 1544495 w 3751838"/>
                <a:gd name="connsiteY31" fmla="*/ 1665496 h 1778106"/>
                <a:gd name="connsiteX32" fmla="*/ 1621357 w 3751838"/>
                <a:gd name="connsiteY32" fmla="*/ 1026629 h 1778106"/>
                <a:gd name="connsiteX33" fmla="*/ 1781413 w 3751838"/>
                <a:gd name="connsiteY33" fmla="*/ 1026629 h 1778106"/>
                <a:gd name="connsiteX34" fmla="*/ 1810350 w 3751838"/>
                <a:gd name="connsiteY34" fmla="*/ 1055113 h 1778106"/>
                <a:gd name="connsiteX35" fmla="*/ 1809898 w 3751838"/>
                <a:gd name="connsiteY35" fmla="*/ 1165434 h 1778106"/>
                <a:gd name="connsiteX36" fmla="*/ 1809898 w 3751838"/>
                <a:gd name="connsiteY36" fmla="*/ 1273495 h 1778106"/>
                <a:gd name="connsiteX37" fmla="*/ 1781865 w 3751838"/>
                <a:gd name="connsiteY37" fmla="*/ 1301979 h 1778106"/>
                <a:gd name="connsiteX38" fmla="*/ 1619549 w 3751838"/>
                <a:gd name="connsiteY38" fmla="*/ 1301979 h 1778106"/>
                <a:gd name="connsiteX39" fmla="*/ 1590612 w 3751838"/>
                <a:gd name="connsiteY39" fmla="*/ 1273495 h 1778106"/>
                <a:gd name="connsiteX40" fmla="*/ 1591064 w 3751838"/>
                <a:gd name="connsiteY40" fmla="*/ 1056922 h 1778106"/>
                <a:gd name="connsiteX41" fmla="*/ 1621357 w 3751838"/>
                <a:gd name="connsiteY41" fmla="*/ 1026629 h 1778106"/>
                <a:gd name="connsiteX42" fmla="*/ 2031897 w 3751838"/>
                <a:gd name="connsiteY42" fmla="*/ 1026177 h 1778106"/>
                <a:gd name="connsiteX43" fmla="*/ 2060833 w 3751838"/>
                <a:gd name="connsiteY43" fmla="*/ 1056470 h 1778106"/>
                <a:gd name="connsiteX44" fmla="*/ 2060833 w 3751838"/>
                <a:gd name="connsiteY44" fmla="*/ 1166791 h 1778106"/>
                <a:gd name="connsiteX45" fmla="*/ 2059929 w 3751838"/>
                <a:gd name="connsiteY45" fmla="*/ 1167695 h 1778106"/>
                <a:gd name="connsiteX46" fmla="*/ 2059929 w 3751838"/>
                <a:gd name="connsiteY46" fmla="*/ 1271235 h 1778106"/>
                <a:gd name="connsiteX47" fmla="*/ 2030992 w 3751838"/>
                <a:gd name="connsiteY47" fmla="*/ 1301980 h 1778106"/>
                <a:gd name="connsiteX48" fmla="*/ 1870936 w 3751838"/>
                <a:gd name="connsiteY48" fmla="*/ 1301980 h 1778106"/>
                <a:gd name="connsiteX49" fmla="*/ 1840191 w 3751838"/>
                <a:gd name="connsiteY49" fmla="*/ 1272139 h 1778106"/>
                <a:gd name="connsiteX50" fmla="*/ 1840191 w 3751838"/>
                <a:gd name="connsiteY50" fmla="*/ 1060087 h 1778106"/>
                <a:gd name="connsiteX51" fmla="*/ 1874101 w 3751838"/>
                <a:gd name="connsiteY51" fmla="*/ 1026629 h 1778106"/>
                <a:gd name="connsiteX52" fmla="*/ 2031897 w 3751838"/>
                <a:gd name="connsiteY52" fmla="*/ 1026177 h 1778106"/>
                <a:gd name="connsiteX53" fmla="*/ 2055860 w 3751838"/>
                <a:gd name="connsiteY53" fmla="*/ 998144 h 1778106"/>
                <a:gd name="connsiteX54" fmla="*/ 1823914 w 3751838"/>
                <a:gd name="connsiteY54" fmla="*/ 998596 h 1778106"/>
                <a:gd name="connsiteX55" fmla="*/ 1591065 w 3751838"/>
                <a:gd name="connsiteY55" fmla="*/ 998596 h 1778106"/>
                <a:gd name="connsiteX56" fmla="*/ 1557606 w 3751838"/>
                <a:gd name="connsiteY56" fmla="*/ 1029794 h 1778106"/>
                <a:gd name="connsiteX57" fmla="*/ 1557606 w 3751838"/>
                <a:gd name="connsiteY57" fmla="*/ 1296102 h 1778106"/>
                <a:gd name="connsiteX58" fmla="*/ 1590160 w 3751838"/>
                <a:gd name="connsiteY58" fmla="*/ 1328203 h 1778106"/>
                <a:gd name="connsiteX59" fmla="*/ 2057668 w 3751838"/>
                <a:gd name="connsiteY59" fmla="*/ 1328203 h 1778106"/>
                <a:gd name="connsiteX60" fmla="*/ 2090674 w 3751838"/>
                <a:gd name="connsiteY60" fmla="*/ 1294293 h 1778106"/>
                <a:gd name="connsiteX61" fmla="*/ 2090674 w 3751838"/>
                <a:gd name="connsiteY61" fmla="*/ 1032507 h 1778106"/>
                <a:gd name="connsiteX62" fmla="*/ 2055860 w 3751838"/>
                <a:gd name="connsiteY62" fmla="*/ 998144 h 1778106"/>
                <a:gd name="connsiteX63" fmla="*/ 2555470 w 3751838"/>
                <a:gd name="connsiteY63" fmla="*/ 942984 h 1778106"/>
                <a:gd name="connsiteX64" fmla="*/ 2717786 w 3751838"/>
                <a:gd name="connsiteY64" fmla="*/ 942984 h 1778106"/>
                <a:gd name="connsiteX65" fmla="*/ 2748984 w 3751838"/>
                <a:gd name="connsiteY65" fmla="*/ 974181 h 1778106"/>
                <a:gd name="connsiteX66" fmla="*/ 2749436 w 3751838"/>
                <a:gd name="connsiteY66" fmla="*/ 1082242 h 1778106"/>
                <a:gd name="connsiteX67" fmla="*/ 2749436 w 3751838"/>
                <a:gd name="connsiteY67" fmla="*/ 1185781 h 1778106"/>
                <a:gd name="connsiteX68" fmla="*/ 2718239 w 3751838"/>
                <a:gd name="connsiteY68" fmla="*/ 1217430 h 1778106"/>
                <a:gd name="connsiteX69" fmla="*/ 2553661 w 3751838"/>
                <a:gd name="connsiteY69" fmla="*/ 1217882 h 1778106"/>
                <a:gd name="connsiteX70" fmla="*/ 2526533 w 3751838"/>
                <a:gd name="connsiteY70" fmla="*/ 1190754 h 1778106"/>
                <a:gd name="connsiteX71" fmla="*/ 2526533 w 3751838"/>
                <a:gd name="connsiteY71" fmla="*/ 971921 h 1778106"/>
                <a:gd name="connsiteX72" fmla="*/ 2555470 w 3751838"/>
                <a:gd name="connsiteY72" fmla="*/ 942984 h 1778106"/>
                <a:gd name="connsiteX73" fmla="*/ 1019566 w 3751838"/>
                <a:gd name="connsiteY73" fmla="*/ 942079 h 1778106"/>
                <a:gd name="connsiteX74" fmla="*/ 1175552 w 3751838"/>
                <a:gd name="connsiteY74" fmla="*/ 942079 h 1778106"/>
                <a:gd name="connsiteX75" fmla="*/ 1208106 w 3751838"/>
                <a:gd name="connsiteY75" fmla="*/ 975989 h 1778106"/>
                <a:gd name="connsiteX76" fmla="*/ 1208106 w 3751838"/>
                <a:gd name="connsiteY76" fmla="*/ 1186232 h 1778106"/>
                <a:gd name="connsiteX77" fmla="*/ 1176457 w 3751838"/>
                <a:gd name="connsiteY77" fmla="*/ 1217429 h 1778106"/>
                <a:gd name="connsiteX78" fmla="*/ 1015949 w 3751838"/>
                <a:gd name="connsiteY78" fmla="*/ 1218786 h 1778106"/>
                <a:gd name="connsiteX79" fmla="*/ 987464 w 3751838"/>
                <a:gd name="connsiteY79" fmla="*/ 1189849 h 1778106"/>
                <a:gd name="connsiteX80" fmla="*/ 987916 w 3751838"/>
                <a:gd name="connsiteY80" fmla="*/ 1083597 h 1778106"/>
                <a:gd name="connsiteX81" fmla="*/ 987916 w 3751838"/>
                <a:gd name="connsiteY81" fmla="*/ 975085 h 1778106"/>
                <a:gd name="connsiteX82" fmla="*/ 1019566 w 3751838"/>
                <a:gd name="connsiteY82" fmla="*/ 942079 h 1778106"/>
                <a:gd name="connsiteX83" fmla="*/ 2938428 w 3751838"/>
                <a:gd name="connsiteY83" fmla="*/ 925803 h 1778106"/>
                <a:gd name="connsiteX84" fmla="*/ 3098936 w 3751838"/>
                <a:gd name="connsiteY84" fmla="*/ 927159 h 1778106"/>
                <a:gd name="connsiteX85" fmla="*/ 3131037 w 3751838"/>
                <a:gd name="connsiteY85" fmla="*/ 959261 h 1778106"/>
                <a:gd name="connsiteX86" fmla="*/ 3131037 w 3751838"/>
                <a:gd name="connsiteY86" fmla="*/ 1240941 h 1778106"/>
                <a:gd name="connsiteX87" fmla="*/ 3131037 w 3751838"/>
                <a:gd name="connsiteY87" fmla="*/ 1514483 h 1778106"/>
                <a:gd name="connsiteX88" fmla="*/ 3092154 w 3751838"/>
                <a:gd name="connsiteY88" fmla="*/ 1554271 h 1778106"/>
                <a:gd name="connsiteX89" fmla="*/ 2936167 w 3751838"/>
                <a:gd name="connsiteY89" fmla="*/ 1554271 h 1778106"/>
                <a:gd name="connsiteX90" fmla="*/ 2898640 w 3751838"/>
                <a:gd name="connsiteY90" fmla="*/ 1516744 h 1778106"/>
                <a:gd name="connsiteX91" fmla="*/ 2898640 w 3751838"/>
                <a:gd name="connsiteY91" fmla="*/ 965591 h 1778106"/>
                <a:gd name="connsiteX92" fmla="*/ 2938428 w 3751838"/>
                <a:gd name="connsiteY92" fmla="*/ 925803 h 1778106"/>
                <a:gd name="connsiteX93" fmla="*/ 617617 w 3751838"/>
                <a:gd name="connsiteY93" fmla="*/ 925802 h 1778106"/>
                <a:gd name="connsiteX94" fmla="*/ 771343 w 3751838"/>
                <a:gd name="connsiteY94" fmla="*/ 925802 h 1778106"/>
                <a:gd name="connsiteX95" fmla="*/ 808870 w 3751838"/>
                <a:gd name="connsiteY95" fmla="*/ 962877 h 1778106"/>
                <a:gd name="connsiteX96" fmla="*/ 808870 w 3751838"/>
                <a:gd name="connsiteY96" fmla="*/ 1518552 h 1778106"/>
                <a:gd name="connsiteX97" fmla="*/ 773152 w 3751838"/>
                <a:gd name="connsiteY97" fmla="*/ 1555175 h 1778106"/>
                <a:gd name="connsiteX98" fmla="*/ 614904 w 3751838"/>
                <a:gd name="connsiteY98" fmla="*/ 1555175 h 1778106"/>
                <a:gd name="connsiteX99" fmla="*/ 577377 w 3751838"/>
                <a:gd name="connsiteY99" fmla="*/ 1517648 h 1778106"/>
                <a:gd name="connsiteX100" fmla="*/ 577377 w 3751838"/>
                <a:gd name="connsiteY100" fmla="*/ 1239584 h 1778106"/>
                <a:gd name="connsiteX101" fmla="*/ 577377 w 3751838"/>
                <a:gd name="connsiteY101" fmla="*/ 966494 h 1778106"/>
                <a:gd name="connsiteX102" fmla="*/ 617617 w 3751838"/>
                <a:gd name="connsiteY102" fmla="*/ 925802 h 1778106"/>
                <a:gd name="connsiteX103" fmla="*/ 2531054 w 3751838"/>
                <a:gd name="connsiteY103" fmla="*/ 916308 h 1778106"/>
                <a:gd name="connsiteX104" fmla="*/ 2498500 w 3751838"/>
                <a:gd name="connsiteY104" fmla="*/ 950218 h 1778106"/>
                <a:gd name="connsiteX105" fmla="*/ 2498048 w 3751838"/>
                <a:gd name="connsiteY105" fmla="*/ 1080885 h 1778106"/>
                <a:gd name="connsiteX106" fmla="*/ 2498048 w 3751838"/>
                <a:gd name="connsiteY106" fmla="*/ 1216526 h 1778106"/>
                <a:gd name="connsiteX107" fmla="*/ 2525628 w 3751838"/>
                <a:gd name="connsiteY107" fmla="*/ 1246367 h 1778106"/>
                <a:gd name="connsiteX108" fmla="*/ 2748983 w 3751838"/>
                <a:gd name="connsiteY108" fmla="*/ 1246367 h 1778106"/>
                <a:gd name="connsiteX109" fmla="*/ 2778824 w 3751838"/>
                <a:gd name="connsiteY109" fmla="*/ 1215621 h 1778106"/>
                <a:gd name="connsiteX110" fmla="*/ 2778824 w 3751838"/>
                <a:gd name="connsiteY110" fmla="*/ 947053 h 1778106"/>
                <a:gd name="connsiteX111" fmla="*/ 2747627 w 3751838"/>
                <a:gd name="connsiteY111" fmla="*/ 916760 h 1778106"/>
                <a:gd name="connsiteX112" fmla="*/ 2531054 w 3751838"/>
                <a:gd name="connsiteY112" fmla="*/ 916308 h 1778106"/>
                <a:gd name="connsiteX113" fmla="*/ 996054 w 3751838"/>
                <a:gd name="connsiteY113" fmla="*/ 914047 h 1778106"/>
                <a:gd name="connsiteX114" fmla="*/ 959884 w 3751838"/>
                <a:gd name="connsiteY114" fmla="*/ 951574 h 1778106"/>
                <a:gd name="connsiteX115" fmla="*/ 959431 w 3751838"/>
                <a:gd name="connsiteY115" fmla="*/ 1207031 h 1778106"/>
                <a:gd name="connsiteX116" fmla="*/ 998767 w 3751838"/>
                <a:gd name="connsiteY116" fmla="*/ 1245462 h 1778106"/>
                <a:gd name="connsiteX117" fmla="*/ 1199967 w 3751838"/>
                <a:gd name="connsiteY117" fmla="*/ 1245462 h 1778106"/>
                <a:gd name="connsiteX118" fmla="*/ 1241564 w 3751838"/>
                <a:gd name="connsiteY118" fmla="*/ 1204318 h 1778106"/>
                <a:gd name="connsiteX119" fmla="*/ 1241112 w 3751838"/>
                <a:gd name="connsiteY119" fmla="*/ 1077720 h 1778106"/>
                <a:gd name="connsiteX120" fmla="*/ 1241112 w 3751838"/>
                <a:gd name="connsiteY120" fmla="*/ 951122 h 1778106"/>
                <a:gd name="connsiteX121" fmla="*/ 1204037 w 3751838"/>
                <a:gd name="connsiteY121" fmla="*/ 914047 h 1778106"/>
                <a:gd name="connsiteX122" fmla="*/ 996054 w 3751838"/>
                <a:gd name="connsiteY122" fmla="*/ 914047 h 1778106"/>
                <a:gd name="connsiteX123" fmla="*/ 736472 w 3751838"/>
                <a:gd name="connsiteY123" fmla="*/ 239517 h 1778106"/>
                <a:gd name="connsiteX124" fmla="*/ 771343 w 3751838"/>
                <a:gd name="connsiteY124" fmla="*/ 262520 h 1778106"/>
                <a:gd name="connsiteX125" fmla="*/ 1316166 w 3751838"/>
                <a:gd name="connsiteY125" fmla="*/ 797848 h 1778106"/>
                <a:gd name="connsiteX126" fmla="*/ 1363641 w 3751838"/>
                <a:gd name="connsiteY126" fmla="*/ 857078 h 1778106"/>
                <a:gd name="connsiteX127" fmla="*/ 1363641 w 3751838"/>
                <a:gd name="connsiteY127" fmla="*/ 1214265 h 1778106"/>
                <a:gd name="connsiteX128" fmla="*/ 1365449 w 3751838"/>
                <a:gd name="connsiteY128" fmla="*/ 1214717 h 1778106"/>
                <a:gd name="connsiteX129" fmla="*/ 1365449 w 3751838"/>
                <a:gd name="connsiteY129" fmla="*/ 1565122 h 1778106"/>
                <a:gd name="connsiteX130" fmla="*/ 1322496 w 3751838"/>
                <a:gd name="connsiteY130" fmla="*/ 1607622 h 1778106"/>
                <a:gd name="connsiteX131" fmla="*/ 881664 w 3751838"/>
                <a:gd name="connsiteY131" fmla="*/ 1606718 h 1778106"/>
                <a:gd name="connsiteX132" fmla="*/ 848658 w 3751838"/>
                <a:gd name="connsiteY132" fmla="*/ 1575069 h 1778106"/>
                <a:gd name="connsiteX133" fmla="*/ 825599 w 3751838"/>
                <a:gd name="connsiteY133" fmla="*/ 1481477 h 1778106"/>
                <a:gd name="connsiteX134" fmla="*/ 825599 w 3751838"/>
                <a:gd name="connsiteY134" fmla="*/ 944792 h 1778106"/>
                <a:gd name="connsiteX135" fmla="*/ 788072 w 3751838"/>
                <a:gd name="connsiteY135" fmla="*/ 907265 h 1778106"/>
                <a:gd name="connsiteX136" fmla="*/ 595915 w 3751838"/>
                <a:gd name="connsiteY136" fmla="*/ 905456 h 1778106"/>
                <a:gd name="connsiteX137" fmla="*/ 555222 w 3751838"/>
                <a:gd name="connsiteY137" fmla="*/ 946148 h 1778106"/>
                <a:gd name="connsiteX138" fmla="*/ 556127 w 3751838"/>
                <a:gd name="connsiteY138" fmla="*/ 1466104 h 1778106"/>
                <a:gd name="connsiteX139" fmla="*/ 538945 w 3751838"/>
                <a:gd name="connsiteY139" fmla="*/ 1566930 h 1778106"/>
                <a:gd name="connsiteX140" fmla="*/ 527190 w 3751838"/>
                <a:gd name="connsiteY140" fmla="*/ 1601293 h 1778106"/>
                <a:gd name="connsiteX141" fmla="*/ 483333 w 3751838"/>
                <a:gd name="connsiteY141" fmla="*/ 1605362 h 1778106"/>
                <a:gd name="connsiteX142" fmla="*/ 137449 w 3751838"/>
                <a:gd name="connsiteY142" fmla="*/ 1604910 h 1778106"/>
                <a:gd name="connsiteX143" fmla="*/ 108513 w 3751838"/>
                <a:gd name="connsiteY143" fmla="*/ 1592250 h 1778106"/>
                <a:gd name="connsiteX144" fmla="*/ 116651 w 3751838"/>
                <a:gd name="connsiteY144" fmla="*/ 1549749 h 1778106"/>
                <a:gd name="connsiteX145" fmla="*/ 135641 w 3751838"/>
                <a:gd name="connsiteY145" fmla="*/ 1504536 h 1778106"/>
                <a:gd name="connsiteX146" fmla="*/ 134736 w 3751838"/>
                <a:gd name="connsiteY146" fmla="*/ 867025 h 1778106"/>
                <a:gd name="connsiteX147" fmla="*/ 170003 w 3751838"/>
                <a:gd name="connsiteY147" fmla="*/ 782928 h 1778106"/>
                <a:gd name="connsiteX148" fmla="*/ 701262 w 3751838"/>
                <a:gd name="connsiteY148" fmla="*/ 262972 h 1778106"/>
                <a:gd name="connsiteX149" fmla="*/ 736472 w 3751838"/>
                <a:gd name="connsiteY149" fmla="*/ 239517 h 1778106"/>
                <a:gd name="connsiteX150" fmla="*/ 2967816 w 3751838"/>
                <a:gd name="connsiteY150" fmla="*/ 207982 h 1778106"/>
                <a:gd name="connsiteX151" fmla="*/ 2999466 w 3751838"/>
                <a:gd name="connsiteY151" fmla="*/ 227706 h 1778106"/>
                <a:gd name="connsiteX152" fmla="*/ 3565088 w 3751838"/>
                <a:gd name="connsiteY152" fmla="*/ 784284 h 1778106"/>
                <a:gd name="connsiteX153" fmla="*/ 3570513 w 3751838"/>
                <a:gd name="connsiteY153" fmla="*/ 1495945 h 1778106"/>
                <a:gd name="connsiteX154" fmla="*/ 3592668 w 3751838"/>
                <a:gd name="connsiteY154" fmla="*/ 1556079 h 1778106"/>
                <a:gd name="connsiteX155" fmla="*/ 3596737 w 3751838"/>
                <a:gd name="connsiteY155" fmla="*/ 1594963 h 1778106"/>
                <a:gd name="connsiteX156" fmla="*/ 3571418 w 3751838"/>
                <a:gd name="connsiteY156" fmla="*/ 1606266 h 1778106"/>
                <a:gd name="connsiteX157" fmla="*/ 3216491 w 3751838"/>
                <a:gd name="connsiteY157" fmla="*/ 1608075 h 1778106"/>
                <a:gd name="connsiteX158" fmla="*/ 3169017 w 3751838"/>
                <a:gd name="connsiteY158" fmla="*/ 1575973 h 1778106"/>
                <a:gd name="connsiteX159" fmla="*/ 3151384 w 3751838"/>
                <a:gd name="connsiteY159" fmla="*/ 1472434 h 1778106"/>
                <a:gd name="connsiteX160" fmla="*/ 3151836 w 3751838"/>
                <a:gd name="connsiteY160" fmla="*/ 950218 h 1778106"/>
                <a:gd name="connsiteX161" fmla="*/ 3109787 w 3751838"/>
                <a:gd name="connsiteY161" fmla="*/ 908169 h 1778106"/>
                <a:gd name="connsiteX162" fmla="*/ 2910848 w 3751838"/>
                <a:gd name="connsiteY162" fmla="*/ 908169 h 1778106"/>
                <a:gd name="connsiteX163" fmla="*/ 2879650 w 3751838"/>
                <a:gd name="connsiteY163" fmla="*/ 937558 h 1778106"/>
                <a:gd name="connsiteX164" fmla="*/ 2881459 w 3751838"/>
                <a:gd name="connsiteY164" fmla="*/ 1376129 h 1778106"/>
                <a:gd name="connsiteX165" fmla="*/ 2879198 w 3751838"/>
                <a:gd name="connsiteY165" fmla="*/ 1525334 h 1778106"/>
                <a:gd name="connsiteX166" fmla="*/ 2871060 w 3751838"/>
                <a:gd name="connsiteY166" fmla="*/ 1555627 h 1778106"/>
                <a:gd name="connsiteX167" fmla="*/ 2851618 w 3751838"/>
                <a:gd name="connsiteY167" fmla="*/ 1604458 h 1778106"/>
                <a:gd name="connsiteX168" fmla="*/ 2830820 w 3751838"/>
                <a:gd name="connsiteY168" fmla="*/ 1606266 h 1778106"/>
                <a:gd name="connsiteX169" fmla="*/ 2367381 w 3751838"/>
                <a:gd name="connsiteY169" fmla="*/ 1606719 h 1778106"/>
                <a:gd name="connsiteX170" fmla="*/ 2337088 w 3751838"/>
                <a:gd name="connsiteY170" fmla="*/ 1583660 h 1778106"/>
                <a:gd name="connsiteX171" fmla="*/ 2319907 w 3751838"/>
                <a:gd name="connsiteY171" fmla="*/ 1567383 h 1778106"/>
                <a:gd name="connsiteX172" fmla="*/ 2286449 w 3751838"/>
                <a:gd name="connsiteY172" fmla="*/ 1566026 h 1778106"/>
                <a:gd name="connsiteX173" fmla="*/ 1440956 w 3751838"/>
                <a:gd name="connsiteY173" fmla="*/ 1566026 h 1778106"/>
                <a:gd name="connsiteX174" fmla="*/ 1413827 w 3751838"/>
                <a:gd name="connsiteY174" fmla="*/ 1565574 h 1778106"/>
                <a:gd name="connsiteX175" fmla="*/ 1392577 w 3751838"/>
                <a:gd name="connsiteY175" fmla="*/ 1544776 h 1778106"/>
                <a:gd name="connsiteX176" fmla="*/ 1392125 w 3751838"/>
                <a:gd name="connsiteY176" fmla="*/ 1524430 h 1778106"/>
                <a:gd name="connsiteX177" fmla="*/ 1392125 w 3751838"/>
                <a:gd name="connsiteY177" fmla="*/ 859791 h 1778106"/>
                <a:gd name="connsiteX178" fmla="*/ 1436886 w 3751838"/>
                <a:gd name="connsiteY178" fmla="*/ 815934 h 1778106"/>
                <a:gd name="connsiteX179" fmla="*/ 2350200 w 3751838"/>
                <a:gd name="connsiteY179" fmla="*/ 815934 h 1778106"/>
                <a:gd name="connsiteX180" fmla="*/ 2375067 w 3751838"/>
                <a:gd name="connsiteY180" fmla="*/ 815482 h 1778106"/>
                <a:gd name="connsiteX181" fmla="*/ 2396770 w 3751838"/>
                <a:gd name="connsiteY181" fmla="*/ 795135 h 1778106"/>
                <a:gd name="connsiteX182" fmla="*/ 2435653 w 3751838"/>
                <a:gd name="connsiteY182" fmla="*/ 722342 h 1778106"/>
                <a:gd name="connsiteX183" fmla="*/ 2936167 w 3751838"/>
                <a:gd name="connsiteY183" fmla="*/ 228610 h 1778106"/>
                <a:gd name="connsiteX184" fmla="*/ 2967816 w 3751838"/>
                <a:gd name="connsiteY184" fmla="*/ 207982 h 1778106"/>
                <a:gd name="connsiteX185" fmla="*/ 2970078 w 3751838"/>
                <a:gd name="connsiteY185" fmla="*/ 0 h 1778106"/>
                <a:gd name="connsiteX186" fmla="*/ 2999014 w 3751838"/>
                <a:gd name="connsiteY186" fmla="*/ 20176 h 1778106"/>
                <a:gd name="connsiteX187" fmla="*/ 3701180 w 3751838"/>
                <a:gd name="connsiteY187" fmla="*/ 733193 h 1778106"/>
                <a:gd name="connsiteX188" fmla="*/ 3666818 w 3751838"/>
                <a:gd name="connsiteY188" fmla="*/ 739071 h 1778106"/>
                <a:gd name="connsiteX189" fmla="*/ 3588146 w 3751838"/>
                <a:gd name="connsiteY189" fmla="*/ 738619 h 1778106"/>
                <a:gd name="connsiteX190" fmla="*/ 3561470 w 3751838"/>
                <a:gd name="connsiteY190" fmla="*/ 724603 h 1778106"/>
                <a:gd name="connsiteX191" fmla="*/ 3002179 w 3751838"/>
                <a:gd name="connsiteY191" fmla="*/ 174354 h 1778106"/>
                <a:gd name="connsiteX192" fmla="*/ 2986806 w 3751838"/>
                <a:gd name="connsiteY192" fmla="*/ 161242 h 1778106"/>
                <a:gd name="connsiteX193" fmla="*/ 2953800 w 3751838"/>
                <a:gd name="connsiteY193" fmla="*/ 161694 h 1778106"/>
                <a:gd name="connsiteX194" fmla="*/ 2935263 w 3751838"/>
                <a:gd name="connsiteY194" fmla="*/ 177971 h 1778106"/>
                <a:gd name="connsiteX195" fmla="*/ 2431132 w 3751838"/>
                <a:gd name="connsiteY195" fmla="*/ 673512 h 1778106"/>
                <a:gd name="connsiteX196" fmla="*/ 2308151 w 3751838"/>
                <a:gd name="connsiteY196" fmla="*/ 725055 h 1778106"/>
                <a:gd name="connsiteX197" fmla="*/ 1344651 w 3751838"/>
                <a:gd name="connsiteY197" fmla="*/ 726864 h 1778106"/>
                <a:gd name="connsiteX198" fmla="*/ 1266883 w 3751838"/>
                <a:gd name="connsiteY198" fmla="*/ 693858 h 1778106"/>
                <a:gd name="connsiteX199" fmla="*/ 763205 w 3751838"/>
                <a:gd name="connsiteY199" fmla="*/ 196961 h 1778106"/>
                <a:gd name="connsiteX200" fmla="*/ 715730 w 3751838"/>
                <a:gd name="connsiteY200" fmla="*/ 197865 h 1778106"/>
                <a:gd name="connsiteX201" fmla="*/ 170003 w 3751838"/>
                <a:gd name="connsiteY201" fmla="*/ 735906 h 1778106"/>
                <a:gd name="connsiteX202" fmla="*/ 103991 w 3751838"/>
                <a:gd name="connsiteY202" fmla="*/ 772077 h 1778106"/>
                <a:gd name="connsiteX203" fmla="*/ 0 w 3751838"/>
                <a:gd name="connsiteY203" fmla="*/ 772077 h 1778106"/>
                <a:gd name="connsiteX204" fmla="*/ 710757 w 3751838"/>
                <a:gd name="connsiteY204" fmla="*/ 53182 h 1778106"/>
                <a:gd name="connsiteX205" fmla="*/ 768178 w 3751838"/>
                <a:gd name="connsiteY205" fmla="*/ 54538 h 1778106"/>
                <a:gd name="connsiteX206" fmla="*/ 1049406 w 3751838"/>
                <a:gd name="connsiteY206" fmla="*/ 334410 h 1778106"/>
                <a:gd name="connsiteX207" fmla="*/ 1057093 w 3751838"/>
                <a:gd name="connsiteY207" fmla="*/ 329889 h 1778106"/>
                <a:gd name="connsiteX208" fmla="*/ 1038103 w 3751838"/>
                <a:gd name="connsiteY208" fmla="*/ 291005 h 1778106"/>
                <a:gd name="connsiteX209" fmla="*/ 1030417 w 3751838"/>
                <a:gd name="connsiteY209" fmla="*/ 196961 h 1778106"/>
                <a:gd name="connsiteX210" fmla="*/ 1055736 w 3751838"/>
                <a:gd name="connsiteY210" fmla="*/ 185657 h 1778106"/>
                <a:gd name="connsiteX211" fmla="*/ 1180073 w 3751838"/>
                <a:gd name="connsiteY211" fmla="*/ 185657 h 1778106"/>
                <a:gd name="connsiteX212" fmla="*/ 1214436 w 3751838"/>
                <a:gd name="connsiteY212" fmla="*/ 217307 h 1778106"/>
                <a:gd name="connsiteX213" fmla="*/ 1190925 w 3751838"/>
                <a:gd name="connsiteY213" fmla="*/ 301404 h 1778106"/>
                <a:gd name="connsiteX214" fmla="*/ 1195446 w 3751838"/>
                <a:gd name="connsiteY214" fmla="*/ 409464 h 1778106"/>
                <a:gd name="connsiteX215" fmla="*/ 1213531 w 3751838"/>
                <a:gd name="connsiteY215" fmla="*/ 417151 h 1778106"/>
                <a:gd name="connsiteX216" fmla="*/ 2499404 w 3751838"/>
                <a:gd name="connsiteY216" fmla="*/ 419864 h 1778106"/>
                <a:gd name="connsiteX217" fmla="*/ 2526985 w 3751838"/>
                <a:gd name="connsiteY217" fmla="*/ 392735 h 1778106"/>
                <a:gd name="connsiteX218" fmla="*/ 2526532 w 3751838"/>
                <a:gd name="connsiteY218" fmla="*/ 293266 h 1778106"/>
                <a:gd name="connsiteX219" fmla="*/ 2512064 w 3751838"/>
                <a:gd name="connsiteY219" fmla="*/ 259356 h 1778106"/>
                <a:gd name="connsiteX220" fmla="*/ 2503022 w 3751838"/>
                <a:gd name="connsiteY220" fmla="*/ 168928 h 1778106"/>
                <a:gd name="connsiteX221" fmla="*/ 2533767 w 3751838"/>
                <a:gd name="connsiteY221" fmla="*/ 154008 h 1778106"/>
                <a:gd name="connsiteX222" fmla="*/ 2655843 w 3751838"/>
                <a:gd name="connsiteY222" fmla="*/ 154460 h 1778106"/>
                <a:gd name="connsiteX223" fmla="*/ 2682519 w 3751838"/>
                <a:gd name="connsiteY223" fmla="*/ 167572 h 1778106"/>
                <a:gd name="connsiteX224" fmla="*/ 2668955 w 3751838"/>
                <a:gd name="connsiteY224" fmla="*/ 263425 h 1778106"/>
                <a:gd name="connsiteX225" fmla="*/ 2660817 w 3751838"/>
                <a:gd name="connsiteY225" fmla="*/ 298691 h 1778106"/>
                <a:gd name="connsiteX226" fmla="*/ 2941141 w 3751838"/>
                <a:gd name="connsiteY226" fmla="*/ 20176 h 1778106"/>
                <a:gd name="connsiteX227" fmla="*/ 2970078 w 3751838"/>
                <a:gd name="connsiteY227" fmla="*/ 0 h 1778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Lst>
              <a:rect l="l" t="t" r="r" b="b"/>
              <a:pathLst>
                <a:path w="3751838" h="1778106">
                  <a:moveTo>
                    <a:pt x="65108" y="1667305"/>
                  </a:moveTo>
                  <a:cubicBezTo>
                    <a:pt x="274899" y="1667305"/>
                    <a:pt x="484237" y="1667305"/>
                    <a:pt x="693576" y="1667305"/>
                  </a:cubicBezTo>
                  <a:cubicBezTo>
                    <a:pt x="908341" y="1667305"/>
                    <a:pt x="1122653" y="1667305"/>
                    <a:pt x="1337417" y="1667305"/>
                  </a:cubicBezTo>
                  <a:cubicBezTo>
                    <a:pt x="1379466" y="1667305"/>
                    <a:pt x="1381274" y="1669565"/>
                    <a:pt x="1381726" y="1712066"/>
                  </a:cubicBezTo>
                  <a:cubicBezTo>
                    <a:pt x="1382178" y="1788025"/>
                    <a:pt x="1383083" y="1777626"/>
                    <a:pt x="1315714" y="1777626"/>
                  </a:cubicBezTo>
                  <a:cubicBezTo>
                    <a:pt x="894776" y="1777626"/>
                    <a:pt x="473838" y="1777626"/>
                    <a:pt x="52900" y="1777174"/>
                  </a:cubicBezTo>
                  <a:cubicBezTo>
                    <a:pt x="4070" y="1777174"/>
                    <a:pt x="4070" y="1777174"/>
                    <a:pt x="4070" y="1728795"/>
                  </a:cubicBezTo>
                  <a:cubicBezTo>
                    <a:pt x="4522" y="1661427"/>
                    <a:pt x="-5877" y="1667305"/>
                    <a:pt x="65108" y="1667305"/>
                  </a:cubicBezTo>
                  <a:close/>
                  <a:moveTo>
                    <a:pt x="2406717" y="1665949"/>
                  </a:moveTo>
                  <a:cubicBezTo>
                    <a:pt x="2493527" y="1666853"/>
                    <a:pt x="2579885" y="1666401"/>
                    <a:pt x="2666694" y="1666401"/>
                  </a:cubicBezTo>
                  <a:cubicBezTo>
                    <a:pt x="2799622" y="1666401"/>
                    <a:pt x="2932098" y="1666401"/>
                    <a:pt x="3064574" y="1666401"/>
                  </a:cubicBezTo>
                  <a:cubicBezTo>
                    <a:pt x="3277077" y="1666401"/>
                    <a:pt x="3489129" y="1666401"/>
                    <a:pt x="3701632" y="1666401"/>
                  </a:cubicBezTo>
                  <a:cubicBezTo>
                    <a:pt x="3711579" y="1666401"/>
                    <a:pt x="3721074" y="1666853"/>
                    <a:pt x="3731021" y="1666853"/>
                  </a:cubicBezTo>
                  <a:cubicBezTo>
                    <a:pt x="3745037" y="1666853"/>
                    <a:pt x="3752271" y="1673635"/>
                    <a:pt x="3751819" y="1687651"/>
                  </a:cubicBezTo>
                  <a:cubicBezTo>
                    <a:pt x="3751819" y="1707093"/>
                    <a:pt x="3751819" y="1726987"/>
                    <a:pt x="3750915" y="1746429"/>
                  </a:cubicBezTo>
                  <a:cubicBezTo>
                    <a:pt x="3750011" y="1765418"/>
                    <a:pt x="3739160" y="1774913"/>
                    <a:pt x="3720622" y="1775818"/>
                  </a:cubicBezTo>
                  <a:cubicBezTo>
                    <a:pt x="3709319" y="1776270"/>
                    <a:pt x="3698015" y="1776722"/>
                    <a:pt x="3686712" y="1776722"/>
                  </a:cubicBezTo>
                  <a:cubicBezTo>
                    <a:pt x="3264870" y="1776722"/>
                    <a:pt x="2843027" y="1776722"/>
                    <a:pt x="2421637" y="1776722"/>
                  </a:cubicBezTo>
                  <a:cubicBezTo>
                    <a:pt x="2413951" y="1776722"/>
                    <a:pt x="2406717" y="1776270"/>
                    <a:pt x="2399031" y="1776270"/>
                  </a:cubicBezTo>
                  <a:cubicBezTo>
                    <a:pt x="2382753" y="1776270"/>
                    <a:pt x="2375971" y="1768131"/>
                    <a:pt x="2375971" y="1752307"/>
                  </a:cubicBezTo>
                  <a:cubicBezTo>
                    <a:pt x="2375971" y="1733317"/>
                    <a:pt x="2376424" y="1714779"/>
                    <a:pt x="2375519" y="1695790"/>
                  </a:cubicBezTo>
                  <a:cubicBezTo>
                    <a:pt x="2374615" y="1673183"/>
                    <a:pt x="2384562" y="1665497"/>
                    <a:pt x="2406717" y="1665949"/>
                  </a:cubicBezTo>
                  <a:close/>
                  <a:moveTo>
                    <a:pt x="1544495" y="1665496"/>
                  </a:moveTo>
                  <a:cubicBezTo>
                    <a:pt x="1655268" y="1666853"/>
                    <a:pt x="1766041" y="1665948"/>
                    <a:pt x="1876362" y="1666400"/>
                  </a:cubicBezTo>
                  <a:cubicBezTo>
                    <a:pt x="1993917" y="1666400"/>
                    <a:pt x="2111020" y="1666400"/>
                    <a:pt x="2228575" y="1666400"/>
                  </a:cubicBezTo>
                  <a:cubicBezTo>
                    <a:pt x="2265651" y="1666400"/>
                    <a:pt x="2267911" y="1669113"/>
                    <a:pt x="2268363" y="1706188"/>
                  </a:cubicBezTo>
                  <a:cubicBezTo>
                    <a:pt x="2268363" y="1718848"/>
                    <a:pt x="2268363" y="1731960"/>
                    <a:pt x="2268363" y="1744620"/>
                  </a:cubicBezTo>
                  <a:cubicBezTo>
                    <a:pt x="2267911" y="1771748"/>
                    <a:pt x="2263842" y="1776269"/>
                    <a:pt x="2237166" y="1776721"/>
                  </a:cubicBezTo>
                  <a:cubicBezTo>
                    <a:pt x="2219985" y="1777174"/>
                    <a:pt x="2202352" y="1776721"/>
                    <a:pt x="2185170" y="1776721"/>
                  </a:cubicBezTo>
                  <a:cubicBezTo>
                    <a:pt x="1968598" y="1776721"/>
                    <a:pt x="1751573" y="1777174"/>
                    <a:pt x="1535000" y="1777174"/>
                  </a:cubicBezTo>
                  <a:cubicBezTo>
                    <a:pt x="1489334" y="1777174"/>
                    <a:pt x="1483004" y="1770844"/>
                    <a:pt x="1483004" y="1725178"/>
                  </a:cubicBezTo>
                  <a:cubicBezTo>
                    <a:pt x="1483004" y="1663688"/>
                    <a:pt x="1483004" y="1665044"/>
                    <a:pt x="1544495" y="1665496"/>
                  </a:cubicBezTo>
                  <a:close/>
                  <a:moveTo>
                    <a:pt x="1621357" y="1026629"/>
                  </a:moveTo>
                  <a:cubicBezTo>
                    <a:pt x="1674709" y="1026629"/>
                    <a:pt x="1728061" y="1027081"/>
                    <a:pt x="1781413" y="1026629"/>
                  </a:cubicBezTo>
                  <a:cubicBezTo>
                    <a:pt x="1801307" y="1026629"/>
                    <a:pt x="1810350" y="1035220"/>
                    <a:pt x="1810350" y="1055113"/>
                  </a:cubicBezTo>
                  <a:cubicBezTo>
                    <a:pt x="1809446" y="1091736"/>
                    <a:pt x="1809898" y="1128812"/>
                    <a:pt x="1809898" y="1165434"/>
                  </a:cubicBezTo>
                  <a:cubicBezTo>
                    <a:pt x="1809898" y="1201605"/>
                    <a:pt x="1809446" y="1237776"/>
                    <a:pt x="1809898" y="1273495"/>
                  </a:cubicBezTo>
                  <a:cubicBezTo>
                    <a:pt x="1810350" y="1293389"/>
                    <a:pt x="1802212" y="1302432"/>
                    <a:pt x="1781865" y="1301979"/>
                  </a:cubicBezTo>
                  <a:cubicBezTo>
                    <a:pt x="1727609" y="1301527"/>
                    <a:pt x="1673805" y="1301527"/>
                    <a:pt x="1619549" y="1301979"/>
                  </a:cubicBezTo>
                  <a:cubicBezTo>
                    <a:pt x="1599655" y="1301979"/>
                    <a:pt x="1590612" y="1292937"/>
                    <a:pt x="1590612" y="1273495"/>
                  </a:cubicBezTo>
                  <a:cubicBezTo>
                    <a:pt x="1591064" y="1201153"/>
                    <a:pt x="1591064" y="1129264"/>
                    <a:pt x="1591064" y="1056922"/>
                  </a:cubicBezTo>
                  <a:cubicBezTo>
                    <a:pt x="1591064" y="1036124"/>
                    <a:pt x="1600559" y="1026629"/>
                    <a:pt x="1621357" y="1026629"/>
                  </a:cubicBezTo>
                  <a:close/>
                  <a:moveTo>
                    <a:pt x="2031897" y="1026177"/>
                  </a:moveTo>
                  <a:cubicBezTo>
                    <a:pt x="2053599" y="1025725"/>
                    <a:pt x="2061285" y="1036124"/>
                    <a:pt x="2060833" y="1056470"/>
                  </a:cubicBezTo>
                  <a:cubicBezTo>
                    <a:pt x="2060381" y="1093093"/>
                    <a:pt x="2060833" y="1130168"/>
                    <a:pt x="2060833" y="1166791"/>
                  </a:cubicBezTo>
                  <a:cubicBezTo>
                    <a:pt x="2060381" y="1167695"/>
                    <a:pt x="2059929" y="1167695"/>
                    <a:pt x="2059929" y="1167695"/>
                  </a:cubicBezTo>
                  <a:cubicBezTo>
                    <a:pt x="2059929" y="1202058"/>
                    <a:pt x="2059929" y="1236872"/>
                    <a:pt x="2059929" y="1271235"/>
                  </a:cubicBezTo>
                  <a:cubicBezTo>
                    <a:pt x="2059929" y="1297458"/>
                    <a:pt x="2056312" y="1301980"/>
                    <a:pt x="2030992" y="1301980"/>
                  </a:cubicBezTo>
                  <a:cubicBezTo>
                    <a:pt x="1977640" y="1301980"/>
                    <a:pt x="1924288" y="1301980"/>
                    <a:pt x="1870936" y="1301980"/>
                  </a:cubicBezTo>
                  <a:cubicBezTo>
                    <a:pt x="1845165" y="1301980"/>
                    <a:pt x="1840191" y="1297458"/>
                    <a:pt x="1840191" y="1272139"/>
                  </a:cubicBezTo>
                  <a:cubicBezTo>
                    <a:pt x="1840191" y="1201606"/>
                    <a:pt x="1840191" y="1130620"/>
                    <a:pt x="1840191" y="1060087"/>
                  </a:cubicBezTo>
                  <a:cubicBezTo>
                    <a:pt x="1840191" y="1033863"/>
                    <a:pt x="1847425" y="1026629"/>
                    <a:pt x="1874101" y="1026629"/>
                  </a:cubicBezTo>
                  <a:cubicBezTo>
                    <a:pt x="1926549" y="1026177"/>
                    <a:pt x="1979449" y="1027081"/>
                    <a:pt x="2031897" y="1026177"/>
                  </a:cubicBezTo>
                  <a:close/>
                  <a:moveTo>
                    <a:pt x="2055860" y="998144"/>
                  </a:moveTo>
                  <a:cubicBezTo>
                    <a:pt x="1978997" y="998596"/>
                    <a:pt x="1901229" y="998596"/>
                    <a:pt x="1823914" y="998596"/>
                  </a:cubicBezTo>
                  <a:cubicBezTo>
                    <a:pt x="1746147" y="998596"/>
                    <a:pt x="1668832" y="998596"/>
                    <a:pt x="1591065" y="998596"/>
                  </a:cubicBezTo>
                  <a:cubicBezTo>
                    <a:pt x="1564388" y="998596"/>
                    <a:pt x="1558059" y="1004926"/>
                    <a:pt x="1557606" y="1029794"/>
                  </a:cubicBezTo>
                  <a:cubicBezTo>
                    <a:pt x="1557154" y="1118412"/>
                    <a:pt x="1557154" y="1207483"/>
                    <a:pt x="1557606" y="1296102"/>
                  </a:cubicBezTo>
                  <a:cubicBezTo>
                    <a:pt x="1557606" y="1321873"/>
                    <a:pt x="1564388" y="1328203"/>
                    <a:pt x="1590160" y="1328203"/>
                  </a:cubicBezTo>
                  <a:cubicBezTo>
                    <a:pt x="1746147" y="1328203"/>
                    <a:pt x="1901682" y="1328203"/>
                    <a:pt x="2057668" y="1328203"/>
                  </a:cubicBezTo>
                  <a:cubicBezTo>
                    <a:pt x="2084344" y="1328203"/>
                    <a:pt x="2090674" y="1321873"/>
                    <a:pt x="2090674" y="1294293"/>
                  </a:cubicBezTo>
                  <a:cubicBezTo>
                    <a:pt x="2090674" y="1207031"/>
                    <a:pt x="2091126" y="1119769"/>
                    <a:pt x="2090674" y="1032507"/>
                  </a:cubicBezTo>
                  <a:cubicBezTo>
                    <a:pt x="2090674" y="1004022"/>
                    <a:pt x="2084796" y="998596"/>
                    <a:pt x="2055860" y="998144"/>
                  </a:cubicBezTo>
                  <a:close/>
                  <a:moveTo>
                    <a:pt x="2555470" y="942984"/>
                  </a:moveTo>
                  <a:cubicBezTo>
                    <a:pt x="2609726" y="942984"/>
                    <a:pt x="2663530" y="942984"/>
                    <a:pt x="2717786" y="942984"/>
                  </a:cubicBezTo>
                  <a:cubicBezTo>
                    <a:pt x="2739037" y="942984"/>
                    <a:pt x="2749436" y="952027"/>
                    <a:pt x="2748984" y="974181"/>
                  </a:cubicBezTo>
                  <a:cubicBezTo>
                    <a:pt x="2748984" y="1009900"/>
                    <a:pt x="2749436" y="1046071"/>
                    <a:pt x="2749436" y="1082242"/>
                  </a:cubicBezTo>
                  <a:cubicBezTo>
                    <a:pt x="2749436" y="1116604"/>
                    <a:pt x="2749888" y="1151418"/>
                    <a:pt x="2749436" y="1185781"/>
                  </a:cubicBezTo>
                  <a:cubicBezTo>
                    <a:pt x="2748984" y="1210196"/>
                    <a:pt x="2742654" y="1216978"/>
                    <a:pt x="2718239" y="1217430"/>
                  </a:cubicBezTo>
                  <a:cubicBezTo>
                    <a:pt x="2663530" y="1217882"/>
                    <a:pt x="2608370" y="1217430"/>
                    <a:pt x="2553661" y="1217882"/>
                  </a:cubicBezTo>
                  <a:cubicBezTo>
                    <a:pt x="2534219" y="1217882"/>
                    <a:pt x="2526533" y="1209292"/>
                    <a:pt x="2526533" y="1190754"/>
                  </a:cubicBezTo>
                  <a:cubicBezTo>
                    <a:pt x="2526985" y="1117960"/>
                    <a:pt x="2526985" y="1044714"/>
                    <a:pt x="2526533" y="971921"/>
                  </a:cubicBezTo>
                  <a:cubicBezTo>
                    <a:pt x="2526533" y="952027"/>
                    <a:pt x="2536028" y="942984"/>
                    <a:pt x="2555470" y="942984"/>
                  </a:cubicBezTo>
                  <a:close/>
                  <a:moveTo>
                    <a:pt x="1019566" y="942079"/>
                  </a:moveTo>
                  <a:cubicBezTo>
                    <a:pt x="1071561" y="941627"/>
                    <a:pt x="1123557" y="941627"/>
                    <a:pt x="1175552" y="942079"/>
                  </a:cubicBezTo>
                  <a:cubicBezTo>
                    <a:pt x="1203133" y="942079"/>
                    <a:pt x="1208106" y="947957"/>
                    <a:pt x="1208106" y="975989"/>
                  </a:cubicBezTo>
                  <a:cubicBezTo>
                    <a:pt x="1208106" y="1046070"/>
                    <a:pt x="1208106" y="1116151"/>
                    <a:pt x="1208106" y="1186232"/>
                  </a:cubicBezTo>
                  <a:cubicBezTo>
                    <a:pt x="1208106" y="1213812"/>
                    <a:pt x="1204489" y="1216977"/>
                    <a:pt x="1176457" y="1217429"/>
                  </a:cubicBezTo>
                  <a:cubicBezTo>
                    <a:pt x="1123105" y="1217882"/>
                    <a:pt x="1069301" y="1217429"/>
                    <a:pt x="1015949" y="1218786"/>
                  </a:cubicBezTo>
                  <a:cubicBezTo>
                    <a:pt x="993794" y="1219238"/>
                    <a:pt x="986560" y="1211552"/>
                    <a:pt x="987464" y="1189849"/>
                  </a:cubicBezTo>
                  <a:cubicBezTo>
                    <a:pt x="988821" y="1154583"/>
                    <a:pt x="987916" y="1119316"/>
                    <a:pt x="987916" y="1083597"/>
                  </a:cubicBezTo>
                  <a:cubicBezTo>
                    <a:pt x="987916" y="1047427"/>
                    <a:pt x="987916" y="1011256"/>
                    <a:pt x="987916" y="975085"/>
                  </a:cubicBezTo>
                  <a:cubicBezTo>
                    <a:pt x="987916" y="948409"/>
                    <a:pt x="993794" y="942531"/>
                    <a:pt x="1019566" y="942079"/>
                  </a:cubicBezTo>
                  <a:close/>
                  <a:moveTo>
                    <a:pt x="2938428" y="925803"/>
                  </a:moveTo>
                  <a:cubicBezTo>
                    <a:pt x="2991780" y="926255"/>
                    <a:pt x="3045584" y="926255"/>
                    <a:pt x="3098936" y="927159"/>
                  </a:cubicBezTo>
                  <a:cubicBezTo>
                    <a:pt x="3125612" y="927612"/>
                    <a:pt x="3130585" y="932585"/>
                    <a:pt x="3131037" y="959261"/>
                  </a:cubicBezTo>
                  <a:cubicBezTo>
                    <a:pt x="3131490" y="1052853"/>
                    <a:pt x="3131037" y="1146897"/>
                    <a:pt x="3131037" y="1240941"/>
                  </a:cubicBezTo>
                  <a:cubicBezTo>
                    <a:pt x="3131037" y="1332273"/>
                    <a:pt x="3131037" y="1423152"/>
                    <a:pt x="3131037" y="1514483"/>
                  </a:cubicBezTo>
                  <a:cubicBezTo>
                    <a:pt x="3131037" y="1548846"/>
                    <a:pt x="3125612" y="1554271"/>
                    <a:pt x="3092154" y="1554271"/>
                  </a:cubicBezTo>
                  <a:cubicBezTo>
                    <a:pt x="3040158" y="1554271"/>
                    <a:pt x="2988163" y="1554271"/>
                    <a:pt x="2936167" y="1554271"/>
                  </a:cubicBezTo>
                  <a:cubicBezTo>
                    <a:pt x="2906326" y="1554271"/>
                    <a:pt x="2898640" y="1547037"/>
                    <a:pt x="2898640" y="1516744"/>
                  </a:cubicBezTo>
                  <a:cubicBezTo>
                    <a:pt x="2898640" y="1333177"/>
                    <a:pt x="2898640" y="1149158"/>
                    <a:pt x="2898640" y="965591"/>
                  </a:cubicBezTo>
                  <a:cubicBezTo>
                    <a:pt x="2898640" y="933037"/>
                    <a:pt x="2906326" y="925803"/>
                    <a:pt x="2938428" y="925803"/>
                  </a:cubicBezTo>
                  <a:close/>
                  <a:moveTo>
                    <a:pt x="617617" y="925802"/>
                  </a:moveTo>
                  <a:cubicBezTo>
                    <a:pt x="668708" y="925802"/>
                    <a:pt x="719800" y="925802"/>
                    <a:pt x="771343" y="925802"/>
                  </a:cubicBezTo>
                  <a:cubicBezTo>
                    <a:pt x="801636" y="925802"/>
                    <a:pt x="808870" y="932584"/>
                    <a:pt x="808870" y="962877"/>
                  </a:cubicBezTo>
                  <a:cubicBezTo>
                    <a:pt x="808870" y="1148253"/>
                    <a:pt x="808870" y="1333176"/>
                    <a:pt x="808870" y="1518552"/>
                  </a:cubicBezTo>
                  <a:cubicBezTo>
                    <a:pt x="808870" y="1547488"/>
                    <a:pt x="801184" y="1555175"/>
                    <a:pt x="773152" y="1555175"/>
                  </a:cubicBezTo>
                  <a:cubicBezTo>
                    <a:pt x="720252" y="1555175"/>
                    <a:pt x="667804" y="1555175"/>
                    <a:pt x="614904" y="1555175"/>
                  </a:cubicBezTo>
                  <a:cubicBezTo>
                    <a:pt x="585063" y="1555175"/>
                    <a:pt x="577377" y="1547488"/>
                    <a:pt x="577377" y="1517648"/>
                  </a:cubicBezTo>
                  <a:cubicBezTo>
                    <a:pt x="577377" y="1424508"/>
                    <a:pt x="577377" y="1331820"/>
                    <a:pt x="577377" y="1239584"/>
                  </a:cubicBezTo>
                  <a:cubicBezTo>
                    <a:pt x="577377" y="1148705"/>
                    <a:pt x="577377" y="1057374"/>
                    <a:pt x="577377" y="966494"/>
                  </a:cubicBezTo>
                  <a:cubicBezTo>
                    <a:pt x="577377" y="931228"/>
                    <a:pt x="583255" y="925350"/>
                    <a:pt x="617617" y="925802"/>
                  </a:cubicBezTo>
                  <a:close/>
                  <a:moveTo>
                    <a:pt x="2531054" y="916308"/>
                  </a:moveTo>
                  <a:cubicBezTo>
                    <a:pt x="2503474" y="916308"/>
                    <a:pt x="2498500" y="921281"/>
                    <a:pt x="2498500" y="950218"/>
                  </a:cubicBezTo>
                  <a:cubicBezTo>
                    <a:pt x="2498048" y="993623"/>
                    <a:pt x="2498048" y="1037480"/>
                    <a:pt x="2498048" y="1080885"/>
                  </a:cubicBezTo>
                  <a:cubicBezTo>
                    <a:pt x="2498048" y="1126099"/>
                    <a:pt x="2498500" y="1171312"/>
                    <a:pt x="2498048" y="1216526"/>
                  </a:cubicBezTo>
                  <a:cubicBezTo>
                    <a:pt x="2498048" y="1235515"/>
                    <a:pt x="2505282" y="1246367"/>
                    <a:pt x="2525628" y="1246367"/>
                  </a:cubicBezTo>
                  <a:cubicBezTo>
                    <a:pt x="2600231" y="1246367"/>
                    <a:pt x="2674833" y="1246367"/>
                    <a:pt x="2748983" y="1246367"/>
                  </a:cubicBezTo>
                  <a:cubicBezTo>
                    <a:pt x="2769782" y="1246367"/>
                    <a:pt x="2778824" y="1236420"/>
                    <a:pt x="2778824" y="1215621"/>
                  </a:cubicBezTo>
                  <a:cubicBezTo>
                    <a:pt x="2778824" y="1126099"/>
                    <a:pt x="2778824" y="1036576"/>
                    <a:pt x="2778824" y="947053"/>
                  </a:cubicBezTo>
                  <a:cubicBezTo>
                    <a:pt x="2778824" y="922638"/>
                    <a:pt x="2772042" y="916760"/>
                    <a:pt x="2747627" y="916760"/>
                  </a:cubicBezTo>
                  <a:cubicBezTo>
                    <a:pt x="2675285" y="916308"/>
                    <a:pt x="2602944" y="916308"/>
                    <a:pt x="2531054" y="916308"/>
                  </a:cubicBezTo>
                  <a:close/>
                  <a:moveTo>
                    <a:pt x="996054" y="914047"/>
                  </a:moveTo>
                  <a:cubicBezTo>
                    <a:pt x="965309" y="914047"/>
                    <a:pt x="959884" y="919472"/>
                    <a:pt x="959884" y="951574"/>
                  </a:cubicBezTo>
                  <a:cubicBezTo>
                    <a:pt x="959431" y="1036575"/>
                    <a:pt x="959431" y="1121577"/>
                    <a:pt x="959431" y="1207031"/>
                  </a:cubicBezTo>
                  <a:cubicBezTo>
                    <a:pt x="959431" y="1237776"/>
                    <a:pt x="967118" y="1245462"/>
                    <a:pt x="998767" y="1245462"/>
                  </a:cubicBezTo>
                  <a:cubicBezTo>
                    <a:pt x="1065683" y="1245462"/>
                    <a:pt x="1132599" y="1245462"/>
                    <a:pt x="1199967" y="1245462"/>
                  </a:cubicBezTo>
                  <a:cubicBezTo>
                    <a:pt x="1233878" y="1245462"/>
                    <a:pt x="1241112" y="1237776"/>
                    <a:pt x="1241564" y="1204318"/>
                  </a:cubicBezTo>
                  <a:cubicBezTo>
                    <a:pt x="1241112" y="1162269"/>
                    <a:pt x="1241112" y="1119768"/>
                    <a:pt x="1241112" y="1077720"/>
                  </a:cubicBezTo>
                  <a:cubicBezTo>
                    <a:pt x="1241112" y="1035671"/>
                    <a:pt x="1241112" y="993170"/>
                    <a:pt x="1241112" y="951122"/>
                  </a:cubicBezTo>
                  <a:cubicBezTo>
                    <a:pt x="1241112" y="919925"/>
                    <a:pt x="1235686" y="914499"/>
                    <a:pt x="1204037" y="914047"/>
                  </a:cubicBezTo>
                  <a:cubicBezTo>
                    <a:pt x="1134860" y="914047"/>
                    <a:pt x="1065683" y="914047"/>
                    <a:pt x="996054" y="914047"/>
                  </a:cubicBezTo>
                  <a:close/>
                  <a:moveTo>
                    <a:pt x="736472" y="239517"/>
                  </a:moveTo>
                  <a:cubicBezTo>
                    <a:pt x="746024" y="239461"/>
                    <a:pt x="755519" y="247147"/>
                    <a:pt x="771343" y="262520"/>
                  </a:cubicBezTo>
                  <a:cubicBezTo>
                    <a:pt x="953102" y="441113"/>
                    <a:pt x="1134408" y="619255"/>
                    <a:pt x="1316166" y="797848"/>
                  </a:cubicBezTo>
                  <a:cubicBezTo>
                    <a:pt x="1360023" y="843062"/>
                    <a:pt x="1364093" y="832210"/>
                    <a:pt x="1363641" y="857078"/>
                  </a:cubicBezTo>
                  <a:cubicBezTo>
                    <a:pt x="1363188" y="975989"/>
                    <a:pt x="1363641" y="1095353"/>
                    <a:pt x="1363641" y="1214265"/>
                  </a:cubicBezTo>
                  <a:cubicBezTo>
                    <a:pt x="1364997" y="1214717"/>
                    <a:pt x="1364997" y="1214717"/>
                    <a:pt x="1365449" y="1214717"/>
                  </a:cubicBezTo>
                  <a:cubicBezTo>
                    <a:pt x="1365449" y="1331368"/>
                    <a:pt x="1365449" y="1448471"/>
                    <a:pt x="1365449" y="1565122"/>
                  </a:cubicBezTo>
                  <a:cubicBezTo>
                    <a:pt x="1365449" y="1603101"/>
                    <a:pt x="1360928" y="1608075"/>
                    <a:pt x="1322496" y="1607622"/>
                  </a:cubicBezTo>
                  <a:cubicBezTo>
                    <a:pt x="1175552" y="1607170"/>
                    <a:pt x="1028608" y="1607170"/>
                    <a:pt x="881664" y="1606718"/>
                  </a:cubicBezTo>
                  <a:cubicBezTo>
                    <a:pt x="851823" y="1606718"/>
                    <a:pt x="851371" y="1605814"/>
                    <a:pt x="848658" y="1575069"/>
                  </a:cubicBezTo>
                  <a:cubicBezTo>
                    <a:pt x="848206" y="1554723"/>
                    <a:pt x="826956" y="1535733"/>
                    <a:pt x="825599" y="1481477"/>
                  </a:cubicBezTo>
                  <a:cubicBezTo>
                    <a:pt x="826051" y="1290676"/>
                    <a:pt x="826051" y="1135141"/>
                    <a:pt x="825599" y="944792"/>
                  </a:cubicBezTo>
                  <a:cubicBezTo>
                    <a:pt x="825599" y="910430"/>
                    <a:pt x="822434" y="907717"/>
                    <a:pt x="788072" y="907265"/>
                  </a:cubicBezTo>
                  <a:cubicBezTo>
                    <a:pt x="723869" y="906813"/>
                    <a:pt x="660118" y="905908"/>
                    <a:pt x="595915" y="905456"/>
                  </a:cubicBezTo>
                  <a:cubicBezTo>
                    <a:pt x="562004" y="905004"/>
                    <a:pt x="555222" y="911786"/>
                    <a:pt x="555222" y="946148"/>
                  </a:cubicBezTo>
                  <a:cubicBezTo>
                    <a:pt x="555222" y="1119316"/>
                    <a:pt x="555222" y="1292484"/>
                    <a:pt x="556127" y="1466104"/>
                  </a:cubicBezTo>
                  <a:cubicBezTo>
                    <a:pt x="556127" y="1500919"/>
                    <a:pt x="556579" y="1535281"/>
                    <a:pt x="538945" y="1566930"/>
                  </a:cubicBezTo>
                  <a:cubicBezTo>
                    <a:pt x="533068" y="1577782"/>
                    <a:pt x="534876" y="1596771"/>
                    <a:pt x="527190" y="1601293"/>
                  </a:cubicBezTo>
                  <a:cubicBezTo>
                    <a:pt x="515434" y="1607622"/>
                    <a:pt x="498253" y="1605362"/>
                    <a:pt x="483333" y="1605362"/>
                  </a:cubicBezTo>
                  <a:cubicBezTo>
                    <a:pt x="368038" y="1605814"/>
                    <a:pt x="252744" y="1605814"/>
                    <a:pt x="137449" y="1604910"/>
                  </a:cubicBezTo>
                  <a:cubicBezTo>
                    <a:pt x="127502" y="1604910"/>
                    <a:pt x="112130" y="1599484"/>
                    <a:pt x="108513" y="1592250"/>
                  </a:cubicBezTo>
                  <a:cubicBezTo>
                    <a:pt x="101731" y="1578686"/>
                    <a:pt x="99922" y="1560148"/>
                    <a:pt x="116651" y="1549749"/>
                  </a:cubicBezTo>
                  <a:cubicBezTo>
                    <a:pt x="133832" y="1538446"/>
                    <a:pt x="135641" y="1522621"/>
                    <a:pt x="135641" y="1504536"/>
                  </a:cubicBezTo>
                  <a:cubicBezTo>
                    <a:pt x="135189" y="1292032"/>
                    <a:pt x="135641" y="1079528"/>
                    <a:pt x="134736" y="867025"/>
                  </a:cubicBezTo>
                  <a:cubicBezTo>
                    <a:pt x="136545" y="804178"/>
                    <a:pt x="128859" y="826785"/>
                    <a:pt x="170003" y="782928"/>
                  </a:cubicBezTo>
                  <a:cubicBezTo>
                    <a:pt x="347692" y="609760"/>
                    <a:pt x="524477" y="436140"/>
                    <a:pt x="701262" y="262972"/>
                  </a:cubicBezTo>
                  <a:cubicBezTo>
                    <a:pt x="717313" y="247373"/>
                    <a:pt x="726921" y="239574"/>
                    <a:pt x="736472" y="239517"/>
                  </a:cubicBezTo>
                  <a:close/>
                  <a:moveTo>
                    <a:pt x="2967816" y="207982"/>
                  </a:moveTo>
                  <a:cubicBezTo>
                    <a:pt x="2976746" y="207812"/>
                    <a:pt x="2985676" y="214368"/>
                    <a:pt x="2999466" y="227706"/>
                  </a:cubicBezTo>
                  <a:cubicBezTo>
                    <a:pt x="3177155" y="401778"/>
                    <a:pt x="3387398" y="610664"/>
                    <a:pt x="3565088" y="784284"/>
                  </a:cubicBezTo>
                  <a:cubicBezTo>
                    <a:pt x="3571418" y="985485"/>
                    <a:pt x="3570965" y="1254053"/>
                    <a:pt x="3570513" y="1495945"/>
                  </a:cubicBezTo>
                  <a:cubicBezTo>
                    <a:pt x="3570513" y="1519004"/>
                    <a:pt x="3571418" y="1539350"/>
                    <a:pt x="3592668" y="1556079"/>
                  </a:cubicBezTo>
                  <a:cubicBezTo>
                    <a:pt x="3600354" y="1561957"/>
                    <a:pt x="3599450" y="1582303"/>
                    <a:pt x="3596737" y="1594963"/>
                  </a:cubicBezTo>
                  <a:cubicBezTo>
                    <a:pt x="3595381" y="1600389"/>
                    <a:pt x="3580008" y="1606266"/>
                    <a:pt x="3571418" y="1606266"/>
                  </a:cubicBezTo>
                  <a:cubicBezTo>
                    <a:pt x="3452958" y="1607171"/>
                    <a:pt x="3334951" y="1606719"/>
                    <a:pt x="3216491" y="1608075"/>
                  </a:cubicBezTo>
                  <a:cubicBezTo>
                    <a:pt x="3191624" y="1608527"/>
                    <a:pt x="3174443" y="1599484"/>
                    <a:pt x="3169017" y="1575973"/>
                  </a:cubicBezTo>
                  <a:cubicBezTo>
                    <a:pt x="3161331" y="1541611"/>
                    <a:pt x="3151384" y="1506797"/>
                    <a:pt x="3151384" y="1472434"/>
                  </a:cubicBezTo>
                  <a:cubicBezTo>
                    <a:pt x="3150027" y="1298362"/>
                    <a:pt x="3151384" y="1124290"/>
                    <a:pt x="3151836" y="950218"/>
                  </a:cubicBezTo>
                  <a:cubicBezTo>
                    <a:pt x="3151836" y="909978"/>
                    <a:pt x="3150027" y="908169"/>
                    <a:pt x="3109787" y="908169"/>
                  </a:cubicBezTo>
                  <a:cubicBezTo>
                    <a:pt x="3043323" y="908169"/>
                    <a:pt x="2977312" y="908169"/>
                    <a:pt x="2910848" y="908169"/>
                  </a:cubicBezTo>
                  <a:cubicBezTo>
                    <a:pt x="2884172" y="908169"/>
                    <a:pt x="2879650" y="912239"/>
                    <a:pt x="2879650" y="937558"/>
                  </a:cubicBezTo>
                  <a:cubicBezTo>
                    <a:pt x="2880102" y="1083598"/>
                    <a:pt x="2881007" y="1230090"/>
                    <a:pt x="2881459" y="1376129"/>
                  </a:cubicBezTo>
                  <a:cubicBezTo>
                    <a:pt x="2881459" y="1425864"/>
                    <a:pt x="2881007" y="1475599"/>
                    <a:pt x="2879198" y="1525334"/>
                  </a:cubicBezTo>
                  <a:cubicBezTo>
                    <a:pt x="2878746" y="1535281"/>
                    <a:pt x="2874677" y="1545680"/>
                    <a:pt x="2871060" y="1555627"/>
                  </a:cubicBezTo>
                  <a:cubicBezTo>
                    <a:pt x="2865634" y="1571000"/>
                    <a:pt x="2859304" y="1585920"/>
                    <a:pt x="2851618" y="1604458"/>
                  </a:cubicBezTo>
                  <a:cubicBezTo>
                    <a:pt x="2846645" y="1604910"/>
                    <a:pt x="2838958" y="1606266"/>
                    <a:pt x="2830820" y="1606266"/>
                  </a:cubicBezTo>
                  <a:cubicBezTo>
                    <a:pt x="2676189" y="1606266"/>
                    <a:pt x="2522011" y="1606266"/>
                    <a:pt x="2367381" y="1606719"/>
                  </a:cubicBezTo>
                  <a:cubicBezTo>
                    <a:pt x="2350652" y="1606719"/>
                    <a:pt x="2337992" y="1605362"/>
                    <a:pt x="2337088" y="1583660"/>
                  </a:cubicBezTo>
                  <a:cubicBezTo>
                    <a:pt x="2336636" y="1577782"/>
                    <a:pt x="2326689" y="1569191"/>
                    <a:pt x="2319907" y="1567383"/>
                  </a:cubicBezTo>
                  <a:cubicBezTo>
                    <a:pt x="2309508" y="1564218"/>
                    <a:pt x="2297300" y="1566026"/>
                    <a:pt x="2286449" y="1566026"/>
                  </a:cubicBezTo>
                  <a:cubicBezTo>
                    <a:pt x="2004768" y="1566026"/>
                    <a:pt x="1722636" y="1566026"/>
                    <a:pt x="1440956" y="1566026"/>
                  </a:cubicBezTo>
                  <a:cubicBezTo>
                    <a:pt x="1431913" y="1566026"/>
                    <a:pt x="1422870" y="1565574"/>
                    <a:pt x="1413827" y="1565574"/>
                  </a:cubicBezTo>
                  <a:cubicBezTo>
                    <a:pt x="1399811" y="1565574"/>
                    <a:pt x="1393029" y="1558340"/>
                    <a:pt x="1392577" y="1544776"/>
                  </a:cubicBezTo>
                  <a:cubicBezTo>
                    <a:pt x="1392577" y="1537994"/>
                    <a:pt x="1392125" y="1531212"/>
                    <a:pt x="1392125" y="1524430"/>
                  </a:cubicBezTo>
                  <a:cubicBezTo>
                    <a:pt x="1392125" y="1302884"/>
                    <a:pt x="1392125" y="1081337"/>
                    <a:pt x="1392125" y="859791"/>
                  </a:cubicBezTo>
                  <a:cubicBezTo>
                    <a:pt x="1392125" y="817290"/>
                    <a:pt x="1393481" y="815934"/>
                    <a:pt x="1436886" y="815934"/>
                  </a:cubicBezTo>
                  <a:cubicBezTo>
                    <a:pt x="1741174" y="815934"/>
                    <a:pt x="2045913" y="815934"/>
                    <a:pt x="2350200" y="815934"/>
                  </a:cubicBezTo>
                  <a:cubicBezTo>
                    <a:pt x="2358338" y="815934"/>
                    <a:pt x="2366929" y="815482"/>
                    <a:pt x="2375067" y="815482"/>
                  </a:cubicBezTo>
                  <a:cubicBezTo>
                    <a:pt x="2388631" y="815482"/>
                    <a:pt x="2397222" y="808700"/>
                    <a:pt x="2396770" y="795135"/>
                  </a:cubicBezTo>
                  <a:cubicBezTo>
                    <a:pt x="2398126" y="743140"/>
                    <a:pt x="2400387" y="754443"/>
                    <a:pt x="2435653" y="722342"/>
                  </a:cubicBezTo>
                  <a:cubicBezTo>
                    <a:pt x="2602944" y="558217"/>
                    <a:pt x="2769329" y="393187"/>
                    <a:pt x="2936167" y="228610"/>
                  </a:cubicBezTo>
                  <a:cubicBezTo>
                    <a:pt x="2949957" y="215046"/>
                    <a:pt x="2958887" y="208151"/>
                    <a:pt x="2967816" y="207982"/>
                  </a:cubicBezTo>
                  <a:close/>
                  <a:moveTo>
                    <a:pt x="2970078" y="0"/>
                  </a:moveTo>
                  <a:cubicBezTo>
                    <a:pt x="2977877" y="-57"/>
                    <a:pt x="2985676" y="6612"/>
                    <a:pt x="2999014" y="20176"/>
                  </a:cubicBezTo>
                  <a:cubicBezTo>
                    <a:pt x="3224178" y="245791"/>
                    <a:pt x="3694850" y="723699"/>
                    <a:pt x="3701180" y="733193"/>
                  </a:cubicBezTo>
                  <a:cubicBezTo>
                    <a:pt x="3689877" y="735454"/>
                    <a:pt x="3678122" y="738619"/>
                    <a:pt x="3666818" y="739071"/>
                  </a:cubicBezTo>
                  <a:cubicBezTo>
                    <a:pt x="3640594" y="739975"/>
                    <a:pt x="3613918" y="740428"/>
                    <a:pt x="3588146" y="738619"/>
                  </a:cubicBezTo>
                  <a:cubicBezTo>
                    <a:pt x="3578651" y="738167"/>
                    <a:pt x="3568252" y="731385"/>
                    <a:pt x="3561470" y="724603"/>
                  </a:cubicBezTo>
                  <a:cubicBezTo>
                    <a:pt x="3374286" y="541488"/>
                    <a:pt x="3188459" y="357469"/>
                    <a:pt x="3002179" y="174354"/>
                  </a:cubicBezTo>
                  <a:cubicBezTo>
                    <a:pt x="2997205" y="169381"/>
                    <a:pt x="2992684" y="162599"/>
                    <a:pt x="2986806" y="161242"/>
                  </a:cubicBezTo>
                  <a:cubicBezTo>
                    <a:pt x="2975955" y="158981"/>
                    <a:pt x="2964200" y="158529"/>
                    <a:pt x="2953800" y="161694"/>
                  </a:cubicBezTo>
                  <a:cubicBezTo>
                    <a:pt x="2946566" y="163503"/>
                    <a:pt x="2941141" y="172093"/>
                    <a:pt x="2935263" y="177971"/>
                  </a:cubicBezTo>
                  <a:cubicBezTo>
                    <a:pt x="2777016" y="333054"/>
                    <a:pt x="2439270" y="662660"/>
                    <a:pt x="2431132" y="673512"/>
                  </a:cubicBezTo>
                  <a:cubicBezTo>
                    <a:pt x="2402195" y="711943"/>
                    <a:pt x="2355173" y="725055"/>
                    <a:pt x="2308151" y="725055"/>
                  </a:cubicBezTo>
                  <a:cubicBezTo>
                    <a:pt x="1983970" y="725055"/>
                    <a:pt x="1668379" y="725507"/>
                    <a:pt x="1344651" y="726864"/>
                  </a:cubicBezTo>
                  <a:cubicBezTo>
                    <a:pt x="1312549" y="726864"/>
                    <a:pt x="1289038" y="716464"/>
                    <a:pt x="1266883" y="693858"/>
                  </a:cubicBezTo>
                  <a:cubicBezTo>
                    <a:pt x="1099593" y="527924"/>
                    <a:pt x="931399" y="362442"/>
                    <a:pt x="763205" y="196961"/>
                  </a:cubicBezTo>
                  <a:cubicBezTo>
                    <a:pt x="744215" y="177971"/>
                    <a:pt x="735624" y="178423"/>
                    <a:pt x="715730" y="197865"/>
                  </a:cubicBezTo>
                  <a:cubicBezTo>
                    <a:pt x="533520" y="376911"/>
                    <a:pt x="351309" y="555956"/>
                    <a:pt x="170003" y="735906"/>
                  </a:cubicBezTo>
                  <a:cubicBezTo>
                    <a:pt x="131571" y="768912"/>
                    <a:pt x="138806" y="773886"/>
                    <a:pt x="103991" y="772077"/>
                  </a:cubicBezTo>
                  <a:cubicBezTo>
                    <a:pt x="78219" y="771173"/>
                    <a:pt x="31649" y="772077"/>
                    <a:pt x="0" y="772077"/>
                  </a:cubicBezTo>
                  <a:cubicBezTo>
                    <a:pt x="7686" y="760774"/>
                    <a:pt x="479263" y="284223"/>
                    <a:pt x="710757" y="53182"/>
                  </a:cubicBezTo>
                  <a:cubicBezTo>
                    <a:pt x="735624" y="28314"/>
                    <a:pt x="741954" y="28766"/>
                    <a:pt x="768178" y="54538"/>
                  </a:cubicBezTo>
                  <a:cubicBezTo>
                    <a:pt x="854988" y="141348"/>
                    <a:pt x="1042172" y="328080"/>
                    <a:pt x="1049406" y="334410"/>
                  </a:cubicBezTo>
                  <a:cubicBezTo>
                    <a:pt x="1052119" y="333054"/>
                    <a:pt x="1054380" y="331245"/>
                    <a:pt x="1057093" y="329889"/>
                  </a:cubicBezTo>
                  <a:cubicBezTo>
                    <a:pt x="1059805" y="307734"/>
                    <a:pt x="1051667" y="293718"/>
                    <a:pt x="1038103" y="291005"/>
                  </a:cubicBezTo>
                  <a:cubicBezTo>
                    <a:pt x="1017305" y="286484"/>
                    <a:pt x="1011879" y="220020"/>
                    <a:pt x="1030417" y="196961"/>
                  </a:cubicBezTo>
                  <a:cubicBezTo>
                    <a:pt x="1035842" y="190631"/>
                    <a:pt x="1047145" y="185657"/>
                    <a:pt x="1055736" y="185657"/>
                  </a:cubicBezTo>
                  <a:cubicBezTo>
                    <a:pt x="1097333" y="184753"/>
                    <a:pt x="1138477" y="185205"/>
                    <a:pt x="1180073" y="185657"/>
                  </a:cubicBezTo>
                  <a:cubicBezTo>
                    <a:pt x="1200419" y="185657"/>
                    <a:pt x="1212627" y="196509"/>
                    <a:pt x="1214436" y="217307"/>
                  </a:cubicBezTo>
                  <a:cubicBezTo>
                    <a:pt x="1217148" y="248052"/>
                    <a:pt x="1221670" y="278797"/>
                    <a:pt x="1190925" y="301404"/>
                  </a:cubicBezTo>
                  <a:cubicBezTo>
                    <a:pt x="1177813" y="311351"/>
                    <a:pt x="1182334" y="398161"/>
                    <a:pt x="1195446" y="409464"/>
                  </a:cubicBezTo>
                  <a:cubicBezTo>
                    <a:pt x="1200419" y="413534"/>
                    <a:pt x="1207201" y="416246"/>
                    <a:pt x="1213531" y="417151"/>
                  </a:cubicBezTo>
                  <a:cubicBezTo>
                    <a:pt x="1227095" y="418959"/>
                    <a:pt x="2493527" y="419864"/>
                    <a:pt x="2499404" y="419864"/>
                  </a:cubicBezTo>
                  <a:cubicBezTo>
                    <a:pt x="2517942" y="420316"/>
                    <a:pt x="2527437" y="412177"/>
                    <a:pt x="2526985" y="392735"/>
                  </a:cubicBezTo>
                  <a:cubicBezTo>
                    <a:pt x="2526532" y="359730"/>
                    <a:pt x="2528341" y="326272"/>
                    <a:pt x="2526532" y="293266"/>
                  </a:cubicBezTo>
                  <a:cubicBezTo>
                    <a:pt x="2526080" y="281510"/>
                    <a:pt x="2519750" y="268398"/>
                    <a:pt x="2512064" y="259356"/>
                  </a:cubicBezTo>
                  <a:cubicBezTo>
                    <a:pt x="2495787" y="239914"/>
                    <a:pt x="2487197" y="187466"/>
                    <a:pt x="2503022" y="168928"/>
                  </a:cubicBezTo>
                  <a:cubicBezTo>
                    <a:pt x="2509804" y="160790"/>
                    <a:pt x="2522915" y="154460"/>
                    <a:pt x="2533767" y="154008"/>
                  </a:cubicBezTo>
                  <a:cubicBezTo>
                    <a:pt x="2574459" y="152652"/>
                    <a:pt x="2615151" y="153104"/>
                    <a:pt x="2655843" y="154460"/>
                  </a:cubicBezTo>
                  <a:cubicBezTo>
                    <a:pt x="2665338" y="154912"/>
                    <a:pt x="2677094" y="160338"/>
                    <a:pt x="2682519" y="167572"/>
                  </a:cubicBezTo>
                  <a:cubicBezTo>
                    <a:pt x="2698344" y="187466"/>
                    <a:pt x="2689753" y="248504"/>
                    <a:pt x="2668955" y="263425"/>
                  </a:cubicBezTo>
                  <a:cubicBezTo>
                    <a:pt x="2655391" y="273372"/>
                    <a:pt x="2651774" y="283319"/>
                    <a:pt x="2660817" y="298691"/>
                  </a:cubicBezTo>
                  <a:cubicBezTo>
                    <a:pt x="2665338" y="294622"/>
                    <a:pt x="2852522" y="109247"/>
                    <a:pt x="2941141" y="20176"/>
                  </a:cubicBezTo>
                  <a:cubicBezTo>
                    <a:pt x="2954479" y="6838"/>
                    <a:pt x="2962278" y="56"/>
                    <a:pt x="2970078" y="0"/>
                  </a:cubicBezTo>
                  <a:close/>
                </a:path>
              </a:pathLst>
            </a:custGeom>
            <a:solidFill>
              <a:schemeClr val="accent2"/>
            </a:solidFill>
            <a:ln w="4516" cap="flat">
              <a:noFill/>
              <a:prstDash val="solid"/>
              <a:miter/>
            </a:ln>
          </p:spPr>
          <p:txBody>
            <a:bodyPr rtlCol="0" anchor="ctr"/>
            <a:lstStyle/>
            <a:p>
              <a:endParaRPr lang="en-US" dirty="0">
                <a:solidFill>
                  <a:schemeClr val="tx1">
                    <a:lumMod val="90000"/>
                    <a:lumOff val="10000"/>
                  </a:schemeClr>
                </a:solidFill>
              </a:endParaRPr>
            </a:p>
          </p:txBody>
        </p:sp>
        <p:grpSp>
          <p:nvGrpSpPr>
            <p:cNvPr id="167" name="Group 166">
              <a:extLst>
                <a:ext uri="{FF2B5EF4-FFF2-40B4-BE49-F238E27FC236}">
                  <a16:creationId xmlns:a16="http://schemas.microsoft.com/office/drawing/2014/main" id="{C64BB6D9-592B-46A0-8763-907FDED24040}"/>
                </a:ext>
              </a:extLst>
            </p:cNvPr>
            <p:cNvGrpSpPr/>
            <p:nvPr/>
          </p:nvGrpSpPr>
          <p:grpSpPr>
            <a:xfrm>
              <a:off x="6738070" y="4561945"/>
              <a:ext cx="612531" cy="497111"/>
              <a:chOff x="2002422" y="1255190"/>
              <a:chExt cx="6189146" cy="5022917"/>
            </a:xfrm>
            <a:solidFill>
              <a:schemeClr val="accent2"/>
            </a:solidFill>
          </p:grpSpPr>
          <p:grpSp>
            <p:nvGrpSpPr>
              <p:cNvPr id="178" name="Group 177">
                <a:extLst>
                  <a:ext uri="{FF2B5EF4-FFF2-40B4-BE49-F238E27FC236}">
                    <a16:creationId xmlns:a16="http://schemas.microsoft.com/office/drawing/2014/main" id="{B69E106D-A426-448D-86B4-FE218311624B}"/>
                  </a:ext>
                </a:extLst>
              </p:cNvPr>
              <p:cNvGrpSpPr/>
              <p:nvPr/>
            </p:nvGrpSpPr>
            <p:grpSpPr>
              <a:xfrm>
                <a:off x="4066220" y="1255190"/>
                <a:ext cx="2502860" cy="4993119"/>
                <a:chOff x="4066220" y="1255190"/>
                <a:chExt cx="2502860" cy="4993119"/>
              </a:xfrm>
              <a:grpFill/>
            </p:grpSpPr>
            <p:sp>
              <p:nvSpPr>
                <p:cNvPr id="185" name="Freeform: Shape 184">
                  <a:extLst>
                    <a:ext uri="{FF2B5EF4-FFF2-40B4-BE49-F238E27FC236}">
                      <a16:creationId xmlns:a16="http://schemas.microsoft.com/office/drawing/2014/main" id="{B0B5E25A-790D-462E-A81C-EA71321CBBD6}"/>
                    </a:ext>
                  </a:extLst>
                </p:cNvPr>
                <p:cNvSpPr/>
                <p:nvPr/>
              </p:nvSpPr>
              <p:spPr>
                <a:xfrm>
                  <a:off x="4066220" y="1255190"/>
                  <a:ext cx="2502860" cy="3992660"/>
                </a:xfrm>
                <a:custGeom>
                  <a:avLst/>
                  <a:gdLst>
                    <a:gd name="connsiteX0" fmla="*/ 149268 w 339665"/>
                    <a:gd name="connsiteY0" fmla="*/ 540137 h 541846"/>
                    <a:gd name="connsiteX1" fmla="*/ 38473 w 339665"/>
                    <a:gd name="connsiteY1" fmla="*/ 539328 h 541846"/>
                    <a:gd name="connsiteX2" fmla="*/ 10976 w 339665"/>
                    <a:gd name="connsiteY2" fmla="*/ 493231 h 541846"/>
                    <a:gd name="connsiteX3" fmla="*/ 40899 w 339665"/>
                    <a:gd name="connsiteY3" fmla="*/ 435002 h 541846"/>
                    <a:gd name="connsiteX4" fmla="*/ 12593 w 339665"/>
                    <a:gd name="connsiteY4" fmla="*/ 383244 h 541846"/>
                    <a:gd name="connsiteX5" fmla="*/ 33620 w 339665"/>
                    <a:gd name="connsiteY5" fmla="*/ 343616 h 541846"/>
                    <a:gd name="connsiteX6" fmla="*/ 53838 w 339665"/>
                    <a:gd name="connsiteY6" fmla="*/ 306415 h 541846"/>
                    <a:gd name="connsiteX7" fmla="*/ 50604 w 339665"/>
                    <a:gd name="connsiteY7" fmla="*/ 302372 h 541846"/>
                    <a:gd name="connsiteX8" fmla="*/ 19063 w 339665"/>
                    <a:gd name="connsiteY8" fmla="*/ 240908 h 541846"/>
                    <a:gd name="connsiteX9" fmla="*/ 145225 w 339665"/>
                    <a:gd name="connsiteY9" fmla="*/ 24169 h 541846"/>
                    <a:gd name="connsiteX10" fmla="*/ 192939 w 339665"/>
                    <a:gd name="connsiteY10" fmla="*/ 22552 h 541846"/>
                    <a:gd name="connsiteX11" fmla="*/ 333658 w 339665"/>
                    <a:gd name="connsiteY11" fmla="*/ 265170 h 541846"/>
                    <a:gd name="connsiteX12" fmla="*/ 311822 w 339665"/>
                    <a:gd name="connsiteY12" fmla="*/ 299945 h 541846"/>
                    <a:gd name="connsiteX13" fmla="*/ 297265 w 339665"/>
                    <a:gd name="connsiteY13" fmla="*/ 329868 h 541846"/>
                    <a:gd name="connsiteX14" fmla="*/ 326379 w 339665"/>
                    <a:gd name="connsiteY14" fmla="*/ 381627 h 541846"/>
                    <a:gd name="connsiteX15" fmla="*/ 298883 w 339665"/>
                    <a:gd name="connsiteY15" fmla="*/ 434194 h 541846"/>
                    <a:gd name="connsiteX16" fmla="*/ 336084 w 339665"/>
                    <a:gd name="connsiteY16" fmla="*/ 506979 h 541846"/>
                    <a:gd name="connsiteX17" fmla="*/ 321527 w 339665"/>
                    <a:gd name="connsiteY17" fmla="*/ 536093 h 541846"/>
                    <a:gd name="connsiteX18" fmla="*/ 199409 w 339665"/>
                    <a:gd name="connsiteY18" fmla="*/ 540946 h 541846"/>
                    <a:gd name="connsiteX19" fmla="*/ 149268 w 339665"/>
                    <a:gd name="connsiteY19" fmla="*/ 540137 h 541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39665" h="541846">
                      <a:moveTo>
                        <a:pt x="149268" y="540137"/>
                      </a:moveTo>
                      <a:cubicBezTo>
                        <a:pt x="112067" y="540137"/>
                        <a:pt x="75674" y="540137"/>
                        <a:pt x="38473" y="539328"/>
                      </a:cubicBezTo>
                      <a:cubicBezTo>
                        <a:pt x="-2772" y="538520"/>
                        <a:pt x="-6816" y="531241"/>
                        <a:pt x="10976" y="493231"/>
                      </a:cubicBezTo>
                      <a:cubicBezTo>
                        <a:pt x="19872" y="473822"/>
                        <a:pt x="30385" y="454412"/>
                        <a:pt x="40899" y="435002"/>
                      </a:cubicBezTo>
                      <a:cubicBezTo>
                        <a:pt x="-6007" y="426915"/>
                        <a:pt x="-7625" y="423681"/>
                        <a:pt x="12593" y="383244"/>
                      </a:cubicBezTo>
                      <a:cubicBezTo>
                        <a:pt x="19063" y="369496"/>
                        <a:pt x="26342" y="356556"/>
                        <a:pt x="33620" y="343616"/>
                      </a:cubicBezTo>
                      <a:cubicBezTo>
                        <a:pt x="40090" y="330677"/>
                        <a:pt x="47369" y="317737"/>
                        <a:pt x="53838" y="306415"/>
                      </a:cubicBezTo>
                      <a:cubicBezTo>
                        <a:pt x="52221" y="303989"/>
                        <a:pt x="51412" y="302372"/>
                        <a:pt x="50604" y="302372"/>
                      </a:cubicBezTo>
                      <a:cubicBezTo>
                        <a:pt x="-9242" y="295902"/>
                        <a:pt x="-10860" y="295093"/>
                        <a:pt x="19063" y="240908"/>
                      </a:cubicBezTo>
                      <a:cubicBezTo>
                        <a:pt x="59500" y="168123"/>
                        <a:pt x="101553" y="96146"/>
                        <a:pt x="145225" y="24169"/>
                      </a:cubicBezTo>
                      <a:cubicBezTo>
                        <a:pt x="163825" y="-7371"/>
                        <a:pt x="173530" y="-8180"/>
                        <a:pt x="192939" y="22552"/>
                      </a:cubicBezTo>
                      <a:cubicBezTo>
                        <a:pt x="244698" y="100998"/>
                        <a:pt x="289178" y="182680"/>
                        <a:pt x="333658" y="265170"/>
                      </a:cubicBezTo>
                      <a:cubicBezTo>
                        <a:pt x="347406" y="290241"/>
                        <a:pt x="341745" y="299136"/>
                        <a:pt x="311822" y="299945"/>
                      </a:cubicBezTo>
                      <a:cubicBezTo>
                        <a:pt x="283517" y="300754"/>
                        <a:pt x="281899" y="308841"/>
                        <a:pt x="297265" y="329868"/>
                      </a:cubicBezTo>
                      <a:cubicBezTo>
                        <a:pt x="308587" y="346042"/>
                        <a:pt x="317483" y="363835"/>
                        <a:pt x="326379" y="381627"/>
                      </a:cubicBezTo>
                      <a:cubicBezTo>
                        <a:pt x="348215" y="423681"/>
                        <a:pt x="346597" y="426915"/>
                        <a:pt x="298883" y="434194"/>
                      </a:cubicBezTo>
                      <a:cubicBezTo>
                        <a:pt x="311822" y="459264"/>
                        <a:pt x="323953" y="482717"/>
                        <a:pt x="336084" y="506979"/>
                      </a:cubicBezTo>
                      <a:cubicBezTo>
                        <a:pt x="344171" y="523154"/>
                        <a:pt x="340936" y="532050"/>
                        <a:pt x="321527" y="536093"/>
                      </a:cubicBezTo>
                      <a:cubicBezTo>
                        <a:pt x="281091" y="544180"/>
                        <a:pt x="239846" y="538520"/>
                        <a:pt x="199409" y="540946"/>
                      </a:cubicBezTo>
                      <a:cubicBezTo>
                        <a:pt x="181617" y="550651"/>
                        <a:pt x="165443" y="551459"/>
                        <a:pt x="149268" y="540137"/>
                      </a:cubicBezTo>
                      <a:close/>
                    </a:path>
                  </a:pathLst>
                </a:custGeom>
                <a:grpFill/>
                <a:ln w="8081" cap="flat">
                  <a:noFill/>
                  <a:prstDash val="solid"/>
                  <a:miter/>
                </a:ln>
              </p:spPr>
              <p:txBody>
                <a:bodyPr rtlCol="0" anchor="ctr"/>
                <a:lstStyle/>
                <a:p>
                  <a:endParaRPr lang="en-US">
                    <a:solidFill>
                      <a:schemeClr val="tx1">
                        <a:lumMod val="90000"/>
                        <a:lumOff val="10000"/>
                      </a:schemeClr>
                    </a:solidFill>
                  </a:endParaRPr>
                </a:p>
              </p:txBody>
            </p:sp>
            <p:sp>
              <p:nvSpPr>
                <p:cNvPr id="186" name="Freeform: Shape 185">
                  <a:extLst>
                    <a:ext uri="{FF2B5EF4-FFF2-40B4-BE49-F238E27FC236}">
                      <a16:creationId xmlns:a16="http://schemas.microsoft.com/office/drawing/2014/main" id="{75A65061-098C-42C1-A2CE-629D315C7E00}"/>
                    </a:ext>
                  </a:extLst>
                </p:cNvPr>
                <p:cNvSpPr/>
                <p:nvPr/>
              </p:nvSpPr>
              <p:spPr>
                <a:xfrm>
                  <a:off x="5079283" y="5235250"/>
                  <a:ext cx="476734" cy="1013059"/>
                </a:xfrm>
                <a:custGeom>
                  <a:avLst/>
                  <a:gdLst>
                    <a:gd name="connsiteX0" fmla="*/ 11563 w 64698"/>
                    <a:gd name="connsiteY0" fmla="*/ 0 h 137483"/>
                    <a:gd name="connsiteX1" fmla="*/ 60895 w 64698"/>
                    <a:gd name="connsiteY1" fmla="*/ 0 h 137483"/>
                    <a:gd name="connsiteX2" fmla="*/ 72217 w 64698"/>
                    <a:gd name="connsiteY2" fmla="*/ 100282 h 137483"/>
                    <a:gd name="connsiteX3" fmla="*/ 37442 w 64698"/>
                    <a:gd name="connsiteY3" fmla="*/ 142336 h 137483"/>
                    <a:gd name="connsiteX4" fmla="*/ 241 w 64698"/>
                    <a:gd name="connsiteY4" fmla="*/ 99474 h 137483"/>
                    <a:gd name="connsiteX5" fmla="*/ 11563 w 64698"/>
                    <a:gd name="connsiteY5" fmla="*/ 0 h 137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698" h="137483">
                      <a:moveTo>
                        <a:pt x="11563" y="0"/>
                      </a:moveTo>
                      <a:cubicBezTo>
                        <a:pt x="27737" y="0"/>
                        <a:pt x="44721" y="0"/>
                        <a:pt x="60895" y="0"/>
                      </a:cubicBezTo>
                      <a:cubicBezTo>
                        <a:pt x="64939" y="33158"/>
                        <a:pt x="68982" y="67125"/>
                        <a:pt x="72217" y="100282"/>
                      </a:cubicBezTo>
                      <a:cubicBezTo>
                        <a:pt x="74643" y="125353"/>
                        <a:pt x="62512" y="140719"/>
                        <a:pt x="37442" y="142336"/>
                      </a:cubicBezTo>
                      <a:cubicBezTo>
                        <a:pt x="13989" y="143954"/>
                        <a:pt x="-2186" y="126970"/>
                        <a:pt x="241" y="99474"/>
                      </a:cubicBezTo>
                      <a:cubicBezTo>
                        <a:pt x="1858" y="67125"/>
                        <a:pt x="7519" y="33158"/>
                        <a:pt x="11563" y="0"/>
                      </a:cubicBezTo>
                      <a:close/>
                    </a:path>
                  </a:pathLst>
                </a:custGeom>
                <a:grpFill/>
                <a:ln w="8081" cap="flat">
                  <a:noFill/>
                  <a:prstDash val="solid"/>
                  <a:miter/>
                </a:ln>
              </p:spPr>
              <p:txBody>
                <a:bodyPr rtlCol="0" anchor="ctr"/>
                <a:lstStyle/>
                <a:p>
                  <a:endParaRPr lang="en-US">
                    <a:solidFill>
                      <a:schemeClr val="tx1">
                        <a:lumMod val="90000"/>
                        <a:lumOff val="10000"/>
                      </a:schemeClr>
                    </a:solidFill>
                  </a:endParaRPr>
                </a:p>
              </p:txBody>
            </p:sp>
          </p:grpSp>
          <p:grpSp>
            <p:nvGrpSpPr>
              <p:cNvPr id="179" name="Group 178">
                <a:extLst>
                  <a:ext uri="{FF2B5EF4-FFF2-40B4-BE49-F238E27FC236}">
                    <a16:creationId xmlns:a16="http://schemas.microsoft.com/office/drawing/2014/main" id="{1A902F85-86C9-4CFC-ADB6-968B30005100}"/>
                  </a:ext>
                </a:extLst>
              </p:cNvPr>
              <p:cNvGrpSpPr/>
              <p:nvPr/>
            </p:nvGrpSpPr>
            <p:grpSpPr>
              <a:xfrm>
                <a:off x="7007595" y="3916121"/>
                <a:ext cx="1183973" cy="2361986"/>
                <a:chOff x="4066220" y="1255190"/>
                <a:chExt cx="2502860" cy="4993119"/>
              </a:xfrm>
              <a:grpFill/>
            </p:grpSpPr>
            <p:sp>
              <p:nvSpPr>
                <p:cNvPr id="183" name="Freeform: Shape 182">
                  <a:extLst>
                    <a:ext uri="{FF2B5EF4-FFF2-40B4-BE49-F238E27FC236}">
                      <a16:creationId xmlns:a16="http://schemas.microsoft.com/office/drawing/2014/main" id="{65D7AF32-4563-4F1D-B2E3-7BF2A8B0C176}"/>
                    </a:ext>
                  </a:extLst>
                </p:cNvPr>
                <p:cNvSpPr/>
                <p:nvPr/>
              </p:nvSpPr>
              <p:spPr>
                <a:xfrm>
                  <a:off x="4066220" y="1255190"/>
                  <a:ext cx="2502860" cy="3992660"/>
                </a:xfrm>
                <a:custGeom>
                  <a:avLst/>
                  <a:gdLst>
                    <a:gd name="connsiteX0" fmla="*/ 149268 w 339665"/>
                    <a:gd name="connsiteY0" fmla="*/ 540137 h 541846"/>
                    <a:gd name="connsiteX1" fmla="*/ 38473 w 339665"/>
                    <a:gd name="connsiteY1" fmla="*/ 539328 h 541846"/>
                    <a:gd name="connsiteX2" fmla="*/ 10976 w 339665"/>
                    <a:gd name="connsiteY2" fmla="*/ 493231 h 541846"/>
                    <a:gd name="connsiteX3" fmla="*/ 40899 w 339665"/>
                    <a:gd name="connsiteY3" fmla="*/ 435002 h 541846"/>
                    <a:gd name="connsiteX4" fmla="*/ 12593 w 339665"/>
                    <a:gd name="connsiteY4" fmla="*/ 383244 h 541846"/>
                    <a:gd name="connsiteX5" fmla="*/ 33620 w 339665"/>
                    <a:gd name="connsiteY5" fmla="*/ 343616 h 541846"/>
                    <a:gd name="connsiteX6" fmla="*/ 53838 w 339665"/>
                    <a:gd name="connsiteY6" fmla="*/ 306415 h 541846"/>
                    <a:gd name="connsiteX7" fmla="*/ 50604 w 339665"/>
                    <a:gd name="connsiteY7" fmla="*/ 302372 h 541846"/>
                    <a:gd name="connsiteX8" fmla="*/ 19063 w 339665"/>
                    <a:gd name="connsiteY8" fmla="*/ 240908 h 541846"/>
                    <a:gd name="connsiteX9" fmla="*/ 145225 w 339665"/>
                    <a:gd name="connsiteY9" fmla="*/ 24169 h 541846"/>
                    <a:gd name="connsiteX10" fmla="*/ 192939 w 339665"/>
                    <a:gd name="connsiteY10" fmla="*/ 22552 h 541846"/>
                    <a:gd name="connsiteX11" fmla="*/ 333658 w 339665"/>
                    <a:gd name="connsiteY11" fmla="*/ 265170 h 541846"/>
                    <a:gd name="connsiteX12" fmla="*/ 311822 w 339665"/>
                    <a:gd name="connsiteY12" fmla="*/ 299945 h 541846"/>
                    <a:gd name="connsiteX13" fmla="*/ 297265 w 339665"/>
                    <a:gd name="connsiteY13" fmla="*/ 329868 h 541846"/>
                    <a:gd name="connsiteX14" fmla="*/ 326379 w 339665"/>
                    <a:gd name="connsiteY14" fmla="*/ 381627 h 541846"/>
                    <a:gd name="connsiteX15" fmla="*/ 298883 w 339665"/>
                    <a:gd name="connsiteY15" fmla="*/ 434194 h 541846"/>
                    <a:gd name="connsiteX16" fmla="*/ 336084 w 339665"/>
                    <a:gd name="connsiteY16" fmla="*/ 506979 h 541846"/>
                    <a:gd name="connsiteX17" fmla="*/ 321527 w 339665"/>
                    <a:gd name="connsiteY17" fmla="*/ 536093 h 541846"/>
                    <a:gd name="connsiteX18" fmla="*/ 199409 w 339665"/>
                    <a:gd name="connsiteY18" fmla="*/ 540946 h 541846"/>
                    <a:gd name="connsiteX19" fmla="*/ 149268 w 339665"/>
                    <a:gd name="connsiteY19" fmla="*/ 540137 h 541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39665" h="541846">
                      <a:moveTo>
                        <a:pt x="149268" y="540137"/>
                      </a:moveTo>
                      <a:cubicBezTo>
                        <a:pt x="112067" y="540137"/>
                        <a:pt x="75674" y="540137"/>
                        <a:pt x="38473" y="539328"/>
                      </a:cubicBezTo>
                      <a:cubicBezTo>
                        <a:pt x="-2772" y="538520"/>
                        <a:pt x="-6816" y="531241"/>
                        <a:pt x="10976" y="493231"/>
                      </a:cubicBezTo>
                      <a:cubicBezTo>
                        <a:pt x="19872" y="473822"/>
                        <a:pt x="30385" y="454412"/>
                        <a:pt x="40899" y="435002"/>
                      </a:cubicBezTo>
                      <a:cubicBezTo>
                        <a:pt x="-6007" y="426915"/>
                        <a:pt x="-7625" y="423681"/>
                        <a:pt x="12593" y="383244"/>
                      </a:cubicBezTo>
                      <a:cubicBezTo>
                        <a:pt x="19063" y="369496"/>
                        <a:pt x="26342" y="356556"/>
                        <a:pt x="33620" y="343616"/>
                      </a:cubicBezTo>
                      <a:cubicBezTo>
                        <a:pt x="40090" y="330677"/>
                        <a:pt x="47369" y="317737"/>
                        <a:pt x="53838" y="306415"/>
                      </a:cubicBezTo>
                      <a:cubicBezTo>
                        <a:pt x="52221" y="303989"/>
                        <a:pt x="51412" y="302372"/>
                        <a:pt x="50604" y="302372"/>
                      </a:cubicBezTo>
                      <a:cubicBezTo>
                        <a:pt x="-9242" y="295902"/>
                        <a:pt x="-10860" y="295093"/>
                        <a:pt x="19063" y="240908"/>
                      </a:cubicBezTo>
                      <a:cubicBezTo>
                        <a:pt x="59500" y="168123"/>
                        <a:pt x="101553" y="96146"/>
                        <a:pt x="145225" y="24169"/>
                      </a:cubicBezTo>
                      <a:cubicBezTo>
                        <a:pt x="163825" y="-7371"/>
                        <a:pt x="173530" y="-8180"/>
                        <a:pt x="192939" y="22552"/>
                      </a:cubicBezTo>
                      <a:cubicBezTo>
                        <a:pt x="244698" y="100998"/>
                        <a:pt x="289178" y="182680"/>
                        <a:pt x="333658" y="265170"/>
                      </a:cubicBezTo>
                      <a:cubicBezTo>
                        <a:pt x="347406" y="290241"/>
                        <a:pt x="341745" y="299136"/>
                        <a:pt x="311822" y="299945"/>
                      </a:cubicBezTo>
                      <a:cubicBezTo>
                        <a:pt x="283517" y="300754"/>
                        <a:pt x="281899" y="308841"/>
                        <a:pt x="297265" y="329868"/>
                      </a:cubicBezTo>
                      <a:cubicBezTo>
                        <a:pt x="308587" y="346042"/>
                        <a:pt x="317483" y="363835"/>
                        <a:pt x="326379" y="381627"/>
                      </a:cubicBezTo>
                      <a:cubicBezTo>
                        <a:pt x="348215" y="423681"/>
                        <a:pt x="346597" y="426915"/>
                        <a:pt x="298883" y="434194"/>
                      </a:cubicBezTo>
                      <a:cubicBezTo>
                        <a:pt x="311822" y="459264"/>
                        <a:pt x="323953" y="482717"/>
                        <a:pt x="336084" y="506979"/>
                      </a:cubicBezTo>
                      <a:cubicBezTo>
                        <a:pt x="344171" y="523154"/>
                        <a:pt x="340936" y="532050"/>
                        <a:pt x="321527" y="536093"/>
                      </a:cubicBezTo>
                      <a:cubicBezTo>
                        <a:pt x="281091" y="544180"/>
                        <a:pt x="239846" y="538520"/>
                        <a:pt x="199409" y="540946"/>
                      </a:cubicBezTo>
                      <a:cubicBezTo>
                        <a:pt x="181617" y="550651"/>
                        <a:pt x="165443" y="551459"/>
                        <a:pt x="149268" y="540137"/>
                      </a:cubicBezTo>
                      <a:close/>
                    </a:path>
                  </a:pathLst>
                </a:custGeom>
                <a:grpFill/>
                <a:ln w="8081" cap="flat">
                  <a:noFill/>
                  <a:prstDash val="solid"/>
                  <a:miter/>
                </a:ln>
              </p:spPr>
              <p:txBody>
                <a:bodyPr rtlCol="0" anchor="ctr"/>
                <a:lstStyle/>
                <a:p>
                  <a:endParaRPr lang="en-US">
                    <a:solidFill>
                      <a:schemeClr val="tx1">
                        <a:lumMod val="90000"/>
                        <a:lumOff val="10000"/>
                      </a:schemeClr>
                    </a:solidFill>
                  </a:endParaRPr>
                </a:p>
              </p:txBody>
            </p:sp>
            <p:sp>
              <p:nvSpPr>
                <p:cNvPr id="184" name="Freeform: Shape 183">
                  <a:extLst>
                    <a:ext uri="{FF2B5EF4-FFF2-40B4-BE49-F238E27FC236}">
                      <a16:creationId xmlns:a16="http://schemas.microsoft.com/office/drawing/2014/main" id="{C7F879A5-2F91-4070-ABE4-B89D9EBED529}"/>
                    </a:ext>
                  </a:extLst>
                </p:cNvPr>
                <p:cNvSpPr/>
                <p:nvPr/>
              </p:nvSpPr>
              <p:spPr>
                <a:xfrm>
                  <a:off x="5079283" y="5235250"/>
                  <a:ext cx="476734" cy="1013059"/>
                </a:xfrm>
                <a:custGeom>
                  <a:avLst/>
                  <a:gdLst>
                    <a:gd name="connsiteX0" fmla="*/ 11563 w 64698"/>
                    <a:gd name="connsiteY0" fmla="*/ 0 h 137483"/>
                    <a:gd name="connsiteX1" fmla="*/ 60895 w 64698"/>
                    <a:gd name="connsiteY1" fmla="*/ 0 h 137483"/>
                    <a:gd name="connsiteX2" fmla="*/ 72217 w 64698"/>
                    <a:gd name="connsiteY2" fmla="*/ 100282 h 137483"/>
                    <a:gd name="connsiteX3" fmla="*/ 37442 w 64698"/>
                    <a:gd name="connsiteY3" fmla="*/ 142336 h 137483"/>
                    <a:gd name="connsiteX4" fmla="*/ 241 w 64698"/>
                    <a:gd name="connsiteY4" fmla="*/ 99474 h 137483"/>
                    <a:gd name="connsiteX5" fmla="*/ 11563 w 64698"/>
                    <a:gd name="connsiteY5" fmla="*/ 0 h 137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698" h="137483">
                      <a:moveTo>
                        <a:pt x="11563" y="0"/>
                      </a:moveTo>
                      <a:cubicBezTo>
                        <a:pt x="27737" y="0"/>
                        <a:pt x="44721" y="0"/>
                        <a:pt x="60895" y="0"/>
                      </a:cubicBezTo>
                      <a:cubicBezTo>
                        <a:pt x="64939" y="33158"/>
                        <a:pt x="68982" y="67125"/>
                        <a:pt x="72217" y="100282"/>
                      </a:cubicBezTo>
                      <a:cubicBezTo>
                        <a:pt x="74643" y="125353"/>
                        <a:pt x="62512" y="140719"/>
                        <a:pt x="37442" y="142336"/>
                      </a:cubicBezTo>
                      <a:cubicBezTo>
                        <a:pt x="13989" y="143954"/>
                        <a:pt x="-2186" y="126970"/>
                        <a:pt x="241" y="99474"/>
                      </a:cubicBezTo>
                      <a:cubicBezTo>
                        <a:pt x="1858" y="67125"/>
                        <a:pt x="7519" y="33158"/>
                        <a:pt x="11563" y="0"/>
                      </a:cubicBezTo>
                      <a:close/>
                    </a:path>
                  </a:pathLst>
                </a:custGeom>
                <a:grpFill/>
                <a:ln w="8081" cap="flat">
                  <a:noFill/>
                  <a:prstDash val="solid"/>
                  <a:miter/>
                </a:ln>
              </p:spPr>
              <p:txBody>
                <a:bodyPr rtlCol="0" anchor="ctr"/>
                <a:lstStyle/>
                <a:p>
                  <a:endParaRPr lang="en-US">
                    <a:solidFill>
                      <a:schemeClr val="tx1">
                        <a:lumMod val="90000"/>
                        <a:lumOff val="10000"/>
                      </a:schemeClr>
                    </a:solidFill>
                  </a:endParaRPr>
                </a:p>
              </p:txBody>
            </p:sp>
          </p:grpSp>
          <p:grpSp>
            <p:nvGrpSpPr>
              <p:cNvPr id="180" name="Group 179">
                <a:extLst>
                  <a:ext uri="{FF2B5EF4-FFF2-40B4-BE49-F238E27FC236}">
                    <a16:creationId xmlns:a16="http://schemas.microsoft.com/office/drawing/2014/main" id="{2A757EED-FD19-4984-AD07-44E573C761E9}"/>
                  </a:ext>
                </a:extLst>
              </p:cNvPr>
              <p:cNvGrpSpPr/>
              <p:nvPr/>
            </p:nvGrpSpPr>
            <p:grpSpPr>
              <a:xfrm>
                <a:off x="2002422" y="2928902"/>
                <a:ext cx="1678828" cy="3349205"/>
                <a:chOff x="4066220" y="1255190"/>
                <a:chExt cx="2502860" cy="4993119"/>
              </a:xfrm>
              <a:grpFill/>
            </p:grpSpPr>
            <p:sp>
              <p:nvSpPr>
                <p:cNvPr id="181" name="Freeform: Shape 180">
                  <a:extLst>
                    <a:ext uri="{FF2B5EF4-FFF2-40B4-BE49-F238E27FC236}">
                      <a16:creationId xmlns:a16="http://schemas.microsoft.com/office/drawing/2014/main" id="{3F0E1455-EF8D-401F-83CB-A81EA049ED4E}"/>
                    </a:ext>
                  </a:extLst>
                </p:cNvPr>
                <p:cNvSpPr/>
                <p:nvPr/>
              </p:nvSpPr>
              <p:spPr>
                <a:xfrm>
                  <a:off x="4066220" y="1255190"/>
                  <a:ext cx="2502860" cy="3992660"/>
                </a:xfrm>
                <a:custGeom>
                  <a:avLst/>
                  <a:gdLst>
                    <a:gd name="connsiteX0" fmla="*/ 149268 w 339665"/>
                    <a:gd name="connsiteY0" fmla="*/ 540137 h 541846"/>
                    <a:gd name="connsiteX1" fmla="*/ 38473 w 339665"/>
                    <a:gd name="connsiteY1" fmla="*/ 539328 h 541846"/>
                    <a:gd name="connsiteX2" fmla="*/ 10976 w 339665"/>
                    <a:gd name="connsiteY2" fmla="*/ 493231 h 541846"/>
                    <a:gd name="connsiteX3" fmla="*/ 40899 w 339665"/>
                    <a:gd name="connsiteY3" fmla="*/ 435002 h 541846"/>
                    <a:gd name="connsiteX4" fmla="*/ 12593 w 339665"/>
                    <a:gd name="connsiteY4" fmla="*/ 383244 h 541846"/>
                    <a:gd name="connsiteX5" fmla="*/ 33620 w 339665"/>
                    <a:gd name="connsiteY5" fmla="*/ 343616 h 541846"/>
                    <a:gd name="connsiteX6" fmla="*/ 53838 w 339665"/>
                    <a:gd name="connsiteY6" fmla="*/ 306415 h 541846"/>
                    <a:gd name="connsiteX7" fmla="*/ 50604 w 339665"/>
                    <a:gd name="connsiteY7" fmla="*/ 302372 h 541846"/>
                    <a:gd name="connsiteX8" fmla="*/ 19063 w 339665"/>
                    <a:gd name="connsiteY8" fmla="*/ 240908 h 541846"/>
                    <a:gd name="connsiteX9" fmla="*/ 145225 w 339665"/>
                    <a:gd name="connsiteY9" fmla="*/ 24169 h 541846"/>
                    <a:gd name="connsiteX10" fmla="*/ 192939 w 339665"/>
                    <a:gd name="connsiteY10" fmla="*/ 22552 h 541846"/>
                    <a:gd name="connsiteX11" fmla="*/ 333658 w 339665"/>
                    <a:gd name="connsiteY11" fmla="*/ 265170 h 541846"/>
                    <a:gd name="connsiteX12" fmla="*/ 311822 w 339665"/>
                    <a:gd name="connsiteY12" fmla="*/ 299945 h 541846"/>
                    <a:gd name="connsiteX13" fmla="*/ 297265 w 339665"/>
                    <a:gd name="connsiteY13" fmla="*/ 329868 h 541846"/>
                    <a:gd name="connsiteX14" fmla="*/ 326379 w 339665"/>
                    <a:gd name="connsiteY14" fmla="*/ 381627 h 541846"/>
                    <a:gd name="connsiteX15" fmla="*/ 298883 w 339665"/>
                    <a:gd name="connsiteY15" fmla="*/ 434194 h 541846"/>
                    <a:gd name="connsiteX16" fmla="*/ 336084 w 339665"/>
                    <a:gd name="connsiteY16" fmla="*/ 506979 h 541846"/>
                    <a:gd name="connsiteX17" fmla="*/ 321527 w 339665"/>
                    <a:gd name="connsiteY17" fmla="*/ 536093 h 541846"/>
                    <a:gd name="connsiteX18" fmla="*/ 199409 w 339665"/>
                    <a:gd name="connsiteY18" fmla="*/ 540946 h 541846"/>
                    <a:gd name="connsiteX19" fmla="*/ 149268 w 339665"/>
                    <a:gd name="connsiteY19" fmla="*/ 540137 h 541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39665" h="541846">
                      <a:moveTo>
                        <a:pt x="149268" y="540137"/>
                      </a:moveTo>
                      <a:cubicBezTo>
                        <a:pt x="112067" y="540137"/>
                        <a:pt x="75674" y="540137"/>
                        <a:pt x="38473" y="539328"/>
                      </a:cubicBezTo>
                      <a:cubicBezTo>
                        <a:pt x="-2772" y="538520"/>
                        <a:pt x="-6816" y="531241"/>
                        <a:pt x="10976" y="493231"/>
                      </a:cubicBezTo>
                      <a:cubicBezTo>
                        <a:pt x="19872" y="473822"/>
                        <a:pt x="30385" y="454412"/>
                        <a:pt x="40899" y="435002"/>
                      </a:cubicBezTo>
                      <a:cubicBezTo>
                        <a:pt x="-6007" y="426915"/>
                        <a:pt x="-7625" y="423681"/>
                        <a:pt x="12593" y="383244"/>
                      </a:cubicBezTo>
                      <a:cubicBezTo>
                        <a:pt x="19063" y="369496"/>
                        <a:pt x="26342" y="356556"/>
                        <a:pt x="33620" y="343616"/>
                      </a:cubicBezTo>
                      <a:cubicBezTo>
                        <a:pt x="40090" y="330677"/>
                        <a:pt x="47369" y="317737"/>
                        <a:pt x="53838" y="306415"/>
                      </a:cubicBezTo>
                      <a:cubicBezTo>
                        <a:pt x="52221" y="303989"/>
                        <a:pt x="51412" y="302372"/>
                        <a:pt x="50604" y="302372"/>
                      </a:cubicBezTo>
                      <a:cubicBezTo>
                        <a:pt x="-9242" y="295902"/>
                        <a:pt x="-10860" y="295093"/>
                        <a:pt x="19063" y="240908"/>
                      </a:cubicBezTo>
                      <a:cubicBezTo>
                        <a:pt x="59500" y="168123"/>
                        <a:pt x="101553" y="96146"/>
                        <a:pt x="145225" y="24169"/>
                      </a:cubicBezTo>
                      <a:cubicBezTo>
                        <a:pt x="163825" y="-7371"/>
                        <a:pt x="173530" y="-8180"/>
                        <a:pt x="192939" y="22552"/>
                      </a:cubicBezTo>
                      <a:cubicBezTo>
                        <a:pt x="244698" y="100998"/>
                        <a:pt x="289178" y="182680"/>
                        <a:pt x="333658" y="265170"/>
                      </a:cubicBezTo>
                      <a:cubicBezTo>
                        <a:pt x="347406" y="290241"/>
                        <a:pt x="341745" y="299136"/>
                        <a:pt x="311822" y="299945"/>
                      </a:cubicBezTo>
                      <a:cubicBezTo>
                        <a:pt x="283517" y="300754"/>
                        <a:pt x="281899" y="308841"/>
                        <a:pt x="297265" y="329868"/>
                      </a:cubicBezTo>
                      <a:cubicBezTo>
                        <a:pt x="308587" y="346042"/>
                        <a:pt x="317483" y="363835"/>
                        <a:pt x="326379" y="381627"/>
                      </a:cubicBezTo>
                      <a:cubicBezTo>
                        <a:pt x="348215" y="423681"/>
                        <a:pt x="346597" y="426915"/>
                        <a:pt x="298883" y="434194"/>
                      </a:cubicBezTo>
                      <a:cubicBezTo>
                        <a:pt x="311822" y="459264"/>
                        <a:pt x="323953" y="482717"/>
                        <a:pt x="336084" y="506979"/>
                      </a:cubicBezTo>
                      <a:cubicBezTo>
                        <a:pt x="344171" y="523154"/>
                        <a:pt x="340936" y="532050"/>
                        <a:pt x="321527" y="536093"/>
                      </a:cubicBezTo>
                      <a:cubicBezTo>
                        <a:pt x="281091" y="544180"/>
                        <a:pt x="239846" y="538520"/>
                        <a:pt x="199409" y="540946"/>
                      </a:cubicBezTo>
                      <a:cubicBezTo>
                        <a:pt x="181617" y="550651"/>
                        <a:pt x="165443" y="551459"/>
                        <a:pt x="149268" y="540137"/>
                      </a:cubicBezTo>
                      <a:close/>
                    </a:path>
                  </a:pathLst>
                </a:custGeom>
                <a:grpFill/>
                <a:ln w="8081" cap="flat">
                  <a:noFill/>
                  <a:prstDash val="solid"/>
                  <a:miter/>
                </a:ln>
              </p:spPr>
              <p:txBody>
                <a:bodyPr rtlCol="0" anchor="ctr"/>
                <a:lstStyle/>
                <a:p>
                  <a:endParaRPr lang="en-US">
                    <a:solidFill>
                      <a:schemeClr val="tx1">
                        <a:lumMod val="90000"/>
                        <a:lumOff val="10000"/>
                      </a:schemeClr>
                    </a:solidFill>
                  </a:endParaRPr>
                </a:p>
              </p:txBody>
            </p:sp>
            <p:sp>
              <p:nvSpPr>
                <p:cNvPr id="182" name="Freeform: Shape 181">
                  <a:extLst>
                    <a:ext uri="{FF2B5EF4-FFF2-40B4-BE49-F238E27FC236}">
                      <a16:creationId xmlns:a16="http://schemas.microsoft.com/office/drawing/2014/main" id="{CA1AA341-DFDC-4D9B-BDD1-4AA35BA762F6}"/>
                    </a:ext>
                  </a:extLst>
                </p:cNvPr>
                <p:cNvSpPr/>
                <p:nvPr/>
              </p:nvSpPr>
              <p:spPr>
                <a:xfrm>
                  <a:off x="5079283" y="5235250"/>
                  <a:ext cx="476734" cy="1013059"/>
                </a:xfrm>
                <a:custGeom>
                  <a:avLst/>
                  <a:gdLst>
                    <a:gd name="connsiteX0" fmla="*/ 11563 w 64698"/>
                    <a:gd name="connsiteY0" fmla="*/ 0 h 137483"/>
                    <a:gd name="connsiteX1" fmla="*/ 60895 w 64698"/>
                    <a:gd name="connsiteY1" fmla="*/ 0 h 137483"/>
                    <a:gd name="connsiteX2" fmla="*/ 72217 w 64698"/>
                    <a:gd name="connsiteY2" fmla="*/ 100282 h 137483"/>
                    <a:gd name="connsiteX3" fmla="*/ 37442 w 64698"/>
                    <a:gd name="connsiteY3" fmla="*/ 142336 h 137483"/>
                    <a:gd name="connsiteX4" fmla="*/ 241 w 64698"/>
                    <a:gd name="connsiteY4" fmla="*/ 99474 h 137483"/>
                    <a:gd name="connsiteX5" fmla="*/ 11563 w 64698"/>
                    <a:gd name="connsiteY5" fmla="*/ 0 h 137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698" h="137483">
                      <a:moveTo>
                        <a:pt x="11563" y="0"/>
                      </a:moveTo>
                      <a:cubicBezTo>
                        <a:pt x="27737" y="0"/>
                        <a:pt x="44721" y="0"/>
                        <a:pt x="60895" y="0"/>
                      </a:cubicBezTo>
                      <a:cubicBezTo>
                        <a:pt x="64939" y="33158"/>
                        <a:pt x="68982" y="67125"/>
                        <a:pt x="72217" y="100282"/>
                      </a:cubicBezTo>
                      <a:cubicBezTo>
                        <a:pt x="74643" y="125353"/>
                        <a:pt x="62512" y="140719"/>
                        <a:pt x="37442" y="142336"/>
                      </a:cubicBezTo>
                      <a:cubicBezTo>
                        <a:pt x="13989" y="143954"/>
                        <a:pt x="-2186" y="126970"/>
                        <a:pt x="241" y="99474"/>
                      </a:cubicBezTo>
                      <a:cubicBezTo>
                        <a:pt x="1858" y="67125"/>
                        <a:pt x="7519" y="33158"/>
                        <a:pt x="11563" y="0"/>
                      </a:cubicBezTo>
                      <a:close/>
                    </a:path>
                  </a:pathLst>
                </a:custGeom>
                <a:grpFill/>
                <a:ln w="8081" cap="flat">
                  <a:noFill/>
                  <a:prstDash val="solid"/>
                  <a:miter/>
                </a:ln>
              </p:spPr>
              <p:txBody>
                <a:bodyPr rtlCol="0" anchor="ctr"/>
                <a:lstStyle/>
                <a:p>
                  <a:endParaRPr lang="en-US">
                    <a:solidFill>
                      <a:schemeClr val="tx1">
                        <a:lumMod val="90000"/>
                        <a:lumOff val="10000"/>
                      </a:schemeClr>
                    </a:solidFill>
                  </a:endParaRPr>
                </a:p>
              </p:txBody>
            </p:sp>
          </p:grpSp>
        </p:grpSp>
        <p:grpSp>
          <p:nvGrpSpPr>
            <p:cNvPr id="168" name="Group 167">
              <a:extLst>
                <a:ext uri="{FF2B5EF4-FFF2-40B4-BE49-F238E27FC236}">
                  <a16:creationId xmlns:a16="http://schemas.microsoft.com/office/drawing/2014/main" id="{A95A5F02-ABD1-48E4-84B8-7CAD21D9515C}"/>
                </a:ext>
              </a:extLst>
            </p:cNvPr>
            <p:cNvGrpSpPr/>
            <p:nvPr/>
          </p:nvGrpSpPr>
          <p:grpSpPr>
            <a:xfrm>
              <a:off x="4869653" y="4581925"/>
              <a:ext cx="612531" cy="497111"/>
              <a:chOff x="2002422" y="1255190"/>
              <a:chExt cx="6189146" cy="5022917"/>
            </a:xfrm>
            <a:solidFill>
              <a:schemeClr val="accent2"/>
            </a:solidFill>
          </p:grpSpPr>
          <p:grpSp>
            <p:nvGrpSpPr>
              <p:cNvPr id="169" name="Group 168">
                <a:extLst>
                  <a:ext uri="{FF2B5EF4-FFF2-40B4-BE49-F238E27FC236}">
                    <a16:creationId xmlns:a16="http://schemas.microsoft.com/office/drawing/2014/main" id="{142B9E57-70BB-4F48-AD0A-93CE5F623E14}"/>
                  </a:ext>
                </a:extLst>
              </p:cNvPr>
              <p:cNvGrpSpPr/>
              <p:nvPr/>
            </p:nvGrpSpPr>
            <p:grpSpPr>
              <a:xfrm>
                <a:off x="4066220" y="1255190"/>
                <a:ext cx="2502860" cy="4993119"/>
                <a:chOff x="4066220" y="1255190"/>
                <a:chExt cx="2502860" cy="4993119"/>
              </a:xfrm>
              <a:grpFill/>
            </p:grpSpPr>
            <p:sp>
              <p:nvSpPr>
                <p:cNvPr id="176" name="Freeform: Shape 175">
                  <a:extLst>
                    <a:ext uri="{FF2B5EF4-FFF2-40B4-BE49-F238E27FC236}">
                      <a16:creationId xmlns:a16="http://schemas.microsoft.com/office/drawing/2014/main" id="{9A110F4F-86AF-4E7F-8A65-F092EC37800B}"/>
                    </a:ext>
                  </a:extLst>
                </p:cNvPr>
                <p:cNvSpPr/>
                <p:nvPr/>
              </p:nvSpPr>
              <p:spPr>
                <a:xfrm>
                  <a:off x="4066220" y="1255190"/>
                  <a:ext cx="2502860" cy="3992660"/>
                </a:xfrm>
                <a:custGeom>
                  <a:avLst/>
                  <a:gdLst>
                    <a:gd name="connsiteX0" fmla="*/ 149268 w 339665"/>
                    <a:gd name="connsiteY0" fmla="*/ 540137 h 541846"/>
                    <a:gd name="connsiteX1" fmla="*/ 38473 w 339665"/>
                    <a:gd name="connsiteY1" fmla="*/ 539328 h 541846"/>
                    <a:gd name="connsiteX2" fmla="*/ 10976 w 339665"/>
                    <a:gd name="connsiteY2" fmla="*/ 493231 h 541846"/>
                    <a:gd name="connsiteX3" fmla="*/ 40899 w 339665"/>
                    <a:gd name="connsiteY3" fmla="*/ 435002 h 541846"/>
                    <a:gd name="connsiteX4" fmla="*/ 12593 w 339665"/>
                    <a:gd name="connsiteY4" fmla="*/ 383244 h 541846"/>
                    <a:gd name="connsiteX5" fmla="*/ 33620 w 339665"/>
                    <a:gd name="connsiteY5" fmla="*/ 343616 h 541846"/>
                    <a:gd name="connsiteX6" fmla="*/ 53838 w 339665"/>
                    <a:gd name="connsiteY6" fmla="*/ 306415 h 541846"/>
                    <a:gd name="connsiteX7" fmla="*/ 50604 w 339665"/>
                    <a:gd name="connsiteY7" fmla="*/ 302372 h 541846"/>
                    <a:gd name="connsiteX8" fmla="*/ 19063 w 339665"/>
                    <a:gd name="connsiteY8" fmla="*/ 240908 h 541846"/>
                    <a:gd name="connsiteX9" fmla="*/ 145225 w 339665"/>
                    <a:gd name="connsiteY9" fmla="*/ 24169 h 541846"/>
                    <a:gd name="connsiteX10" fmla="*/ 192939 w 339665"/>
                    <a:gd name="connsiteY10" fmla="*/ 22552 h 541846"/>
                    <a:gd name="connsiteX11" fmla="*/ 333658 w 339665"/>
                    <a:gd name="connsiteY11" fmla="*/ 265170 h 541846"/>
                    <a:gd name="connsiteX12" fmla="*/ 311822 w 339665"/>
                    <a:gd name="connsiteY12" fmla="*/ 299945 h 541846"/>
                    <a:gd name="connsiteX13" fmla="*/ 297265 w 339665"/>
                    <a:gd name="connsiteY13" fmla="*/ 329868 h 541846"/>
                    <a:gd name="connsiteX14" fmla="*/ 326379 w 339665"/>
                    <a:gd name="connsiteY14" fmla="*/ 381627 h 541846"/>
                    <a:gd name="connsiteX15" fmla="*/ 298883 w 339665"/>
                    <a:gd name="connsiteY15" fmla="*/ 434194 h 541846"/>
                    <a:gd name="connsiteX16" fmla="*/ 336084 w 339665"/>
                    <a:gd name="connsiteY16" fmla="*/ 506979 h 541846"/>
                    <a:gd name="connsiteX17" fmla="*/ 321527 w 339665"/>
                    <a:gd name="connsiteY17" fmla="*/ 536093 h 541846"/>
                    <a:gd name="connsiteX18" fmla="*/ 199409 w 339665"/>
                    <a:gd name="connsiteY18" fmla="*/ 540946 h 541846"/>
                    <a:gd name="connsiteX19" fmla="*/ 149268 w 339665"/>
                    <a:gd name="connsiteY19" fmla="*/ 540137 h 541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39665" h="541846">
                      <a:moveTo>
                        <a:pt x="149268" y="540137"/>
                      </a:moveTo>
                      <a:cubicBezTo>
                        <a:pt x="112067" y="540137"/>
                        <a:pt x="75674" y="540137"/>
                        <a:pt x="38473" y="539328"/>
                      </a:cubicBezTo>
                      <a:cubicBezTo>
                        <a:pt x="-2772" y="538520"/>
                        <a:pt x="-6816" y="531241"/>
                        <a:pt x="10976" y="493231"/>
                      </a:cubicBezTo>
                      <a:cubicBezTo>
                        <a:pt x="19872" y="473822"/>
                        <a:pt x="30385" y="454412"/>
                        <a:pt x="40899" y="435002"/>
                      </a:cubicBezTo>
                      <a:cubicBezTo>
                        <a:pt x="-6007" y="426915"/>
                        <a:pt x="-7625" y="423681"/>
                        <a:pt x="12593" y="383244"/>
                      </a:cubicBezTo>
                      <a:cubicBezTo>
                        <a:pt x="19063" y="369496"/>
                        <a:pt x="26342" y="356556"/>
                        <a:pt x="33620" y="343616"/>
                      </a:cubicBezTo>
                      <a:cubicBezTo>
                        <a:pt x="40090" y="330677"/>
                        <a:pt x="47369" y="317737"/>
                        <a:pt x="53838" y="306415"/>
                      </a:cubicBezTo>
                      <a:cubicBezTo>
                        <a:pt x="52221" y="303989"/>
                        <a:pt x="51412" y="302372"/>
                        <a:pt x="50604" y="302372"/>
                      </a:cubicBezTo>
                      <a:cubicBezTo>
                        <a:pt x="-9242" y="295902"/>
                        <a:pt x="-10860" y="295093"/>
                        <a:pt x="19063" y="240908"/>
                      </a:cubicBezTo>
                      <a:cubicBezTo>
                        <a:pt x="59500" y="168123"/>
                        <a:pt x="101553" y="96146"/>
                        <a:pt x="145225" y="24169"/>
                      </a:cubicBezTo>
                      <a:cubicBezTo>
                        <a:pt x="163825" y="-7371"/>
                        <a:pt x="173530" y="-8180"/>
                        <a:pt x="192939" y="22552"/>
                      </a:cubicBezTo>
                      <a:cubicBezTo>
                        <a:pt x="244698" y="100998"/>
                        <a:pt x="289178" y="182680"/>
                        <a:pt x="333658" y="265170"/>
                      </a:cubicBezTo>
                      <a:cubicBezTo>
                        <a:pt x="347406" y="290241"/>
                        <a:pt x="341745" y="299136"/>
                        <a:pt x="311822" y="299945"/>
                      </a:cubicBezTo>
                      <a:cubicBezTo>
                        <a:pt x="283517" y="300754"/>
                        <a:pt x="281899" y="308841"/>
                        <a:pt x="297265" y="329868"/>
                      </a:cubicBezTo>
                      <a:cubicBezTo>
                        <a:pt x="308587" y="346042"/>
                        <a:pt x="317483" y="363835"/>
                        <a:pt x="326379" y="381627"/>
                      </a:cubicBezTo>
                      <a:cubicBezTo>
                        <a:pt x="348215" y="423681"/>
                        <a:pt x="346597" y="426915"/>
                        <a:pt x="298883" y="434194"/>
                      </a:cubicBezTo>
                      <a:cubicBezTo>
                        <a:pt x="311822" y="459264"/>
                        <a:pt x="323953" y="482717"/>
                        <a:pt x="336084" y="506979"/>
                      </a:cubicBezTo>
                      <a:cubicBezTo>
                        <a:pt x="344171" y="523154"/>
                        <a:pt x="340936" y="532050"/>
                        <a:pt x="321527" y="536093"/>
                      </a:cubicBezTo>
                      <a:cubicBezTo>
                        <a:pt x="281091" y="544180"/>
                        <a:pt x="239846" y="538520"/>
                        <a:pt x="199409" y="540946"/>
                      </a:cubicBezTo>
                      <a:cubicBezTo>
                        <a:pt x="181617" y="550651"/>
                        <a:pt x="165443" y="551459"/>
                        <a:pt x="149268" y="540137"/>
                      </a:cubicBezTo>
                      <a:close/>
                    </a:path>
                  </a:pathLst>
                </a:custGeom>
                <a:grpFill/>
                <a:ln w="8081" cap="flat">
                  <a:noFill/>
                  <a:prstDash val="solid"/>
                  <a:miter/>
                </a:ln>
              </p:spPr>
              <p:txBody>
                <a:bodyPr rtlCol="0" anchor="ctr"/>
                <a:lstStyle/>
                <a:p>
                  <a:endParaRPr lang="en-US">
                    <a:solidFill>
                      <a:schemeClr val="tx1">
                        <a:lumMod val="90000"/>
                        <a:lumOff val="10000"/>
                      </a:schemeClr>
                    </a:solidFill>
                  </a:endParaRPr>
                </a:p>
              </p:txBody>
            </p:sp>
            <p:sp>
              <p:nvSpPr>
                <p:cNvPr id="177" name="Freeform: Shape 176">
                  <a:extLst>
                    <a:ext uri="{FF2B5EF4-FFF2-40B4-BE49-F238E27FC236}">
                      <a16:creationId xmlns:a16="http://schemas.microsoft.com/office/drawing/2014/main" id="{1FB77460-DA28-402C-9239-F2C6E3A07C9C}"/>
                    </a:ext>
                  </a:extLst>
                </p:cNvPr>
                <p:cNvSpPr/>
                <p:nvPr/>
              </p:nvSpPr>
              <p:spPr>
                <a:xfrm>
                  <a:off x="5079283" y="5235250"/>
                  <a:ext cx="476734" cy="1013059"/>
                </a:xfrm>
                <a:custGeom>
                  <a:avLst/>
                  <a:gdLst>
                    <a:gd name="connsiteX0" fmla="*/ 11563 w 64698"/>
                    <a:gd name="connsiteY0" fmla="*/ 0 h 137483"/>
                    <a:gd name="connsiteX1" fmla="*/ 60895 w 64698"/>
                    <a:gd name="connsiteY1" fmla="*/ 0 h 137483"/>
                    <a:gd name="connsiteX2" fmla="*/ 72217 w 64698"/>
                    <a:gd name="connsiteY2" fmla="*/ 100282 h 137483"/>
                    <a:gd name="connsiteX3" fmla="*/ 37442 w 64698"/>
                    <a:gd name="connsiteY3" fmla="*/ 142336 h 137483"/>
                    <a:gd name="connsiteX4" fmla="*/ 241 w 64698"/>
                    <a:gd name="connsiteY4" fmla="*/ 99474 h 137483"/>
                    <a:gd name="connsiteX5" fmla="*/ 11563 w 64698"/>
                    <a:gd name="connsiteY5" fmla="*/ 0 h 137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698" h="137483">
                      <a:moveTo>
                        <a:pt x="11563" y="0"/>
                      </a:moveTo>
                      <a:cubicBezTo>
                        <a:pt x="27737" y="0"/>
                        <a:pt x="44721" y="0"/>
                        <a:pt x="60895" y="0"/>
                      </a:cubicBezTo>
                      <a:cubicBezTo>
                        <a:pt x="64939" y="33158"/>
                        <a:pt x="68982" y="67125"/>
                        <a:pt x="72217" y="100282"/>
                      </a:cubicBezTo>
                      <a:cubicBezTo>
                        <a:pt x="74643" y="125353"/>
                        <a:pt x="62512" y="140719"/>
                        <a:pt x="37442" y="142336"/>
                      </a:cubicBezTo>
                      <a:cubicBezTo>
                        <a:pt x="13989" y="143954"/>
                        <a:pt x="-2186" y="126970"/>
                        <a:pt x="241" y="99474"/>
                      </a:cubicBezTo>
                      <a:cubicBezTo>
                        <a:pt x="1858" y="67125"/>
                        <a:pt x="7519" y="33158"/>
                        <a:pt x="11563" y="0"/>
                      </a:cubicBezTo>
                      <a:close/>
                    </a:path>
                  </a:pathLst>
                </a:custGeom>
                <a:grpFill/>
                <a:ln w="8081" cap="flat">
                  <a:noFill/>
                  <a:prstDash val="solid"/>
                  <a:miter/>
                </a:ln>
              </p:spPr>
              <p:txBody>
                <a:bodyPr rtlCol="0" anchor="ctr"/>
                <a:lstStyle/>
                <a:p>
                  <a:endParaRPr lang="en-US">
                    <a:solidFill>
                      <a:schemeClr val="tx1">
                        <a:lumMod val="90000"/>
                        <a:lumOff val="10000"/>
                      </a:schemeClr>
                    </a:solidFill>
                  </a:endParaRPr>
                </a:p>
              </p:txBody>
            </p:sp>
          </p:grpSp>
          <p:grpSp>
            <p:nvGrpSpPr>
              <p:cNvPr id="170" name="Group 169">
                <a:extLst>
                  <a:ext uri="{FF2B5EF4-FFF2-40B4-BE49-F238E27FC236}">
                    <a16:creationId xmlns:a16="http://schemas.microsoft.com/office/drawing/2014/main" id="{E56011B4-8551-44F8-8BE6-6743DDE8370A}"/>
                  </a:ext>
                </a:extLst>
              </p:cNvPr>
              <p:cNvGrpSpPr/>
              <p:nvPr/>
            </p:nvGrpSpPr>
            <p:grpSpPr>
              <a:xfrm>
                <a:off x="7007595" y="3916121"/>
                <a:ext cx="1183973" cy="2361986"/>
                <a:chOff x="4066220" y="1255190"/>
                <a:chExt cx="2502860" cy="4993119"/>
              </a:xfrm>
              <a:grpFill/>
            </p:grpSpPr>
            <p:sp>
              <p:nvSpPr>
                <p:cNvPr id="174" name="Freeform: Shape 173">
                  <a:extLst>
                    <a:ext uri="{FF2B5EF4-FFF2-40B4-BE49-F238E27FC236}">
                      <a16:creationId xmlns:a16="http://schemas.microsoft.com/office/drawing/2014/main" id="{5ABE154F-4604-48BB-9A17-A3AB31ECAA86}"/>
                    </a:ext>
                  </a:extLst>
                </p:cNvPr>
                <p:cNvSpPr/>
                <p:nvPr/>
              </p:nvSpPr>
              <p:spPr>
                <a:xfrm>
                  <a:off x="4066220" y="1255190"/>
                  <a:ext cx="2502860" cy="3992660"/>
                </a:xfrm>
                <a:custGeom>
                  <a:avLst/>
                  <a:gdLst>
                    <a:gd name="connsiteX0" fmla="*/ 149268 w 339665"/>
                    <a:gd name="connsiteY0" fmla="*/ 540137 h 541846"/>
                    <a:gd name="connsiteX1" fmla="*/ 38473 w 339665"/>
                    <a:gd name="connsiteY1" fmla="*/ 539328 h 541846"/>
                    <a:gd name="connsiteX2" fmla="*/ 10976 w 339665"/>
                    <a:gd name="connsiteY2" fmla="*/ 493231 h 541846"/>
                    <a:gd name="connsiteX3" fmla="*/ 40899 w 339665"/>
                    <a:gd name="connsiteY3" fmla="*/ 435002 h 541846"/>
                    <a:gd name="connsiteX4" fmla="*/ 12593 w 339665"/>
                    <a:gd name="connsiteY4" fmla="*/ 383244 h 541846"/>
                    <a:gd name="connsiteX5" fmla="*/ 33620 w 339665"/>
                    <a:gd name="connsiteY5" fmla="*/ 343616 h 541846"/>
                    <a:gd name="connsiteX6" fmla="*/ 53838 w 339665"/>
                    <a:gd name="connsiteY6" fmla="*/ 306415 h 541846"/>
                    <a:gd name="connsiteX7" fmla="*/ 50604 w 339665"/>
                    <a:gd name="connsiteY7" fmla="*/ 302372 h 541846"/>
                    <a:gd name="connsiteX8" fmla="*/ 19063 w 339665"/>
                    <a:gd name="connsiteY8" fmla="*/ 240908 h 541846"/>
                    <a:gd name="connsiteX9" fmla="*/ 145225 w 339665"/>
                    <a:gd name="connsiteY9" fmla="*/ 24169 h 541846"/>
                    <a:gd name="connsiteX10" fmla="*/ 192939 w 339665"/>
                    <a:gd name="connsiteY10" fmla="*/ 22552 h 541846"/>
                    <a:gd name="connsiteX11" fmla="*/ 333658 w 339665"/>
                    <a:gd name="connsiteY11" fmla="*/ 265170 h 541846"/>
                    <a:gd name="connsiteX12" fmla="*/ 311822 w 339665"/>
                    <a:gd name="connsiteY12" fmla="*/ 299945 h 541846"/>
                    <a:gd name="connsiteX13" fmla="*/ 297265 w 339665"/>
                    <a:gd name="connsiteY13" fmla="*/ 329868 h 541846"/>
                    <a:gd name="connsiteX14" fmla="*/ 326379 w 339665"/>
                    <a:gd name="connsiteY14" fmla="*/ 381627 h 541846"/>
                    <a:gd name="connsiteX15" fmla="*/ 298883 w 339665"/>
                    <a:gd name="connsiteY15" fmla="*/ 434194 h 541846"/>
                    <a:gd name="connsiteX16" fmla="*/ 336084 w 339665"/>
                    <a:gd name="connsiteY16" fmla="*/ 506979 h 541846"/>
                    <a:gd name="connsiteX17" fmla="*/ 321527 w 339665"/>
                    <a:gd name="connsiteY17" fmla="*/ 536093 h 541846"/>
                    <a:gd name="connsiteX18" fmla="*/ 199409 w 339665"/>
                    <a:gd name="connsiteY18" fmla="*/ 540946 h 541846"/>
                    <a:gd name="connsiteX19" fmla="*/ 149268 w 339665"/>
                    <a:gd name="connsiteY19" fmla="*/ 540137 h 541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39665" h="541846">
                      <a:moveTo>
                        <a:pt x="149268" y="540137"/>
                      </a:moveTo>
                      <a:cubicBezTo>
                        <a:pt x="112067" y="540137"/>
                        <a:pt x="75674" y="540137"/>
                        <a:pt x="38473" y="539328"/>
                      </a:cubicBezTo>
                      <a:cubicBezTo>
                        <a:pt x="-2772" y="538520"/>
                        <a:pt x="-6816" y="531241"/>
                        <a:pt x="10976" y="493231"/>
                      </a:cubicBezTo>
                      <a:cubicBezTo>
                        <a:pt x="19872" y="473822"/>
                        <a:pt x="30385" y="454412"/>
                        <a:pt x="40899" y="435002"/>
                      </a:cubicBezTo>
                      <a:cubicBezTo>
                        <a:pt x="-6007" y="426915"/>
                        <a:pt x="-7625" y="423681"/>
                        <a:pt x="12593" y="383244"/>
                      </a:cubicBezTo>
                      <a:cubicBezTo>
                        <a:pt x="19063" y="369496"/>
                        <a:pt x="26342" y="356556"/>
                        <a:pt x="33620" y="343616"/>
                      </a:cubicBezTo>
                      <a:cubicBezTo>
                        <a:pt x="40090" y="330677"/>
                        <a:pt x="47369" y="317737"/>
                        <a:pt x="53838" y="306415"/>
                      </a:cubicBezTo>
                      <a:cubicBezTo>
                        <a:pt x="52221" y="303989"/>
                        <a:pt x="51412" y="302372"/>
                        <a:pt x="50604" y="302372"/>
                      </a:cubicBezTo>
                      <a:cubicBezTo>
                        <a:pt x="-9242" y="295902"/>
                        <a:pt x="-10860" y="295093"/>
                        <a:pt x="19063" y="240908"/>
                      </a:cubicBezTo>
                      <a:cubicBezTo>
                        <a:pt x="59500" y="168123"/>
                        <a:pt x="101553" y="96146"/>
                        <a:pt x="145225" y="24169"/>
                      </a:cubicBezTo>
                      <a:cubicBezTo>
                        <a:pt x="163825" y="-7371"/>
                        <a:pt x="173530" y="-8180"/>
                        <a:pt x="192939" y="22552"/>
                      </a:cubicBezTo>
                      <a:cubicBezTo>
                        <a:pt x="244698" y="100998"/>
                        <a:pt x="289178" y="182680"/>
                        <a:pt x="333658" y="265170"/>
                      </a:cubicBezTo>
                      <a:cubicBezTo>
                        <a:pt x="347406" y="290241"/>
                        <a:pt x="341745" y="299136"/>
                        <a:pt x="311822" y="299945"/>
                      </a:cubicBezTo>
                      <a:cubicBezTo>
                        <a:pt x="283517" y="300754"/>
                        <a:pt x="281899" y="308841"/>
                        <a:pt x="297265" y="329868"/>
                      </a:cubicBezTo>
                      <a:cubicBezTo>
                        <a:pt x="308587" y="346042"/>
                        <a:pt x="317483" y="363835"/>
                        <a:pt x="326379" y="381627"/>
                      </a:cubicBezTo>
                      <a:cubicBezTo>
                        <a:pt x="348215" y="423681"/>
                        <a:pt x="346597" y="426915"/>
                        <a:pt x="298883" y="434194"/>
                      </a:cubicBezTo>
                      <a:cubicBezTo>
                        <a:pt x="311822" y="459264"/>
                        <a:pt x="323953" y="482717"/>
                        <a:pt x="336084" y="506979"/>
                      </a:cubicBezTo>
                      <a:cubicBezTo>
                        <a:pt x="344171" y="523154"/>
                        <a:pt x="340936" y="532050"/>
                        <a:pt x="321527" y="536093"/>
                      </a:cubicBezTo>
                      <a:cubicBezTo>
                        <a:pt x="281091" y="544180"/>
                        <a:pt x="239846" y="538520"/>
                        <a:pt x="199409" y="540946"/>
                      </a:cubicBezTo>
                      <a:cubicBezTo>
                        <a:pt x="181617" y="550651"/>
                        <a:pt x="165443" y="551459"/>
                        <a:pt x="149268" y="540137"/>
                      </a:cubicBezTo>
                      <a:close/>
                    </a:path>
                  </a:pathLst>
                </a:custGeom>
                <a:grpFill/>
                <a:ln w="8081" cap="flat">
                  <a:noFill/>
                  <a:prstDash val="solid"/>
                  <a:miter/>
                </a:ln>
              </p:spPr>
              <p:txBody>
                <a:bodyPr rtlCol="0" anchor="ctr"/>
                <a:lstStyle/>
                <a:p>
                  <a:endParaRPr lang="en-US">
                    <a:solidFill>
                      <a:schemeClr val="tx1">
                        <a:lumMod val="90000"/>
                        <a:lumOff val="10000"/>
                      </a:schemeClr>
                    </a:solidFill>
                  </a:endParaRPr>
                </a:p>
              </p:txBody>
            </p:sp>
            <p:sp>
              <p:nvSpPr>
                <p:cNvPr id="175" name="Freeform: Shape 174">
                  <a:extLst>
                    <a:ext uri="{FF2B5EF4-FFF2-40B4-BE49-F238E27FC236}">
                      <a16:creationId xmlns:a16="http://schemas.microsoft.com/office/drawing/2014/main" id="{F9D4514B-EEA1-4F89-99DB-12E8C4B91D8F}"/>
                    </a:ext>
                  </a:extLst>
                </p:cNvPr>
                <p:cNvSpPr/>
                <p:nvPr/>
              </p:nvSpPr>
              <p:spPr>
                <a:xfrm>
                  <a:off x="5079283" y="5235250"/>
                  <a:ext cx="476734" cy="1013059"/>
                </a:xfrm>
                <a:custGeom>
                  <a:avLst/>
                  <a:gdLst>
                    <a:gd name="connsiteX0" fmla="*/ 11563 w 64698"/>
                    <a:gd name="connsiteY0" fmla="*/ 0 h 137483"/>
                    <a:gd name="connsiteX1" fmla="*/ 60895 w 64698"/>
                    <a:gd name="connsiteY1" fmla="*/ 0 h 137483"/>
                    <a:gd name="connsiteX2" fmla="*/ 72217 w 64698"/>
                    <a:gd name="connsiteY2" fmla="*/ 100282 h 137483"/>
                    <a:gd name="connsiteX3" fmla="*/ 37442 w 64698"/>
                    <a:gd name="connsiteY3" fmla="*/ 142336 h 137483"/>
                    <a:gd name="connsiteX4" fmla="*/ 241 w 64698"/>
                    <a:gd name="connsiteY4" fmla="*/ 99474 h 137483"/>
                    <a:gd name="connsiteX5" fmla="*/ 11563 w 64698"/>
                    <a:gd name="connsiteY5" fmla="*/ 0 h 137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698" h="137483">
                      <a:moveTo>
                        <a:pt x="11563" y="0"/>
                      </a:moveTo>
                      <a:cubicBezTo>
                        <a:pt x="27737" y="0"/>
                        <a:pt x="44721" y="0"/>
                        <a:pt x="60895" y="0"/>
                      </a:cubicBezTo>
                      <a:cubicBezTo>
                        <a:pt x="64939" y="33158"/>
                        <a:pt x="68982" y="67125"/>
                        <a:pt x="72217" y="100282"/>
                      </a:cubicBezTo>
                      <a:cubicBezTo>
                        <a:pt x="74643" y="125353"/>
                        <a:pt x="62512" y="140719"/>
                        <a:pt x="37442" y="142336"/>
                      </a:cubicBezTo>
                      <a:cubicBezTo>
                        <a:pt x="13989" y="143954"/>
                        <a:pt x="-2186" y="126970"/>
                        <a:pt x="241" y="99474"/>
                      </a:cubicBezTo>
                      <a:cubicBezTo>
                        <a:pt x="1858" y="67125"/>
                        <a:pt x="7519" y="33158"/>
                        <a:pt x="11563" y="0"/>
                      </a:cubicBezTo>
                      <a:close/>
                    </a:path>
                  </a:pathLst>
                </a:custGeom>
                <a:grpFill/>
                <a:ln w="8081" cap="flat">
                  <a:noFill/>
                  <a:prstDash val="solid"/>
                  <a:miter/>
                </a:ln>
              </p:spPr>
              <p:txBody>
                <a:bodyPr rtlCol="0" anchor="ctr"/>
                <a:lstStyle/>
                <a:p>
                  <a:endParaRPr lang="en-US">
                    <a:solidFill>
                      <a:schemeClr val="tx1">
                        <a:lumMod val="90000"/>
                        <a:lumOff val="10000"/>
                      </a:schemeClr>
                    </a:solidFill>
                  </a:endParaRPr>
                </a:p>
              </p:txBody>
            </p:sp>
          </p:grpSp>
          <p:grpSp>
            <p:nvGrpSpPr>
              <p:cNvPr id="171" name="Group 170">
                <a:extLst>
                  <a:ext uri="{FF2B5EF4-FFF2-40B4-BE49-F238E27FC236}">
                    <a16:creationId xmlns:a16="http://schemas.microsoft.com/office/drawing/2014/main" id="{F80F6CA4-749A-4E60-B315-207A41EE677F}"/>
                  </a:ext>
                </a:extLst>
              </p:cNvPr>
              <p:cNvGrpSpPr/>
              <p:nvPr/>
            </p:nvGrpSpPr>
            <p:grpSpPr>
              <a:xfrm>
                <a:off x="2002422" y="2928902"/>
                <a:ext cx="1678828" cy="3349205"/>
                <a:chOff x="4066220" y="1255190"/>
                <a:chExt cx="2502860" cy="4993119"/>
              </a:xfrm>
              <a:grpFill/>
            </p:grpSpPr>
            <p:sp>
              <p:nvSpPr>
                <p:cNvPr id="172" name="Freeform: Shape 171">
                  <a:extLst>
                    <a:ext uri="{FF2B5EF4-FFF2-40B4-BE49-F238E27FC236}">
                      <a16:creationId xmlns:a16="http://schemas.microsoft.com/office/drawing/2014/main" id="{6121CF17-7BF4-4EBA-918C-3441149C44A8}"/>
                    </a:ext>
                  </a:extLst>
                </p:cNvPr>
                <p:cNvSpPr/>
                <p:nvPr/>
              </p:nvSpPr>
              <p:spPr>
                <a:xfrm>
                  <a:off x="4066220" y="1255190"/>
                  <a:ext cx="2502860" cy="3992660"/>
                </a:xfrm>
                <a:custGeom>
                  <a:avLst/>
                  <a:gdLst>
                    <a:gd name="connsiteX0" fmla="*/ 149268 w 339665"/>
                    <a:gd name="connsiteY0" fmla="*/ 540137 h 541846"/>
                    <a:gd name="connsiteX1" fmla="*/ 38473 w 339665"/>
                    <a:gd name="connsiteY1" fmla="*/ 539328 h 541846"/>
                    <a:gd name="connsiteX2" fmla="*/ 10976 w 339665"/>
                    <a:gd name="connsiteY2" fmla="*/ 493231 h 541846"/>
                    <a:gd name="connsiteX3" fmla="*/ 40899 w 339665"/>
                    <a:gd name="connsiteY3" fmla="*/ 435002 h 541846"/>
                    <a:gd name="connsiteX4" fmla="*/ 12593 w 339665"/>
                    <a:gd name="connsiteY4" fmla="*/ 383244 h 541846"/>
                    <a:gd name="connsiteX5" fmla="*/ 33620 w 339665"/>
                    <a:gd name="connsiteY5" fmla="*/ 343616 h 541846"/>
                    <a:gd name="connsiteX6" fmla="*/ 53838 w 339665"/>
                    <a:gd name="connsiteY6" fmla="*/ 306415 h 541846"/>
                    <a:gd name="connsiteX7" fmla="*/ 50604 w 339665"/>
                    <a:gd name="connsiteY7" fmla="*/ 302372 h 541846"/>
                    <a:gd name="connsiteX8" fmla="*/ 19063 w 339665"/>
                    <a:gd name="connsiteY8" fmla="*/ 240908 h 541846"/>
                    <a:gd name="connsiteX9" fmla="*/ 145225 w 339665"/>
                    <a:gd name="connsiteY9" fmla="*/ 24169 h 541846"/>
                    <a:gd name="connsiteX10" fmla="*/ 192939 w 339665"/>
                    <a:gd name="connsiteY10" fmla="*/ 22552 h 541846"/>
                    <a:gd name="connsiteX11" fmla="*/ 333658 w 339665"/>
                    <a:gd name="connsiteY11" fmla="*/ 265170 h 541846"/>
                    <a:gd name="connsiteX12" fmla="*/ 311822 w 339665"/>
                    <a:gd name="connsiteY12" fmla="*/ 299945 h 541846"/>
                    <a:gd name="connsiteX13" fmla="*/ 297265 w 339665"/>
                    <a:gd name="connsiteY13" fmla="*/ 329868 h 541846"/>
                    <a:gd name="connsiteX14" fmla="*/ 326379 w 339665"/>
                    <a:gd name="connsiteY14" fmla="*/ 381627 h 541846"/>
                    <a:gd name="connsiteX15" fmla="*/ 298883 w 339665"/>
                    <a:gd name="connsiteY15" fmla="*/ 434194 h 541846"/>
                    <a:gd name="connsiteX16" fmla="*/ 336084 w 339665"/>
                    <a:gd name="connsiteY16" fmla="*/ 506979 h 541846"/>
                    <a:gd name="connsiteX17" fmla="*/ 321527 w 339665"/>
                    <a:gd name="connsiteY17" fmla="*/ 536093 h 541846"/>
                    <a:gd name="connsiteX18" fmla="*/ 199409 w 339665"/>
                    <a:gd name="connsiteY18" fmla="*/ 540946 h 541846"/>
                    <a:gd name="connsiteX19" fmla="*/ 149268 w 339665"/>
                    <a:gd name="connsiteY19" fmla="*/ 540137 h 541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39665" h="541846">
                      <a:moveTo>
                        <a:pt x="149268" y="540137"/>
                      </a:moveTo>
                      <a:cubicBezTo>
                        <a:pt x="112067" y="540137"/>
                        <a:pt x="75674" y="540137"/>
                        <a:pt x="38473" y="539328"/>
                      </a:cubicBezTo>
                      <a:cubicBezTo>
                        <a:pt x="-2772" y="538520"/>
                        <a:pt x="-6816" y="531241"/>
                        <a:pt x="10976" y="493231"/>
                      </a:cubicBezTo>
                      <a:cubicBezTo>
                        <a:pt x="19872" y="473822"/>
                        <a:pt x="30385" y="454412"/>
                        <a:pt x="40899" y="435002"/>
                      </a:cubicBezTo>
                      <a:cubicBezTo>
                        <a:pt x="-6007" y="426915"/>
                        <a:pt x="-7625" y="423681"/>
                        <a:pt x="12593" y="383244"/>
                      </a:cubicBezTo>
                      <a:cubicBezTo>
                        <a:pt x="19063" y="369496"/>
                        <a:pt x="26342" y="356556"/>
                        <a:pt x="33620" y="343616"/>
                      </a:cubicBezTo>
                      <a:cubicBezTo>
                        <a:pt x="40090" y="330677"/>
                        <a:pt x="47369" y="317737"/>
                        <a:pt x="53838" y="306415"/>
                      </a:cubicBezTo>
                      <a:cubicBezTo>
                        <a:pt x="52221" y="303989"/>
                        <a:pt x="51412" y="302372"/>
                        <a:pt x="50604" y="302372"/>
                      </a:cubicBezTo>
                      <a:cubicBezTo>
                        <a:pt x="-9242" y="295902"/>
                        <a:pt x="-10860" y="295093"/>
                        <a:pt x="19063" y="240908"/>
                      </a:cubicBezTo>
                      <a:cubicBezTo>
                        <a:pt x="59500" y="168123"/>
                        <a:pt x="101553" y="96146"/>
                        <a:pt x="145225" y="24169"/>
                      </a:cubicBezTo>
                      <a:cubicBezTo>
                        <a:pt x="163825" y="-7371"/>
                        <a:pt x="173530" y="-8180"/>
                        <a:pt x="192939" y="22552"/>
                      </a:cubicBezTo>
                      <a:cubicBezTo>
                        <a:pt x="244698" y="100998"/>
                        <a:pt x="289178" y="182680"/>
                        <a:pt x="333658" y="265170"/>
                      </a:cubicBezTo>
                      <a:cubicBezTo>
                        <a:pt x="347406" y="290241"/>
                        <a:pt x="341745" y="299136"/>
                        <a:pt x="311822" y="299945"/>
                      </a:cubicBezTo>
                      <a:cubicBezTo>
                        <a:pt x="283517" y="300754"/>
                        <a:pt x="281899" y="308841"/>
                        <a:pt x="297265" y="329868"/>
                      </a:cubicBezTo>
                      <a:cubicBezTo>
                        <a:pt x="308587" y="346042"/>
                        <a:pt x="317483" y="363835"/>
                        <a:pt x="326379" y="381627"/>
                      </a:cubicBezTo>
                      <a:cubicBezTo>
                        <a:pt x="348215" y="423681"/>
                        <a:pt x="346597" y="426915"/>
                        <a:pt x="298883" y="434194"/>
                      </a:cubicBezTo>
                      <a:cubicBezTo>
                        <a:pt x="311822" y="459264"/>
                        <a:pt x="323953" y="482717"/>
                        <a:pt x="336084" y="506979"/>
                      </a:cubicBezTo>
                      <a:cubicBezTo>
                        <a:pt x="344171" y="523154"/>
                        <a:pt x="340936" y="532050"/>
                        <a:pt x="321527" y="536093"/>
                      </a:cubicBezTo>
                      <a:cubicBezTo>
                        <a:pt x="281091" y="544180"/>
                        <a:pt x="239846" y="538520"/>
                        <a:pt x="199409" y="540946"/>
                      </a:cubicBezTo>
                      <a:cubicBezTo>
                        <a:pt x="181617" y="550651"/>
                        <a:pt x="165443" y="551459"/>
                        <a:pt x="149268" y="540137"/>
                      </a:cubicBezTo>
                      <a:close/>
                    </a:path>
                  </a:pathLst>
                </a:custGeom>
                <a:grpFill/>
                <a:ln w="8081" cap="flat">
                  <a:noFill/>
                  <a:prstDash val="solid"/>
                  <a:miter/>
                </a:ln>
              </p:spPr>
              <p:txBody>
                <a:bodyPr rtlCol="0" anchor="ctr"/>
                <a:lstStyle/>
                <a:p>
                  <a:endParaRPr lang="en-US">
                    <a:solidFill>
                      <a:schemeClr val="tx1">
                        <a:lumMod val="90000"/>
                        <a:lumOff val="10000"/>
                      </a:schemeClr>
                    </a:solidFill>
                  </a:endParaRPr>
                </a:p>
              </p:txBody>
            </p:sp>
            <p:sp>
              <p:nvSpPr>
                <p:cNvPr id="173" name="Freeform: Shape 172">
                  <a:extLst>
                    <a:ext uri="{FF2B5EF4-FFF2-40B4-BE49-F238E27FC236}">
                      <a16:creationId xmlns:a16="http://schemas.microsoft.com/office/drawing/2014/main" id="{2D105927-0DB6-4524-B6BC-A438CCC3D387}"/>
                    </a:ext>
                  </a:extLst>
                </p:cNvPr>
                <p:cNvSpPr/>
                <p:nvPr/>
              </p:nvSpPr>
              <p:spPr>
                <a:xfrm>
                  <a:off x="5079283" y="5235250"/>
                  <a:ext cx="476734" cy="1013059"/>
                </a:xfrm>
                <a:custGeom>
                  <a:avLst/>
                  <a:gdLst>
                    <a:gd name="connsiteX0" fmla="*/ 11563 w 64698"/>
                    <a:gd name="connsiteY0" fmla="*/ 0 h 137483"/>
                    <a:gd name="connsiteX1" fmla="*/ 60895 w 64698"/>
                    <a:gd name="connsiteY1" fmla="*/ 0 h 137483"/>
                    <a:gd name="connsiteX2" fmla="*/ 72217 w 64698"/>
                    <a:gd name="connsiteY2" fmla="*/ 100282 h 137483"/>
                    <a:gd name="connsiteX3" fmla="*/ 37442 w 64698"/>
                    <a:gd name="connsiteY3" fmla="*/ 142336 h 137483"/>
                    <a:gd name="connsiteX4" fmla="*/ 241 w 64698"/>
                    <a:gd name="connsiteY4" fmla="*/ 99474 h 137483"/>
                    <a:gd name="connsiteX5" fmla="*/ 11563 w 64698"/>
                    <a:gd name="connsiteY5" fmla="*/ 0 h 137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698" h="137483">
                      <a:moveTo>
                        <a:pt x="11563" y="0"/>
                      </a:moveTo>
                      <a:cubicBezTo>
                        <a:pt x="27737" y="0"/>
                        <a:pt x="44721" y="0"/>
                        <a:pt x="60895" y="0"/>
                      </a:cubicBezTo>
                      <a:cubicBezTo>
                        <a:pt x="64939" y="33158"/>
                        <a:pt x="68982" y="67125"/>
                        <a:pt x="72217" y="100282"/>
                      </a:cubicBezTo>
                      <a:cubicBezTo>
                        <a:pt x="74643" y="125353"/>
                        <a:pt x="62512" y="140719"/>
                        <a:pt x="37442" y="142336"/>
                      </a:cubicBezTo>
                      <a:cubicBezTo>
                        <a:pt x="13989" y="143954"/>
                        <a:pt x="-2186" y="126970"/>
                        <a:pt x="241" y="99474"/>
                      </a:cubicBezTo>
                      <a:cubicBezTo>
                        <a:pt x="1858" y="67125"/>
                        <a:pt x="7519" y="33158"/>
                        <a:pt x="11563" y="0"/>
                      </a:cubicBezTo>
                      <a:close/>
                    </a:path>
                  </a:pathLst>
                </a:custGeom>
                <a:grpFill/>
                <a:ln w="8081" cap="flat">
                  <a:noFill/>
                  <a:prstDash val="solid"/>
                  <a:miter/>
                </a:ln>
              </p:spPr>
              <p:txBody>
                <a:bodyPr rtlCol="0" anchor="ctr"/>
                <a:lstStyle/>
                <a:p>
                  <a:endParaRPr lang="en-US">
                    <a:solidFill>
                      <a:schemeClr val="tx1">
                        <a:lumMod val="90000"/>
                        <a:lumOff val="10000"/>
                      </a:schemeClr>
                    </a:solidFill>
                  </a:endParaRPr>
                </a:p>
              </p:txBody>
            </p:sp>
          </p:grpSp>
        </p:grpSp>
      </p:grpSp>
      <p:grpSp>
        <p:nvGrpSpPr>
          <p:cNvPr id="189" name="Graphic 175">
            <a:extLst>
              <a:ext uri="{FF2B5EF4-FFF2-40B4-BE49-F238E27FC236}">
                <a16:creationId xmlns:a16="http://schemas.microsoft.com/office/drawing/2014/main" id="{408F139E-94AD-44AA-A9FF-B97E6A82A3F2}"/>
              </a:ext>
            </a:extLst>
          </p:cNvPr>
          <p:cNvGrpSpPr/>
          <p:nvPr/>
        </p:nvGrpSpPr>
        <p:grpSpPr>
          <a:xfrm>
            <a:off x="6131703" y="3984726"/>
            <a:ext cx="1816631" cy="1577213"/>
            <a:chOff x="2146486" y="0"/>
            <a:chExt cx="7899028" cy="6858000"/>
          </a:xfrm>
          <a:solidFill>
            <a:schemeClr val="accent2"/>
          </a:solidFill>
        </p:grpSpPr>
        <p:sp>
          <p:nvSpPr>
            <p:cNvPr id="190" name="Freeform: Shape 189">
              <a:extLst>
                <a:ext uri="{FF2B5EF4-FFF2-40B4-BE49-F238E27FC236}">
                  <a16:creationId xmlns:a16="http://schemas.microsoft.com/office/drawing/2014/main" id="{158BFEA1-75E8-460C-8366-081BE5F925D3}"/>
                </a:ext>
              </a:extLst>
            </p:cNvPr>
            <p:cNvSpPr/>
            <p:nvPr/>
          </p:nvSpPr>
          <p:spPr>
            <a:xfrm>
              <a:off x="6155623" y="3992433"/>
              <a:ext cx="125915" cy="2863070"/>
            </a:xfrm>
            <a:custGeom>
              <a:avLst/>
              <a:gdLst>
                <a:gd name="connsiteX0" fmla="*/ 32608 w 125915"/>
                <a:gd name="connsiteY0" fmla="*/ 0 h 2863070"/>
                <a:gd name="connsiteX1" fmla="*/ 124839 w 125915"/>
                <a:gd name="connsiteY1" fmla="*/ 147022 h 2863070"/>
                <a:gd name="connsiteX2" fmla="*/ 31695 w 125915"/>
                <a:gd name="connsiteY2" fmla="*/ 2832692 h 2863070"/>
                <a:gd name="connsiteX3" fmla="*/ 13431 w 125915"/>
                <a:gd name="connsiteY3" fmla="*/ 2862827 h 2863070"/>
                <a:gd name="connsiteX4" fmla="*/ 2473 w 125915"/>
                <a:gd name="connsiteY4" fmla="*/ 2831779 h 2863070"/>
                <a:gd name="connsiteX5" fmla="*/ 45392 w 125915"/>
                <a:gd name="connsiteY5" fmla="*/ 52051 h 2863070"/>
                <a:gd name="connsiteX6" fmla="*/ 32608 w 125915"/>
                <a:gd name="connsiteY6" fmla="*/ 0 h 2863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5915" h="2863070">
                  <a:moveTo>
                    <a:pt x="32608" y="0"/>
                  </a:moveTo>
                  <a:cubicBezTo>
                    <a:pt x="110228" y="28308"/>
                    <a:pt x="131232" y="74881"/>
                    <a:pt x="124839" y="147022"/>
                  </a:cubicBezTo>
                  <a:cubicBezTo>
                    <a:pt x="89225" y="594482"/>
                    <a:pt x="44479" y="2761463"/>
                    <a:pt x="31695" y="2832692"/>
                  </a:cubicBezTo>
                  <a:cubicBezTo>
                    <a:pt x="29868" y="2844563"/>
                    <a:pt x="37174" y="2865566"/>
                    <a:pt x="13431" y="2862827"/>
                  </a:cubicBezTo>
                  <a:cubicBezTo>
                    <a:pt x="-5746" y="2860088"/>
                    <a:pt x="3386" y="2842737"/>
                    <a:pt x="2473" y="2831779"/>
                  </a:cubicBezTo>
                  <a:cubicBezTo>
                    <a:pt x="-12138" y="2650056"/>
                    <a:pt x="42653" y="156154"/>
                    <a:pt x="45392" y="52051"/>
                  </a:cubicBezTo>
                  <a:cubicBezTo>
                    <a:pt x="46306" y="36527"/>
                    <a:pt x="38087" y="20090"/>
                    <a:pt x="32608" y="0"/>
                  </a:cubicBezTo>
                  <a:close/>
                </a:path>
              </a:pathLst>
            </a:custGeom>
            <a:grpFill/>
            <a:ln w="9129" cap="flat">
              <a:noFill/>
              <a:prstDash val="solid"/>
              <a:miter/>
            </a:ln>
          </p:spPr>
          <p:txBody>
            <a:bodyPr rtlCol="0" anchor="ctr"/>
            <a:lstStyle/>
            <a:p>
              <a:endParaRPr lang="en-US"/>
            </a:p>
          </p:txBody>
        </p:sp>
        <p:sp>
          <p:nvSpPr>
            <p:cNvPr id="191" name="Freeform: Shape 190">
              <a:extLst>
                <a:ext uri="{FF2B5EF4-FFF2-40B4-BE49-F238E27FC236}">
                  <a16:creationId xmlns:a16="http://schemas.microsoft.com/office/drawing/2014/main" id="{A35C69D7-1FF1-46D8-843C-298BB1E1141C}"/>
                </a:ext>
              </a:extLst>
            </p:cNvPr>
            <p:cNvSpPr/>
            <p:nvPr/>
          </p:nvSpPr>
          <p:spPr>
            <a:xfrm>
              <a:off x="9324136" y="2514686"/>
              <a:ext cx="538609" cy="612050"/>
            </a:xfrm>
            <a:custGeom>
              <a:avLst/>
              <a:gdLst>
                <a:gd name="connsiteX0" fmla="*/ 526870 w 538609"/>
                <a:gd name="connsiteY0" fmla="*/ 612050 h 612050"/>
                <a:gd name="connsiteX1" fmla="*/ 52015 w 538609"/>
                <a:gd name="connsiteY1" fmla="*/ 126237 h 612050"/>
                <a:gd name="connsiteX2" fmla="*/ 6356 w 538609"/>
                <a:gd name="connsiteY2" fmla="*/ 15742 h 612050"/>
                <a:gd name="connsiteX3" fmla="*/ 26446 w 538609"/>
                <a:gd name="connsiteY3" fmla="*/ 218 h 612050"/>
                <a:gd name="connsiteX4" fmla="*/ 56581 w 538609"/>
                <a:gd name="connsiteY4" fmla="*/ 23047 h 612050"/>
                <a:gd name="connsiteX5" fmla="*/ 514998 w 538609"/>
                <a:gd name="connsiteY5" fmla="*/ 526211 h 612050"/>
                <a:gd name="connsiteX6" fmla="*/ 526870 w 538609"/>
                <a:gd name="connsiteY6" fmla="*/ 612050 h 612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8609" h="612050">
                  <a:moveTo>
                    <a:pt x="526870" y="612050"/>
                  </a:moveTo>
                  <a:cubicBezTo>
                    <a:pt x="432812" y="541735"/>
                    <a:pt x="101326" y="166417"/>
                    <a:pt x="52015" y="126237"/>
                  </a:cubicBezTo>
                  <a:cubicBezTo>
                    <a:pt x="5442" y="88797"/>
                    <a:pt x="-10081" y="50443"/>
                    <a:pt x="6356" y="15742"/>
                  </a:cubicBezTo>
                  <a:cubicBezTo>
                    <a:pt x="10008" y="8436"/>
                    <a:pt x="11835" y="-1608"/>
                    <a:pt x="26446" y="218"/>
                  </a:cubicBezTo>
                  <a:cubicBezTo>
                    <a:pt x="41057" y="2044"/>
                    <a:pt x="48362" y="13916"/>
                    <a:pt x="56581" y="23047"/>
                  </a:cubicBezTo>
                  <a:cubicBezTo>
                    <a:pt x="145160" y="126237"/>
                    <a:pt x="469339" y="455896"/>
                    <a:pt x="514998" y="526211"/>
                  </a:cubicBezTo>
                  <a:cubicBezTo>
                    <a:pt x="541480" y="569131"/>
                    <a:pt x="546046" y="578263"/>
                    <a:pt x="526870" y="612050"/>
                  </a:cubicBezTo>
                  <a:close/>
                </a:path>
              </a:pathLst>
            </a:custGeom>
            <a:grpFill/>
            <a:ln w="9129" cap="flat">
              <a:noFill/>
              <a:prstDash val="solid"/>
              <a:miter/>
            </a:ln>
          </p:spPr>
          <p:txBody>
            <a:bodyPr rtlCol="0" anchor="ctr"/>
            <a:lstStyle/>
            <a:p>
              <a:endParaRPr lang="en-US"/>
            </a:p>
          </p:txBody>
        </p:sp>
        <p:sp>
          <p:nvSpPr>
            <p:cNvPr id="192" name="Freeform: Shape 191">
              <a:extLst>
                <a:ext uri="{FF2B5EF4-FFF2-40B4-BE49-F238E27FC236}">
                  <a16:creationId xmlns:a16="http://schemas.microsoft.com/office/drawing/2014/main" id="{27CFF5EE-D033-4C25-A841-B9D2D22AE628}"/>
                </a:ext>
              </a:extLst>
            </p:cNvPr>
            <p:cNvSpPr/>
            <p:nvPr/>
          </p:nvSpPr>
          <p:spPr>
            <a:xfrm>
              <a:off x="2147189" y="1564281"/>
              <a:ext cx="3441828" cy="5269425"/>
            </a:xfrm>
            <a:custGeom>
              <a:avLst/>
              <a:gdLst>
                <a:gd name="connsiteX0" fmla="*/ 2120620 w 3441828"/>
                <a:gd name="connsiteY0" fmla="*/ 2985194 h 5269425"/>
                <a:gd name="connsiteX1" fmla="*/ 2147102 w 3441828"/>
                <a:gd name="connsiteY1" fmla="*/ 2973322 h 5269425"/>
                <a:gd name="connsiteX2" fmla="*/ 2122446 w 3441828"/>
                <a:gd name="connsiteY2" fmla="*/ 2778814 h 5269425"/>
                <a:gd name="connsiteX3" fmla="*/ 2098703 w 3441828"/>
                <a:gd name="connsiteY3" fmla="*/ 2753245 h 5269425"/>
                <a:gd name="connsiteX4" fmla="*/ 1244878 w 3441828"/>
                <a:gd name="connsiteY4" fmla="*/ 2348705 h 5269425"/>
                <a:gd name="connsiteX5" fmla="*/ 1212916 w 3441828"/>
                <a:gd name="connsiteY5" fmla="*/ 2337747 h 5269425"/>
                <a:gd name="connsiteX6" fmla="*/ 1201958 w 3441828"/>
                <a:gd name="connsiteY6" fmla="*/ 2374274 h 5269425"/>
                <a:gd name="connsiteX7" fmla="*/ 1258575 w 3441828"/>
                <a:gd name="connsiteY7" fmla="*/ 2743200 h 5269425"/>
                <a:gd name="connsiteX8" fmla="*/ 1342588 w 3441828"/>
                <a:gd name="connsiteY8" fmla="*/ 3144087 h 5269425"/>
                <a:gd name="connsiteX9" fmla="*/ 1480479 w 3441828"/>
                <a:gd name="connsiteY9" fmla="*/ 3639032 h 5269425"/>
                <a:gd name="connsiteX10" fmla="*/ 1749867 w 3441828"/>
                <a:gd name="connsiteY10" fmla="*/ 4316614 h 5269425"/>
                <a:gd name="connsiteX11" fmla="*/ 2119706 w 3441828"/>
                <a:gd name="connsiteY11" fmla="*/ 4950362 h 5269425"/>
                <a:gd name="connsiteX12" fmla="*/ 2141623 w 3441828"/>
                <a:gd name="connsiteY12" fmla="*/ 4991456 h 5269425"/>
                <a:gd name="connsiteX13" fmla="*/ 2018343 w 3441828"/>
                <a:gd name="connsiteY13" fmla="*/ 4953102 h 5269425"/>
                <a:gd name="connsiteX14" fmla="*/ 911566 w 3441828"/>
                <a:gd name="connsiteY14" fmla="*/ 4362273 h 5269425"/>
                <a:gd name="connsiteX15" fmla="*/ 791026 w 3441828"/>
                <a:gd name="connsiteY15" fmla="*/ 4273694 h 5269425"/>
                <a:gd name="connsiteX16" fmla="*/ 627566 w 3441828"/>
                <a:gd name="connsiteY16" fmla="*/ 4047225 h 5269425"/>
                <a:gd name="connsiteX17" fmla="*/ 247682 w 3441828"/>
                <a:gd name="connsiteY17" fmla="*/ 3253669 h 5269425"/>
                <a:gd name="connsiteX18" fmla="*/ 89702 w 3441828"/>
                <a:gd name="connsiteY18" fmla="*/ 2745940 h 5269425"/>
                <a:gd name="connsiteX19" fmla="*/ 4776 w 3441828"/>
                <a:gd name="connsiteY19" fmla="*/ 2359664 h 5269425"/>
                <a:gd name="connsiteX20" fmla="*/ 210 w 3441828"/>
                <a:gd name="connsiteY20" fmla="*/ 2323136 h 5269425"/>
                <a:gd name="connsiteX21" fmla="*/ 32171 w 3441828"/>
                <a:gd name="connsiteY21" fmla="*/ 2303959 h 5269425"/>
                <a:gd name="connsiteX22" fmla="*/ 230332 w 3441828"/>
                <a:gd name="connsiteY22" fmla="*/ 2353271 h 5269425"/>
                <a:gd name="connsiteX23" fmla="*/ 472325 w 3441828"/>
                <a:gd name="connsiteY23" fmla="*/ 2365142 h 5269425"/>
                <a:gd name="connsiteX24" fmla="*/ 691489 w 3441828"/>
                <a:gd name="connsiteY24" fmla="*/ 2343226 h 5269425"/>
                <a:gd name="connsiteX25" fmla="*/ 914306 w 3441828"/>
                <a:gd name="connsiteY25" fmla="*/ 2306699 h 5269425"/>
                <a:gd name="connsiteX26" fmla="*/ 1159038 w 3441828"/>
                <a:gd name="connsiteY26" fmla="*/ 2240037 h 5269425"/>
                <a:gd name="connsiteX27" fmla="*/ 1237572 w 3441828"/>
                <a:gd name="connsiteY27" fmla="*/ 2253734 h 5269425"/>
                <a:gd name="connsiteX28" fmla="*/ 2097790 w 3441828"/>
                <a:gd name="connsiteY28" fmla="*/ 2652795 h 5269425"/>
                <a:gd name="connsiteX29" fmla="*/ 2106009 w 3441828"/>
                <a:gd name="connsiteY29" fmla="*/ 2604396 h 5269425"/>
                <a:gd name="connsiteX30" fmla="*/ 2054870 w 3441828"/>
                <a:gd name="connsiteY30" fmla="*/ 1977953 h 5269425"/>
                <a:gd name="connsiteX31" fmla="*/ 2064915 w 3441828"/>
                <a:gd name="connsiteY31" fmla="*/ 1956037 h 5269425"/>
                <a:gd name="connsiteX32" fmla="*/ 2401880 w 3441828"/>
                <a:gd name="connsiteY32" fmla="*/ 1777053 h 5269425"/>
                <a:gd name="connsiteX33" fmla="*/ 2412838 w 3441828"/>
                <a:gd name="connsiteY33" fmla="*/ 1730481 h 5269425"/>
                <a:gd name="connsiteX34" fmla="*/ 2447539 w 3441828"/>
                <a:gd name="connsiteY34" fmla="*/ 417324 h 5269425"/>
                <a:gd name="connsiteX35" fmla="*/ 2552555 w 3441828"/>
                <a:gd name="connsiteY35" fmla="*/ 277607 h 5269425"/>
                <a:gd name="connsiteX36" fmla="*/ 2951616 w 3441828"/>
                <a:gd name="connsiteY36" fmla="*/ 31961 h 5269425"/>
                <a:gd name="connsiteX37" fmla="*/ 3007320 w 3441828"/>
                <a:gd name="connsiteY37" fmla="*/ 0 h 5269425"/>
                <a:gd name="connsiteX38" fmla="*/ 3013712 w 3441828"/>
                <a:gd name="connsiteY38" fmla="*/ 63010 h 5269425"/>
                <a:gd name="connsiteX39" fmla="*/ 2973532 w 3441828"/>
                <a:gd name="connsiteY39" fmla="*/ 1467484 h 5269425"/>
                <a:gd name="connsiteX40" fmla="*/ 3015538 w 3441828"/>
                <a:gd name="connsiteY40" fmla="*/ 1488487 h 5269425"/>
                <a:gd name="connsiteX41" fmla="*/ 3085853 w 3441828"/>
                <a:gd name="connsiteY41" fmla="*/ 1458352 h 5269425"/>
                <a:gd name="connsiteX42" fmla="*/ 3114162 w 3441828"/>
                <a:gd name="connsiteY42" fmla="*/ 2730415 h 5269425"/>
                <a:gd name="connsiteX43" fmla="*/ 3166213 w 3441828"/>
                <a:gd name="connsiteY43" fmla="*/ 3481051 h 5269425"/>
                <a:gd name="connsiteX44" fmla="*/ 3231963 w 3441828"/>
                <a:gd name="connsiteY44" fmla="*/ 4087405 h 5269425"/>
                <a:gd name="connsiteX45" fmla="*/ 3433776 w 3441828"/>
                <a:gd name="connsiteY45" fmla="*/ 5211532 h 5269425"/>
                <a:gd name="connsiteX46" fmla="*/ 3392683 w 3441828"/>
                <a:gd name="connsiteY46" fmla="*/ 5268150 h 5269425"/>
                <a:gd name="connsiteX47" fmla="*/ 2869429 w 3441828"/>
                <a:gd name="connsiteY47" fmla="*/ 5193269 h 5269425"/>
                <a:gd name="connsiteX48" fmla="*/ 2802767 w 3441828"/>
                <a:gd name="connsiteY48" fmla="*/ 5144870 h 5269425"/>
                <a:gd name="connsiteX49" fmla="*/ 2537031 w 3441828"/>
                <a:gd name="connsiteY49" fmla="*/ 4553128 h 5269425"/>
                <a:gd name="connsiteX50" fmla="*/ 2358047 w 3441828"/>
                <a:gd name="connsiteY50" fmla="*/ 3997913 h 5269425"/>
                <a:gd name="connsiteX51" fmla="*/ 2221070 w 3441828"/>
                <a:gd name="connsiteY51" fmla="*/ 3390646 h 5269425"/>
                <a:gd name="connsiteX52" fmla="*/ 2169931 w 3441828"/>
                <a:gd name="connsiteY52" fmla="*/ 3117605 h 5269425"/>
                <a:gd name="connsiteX53" fmla="*/ 2105096 w 3441828"/>
                <a:gd name="connsiteY53" fmla="*/ 3050943 h 5269425"/>
                <a:gd name="connsiteX54" fmla="*/ 1506048 w 3441828"/>
                <a:gd name="connsiteY54" fmla="*/ 2752332 h 5269425"/>
                <a:gd name="connsiteX55" fmla="*/ 1417469 w 3441828"/>
                <a:gd name="connsiteY55" fmla="*/ 2653708 h 5269425"/>
                <a:gd name="connsiteX56" fmla="*/ 1424775 w 3441828"/>
                <a:gd name="connsiteY56" fmla="*/ 2635445 h 5269425"/>
                <a:gd name="connsiteX57" fmla="*/ 2120620 w 3441828"/>
                <a:gd name="connsiteY57" fmla="*/ 2985194 h 5269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3441828" h="5269425">
                  <a:moveTo>
                    <a:pt x="2120620" y="2985194"/>
                  </a:moveTo>
                  <a:cubicBezTo>
                    <a:pt x="2152581" y="2997978"/>
                    <a:pt x="2148928" y="2993412"/>
                    <a:pt x="2147102" y="2973322"/>
                  </a:cubicBezTo>
                  <a:cubicBezTo>
                    <a:pt x="2140710" y="2908486"/>
                    <a:pt x="2131578" y="2843650"/>
                    <a:pt x="2122446" y="2778814"/>
                  </a:cubicBezTo>
                  <a:cubicBezTo>
                    <a:pt x="2120620" y="2758724"/>
                    <a:pt x="2123359" y="2763290"/>
                    <a:pt x="2098703" y="2753245"/>
                  </a:cubicBezTo>
                  <a:cubicBezTo>
                    <a:pt x="2009211" y="2721284"/>
                    <a:pt x="1273186" y="2365142"/>
                    <a:pt x="1244878" y="2348705"/>
                  </a:cubicBezTo>
                  <a:cubicBezTo>
                    <a:pt x="1234833" y="2342313"/>
                    <a:pt x="1226614" y="2331355"/>
                    <a:pt x="1212916" y="2337747"/>
                  </a:cubicBezTo>
                  <a:cubicBezTo>
                    <a:pt x="1197392" y="2345966"/>
                    <a:pt x="1200132" y="2360577"/>
                    <a:pt x="1201958" y="2374274"/>
                  </a:cubicBezTo>
                  <a:cubicBezTo>
                    <a:pt x="1220222" y="2497554"/>
                    <a:pt x="1236659" y="2620834"/>
                    <a:pt x="1258575" y="2743200"/>
                  </a:cubicBezTo>
                  <a:cubicBezTo>
                    <a:pt x="1282318" y="2877438"/>
                    <a:pt x="1311540" y="3010763"/>
                    <a:pt x="1342588" y="3144087"/>
                  </a:cubicBezTo>
                  <a:cubicBezTo>
                    <a:pt x="1381855" y="3311200"/>
                    <a:pt x="1427514" y="3475573"/>
                    <a:pt x="1480479" y="3639032"/>
                  </a:cubicBezTo>
                  <a:cubicBezTo>
                    <a:pt x="1555360" y="3870067"/>
                    <a:pt x="1643938" y="4096537"/>
                    <a:pt x="1749867" y="4316614"/>
                  </a:cubicBezTo>
                  <a:cubicBezTo>
                    <a:pt x="1856710" y="4537604"/>
                    <a:pt x="1976337" y="4751288"/>
                    <a:pt x="2119706" y="4950362"/>
                  </a:cubicBezTo>
                  <a:cubicBezTo>
                    <a:pt x="2127012" y="4961320"/>
                    <a:pt x="2132491" y="4974105"/>
                    <a:pt x="2141623" y="4991456"/>
                  </a:cubicBezTo>
                  <a:cubicBezTo>
                    <a:pt x="2093224" y="4987803"/>
                    <a:pt x="2055784" y="4967712"/>
                    <a:pt x="2018343" y="4953102"/>
                  </a:cubicBezTo>
                  <a:cubicBezTo>
                    <a:pt x="1624762" y="4802427"/>
                    <a:pt x="1253096" y="4610658"/>
                    <a:pt x="911566" y="4362273"/>
                  </a:cubicBezTo>
                  <a:cubicBezTo>
                    <a:pt x="871386" y="4333051"/>
                    <a:pt x="830293" y="4303829"/>
                    <a:pt x="791026" y="4273694"/>
                  </a:cubicBezTo>
                  <a:cubicBezTo>
                    <a:pt x="714319" y="4214337"/>
                    <a:pt x="675965" y="4126672"/>
                    <a:pt x="627566" y="4047225"/>
                  </a:cubicBezTo>
                  <a:cubicBezTo>
                    <a:pt x="475065" y="3795186"/>
                    <a:pt x="350872" y="3529450"/>
                    <a:pt x="247682" y="3253669"/>
                  </a:cubicBezTo>
                  <a:cubicBezTo>
                    <a:pt x="185586" y="3087470"/>
                    <a:pt x="133535" y="2918531"/>
                    <a:pt x="89702" y="2745940"/>
                  </a:cubicBezTo>
                  <a:cubicBezTo>
                    <a:pt x="56827" y="2618094"/>
                    <a:pt x="31258" y="2488422"/>
                    <a:pt x="4776" y="2359664"/>
                  </a:cubicBezTo>
                  <a:cubicBezTo>
                    <a:pt x="2036" y="2347792"/>
                    <a:pt x="1123" y="2335921"/>
                    <a:pt x="210" y="2323136"/>
                  </a:cubicBezTo>
                  <a:cubicBezTo>
                    <a:pt x="-1616" y="2296654"/>
                    <a:pt x="8429" y="2288435"/>
                    <a:pt x="32171" y="2303959"/>
                  </a:cubicBezTo>
                  <a:cubicBezTo>
                    <a:pt x="92441" y="2342313"/>
                    <a:pt x="162756" y="2343226"/>
                    <a:pt x="230332" y="2353271"/>
                  </a:cubicBezTo>
                  <a:cubicBezTo>
                    <a:pt x="310692" y="2365142"/>
                    <a:pt x="391052" y="2366969"/>
                    <a:pt x="472325" y="2365142"/>
                  </a:cubicBezTo>
                  <a:cubicBezTo>
                    <a:pt x="545380" y="2364230"/>
                    <a:pt x="618434" y="2352358"/>
                    <a:pt x="691489" y="2343226"/>
                  </a:cubicBezTo>
                  <a:cubicBezTo>
                    <a:pt x="766370" y="2333181"/>
                    <a:pt x="840338" y="2319483"/>
                    <a:pt x="914306" y="2306699"/>
                  </a:cubicBezTo>
                  <a:cubicBezTo>
                    <a:pt x="926177" y="2304873"/>
                    <a:pt x="1091463" y="2268345"/>
                    <a:pt x="1159038" y="2240037"/>
                  </a:cubicBezTo>
                  <a:cubicBezTo>
                    <a:pt x="1184608" y="2229078"/>
                    <a:pt x="1214743" y="2240037"/>
                    <a:pt x="1237572" y="2253734"/>
                  </a:cubicBezTo>
                  <a:cubicBezTo>
                    <a:pt x="1268620" y="2272911"/>
                    <a:pt x="2079526" y="2645490"/>
                    <a:pt x="2097790" y="2652795"/>
                  </a:cubicBezTo>
                  <a:cubicBezTo>
                    <a:pt x="2113314" y="2659187"/>
                    <a:pt x="2111488" y="2640924"/>
                    <a:pt x="2106009" y="2604396"/>
                  </a:cubicBezTo>
                  <a:cubicBezTo>
                    <a:pt x="2079526" y="2396191"/>
                    <a:pt x="2068568" y="2187072"/>
                    <a:pt x="2054870" y="1977953"/>
                  </a:cubicBezTo>
                  <a:cubicBezTo>
                    <a:pt x="2050305" y="1966995"/>
                    <a:pt x="2057610" y="1957863"/>
                    <a:pt x="2064915" y="1956037"/>
                  </a:cubicBezTo>
                  <a:cubicBezTo>
                    <a:pt x="2141623" y="1923162"/>
                    <a:pt x="2340697" y="1811754"/>
                    <a:pt x="2401880" y="1777053"/>
                  </a:cubicBezTo>
                  <a:cubicBezTo>
                    <a:pt x="2409185" y="1772487"/>
                    <a:pt x="2407359" y="1768834"/>
                    <a:pt x="2412838" y="1730481"/>
                  </a:cubicBezTo>
                  <a:cubicBezTo>
                    <a:pt x="2400967" y="1383471"/>
                    <a:pt x="2445713" y="508643"/>
                    <a:pt x="2447539" y="417324"/>
                  </a:cubicBezTo>
                  <a:cubicBezTo>
                    <a:pt x="2456671" y="312308"/>
                    <a:pt x="2460323" y="332398"/>
                    <a:pt x="2552555" y="277607"/>
                  </a:cubicBezTo>
                  <a:cubicBezTo>
                    <a:pt x="2558034" y="275781"/>
                    <a:pt x="2897738" y="67575"/>
                    <a:pt x="2951616" y="31961"/>
                  </a:cubicBezTo>
                  <a:cubicBezTo>
                    <a:pt x="2986317" y="9132"/>
                    <a:pt x="3000014" y="0"/>
                    <a:pt x="3007320" y="0"/>
                  </a:cubicBezTo>
                  <a:cubicBezTo>
                    <a:pt x="3018278" y="0"/>
                    <a:pt x="3014625" y="42006"/>
                    <a:pt x="3013712" y="63010"/>
                  </a:cubicBezTo>
                  <a:cubicBezTo>
                    <a:pt x="2982664" y="518688"/>
                    <a:pt x="2972619" y="1455613"/>
                    <a:pt x="2973532" y="1467484"/>
                  </a:cubicBezTo>
                  <a:cubicBezTo>
                    <a:pt x="2975358" y="1498532"/>
                    <a:pt x="2968966" y="1509491"/>
                    <a:pt x="3015538" y="1488487"/>
                  </a:cubicBezTo>
                  <a:cubicBezTo>
                    <a:pt x="3054805" y="1466571"/>
                    <a:pt x="3054805" y="1466571"/>
                    <a:pt x="3085853" y="1458352"/>
                  </a:cubicBezTo>
                  <a:cubicBezTo>
                    <a:pt x="3085853" y="1574327"/>
                    <a:pt x="3097725" y="2416281"/>
                    <a:pt x="3114162" y="2730415"/>
                  </a:cubicBezTo>
                  <a:cubicBezTo>
                    <a:pt x="3126947" y="2980628"/>
                    <a:pt x="3143384" y="3231753"/>
                    <a:pt x="3166213" y="3481051"/>
                  </a:cubicBezTo>
                  <a:cubicBezTo>
                    <a:pt x="3184477" y="3683778"/>
                    <a:pt x="3204567" y="3885591"/>
                    <a:pt x="3231963" y="4087405"/>
                  </a:cubicBezTo>
                  <a:cubicBezTo>
                    <a:pt x="3247487" y="4196987"/>
                    <a:pt x="3421904" y="5175918"/>
                    <a:pt x="3433776" y="5211532"/>
                  </a:cubicBezTo>
                  <a:cubicBezTo>
                    <a:pt x="3450213" y="5262670"/>
                    <a:pt x="3443821" y="5273629"/>
                    <a:pt x="3392683" y="5268150"/>
                  </a:cubicBezTo>
                  <a:cubicBezTo>
                    <a:pt x="3217352" y="5248973"/>
                    <a:pt x="3042934" y="5224317"/>
                    <a:pt x="2869429" y="5193269"/>
                  </a:cubicBezTo>
                  <a:cubicBezTo>
                    <a:pt x="2840207" y="5187790"/>
                    <a:pt x="2818291" y="5173179"/>
                    <a:pt x="2802767" y="5144870"/>
                  </a:cubicBezTo>
                  <a:cubicBezTo>
                    <a:pt x="2700490" y="4954015"/>
                    <a:pt x="2612825" y="4755854"/>
                    <a:pt x="2537031" y="4553128"/>
                  </a:cubicBezTo>
                  <a:cubicBezTo>
                    <a:pt x="2468542" y="4370492"/>
                    <a:pt x="2409185" y="4185115"/>
                    <a:pt x="2358047" y="3997913"/>
                  </a:cubicBezTo>
                  <a:cubicBezTo>
                    <a:pt x="2304169" y="3797926"/>
                    <a:pt x="2255771" y="3596112"/>
                    <a:pt x="2221070" y="3390646"/>
                  </a:cubicBezTo>
                  <a:cubicBezTo>
                    <a:pt x="2205546" y="3299328"/>
                    <a:pt x="2185456" y="3208923"/>
                    <a:pt x="2169931" y="3117605"/>
                  </a:cubicBezTo>
                  <a:cubicBezTo>
                    <a:pt x="2160800" y="3064640"/>
                    <a:pt x="2175411" y="3081991"/>
                    <a:pt x="2105096" y="3050943"/>
                  </a:cubicBezTo>
                  <a:cubicBezTo>
                    <a:pt x="2064915" y="3034505"/>
                    <a:pt x="1614716" y="2805297"/>
                    <a:pt x="1506048" y="2752332"/>
                  </a:cubicBezTo>
                  <a:cubicBezTo>
                    <a:pt x="1439385" y="2716718"/>
                    <a:pt x="1416556" y="2720371"/>
                    <a:pt x="1417469" y="2653708"/>
                  </a:cubicBezTo>
                  <a:cubicBezTo>
                    <a:pt x="1417469" y="2640924"/>
                    <a:pt x="1416556" y="2629965"/>
                    <a:pt x="1424775" y="2635445"/>
                  </a:cubicBezTo>
                  <a:cubicBezTo>
                    <a:pt x="1426601" y="2638184"/>
                    <a:pt x="2082266" y="2967843"/>
                    <a:pt x="2120620" y="2985194"/>
                  </a:cubicBezTo>
                  <a:close/>
                </a:path>
              </a:pathLst>
            </a:custGeom>
            <a:grpFill/>
            <a:ln w="9129" cap="flat">
              <a:noFill/>
              <a:prstDash val="solid"/>
              <a:miter/>
            </a:ln>
          </p:spPr>
          <p:txBody>
            <a:bodyPr rtlCol="0" anchor="ctr"/>
            <a:lstStyle/>
            <a:p>
              <a:endParaRPr lang="en-US"/>
            </a:p>
          </p:txBody>
        </p:sp>
        <p:sp>
          <p:nvSpPr>
            <p:cNvPr id="193" name="Freeform: Shape 192">
              <a:extLst>
                <a:ext uri="{FF2B5EF4-FFF2-40B4-BE49-F238E27FC236}">
                  <a16:creationId xmlns:a16="http://schemas.microsoft.com/office/drawing/2014/main" id="{EC0FB25B-F085-4266-8014-30489E848EE2}"/>
                </a:ext>
              </a:extLst>
            </p:cNvPr>
            <p:cNvSpPr/>
            <p:nvPr/>
          </p:nvSpPr>
          <p:spPr>
            <a:xfrm>
              <a:off x="5332680" y="-136"/>
              <a:ext cx="2587097" cy="6850995"/>
            </a:xfrm>
            <a:custGeom>
              <a:avLst/>
              <a:gdLst>
                <a:gd name="connsiteX0" fmla="*/ 473840 w 2587097"/>
                <a:gd name="connsiteY0" fmla="*/ 69538 h 6850995"/>
                <a:gd name="connsiteX1" fmla="*/ 449184 w 2587097"/>
                <a:gd name="connsiteY1" fmla="*/ 127982 h 6850995"/>
                <a:gd name="connsiteX2" fmla="*/ 450098 w 2587097"/>
                <a:gd name="connsiteY2" fmla="*/ 432985 h 6850995"/>
                <a:gd name="connsiteX3" fmla="*/ 476580 w 2587097"/>
                <a:gd name="connsiteY3" fmla="*/ 463120 h 6850995"/>
                <a:gd name="connsiteX4" fmla="*/ 511281 w 2587097"/>
                <a:gd name="connsiteY4" fmla="*/ 478644 h 6850995"/>
                <a:gd name="connsiteX5" fmla="*/ 510367 w 2587097"/>
                <a:gd name="connsiteY5" fmla="*/ 505126 h 6850995"/>
                <a:gd name="connsiteX6" fmla="*/ 465622 w 2587097"/>
                <a:gd name="connsiteY6" fmla="*/ 3271156 h 6850995"/>
                <a:gd name="connsiteX7" fmla="*/ 435487 w 2587097"/>
                <a:gd name="connsiteY7" fmla="*/ 3288506 h 6850995"/>
                <a:gd name="connsiteX8" fmla="*/ 296683 w 2587097"/>
                <a:gd name="connsiteY8" fmla="*/ 3197188 h 6850995"/>
                <a:gd name="connsiteX9" fmla="*/ 257416 w 2587097"/>
                <a:gd name="connsiteY9" fmla="*/ 3118654 h 6850995"/>
                <a:gd name="connsiteX10" fmla="*/ 274766 w 2587097"/>
                <a:gd name="connsiteY10" fmla="*/ 1885858 h 6850995"/>
                <a:gd name="connsiteX11" fmla="*/ 172490 w 2587097"/>
                <a:gd name="connsiteY11" fmla="*/ 1737922 h 6850995"/>
                <a:gd name="connsiteX12" fmla="*/ 11770 w 2587097"/>
                <a:gd name="connsiteY12" fmla="*/ 1615556 h 6850995"/>
                <a:gd name="connsiteX13" fmla="*/ 812 w 2587097"/>
                <a:gd name="connsiteY13" fmla="*/ 1579028 h 6850995"/>
                <a:gd name="connsiteX14" fmla="*/ 26381 w 2587097"/>
                <a:gd name="connsiteY14" fmla="*/ 1150746 h 6850995"/>
                <a:gd name="connsiteX15" fmla="*/ 52863 w 2587097"/>
                <a:gd name="connsiteY15" fmla="*/ 823827 h 6850995"/>
                <a:gd name="connsiteX16" fmla="*/ 107654 w 2587097"/>
                <a:gd name="connsiteY16" fmla="*/ 729769 h 6850995"/>
                <a:gd name="connsiteX17" fmla="*/ 187101 w 2587097"/>
                <a:gd name="connsiteY17" fmla="*/ 589139 h 6850995"/>
                <a:gd name="connsiteX18" fmla="*/ 222715 w 2587097"/>
                <a:gd name="connsiteY18" fmla="*/ 194644 h 6850995"/>
                <a:gd name="connsiteX19" fmla="*/ 242805 w 2587097"/>
                <a:gd name="connsiteY19" fmla="*/ 160856 h 6850995"/>
                <a:gd name="connsiteX20" fmla="*/ 448271 w 2587097"/>
                <a:gd name="connsiteY20" fmla="*/ 12007 h 6850995"/>
                <a:gd name="connsiteX21" fmla="*/ 494843 w 2587097"/>
                <a:gd name="connsiteY21" fmla="*/ 12007 h 6850995"/>
                <a:gd name="connsiteX22" fmla="*/ 788888 w 2587097"/>
                <a:gd name="connsiteY22" fmla="*/ 453075 h 6850995"/>
                <a:gd name="connsiteX23" fmla="*/ 815371 w 2587097"/>
                <a:gd name="connsiteY23" fmla="*/ 522476 h 6850995"/>
                <a:gd name="connsiteX24" fmla="*/ 813544 w 2587097"/>
                <a:gd name="connsiteY24" fmla="*/ 933409 h 6850995"/>
                <a:gd name="connsiteX25" fmla="*/ 876554 w 2587097"/>
                <a:gd name="connsiteY25" fmla="*/ 1018335 h 6850995"/>
                <a:gd name="connsiteX26" fmla="*/ 987962 w 2587097"/>
                <a:gd name="connsiteY26" fmla="*/ 1168096 h 6850995"/>
                <a:gd name="connsiteX27" fmla="*/ 1017184 w 2587097"/>
                <a:gd name="connsiteY27" fmla="*/ 2662063 h 6850995"/>
                <a:gd name="connsiteX28" fmla="*/ 1074714 w 2587097"/>
                <a:gd name="connsiteY28" fmla="*/ 2695851 h 6850995"/>
                <a:gd name="connsiteX29" fmla="*/ 1283833 w 2587097"/>
                <a:gd name="connsiteY29" fmla="*/ 2578050 h 6850995"/>
                <a:gd name="connsiteX30" fmla="*/ 1324926 w 2587097"/>
                <a:gd name="connsiteY30" fmla="*/ 2573484 h 6850995"/>
                <a:gd name="connsiteX31" fmla="*/ 1913016 w 2587097"/>
                <a:gd name="connsiteY31" fmla="*/ 3115915 h 6850995"/>
                <a:gd name="connsiteX32" fmla="*/ 1939498 w 2587097"/>
                <a:gd name="connsiteY32" fmla="*/ 3184403 h 6850995"/>
                <a:gd name="connsiteX33" fmla="*/ 1923061 w 2587097"/>
                <a:gd name="connsiteY33" fmla="*/ 3790757 h 6850995"/>
                <a:gd name="connsiteX34" fmla="*/ 1952283 w 2587097"/>
                <a:gd name="connsiteY34" fmla="*/ 3809020 h 6850995"/>
                <a:gd name="connsiteX35" fmla="*/ 2548591 w 2587097"/>
                <a:gd name="connsiteY35" fmla="*/ 3588943 h 6850995"/>
                <a:gd name="connsiteX36" fmla="*/ 2586945 w 2587097"/>
                <a:gd name="connsiteY36" fmla="*/ 3623644 h 6850995"/>
                <a:gd name="connsiteX37" fmla="*/ 2562289 w 2587097"/>
                <a:gd name="connsiteY37" fmla="*/ 3946911 h 6850995"/>
                <a:gd name="connsiteX38" fmla="*/ 2463665 w 2587097"/>
                <a:gd name="connsiteY38" fmla="*/ 4723116 h 6850995"/>
                <a:gd name="connsiteX39" fmla="*/ 2336732 w 2587097"/>
                <a:gd name="connsiteY39" fmla="*/ 5355038 h 6850995"/>
                <a:gd name="connsiteX40" fmla="*/ 2117569 w 2587097"/>
                <a:gd name="connsiteY40" fmla="*/ 6083758 h 6850995"/>
                <a:gd name="connsiteX41" fmla="*/ 1848180 w 2587097"/>
                <a:gd name="connsiteY41" fmla="*/ 6689198 h 6850995"/>
                <a:gd name="connsiteX42" fmla="*/ 1753209 w 2587097"/>
                <a:gd name="connsiteY42" fmla="*/ 6759513 h 6850995"/>
                <a:gd name="connsiteX43" fmla="*/ 1002573 w 2587097"/>
                <a:gd name="connsiteY43" fmla="*/ 6849917 h 6850995"/>
                <a:gd name="connsiteX44" fmla="*/ 960567 w 2587097"/>
                <a:gd name="connsiteY44" fmla="*/ 6808824 h 6850995"/>
                <a:gd name="connsiteX45" fmla="*/ 1005312 w 2587097"/>
                <a:gd name="connsiteY45" fmla="*/ 6397892 h 6850995"/>
                <a:gd name="connsiteX46" fmla="*/ 1050972 w 2587097"/>
                <a:gd name="connsiteY46" fmla="*/ 5884684 h 6850995"/>
                <a:gd name="connsiteX47" fmla="*/ 1071975 w 2587097"/>
                <a:gd name="connsiteY47" fmla="*/ 5556851 h 6850995"/>
                <a:gd name="connsiteX48" fmla="*/ 1116721 w 2587097"/>
                <a:gd name="connsiteY48" fmla="*/ 4526782 h 6850995"/>
                <a:gd name="connsiteX49" fmla="*/ 1130419 w 2587097"/>
                <a:gd name="connsiteY49" fmla="*/ 4129547 h 6850995"/>
                <a:gd name="connsiteX50" fmla="*/ 1216258 w 2587097"/>
                <a:gd name="connsiteY50" fmla="*/ 4037316 h 6850995"/>
                <a:gd name="connsiteX51" fmla="*/ 1818045 w 2587097"/>
                <a:gd name="connsiteY51" fmla="*/ 3842808 h 6850995"/>
                <a:gd name="connsiteX52" fmla="*/ 1840874 w 2587097"/>
                <a:gd name="connsiteY52" fmla="*/ 3803541 h 6850995"/>
                <a:gd name="connsiteX53" fmla="*/ 1856399 w 2587097"/>
                <a:gd name="connsiteY53" fmla="*/ 3223670 h 6850995"/>
                <a:gd name="connsiteX54" fmla="*/ 1831743 w 2587097"/>
                <a:gd name="connsiteY54" fmla="*/ 3157921 h 6850995"/>
                <a:gd name="connsiteX55" fmla="*/ 1365106 w 2587097"/>
                <a:gd name="connsiteY55" fmla="*/ 2732378 h 6850995"/>
                <a:gd name="connsiteX56" fmla="*/ 1322187 w 2587097"/>
                <a:gd name="connsiteY56" fmla="*/ 2711375 h 6850995"/>
                <a:gd name="connsiteX57" fmla="*/ 1312142 w 2587097"/>
                <a:gd name="connsiteY57" fmla="*/ 2757034 h 6850995"/>
                <a:gd name="connsiteX58" fmla="*/ 1309402 w 2587097"/>
                <a:gd name="connsiteY58" fmla="*/ 3674782 h 6850995"/>
                <a:gd name="connsiteX59" fmla="*/ 1264656 w 2587097"/>
                <a:gd name="connsiteY59" fmla="*/ 3699438 h 6850995"/>
                <a:gd name="connsiteX60" fmla="*/ 1007139 w 2587097"/>
                <a:gd name="connsiteY60" fmla="*/ 3577072 h 6850995"/>
                <a:gd name="connsiteX61" fmla="*/ 938650 w 2587097"/>
                <a:gd name="connsiteY61" fmla="*/ 3478448 h 6850995"/>
                <a:gd name="connsiteX62" fmla="*/ 936824 w 2587097"/>
                <a:gd name="connsiteY62" fmla="*/ 1149833 h 6850995"/>
                <a:gd name="connsiteX63" fmla="*/ 829981 w 2587097"/>
                <a:gd name="connsiteY63" fmla="*/ 1053036 h 6850995"/>
                <a:gd name="connsiteX64" fmla="*/ 780669 w 2587097"/>
                <a:gd name="connsiteY64" fmla="*/ 963544 h 6850995"/>
                <a:gd name="connsiteX65" fmla="*/ 780669 w 2587097"/>
                <a:gd name="connsiteY65" fmla="*/ 548046 h 6850995"/>
                <a:gd name="connsiteX66" fmla="*/ 763319 w 2587097"/>
                <a:gd name="connsiteY66" fmla="*/ 488689 h 6850995"/>
                <a:gd name="connsiteX67" fmla="*/ 473840 w 2587097"/>
                <a:gd name="connsiteY67" fmla="*/ 69538 h 68509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2587097" h="6850995">
                  <a:moveTo>
                    <a:pt x="473840" y="69538"/>
                  </a:moveTo>
                  <a:cubicBezTo>
                    <a:pt x="452837" y="39403"/>
                    <a:pt x="451011" y="112458"/>
                    <a:pt x="449184" y="127982"/>
                  </a:cubicBezTo>
                  <a:cubicBezTo>
                    <a:pt x="443705" y="238477"/>
                    <a:pt x="456490" y="331621"/>
                    <a:pt x="450098" y="432985"/>
                  </a:cubicBezTo>
                  <a:cubicBezTo>
                    <a:pt x="448271" y="463120"/>
                    <a:pt x="445532" y="463120"/>
                    <a:pt x="476580" y="463120"/>
                  </a:cubicBezTo>
                  <a:cubicBezTo>
                    <a:pt x="486625" y="463120"/>
                    <a:pt x="511281" y="464946"/>
                    <a:pt x="511281" y="478644"/>
                  </a:cubicBezTo>
                  <a:cubicBezTo>
                    <a:pt x="511281" y="491428"/>
                    <a:pt x="510367" y="494168"/>
                    <a:pt x="510367" y="505126"/>
                  </a:cubicBezTo>
                  <a:cubicBezTo>
                    <a:pt x="505802" y="576354"/>
                    <a:pt x="465622" y="3231889"/>
                    <a:pt x="465622" y="3271156"/>
                  </a:cubicBezTo>
                  <a:cubicBezTo>
                    <a:pt x="465622" y="3293072"/>
                    <a:pt x="464708" y="3310422"/>
                    <a:pt x="435487" y="3288506"/>
                  </a:cubicBezTo>
                  <a:cubicBezTo>
                    <a:pt x="390741" y="3255632"/>
                    <a:pt x="343255" y="3227323"/>
                    <a:pt x="296683" y="3197188"/>
                  </a:cubicBezTo>
                  <a:cubicBezTo>
                    <a:pt x="266548" y="3178924"/>
                    <a:pt x="257416" y="3154268"/>
                    <a:pt x="257416" y="3118654"/>
                  </a:cubicBezTo>
                  <a:cubicBezTo>
                    <a:pt x="261069" y="2707722"/>
                    <a:pt x="250110" y="2296790"/>
                    <a:pt x="274766" y="1885858"/>
                  </a:cubicBezTo>
                  <a:cubicBezTo>
                    <a:pt x="280246" y="1799106"/>
                    <a:pt x="219062" y="1778102"/>
                    <a:pt x="172490" y="1737922"/>
                  </a:cubicBezTo>
                  <a:cubicBezTo>
                    <a:pt x="121352" y="1693176"/>
                    <a:pt x="69300" y="1651170"/>
                    <a:pt x="11770" y="1615556"/>
                  </a:cubicBezTo>
                  <a:cubicBezTo>
                    <a:pt x="-2841" y="1606424"/>
                    <a:pt x="-102" y="1591813"/>
                    <a:pt x="812" y="1579028"/>
                  </a:cubicBezTo>
                  <a:cubicBezTo>
                    <a:pt x="9030" y="1436572"/>
                    <a:pt x="12683" y="1293203"/>
                    <a:pt x="26381" y="1150746"/>
                  </a:cubicBezTo>
                  <a:cubicBezTo>
                    <a:pt x="37339" y="1042077"/>
                    <a:pt x="40078" y="932495"/>
                    <a:pt x="52863" y="823827"/>
                  </a:cubicBezTo>
                  <a:cubicBezTo>
                    <a:pt x="58342" y="779994"/>
                    <a:pt x="72953" y="749859"/>
                    <a:pt x="107654" y="729769"/>
                  </a:cubicBezTo>
                  <a:cubicBezTo>
                    <a:pt x="164271" y="698721"/>
                    <a:pt x="184361" y="653975"/>
                    <a:pt x="187101" y="589139"/>
                  </a:cubicBezTo>
                  <a:cubicBezTo>
                    <a:pt x="193493" y="457640"/>
                    <a:pt x="210844" y="326142"/>
                    <a:pt x="222715" y="194644"/>
                  </a:cubicBezTo>
                  <a:cubicBezTo>
                    <a:pt x="224541" y="179120"/>
                    <a:pt x="231847" y="166335"/>
                    <a:pt x="242805" y="160856"/>
                  </a:cubicBezTo>
                  <a:cubicBezTo>
                    <a:pt x="328644" y="94194"/>
                    <a:pt x="373390" y="60406"/>
                    <a:pt x="448271" y="12007"/>
                  </a:cubicBezTo>
                  <a:cubicBezTo>
                    <a:pt x="471101" y="-2603"/>
                    <a:pt x="485712" y="-5343"/>
                    <a:pt x="494843" y="12007"/>
                  </a:cubicBezTo>
                  <a:cubicBezTo>
                    <a:pt x="516760" y="54014"/>
                    <a:pt x="701223" y="355364"/>
                    <a:pt x="788888" y="453075"/>
                  </a:cubicBezTo>
                  <a:cubicBezTo>
                    <a:pt x="807152" y="474078"/>
                    <a:pt x="814457" y="495081"/>
                    <a:pt x="815371" y="522476"/>
                  </a:cubicBezTo>
                  <a:cubicBezTo>
                    <a:pt x="817197" y="638451"/>
                    <a:pt x="811718" y="817434"/>
                    <a:pt x="813544" y="933409"/>
                  </a:cubicBezTo>
                  <a:cubicBezTo>
                    <a:pt x="814457" y="973589"/>
                    <a:pt x="821763" y="1000071"/>
                    <a:pt x="876554" y="1018335"/>
                  </a:cubicBezTo>
                  <a:cubicBezTo>
                    <a:pt x="1007139" y="1084997"/>
                    <a:pt x="986136" y="1032032"/>
                    <a:pt x="987962" y="1168096"/>
                  </a:cubicBezTo>
                  <a:cubicBezTo>
                    <a:pt x="994354" y="1618295"/>
                    <a:pt x="1018097" y="2211864"/>
                    <a:pt x="1017184" y="2662063"/>
                  </a:cubicBezTo>
                  <a:cubicBezTo>
                    <a:pt x="1017184" y="2716854"/>
                    <a:pt x="1021750" y="2717767"/>
                    <a:pt x="1074714" y="2695851"/>
                  </a:cubicBezTo>
                  <a:cubicBezTo>
                    <a:pt x="1149595" y="2664802"/>
                    <a:pt x="1214431" y="2617317"/>
                    <a:pt x="1283833" y="2578050"/>
                  </a:cubicBezTo>
                  <a:cubicBezTo>
                    <a:pt x="1297531" y="2569831"/>
                    <a:pt x="1313055" y="2560700"/>
                    <a:pt x="1324926" y="2573484"/>
                  </a:cubicBezTo>
                  <a:cubicBezTo>
                    <a:pt x="1363280" y="2617317"/>
                    <a:pt x="1877402" y="3086693"/>
                    <a:pt x="1913016" y="3115915"/>
                  </a:cubicBezTo>
                  <a:cubicBezTo>
                    <a:pt x="1935846" y="3135091"/>
                    <a:pt x="1939498" y="3157008"/>
                    <a:pt x="1939498" y="3184403"/>
                  </a:cubicBezTo>
                  <a:cubicBezTo>
                    <a:pt x="1942237" y="3371606"/>
                    <a:pt x="1921234" y="3776146"/>
                    <a:pt x="1923061" y="3790757"/>
                  </a:cubicBezTo>
                  <a:cubicBezTo>
                    <a:pt x="1923974" y="3817239"/>
                    <a:pt x="1923974" y="3817239"/>
                    <a:pt x="1952283" y="3809020"/>
                  </a:cubicBezTo>
                  <a:cubicBezTo>
                    <a:pt x="2014379" y="3789843"/>
                    <a:pt x="2517542" y="3587117"/>
                    <a:pt x="2548591" y="3588943"/>
                  </a:cubicBezTo>
                  <a:cubicBezTo>
                    <a:pt x="2574160" y="3590770"/>
                    <a:pt x="2588771" y="3593509"/>
                    <a:pt x="2586945" y="3623644"/>
                  </a:cubicBezTo>
                  <a:cubicBezTo>
                    <a:pt x="2578726" y="3731400"/>
                    <a:pt x="2573247" y="3839155"/>
                    <a:pt x="2562289" y="3946911"/>
                  </a:cubicBezTo>
                  <a:cubicBezTo>
                    <a:pt x="2548591" y="4092107"/>
                    <a:pt x="2480102" y="4609881"/>
                    <a:pt x="2463665" y="4723116"/>
                  </a:cubicBezTo>
                  <a:cubicBezTo>
                    <a:pt x="2446314" y="4837264"/>
                    <a:pt x="2359562" y="5257328"/>
                    <a:pt x="2336732" y="5355038"/>
                  </a:cubicBezTo>
                  <a:cubicBezTo>
                    <a:pt x="2313903" y="5455488"/>
                    <a:pt x="2169620" y="5942214"/>
                    <a:pt x="2117569" y="6083758"/>
                  </a:cubicBezTo>
                  <a:cubicBezTo>
                    <a:pt x="2040862" y="6291050"/>
                    <a:pt x="1951369" y="6492863"/>
                    <a:pt x="1848180" y="6689198"/>
                  </a:cubicBezTo>
                  <a:cubicBezTo>
                    <a:pt x="1826264" y="6731204"/>
                    <a:pt x="1797042" y="6752207"/>
                    <a:pt x="1753209" y="6759513"/>
                  </a:cubicBezTo>
                  <a:cubicBezTo>
                    <a:pt x="1639061" y="6776863"/>
                    <a:pt x="1138637" y="6838046"/>
                    <a:pt x="1002573" y="6849917"/>
                  </a:cubicBezTo>
                  <a:cubicBezTo>
                    <a:pt x="971525" y="6852657"/>
                    <a:pt x="956001" y="6853570"/>
                    <a:pt x="960567" y="6808824"/>
                  </a:cubicBezTo>
                  <a:cubicBezTo>
                    <a:pt x="973351" y="6671847"/>
                    <a:pt x="991615" y="6534870"/>
                    <a:pt x="1005312" y="6397892"/>
                  </a:cubicBezTo>
                  <a:cubicBezTo>
                    <a:pt x="1022663" y="6227128"/>
                    <a:pt x="1032708" y="6055449"/>
                    <a:pt x="1050972" y="5884684"/>
                  </a:cubicBezTo>
                  <a:cubicBezTo>
                    <a:pt x="1061930" y="5776015"/>
                    <a:pt x="1066496" y="5666433"/>
                    <a:pt x="1071975" y="5556851"/>
                  </a:cubicBezTo>
                  <a:cubicBezTo>
                    <a:pt x="1089325" y="5213495"/>
                    <a:pt x="1111242" y="4870138"/>
                    <a:pt x="1116721" y="4526782"/>
                  </a:cubicBezTo>
                  <a:cubicBezTo>
                    <a:pt x="1118547" y="4394370"/>
                    <a:pt x="1125853" y="4261959"/>
                    <a:pt x="1130419" y="4129547"/>
                  </a:cubicBezTo>
                  <a:cubicBezTo>
                    <a:pt x="1132245" y="4068364"/>
                    <a:pt x="1155988" y="4047361"/>
                    <a:pt x="1216258" y="4037316"/>
                  </a:cubicBezTo>
                  <a:cubicBezTo>
                    <a:pt x="1269222" y="4028184"/>
                    <a:pt x="1781518" y="3851027"/>
                    <a:pt x="1818045" y="3842808"/>
                  </a:cubicBezTo>
                  <a:cubicBezTo>
                    <a:pt x="1840874" y="3837329"/>
                    <a:pt x="1839961" y="3819978"/>
                    <a:pt x="1840874" y="3803541"/>
                  </a:cubicBezTo>
                  <a:cubicBezTo>
                    <a:pt x="1844527" y="3747837"/>
                    <a:pt x="1854572" y="3360648"/>
                    <a:pt x="1856399" y="3223670"/>
                  </a:cubicBezTo>
                  <a:cubicBezTo>
                    <a:pt x="1857312" y="3197188"/>
                    <a:pt x="1852746" y="3173445"/>
                    <a:pt x="1831743" y="3157921"/>
                  </a:cubicBezTo>
                  <a:cubicBezTo>
                    <a:pt x="1744990" y="3093998"/>
                    <a:pt x="1439987" y="2804519"/>
                    <a:pt x="1365106" y="2732378"/>
                  </a:cubicBezTo>
                  <a:cubicBezTo>
                    <a:pt x="1334971" y="2705896"/>
                    <a:pt x="1328579" y="2704983"/>
                    <a:pt x="1322187" y="2711375"/>
                  </a:cubicBezTo>
                  <a:cubicBezTo>
                    <a:pt x="1315794" y="2715941"/>
                    <a:pt x="1312142" y="2719593"/>
                    <a:pt x="1312142" y="2757034"/>
                  </a:cubicBezTo>
                  <a:cubicBezTo>
                    <a:pt x="1311229" y="3062950"/>
                    <a:pt x="1310315" y="3368866"/>
                    <a:pt x="1309402" y="3674782"/>
                  </a:cubicBezTo>
                  <a:cubicBezTo>
                    <a:pt x="1307576" y="3714962"/>
                    <a:pt x="1314881" y="3724094"/>
                    <a:pt x="1264656" y="3699438"/>
                  </a:cubicBezTo>
                  <a:cubicBezTo>
                    <a:pt x="1176078" y="3664737"/>
                    <a:pt x="1103023" y="3619078"/>
                    <a:pt x="1007139" y="3577072"/>
                  </a:cubicBezTo>
                  <a:cubicBezTo>
                    <a:pt x="935911" y="3546023"/>
                    <a:pt x="939563" y="3556982"/>
                    <a:pt x="938650" y="3478448"/>
                  </a:cubicBezTo>
                  <a:cubicBezTo>
                    <a:pt x="948695" y="2714114"/>
                    <a:pt x="939563" y="1914167"/>
                    <a:pt x="936824" y="1149833"/>
                  </a:cubicBezTo>
                  <a:cubicBezTo>
                    <a:pt x="936824" y="1079518"/>
                    <a:pt x="922213" y="1105087"/>
                    <a:pt x="829981" y="1053036"/>
                  </a:cubicBezTo>
                  <a:cubicBezTo>
                    <a:pt x="793454" y="1032945"/>
                    <a:pt x="779756" y="1007376"/>
                    <a:pt x="780669" y="963544"/>
                  </a:cubicBezTo>
                  <a:cubicBezTo>
                    <a:pt x="784322" y="849396"/>
                    <a:pt x="780669" y="662193"/>
                    <a:pt x="780669" y="548046"/>
                  </a:cubicBezTo>
                  <a:cubicBezTo>
                    <a:pt x="780669" y="526129"/>
                    <a:pt x="776104" y="507866"/>
                    <a:pt x="763319" y="488689"/>
                  </a:cubicBezTo>
                  <a:cubicBezTo>
                    <a:pt x="724965" y="432985"/>
                    <a:pt x="532284" y="174554"/>
                    <a:pt x="473840" y="69538"/>
                  </a:cubicBezTo>
                  <a:close/>
                </a:path>
              </a:pathLst>
            </a:custGeom>
            <a:grpFill/>
            <a:ln w="9129" cap="flat">
              <a:noFill/>
              <a:prstDash val="solid"/>
              <a:miter/>
            </a:ln>
          </p:spPr>
          <p:txBody>
            <a:bodyPr rtlCol="0" anchor="ctr"/>
            <a:lstStyle/>
            <a:p>
              <a:endParaRPr lang="en-US"/>
            </a:p>
          </p:txBody>
        </p:sp>
        <p:sp>
          <p:nvSpPr>
            <p:cNvPr id="194" name="Freeform: Shape 193">
              <a:extLst>
                <a:ext uri="{FF2B5EF4-FFF2-40B4-BE49-F238E27FC236}">
                  <a16:creationId xmlns:a16="http://schemas.microsoft.com/office/drawing/2014/main" id="{1EFD3D62-5EC7-46C3-9820-48CE77065FE9}"/>
                </a:ext>
              </a:extLst>
            </p:cNvPr>
            <p:cNvSpPr/>
            <p:nvPr/>
          </p:nvSpPr>
          <p:spPr>
            <a:xfrm>
              <a:off x="8226040" y="1809529"/>
              <a:ext cx="1823325" cy="4488689"/>
            </a:xfrm>
            <a:custGeom>
              <a:avLst/>
              <a:gdLst>
                <a:gd name="connsiteX0" fmla="*/ 857892 w 1823325"/>
                <a:gd name="connsiteY0" fmla="*/ 398 h 4488689"/>
                <a:gd name="connsiteX1" fmla="*/ 951037 w 1823325"/>
                <a:gd name="connsiteY1" fmla="*/ 73453 h 4488689"/>
                <a:gd name="connsiteX2" fmla="*/ 1771075 w 1823325"/>
                <a:gd name="connsiteY2" fmla="*/ 1149182 h 4488689"/>
                <a:gd name="connsiteX3" fmla="*/ 1823126 w 1823325"/>
                <a:gd name="connsiteY3" fmla="*/ 1287986 h 4488689"/>
                <a:gd name="connsiteX4" fmla="*/ 1753724 w 1823325"/>
                <a:gd name="connsiteY4" fmla="*/ 2050493 h 4488689"/>
                <a:gd name="connsiteX5" fmla="*/ 1596657 w 1823325"/>
                <a:gd name="connsiteY5" fmla="*/ 2727161 h 4488689"/>
                <a:gd name="connsiteX6" fmla="*/ 1220426 w 1823325"/>
                <a:gd name="connsiteY6" fmla="*/ 3625733 h 4488689"/>
                <a:gd name="connsiteX7" fmla="*/ 1041442 w 1823325"/>
                <a:gd name="connsiteY7" fmla="*/ 3931649 h 4488689"/>
                <a:gd name="connsiteX8" fmla="*/ 923642 w 1823325"/>
                <a:gd name="connsiteY8" fmla="*/ 4037578 h 4488689"/>
                <a:gd name="connsiteX9" fmla="*/ 913596 w 1823325"/>
                <a:gd name="connsiteY9" fmla="*/ 4029359 h 4488689"/>
                <a:gd name="connsiteX10" fmla="*/ 1006741 w 1823325"/>
                <a:gd name="connsiteY10" fmla="*/ 3884163 h 4488689"/>
                <a:gd name="connsiteX11" fmla="*/ 1385712 w 1823325"/>
                <a:gd name="connsiteY11" fmla="*/ 3116177 h 4488689"/>
                <a:gd name="connsiteX12" fmla="*/ 1564695 w 1823325"/>
                <a:gd name="connsiteY12" fmla="*/ 2572833 h 4488689"/>
                <a:gd name="connsiteX13" fmla="*/ 1665145 w 1823325"/>
                <a:gd name="connsiteY13" fmla="*/ 2106197 h 4488689"/>
                <a:gd name="connsiteX14" fmla="*/ 1755551 w 1823325"/>
                <a:gd name="connsiteY14" fmla="*/ 1313555 h 4488689"/>
                <a:gd name="connsiteX15" fmla="*/ 1704413 w 1823325"/>
                <a:gd name="connsiteY15" fmla="*/ 1170185 h 4488689"/>
                <a:gd name="connsiteX16" fmla="*/ 937339 w 1823325"/>
                <a:gd name="connsiteY16" fmla="*/ 149247 h 4488689"/>
                <a:gd name="connsiteX17" fmla="*/ 934599 w 1823325"/>
                <a:gd name="connsiteY17" fmla="*/ 145594 h 4488689"/>
                <a:gd name="connsiteX18" fmla="*/ 883461 w 1823325"/>
                <a:gd name="connsiteY18" fmla="*/ 100848 h 4488689"/>
                <a:gd name="connsiteX19" fmla="*/ 919989 w 1823325"/>
                <a:gd name="connsiteY19" fmla="*/ 477993 h 4488689"/>
                <a:gd name="connsiteX20" fmla="*/ 956516 w 1823325"/>
                <a:gd name="connsiteY20" fmla="*/ 1339124 h 4488689"/>
                <a:gd name="connsiteX21" fmla="*/ 894420 w 1823325"/>
                <a:gd name="connsiteY21" fmla="*/ 2134506 h 4488689"/>
                <a:gd name="connsiteX22" fmla="*/ 873417 w 1823325"/>
                <a:gd name="connsiteY22" fmla="*/ 2255959 h 4488689"/>
                <a:gd name="connsiteX23" fmla="*/ 883461 w 1823325"/>
                <a:gd name="connsiteY23" fmla="*/ 2288833 h 4488689"/>
                <a:gd name="connsiteX24" fmla="*/ 1138240 w 1823325"/>
                <a:gd name="connsiteY24" fmla="*/ 2381065 h 4488689"/>
                <a:gd name="connsiteX25" fmla="*/ 1168375 w 1823325"/>
                <a:gd name="connsiteY25" fmla="*/ 2413026 h 4488689"/>
                <a:gd name="connsiteX26" fmla="*/ 1103538 w 1823325"/>
                <a:gd name="connsiteY26" fmla="*/ 2672370 h 4488689"/>
                <a:gd name="connsiteX27" fmla="*/ 956516 w 1823325"/>
                <a:gd name="connsiteY27" fmla="*/ 3162749 h 4488689"/>
                <a:gd name="connsiteX28" fmla="*/ 667037 w 1823325"/>
                <a:gd name="connsiteY28" fmla="*/ 3827546 h 4488689"/>
                <a:gd name="connsiteX29" fmla="*/ 274369 w 1823325"/>
                <a:gd name="connsiteY29" fmla="*/ 4438465 h 4488689"/>
                <a:gd name="connsiteX30" fmla="*/ 201314 w 1823325"/>
                <a:gd name="connsiteY30" fmla="*/ 4488690 h 4488689"/>
                <a:gd name="connsiteX31" fmla="*/ 268890 w 1823325"/>
                <a:gd name="connsiteY31" fmla="*/ 4382761 h 4488689"/>
                <a:gd name="connsiteX32" fmla="*/ 814060 w 1823325"/>
                <a:gd name="connsiteY32" fmla="*/ 3354517 h 4488689"/>
                <a:gd name="connsiteX33" fmla="*/ 1027744 w 1823325"/>
                <a:gd name="connsiteY33" fmla="*/ 2688807 h 4488689"/>
                <a:gd name="connsiteX34" fmla="*/ 1077056 w 1823325"/>
                <a:gd name="connsiteY34" fmla="*/ 2477862 h 4488689"/>
                <a:gd name="connsiteX35" fmla="*/ 1050574 w 1823325"/>
                <a:gd name="connsiteY35" fmla="*/ 2413939 h 4488689"/>
                <a:gd name="connsiteX36" fmla="*/ 67076 w 1823325"/>
                <a:gd name="connsiteY36" fmla="*/ 1983830 h 4488689"/>
                <a:gd name="connsiteX37" fmla="*/ 22330 w 1823325"/>
                <a:gd name="connsiteY37" fmla="*/ 1904384 h 4488689"/>
                <a:gd name="connsiteX38" fmla="*/ 48812 w 1823325"/>
                <a:gd name="connsiteY38" fmla="*/ 992114 h 4488689"/>
                <a:gd name="connsiteX39" fmla="*/ 20504 w 1823325"/>
                <a:gd name="connsiteY39" fmla="*/ 449684 h 4488689"/>
                <a:gd name="connsiteX40" fmla="*/ 1327 w 1823325"/>
                <a:gd name="connsiteY40" fmla="*/ 222301 h 4488689"/>
                <a:gd name="connsiteX41" fmla="*/ 31462 w 1823325"/>
                <a:gd name="connsiteY41" fmla="*/ 159292 h 4488689"/>
                <a:gd name="connsiteX42" fmla="*/ 857892 w 1823325"/>
                <a:gd name="connsiteY42" fmla="*/ 398 h 448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823325" h="4488689">
                  <a:moveTo>
                    <a:pt x="857892" y="398"/>
                  </a:moveTo>
                  <a:cubicBezTo>
                    <a:pt x="901725" y="-2341"/>
                    <a:pt x="911770" y="7704"/>
                    <a:pt x="951037" y="73453"/>
                  </a:cubicBezTo>
                  <a:cubicBezTo>
                    <a:pt x="990304" y="131896"/>
                    <a:pt x="1687975" y="1055124"/>
                    <a:pt x="1771075" y="1149182"/>
                  </a:cubicBezTo>
                  <a:cubicBezTo>
                    <a:pt x="1824039" y="1219497"/>
                    <a:pt x="1824039" y="1235021"/>
                    <a:pt x="1823126" y="1287986"/>
                  </a:cubicBezTo>
                  <a:cubicBezTo>
                    <a:pt x="1819473" y="1543677"/>
                    <a:pt x="1793904" y="1797541"/>
                    <a:pt x="1753724" y="2050493"/>
                  </a:cubicBezTo>
                  <a:cubicBezTo>
                    <a:pt x="1717197" y="2279701"/>
                    <a:pt x="1665145" y="2506171"/>
                    <a:pt x="1596657" y="2727161"/>
                  </a:cubicBezTo>
                  <a:cubicBezTo>
                    <a:pt x="1500773" y="3038556"/>
                    <a:pt x="1375667" y="3338993"/>
                    <a:pt x="1220426" y="3625733"/>
                  </a:cubicBezTo>
                  <a:cubicBezTo>
                    <a:pt x="1163809" y="3729835"/>
                    <a:pt x="1102625" y="3830285"/>
                    <a:pt x="1041442" y="3931649"/>
                  </a:cubicBezTo>
                  <a:cubicBezTo>
                    <a:pt x="1012220" y="3980047"/>
                    <a:pt x="963821" y="4002877"/>
                    <a:pt x="923642" y="4037578"/>
                  </a:cubicBezTo>
                  <a:cubicBezTo>
                    <a:pt x="919989" y="4034838"/>
                    <a:pt x="917249" y="4032099"/>
                    <a:pt x="913596" y="4029359"/>
                  </a:cubicBezTo>
                  <a:cubicBezTo>
                    <a:pt x="944645" y="3980960"/>
                    <a:pt x="976606" y="3933475"/>
                    <a:pt x="1006741" y="3884163"/>
                  </a:cubicBezTo>
                  <a:cubicBezTo>
                    <a:pt x="1154677" y="3639430"/>
                    <a:pt x="1281609" y="3383739"/>
                    <a:pt x="1385712" y="3116177"/>
                  </a:cubicBezTo>
                  <a:cubicBezTo>
                    <a:pt x="1455113" y="2938106"/>
                    <a:pt x="1515384" y="2757296"/>
                    <a:pt x="1564695" y="2572833"/>
                  </a:cubicBezTo>
                  <a:cubicBezTo>
                    <a:pt x="1604876" y="2419419"/>
                    <a:pt x="1638663" y="2263264"/>
                    <a:pt x="1665145" y="2106197"/>
                  </a:cubicBezTo>
                  <a:cubicBezTo>
                    <a:pt x="1710805" y="1841374"/>
                    <a:pt x="1748245" y="1582030"/>
                    <a:pt x="1755551" y="1313555"/>
                  </a:cubicBezTo>
                  <a:cubicBezTo>
                    <a:pt x="1757377" y="1245066"/>
                    <a:pt x="1748245" y="1233195"/>
                    <a:pt x="1704413" y="1170185"/>
                  </a:cubicBezTo>
                  <a:cubicBezTo>
                    <a:pt x="1582046" y="1025902"/>
                    <a:pt x="1004002" y="248784"/>
                    <a:pt x="937339" y="149247"/>
                  </a:cubicBezTo>
                  <a:cubicBezTo>
                    <a:pt x="936426" y="148334"/>
                    <a:pt x="935513" y="146507"/>
                    <a:pt x="934599" y="145594"/>
                  </a:cubicBezTo>
                  <a:cubicBezTo>
                    <a:pt x="916336" y="130983"/>
                    <a:pt x="878896" y="70713"/>
                    <a:pt x="883461" y="100848"/>
                  </a:cubicBezTo>
                  <a:cubicBezTo>
                    <a:pt x="886201" y="246957"/>
                    <a:pt x="907204" y="372063"/>
                    <a:pt x="919989" y="477993"/>
                  </a:cubicBezTo>
                  <a:cubicBezTo>
                    <a:pt x="953777" y="764732"/>
                    <a:pt x="958343" y="1051471"/>
                    <a:pt x="956516" y="1339124"/>
                  </a:cubicBezTo>
                  <a:cubicBezTo>
                    <a:pt x="954690" y="1605773"/>
                    <a:pt x="927294" y="1870596"/>
                    <a:pt x="894420" y="2134506"/>
                  </a:cubicBezTo>
                  <a:cubicBezTo>
                    <a:pt x="888940" y="2181078"/>
                    <a:pt x="880722" y="2209387"/>
                    <a:pt x="873417" y="2255959"/>
                  </a:cubicBezTo>
                  <a:cubicBezTo>
                    <a:pt x="871590" y="2269657"/>
                    <a:pt x="865198" y="2282441"/>
                    <a:pt x="883461" y="2288833"/>
                  </a:cubicBezTo>
                  <a:cubicBezTo>
                    <a:pt x="949211" y="2322621"/>
                    <a:pt x="1086188" y="2368280"/>
                    <a:pt x="1138240" y="2381065"/>
                  </a:cubicBezTo>
                  <a:cubicBezTo>
                    <a:pt x="1167461" y="2392936"/>
                    <a:pt x="1174767" y="2389283"/>
                    <a:pt x="1168375" y="2413026"/>
                  </a:cubicBezTo>
                  <a:cubicBezTo>
                    <a:pt x="1145545" y="2498865"/>
                    <a:pt x="1123628" y="2585618"/>
                    <a:pt x="1103538" y="2672370"/>
                  </a:cubicBezTo>
                  <a:cubicBezTo>
                    <a:pt x="1065185" y="2839482"/>
                    <a:pt x="1012220" y="3001116"/>
                    <a:pt x="956516" y="3162749"/>
                  </a:cubicBezTo>
                  <a:cubicBezTo>
                    <a:pt x="877069" y="3391958"/>
                    <a:pt x="779358" y="3612035"/>
                    <a:pt x="667037" y="3827546"/>
                  </a:cubicBezTo>
                  <a:cubicBezTo>
                    <a:pt x="554716" y="4043057"/>
                    <a:pt x="415912" y="4242131"/>
                    <a:pt x="274369" y="4438465"/>
                  </a:cubicBezTo>
                  <a:cubicBezTo>
                    <a:pt x="256105" y="4464034"/>
                    <a:pt x="236928" y="4468600"/>
                    <a:pt x="201314" y="4488690"/>
                  </a:cubicBezTo>
                  <a:cubicBezTo>
                    <a:pt x="231449" y="4442117"/>
                    <a:pt x="246060" y="4415636"/>
                    <a:pt x="268890" y="4382761"/>
                  </a:cubicBezTo>
                  <a:cubicBezTo>
                    <a:pt x="492619" y="4062234"/>
                    <a:pt x="671603" y="3718877"/>
                    <a:pt x="814060" y="3354517"/>
                  </a:cubicBezTo>
                  <a:cubicBezTo>
                    <a:pt x="898986" y="3137180"/>
                    <a:pt x="967474" y="2914363"/>
                    <a:pt x="1027744" y="2688807"/>
                  </a:cubicBezTo>
                  <a:cubicBezTo>
                    <a:pt x="1045095" y="2624885"/>
                    <a:pt x="1063359" y="2542698"/>
                    <a:pt x="1077056" y="2477862"/>
                  </a:cubicBezTo>
                  <a:cubicBezTo>
                    <a:pt x="1090754" y="2429464"/>
                    <a:pt x="1082535" y="2423984"/>
                    <a:pt x="1050574" y="2413939"/>
                  </a:cubicBezTo>
                  <a:cubicBezTo>
                    <a:pt x="952863" y="2375586"/>
                    <a:pt x="72556" y="1985657"/>
                    <a:pt x="67076" y="1983830"/>
                  </a:cubicBezTo>
                  <a:cubicBezTo>
                    <a:pt x="17765" y="1960088"/>
                    <a:pt x="17765" y="1960088"/>
                    <a:pt x="22330" y="1904384"/>
                  </a:cubicBezTo>
                  <a:cubicBezTo>
                    <a:pt x="46987" y="1601207"/>
                    <a:pt x="55205" y="1297117"/>
                    <a:pt x="48812" y="992114"/>
                  </a:cubicBezTo>
                  <a:cubicBezTo>
                    <a:pt x="45160" y="811304"/>
                    <a:pt x="33289" y="630494"/>
                    <a:pt x="20504" y="449684"/>
                  </a:cubicBezTo>
                  <a:cubicBezTo>
                    <a:pt x="17765" y="405851"/>
                    <a:pt x="5893" y="274353"/>
                    <a:pt x="1327" y="222301"/>
                  </a:cubicBezTo>
                  <a:cubicBezTo>
                    <a:pt x="-1413" y="173903"/>
                    <a:pt x="-3239" y="163858"/>
                    <a:pt x="31462" y="159292"/>
                  </a:cubicBezTo>
                  <a:cubicBezTo>
                    <a:pt x="97212" y="149247"/>
                    <a:pt x="810407" y="2224"/>
                    <a:pt x="857892" y="398"/>
                  </a:cubicBezTo>
                  <a:close/>
                </a:path>
              </a:pathLst>
            </a:custGeom>
            <a:grpFill/>
            <a:ln w="9129" cap="flat">
              <a:noFill/>
              <a:prstDash val="solid"/>
              <a:miter/>
            </a:ln>
          </p:spPr>
          <p:txBody>
            <a:bodyPr rtlCol="0" anchor="ctr"/>
            <a:lstStyle/>
            <a:p>
              <a:endParaRPr lang="en-US"/>
            </a:p>
          </p:txBody>
        </p:sp>
        <p:sp>
          <p:nvSpPr>
            <p:cNvPr id="195" name="Freeform: Shape 194">
              <a:extLst>
                <a:ext uri="{FF2B5EF4-FFF2-40B4-BE49-F238E27FC236}">
                  <a16:creationId xmlns:a16="http://schemas.microsoft.com/office/drawing/2014/main" id="{A5A814D6-BCC1-41DB-9069-CBC1B0F28953}"/>
                </a:ext>
              </a:extLst>
            </p:cNvPr>
            <p:cNvSpPr/>
            <p:nvPr/>
          </p:nvSpPr>
          <p:spPr>
            <a:xfrm>
              <a:off x="7300487" y="4049131"/>
              <a:ext cx="861130" cy="2653627"/>
            </a:xfrm>
            <a:custGeom>
              <a:avLst/>
              <a:gdLst>
                <a:gd name="connsiteX0" fmla="*/ 0 w 861130"/>
                <a:gd name="connsiteY0" fmla="*/ 2653628 h 2653627"/>
                <a:gd name="connsiteX1" fmla="*/ 271215 w 861130"/>
                <a:gd name="connsiteY1" fmla="*/ 2123982 h 2653627"/>
                <a:gd name="connsiteX2" fmla="*/ 470289 w 861130"/>
                <a:gd name="connsiteY2" fmla="*/ 1589770 h 2653627"/>
                <a:gd name="connsiteX3" fmla="*/ 589003 w 861130"/>
                <a:gd name="connsiteY3" fmla="*/ 1161488 h 2653627"/>
                <a:gd name="connsiteX4" fmla="*/ 673015 w 861130"/>
                <a:gd name="connsiteY4" fmla="*/ 789823 h 2653627"/>
                <a:gd name="connsiteX5" fmla="*/ 735112 w 861130"/>
                <a:gd name="connsiteY5" fmla="*/ 422723 h 2653627"/>
                <a:gd name="connsiteX6" fmla="*/ 789903 w 861130"/>
                <a:gd name="connsiteY6" fmla="*/ 21836 h 2653627"/>
                <a:gd name="connsiteX7" fmla="*/ 806340 w 861130"/>
                <a:gd name="connsiteY7" fmla="*/ 1746 h 2653627"/>
                <a:gd name="connsiteX8" fmla="*/ 861131 w 861130"/>
                <a:gd name="connsiteY8" fmla="*/ 48318 h 2653627"/>
                <a:gd name="connsiteX9" fmla="*/ 853826 w 861130"/>
                <a:gd name="connsiteY9" fmla="*/ 143289 h 2653627"/>
                <a:gd name="connsiteX10" fmla="*/ 782597 w 861130"/>
                <a:gd name="connsiteY10" fmla="*/ 601707 h 2653627"/>
                <a:gd name="connsiteX11" fmla="*/ 698585 w 861130"/>
                <a:gd name="connsiteY11" fmla="*/ 1001681 h 2653627"/>
                <a:gd name="connsiteX12" fmla="*/ 602700 w 861130"/>
                <a:gd name="connsiteY12" fmla="*/ 1366041 h 2653627"/>
                <a:gd name="connsiteX13" fmla="*/ 464810 w 861130"/>
                <a:gd name="connsiteY13" fmla="*/ 1787931 h 2653627"/>
                <a:gd name="connsiteX14" fmla="*/ 192681 w 861130"/>
                <a:gd name="connsiteY14" fmla="*/ 2397937 h 2653627"/>
                <a:gd name="connsiteX15" fmla="*/ 81273 w 861130"/>
                <a:gd name="connsiteY15" fmla="*/ 2577834 h 2653627"/>
                <a:gd name="connsiteX16" fmla="*/ 0 w 861130"/>
                <a:gd name="connsiteY16" fmla="*/ 2653628 h 2653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61130" h="2653627">
                  <a:moveTo>
                    <a:pt x="0" y="2653628"/>
                  </a:moveTo>
                  <a:cubicBezTo>
                    <a:pt x="105016" y="2481950"/>
                    <a:pt x="192681" y="2304792"/>
                    <a:pt x="271215" y="2123982"/>
                  </a:cubicBezTo>
                  <a:cubicBezTo>
                    <a:pt x="347009" y="1949564"/>
                    <a:pt x="412758" y="1770580"/>
                    <a:pt x="470289" y="1589770"/>
                  </a:cubicBezTo>
                  <a:cubicBezTo>
                    <a:pt x="515035" y="1448227"/>
                    <a:pt x="557041" y="1306684"/>
                    <a:pt x="589003" y="1161488"/>
                  </a:cubicBezTo>
                  <a:cubicBezTo>
                    <a:pt x="616398" y="1037295"/>
                    <a:pt x="648360" y="914015"/>
                    <a:pt x="673015" y="789823"/>
                  </a:cubicBezTo>
                  <a:cubicBezTo>
                    <a:pt x="696758" y="668369"/>
                    <a:pt x="715935" y="545090"/>
                    <a:pt x="735112" y="422723"/>
                  </a:cubicBezTo>
                  <a:cubicBezTo>
                    <a:pt x="755201" y="289399"/>
                    <a:pt x="771639" y="155161"/>
                    <a:pt x="789903" y="21836"/>
                  </a:cubicBezTo>
                  <a:cubicBezTo>
                    <a:pt x="791729" y="11791"/>
                    <a:pt x="793555" y="-5560"/>
                    <a:pt x="806340" y="1746"/>
                  </a:cubicBezTo>
                  <a:cubicBezTo>
                    <a:pt x="827343" y="12704"/>
                    <a:pt x="861131" y="14531"/>
                    <a:pt x="861131" y="48318"/>
                  </a:cubicBezTo>
                  <a:cubicBezTo>
                    <a:pt x="861131" y="80280"/>
                    <a:pt x="858392" y="112241"/>
                    <a:pt x="853826" y="143289"/>
                  </a:cubicBezTo>
                  <a:cubicBezTo>
                    <a:pt x="830996" y="296704"/>
                    <a:pt x="809992" y="450119"/>
                    <a:pt x="782597" y="601707"/>
                  </a:cubicBezTo>
                  <a:cubicBezTo>
                    <a:pt x="758854" y="735945"/>
                    <a:pt x="730546" y="869269"/>
                    <a:pt x="698585" y="1001681"/>
                  </a:cubicBezTo>
                  <a:cubicBezTo>
                    <a:pt x="668449" y="1124047"/>
                    <a:pt x="636488" y="1244588"/>
                    <a:pt x="602700" y="1366041"/>
                  </a:cubicBezTo>
                  <a:cubicBezTo>
                    <a:pt x="562520" y="1508497"/>
                    <a:pt x="515948" y="1649127"/>
                    <a:pt x="464810" y="1787931"/>
                  </a:cubicBezTo>
                  <a:cubicBezTo>
                    <a:pt x="388103" y="1997049"/>
                    <a:pt x="299524" y="2201603"/>
                    <a:pt x="192681" y="2397937"/>
                  </a:cubicBezTo>
                  <a:cubicBezTo>
                    <a:pt x="149762" y="2476470"/>
                    <a:pt x="126932" y="2501126"/>
                    <a:pt x="81273" y="2577834"/>
                  </a:cubicBezTo>
                  <a:cubicBezTo>
                    <a:pt x="70315" y="2597924"/>
                    <a:pt x="43833" y="2640843"/>
                    <a:pt x="0" y="2653628"/>
                  </a:cubicBezTo>
                  <a:close/>
                </a:path>
              </a:pathLst>
            </a:custGeom>
            <a:grpFill/>
            <a:ln w="9129" cap="flat">
              <a:noFill/>
              <a:prstDash val="solid"/>
              <a:miter/>
            </a:ln>
          </p:spPr>
          <p:txBody>
            <a:bodyPr rtlCol="0" anchor="ctr"/>
            <a:lstStyle/>
            <a:p>
              <a:endParaRPr lang="en-US"/>
            </a:p>
          </p:txBody>
        </p:sp>
        <p:sp>
          <p:nvSpPr>
            <p:cNvPr id="196" name="Freeform: Shape 195">
              <a:extLst>
                <a:ext uri="{FF2B5EF4-FFF2-40B4-BE49-F238E27FC236}">
                  <a16:creationId xmlns:a16="http://schemas.microsoft.com/office/drawing/2014/main" id="{8405697A-4FDD-4381-9BA5-D81490CB97C8}"/>
                </a:ext>
              </a:extLst>
            </p:cNvPr>
            <p:cNvSpPr/>
            <p:nvPr/>
          </p:nvSpPr>
          <p:spPr>
            <a:xfrm>
              <a:off x="5721595" y="3734002"/>
              <a:ext cx="196342" cy="3117631"/>
            </a:xfrm>
            <a:custGeom>
              <a:avLst/>
              <a:gdLst>
                <a:gd name="connsiteX0" fmla="*/ 0 w 196342"/>
                <a:gd name="connsiteY0" fmla="*/ 0 h 3117631"/>
                <a:gd name="connsiteX1" fmla="*/ 102277 w 196342"/>
                <a:gd name="connsiteY1" fmla="*/ 152502 h 3117631"/>
                <a:gd name="connsiteX2" fmla="*/ 195421 w 196342"/>
                <a:gd name="connsiteY2" fmla="*/ 3082904 h 3117631"/>
                <a:gd name="connsiteX3" fmla="*/ 178984 w 196342"/>
                <a:gd name="connsiteY3" fmla="*/ 3117605 h 3117631"/>
                <a:gd name="connsiteX4" fmla="*/ 165286 w 196342"/>
                <a:gd name="connsiteY4" fmla="*/ 3083817 h 3117631"/>
                <a:gd name="connsiteX5" fmla="*/ 15524 w 196342"/>
                <a:gd name="connsiteY5" fmla="*/ 55704 h 3117631"/>
                <a:gd name="connsiteX6" fmla="*/ 0 w 196342"/>
                <a:gd name="connsiteY6" fmla="*/ 0 h 31176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342" h="3117631">
                  <a:moveTo>
                    <a:pt x="0" y="0"/>
                  </a:moveTo>
                  <a:cubicBezTo>
                    <a:pt x="79447" y="25569"/>
                    <a:pt x="103190" y="73968"/>
                    <a:pt x="102277" y="152502"/>
                  </a:cubicBezTo>
                  <a:cubicBezTo>
                    <a:pt x="97711" y="641967"/>
                    <a:pt x="202727" y="3004371"/>
                    <a:pt x="195421" y="3082904"/>
                  </a:cubicBezTo>
                  <a:cubicBezTo>
                    <a:pt x="194508" y="3095689"/>
                    <a:pt x="203640" y="3118518"/>
                    <a:pt x="178984" y="3117605"/>
                  </a:cubicBezTo>
                  <a:cubicBezTo>
                    <a:pt x="159807" y="3116692"/>
                    <a:pt x="167112" y="3096602"/>
                    <a:pt x="165286" y="3083817"/>
                  </a:cubicBezTo>
                  <a:cubicBezTo>
                    <a:pt x="137891" y="2886570"/>
                    <a:pt x="19177" y="168026"/>
                    <a:pt x="15524" y="55704"/>
                  </a:cubicBezTo>
                  <a:cubicBezTo>
                    <a:pt x="16437" y="37441"/>
                    <a:pt x="7305" y="21003"/>
                    <a:pt x="0" y="0"/>
                  </a:cubicBezTo>
                  <a:close/>
                </a:path>
              </a:pathLst>
            </a:custGeom>
            <a:grpFill/>
            <a:ln w="9129" cap="flat">
              <a:noFill/>
              <a:prstDash val="solid"/>
              <a:miter/>
            </a:ln>
          </p:spPr>
          <p:txBody>
            <a:bodyPr rtlCol="0" anchor="ctr"/>
            <a:lstStyle/>
            <a:p>
              <a:endParaRPr lang="en-US"/>
            </a:p>
          </p:txBody>
        </p:sp>
        <p:sp>
          <p:nvSpPr>
            <p:cNvPr id="197" name="Freeform: Shape 196">
              <a:extLst>
                <a:ext uri="{FF2B5EF4-FFF2-40B4-BE49-F238E27FC236}">
                  <a16:creationId xmlns:a16="http://schemas.microsoft.com/office/drawing/2014/main" id="{D354E9BF-0014-477F-8732-A62316D7F8B1}"/>
                </a:ext>
              </a:extLst>
            </p:cNvPr>
            <p:cNvSpPr/>
            <p:nvPr/>
          </p:nvSpPr>
          <p:spPr>
            <a:xfrm>
              <a:off x="7727857" y="4305149"/>
              <a:ext cx="916041" cy="2283706"/>
            </a:xfrm>
            <a:custGeom>
              <a:avLst/>
              <a:gdLst>
                <a:gd name="connsiteX0" fmla="*/ 915009 w 916041"/>
                <a:gd name="connsiteY0" fmla="*/ 48904 h 2283706"/>
                <a:gd name="connsiteX1" fmla="*/ 852912 w 916041"/>
                <a:gd name="connsiteY1" fmla="*/ 352081 h 2283706"/>
                <a:gd name="connsiteX2" fmla="*/ 762507 w 916041"/>
                <a:gd name="connsiteY2" fmla="*/ 708222 h 2283706"/>
                <a:gd name="connsiteX3" fmla="*/ 631009 w 916041"/>
                <a:gd name="connsiteY3" fmla="*/ 1112762 h 2283706"/>
                <a:gd name="connsiteX4" fmla="*/ 340617 w 916041"/>
                <a:gd name="connsiteY4" fmla="*/ 1771167 h 2283706"/>
                <a:gd name="connsiteX5" fmla="*/ 61183 w 916041"/>
                <a:gd name="connsiteY5" fmla="*/ 2226844 h 2283706"/>
                <a:gd name="connsiteX6" fmla="*/ 0 w 916041"/>
                <a:gd name="connsiteY6" fmla="*/ 2282549 h 2283706"/>
                <a:gd name="connsiteX7" fmla="*/ 18264 w 916041"/>
                <a:gd name="connsiteY7" fmla="*/ 2240542 h 2283706"/>
                <a:gd name="connsiteX8" fmla="*/ 400887 w 916041"/>
                <a:gd name="connsiteY8" fmla="*/ 1557482 h 2283706"/>
                <a:gd name="connsiteX9" fmla="*/ 635575 w 916041"/>
                <a:gd name="connsiteY9" fmla="*/ 948389 h 2283706"/>
                <a:gd name="connsiteX10" fmla="*/ 755202 w 916041"/>
                <a:gd name="connsiteY10" fmla="*/ 524673 h 2283706"/>
                <a:gd name="connsiteX11" fmla="*/ 859304 w 916041"/>
                <a:gd name="connsiteY11" fmla="*/ 40686 h 2283706"/>
                <a:gd name="connsiteX12" fmla="*/ 890353 w 916041"/>
                <a:gd name="connsiteY12" fmla="*/ 506 h 2283706"/>
                <a:gd name="connsiteX13" fmla="*/ 915009 w 916041"/>
                <a:gd name="connsiteY13" fmla="*/ 48904 h 2283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16041" h="2283706">
                  <a:moveTo>
                    <a:pt x="915009" y="48904"/>
                  </a:moveTo>
                  <a:cubicBezTo>
                    <a:pt x="894919" y="150268"/>
                    <a:pt x="876655" y="251631"/>
                    <a:pt x="852912" y="352081"/>
                  </a:cubicBezTo>
                  <a:cubicBezTo>
                    <a:pt x="825517" y="471708"/>
                    <a:pt x="796295" y="590421"/>
                    <a:pt x="762507" y="708222"/>
                  </a:cubicBezTo>
                  <a:cubicBezTo>
                    <a:pt x="722327" y="844287"/>
                    <a:pt x="679407" y="979437"/>
                    <a:pt x="631009" y="1112762"/>
                  </a:cubicBezTo>
                  <a:cubicBezTo>
                    <a:pt x="548822" y="1338318"/>
                    <a:pt x="453852" y="1559308"/>
                    <a:pt x="340617" y="1771167"/>
                  </a:cubicBezTo>
                  <a:cubicBezTo>
                    <a:pt x="256604" y="1928234"/>
                    <a:pt x="165286" y="2081649"/>
                    <a:pt x="61183" y="2226844"/>
                  </a:cubicBezTo>
                  <a:cubicBezTo>
                    <a:pt x="55704" y="2234150"/>
                    <a:pt x="14611" y="2292594"/>
                    <a:pt x="0" y="2282549"/>
                  </a:cubicBezTo>
                  <a:cubicBezTo>
                    <a:pt x="5479" y="2259719"/>
                    <a:pt x="9132" y="2253327"/>
                    <a:pt x="18264" y="2240542"/>
                  </a:cubicBezTo>
                  <a:cubicBezTo>
                    <a:pt x="165286" y="2023205"/>
                    <a:pt x="292218" y="1795822"/>
                    <a:pt x="400887" y="1557482"/>
                  </a:cubicBezTo>
                  <a:cubicBezTo>
                    <a:pt x="491292" y="1359321"/>
                    <a:pt x="568913" y="1155682"/>
                    <a:pt x="635575" y="948389"/>
                  </a:cubicBezTo>
                  <a:cubicBezTo>
                    <a:pt x="680321" y="808672"/>
                    <a:pt x="719588" y="667129"/>
                    <a:pt x="755202" y="524673"/>
                  </a:cubicBezTo>
                  <a:cubicBezTo>
                    <a:pt x="795382" y="363952"/>
                    <a:pt x="826430" y="202319"/>
                    <a:pt x="859304" y="40686"/>
                  </a:cubicBezTo>
                  <a:cubicBezTo>
                    <a:pt x="862957" y="23335"/>
                    <a:pt x="859304" y="-4060"/>
                    <a:pt x="890353" y="506"/>
                  </a:cubicBezTo>
                  <a:cubicBezTo>
                    <a:pt x="919575" y="4158"/>
                    <a:pt x="916835" y="26988"/>
                    <a:pt x="915009" y="48904"/>
                  </a:cubicBezTo>
                  <a:close/>
                </a:path>
              </a:pathLst>
            </a:custGeom>
            <a:grpFill/>
            <a:ln w="9129" cap="flat">
              <a:noFill/>
              <a:prstDash val="solid"/>
              <a:miter/>
            </a:ln>
          </p:spPr>
          <p:txBody>
            <a:bodyPr rtlCol="0" anchor="ctr"/>
            <a:lstStyle/>
            <a:p>
              <a:endParaRPr lang="en-US"/>
            </a:p>
          </p:txBody>
        </p:sp>
        <p:sp>
          <p:nvSpPr>
            <p:cNvPr id="198" name="Freeform: Shape 197">
              <a:extLst>
                <a:ext uri="{FF2B5EF4-FFF2-40B4-BE49-F238E27FC236}">
                  <a16:creationId xmlns:a16="http://schemas.microsoft.com/office/drawing/2014/main" id="{3FE65183-C091-4C24-890C-07BE58710278}"/>
                </a:ext>
              </a:extLst>
            </p:cNvPr>
            <p:cNvSpPr/>
            <p:nvPr/>
          </p:nvSpPr>
          <p:spPr>
            <a:xfrm>
              <a:off x="7918711" y="4384384"/>
              <a:ext cx="923865" cy="2133344"/>
            </a:xfrm>
            <a:custGeom>
              <a:avLst/>
              <a:gdLst>
                <a:gd name="connsiteX0" fmla="*/ 0 w 923865"/>
                <a:gd name="connsiteY0" fmla="*/ 2131172 h 2133344"/>
                <a:gd name="connsiteX1" fmla="*/ 74881 w 923865"/>
                <a:gd name="connsiteY1" fmla="*/ 2012458 h 2133344"/>
                <a:gd name="connsiteX2" fmla="*/ 487640 w 923865"/>
                <a:gd name="connsiteY2" fmla="*/ 1252690 h 2133344"/>
                <a:gd name="connsiteX3" fmla="*/ 686713 w 923865"/>
                <a:gd name="connsiteY3" fmla="*/ 722131 h 2133344"/>
                <a:gd name="connsiteX4" fmla="*/ 823691 w 923865"/>
                <a:gd name="connsiteY4" fmla="*/ 213489 h 2133344"/>
                <a:gd name="connsiteX5" fmla="*/ 861132 w 923865"/>
                <a:gd name="connsiteY5" fmla="*/ 35418 h 2133344"/>
                <a:gd name="connsiteX6" fmla="*/ 896745 w 923865"/>
                <a:gd name="connsiteY6" fmla="*/ 1630 h 2133344"/>
                <a:gd name="connsiteX7" fmla="*/ 921401 w 923865"/>
                <a:gd name="connsiteY7" fmla="*/ 48202 h 2133344"/>
                <a:gd name="connsiteX8" fmla="*/ 796295 w 923865"/>
                <a:gd name="connsiteY8" fmla="*/ 546800 h 2133344"/>
                <a:gd name="connsiteX9" fmla="*/ 605440 w 923865"/>
                <a:gd name="connsiteY9" fmla="*/ 1094710 h 2133344"/>
                <a:gd name="connsiteX10" fmla="*/ 226470 w 923865"/>
                <a:gd name="connsiteY10" fmla="*/ 1841693 h 2133344"/>
                <a:gd name="connsiteX11" fmla="*/ 27395 w 923865"/>
                <a:gd name="connsiteY11" fmla="*/ 2122040 h 2133344"/>
                <a:gd name="connsiteX12" fmla="*/ 0 w 923865"/>
                <a:gd name="connsiteY12" fmla="*/ 2131172 h 2133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23865" h="2133344">
                  <a:moveTo>
                    <a:pt x="0" y="2131172"/>
                  </a:moveTo>
                  <a:cubicBezTo>
                    <a:pt x="32875" y="2080947"/>
                    <a:pt x="48399" y="2050812"/>
                    <a:pt x="74881" y="2012458"/>
                  </a:cubicBezTo>
                  <a:cubicBezTo>
                    <a:pt x="235602" y="1771378"/>
                    <a:pt x="371665" y="1517513"/>
                    <a:pt x="487640" y="1252690"/>
                  </a:cubicBezTo>
                  <a:cubicBezTo>
                    <a:pt x="563434" y="1079185"/>
                    <a:pt x="630096" y="902941"/>
                    <a:pt x="686713" y="722131"/>
                  </a:cubicBezTo>
                  <a:cubicBezTo>
                    <a:pt x="739678" y="555019"/>
                    <a:pt x="788077" y="386080"/>
                    <a:pt x="823691" y="213489"/>
                  </a:cubicBezTo>
                  <a:cubicBezTo>
                    <a:pt x="836475" y="154132"/>
                    <a:pt x="852000" y="95688"/>
                    <a:pt x="861132" y="35418"/>
                  </a:cubicBezTo>
                  <a:cubicBezTo>
                    <a:pt x="863871" y="18068"/>
                    <a:pt x="863871" y="-6588"/>
                    <a:pt x="896745" y="1630"/>
                  </a:cubicBezTo>
                  <a:cubicBezTo>
                    <a:pt x="925054" y="8936"/>
                    <a:pt x="926880" y="21720"/>
                    <a:pt x="921401" y="48202"/>
                  </a:cubicBezTo>
                  <a:cubicBezTo>
                    <a:pt x="884874" y="215315"/>
                    <a:pt x="844694" y="382427"/>
                    <a:pt x="796295" y="546800"/>
                  </a:cubicBezTo>
                  <a:cubicBezTo>
                    <a:pt x="741504" y="732176"/>
                    <a:pt x="678495" y="915726"/>
                    <a:pt x="605440" y="1094710"/>
                  </a:cubicBezTo>
                  <a:cubicBezTo>
                    <a:pt x="499511" y="1354054"/>
                    <a:pt x="374405" y="1604265"/>
                    <a:pt x="226470" y="1841693"/>
                  </a:cubicBezTo>
                  <a:cubicBezTo>
                    <a:pt x="165286" y="1939403"/>
                    <a:pt x="105016" y="2037114"/>
                    <a:pt x="27395" y="2122040"/>
                  </a:cubicBezTo>
                  <a:cubicBezTo>
                    <a:pt x="20090" y="2128432"/>
                    <a:pt x="14611" y="2137564"/>
                    <a:pt x="0" y="2131172"/>
                  </a:cubicBezTo>
                  <a:close/>
                </a:path>
              </a:pathLst>
            </a:custGeom>
            <a:grpFill/>
            <a:ln w="9129" cap="flat">
              <a:noFill/>
              <a:prstDash val="solid"/>
              <a:miter/>
            </a:ln>
          </p:spPr>
          <p:txBody>
            <a:bodyPr rtlCol="0" anchor="ctr"/>
            <a:lstStyle/>
            <a:p>
              <a:endParaRPr lang="en-US"/>
            </a:p>
          </p:txBody>
        </p:sp>
        <p:sp>
          <p:nvSpPr>
            <p:cNvPr id="199" name="Freeform: Shape 198">
              <a:extLst>
                <a:ext uri="{FF2B5EF4-FFF2-40B4-BE49-F238E27FC236}">
                  <a16:creationId xmlns:a16="http://schemas.microsoft.com/office/drawing/2014/main" id="{D99F38F6-06C8-42C4-A5CF-694B96F5B83C}"/>
                </a:ext>
              </a:extLst>
            </p:cNvPr>
            <p:cNvSpPr/>
            <p:nvPr/>
          </p:nvSpPr>
          <p:spPr>
            <a:xfrm>
              <a:off x="3608076" y="4464548"/>
              <a:ext cx="489880" cy="314849"/>
            </a:xfrm>
            <a:custGeom>
              <a:avLst/>
              <a:gdLst>
                <a:gd name="connsiteX0" fmla="*/ 489880 w 489880"/>
                <a:gd name="connsiteY0" fmla="*/ 314135 h 314849"/>
                <a:gd name="connsiteX1" fmla="*/ 61598 w 489880"/>
                <a:gd name="connsiteY1" fmla="*/ 105016 h 314849"/>
                <a:gd name="connsiteX2" fmla="*/ 415 w 489880"/>
                <a:gd name="connsiteY2" fmla="*/ 24656 h 314849"/>
                <a:gd name="connsiteX3" fmla="*/ 6807 w 489880"/>
                <a:gd name="connsiteY3" fmla="*/ 0 h 314849"/>
                <a:gd name="connsiteX4" fmla="*/ 456093 w 489880"/>
                <a:gd name="connsiteY4" fmla="*/ 240167 h 314849"/>
                <a:gd name="connsiteX5" fmla="*/ 489880 w 489880"/>
                <a:gd name="connsiteY5" fmla="*/ 314135 h 3148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9880" h="314849">
                  <a:moveTo>
                    <a:pt x="489880" y="314135"/>
                  </a:moveTo>
                  <a:cubicBezTo>
                    <a:pt x="489880" y="327832"/>
                    <a:pt x="132826" y="140630"/>
                    <a:pt x="61598" y="105016"/>
                  </a:cubicBezTo>
                  <a:cubicBezTo>
                    <a:pt x="-7804" y="63923"/>
                    <a:pt x="4067" y="71228"/>
                    <a:pt x="415" y="24656"/>
                  </a:cubicBezTo>
                  <a:cubicBezTo>
                    <a:pt x="-498" y="15524"/>
                    <a:pt x="-498" y="0"/>
                    <a:pt x="6807" y="0"/>
                  </a:cubicBezTo>
                  <a:cubicBezTo>
                    <a:pt x="33289" y="12784"/>
                    <a:pt x="394910" y="200900"/>
                    <a:pt x="456093" y="240167"/>
                  </a:cubicBezTo>
                  <a:cubicBezTo>
                    <a:pt x="487141" y="253865"/>
                    <a:pt x="489880" y="271215"/>
                    <a:pt x="489880" y="314135"/>
                  </a:cubicBezTo>
                  <a:close/>
                </a:path>
              </a:pathLst>
            </a:custGeom>
            <a:grpFill/>
            <a:ln w="9129" cap="flat">
              <a:noFill/>
              <a:prstDash val="solid"/>
              <a:miter/>
            </a:ln>
          </p:spPr>
          <p:txBody>
            <a:bodyPr rtlCol="0" anchor="ctr"/>
            <a:lstStyle/>
            <a:p>
              <a:endParaRPr lang="en-US"/>
            </a:p>
          </p:txBody>
        </p:sp>
        <p:sp>
          <p:nvSpPr>
            <p:cNvPr id="200" name="Freeform: Shape 199">
              <a:extLst>
                <a:ext uri="{FF2B5EF4-FFF2-40B4-BE49-F238E27FC236}">
                  <a16:creationId xmlns:a16="http://schemas.microsoft.com/office/drawing/2014/main" id="{8C3D33B3-F308-4534-A75B-DFB72BE00C9F}"/>
                </a:ext>
              </a:extLst>
            </p:cNvPr>
            <p:cNvSpPr/>
            <p:nvPr/>
          </p:nvSpPr>
          <p:spPr>
            <a:xfrm>
              <a:off x="3659727" y="4719118"/>
              <a:ext cx="353271" cy="267770"/>
            </a:xfrm>
            <a:custGeom>
              <a:avLst/>
              <a:gdLst>
                <a:gd name="connsiteX0" fmla="*/ 346911 w 353271"/>
                <a:gd name="connsiteY0" fmla="*/ 267770 h 267770"/>
                <a:gd name="connsiteX1" fmla="*/ 38256 w 353271"/>
                <a:gd name="connsiteY1" fmla="*/ 96092 h 267770"/>
                <a:gd name="connsiteX2" fmla="*/ 13600 w 353271"/>
                <a:gd name="connsiteY2" fmla="*/ 69610 h 267770"/>
                <a:gd name="connsiteX3" fmla="*/ 8121 w 353271"/>
                <a:gd name="connsiteY3" fmla="*/ 1121 h 267770"/>
                <a:gd name="connsiteX4" fmla="*/ 310384 w 353271"/>
                <a:gd name="connsiteY4" fmla="*/ 184671 h 267770"/>
                <a:gd name="connsiteX5" fmla="*/ 346911 w 353271"/>
                <a:gd name="connsiteY5" fmla="*/ 267770 h 267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3271" h="267770">
                  <a:moveTo>
                    <a:pt x="346911" y="267770"/>
                  </a:moveTo>
                  <a:cubicBezTo>
                    <a:pt x="265638" y="230330"/>
                    <a:pt x="61999" y="114356"/>
                    <a:pt x="38256" y="96092"/>
                  </a:cubicBezTo>
                  <a:cubicBezTo>
                    <a:pt x="28211" y="88787"/>
                    <a:pt x="19079" y="80568"/>
                    <a:pt x="13600" y="69610"/>
                  </a:cubicBezTo>
                  <a:cubicBezTo>
                    <a:pt x="5381" y="51346"/>
                    <a:pt x="-9230" y="-8924"/>
                    <a:pt x="8121" y="1121"/>
                  </a:cubicBezTo>
                  <a:cubicBezTo>
                    <a:pt x="40082" y="19385"/>
                    <a:pt x="236416" y="143577"/>
                    <a:pt x="310384" y="184671"/>
                  </a:cubicBezTo>
                  <a:cubicBezTo>
                    <a:pt x="359696" y="206587"/>
                    <a:pt x="357870" y="240375"/>
                    <a:pt x="346911" y="267770"/>
                  </a:cubicBezTo>
                  <a:close/>
                </a:path>
              </a:pathLst>
            </a:custGeom>
            <a:grpFill/>
            <a:ln w="9129" cap="flat">
              <a:noFill/>
              <a:prstDash val="solid"/>
              <a:miter/>
            </a:ln>
          </p:spPr>
          <p:txBody>
            <a:bodyPr rtlCol="0" anchor="ctr"/>
            <a:lstStyle/>
            <a:p>
              <a:endParaRPr lang="en-US"/>
            </a:p>
          </p:txBody>
        </p:sp>
        <p:sp>
          <p:nvSpPr>
            <p:cNvPr id="201" name="Freeform: Shape 200">
              <a:extLst>
                <a:ext uri="{FF2B5EF4-FFF2-40B4-BE49-F238E27FC236}">
                  <a16:creationId xmlns:a16="http://schemas.microsoft.com/office/drawing/2014/main" id="{B10978B4-3DFB-484F-86AF-EE00E027FC92}"/>
                </a:ext>
              </a:extLst>
            </p:cNvPr>
            <p:cNvSpPr/>
            <p:nvPr/>
          </p:nvSpPr>
          <p:spPr>
            <a:xfrm>
              <a:off x="8083071" y="4443709"/>
              <a:ext cx="901931" cy="2000845"/>
            </a:xfrm>
            <a:custGeom>
              <a:avLst/>
              <a:gdLst>
                <a:gd name="connsiteX0" fmla="*/ 879408 w 901931"/>
                <a:gd name="connsiteY0" fmla="*/ 749 h 2000845"/>
                <a:gd name="connsiteX1" fmla="*/ 860231 w 901931"/>
                <a:gd name="connsiteY1" fmla="*/ 24492 h 2000845"/>
                <a:gd name="connsiteX2" fmla="*/ 737865 w 901931"/>
                <a:gd name="connsiteY2" fmla="*/ 500260 h 2000845"/>
                <a:gd name="connsiteX3" fmla="*/ 628283 w 901931"/>
                <a:gd name="connsiteY3" fmla="*/ 821700 h 2000845"/>
                <a:gd name="connsiteX4" fmla="*/ 628283 w 901931"/>
                <a:gd name="connsiteY4" fmla="*/ 821700 h 2000845"/>
                <a:gd name="connsiteX5" fmla="*/ 563447 w 901931"/>
                <a:gd name="connsiteY5" fmla="*/ 986073 h 2000845"/>
                <a:gd name="connsiteX6" fmla="*/ 235615 w 901931"/>
                <a:gd name="connsiteY6" fmla="*/ 1643564 h 2000845"/>
                <a:gd name="connsiteX7" fmla="*/ 235615 w 901931"/>
                <a:gd name="connsiteY7" fmla="*/ 1643564 h 2000845"/>
                <a:gd name="connsiteX8" fmla="*/ 15537 w 901931"/>
                <a:gd name="connsiteY8" fmla="*/ 1972310 h 2000845"/>
                <a:gd name="connsiteX9" fmla="*/ 7319 w 901931"/>
                <a:gd name="connsiteY9" fmla="*/ 2000619 h 2000845"/>
                <a:gd name="connsiteX10" fmla="*/ 51152 w 901931"/>
                <a:gd name="connsiteY10" fmla="*/ 1955873 h 2000845"/>
                <a:gd name="connsiteX11" fmla="*/ 285840 w 901931"/>
                <a:gd name="connsiteY11" fmla="*/ 1613429 h 2000845"/>
                <a:gd name="connsiteX12" fmla="*/ 647460 w 901931"/>
                <a:gd name="connsiteY12" fmla="*/ 870099 h 2000845"/>
                <a:gd name="connsiteX13" fmla="*/ 757955 w 901931"/>
                <a:gd name="connsiteY13" fmla="*/ 559617 h 2000845"/>
                <a:gd name="connsiteX14" fmla="*/ 757955 w 901931"/>
                <a:gd name="connsiteY14" fmla="*/ 559617 h 2000845"/>
                <a:gd name="connsiteX15" fmla="*/ 757955 w 901931"/>
                <a:gd name="connsiteY15" fmla="*/ 559617 h 2000845"/>
                <a:gd name="connsiteX16" fmla="*/ 757955 w 901931"/>
                <a:gd name="connsiteY16" fmla="*/ 559617 h 2000845"/>
                <a:gd name="connsiteX17" fmla="*/ 866623 w 901931"/>
                <a:gd name="connsiteY17" fmla="*/ 189778 h 2000845"/>
                <a:gd name="connsiteX18" fmla="*/ 901324 w 901931"/>
                <a:gd name="connsiteY18" fmla="*/ 40016 h 2000845"/>
                <a:gd name="connsiteX19" fmla="*/ 879408 w 901931"/>
                <a:gd name="connsiteY19" fmla="*/ 749 h 200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01931" h="2000845">
                  <a:moveTo>
                    <a:pt x="879408" y="749"/>
                  </a:moveTo>
                  <a:cubicBezTo>
                    <a:pt x="861145" y="-3817"/>
                    <a:pt x="862970" y="13534"/>
                    <a:pt x="860231" y="24492"/>
                  </a:cubicBezTo>
                  <a:cubicBezTo>
                    <a:pt x="829183" y="186125"/>
                    <a:pt x="779871" y="342279"/>
                    <a:pt x="737865" y="500260"/>
                  </a:cubicBezTo>
                  <a:cubicBezTo>
                    <a:pt x="736951" y="502086"/>
                    <a:pt x="663897" y="716684"/>
                    <a:pt x="628283" y="821700"/>
                  </a:cubicBezTo>
                  <a:lnTo>
                    <a:pt x="628283" y="821700"/>
                  </a:lnTo>
                  <a:cubicBezTo>
                    <a:pt x="606366" y="876491"/>
                    <a:pt x="585363" y="931282"/>
                    <a:pt x="563447" y="986073"/>
                  </a:cubicBezTo>
                  <a:cubicBezTo>
                    <a:pt x="469389" y="1212542"/>
                    <a:pt x="363460" y="1433532"/>
                    <a:pt x="235615" y="1643564"/>
                  </a:cubicBezTo>
                  <a:cubicBezTo>
                    <a:pt x="235615" y="1643564"/>
                    <a:pt x="235615" y="1643564"/>
                    <a:pt x="235615" y="1643564"/>
                  </a:cubicBezTo>
                  <a:cubicBezTo>
                    <a:pt x="217351" y="1685571"/>
                    <a:pt x="53891" y="1916606"/>
                    <a:pt x="15537" y="1972310"/>
                  </a:cubicBezTo>
                  <a:cubicBezTo>
                    <a:pt x="10058" y="1980529"/>
                    <a:pt x="-10945" y="2003358"/>
                    <a:pt x="7319" y="2000619"/>
                  </a:cubicBezTo>
                  <a:cubicBezTo>
                    <a:pt x="21930" y="1998792"/>
                    <a:pt x="42933" y="1965004"/>
                    <a:pt x="51152" y="1955873"/>
                  </a:cubicBezTo>
                  <a:cubicBezTo>
                    <a:pt x="91331" y="1913866"/>
                    <a:pt x="280360" y="1622561"/>
                    <a:pt x="285840" y="1613429"/>
                  </a:cubicBezTo>
                  <a:cubicBezTo>
                    <a:pt x="428296" y="1376002"/>
                    <a:pt x="547923" y="1127616"/>
                    <a:pt x="647460" y="870099"/>
                  </a:cubicBezTo>
                  <a:cubicBezTo>
                    <a:pt x="687640" y="767822"/>
                    <a:pt x="726907" y="665546"/>
                    <a:pt x="757955" y="559617"/>
                  </a:cubicBezTo>
                  <a:lnTo>
                    <a:pt x="757955" y="559617"/>
                  </a:lnTo>
                  <a:lnTo>
                    <a:pt x="757955" y="559617"/>
                  </a:lnTo>
                  <a:lnTo>
                    <a:pt x="757955" y="559617"/>
                  </a:lnTo>
                  <a:cubicBezTo>
                    <a:pt x="766173" y="518524"/>
                    <a:pt x="849273" y="275617"/>
                    <a:pt x="866623" y="189778"/>
                  </a:cubicBezTo>
                  <a:cubicBezTo>
                    <a:pt x="876668" y="139553"/>
                    <a:pt x="890366" y="89328"/>
                    <a:pt x="901324" y="40016"/>
                  </a:cubicBezTo>
                  <a:cubicBezTo>
                    <a:pt x="904064" y="21752"/>
                    <a:pt x="897672" y="5315"/>
                    <a:pt x="879408" y="749"/>
                  </a:cubicBezTo>
                  <a:close/>
                </a:path>
              </a:pathLst>
            </a:custGeom>
            <a:grpFill/>
            <a:ln w="9129" cap="flat">
              <a:noFill/>
              <a:prstDash val="solid"/>
              <a:miter/>
            </a:ln>
          </p:spPr>
          <p:txBody>
            <a:bodyPr rtlCol="0" anchor="ctr"/>
            <a:lstStyle/>
            <a:p>
              <a:endParaRPr lang="en-US"/>
            </a:p>
          </p:txBody>
        </p:sp>
        <p:sp>
          <p:nvSpPr>
            <p:cNvPr id="202" name="Freeform: Shape 201">
              <a:extLst>
                <a:ext uri="{FF2B5EF4-FFF2-40B4-BE49-F238E27FC236}">
                  <a16:creationId xmlns:a16="http://schemas.microsoft.com/office/drawing/2014/main" id="{4796B460-FADF-47F8-BFBA-23AD9B308FEF}"/>
                </a:ext>
              </a:extLst>
            </p:cNvPr>
            <p:cNvSpPr/>
            <p:nvPr/>
          </p:nvSpPr>
          <p:spPr>
            <a:xfrm>
              <a:off x="7506579" y="4199983"/>
              <a:ext cx="906593" cy="2465032"/>
            </a:xfrm>
            <a:custGeom>
              <a:avLst/>
              <a:gdLst>
                <a:gd name="connsiteX0" fmla="*/ 876030 w 906593"/>
                <a:gd name="connsiteY0" fmla="*/ 655 h 2465032"/>
                <a:gd name="connsiteX1" fmla="*/ 844981 w 906593"/>
                <a:gd name="connsiteY1" fmla="*/ 44488 h 2465032"/>
                <a:gd name="connsiteX2" fmla="*/ 798409 w 906593"/>
                <a:gd name="connsiteY2" fmla="*/ 336706 h 2465032"/>
                <a:gd name="connsiteX3" fmla="*/ 697046 w 906593"/>
                <a:gd name="connsiteY3" fmla="*/ 803343 h 2465032"/>
                <a:gd name="connsiteX4" fmla="*/ 577419 w 906593"/>
                <a:gd name="connsiteY4" fmla="*/ 1226146 h 2465032"/>
                <a:gd name="connsiteX5" fmla="*/ 381998 w 906593"/>
                <a:gd name="connsiteY5" fmla="*/ 1746660 h 2465032"/>
                <a:gd name="connsiteX6" fmla="*/ 70603 w 906593"/>
                <a:gd name="connsiteY6" fmla="*/ 2344795 h 2465032"/>
                <a:gd name="connsiteX7" fmla="*/ 24030 w 906593"/>
                <a:gd name="connsiteY7" fmla="*/ 2416023 h 2465032"/>
                <a:gd name="connsiteX8" fmla="*/ 4854 w 906593"/>
                <a:gd name="connsiteY8" fmla="*/ 2464421 h 2465032"/>
                <a:gd name="connsiteX9" fmla="*/ 89779 w 906593"/>
                <a:gd name="connsiteY9" fmla="*/ 2374017 h 2465032"/>
                <a:gd name="connsiteX10" fmla="*/ 157355 w 906593"/>
                <a:gd name="connsiteY10" fmla="*/ 2267174 h 2465032"/>
                <a:gd name="connsiteX11" fmla="*/ 543631 w 906593"/>
                <a:gd name="connsiteY11" fmla="*/ 1469052 h 2465032"/>
                <a:gd name="connsiteX12" fmla="*/ 720789 w 906593"/>
                <a:gd name="connsiteY12" fmla="*/ 923882 h 2465032"/>
                <a:gd name="connsiteX13" fmla="*/ 836763 w 906593"/>
                <a:gd name="connsiteY13" fmla="*/ 442635 h 2465032"/>
                <a:gd name="connsiteX14" fmla="*/ 904338 w 906593"/>
                <a:gd name="connsiteY14" fmla="*/ 57273 h 2465032"/>
                <a:gd name="connsiteX15" fmla="*/ 876030 w 906593"/>
                <a:gd name="connsiteY15" fmla="*/ 655 h 2465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06593" h="2465032">
                  <a:moveTo>
                    <a:pt x="876030" y="655"/>
                  </a:moveTo>
                  <a:cubicBezTo>
                    <a:pt x="842242" y="-4824"/>
                    <a:pt x="848634" y="25311"/>
                    <a:pt x="844981" y="44488"/>
                  </a:cubicBezTo>
                  <a:cubicBezTo>
                    <a:pt x="829457" y="142198"/>
                    <a:pt x="816673" y="239909"/>
                    <a:pt x="798409" y="336706"/>
                  </a:cubicBezTo>
                  <a:cubicBezTo>
                    <a:pt x="769187" y="492861"/>
                    <a:pt x="735400" y="649015"/>
                    <a:pt x="697046" y="803343"/>
                  </a:cubicBezTo>
                  <a:cubicBezTo>
                    <a:pt x="661432" y="945799"/>
                    <a:pt x="622165" y="1087342"/>
                    <a:pt x="577419" y="1226146"/>
                  </a:cubicBezTo>
                  <a:cubicBezTo>
                    <a:pt x="520802" y="1402390"/>
                    <a:pt x="456879" y="1576808"/>
                    <a:pt x="381998" y="1746660"/>
                  </a:cubicBezTo>
                  <a:cubicBezTo>
                    <a:pt x="291593" y="1953039"/>
                    <a:pt x="192969" y="2154853"/>
                    <a:pt x="70603" y="2344795"/>
                  </a:cubicBezTo>
                  <a:cubicBezTo>
                    <a:pt x="55079" y="2368537"/>
                    <a:pt x="38641" y="2392280"/>
                    <a:pt x="24030" y="2416023"/>
                  </a:cubicBezTo>
                  <a:cubicBezTo>
                    <a:pt x="18551" y="2425155"/>
                    <a:pt x="-11584" y="2470814"/>
                    <a:pt x="4854" y="2464421"/>
                  </a:cubicBezTo>
                  <a:cubicBezTo>
                    <a:pt x="27683" y="2454377"/>
                    <a:pt x="76082" y="2394106"/>
                    <a:pt x="89779" y="2374017"/>
                  </a:cubicBezTo>
                  <a:cubicBezTo>
                    <a:pt x="112609" y="2338402"/>
                    <a:pt x="135439" y="2302788"/>
                    <a:pt x="157355" y="2267174"/>
                  </a:cubicBezTo>
                  <a:cubicBezTo>
                    <a:pt x="312596" y="2014222"/>
                    <a:pt x="436789" y="1745747"/>
                    <a:pt x="543631" y="1469052"/>
                  </a:cubicBezTo>
                  <a:cubicBezTo>
                    <a:pt x="613033" y="1290069"/>
                    <a:pt x="666911" y="1107432"/>
                    <a:pt x="720789" y="923882"/>
                  </a:cubicBezTo>
                  <a:cubicBezTo>
                    <a:pt x="767361" y="765902"/>
                    <a:pt x="803888" y="604269"/>
                    <a:pt x="836763" y="442635"/>
                  </a:cubicBezTo>
                  <a:cubicBezTo>
                    <a:pt x="862332" y="314790"/>
                    <a:pt x="881509" y="186031"/>
                    <a:pt x="904338" y="57273"/>
                  </a:cubicBezTo>
                  <a:cubicBezTo>
                    <a:pt x="909817" y="28964"/>
                    <a:pt x="907078" y="6134"/>
                    <a:pt x="876030" y="655"/>
                  </a:cubicBezTo>
                  <a:close/>
                </a:path>
              </a:pathLst>
            </a:custGeom>
            <a:grpFill/>
            <a:ln w="9129" cap="flat">
              <a:noFill/>
              <a:prstDash val="solid"/>
              <a:miter/>
            </a:ln>
          </p:spPr>
          <p:txBody>
            <a:bodyPr rtlCol="0" anchor="ctr"/>
            <a:lstStyle/>
            <a:p>
              <a:endParaRPr lang="en-US"/>
            </a:p>
          </p:txBody>
        </p:sp>
        <p:sp>
          <p:nvSpPr>
            <p:cNvPr id="203" name="Freeform: Shape 202">
              <a:extLst>
                <a:ext uri="{FF2B5EF4-FFF2-40B4-BE49-F238E27FC236}">
                  <a16:creationId xmlns:a16="http://schemas.microsoft.com/office/drawing/2014/main" id="{22A292BF-E767-4BB2-86B6-15B2E9EA675E}"/>
                </a:ext>
              </a:extLst>
            </p:cNvPr>
            <p:cNvSpPr/>
            <p:nvPr/>
          </p:nvSpPr>
          <p:spPr>
            <a:xfrm>
              <a:off x="8839200" y="4885525"/>
              <a:ext cx="36527" cy="118713"/>
            </a:xfrm>
            <a:custGeom>
              <a:avLst/>
              <a:gdLst>
                <a:gd name="connsiteX0" fmla="*/ 0 w 36527"/>
                <a:gd name="connsiteY0" fmla="*/ 118714 h 118713"/>
                <a:gd name="connsiteX1" fmla="*/ 36527 w 36527"/>
                <a:gd name="connsiteY1" fmla="*/ 0 h 118713"/>
                <a:gd name="connsiteX2" fmla="*/ 0 w 36527"/>
                <a:gd name="connsiteY2" fmla="*/ 118714 h 118713"/>
              </a:gdLst>
              <a:ahLst/>
              <a:cxnLst>
                <a:cxn ang="0">
                  <a:pos x="connsiteX0" y="connsiteY0"/>
                </a:cxn>
                <a:cxn ang="0">
                  <a:pos x="connsiteX1" y="connsiteY1"/>
                </a:cxn>
                <a:cxn ang="0">
                  <a:pos x="connsiteX2" y="connsiteY2"/>
                </a:cxn>
              </a:cxnLst>
              <a:rect l="l" t="t" r="r" b="b"/>
              <a:pathLst>
                <a:path w="36527" h="118713">
                  <a:moveTo>
                    <a:pt x="0" y="118714"/>
                  </a:moveTo>
                  <a:cubicBezTo>
                    <a:pt x="0" y="75794"/>
                    <a:pt x="10958" y="35614"/>
                    <a:pt x="36527" y="0"/>
                  </a:cubicBezTo>
                  <a:cubicBezTo>
                    <a:pt x="24655" y="39267"/>
                    <a:pt x="12784" y="78533"/>
                    <a:pt x="0" y="118714"/>
                  </a:cubicBezTo>
                  <a:close/>
                </a:path>
              </a:pathLst>
            </a:custGeom>
            <a:grpFill/>
            <a:ln w="9129" cap="flat">
              <a:noFill/>
              <a:prstDash val="solid"/>
              <a:miter/>
            </a:ln>
          </p:spPr>
          <p:txBody>
            <a:bodyPr rtlCol="0" anchor="ctr"/>
            <a:lstStyle/>
            <a:p>
              <a:endParaRPr lang="en-US"/>
            </a:p>
          </p:txBody>
        </p:sp>
        <p:sp>
          <p:nvSpPr>
            <p:cNvPr id="204" name="Freeform: Shape 203">
              <a:extLst>
                <a:ext uri="{FF2B5EF4-FFF2-40B4-BE49-F238E27FC236}">
                  <a16:creationId xmlns:a16="http://schemas.microsoft.com/office/drawing/2014/main" id="{C4D1D29F-B788-4A88-95D2-9B239AD3F7ED}"/>
                </a:ext>
              </a:extLst>
            </p:cNvPr>
            <p:cNvSpPr/>
            <p:nvPr/>
          </p:nvSpPr>
          <p:spPr>
            <a:xfrm>
              <a:off x="8264808" y="4487965"/>
              <a:ext cx="863261" cy="1869785"/>
            </a:xfrm>
            <a:custGeom>
              <a:avLst/>
              <a:gdLst>
                <a:gd name="connsiteX0" fmla="*/ 0 w 863261"/>
                <a:gd name="connsiteY0" fmla="*/ 1869611 h 1869785"/>
                <a:gd name="connsiteX1" fmla="*/ 66662 w 863261"/>
                <a:gd name="connsiteY1" fmla="*/ 1766421 h 1869785"/>
                <a:gd name="connsiteX2" fmla="*/ 441067 w 863261"/>
                <a:gd name="connsiteY2" fmla="*/ 1105277 h 1869785"/>
                <a:gd name="connsiteX3" fmla="*/ 631922 w 863261"/>
                <a:gd name="connsiteY3" fmla="*/ 638641 h 1869785"/>
                <a:gd name="connsiteX4" fmla="*/ 772552 w 863261"/>
                <a:gd name="connsiteY4" fmla="*/ 188442 h 1869785"/>
                <a:gd name="connsiteX5" fmla="*/ 813645 w 863261"/>
                <a:gd name="connsiteY5" fmla="*/ 30461 h 1869785"/>
                <a:gd name="connsiteX6" fmla="*/ 843781 w 863261"/>
                <a:gd name="connsiteY6" fmla="*/ 2153 h 1869785"/>
                <a:gd name="connsiteX7" fmla="*/ 860218 w 863261"/>
                <a:gd name="connsiteY7" fmla="*/ 45072 h 1869785"/>
                <a:gd name="connsiteX8" fmla="*/ 729633 w 863261"/>
                <a:gd name="connsiteY8" fmla="*/ 487053 h 1869785"/>
                <a:gd name="connsiteX9" fmla="*/ 544257 w 863261"/>
                <a:gd name="connsiteY9" fmla="*/ 969213 h 1869785"/>
                <a:gd name="connsiteX10" fmla="*/ 197247 w 863261"/>
                <a:gd name="connsiteY10" fmla="*/ 1620312 h 1869785"/>
                <a:gd name="connsiteX11" fmla="*/ 0 w 863261"/>
                <a:gd name="connsiteY11" fmla="*/ 1869611 h 1869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63261" h="1869785">
                  <a:moveTo>
                    <a:pt x="0" y="1869611"/>
                  </a:moveTo>
                  <a:cubicBezTo>
                    <a:pt x="34701" y="1820299"/>
                    <a:pt x="43833" y="1800209"/>
                    <a:pt x="66662" y="1766421"/>
                  </a:cubicBezTo>
                  <a:cubicBezTo>
                    <a:pt x="209119" y="1558215"/>
                    <a:pt x="332399" y="1338139"/>
                    <a:pt x="441067" y="1105277"/>
                  </a:cubicBezTo>
                  <a:cubicBezTo>
                    <a:pt x="511382" y="953689"/>
                    <a:pt x="575305" y="798448"/>
                    <a:pt x="631922" y="638641"/>
                  </a:cubicBezTo>
                  <a:cubicBezTo>
                    <a:pt x="683974" y="490705"/>
                    <a:pt x="733285" y="341857"/>
                    <a:pt x="772552" y="188442"/>
                  </a:cubicBezTo>
                  <a:cubicBezTo>
                    <a:pt x="786250" y="135477"/>
                    <a:pt x="802688" y="84339"/>
                    <a:pt x="813645" y="30461"/>
                  </a:cubicBezTo>
                  <a:cubicBezTo>
                    <a:pt x="816385" y="14937"/>
                    <a:pt x="818211" y="-6979"/>
                    <a:pt x="843781" y="2153"/>
                  </a:cubicBezTo>
                  <a:cubicBezTo>
                    <a:pt x="865697" y="10371"/>
                    <a:pt x="865697" y="22243"/>
                    <a:pt x="860218" y="45072"/>
                  </a:cubicBezTo>
                  <a:cubicBezTo>
                    <a:pt x="820951" y="193921"/>
                    <a:pt x="778032" y="341857"/>
                    <a:pt x="729633" y="487053"/>
                  </a:cubicBezTo>
                  <a:cubicBezTo>
                    <a:pt x="674842" y="651425"/>
                    <a:pt x="612745" y="812146"/>
                    <a:pt x="544257" y="969213"/>
                  </a:cubicBezTo>
                  <a:cubicBezTo>
                    <a:pt x="443806" y="1196595"/>
                    <a:pt x="329659" y="1414846"/>
                    <a:pt x="197247" y="1620312"/>
                  </a:cubicBezTo>
                  <a:cubicBezTo>
                    <a:pt x="141543" y="1705238"/>
                    <a:pt x="10958" y="1876003"/>
                    <a:pt x="0" y="1869611"/>
                  </a:cubicBezTo>
                  <a:close/>
                </a:path>
              </a:pathLst>
            </a:custGeom>
            <a:grpFill/>
            <a:ln w="9129" cap="flat">
              <a:noFill/>
              <a:prstDash val="solid"/>
              <a:miter/>
            </a:ln>
          </p:spPr>
          <p:txBody>
            <a:bodyPr rtlCol="0" anchor="ctr"/>
            <a:lstStyle/>
            <a:p>
              <a:endParaRPr lang="en-US"/>
            </a:p>
          </p:txBody>
        </p:sp>
        <p:sp>
          <p:nvSpPr>
            <p:cNvPr id="205" name="Freeform: Shape 204">
              <a:extLst>
                <a:ext uri="{FF2B5EF4-FFF2-40B4-BE49-F238E27FC236}">
                  <a16:creationId xmlns:a16="http://schemas.microsoft.com/office/drawing/2014/main" id="{4BCDD651-83BE-4E14-B454-D5E101C0CEE2}"/>
                </a:ext>
              </a:extLst>
            </p:cNvPr>
            <p:cNvSpPr/>
            <p:nvPr/>
          </p:nvSpPr>
          <p:spPr>
            <a:xfrm>
              <a:off x="9338976" y="2890898"/>
              <a:ext cx="422429" cy="462307"/>
            </a:xfrm>
            <a:custGeom>
              <a:avLst/>
              <a:gdLst>
                <a:gd name="connsiteX0" fmla="*/ 414319 w 422429"/>
                <a:gd name="connsiteY0" fmla="*/ 462307 h 462307"/>
                <a:gd name="connsiteX1" fmla="*/ 41740 w 422429"/>
                <a:gd name="connsiteY1" fmla="*/ 117124 h 462307"/>
                <a:gd name="connsiteX2" fmla="*/ 4300 w 422429"/>
                <a:gd name="connsiteY2" fmla="*/ 21240 h 462307"/>
                <a:gd name="connsiteX3" fmla="*/ 18911 w 422429"/>
                <a:gd name="connsiteY3" fmla="*/ 237 h 462307"/>
                <a:gd name="connsiteX4" fmla="*/ 42653 w 422429"/>
                <a:gd name="connsiteY4" fmla="*/ 13935 h 462307"/>
                <a:gd name="connsiteX5" fmla="*/ 403360 w 422429"/>
                <a:gd name="connsiteY5" fmla="*/ 381947 h 462307"/>
                <a:gd name="connsiteX6" fmla="*/ 414319 w 422429"/>
                <a:gd name="connsiteY6" fmla="*/ 462307 h 462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2429" h="462307">
                  <a:moveTo>
                    <a:pt x="414319" y="462307"/>
                  </a:moveTo>
                  <a:cubicBezTo>
                    <a:pt x="341264" y="419388"/>
                    <a:pt x="80094" y="142693"/>
                    <a:pt x="41740" y="117124"/>
                  </a:cubicBezTo>
                  <a:cubicBezTo>
                    <a:pt x="5213" y="93381"/>
                    <a:pt x="-7572" y="59594"/>
                    <a:pt x="4300" y="21240"/>
                  </a:cubicBezTo>
                  <a:cubicBezTo>
                    <a:pt x="7040" y="13021"/>
                    <a:pt x="7953" y="2976"/>
                    <a:pt x="18911" y="237"/>
                  </a:cubicBezTo>
                  <a:cubicBezTo>
                    <a:pt x="29869" y="-1590"/>
                    <a:pt x="36261" y="7542"/>
                    <a:pt x="42653" y="13935"/>
                  </a:cubicBezTo>
                  <a:cubicBezTo>
                    <a:pt x="112056" y="90642"/>
                    <a:pt x="366833" y="324417"/>
                    <a:pt x="403360" y="381947"/>
                  </a:cubicBezTo>
                  <a:cubicBezTo>
                    <a:pt x="424364" y="414822"/>
                    <a:pt x="428017" y="423040"/>
                    <a:pt x="414319" y="462307"/>
                  </a:cubicBezTo>
                  <a:close/>
                </a:path>
              </a:pathLst>
            </a:custGeom>
            <a:grpFill/>
            <a:ln w="9129" cap="flat">
              <a:noFill/>
              <a:prstDash val="solid"/>
              <a:miter/>
            </a:ln>
          </p:spPr>
          <p:txBody>
            <a:bodyPr rtlCol="0" anchor="ctr"/>
            <a:lstStyle/>
            <a:p>
              <a:endParaRPr lang="en-US"/>
            </a:p>
          </p:txBody>
        </p:sp>
        <p:sp>
          <p:nvSpPr>
            <p:cNvPr id="206" name="Freeform: Shape 205">
              <a:extLst>
                <a:ext uri="{FF2B5EF4-FFF2-40B4-BE49-F238E27FC236}">
                  <a16:creationId xmlns:a16="http://schemas.microsoft.com/office/drawing/2014/main" id="{2E0A9E21-69F6-4970-A450-2AE55E762523}"/>
                </a:ext>
              </a:extLst>
            </p:cNvPr>
            <p:cNvSpPr/>
            <p:nvPr/>
          </p:nvSpPr>
          <p:spPr>
            <a:xfrm>
              <a:off x="9306638" y="3179953"/>
              <a:ext cx="291501" cy="337625"/>
            </a:xfrm>
            <a:custGeom>
              <a:avLst/>
              <a:gdLst>
                <a:gd name="connsiteX0" fmla="*/ 285024 w 291501"/>
                <a:gd name="connsiteY0" fmla="*/ 337626 h 337625"/>
                <a:gd name="connsiteX1" fmla="*/ 19288 w 291501"/>
                <a:gd name="connsiteY1" fmla="*/ 80108 h 337625"/>
                <a:gd name="connsiteX2" fmla="*/ 1937 w 291501"/>
                <a:gd name="connsiteY2" fmla="*/ 49060 h 337625"/>
                <a:gd name="connsiteX3" fmla="*/ 15635 w 291501"/>
                <a:gd name="connsiteY3" fmla="*/ 661 h 337625"/>
                <a:gd name="connsiteX4" fmla="*/ 61294 w 291501"/>
                <a:gd name="connsiteY4" fmla="*/ 29883 h 337625"/>
                <a:gd name="connsiteX5" fmla="*/ 243930 w 291501"/>
                <a:gd name="connsiteY5" fmla="*/ 222565 h 337625"/>
                <a:gd name="connsiteX6" fmla="*/ 285024 w 291501"/>
                <a:gd name="connsiteY6" fmla="*/ 337626 h 33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1501" h="337625">
                  <a:moveTo>
                    <a:pt x="285024" y="337626"/>
                  </a:moveTo>
                  <a:cubicBezTo>
                    <a:pt x="212883" y="277356"/>
                    <a:pt x="38464" y="104764"/>
                    <a:pt x="19288" y="80108"/>
                  </a:cubicBezTo>
                  <a:cubicBezTo>
                    <a:pt x="11069" y="70063"/>
                    <a:pt x="3764" y="60018"/>
                    <a:pt x="1937" y="49060"/>
                  </a:cubicBezTo>
                  <a:cubicBezTo>
                    <a:pt x="-802" y="30796"/>
                    <a:pt x="-3542" y="6140"/>
                    <a:pt x="15635" y="661"/>
                  </a:cubicBezTo>
                  <a:cubicBezTo>
                    <a:pt x="32072" y="-3905"/>
                    <a:pt x="47596" y="16185"/>
                    <a:pt x="61294" y="29883"/>
                  </a:cubicBezTo>
                  <a:cubicBezTo>
                    <a:pt x="121564" y="94719"/>
                    <a:pt x="180921" y="159555"/>
                    <a:pt x="243930" y="222565"/>
                  </a:cubicBezTo>
                  <a:cubicBezTo>
                    <a:pt x="288677" y="267311"/>
                    <a:pt x="300548" y="290140"/>
                    <a:pt x="285024" y="337626"/>
                  </a:cubicBezTo>
                  <a:close/>
                </a:path>
              </a:pathLst>
            </a:custGeom>
            <a:grpFill/>
            <a:ln w="9129" cap="flat">
              <a:noFill/>
              <a:prstDash val="solid"/>
              <a:miter/>
            </a:ln>
          </p:spPr>
          <p:txBody>
            <a:bodyPr rtlCol="0" anchor="ctr"/>
            <a:lstStyle/>
            <a:p>
              <a:endParaRPr lang="en-US"/>
            </a:p>
          </p:txBody>
        </p:sp>
        <p:sp>
          <p:nvSpPr>
            <p:cNvPr id="207" name="Freeform: Shape 206">
              <a:extLst>
                <a:ext uri="{FF2B5EF4-FFF2-40B4-BE49-F238E27FC236}">
                  <a16:creationId xmlns:a16="http://schemas.microsoft.com/office/drawing/2014/main" id="{EFA56D96-F39A-4052-9B31-2783E80F6BCC}"/>
                </a:ext>
              </a:extLst>
            </p:cNvPr>
            <p:cNvSpPr/>
            <p:nvPr/>
          </p:nvSpPr>
          <p:spPr>
            <a:xfrm>
              <a:off x="9311961" y="3481539"/>
              <a:ext cx="171032" cy="219589"/>
            </a:xfrm>
            <a:custGeom>
              <a:avLst/>
              <a:gdLst>
                <a:gd name="connsiteX0" fmla="*/ 171032 w 171032"/>
                <a:gd name="connsiteY0" fmla="*/ 219589 h 219589"/>
                <a:gd name="connsiteX1" fmla="*/ 21270 w 171032"/>
                <a:gd name="connsiteY1" fmla="*/ 77133 h 219589"/>
                <a:gd name="connsiteX2" fmla="*/ 8485 w 171032"/>
                <a:gd name="connsiteY2" fmla="*/ 54303 h 219589"/>
                <a:gd name="connsiteX3" fmla="*/ 2094 w 171032"/>
                <a:gd name="connsiteY3" fmla="*/ 4078 h 219589"/>
                <a:gd name="connsiteX4" fmla="*/ 24010 w 171032"/>
                <a:gd name="connsiteY4" fmla="*/ 15036 h 219589"/>
                <a:gd name="connsiteX5" fmla="*/ 130852 w 171032"/>
                <a:gd name="connsiteY5" fmla="*/ 127358 h 219589"/>
                <a:gd name="connsiteX6" fmla="*/ 171032 w 171032"/>
                <a:gd name="connsiteY6" fmla="*/ 219589 h 219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032" h="219589">
                  <a:moveTo>
                    <a:pt x="171032" y="219589"/>
                  </a:moveTo>
                  <a:cubicBezTo>
                    <a:pt x="132679" y="189454"/>
                    <a:pt x="33141" y="92657"/>
                    <a:pt x="21270" y="77133"/>
                  </a:cubicBezTo>
                  <a:cubicBezTo>
                    <a:pt x="15791" y="70740"/>
                    <a:pt x="11225" y="64348"/>
                    <a:pt x="8485" y="54303"/>
                  </a:cubicBezTo>
                  <a:cubicBezTo>
                    <a:pt x="3007" y="37866"/>
                    <a:pt x="-3386" y="16863"/>
                    <a:pt x="2094" y="4078"/>
                  </a:cubicBezTo>
                  <a:cubicBezTo>
                    <a:pt x="6660" y="-6880"/>
                    <a:pt x="16704" y="6818"/>
                    <a:pt x="24010" y="15036"/>
                  </a:cubicBezTo>
                  <a:cubicBezTo>
                    <a:pt x="59624" y="53390"/>
                    <a:pt x="94325" y="92657"/>
                    <a:pt x="130852" y="127358"/>
                  </a:cubicBezTo>
                  <a:cubicBezTo>
                    <a:pt x="156421" y="152927"/>
                    <a:pt x="165553" y="169364"/>
                    <a:pt x="171032" y="219589"/>
                  </a:cubicBezTo>
                  <a:close/>
                </a:path>
              </a:pathLst>
            </a:custGeom>
            <a:grpFill/>
            <a:ln w="9129" cap="flat">
              <a:noFill/>
              <a:prstDash val="solid"/>
              <a:miter/>
            </a:ln>
          </p:spPr>
          <p:txBody>
            <a:bodyPr rtlCol="0" anchor="ctr"/>
            <a:lstStyle/>
            <a:p>
              <a:endParaRPr lang="en-US"/>
            </a:p>
          </p:txBody>
        </p:sp>
        <p:sp>
          <p:nvSpPr>
            <p:cNvPr id="208" name="Freeform: Shape 207">
              <a:extLst>
                <a:ext uri="{FF2B5EF4-FFF2-40B4-BE49-F238E27FC236}">
                  <a16:creationId xmlns:a16="http://schemas.microsoft.com/office/drawing/2014/main" id="{8CFEDED1-B2D8-402A-B0CB-15DEAD86412D}"/>
                </a:ext>
              </a:extLst>
            </p:cNvPr>
            <p:cNvSpPr/>
            <p:nvPr/>
          </p:nvSpPr>
          <p:spPr>
            <a:xfrm>
              <a:off x="5429376" y="3629900"/>
              <a:ext cx="316318" cy="3223533"/>
            </a:xfrm>
            <a:custGeom>
              <a:avLst/>
              <a:gdLst>
                <a:gd name="connsiteX0" fmla="*/ 0 w 316318"/>
                <a:gd name="connsiteY0" fmla="*/ 0 h 3223533"/>
                <a:gd name="connsiteX1" fmla="*/ 108669 w 316318"/>
                <a:gd name="connsiteY1" fmla="*/ 154328 h 3223533"/>
                <a:gd name="connsiteX2" fmla="*/ 315048 w 316318"/>
                <a:gd name="connsiteY2" fmla="*/ 3187007 h 3223533"/>
                <a:gd name="connsiteX3" fmla="*/ 299524 w 316318"/>
                <a:gd name="connsiteY3" fmla="*/ 3223534 h 3223533"/>
                <a:gd name="connsiteX4" fmla="*/ 284913 w 316318"/>
                <a:gd name="connsiteY4" fmla="*/ 3189746 h 3223533"/>
                <a:gd name="connsiteX5" fmla="*/ 18264 w 316318"/>
                <a:gd name="connsiteY5" fmla="*/ 57530 h 3223533"/>
                <a:gd name="connsiteX6" fmla="*/ 0 w 316318"/>
                <a:gd name="connsiteY6" fmla="*/ 0 h 3223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6318" h="3223533">
                  <a:moveTo>
                    <a:pt x="0" y="0"/>
                  </a:moveTo>
                  <a:cubicBezTo>
                    <a:pt x="80360" y="23743"/>
                    <a:pt x="105929" y="73055"/>
                    <a:pt x="108669" y="154328"/>
                  </a:cubicBezTo>
                  <a:cubicBezTo>
                    <a:pt x="123280" y="662057"/>
                    <a:pt x="318701" y="3105733"/>
                    <a:pt x="315048" y="3187007"/>
                  </a:cubicBezTo>
                  <a:cubicBezTo>
                    <a:pt x="314135" y="3200705"/>
                    <a:pt x="324180" y="3223534"/>
                    <a:pt x="299524" y="3223534"/>
                  </a:cubicBezTo>
                  <a:cubicBezTo>
                    <a:pt x="280347" y="3223534"/>
                    <a:pt x="286739" y="3202531"/>
                    <a:pt x="284913" y="3189746"/>
                  </a:cubicBezTo>
                  <a:cubicBezTo>
                    <a:pt x="250212" y="2986107"/>
                    <a:pt x="26482" y="174418"/>
                    <a:pt x="18264" y="57530"/>
                  </a:cubicBezTo>
                  <a:cubicBezTo>
                    <a:pt x="17350" y="38354"/>
                    <a:pt x="7305" y="21916"/>
                    <a:pt x="0" y="0"/>
                  </a:cubicBezTo>
                  <a:close/>
                </a:path>
              </a:pathLst>
            </a:custGeom>
            <a:grpFill/>
            <a:ln w="9129" cap="flat">
              <a:noFill/>
              <a:prstDash val="solid"/>
              <a:miter/>
            </a:ln>
          </p:spPr>
          <p:txBody>
            <a:bodyPr rtlCol="0" anchor="ctr"/>
            <a:lstStyle/>
            <a:p>
              <a:endParaRPr lang="en-US"/>
            </a:p>
          </p:txBody>
        </p:sp>
        <p:sp>
          <p:nvSpPr>
            <p:cNvPr id="209" name="Freeform: Shape 208">
              <a:extLst>
                <a:ext uri="{FF2B5EF4-FFF2-40B4-BE49-F238E27FC236}">
                  <a16:creationId xmlns:a16="http://schemas.microsoft.com/office/drawing/2014/main" id="{3CEE8166-52E3-49BA-9DBA-A0FCCC4968D7}"/>
                </a:ext>
              </a:extLst>
            </p:cNvPr>
            <p:cNvSpPr/>
            <p:nvPr/>
          </p:nvSpPr>
          <p:spPr>
            <a:xfrm>
              <a:off x="5944411" y="3873719"/>
              <a:ext cx="128928" cy="2988953"/>
            </a:xfrm>
            <a:custGeom>
              <a:avLst/>
              <a:gdLst>
                <a:gd name="connsiteX0" fmla="*/ 0 w 128928"/>
                <a:gd name="connsiteY0" fmla="*/ 0 h 2988953"/>
                <a:gd name="connsiteX1" fmla="*/ 99537 w 128928"/>
                <a:gd name="connsiteY1" fmla="*/ 148849 h 2988953"/>
                <a:gd name="connsiteX2" fmla="*/ 127846 w 128928"/>
                <a:gd name="connsiteY2" fmla="*/ 2955972 h 2988953"/>
                <a:gd name="connsiteX3" fmla="*/ 110495 w 128928"/>
                <a:gd name="connsiteY3" fmla="*/ 2988846 h 2988953"/>
                <a:gd name="connsiteX4" fmla="*/ 97711 w 128928"/>
                <a:gd name="connsiteY4" fmla="*/ 2956885 h 2988953"/>
                <a:gd name="connsiteX5" fmla="*/ 15524 w 128928"/>
                <a:gd name="connsiteY5" fmla="*/ 53878 h 2988953"/>
                <a:gd name="connsiteX6" fmla="*/ 0 w 128928"/>
                <a:gd name="connsiteY6" fmla="*/ 0 h 2988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8928" h="2988953">
                  <a:moveTo>
                    <a:pt x="0" y="0"/>
                  </a:moveTo>
                  <a:cubicBezTo>
                    <a:pt x="78534" y="26482"/>
                    <a:pt x="101363" y="73055"/>
                    <a:pt x="99537" y="148849"/>
                  </a:cubicBezTo>
                  <a:cubicBezTo>
                    <a:pt x="84926" y="617311"/>
                    <a:pt x="136977" y="2881091"/>
                    <a:pt x="127846" y="2955972"/>
                  </a:cubicBezTo>
                  <a:cubicBezTo>
                    <a:pt x="126019" y="2968756"/>
                    <a:pt x="135151" y="2990673"/>
                    <a:pt x="110495" y="2988846"/>
                  </a:cubicBezTo>
                  <a:cubicBezTo>
                    <a:pt x="91318" y="2987020"/>
                    <a:pt x="99537" y="2968756"/>
                    <a:pt x="97711" y="2956885"/>
                  </a:cubicBezTo>
                  <a:cubicBezTo>
                    <a:pt x="74881" y="2767856"/>
                    <a:pt x="16437" y="162546"/>
                    <a:pt x="15524" y="53878"/>
                  </a:cubicBezTo>
                  <a:cubicBezTo>
                    <a:pt x="15524" y="37440"/>
                    <a:pt x="6392" y="21003"/>
                    <a:pt x="0" y="0"/>
                  </a:cubicBezTo>
                  <a:close/>
                </a:path>
              </a:pathLst>
            </a:custGeom>
            <a:grpFill/>
            <a:ln w="9129" cap="flat">
              <a:noFill/>
              <a:prstDash val="solid"/>
              <a:miter/>
            </a:ln>
          </p:spPr>
          <p:txBody>
            <a:bodyPr rtlCol="0" anchor="ctr"/>
            <a:lstStyle/>
            <a:p>
              <a:endParaRPr lang="en-US"/>
            </a:p>
          </p:txBody>
        </p:sp>
      </p:grpSp>
      <p:grpSp>
        <p:nvGrpSpPr>
          <p:cNvPr id="210" name="Group 209">
            <a:extLst>
              <a:ext uri="{FF2B5EF4-FFF2-40B4-BE49-F238E27FC236}">
                <a16:creationId xmlns:a16="http://schemas.microsoft.com/office/drawing/2014/main" id="{49EB08FC-65DA-4D60-99A7-94B922627ACC}"/>
              </a:ext>
            </a:extLst>
          </p:cNvPr>
          <p:cNvGrpSpPr/>
          <p:nvPr/>
        </p:nvGrpSpPr>
        <p:grpSpPr>
          <a:xfrm>
            <a:off x="771041" y="4223687"/>
            <a:ext cx="1864716" cy="2256211"/>
            <a:chOff x="4545063" y="2323706"/>
            <a:chExt cx="3101883" cy="3753120"/>
          </a:xfrm>
        </p:grpSpPr>
        <p:grpSp>
          <p:nvGrpSpPr>
            <p:cNvPr id="211" name="Group 210">
              <a:extLst>
                <a:ext uri="{FF2B5EF4-FFF2-40B4-BE49-F238E27FC236}">
                  <a16:creationId xmlns:a16="http://schemas.microsoft.com/office/drawing/2014/main" id="{F675429B-D50B-4B49-91D5-47BA34922CE7}"/>
                </a:ext>
              </a:extLst>
            </p:cNvPr>
            <p:cNvGrpSpPr/>
            <p:nvPr/>
          </p:nvGrpSpPr>
          <p:grpSpPr>
            <a:xfrm>
              <a:off x="4545063" y="2323706"/>
              <a:ext cx="3101883" cy="3753120"/>
              <a:chOff x="3320443" y="1419622"/>
              <a:chExt cx="2503114" cy="3028640"/>
            </a:xfrm>
          </p:grpSpPr>
          <p:sp>
            <p:nvSpPr>
              <p:cNvPr id="213" name="Rectangle 212">
                <a:extLst>
                  <a:ext uri="{FF2B5EF4-FFF2-40B4-BE49-F238E27FC236}">
                    <a16:creationId xmlns:a16="http://schemas.microsoft.com/office/drawing/2014/main" id="{9F48A94C-BD58-4F2F-AE13-14CC84BE7C5E}"/>
                  </a:ext>
                </a:extLst>
              </p:cNvPr>
              <p:cNvSpPr/>
              <p:nvPr/>
            </p:nvSpPr>
            <p:spPr>
              <a:xfrm>
                <a:off x="3320443" y="2783320"/>
                <a:ext cx="836239" cy="836239"/>
              </a:xfrm>
              <a:prstGeom prst="rect">
                <a:avLst/>
              </a:prstGeom>
              <a:solidFill>
                <a:schemeClr val="accent4"/>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dirty="0"/>
              </a:p>
            </p:txBody>
          </p:sp>
          <p:sp>
            <p:nvSpPr>
              <p:cNvPr id="214" name="Rectangle 213">
                <a:extLst>
                  <a:ext uri="{FF2B5EF4-FFF2-40B4-BE49-F238E27FC236}">
                    <a16:creationId xmlns:a16="http://schemas.microsoft.com/office/drawing/2014/main" id="{80E5EA56-8CA7-42BD-8FBA-1990D67CD45B}"/>
                  </a:ext>
                </a:extLst>
              </p:cNvPr>
              <p:cNvSpPr/>
              <p:nvPr/>
            </p:nvSpPr>
            <p:spPr>
              <a:xfrm>
                <a:off x="4981714" y="2783320"/>
                <a:ext cx="836239" cy="836239"/>
              </a:xfrm>
              <a:prstGeom prst="rect">
                <a:avLst/>
              </a:prstGeom>
              <a:solidFill>
                <a:schemeClr val="accent4"/>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215" name="Rectangle 10">
                <a:extLst>
                  <a:ext uri="{FF2B5EF4-FFF2-40B4-BE49-F238E27FC236}">
                    <a16:creationId xmlns:a16="http://schemas.microsoft.com/office/drawing/2014/main" id="{6798F096-E3DD-4FE3-AC58-6DBAB72A3A69}"/>
                  </a:ext>
                </a:extLst>
              </p:cNvPr>
              <p:cNvSpPr/>
              <p:nvPr/>
            </p:nvSpPr>
            <p:spPr>
              <a:xfrm>
                <a:off x="3320443" y="3373145"/>
                <a:ext cx="836239" cy="1075117"/>
              </a:xfrm>
              <a:custGeom>
                <a:avLst/>
                <a:gdLst/>
                <a:ahLst/>
                <a:cxnLst/>
                <a:rect l="l" t="t" r="r" b="b"/>
                <a:pathLst>
                  <a:path w="1260000" h="1619929">
                    <a:moveTo>
                      <a:pt x="625540" y="0"/>
                    </a:moveTo>
                    <a:cubicBezTo>
                      <a:pt x="705491" y="1786"/>
                      <a:pt x="785914" y="39686"/>
                      <a:pt x="791166" y="110119"/>
                    </a:cubicBezTo>
                    <a:cubicBezTo>
                      <a:pt x="790698" y="195927"/>
                      <a:pt x="715932" y="226813"/>
                      <a:pt x="705484" y="359929"/>
                    </a:cubicBezTo>
                    <a:lnTo>
                      <a:pt x="1260000" y="359929"/>
                    </a:lnTo>
                    <a:lnTo>
                      <a:pt x="1260000" y="1619929"/>
                    </a:lnTo>
                    <a:lnTo>
                      <a:pt x="0" y="1619929"/>
                    </a:lnTo>
                    <a:lnTo>
                      <a:pt x="0" y="359929"/>
                    </a:lnTo>
                    <a:lnTo>
                      <a:pt x="562250" y="359929"/>
                    </a:lnTo>
                    <a:cubicBezTo>
                      <a:pt x="546401" y="236941"/>
                      <a:pt x="478120" y="225931"/>
                      <a:pt x="468836" y="135531"/>
                    </a:cubicBezTo>
                    <a:cubicBezTo>
                      <a:pt x="469431" y="51663"/>
                      <a:pt x="530354" y="6753"/>
                      <a:pt x="625540" y="0"/>
                    </a:cubicBezTo>
                    <a:close/>
                  </a:path>
                </a:pathLst>
              </a:custGeom>
              <a:solidFill>
                <a:schemeClr val="accent3"/>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216" name="Rectangle 11">
                <a:extLst>
                  <a:ext uri="{FF2B5EF4-FFF2-40B4-BE49-F238E27FC236}">
                    <a16:creationId xmlns:a16="http://schemas.microsoft.com/office/drawing/2014/main" id="{E899EBB5-0914-427B-8CA7-1308AC9ACADB}"/>
                  </a:ext>
                </a:extLst>
              </p:cNvPr>
              <p:cNvSpPr/>
              <p:nvPr/>
            </p:nvSpPr>
            <p:spPr>
              <a:xfrm>
                <a:off x="4981714" y="3373145"/>
                <a:ext cx="836239" cy="1075117"/>
              </a:xfrm>
              <a:custGeom>
                <a:avLst/>
                <a:gdLst/>
                <a:ahLst/>
                <a:cxnLst/>
                <a:rect l="l" t="t" r="r" b="b"/>
                <a:pathLst>
                  <a:path w="1260000" h="1619928">
                    <a:moveTo>
                      <a:pt x="625539" y="0"/>
                    </a:moveTo>
                    <a:cubicBezTo>
                      <a:pt x="705491" y="1786"/>
                      <a:pt x="785913" y="39686"/>
                      <a:pt x="791165" y="110119"/>
                    </a:cubicBezTo>
                    <a:cubicBezTo>
                      <a:pt x="790697" y="195927"/>
                      <a:pt x="715932" y="226813"/>
                      <a:pt x="705483" y="359928"/>
                    </a:cubicBezTo>
                    <a:lnTo>
                      <a:pt x="1260000" y="359928"/>
                    </a:lnTo>
                    <a:lnTo>
                      <a:pt x="1260000" y="1619928"/>
                    </a:lnTo>
                    <a:lnTo>
                      <a:pt x="0" y="1619928"/>
                    </a:lnTo>
                    <a:lnTo>
                      <a:pt x="0" y="359928"/>
                    </a:lnTo>
                    <a:lnTo>
                      <a:pt x="562249" y="359928"/>
                    </a:lnTo>
                    <a:cubicBezTo>
                      <a:pt x="546399" y="236941"/>
                      <a:pt x="478119" y="225931"/>
                      <a:pt x="468835" y="135531"/>
                    </a:cubicBezTo>
                    <a:cubicBezTo>
                      <a:pt x="469430" y="51663"/>
                      <a:pt x="530354" y="6753"/>
                      <a:pt x="625539" y="0"/>
                    </a:cubicBezTo>
                    <a:close/>
                  </a:path>
                </a:pathLst>
              </a:custGeom>
              <a:solidFill>
                <a:schemeClr val="accent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217" name="Rectangle 13">
                <a:extLst>
                  <a:ext uri="{FF2B5EF4-FFF2-40B4-BE49-F238E27FC236}">
                    <a16:creationId xmlns:a16="http://schemas.microsoft.com/office/drawing/2014/main" id="{337053BF-B372-4C03-A3A3-16D7F7F03A8C}"/>
                  </a:ext>
                </a:extLst>
              </p:cNvPr>
              <p:cNvSpPr/>
              <p:nvPr/>
            </p:nvSpPr>
            <p:spPr>
              <a:xfrm>
                <a:off x="3326046" y="1782475"/>
                <a:ext cx="836239" cy="1243600"/>
              </a:xfrm>
              <a:custGeom>
                <a:avLst/>
                <a:gdLst>
                  <a:gd name="connsiteX0" fmla="*/ 690645 w 836239"/>
                  <a:gd name="connsiteY0" fmla="*/ 0 h 1077346"/>
                  <a:gd name="connsiteX1" fmla="*/ 836239 w 836239"/>
                  <a:gd name="connsiteY1" fmla="*/ 0 h 1077346"/>
                  <a:gd name="connsiteX2" fmla="*/ 836239 w 836239"/>
                  <a:gd name="connsiteY2" fmla="*/ 836239 h 1077346"/>
                  <a:gd name="connsiteX3" fmla="*/ 457268 w 836239"/>
                  <a:gd name="connsiteY3" fmla="*/ 836239 h 1077346"/>
                  <a:gd name="connsiteX4" fmla="*/ 519478 w 836239"/>
                  <a:gd name="connsiteY4" fmla="*/ 987397 h 1077346"/>
                  <a:gd name="connsiteX5" fmla="*/ 415477 w 836239"/>
                  <a:gd name="connsiteY5" fmla="*/ 1077346 h 1077346"/>
                  <a:gd name="connsiteX6" fmla="*/ 305554 w 836239"/>
                  <a:gd name="connsiteY6" fmla="*/ 1004262 h 1077346"/>
                  <a:gd name="connsiteX7" fmla="*/ 362534 w 836239"/>
                  <a:gd name="connsiteY7" fmla="*/ 836239 h 1077346"/>
                  <a:gd name="connsiteX8" fmla="*/ 0 w 836239"/>
                  <a:gd name="connsiteY8" fmla="*/ 836239 h 1077346"/>
                  <a:gd name="connsiteX9" fmla="*/ 0 w 836239"/>
                  <a:gd name="connsiteY9" fmla="*/ 653014 h 1077346"/>
                  <a:gd name="connsiteX10" fmla="*/ 18816 w 836239"/>
                  <a:gd name="connsiteY10" fmla="*/ 671829 h 1077346"/>
                  <a:gd name="connsiteX11" fmla="*/ 690645 w 836239"/>
                  <a:gd name="connsiteY11" fmla="*/ 0 h 1077346"/>
                  <a:gd name="connsiteX12" fmla="*/ 0 w 836239"/>
                  <a:gd name="connsiteY12" fmla="*/ 0 h 1077346"/>
                  <a:gd name="connsiteX13" fmla="*/ 35960 w 836239"/>
                  <a:gd name="connsiteY13" fmla="*/ 0 h 1077346"/>
                  <a:gd name="connsiteX14" fmla="*/ 0 w 836239"/>
                  <a:gd name="connsiteY14" fmla="*/ 35960 h 1077346"/>
                  <a:gd name="connsiteX15" fmla="*/ 0 w 836239"/>
                  <a:gd name="connsiteY15" fmla="*/ 0 h 1077346"/>
                  <a:gd name="connsiteX0" fmla="*/ 690645 w 836239"/>
                  <a:gd name="connsiteY0" fmla="*/ 0 h 1077346"/>
                  <a:gd name="connsiteX1" fmla="*/ 836239 w 836239"/>
                  <a:gd name="connsiteY1" fmla="*/ 0 h 1077346"/>
                  <a:gd name="connsiteX2" fmla="*/ 836239 w 836239"/>
                  <a:gd name="connsiteY2" fmla="*/ 836239 h 1077346"/>
                  <a:gd name="connsiteX3" fmla="*/ 457268 w 836239"/>
                  <a:gd name="connsiteY3" fmla="*/ 836239 h 1077346"/>
                  <a:gd name="connsiteX4" fmla="*/ 519478 w 836239"/>
                  <a:gd name="connsiteY4" fmla="*/ 987397 h 1077346"/>
                  <a:gd name="connsiteX5" fmla="*/ 415477 w 836239"/>
                  <a:gd name="connsiteY5" fmla="*/ 1077346 h 1077346"/>
                  <a:gd name="connsiteX6" fmla="*/ 305554 w 836239"/>
                  <a:gd name="connsiteY6" fmla="*/ 1004262 h 1077346"/>
                  <a:gd name="connsiteX7" fmla="*/ 362534 w 836239"/>
                  <a:gd name="connsiteY7" fmla="*/ 836239 h 1077346"/>
                  <a:gd name="connsiteX8" fmla="*/ 0 w 836239"/>
                  <a:gd name="connsiteY8" fmla="*/ 836239 h 1077346"/>
                  <a:gd name="connsiteX9" fmla="*/ 0 w 836239"/>
                  <a:gd name="connsiteY9" fmla="*/ 653014 h 1077346"/>
                  <a:gd name="connsiteX10" fmla="*/ 18816 w 836239"/>
                  <a:gd name="connsiteY10" fmla="*/ 671829 h 1077346"/>
                  <a:gd name="connsiteX11" fmla="*/ 690645 w 836239"/>
                  <a:gd name="connsiteY11" fmla="*/ 0 h 1077346"/>
                  <a:gd name="connsiteX12" fmla="*/ 0 w 836239"/>
                  <a:gd name="connsiteY12" fmla="*/ 0 h 1077346"/>
                  <a:gd name="connsiteX13" fmla="*/ 35960 w 836239"/>
                  <a:gd name="connsiteY13" fmla="*/ 0 h 1077346"/>
                  <a:gd name="connsiteX14" fmla="*/ 0 w 836239"/>
                  <a:gd name="connsiteY14" fmla="*/ 35960 h 1077346"/>
                  <a:gd name="connsiteX15" fmla="*/ 0 w 836239"/>
                  <a:gd name="connsiteY15" fmla="*/ 0 h 1077346"/>
                  <a:gd name="connsiteX0" fmla="*/ 690645 w 836239"/>
                  <a:gd name="connsiteY0" fmla="*/ 0 h 1077346"/>
                  <a:gd name="connsiteX1" fmla="*/ 836239 w 836239"/>
                  <a:gd name="connsiteY1" fmla="*/ 0 h 1077346"/>
                  <a:gd name="connsiteX2" fmla="*/ 836239 w 836239"/>
                  <a:gd name="connsiteY2" fmla="*/ 836239 h 1077346"/>
                  <a:gd name="connsiteX3" fmla="*/ 457268 w 836239"/>
                  <a:gd name="connsiteY3" fmla="*/ 836239 h 1077346"/>
                  <a:gd name="connsiteX4" fmla="*/ 519478 w 836239"/>
                  <a:gd name="connsiteY4" fmla="*/ 987397 h 1077346"/>
                  <a:gd name="connsiteX5" fmla="*/ 415477 w 836239"/>
                  <a:gd name="connsiteY5" fmla="*/ 1077346 h 1077346"/>
                  <a:gd name="connsiteX6" fmla="*/ 305554 w 836239"/>
                  <a:gd name="connsiteY6" fmla="*/ 1004262 h 1077346"/>
                  <a:gd name="connsiteX7" fmla="*/ 362534 w 836239"/>
                  <a:gd name="connsiteY7" fmla="*/ 836239 h 1077346"/>
                  <a:gd name="connsiteX8" fmla="*/ 0 w 836239"/>
                  <a:gd name="connsiteY8" fmla="*/ 836239 h 1077346"/>
                  <a:gd name="connsiteX9" fmla="*/ 0 w 836239"/>
                  <a:gd name="connsiteY9" fmla="*/ 653014 h 1077346"/>
                  <a:gd name="connsiteX10" fmla="*/ 18816 w 836239"/>
                  <a:gd name="connsiteY10" fmla="*/ 671829 h 1077346"/>
                  <a:gd name="connsiteX11" fmla="*/ 690645 w 836239"/>
                  <a:gd name="connsiteY11" fmla="*/ 0 h 1077346"/>
                  <a:gd name="connsiteX12" fmla="*/ 0 w 836239"/>
                  <a:gd name="connsiteY12" fmla="*/ 0 h 1077346"/>
                  <a:gd name="connsiteX13" fmla="*/ 0 w 836239"/>
                  <a:gd name="connsiteY13" fmla="*/ 35960 h 1077346"/>
                  <a:gd name="connsiteX14" fmla="*/ 0 w 836239"/>
                  <a:gd name="connsiteY14" fmla="*/ 0 h 1077346"/>
                  <a:gd name="connsiteX0" fmla="*/ 690645 w 836239"/>
                  <a:gd name="connsiteY0" fmla="*/ 0 h 1077346"/>
                  <a:gd name="connsiteX1" fmla="*/ 836239 w 836239"/>
                  <a:gd name="connsiteY1" fmla="*/ 0 h 1077346"/>
                  <a:gd name="connsiteX2" fmla="*/ 836239 w 836239"/>
                  <a:gd name="connsiteY2" fmla="*/ 836239 h 1077346"/>
                  <a:gd name="connsiteX3" fmla="*/ 457268 w 836239"/>
                  <a:gd name="connsiteY3" fmla="*/ 836239 h 1077346"/>
                  <a:gd name="connsiteX4" fmla="*/ 519478 w 836239"/>
                  <a:gd name="connsiteY4" fmla="*/ 987397 h 1077346"/>
                  <a:gd name="connsiteX5" fmla="*/ 415477 w 836239"/>
                  <a:gd name="connsiteY5" fmla="*/ 1077346 h 1077346"/>
                  <a:gd name="connsiteX6" fmla="*/ 305554 w 836239"/>
                  <a:gd name="connsiteY6" fmla="*/ 1004262 h 1077346"/>
                  <a:gd name="connsiteX7" fmla="*/ 362534 w 836239"/>
                  <a:gd name="connsiteY7" fmla="*/ 836239 h 1077346"/>
                  <a:gd name="connsiteX8" fmla="*/ 0 w 836239"/>
                  <a:gd name="connsiteY8" fmla="*/ 836239 h 1077346"/>
                  <a:gd name="connsiteX9" fmla="*/ 0 w 836239"/>
                  <a:gd name="connsiteY9" fmla="*/ 653014 h 1077346"/>
                  <a:gd name="connsiteX10" fmla="*/ 18816 w 836239"/>
                  <a:gd name="connsiteY10" fmla="*/ 671829 h 1077346"/>
                  <a:gd name="connsiteX11" fmla="*/ 690645 w 836239"/>
                  <a:gd name="connsiteY11" fmla="*/ 0 h 1077346"/>
                  <a:gd name="connsiteX0" fmla="*/ 690645 w 836239"/>
                  <a:gd name="connsiteY0" fmla="*/ 0 h 1077346"/>
                  <a:gd name="connsiteX1" fmla="*/ 836239 w 836239"/>
                  <a:gd name="connsiteY1" fmla="*/ 0 h 1077346"/>
                  <a:gd name="connsiteX2" fmla="*/ 836239 w 836239"/>
                  <a:gd name="connsiteY2" fmla="*/ 836239 h 1077346"/>
                  <a:gd name="connsiteX3" fmla="*/ 457268 w 836239"/>
                  <a:gd name="connsiteY3" fmla="*/ 836239 h 1077346"/>
                  <a:gd name="connsiteX4" fmla="*/ 519478 w 836239"/>
                  <a:gd name="connsiteY4" fmla="*/ 987397 h 1077346"/>
                  <a:gd name="connsiteX5" fmla="*/ 415477 w 836239"/>
                  <a:gd name="connsiteY5" fmla="*/ 1077346 h 1077346"/>
                  <a:gd name="connsiteX6" fmla="*/ 305554 w 836239"/>
                  <a:gd name="connsiteY6" fmla="*/ 1004262 h 1077346"/>
                  <a:gd name="connsiteX7" fmla="*/ 362534 w 836239"/>
                  <a:gd name="connsiteY7" fmla="*/ 836239 h 1077346"/>
                  <a:gd name="connsiteX8" fmla="*/ 0 w 836239"/>
                  <a:gd name="connsiteY8" fmla="*/ 836239 h 1077346"/>
                  <a:gd name="connsiteX9" fmla="*/ 0 w 836239"/>
                  <a:gd name="connsiteY9" fmla="*/ 653014 h 1077346"/>
                  <a:gd name="connsiteX10" fmla="*/ 690645 w 836239"/>
                  <a:gd name="connsiteY10" fmla="*/ 0 h 1077346"/>
                  <a:gd name="connsiteX0" fmla="*/ 690645 w 838684"/>
                  <a:gd name="connsiteY0" fmla="*/ 83127 h 1160473"/>
                  <a:gd name="connsiteX1" fmla="*/ 838684 w 838684"/>
                  <a:gd name="connsiteY1" fmla="*/ 0 h 1160473"/>
                  <a:gd name="connsiteX2" fmla="*/ 836239 w 838684"/>
                  <a:gd name="connsiteY2" fmla="*/ 919366 h 1160473"/>
                  <a:gd name="connsiteX3" fmla="*/ 457268 w 838684"/>
                  <a:gd name="connsiteY3" fmla="*/ 919366 h 1160473"/>
                  <a:gd name="connsiteX4" fmla="*/ 519478 w 838684"/>
                  <a:gd name="connsiteY4" fmla="*/ 1070524 h 1160473"/>
                  <a:gd name="connsiteX5" fmla="*/ 415477 w 838684"/>
                  <a:gd name="connsiteY5" fmla="*/ 1160473 h 1160473"/>
                  <a:gd name="connsiteX6" fmla="*/ 305554 w 838684"/>
                  <a:gd name="connsiteY6" fmla="*/ 1087389 h 1160473"/>
                  <a:gd name="connsiteX7" fmla="*/ 362534 w 838684"/>
                  <a:gd name="connsiteY7" fmla="*/ 919366 h 1160473"/>
                  <a:gd name="connsiteX8" fmla="*/ 0 w 838684"/>
                  <a:gd name="connsiteY8" fmla="*/ 919366 h 1160473"/>
                  <a:gd name="connsiteX9" fmla="*/ 0 w 838684"/>
                  <a:gd name="connsiteY9" fmla="*/ 736141 h 1160473"/>
                  <a:gd name="connsiteX10" fmla="*/ 690645 w 838684"/>
                  <a:gd name="connsiteY10" fmla="*/ 83127 h 1160473"/>
                  <a:gd name="connsiteX0" fmla="*/ 0 w 838684"/>
                  <a:gd name="connsiteY0" fmla="*/ 736141 h 1160473"/>
                  <a:gd name="connsiteX1" fmla="*/ 838684 w 838684"/>
                  <a:gd name="connsiteY1" fmla="*/ 0 h 1160473"/>
                  <a:gd name="connsiteX2" fmla="*/ 836239 w 838684"/>
                  <a:gd name="connsiteY2" fmla="*/ 919366 h 1160473"/>
                  <a:gd name="connsiteX3" fmla="*/ 457268 w 838684"/>
                  <a:gd name="connsiteY3" fmla="*/ 919366 h 1160473"/>
                  <a:gd name="connsiteX4" fmla="*/ 519478 w 838684"/>
                  <a:gd name="connsiteY4" fmla="*/ 1070524 h 1160473"/>
                  <a:gd name="connsiteX5" fmla="*/ 415477 w 838684"/>
                  <a:gd name="connsiteY5" fmla="*/ 1160473 h 1160473"/>
                  <a:gd name="connsiteX6" fmla="*/ 305554 w 838684"/>
                  <a:gd name="connsiteY6" fmla="*/ 1087389 h 1160473"/>
                  <a:gd name="connsiteX7" fmla="*/ 362534 w 838684"/>
                  <a:gd name="connsiteY7" fmla="*/ 919366 h 1160473"/>
                  <a:gd name="connsiteX8" fmla="*/ 0 w 838684"/>
                  <a:gd name="connsiteY8" fmla="*/ 919366 h 1160473"/>
                  <a:gd name="connsiteX9" fmla="*/ 0 w 838684"/>
                  <a:gd name="connsiteY9" fmla="*/ 736141 h 1160473"/>
                  <a:gd name="connsiteX0" fmla="*/ 0 w 836239"/>
                  <a:gd name="connsiteY0" fmla="*/ 770370 h 1194702"/>
                  <a:gd name="connsiteX1" fmla="*/ 836239 w 836239"/>
                  <a:gd name="connsiteY1" fmla="*/ 0 h 1194702"/>
                  <a:gd name="connsiteX2" fmla="*/ 836239 w 836239"/>
                  <a:gd name="connsiteY2" fmla="*/ 953595 h 1194702"/>
                  <a:gd name="connsiteX3" fmla="*/ 457268 w 836239"/>
                  <a:gd name="connsiteY3" fmla="*/ 953595 h 1194702"/>
                  <a:gd name="connsiteX4" fmla="*/ 519478 w 836239"/>
                  <a:gd name="connsiteY4" fmla="*/ 1104753 h 1194702"/>
                  <a:gd name="connsiteX5" fmla="*/ 415477 w 836239"/>
                  <a:gd name="connsiteY5" fmla="*/ 1194702 h 1194702"/>
                  <a:gd name="connsiteX6" fmla="*/ 305554 w 836239"/>
                  <a:gd name="connsiteY6" fmla="*/ 1121618 h 1194702"/>
                  <a:gd name="connsiteX7" fmla="*/ 362534 w 836239"/>
                  <a:gd name="connsiteY7" fmla="*/ 953595 h 1194702"/>
                  <a:gd name="connsiteX8" fmla="*/ 0 w 836239"/>
                  <a:gd name="connsiteY8" fmla="*/ 953595 h 1194702"/>
                  <a:gd name="connsiteX9" fmla="*/ 0 w 836239"/>
                  <a:gd name="connsiteY9" fmla="*/ 770370 h 1194702"/>
                  <a:gd name="connsiteX0" fmla="*/ 0 w 838684"/>
                  <a:gd name="connsiteY0" fmla="*/ 755700 h 1180032"/>
                  <a:gd name="connsiteX1" fmla="*/ 838684 w 838684"/>
                  <a:gd name="connsiteY1" fmla="*/ 0 h 1180032"/>
                  <a:gd name="connsiteX2" fmla="*/ 836239 w 838684"/>
                  <a:gd name="connsiteY2" fmla="*/ 938925 h 1180032"/>
                  <a:gd name="connsiteX3" fmla="*/ 457268 w 838684"/>
                  <a:gd name="connsiteY3" fmla="*/ 938925 h 1180032"/>
                  <a:gd name="connsiteX4" fmla="*/ 519478 w 838684"/>
                  <a:gd name="connsiteY4" fmla="*/ 1090083 h 1180032"/>
                  <a:gd name="connsiteX5" fmla="*/ 415477 w 838684"/>
                  <a:gd name="connsiteY5" fmla="*/ 1180032 h 1180032"/>
                  <a:gd name="connsiteX6" fmla="*/ 305554 w 838684"/>
                  <a:gd name="connsiteY6" fmla="*/ 1106948 h 1180032"/>
                  <a:gd name="connsiteX7" fmla="*/ 362534 w 838684"/>
                  <a:gd name="connsiteY7" fmla="*/ 938925 h 1180032"/>
                  <a:gd name="connsiteX8" fmla="*/ 0 w 838684"/>
                  <a:gd name="connsiteY8" fmla="*/ 938925 h 1180032"/>
                  <a:gd name="connsiteX9" fmla="*/ 0 w 838684"/>
                  <a:gd name="connsiteY9" fmla="*/ 755700 h 1180032"/>
                  <a:gd name="connsiteX0" fmla="*/ 0 w 838684"/>
                  <a:gd name="connsiteY0" fmla="*/ 775259 h 1199591"/>
                  <a:gd name="connsiteX1" fmla="*/ 838684 w 838684"/>
                  <a:gd name="connsiteY1" fmla="*/ 0 h 1199591"/>
                  <a:gd name="connsiteX2" fmla="*/ 836239 w 838684"/>
                  <a:gd name="connsiteY2" fmla="*/ 958484 h 1199591"/>
                  <a:gd name="connsiteX3" fmla="*/ 457268 w 838684"/>
                  <a:gd name="connsiteY3" fmla="*/ 958484 h 1199591"/>
                  <a:gd name="connsiteX4" fmla="*/ 519478 w 838684"/>
                  <a:gd name="connsiteY4" fmla="*/ 1109642 h 1199591"/>
                  <a:gd name="connsiteX5" fmla="*/ 415477 w 838684"/>
                  <a:gd name="connsiteY5" fmla="*/ 1199591 h 1199591"/>
                  <a:gd name="connsiteX6" fmla="*/ 305554 w 838684"/>
                  <a:gd name="connsiteY6" fmla="*/ 1126507 h 1199591"/>
                  <a:gd name="connsiteX7" fmla="*/ 362534 w 838684"/>
                  <a:gd name="connsiteY7" fmla="*/ 958484 h 1199591"/>
                  <a:gd name="connsiteX8" fmla="*/ 0 w 838684"/>
                  <a:gd name="connsiteY8" fmla="*/ 958484 h 1199591"/>
                  <a:gd name="connsiteX9" fmla="*/ 0 w 838684"/>
                  <a:gd name="connsiteY9" fmla="*/ 775259 h 1199591"/>
                  <a:gd name="connsiteX0" fmla="*/ 0 w 836239"/>
                  <a:gd name="connsiteY0" fmla="*/ 809488 h 1233820"/>
                  <a:gd name="connsiteX1" fmla="*/ 826460 w 836239"/>
                  <a:gd name="connsiteY1" fmla="*/ 0 h 1233820"/>
                  <a:gd name="connsiteX2" fmla="*/ 836239 w 836239"/>
                  <a:gd name="connsiteY2" fmla="*/ 992713 h 1233820"/>
                  <a:gd name="connsiteX3" fmla="*/ 457268 w 836239"/>
                  <a:gd name="connsiteY3" fmla="*/ 992713 h 1233820"/>
                  <a:gd name="connsiteX4" fmla="*/ 519478 w 836239"/>
                  <a:gd name="connsiteY4" fmla="*/ 1143871 h 1233820"/>
                  <a:gd name="connsiteX5" fmla="*/ 415477 w 836239"/>
                  <a:gd name="connsiteY5" fmla="*/ 1233820 h 1233820"/>
                  <a:gd name="connsiteX6" fmla="*/ 305554 w 836239"/>
                  <a:gd name="connsiteY6" fmla="*/ 1160736 h 1233820"/>
                  <a:gd name="connsiteX7" fmla="*/ 362534 w 836239"/>
                  <a:gd name="connsiteY7" fmla="*/ 992713 h 1233820"/>
                  <a:gd name="connsiteX8" fmla="*/ 0 w 836239"/>
                  <a:gd name="connsiteY8" fmla="*/ 992713 h 1233820"/>
                  <a:gd name="connsiteX9" fmla="*/ 0 w 836239"/>
                  <a:gd name="connsiteY9" fmla="*/ 809488 h 1233820"/>
                  <a:gd name="connsiteX0" fmla="*/ 0 w 839410"/>
                  <a:gd name="connsiteY0" fmla="*/ 816823 h 1241155"/>
                  <a:gd name="connsiteX1" fmla="*/ 838684 w 839410"/>
                  <a:gd name="connsiteY1" fmla="*/ 0 h 1241155"/>
                  <a:gd name="connsiteX2" fmla="*/ 836239 w 839410"/>
                  <a:gd name="connsiteY2" fmla="*/ 1000048 h 1241155"/>
                  <a:gd name="connsiteX3" fmla="*/ 457268 w 839410"/>
                  <a:gd name="connsiteY3" fmla="*/ 1000048 h 1241155"/>
                  <a:gd name="connsiteX4" fmla="*/ 519478 w 839410"/>
                  <a:gd name="connsiteY4" fmla="*/ 1151206 h 1241155"/>
                  <a:gd name="connsiteX5" fmla="*/ 415477 w 839410"/>
                  <a:gd name="connsiteY5" fmla="*/ 1241155 h 1241155"/>
                  <a:gd name="connsiteX6" fmla="*/ 305554 w 839410"/>
                  <a:gd name="connsiteY6" fmla="*/ 1168071 h 1241155"/>
                  <a:gd name="connsiteX7" fmla="*/ 362534 w 839410"/>
                  <a:gd name="connsiteY7" fmla="*/ 1000048 h 1241155"/>
                  <a:gd name="connsiteX8" fmla="*/ 0 w 839410"/>
                  <a:gd name="connsiteY8" fmla="*/ 1000048 h 1241155"/>
                  <a:gd name="connsiteX9" fmla="*/ 0 w 839410"/>
                  <a:gd name="connsiteY9" fmla="*/ 816823 h 1241155"/>
                  <a:gd name="connsiteX0" fmla="*/ 0 w 836239"/>
                  <a:gd name="connsiteY0" fmla="*/ 819268 h 1243600"/>
                  <a:gd name="connsiteX1" fmla="*/ 831349 w 836239"/>
                  <a:gd name="connsiteY1" fmla="*/ 0 h 1243600"/>
                  <a:gd name="connsiteX2" fmla="*/ 836239 w 836239"/>
                  <a:gd name="connsiteY2" fmla="*/ 1002493 h 1243600"/>
                  <a:gd name="connsiteX3" fmla="*/ 457268 w 836239"/>
                  <a:gd name="connsiteY3" fmla="*/ 1002493 h 1243600"/>
                  <a:gd name="connsiteX4" fmla="*/ 519478 w 836239"/>
                  <a:gd name="connsiteY4" fmla="*/ 1153651 h 1243600"/>
                  <a:gd name="connsiteX5" fmla="*/ 415477 w 836239"/>
                  <a:gd name="connsiteY5" fmla="*/ 1243600 h 1243600"/>
                  <a:gd name="connsiteX6" fmla="*/ 305554 w 836239"/>
                  <a:gd name="connsiteY6" fmla="*/ 1170516 h 1243600"/>
                  <a:gd name="connsiteX7" fmla="*/ 362534 w 836239"/>
                  <a:gd name="connsiteY7" fmla="*/ 1002493 h 1243600"/>
                  <a:gd name="connsiteX8" fmla="*/ 0 w 836239"/>
                  <a:gd name="connsiteY8" fmla="*/ 1002493 h 1243600"/>
                  <a:gd name="connsiteX9" fmla="*/ 0 w 836239"/>
                  <a:gd name="connsiteY9" fmla="*/ 819268 h 124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36239" h="1243600">
                    <a:moveTo>
                      <a:pt x="0" y="819268"/>
                    </a:moveTo>
                    <a:lnTo>
                      <a:pt x="831349" y="0"/>
                    </a:lnTo>
                    <a:cubicBezTo>
                      <a:pt x="834609" y="330904"/>
                      <a:pt x="832979" y="671589"/>
                      <a:pt x="836239" y="1002493"/>
                    </a:cubicBezTo>
                    <a:lnTo>
                      <a:pt x="457268" y="1002493"/>
                    </a:lnTo>
                    <a:cubicBezTo>
                      <a:pt x="467180" y="1086219"/>
                      <a:pt x="513262" y="1093113"/>
                      <a:pt x="519478" y="1153651"/>
                    </a:cubicBezTo>
                    <a:cubicBezTo>
                      <a:pt x="519084" y="1209312"/>
                      <a:pt x="478650" y="1239118"/>
                      <a:pt x="415477" y="1243600"/>
                    </a:cubicBezTo>
                    <a:cubicBezTo>
                      <a:pt x="362415" y="1242415"/>
                      <a:pt x="309040" y="1217261"/>
                      <a:pt x="305554" y="1170516"/>
                    </a:cubicBezTo>
                    <a:cubicBezTo>
                      <a:pt x="305867" y="1113090"/>
                      <a:pt x="356318" y="1092729"/>
                      <a:pt x="362534" y="1002493"/>
                    </a:cubicBezTo>
                    <a:lnTo>
                      <a:pt x="0" y="1002493"/>
                    </a:lnTo>
                    <a:lnTo>
                      <a:pt x="0" y="819268"/>
                    </a:lnTo>
                    <a:close/>
                    <a:close/>
                  </a:path>
                </a:pathLst>
              </a:custGeom>
              <a:solidFill>
                <a:schemeClr val="accent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218" name="Rectangle 14">
                <a:extLst>
                  <a:ext uri="{FF2B5EF4-FFF2-40B4-BE49-F238E27FC236}">
                    <a16:creationId xmlns:a16="http://schemas.microsoft.com/office/drawing/2014/main" id="{C82B9973-9B99-445F-A53F-478024161D6A}"/>
                  </a:ext>
                </a:extLst>
              </p:cNvPr>
              <p:cNvSpPr/>
              <p:nvPr/>
            </p:nvSpPr>
            <p:spPr>
              <a:xfrm>
                <a:off x="4987021" y="1792256"/>
                <a:ext cx="836536" cy="1233821"/>
              </a:xfrm>
              <a:custGeom>
                <a:avLst/>
                <a:gdLst>
                  <a:gd name="connsiteX0" fmla="*/ 794676 w 836239"/>
                  <a:gd name="connsiteY0" fmla="*/ 0 h 1077346"/>
                  <a:gd name="connsiteX1" fmla="*/ 836239 w 836239"/>
                  <a:gd name="connsiteY1" fmla="*/ 41563 h 1077346"/>
                  <a:gd name="connsiteX2" fmla="*/ 794676 w 836239"/>
                  <a:gd name="connsiteY2" fmla="*/ 0 h 1077346"/>
                  <a:gd name="connsiteX3" fmla="*/ 0 w 836239"/>
                  <a:gd name="connsiteY3" fmla="*/ 0 h 1077346"/>
                  <a:gd name="connsiteX4" fmla="*/ 154603 w 836239"/>
                  <a:gd name="connsiteY4" fmla="*/ 0 h 1077346"/>
                  <a:gd name="connsiteX5" fmla="*/ 819127 w 836239"/>
                  <a:gd name="connsiteY5" fmla="*/ 664524 h 1077346"/>
                  <a:gd name="connsiteX6" fmla="*/ 836239 w 836239"/>
                  <a:gd name="connsiteY6" fmla="*/ 647411 h 1077346"/>
                  <a:gd name="connsiteX7" fmla="*/ 836239 w 836239"/>
                  <a:gd name="connsiteY7" fmla="*/ 836239 h 1077346"/>
                  <a:gd name="connsiteX8" fmla="*/ 457268 w 836239"/>
                  <a:gd name="connsiteY8" fmla="*/ 836239 h 1077346"/>
                  <a:gd name="connsiteX9" fmla="*/ 519479 w 836239"/>
                  <a:gd name="connsiteY9" fmla="*/ 987397 h 1077346"/>
                  <a:gd name="connsiteX10" fmla="*/ 415477 w 836239"/>
                  <a:gd name="connsiteY10" fmla="*/ 1077346 h 1077346"/>
                  <a:gd name="connsiteX11" fmla="*/ 305554 w 836239"/>
                  <a:gd name="connsiteY11" fmla="*/ 1004262 h 1077346"/>
                  <a:gd name="connsiteX12" fmla="*/ 362534 w 836239"/>
                  <a:gd name="connsiteY12" fmla="*/ 836239 h 1077346"/>
                  <a:gd name="connsiteX13" fmla="*/ 0 w 836239"/>
                  <a:gd name="connsiteY13" fmla="*/ 836239 h 1077346"/>
                  <a:gd name="connsiteX14" fmla="*/ 0 w 836239"/>
                  <a:gd name="connsiteY14" fmla="*/ 0 h 1077346"/>
                  <a:gd name="connsiteX0" fmla="*/ 0 w 836239"/>
                  <a:gd name="connsiteY0" fmla="*/ 0 h 1077346"/>
                  <a:gd name="connsiteX1" fmla="*/ 154603 w 836239"/>
                  <a:gd name="connsiteY1" fmla="*/ 0 h 1077346"/>
                  <a:gd name="connsiteX2" fmla="*/ 819127 w 836239"/>
                  <a:gd name="connsiteY2" fmla="*/ 664524 h 1077346"/>
                  <a:gd name="connsiteX3" fmla="*/ 836239 w 836239"/>
                  <a:gd name="connsiteY3" fmla="*/ 647411 h 1077346"/>
                  <a:gd name="connsiteX4" fmla="*/ 836239 w 836239"/>
                  <a:gd name="connsiteY4" fmla="*/ 836239 h 1077346"/>
                  <a:gd name="connsiteX5" fmla="*/ 457268 w 836239"/>
                  <a:gd name="connsiteY5" fmla="*/ 836239 h 1077346"/>
                  <a:gd name="connsiteX6" fmla="*/ 519479 w 836239"/>
                  <a:gd name="connsiteY6" fmla="*/ 987397 h 1077346"/>
                  <a:gd name="connsiteX7" fmla="*/ 415477 w 836239"/>
                  <a:gd name="connsiteY7" fmla="*/ 1077346 h 1077346"/>
                  <a:gd name="connsiteX8" fmla="*/ 305554 w 836239"/>
                  <a:gd name="connsiteY8" fmla="*/ 1004262 h 1077346"/>
                  <a:gd name="connsiteX9" fmla="*/ 362534 w 836239"/>
                  <a:gd name="connsiteY9" fmla="*/ 836239 h 1077346"/>
                  <a:gd name="connsiteX10" fmla="*/ 0 w 836239"/>
                  <a:gd name="connsiteY10" fmla="*/ 836239 h 1077346"/>
                  <a:gd name="connsiteX11" fmla="*/ 0 w 836239"/>
                  <a:gd name="connsiteY11" fmla="*/ 0 h 1077346"/>
                  <a:gd name="connsiteX0" fmla="*/ 0 w 836239"/>
                  <a:gd name="connsiteY0" fmla="*/ 0 h 1077346"/>
                  <a:gd name="connsiteX1" fmla="*/ 154603 w 836239"/>
                  <a:gd name="connsiteY1" fmla="*/ 0 h 1077346"/>
                  <a:gd name="connsiteX2" fmla="*/ 819127 w 836239"/>
                  <a:gd name="connsiteY2" fmla="*/ 664524 h 1077346"/>
                  <a:gd name="connsiteX3" fmla="*/ 836239 w 836239"/>
                  <a:gd name="connsiteY3" fmla="*/ 647411 h 1077346"/>
                  <a:gd name="connsiteX4" fmla="*/ 836239 w 836239"/>
                  <a:gd name="connsiteY4" fmla="*/ 836239 h 1077346"/>
                  <a:gd name="connsiteX5" fmla="*/ 457268 w 836239"/>
                  <a:gd name="connsiteY5" fmla="*/ 836239 h 1077346"/>
                  <a:gd name="connsiteX6" fmla="*/ 519479 w 836239"/>
                  <a:gd name="connsiteY6" fmla="*/ 987397 h 1077346"/>
                  <a:gd name="connsiteX7" fmla="*/ 415477 w 836239"/>
                  <a:gd name="connsiteY7" fmla="*/ 1077346 h 1077346"/>
                  <a:gd name="connsiteX8" fmla="*/ 305554 w 836239"/>
                  <a:gd name="connsiteY8" fmla="*/ 1004262 h 1077346"/>
                  <a:gd name="connsiteX9" fmla="*/ 362534 w 836239"/>
                  <a:gd name="connsiteY9" fmla="*/ 836239 h 1077346"/>
                  <a:gd name="connsiteX10" fmla="*/ 0 w 836239"/>
                  <a:gd name="connsiteY10" fmla="*/ 836239 h 1077346"/>
                  <a:gd name="connsiteX11" fmla="*/ 0 w 836239"/>
                  <a:gd name="connsiteY11" fmla="*/ 0 h 1077346"/>
                  <a:gd name="connsiteX0" fmla="*/ 0 w 836239"/>
                  <a:gd name="connsiteY0" fmla="*/ 0 h 1077346"/>
                  <a:gd name="connsiteX1" fmla="*/ 154603 w 836239"/>
                  <a:gd name="connsiteY1" fmla="*/ 0 h 1077346"/>
                  <a:gd name="connsiteX2" fmla="*/ 819127 w 836239"/>
                  <a:gd name="connsiteY2" fmla="*/ 664524 h 1077346"/>
                  <a:gd name="connsiteX3" fmla="*/ 836239 w 836239"/>
                  <a:gd name="connsiteY3" fmla="*/ 647411 h 1077346"/>
                  <a:gd name="connsiteX4" fmla="*/ 836239 w 836239"/>
                  <a:gd name="connsiteY4" fmla="*/ 836239 h 1077346"/>
                  <a:gd name="connsiteX5" fmla="*/ 457268 w 836239"/>
                  <a:gd name="connsiteY5" fmla="*/ 836239 h 1077346"/>
                  <a:gd name="connsiteX6" fmla="*/ 519479 w 836239"/>
                  <a:gd name="connsiteY6" fmla="*/ 987397 h 1077346"/>
                  <a:gd name="connsiteX7" fmla="*/ 415477 w 836239"/>
                  <a:gd name="connsiteY7" fmla="*/ 1077346 h 1077346"/>
                  <a:gd name="connsiteX8" fmla="*/ 305554 w 836239"/>
                  <a:gd name="connsiteY8" fmla="*/ 1004262 h 1077346"/>
                  <a:gd name="connsiteX9" fmla="*/ 362534 w 836239"/>
                  <a:gd name="connsiteY9" fmla="*/ 836239 h 1077346"/>
                  <a:gd name="connsiteX10" fmla="*/ 0 w 836239"/>
                  <a:gd name="connsiteY10" fmla="*/ 836239 h 1077346"/>
                  <a:gd name="connsiteX11" fmla="*/ 0 w 836239"/>
                  <a:gd name="connsiteY11" fmla="*/ 0 h 1077346"/>
                  <a:gd name="connsiteX0" fmla="*/ 0 w 836239"/>
                  <a:gd name="connsiteY0" fmla="*/ 0 h 1077346"/>
                  <a:gd name="connsiteX1" fmla="*/ 154603 w 836239"/>
                  <a:gd name="connsiteY1" fmla="*/ 0 h 1077346"/>
                  <a:gd name="connsiteX2" fmla="*/ 819127 w 836239"/>
                  <a:gd name="connsiteY2" fmla="*/ 664524 h 1077346"/>
                  <a:gd name="connsiteX3" fmla="*/ 836239 w 836239"/>
                  <a:gd name="connsiteY3" fmla="*/ 647411 h 1077346"/>
                  <a:gd name="connsiteX4" fmla="*/ 836239 w 836239"/>
                  <a:gd name="connsiteY4" fmla="*/ 836239 h 1077346"/>
                  <a:gd name="connsiteX5" fmla="*/ 457268 w 836239"/>
                  <a:gd name="connsiteY5" fmla="*/ 836239 h 1077346"/>
                  <a:gd name="connsiteX6" fmla="*/ 519479 w 836239"/>
                  <a:gd name="connsiteY6" fmla="*/ 987397 h 1077346"/>
                  <a:gd name="connsiteX7" fmla="*/ 415477 w 836239"/>
                  <a:gd name="connsiteY7" fmla="*/ 1077346 h 1077346"/>
                  <a:gd name="connsiteX8" fmla="*/ 305554 w 836239"/>
                  <a:gd name="connsiteY8" fmla="*/ 1004262 h 1077346"/>
                  <a:gd name="connsiteX9" fmla="*/ 362534 w 836239"/>
                  <a:gd name="connsiteY9" fmla="*/ 836239 h 1077346"/>
                  <a:gd name="connsiteX10" fmla="*/ 0 w 836239"/>
                  <a:gd name="connsiteY10" fmla="*/ 836239 h 1077346"/>
                  <a:gd name="connsiteX11" fmla="*/ 0 w 836239"/>
                  <a:gd name="connsiteY11" fmla="*/ 0 h 1077346"/>
                  <a:gd name="connsiteX0" fmla="*/ 0 w 836239"/>
                  <a:gd name="connsiteY0" fmla="*/ 0 h 1077346"/>
                  <a:gd name="connsiteX1" fmla="*/ 154603 w 836239"/>
                  <a:gd name="connsiteY1" fmla="*/ 0 h 1077346"/>
                  <a:gd name="connsiteX2" fmla="*/ 819127 w 836239"/>
                  <a:gd name="connsiteY2" fmla="*/ 664524 h 1077346"/>
                  <a:gd name="connsiteX3" fmla="*/ 836239 w 836239"/>
                  <a:gd name="connsiteY3" fmla="*/ 647411 h 1077346"/>
                  <a:gd name="connsiteX4" fmla="*/ 836239 w 836239"/>
                  <a:gd name="connsiteY4" fmla="*/ 836239 h 1077346"/>
                  <a:gd name="connsiteX5" fmla="*/ 457268 w 836239"/>
                  <a:gd name="connsiteY5" fmla="*/ 836239 h 1077346"/>
                  <a:gd name="connsiteX6" fmla="*/ 519479 w 836239"/>
                  <a:gd name="connsiteY6" fmla="*/ 987397 h 1077346"/>
                  <a:gd name="connsiteX7" fmla="*/ 415477 w 836239"/>
                  <a:gd name="connsiteY7" fmla="*/ 1077346 h 1077346"/>
                  <a:gd name="connsiteX8" fmla="*/ 305554 w 836239"/>
                  <a:gd name="connsiteY8" fmla="*/ 1004262 h 1077346"/>
                  <a:gd name="connsiteX9" fmla="*/ 362534 w 836239"/>
                  <a:gd name="connsiteY9" fmla="*/ 836239 h 1077346"/>
                  <a:gd name="connsiteX10" fmla="*/ 0 w 836239"/>
                  <a:gd name="connsiteY10" fmla="*/ 836239 h 1077346"/>
                  <a:gd name="connsiteX11" fmla="*/ 0 w 836239"/>
                  <a:gd name="connsiteY11" fmla="*/ 0 h 1077346"/>
                  <a:gd name="connsiteX0" fmla="*/ 0 w 836239"/>
                  <a:gd name="connsiteY0" fmla="*/ 0 h 1077346"/>
                  <a:gd name="connsiteX1" fmla="*/ 154603 w 836239"/>
                  <a:gd name="connsiteY1" fmla="*/ 0 h 1077346"/>
                  <a:gd name="connsiteX2" fmla="*/ 819127 w 836239"/>
                  <a:gd name="connsiteY2" fmla="*/ 664524 h 1077346"/>
                  <a:gd name="connsiteX3" fmla="*/ 836239 w 836239"/>
                  <a:gd name="connsiteY3" fmla="*/ 647411 h 1077346"/>
                  <a:gd name="connsiteX4" fmla="*/ 836239 w 836239"/>
                  <a:gd name="connsiteY4" fmla="*/ 836239 h 1077346"/>
                  <a:gd name="connsiteX5" fmla="*/ 457268 w 836239"/>
                  <a:gd name="connsiteY5" fmla="*/ 836239 h 1077346"/>
                  <a:gd name="connsiteX6" fmla="*/ 519479 w 836239"/>
                  <a:gd name="connsiteY6" fmla="*/ 987397 h 1077346"/>
                  <a:gd name="connsiteX7" fmla="*/ 415477 w 836239"/>
                  <a:gd name="connsiteY7" fmla="*/ 1077346 h 1077346"/>
                  <a:gd name="connsiteX8" fmla="*/ 305554 w 836239"/>
                  <a:gd name="connsiteY8" fmla="*/ 1004262 h 1077346"/>
                  <a:gd name="connsiteX9" fmla="*/ 362534 w 836239"/>
                  <a:gd name="connsiteY9" fmla="*/ 836239 h 1077346"/>
                  <a:gd name="connsiteX10" fmla="*/ 0 w 836239"/>
                  <a:gd name="connsiteY10" fmla="*/ 836239 h 1077346"/>
                  <a:gd name="connsiteX11" fmla="*/ 0 w 836239"/>
                  <a:gd name="connsiteY11" fmla="*/ 0 h 1077346"/>
                  <a:gd name="connsiteX0" fmla="*/ 0 w 836239"/>
                  <a:gd name="connsiteY0" fmla="*/ 0 h 1077346"/>
                  <a:gd name="connsiteX1" fmla="*/ 154603 w 836239"/>
                  <a:gd name="connsiteY1" fmla="*/ 0 h 1077346"/>
                  <a:gd name="connsiteX2" fmla="*/ 836239 w 836239"/>
                  <a:gd name="connsiteY2" fmla="*/ 647411 h 1077346"/>
                  <a:gd name="connsiteX3" fmla="*/ 836239 w 836239"/>
                  <a:gd name="connsiteY3" fmla="*/ 836239 h 1077346"/>
                  <a:gd name="connsiteX4" fmla="*/ 457268 w 836239"/>
                  <a:gd name="connsiteY4" fmla="*/ 836239 h 1077346"/>
                  <a:gd name="connsiteX5" fmla="*/ 519479 w 836239"/>
                  <a:gd name="connsiteY5" fmla="*/ 987397 h 1077346"/>
                  <a:gd name="connsiteX6" fmla="*/ 415477 w 836239"/>
                  <a:gd name="connsiteY6" fmla="*/ 1077346 h 1077346"/>
                  <a:gd name="connsiteX7" fmla="*/ 305554 w 836239"/>
                  <a:gd name="connsiteY7" fmla="*/ 1004262 h 1077346"/>
                  <a:gd name="connsiteX8" fmla="*/ 362534 w 836239"/>
                  <a:gd name="connsiteY8" fmla="*/ 836239 h 1077346"/>
                  <a:gd name="connsiteX9" fmla="*/ 0 w 836239"/>
                  <a:gd name="connsiteY9" fmla="*/ 836239 h 1077346"/>
                  <a:gd name="connsiteX10" fmla="*/ 0 w 836239"/>
                  <a:gd name="connsiteY10" fmla="*/ 0 h 1077346"/>
                  <a:gd name="connsiteX0" fmla="*/ 0 w 836239"/>
                  <a:gd name="connsiteY0" fmla="*/ 0 h 1077346"/>
                  <a:gd name="connsiteX1" fmla="*/ 836239 w 836239"/>
                  <a:gd name="connsiteY1" fmla="*/ 647411 h 1077346"/>
                  <a:gd name="connsiteX2" fmla="*/ 836239 w 836239"/>
                  <a:gd name="connsiteY2" fmla="*/ 836239 h 1077346"/>
                  <a:gd name="connsiteX3" fmla="*/ 457268 w 836239"/>
                  <a:gd name="connsiteY3" fmla="*/ 836239 h 1077346"/>
                  <a:gd name="connsiteX4" fmla="*/ 519479 w 836239"/>
                  <a:gd name="connsiteY4" fmla="*/ 987397 h 1077346"/>
                  <a:gd name="connsiteX5" fmla="*/ 415477 w 836239"/>
                  <a:gd name="connsiteY5" fmla="*/ 1077346 h 1077346"/>
                  <a:gd name="connsiteX6" fmla="*/ 305554 w 836239"/>
                  <a:gd name="connsiteY6" fmla="*/ 1004262 h 1077346"/>
                  <a:gd name="connsiteX7" fmla="*/ 362534 w 836239"/>
                  <a:gd name="connsiteY7" fmla="*/ 836239 h 1077346"/>
                  <a:gd name="connsiteX8" fmla="*/ 0 w 836239"/>
                  <a:gd name="connsiteY8" fmla="*/ 836239 h 1077346"/>
                  <a:gd name="connsiteX9" fmla="*/ 0 w 836239"/>
                  <a:gd name="connsiteY9" fmla="*/ 0 h 1077346"/>
                  <a:gd name="connsiteX0" fmla="*/ 0 w 841128"/>
                  <a:gd name="connsiteY0" fmla="*/ 0 h 1233821"/>
                  <a:gd name="connsiteX1" fmla="*/ 841128 w 841128"/>
                  <a:gd name="connsiteY1" fmla="*/ 803886 h 1233821"/>
                  <a:gd name="connsiteX2" fmla="*/ 841128 w 841128"/>
                  <a:gd name="connsiteY2" fmla="*/ 992714 h 1233821"/>
                  <a:gd name="connsiteX3" fmla="*/ 462157 w 841128"/>
                  <a:gd name="connsiteY3" fmla="*/ 992714 h 1233821"/>
                  <a:gd name="connsiteX4" fmla="*/ 524368 w 841128"/>
                  <a:gd name="connsiteY4" fmla="*/ 1143872 h 1233821"/>
                  <a:gd name="connsiteX5" fmla="*/ 420366 w 841128"/>
                  <a:gd name="connsiteY5" fmla="*/ 1233821 h 1233821"/>
                  <a:gd name="connsiteX6" fmla="*/ 310443 w 841128"/>
                  <a:gd name="connsiteY6" fmla="*/ 1160737 h 1233821"/>
                  <a:gd name="connsiteX7" fmla="*/ 367423 w 841128"/>
                  <a:gd name="connsiteY7" fmla="*/ 992714 h 1233821"/>
                  <a:gd name="connsiteX8" fmla="*/ 4889 w 841128"/>
                  <a:gd name="connsiteY8" fmla="*/ 992714 h 1233821"/>
                  <a:gd name="connsiteX9" fmla="*/ 0 w 841128"/>
                  <a:gd name="connsiteY9" fmla="*/ 0 h 1233821"/>
                  <a:gd name="connsiteX0" fmla="*/ 5107 w 836456"/>
                  <a:gd name="connsiteY0" fmla="*/ 0 h 1233821"/>
                  <a:gd name="connsiteX1" fmla="*/ 836456 w 836456"/>
                  <a:gd name="connsiteY1" fmla="*/ 803886 h 1233821"/>
                  <a:gd name="connsiteX2" fmla="*/ 836456 w 836456"/>
                  <a:gd name="connsiteY2" fmla="*/ 992714 h 1233821"/>
                  <a:gd name="connsiteX3" fmla="*/ 457485 w 836456"/>
                  <a:gd name="connsiteY3" fmla="*/ 992714 h 1233821"/>
                  <a:gd name="connsiteX4" fmla="*/ 519696 w 836456"/>
                  <a:gd name="connsiteY4" fmla="*/ 1143872 h 1233821"/>
                  <a:gd name="connsiteX5" fmla="*/ 415694 w 836456"/>
                  <a:gd name="connsiteY5" fmla="*/ 1233821 h 1233821"/>
                  <a:gd name="connsiteX6" fmla="*/ 305771 w 836456"/>
                  <a:gd name="connsiteY6" fmla="*/ 1160737 h 1233821"/>
                  <a:gd name="connsiteX7" fmla="*/ 362751 w 836456"/>
                  <a:gd name="connsiteY7" fmla="*/ 992714 h 1233821"/>
                  <a:gd name="connsiteX8" fmla="*/ 217 w 836456"/>
                  <a:gd name="connsiteY8" fmla="*/ 992714 h 1233821"/>
                  <a:gd name="connsiteX9" fmla="*/ 5107 w 836456"/>
                  <a:gd name="connsiteY9" fmla="*/ 0 h 1233821"/>
                  <a:gd name="connsiteX0" fmla="*/ 0 w 841128"/>
                  <a:gd name="connsiteY0" fmla="*/ 0 h 1233821"/>
                  <a:gd name="connsiteX1" fmla="*/ 841128 w 841128"/>
                  <a:gd name="connsiteY1" fmla="*/ 803886 h 1233821"/>
                  <a:gd name="connsiteX2" fmla="*/ 841128 w 841128"/>
                  <a:gd name="connsiteY2" fmla="*/ 992714 h 1233821"/>
                  <a:gd name="connsiteX3" fmla="*/ 462157 w 841128"/>
                  <a:gd name="connsiteY3" fmla="*/ 992714 h 1233821"/>
                  <a:gd name="connsiteX4" fmla="*/ 524368 w 841128"/>
                  <a:gd name="connsiteY4" fmla="*/ 1143872 h 1233821"/>
                  <a:gd name="connsiteX5" fmla="*/ 420366 w 841128"/>
                  <a:gd name="connsiteY5" fmla="*/ 1233821 h 1233821"/>
                  <a:gd name="connsiteX6" fmla="*/ 310443 w 841128"/>
                  <a:gd name="connsiteY6" fmla="*/ 1160737 h 1233821"/>
                  <a:gd name="connsiteX7" fmla="*/ 367423 w 841128"/>
                  <a:gd name="connsiteY7" fmla="*/ 992714 h 1233821"/>
                  <a:gd name="connsiteX8" fmla="*/ 4889 w 841128"/>
                  <a:gd name="connsiteY8" fmla="*/ 992714 h 1233821"/>
                  <a:gd name="connsiteX9" fmla="*/ 0 w 841128"/>
                  <a:gd name="connsiteY9" fmla="*/ 0 h 1233821"/>
                  <a:gd name="connsiteX0" fmla="*/ 2742 w 836536"/>
                  <a:gd name="connsiteY0" fmla="*/ 0 h 1233821"/>
                  <a:gd name="connsiteX1" fmla="*/ 836536 w 836536"/>
                  <a:gd name="connsiteY1" fmla="*/ 803886 h 1233821"/>
                  <a:gd name="connsiteX2" fmla="*/ 836536 w 836536"/>
                  <a:gd name="connsiteY2" fmla="*/ 992714 h 1233821"/>
                  <a:gd name="connsiteX3" fmla="*/ 457565 w 836536"/>
                  <a:gd name="connsiteY3" fmla="*/ 992714 h 1233821"/>
                  <a:gd name="connsiteX4" fmla="*/ 519776 w 836536"/>
                  <a:gd name="connsiteY4" fmla="*/ 1143872 h 1233821"/>
                  <a:gd name="connsiteX5" fmla="*/ 415774 w 836536"/>
                  <a:gd name="connsiteY5" fmla="*/ 1233821 h 1233821"/>
                  <a:gd name="connsiteX6" fmla="*/ 305851 w 836536"/>
                  <a:gd name="connsiteY6" fmla="*/ 1160737 h 1233821"/>
                  <a:gd name="connsiteX7" fmla="*/ 362831 w 836536"/>
                  <a:gd name="connsiteY7" fmla="*/ 992714 h 1233821"/>
                  <a:gd name="connsiteX8" fmla="*/ 297 w 836536"/>
                  <a:gd name="connsiteY8" fmla="*/ 992714 h 1233821"/>
                  <a:gd name="connsiteX9" fmla="*/ 2742 w 836536"/>
                  <a:gd name="connsiteY9" fmla="*/ 0 h 1233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36536" h="1233821">
                    <a:moveTo>
                      <a:pt x="2742" y="0"/>
                    </a:moveTo>
                    <a:lnTo>
                      <a:pt x="836536" y="803886"/>
                    </a:lnTo>
                    <a:lnTo>
                      <a:pt x="836536" y="992714"/>
                    </a:lnTo>
                    <a:lnTo>
                      <a:pt x="457565" y="992714"/>
                    </a:lnTo>
                    <a:cubicBezTo>
                      <a:pt x="467477" y="1076440"/>
                      <a:pt x="513559" y="1083334"/>
                      <a:pt x="519776" y="1143872"/>
                    </a:cubicBezTo>
                    <a:cubicBezTo>
                      <a:pt x="519381" y="1199533"/>
                      <a:pt x="478947" y="1229339"/>
                      <a:pt x="415774" y="1233821"/>
                    </a:cubicBezTo>
                    <a:cubicBezTo>
                      <a:pt x="362712" y="1232636"/>
                      <a:pt x="309337" y="1207482"/>
                      <a:pt x="305851" y="1160737"/>
                    </a:cubicBezTo>
                    <a:cubicBezTo>
                      <a:pt x="306164" y="1103311"/>
                      <a:pt x="356615" y="1082950"/>
                      <a:pt x="362831" y="992714"/>
                    </a:cubicBezTo>
                    <a:lnTo>
                      <a:pt x="297" y="992714"/>
                    </a:lnTo>
                    <a:cubicBezTo>
                      <a:pt x="-1333" y="661809"/>
                      <a:pt x="4372" y="330905"/>
                      <a:pt x="2742" y="0"/>
                    </a:cubicBezTo>
                    <a:close/>
                  </a:path>
                </a:pathLst>
              </a:custGeom>
              <a:solidFill>
                <a:schemeClr val="accent3"/>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219" name="Rectangle 12">
                <a:extLst>
                  <a:ext uri="{FF2B5EF4-FFF2-40B4-BE49-F238E27FC236}">
                    <a16:creationId xmlns:a16="http://schemas.microsoft.com/office/drawing/2014/main" id="{48636319-D742-4239-93C1-070DD51F7E24}"/>
                  </a:ext>
                </a:extLst>
              </p:cNvPr>
              <p:cNvSpPr/>
              <p:nvPr/>
            </p:nvSpPr>
            <p:spPr>
              <a:xfrm>
                <a:off x="3914673" y="1419622"/>
                <a:ext cx="1317823" cy="1365349"/>
              </a:xfrm>
              <a:custGeom>
                <a:avLst/>
                <a:gdLst>
                  <a:gd name="connsiteX0" fmla="*/ 655122 w 1317823"/>
                  <a:gd name="connsiteY0" fmla="*/ 0 h 1365349"/>
                  <a:gd name="connsiteX1" fmla="*/ 1075814 w 1317823"/>
                  <a:gd name="connsiteY1" fmla="*/ 529110 h 1365349"/>
                  <a:gd name="connsiteX2" fmla="*/ 1078249 w 1317823"/>
                  <a:gd name="connsiteY2" fmla="*/ 529110 h 1365349"/>
                  <a:gd name="connsiteX3" fmla="*/ 1078249 w 1317823"/>
                  <a:gd name="connsiteY3" fmla="*/ 902332 h 1365349"/>
                  <a:gd name="connsiteX4" fmla="*/ 1227874 w 1317823"/>
                  <a:gd name="connsiteY4" fmla="*/ 840268 h 1365349"/>
                  <a:gd name="connsiteX5" fmla="*/ 1317823 w 1317823"/>
                  <a:gd name="connsiteY5" fmla="*/ 944270 h 1365349"/>
                  <a:gd name="connsiteX6" fmla="*/ 1244739 w 1317823"/>
                  <a:gd name="connsiteY6" fmla="*/ 1054193 h 1365349"/>
                  <a:gd name="connsiteX7" fmla="*/ 1078249 w 1317823"/>
                  <a:gd name="connsiteY7" fmla="*/ 997291 h 1365349"/>
                  <a:gd name="connsiteX8" fmla="*/ 1078249 w 1317823"/>
                  <a:gd name="connsiteY8" fmla="*/ 1365349 h 1365349"/>
                  <a:gd name="connsiteX9" fmla="*/ 242010 w 1317823"/>
                  <a:gd name="connsiteY9" fmla="*/ 1365349 h 1365349"/>
                  <a:gd name="connsiteX10" fmla="*/ 242010 w 1317823"/>
                  <a:gd name="connsiteY10" fmla="*/ 991895 h 1365349"/>
                  <a:gd name="connsiteX11" fmla="*/ 89950 w 1317823"/>
                  <a:gd name="connsiteY11" fmla="*/ 1054192 h 1365349"/>
                  <a:gd name="connsiteX12" fmla="*/ 0 w 1317823"/>
                  <a:gd name="connsiteY12" fmla="*/ 950190 h 1365349"/>
                  <a:gd name="connsiteX13" fmla="*/ 73084 w 1317823"/>
                  <a:gd name="connsiteY13" fmla="*/ 840267 h 1365349"/>
                  <a:gd name="connsiteX14" fmla="*/ 242010 w 1317823"/>
                  <a:gd name="connsiteY14" fmla="*/ 897293 h 1365349"/>
                  <a:gd name="connsiteX15" fmla="*/ 242010 w 1317823"/>
                  <a:gd name="connsiteY15" fmla="*/ 529110 h 1365349"/>
                  <a:gd name="connsiteX16" fmla="*/ 263956 w 1317823"/>
                  <a:gd name="connsiteY16" fmla="*/ 434013 h 1365349"/>
                  <a:gd name="connsiteX17" fmla="*/ 655122 w 1317823"/>
                  <a:gd name="connsiteY17" fmla="*/ 0 h 1365349"/>
                  <a:gd name="connsiteX0" fmla="*/ 655122 w 1317823"/>
                  <a:gd name="connsiteY0" fmla="*/ 0 h 1365349"/>
                  <a:gd name="connsiteX1" fmla="*/ 1075814 w 1317823"/>
                  <a:gd name="connsiteY1" fmla="*/ 529110 h 1365349"/>
                  <a:gd name="connsiteX2" fmla="*/ 1078249 w 1317823"/>
                  <a:gd name="connsiteY2" fmla="*/ 529110 h 1365349"/>
                  <a:gd name="connsiteX3" fmla="*/ 1078249 w 1317823"/>
                  <a:gd name="connsiteY3" fmla="*/ 902332 h 1365349"/>
                  <a:gd name="connsiteX4" fmla="*/ 1227874 w 1317823"/>
                  <a:gd name="connsiteY4" fmla="*/ 840268 h 1365349"/>
                  <a:gd name="connsiteX5" fmla="*/ 1317823 w 1317823"/>
                  <a:gd name="connsiteY5" fmla="*/ 944270 h 1365349"/>
                  <a:gd name="connsiteX6" fmla="*/ 1244739 w 1317823"/>
                  <a:gd name="connsiteY6" fmla="*/ 1054193 h 1365349"/>
                  <a:gd name="connsiteX7" fmla="*/ 1078249 w 1317823"/>
                  <a:gd name="connsiteY7" fmla="*/ 997291 h 1365349"/>
                  <a:gd name="connsiteX8" fmla="*/ 1078249 w 1317823"/>
                  <a:gd name="connsiteY8" fmla="*/ 1365349 h 1365349"/>
                  <a:gd name="connsiteX9" fmla="*/ 242010 w 1317823"/>
                  <a:gd name="connsiteY9" fmla="*/ 1365349 h 1365349"/>
                  <a:gd name="connsiteX10" fmla="*/ 242010 w 1317823"/>
                  <a:gd name="connsiteY10" fmla="*/ 991895 h 1365349"/>
                  <a:gd name="connsiteX11" fmla="*/ 89950 w 1317823"/>
                  <a:gd name="connsiteY11" fmla="*/ 1054192 h 1365349"/>
                  <a:gd name="connsiteX12" fmla="*/ 0 w 1317823"/>
                  <a:gd name="connsiteY12" fmla="*/ 950190 h 1365349"/>
                  <a:gd name="connsiteX13" fmla="*/ 73084 w 1317823"/>
                  <a:gd name="connsiteY13" fmla="*/ 840267 h 1365349"/>
                  <a:gd name="connsiteX14" fmla="*/ 242010 w 1317823"/>
                  <a:gd name="connsiteY14" fmla="*/ 897293 h 1365349"/>
                  <a:gd name="connsiteX15" fmla="*/ 242010 w 1317823"/>
                  <a:gd name="connsiteY15" fmla="*/ 529110 h 1365349"/>
                  <a:gd name="connsiteX16" fmla="*/ 242525 w 1317823"/>
                  <a:gd name="connsiteY16" fmla="*/ 436395 h 1365349"/>
                  <a:gd name="connsiteX17" fmla="*/ 655122 w 1317823"/>
                  <a:gd name="connsiteY17" fmla="*/ 0 h 1365349"/>
                  <a:gd name="connsiteX0" fmla="*/ 655122 w 1317823"/>
                  <a:gd name="connsiteY0" fmla="*/ 0 h 1365349"/>
                  <a:gd name="connsiteX1" fmla="*/ 1075814 w 1317823"/>
                  <a:gd name="connsiteY1" fmla="*/ 529110 h 1365349"/>
                  <a:gd name="connsiteX2" fmla="*/ 1078249 w 1317823"/>
                  <a:gd name="connsiteY2" fmla="*/ 529110 h 1365349"/>
                  <a:gd name="connsiteX3" fmla="*/ 1078249 w 1317823"/>
                  <a:gd name="connsiteY3" fmla="*/ 902332 h 1365349"/>
                  <a:gd name="connsiteX4" fmla="*/ 1227874 w 1317823"/>
                  <a:gd name="connsiteY4" fmla="*/ 840268 h 1365349"/>
                  <a:gd name="connsiteX5" fmla="*/ 1317823 w 1317823"/>
                  <a:gd name="connsiteY5" fmla="*/ 944270 h 1365349"/>
                  <a:gd name="connsiteX6" fmla="*/ 1244739 w 1317823"/>
                  <a:gd name="connsiteY6" fmla="*/ 1054193 h 1365349"/>
                  <a:gd name="connsiteX7" fmla="*/ 1078249 w 1317823"/>
                  <a:gd name="connsiteY7" fmla="*/ 997291 h 1365349"/>
                  <a:gd name="connsiteX8" fmla="*/ 1078249 w 1317823"/>
                  <a:gd name="connsiteY8" fmla="*/ 1365349 h 1365349"/>
                  <a:gd name="connsiteX9" fmla="*/ 242010 w 1317823"/>
                  <a:gd name="connsiteY9" fmla="*/ 1365349 h 1365349"/>
                  <a:gd name="connsiteX10" fmla="*/ 242010 w 1317823"/>
                  <a:gd name="connsiteY10" fmla="*/ 991895 h 1365349"/>
                  <a:gd name="connsiteX11" fmla="*/ 89950 w 1317823"/>
                  <a:gd name="connsiteY11" fmla="*/ 1054192 h 1365349"/>
                  <a:gd name="connsiteX12" fmla="*/ 0 w 1317823"/>
                  <a:gd name="connsiteY12" fmla="*/ 950190 h 1365349"/>
                  <a:gd name="connsiteX13" fmla="*/ 73084 w 1317823"/>
                  <a:gd name="connsiteY13" fmla="*/ 840267 h 1365349"/>
                  <a:gd name="connsiteX14" fmla="*/ 242010 w 1317823"/>
                  <a:gd name="connsiteY14" fmla="*/ 897293 h 1365349"/>
                  <a:gd name="connsiteX15" fmla="*/ 242010 w 1317823"/>
                  <a:gd name="connsiteY15" fmla="*/ 529110 h 1365349"/>
                  <a:gd name="connsiteX16" fmla="*/ 242525 w 1317823"/>
                  <a:gd name="connsiteY16" fmla="*/ 436395 h 1365349"/>
                  <a:gd name="connsiteX17" fmla="*/ 655122 w 1317823"/>
                  <a:gd name="connsiteY17" fmla="*/ 0 h 1365349"/>
                  <a:gd name="connsiteX0" fmla="*/ 655122 w 1317823"/>
                  <a:gd name="connsiteY0" fmla="*/ 0 h 1365349"/>
                  <a:gd name="connsiteX1" fmla="*/ 1075814 w 1317823"/>
                  <a:gd name="connsiteY1" fmla="*/ 529110 h 1365349"/>
                  <a:gd name="connsiteX2" fmla="*/ 1078249 w 1317823"/>
                  <a:gd name="connsiteY2" fmla="*/ 529110 h 1365349"/>
                  <a:gd name="connsiteX3" fmla="*/ 1078249 w 1317823"/>
                  <a:gd name="connsiteY3" fmla="*/ 902332 h 1365349"/>
                  <a:gd name="connsiteX4" fmla="*/ 1227874 w 1317823"/>
                  <a:gd name="connsiteY4" fmla="*/ 840268 h 1365349"/>
                  <a:gd name="connsiteX5" fmla="*/ 1317823 w 1317823"/>
                  <a:gd name="connsiteY5" fmla="*/ 944270 h 1365349"/>
                  <a:gd name="connsiteX6" fmla="*/ 1244739 w 1317823"/>
                  <a:gd name="connsiteY6" fmla="*/ 1054193 h 1365349"/>
                  <a:gd name="connsiteX7" fmla="*/ 1078249 w 1317823"/>
                  <a:gd name="connsiteY7" fmla="*/ 997291 h 1365349"/>
                  <a:gd name="connsiteX8" fmla="*/ 1078249 w 1317823"/>
                  <a:gd name="connsiteY8" fmla="*/ 1365349 h 1365349"/>
                  <a:gd name="connsiteX9" fmla="*/ 242010 w 1317823"/>
                  <a:gd name="connsiteY9" fmla="*/ 1365349 h 1365349"/>
                  <a:gd name="connsiteX10" fmla="*/ 242010 w 1317823"/>
                  <a:gd name="connsiteY10" fmla="*/ 991895 h 1365349"/>
                  <a:gd name="connsiteX11" fmla="*/ 89950 w 1317823"/>
                  <a:gd name="connsiteY11" fmla="*/ 1054192 h 1365349"/>
                  <a:gd name="connsiteX12" fmla="*/ 0 w 1317823"/>
                  <a:gd name="connsiteY12" fmla="*/ 950190 h 1365349"/>
                  <a:gd name="connsiteX13" fmla="*/ 73084 w 1317823"/>
                  <a:gd name="connsiteY13" fmla="*/ 840267 h 1365349"/>
                  <a:gd name="connsiteX14" fmla="*/ 242010 w 1317823"/>
                  <a:gd name="connsiteY14" fmla="*/ 897293 h 1365349"/>
                  <a:gd name="connsiteX15" fmla="*/ 242010 w 1317823"/>
                  <a:gd name="connsiteY15" fmla="*/ 529110 h 1365349"/>
                  <a:gd name="connsiteX16" fmla="*/ 242525 w 1317823"/>
                  <a:gd name="connsiteY16" fmla="*/ 436395 h 1365349"/>
                  <a:gd name="connsiteX17" fmla="*/ 655122 w 1317823"/>
                  <a:gd name="connsiteY17" fmla="*/ 0 h 1365349"/>
                  <a:gd name="connsiteX0" fmla="*/ 655122 w 1317823"/>
                  <a:gd name="connsiteY0" fmla="*/ 0 h 1365349"/>
                  <a:gd name="connsiteX1" fmla="*/ 1075814 w 1317823"/>
                  <a:gd name="connsiteY1" fmla="*/ 529110 h 1365349"/>
                  <a:gd name="connsiteX2" fmla="*/ 1078249 w 1317823"/>
                  <a:gd name="connsiteY2" fmla="*/ 529110 h 1365349"/>
                  <a:gd name="connsiteX3" fmla="*/ 1078249 w 1317823"/>
                  <a:gd name="connsiteY3" fmla="*/ 902332 h 1365349"/>
                  <a:gd name="connsiteX4" fmla="*/ 1227874 w 1317823"/>
                  <a:gd name="connsiteY4" fmla="*/ 840268 h 1365349"/>
                  <a:gd name="connsiteX5" fmla="*/ 1317823 w 1317823"/>
                  <a:gd name="connsiteY5" fmla="*/ 944270 h 1365349"/>
                  <a:gd name="connsiteX6" fmla="*/ 1244739 w 1317823"/>
                  <a:gd name="connsiteY6" fmla="*/ 1054193 h 1365349"/>
                  <a:gd name="connsiteX7" fmla="*/ 1078249 w 1317823"/>
                  <a:gd name="connsiteY7" fmla="*/ 997291 h 1365349"/>
                  <a:gd name="connsiteX8" fmla="*/ 1078249 w 1317823"/>
                  <a:gd name="connsiteY8" fmla="*/ 1365349 h 1365349"/>
                  <a:gd name="connsiteX9" fmla="*/ 242010 w 1317823"/>
                  <a:gd name="connsiteY9" fmla="*/ 1365349 h 1365349"/>
                  <a:gd name="connsiteX10" fmla="*/ 242010 w 1317823"/>
                  <a:gd name="connsiteY10" fmla="*/ 991895 h 1365349"/>
                  <a:gd name="connsiteX11" fmla="*/ 89950 w 1317823"/>
                  <a:gd name="connsiteY11" fmla="*/ 1054192 h 1365349"/>
                  <a:gd name="connsiteX12" fmla="*/ 0 w 1317823"/>
                  <a:gd name="connsiteY12" fmla="*/ 950190 h 1365349"/>
                  <a:gd name="connsiteX13" fmla="*/ 73084 w 1317823"/>
                  <a:gd name="connsiteY13" fmla="*/ 840267 h 1365349"/>
                  <a:gd name="connsiteX14" fmla="*/ 242010 w 1317823"/>
                  <a:gd name="connsiteY14" fmla="*/ 897293 h 1365349"/>
                  <a:gd name="connsiteX15" fmla="*/ 242010 w 1317823"/>
                  <a:gd name="connsiteY15" fmla="*/ 529110 h 1365349"/>
                  <a:gd name="connsiteX16" fmla="*/ 242525 w 1317823"/>
                  <a:gd name="connsiteY16" fmla="*/ 436395 h 1365349"/>
                  <a:gd name="connsiteX17" fmla="*/ 655122 w 1317823"/>
                  <a:gd name="connsiteY17" fmla="*/ 0 h 1365349"/>
                  <a:gd name="connsiteX0" fmla="*/ 655122 w 1317823"/>
                  <a:gd name="connsiteY0" fmla="*/ 0 h 1365349"/>
                  <a:gd name="connsiteX1" fmla="*/ 1075814 w 1317823"/>
                  <a:gd name="connsiteY1" fmla="*/ 529110 h 1365349"/>
                  <a:gd name="connsiteX2" fmla="*/ 1078249 w 1317823"/>
                  <a:gd name="connsiteY2" fmla="*/ 529110 h 1365349"/>
                  <a:gd name="connsiteX3" fmla="*/ 1078249 w 1317823"/>
                  <a:gd name="connsiteY3" fmla="*/ 902332 h 1365349"/>
                  <a:gd name="connsiteX4" fmla="*/ 1227874 w 1317823"/>
                  <a:gd name="connsiteY4" fmla="*/ 840268 h 1365349"/>
                  <a:gd name="connsiteX5" fmla="*/ 1317823 w 1317823"/>
                  <a:gd name="connsiteY5" fmla="*/ 944270 h 1365349"/>
                  <a:gd name="connsiteX6" fmla="*/ 1244739 w 1317823"/>
                  <a:gd name="connsiteY6" fmla="*/ 1054193 h 1365349"/>
                  <a:gd name="connsiteX7" fmla="*/ 1078249 w 1317823"/>
                  <a:gd name="connsiteY7" fmla="*/ 997291 h 1365349"/>
                  <a:gd name="connsiteX8" fmla="*/ 1078249 w 1317823"/>
                  <a:gd name="connsiteY8" fmla="*/ 1365349 h 1365349"/>
                  <a:gd name="connsiteX9" fmla="*/ 242010 w 1317823"/>
                  <a:gd name="connsiteY9" fmla="*/ 1365349 h 1365349"/>
                  <a:gd name="connsiteX10" fmla="*/ 242010 w 1317823"/>
                  <a:gd name="connsiteY10" fmla="*/ 991895 h 1365349"/>
                  <a:gd name="connsiteX11" fmla="*/ 89950 w 1317823"/>
                  <a:gd name="connsiteY11" fmla="*/ 1054192 h 1365349"/>
                  <a:gd name="connsiteX12" fmla="*/ 0 w 1317823"/>
                  <a:gd name="connsiteY12" fmla="*/ 950190 h 1365349"/>
                  <a:gd name="connsiteX13" fmla="*/ 73084 w 1317823"/>
                  <a:gd name="connsiteY13" fmla="*/ 840267 h 1365349"/>
                  <a:gd name="connsiteX14" fmla="*/ 242010 w 1317823"/>
                  <a:gd name="connsiteY14" fmla="*/ 897293 h 1365349"/>
                  <a:gd name="connsiteX15" fmla="*/ 242010 w 1317823"/>
                  <a:gd name="connsiteY15" fmla="*/ 529110 h 1365349"/>
                  <a:gd name="connsiteX16" fmla="*/ 242525 w 1317823"/>
                  <a:gd name="connsiteY16" fmla="*/ 436395 h 1365349"/>
                  <a:gd name="connsiteX17" fmla="*/ 655122 w 1317823"/>
                  <a:gd name="connsiteY17" fmla="*/ 0 h 1365349"/>
                  <a:gd name="connsiteX0" fmla="*/ 655122 w 1317823"/>
                  <a:gd name="connsiteY0" fmla="*/ 0 h 1365349"/>
                  <a:gd name="connsiteX1" fmla="*/ 1076427 w 1317823"/>
                  <a:gd name="connsiteY1" fmla="*/ 456803 h 1365349"/>
                  <a:gd name="connsiteX2" fmla="*/ 1075814 w 1317823"/>
                  <a:gd name="connsiteY2" fmla="*/ 529110 h 1365349"/>
                  <a:gd name="connsiteX3" fmla="*/ 1078249 w 1317823"/>
                  <a:gd name="connsiteY3" fmla="*/ 529110 h 1365349"/>
                  <a:gd name="connsiteX4" fmla="*/ 1078249 w 1317823"/>
                  <a:gd name="connsiteY4" fmla="*/ 902332 h 1365349"/>
                  <a:gd name="connsiteX5" fmla="*/ 1227874 w 1317823"/>
                  <a:gd name="connsiteY5" fmla="*/ 840268 h 1365349"/>
                  <a:gd name="connsiteX6" fmla="*/ 1317823 w 1317823"/>
                  <a:gd name="connsiteY6" fmla="*/ 944270 h 1365349"/>
                  <a:gd name="connsiteX7" fmla="*/ 1244739 w 1317823"/>
                  <a:gd name="connsiteY7" fmla="*/ 1054193 h 1365349"/>
                  <a:gd name="connsiteX8" fmla="*/ 1078249 w 1317823"/>
                  <a:gd name="connsiteY8" fmla="*/ 997291 h 1365349"/>
                  <a:gd name="connsiteX9" fmla="*/ 1078249 w 1317823"/>
                  <a:gd name="connsiteY9" fmla="*/ 1365349 h 1365349"/>
                  <a:gd name="connsiteX10" fmla="*/ 242010 w 1317823"/>
                  <a:gd name="connsiteY10" fmla="*/ 1365349 h 1365349"/>
                  <a:gd name="connsiteX11" fmla="*/ 242010 w 1317823"/>
                  <a:gd name="connsiteY11" fmla="*/ 991895 h 1365349"/>
                  <a:gd name="connsiteX12" fmla="*/ 89950 w 1317823"/>
                  <a:gd name="connsiteY12" fmla="*/ 1054192 h 1365349"/>
                  <a:gd name="connsiteX13" fmla="*/ 0 w 1317823"/>
                  <a:gd name="connsiteY13" fmla="*/ 950190 h 1365349"/>
                  <a:gd name="connsiteX14" fmla="*/ 73084 w 1317823"/>
                  <a:gd name="connsiteY14" fmla="*/ 840267 h 1365349"/>
                  <a:gd name="connsiteX15" fmla="*/ 242010 w 1317823"/>
                  <a:gd name="connsiteY15" fmla="*/ 897293 h 1365349"/>
                  <a:gd name="connsiteX16" fmla="*/ 242010 w 1317823"/>
                  <a:gd name="connsiteY16" fmla="*/ 529110 h 1365349"/>
                  <a:gd name="connsiteX17" fmla="*/ 242525 w 1317823"/>
                  <a:gd name="connsiteY17" fmla="*/ 436395 h 1365349"/>
                  <a:gd name="connsiteX18" fmla="*/ 655122 w 1317823"/>
                  <a:gd name="connsiteY18" fmla="*/ 0 h 1365349"/>
                  <a:gd name="connsiteX0" fmla="*/ 655122 w 1317823"/>
                  <a:gd name="connsiteY0" fmla="*/ 0 h 1365349"/>
                  <a:gd name="connsiteX1" fmla="*/ 1076427 w 1317823"/>
                  <a:gd name="connsiteY1" fmla="*/ 456803 h 1365349"/>
                  <a:gd name="connsiteX2" fmla="*/ 1075814 w 1317823"/>
                  <a:gd name="connsiteY2" fmla="*/ 529110 h 1365349"/>
                  <a:gd name="connsiteX3" fmla="*/ 1078249 w 1317823"/>
                  <a:gd name="connsiteY3" fmla="*/ 529110 h 1365349"/>
                  <a:gd name="connsiteX4" fmla="*/ 1078249 w 1317823"/>
                  <a:gd name="connsiteY4" fmla="*/ 902332 h 1365349"/>
                  <a:gd name="connsiteX5" fmla="*/ 1227874 w 1317823"/>
                  <a:gd name="connsiteY5" fmla="*/ 840268 h 1365349"/>
                  <a:gd name="connsiteX6" fmla="*/ 1317823 w 1317823"/>
                  <a:gd name="connsiteY6" fmla="*/ 944270 h 1365349"/>
                  <a:gd name="connsiteX7" fmla="*/ 1244739 w 1317823"/>
                  <a:gd name="connsiteY7" fmla="*/ 1054193 h 1365349"/>
                  <a:gd name="connsiteX8" fmla="*/ 1078249 w 1317823"/>
                  <a:gd name="connsiteY8" fmla="*/ 997291 h 1365349"/>
                  <a:gd name="connsiteX9" fmla="*/ 1078249 w 1317823"/>
                  <a:gd name="connsiteY9" fmla="*/ 1365349 h 1365349"/>
                  <a:gd name="connsiteX10" fmla="*/ 242010 w 1317823"/>
                  <a:gd name="connsiteY10" fmla="*/ 1365349 h 1365349"/>
                  <a:gd name="connsiteX11" fmla="*/ 242010 w 1317823"/>
                  <a:gd name="connsiteY11" fmla="*/ 991895 h 1365349"/>
                  <a:gd name="connsiteX12" fmla="*/ 89950 w 1317823"/>
                  <a:gd name="connsiteY12" fmla="*/ 1054192 h 1365349"/>
                  <a:gd name="connsiteX13" fmla="*/ 0 w 1317823"/>
                  <a:gd name="connsiteY13" fmla="*/ 950190 h 1365349"/>
                  <a:gd name="connsiteX14" fmla="*/ 73084 w 1317823"/>
                  <a:gd name="connsiteY14" fmla="*/ 840267 h 1365349"/>
                  <a:gd name="connsiteX15" fmla="*/ 242010 w 1317823"/>
                  <a:gd name="connsiteY15" fmla="*/ 897293 h 1365349"/>
                  <a:gd name="connsiteX16" fmla="*/ 242010 w 1317823"/>
                  <a:gd name="connsiteY16" fmla="*/ 529110 h 1365349"/>
                  <a:gd name="connsiteX17" fmla="*/ 242525 w 1317823"/>
                  <a:gd name="connsiteY17" fmla="*/ 436395 h 1365349"/>
                  <a:gd name="connsiteX18" fmla="*/ 655122 w 1317823"/>
                  <a:gd name="connsiteY18" fmla="*/ 0 h 1365349"/>
                  <a:gd name="connsiteX0" fmla="*/ 655122 w 1317823"/>
                  <a:gd name="connsiteY0" fmla="*/ 0 h 1365349"/>
                  <a:gd name="connsiteX1" fmla="*/ 1076427 w 1317823"/>
                  <a:gd name="connsiteY1" fmla="*/ 456803 h 1365349"/>
                  <a:gd name="connsiteX2" fmla="*/ 1075814 w 1317823"/>
                  <a:gd name="connsiteY2" fmla="*/ 529110 h 1365349"/>
                  <a:gd name="connsiteX3" fmla="*/ 1078249 w 1317823"/>
                  <a:gd name="connsiteY3" fmla="*/ 529110 h 1365349"/>
                  <a:gd name="connsiteX4" fmla="*/ 1078249 w 1317823"/>
                  <a:gd name="connsiteY4" fmla="*/ 902332 h 1365349"/>
                  <a:gd name="connsiteX5" fmla="*/ 1227874 w 1317823"/>
                  <a:gd name="connsiteY5" fmla="*/ 840268 h 1365349"/>
                  <a:gd name="connsiteX6" fmla="*/ 1317823 w 1317823"/>
                  <a:gd name="connsiteY6" fmla="*/ 944270 h 1365349"/>
                  <a:gd name="connsiteX7" fmla="*/ 1244739 w 1317823"/>
                  <a:gd name="connsiteY7" fmla="*/ 1054193 h 1365349"/>
                  <a:gd name="connsiteX8" fmla="*/ 1078249 w 1317823"/>
                  <a:gd name="connsiteY8" fmla="*/ 997291 h 1365349"/>
                  <a:gd name="connsiteX9" fmla="*/ 1078249 w 1317823"/>
                  <a:gd name="connsiteY9" fmla="*/ 1365349 h 1365349"/>
                  <a:gd name="connsiteX10" fmla="*/ 242010 w 1317823"/>
                  <a:gd name="connsiteY10" fmla="*/ 1365349 h 1365349"/>
                  <a:gd name="connsiteX11" fmla="*/ 242010 w 1317823"/>
                  <a:gd name="connsiteY11" fmla="*/ 991895 h 1365349"/>
                  <a:gd name="connsiteX12" fmla="*/ 89950 w 1317823"/>
                  <a:gd name="connsiteY12" fmla="*/ 1054192 h 1365349"/>
                  <a:gd name="connsiteX13" fmla="*/ 0 w 1317823"/>
                  <a:gd name="connsiteY13" fmla="*/ 950190 h 1365349"/>
                  <a:gd name="connsiteX14" fmla="*/ 73084 w 1317823"/>
                  <a:gd name="connsiteY14" fmla="*/ 840267 h 1365349"/>
                  <a:gd name="connsiteX15" fmla="*/ 242010 w 1317823"/>
                  <a:gd name="connsiteY15" fmla="*/ 897293 h 1365349"/>
                  <a:gd name="connsiteX16" fmla="*/ 242010 w 1317823"/>
                  <a:gd name="connsiteY16" fmla="*/ 529110 h 1365349"/>
                  <a:gd name="connsiteX17" fmla="*/ 242525 w 1317823"/>
                  <a:gd name="connsiteY17" fmla="*/ 436395 h 1365349"/>
                  <a:gd name="connsiteX18" fmla="*/ 655122 w 1317823"/>
                  <a:gd name="connsiteY18" fmla="*/ 0 h 1365349"/>
                  <a:gd name="connsiteX0" fmla="*/ 655122 w 1317823"/>
                  <a:gd name="connsiteY0" fmla="*/ 0 h 1365349"/>
                  <a:gd name="connsiteX1" fmla="*/ 1076427 w 1317823"/>
                  <a:gd name="connsiteY1" fmla="*/ 456803 h 1365349"/>
                  <a:gd name="connsiteX2" fmla="*/ 1075814 w 1317823"/>
                  <a:gd name="connsiteY2" fmla="*/ 529110 h 1365349"/>
                  <a:gd name="connsiteX3" fmla="*/ 1078249 w 1317823"/>
                  <a:gd name="connsiteY3" fmla="*/ 529110 h 1365349"/>
                  <a:gd name="connsiteX4" fmla="*/ 1078249 w 1317823"/>
                  <a:gd name="connsiteY4" fmla="*/ 902332 h 1365349"/>
                  <a:gd name="connsiteX5" fmla="*/ 1227874 w 1317823"/>
                  <a:gd name="connsiteY5" fmla="*/ 840268 h 1365349"/>
                  <a:gd name="connsiteX6" fmla="*/ 1317823 w 1317823"/>
                  <a:gd name="connsiteY6" fmla="*/ 944270 h 1365349"/>
                  <a:gd name="connsiteX7" fmla="*/ 1244739 w 1317823"/>
                  <a:gd name="connsiteY7" fmla="*/ 1054193 h 1365349"/>
                  <a:gd name="connsiteX8" fmla="*/ 1078249 w 1317823"/>
                  <a:gd name="connsiteY8" fmla="*/ 997291 h 1365349"/>
                  <a:gd name="connsiteX9" fmla="*/ 1078249 w 1317823"/>
                  <a:gd name="connsiteY9" fmla="*/ 1365349 h 1365349"/>
                  <a:gd name="connsiteX10" fmla="*/ 242010 w 1317823"/>
                  <a:gd name="connsiteY10" fmla="*/ 1365349 h 1365349"/>
                  <a:gd name="connsiteX11" fmla="*/ 242010 w 1317823"/>
                  <a:gd name="connsiteY11" fmla="*/ 991895 h 1365349"/>
                  <a:gd name="connsiteX12" fmla="*/ 89950 w 1317823"/>
                  <a:gd name="connsiteY12" fmla="*/ 1054192 h 1365349"/>
                  <a:gd name="connsiteX13" fmla="*/ 0 w 1317823"/>
                  <a:gd name="connsiteY13" fmla="*/ 950190 h 1365349"/>
                  <a:gd name="connsiteX14" fmla="*/ 73084 w 1317823"/>
                  <a:gd name="connsiteY14" fmla="*/ 840267 h 1365349"/>
                  <a:gd name="connsiteX15" fmla="*/ 242010 w 1317823"/>
                  <a:gd name="connsiteY15" fmla="*/ 897293 h 1365349"/>
                  <a:gd name="connsiteX16" fmla="*/ 242010 w 1317823"/>
                  <a:gd name="connsiteY16" fmla="*/ 529110 h 1365349"/>
                  <a:gd name="connsiteX17" fmla="*/ 242525 w 1317823"/>
                  <a:gd name="connsiteY17" fmla="*/ 436395 h 1365349"/>
                  <a:gd name="connsiteX18" fmla="*/ 655122 w 1317823"/>
                  <a:gd name="connsiteY18" fmla="*/ 0 h 1365349"/>
                  <a:gd name="connsiteX0" fmla="*/ 655122 w 1317823"/>
                  <a:gd name="connsiteY0" fmla="*/ 0 h 1365349"/>
                  <a:gd name="connsiteX1" fmla="*/ 1076427 w 1317823"/>
                  <a:gd name="connsiteY1" fmla="*/ 456803 h 1365349"/>
                  <a:gd name="connsiteX2" fmla="*/ 1075814 w 1317823"/>
                  <a:gd name="connsiteY2" fmla="*/ 529110 h 1365349"/>
                  <a:gd name="connsiteX3" fmla="*/ 1078249 w 1317823"/>
                  <a:gd name="connsiteY3" fmla="*/ 529110 h 1365349"/>
                  <a:gd name="connsiteX4" fmla="*/ 1078249 w 1317823"/>
                  <a:gd name="connsiteY4" fmla="*/ 902332 h 1365349"/>
                  <a:gd name="connsiteX5" fmla="*/ 1227874 w 1317823"/>
                  <a:gd name="connsiteY5" fmla="*/ 840268 h 1365349"/>
                  <a:gd name="connsiteX6" fmla="*/ 1317823 w 1317823"/>
                  <a:gd name="connsiteY6" fmla="*/ 944270 h 1365349"/>
                  <a:gd name="connsiteX7" fmla="*/ 1244739 w 1317823"/>
                  <a:gd name="connsiteY7" fmla="*/ 1054193 h 1365349"/>
                  <a:gd name="connsiteX8" fmla="*/ 1078249 w 1317823"/>
                  <a:gd name="connsiteY8" fmla="*/ 997291 h 1365349"/>
                  <a:gd name="connsiteX9" fmla="*/ 1078249 w 1317823"/>
                  <a:gd name="connsiteY9" fmla="*/ 1365349 h 1365349"/>
                  <a:gd name="connsiteX10" fmla="*/ 242010 w 1317823"/>
                  <a:gd name="connsiteY10" fmla="*/ 1365349 h 1365349"/>
                  <a:gd name="connsiteX11" fmla="*/ 242010 w 1317823"/>
                  <a:gd name="connsiteY11" fmla="*/ 991895 h 1365349"/>
                  <a:gd name="connsiteX12" fmla="*/ 89950 w 1317823"/>
                  <a:gd name="connsiteY12" fmla="*/ 1054192 h 1365349"/>
                  <a:gd name="connsiteX13" fmla="*/ 0 w 1317823"/>
                  <a:gd name="connsiteY13" fmla="*/ 950190 h 1365349"/>
                  <a:gd name="connsiteX14" fmla="*/ 73084 w 1317823"/>
                  <a:gd name="connsiteY14" fmla="*/ 840267 h 1365349"/>
                  <a:gd name="connsiteX15" fmla="*/ 242010 w 1317823"/>
                  <a:gd name="connsiteY15" fmla="*/ 897293 h 1365349"/>
                  <a:gd name="connsiteX16" fmla="*/ 242010 w 1317823"/>
                  <a:gd name="connsiteY16" fmla="*/ 529110 h 1365349"/>
                  <a:gd name="connsiteX17" fmla="*/ 247414 w 1317823"/>
                  <a:gd name="connsiteY17" fmla="*/ 404611 h 1365349"/>
                  <a:gd name="connsiteX18" fmla="*/ 655122 w 1317823"/>
                  <a:gd name="connsiteY18" fmla="*/ 0 h 1365349"/>
                  <a:gd name="connsiteX0" fmla="*/ 655122 w 1317823"/>
                  <a:gd name="connsiteY0" fmla="*/ 0 h 1365349"/>
                  <a:gd name="connsiteX1" fmla="*/ 1066648 w 1317823"/>
                  <a:gd name="connsiteY1" fmla="*/ 425019 h 1365349"/>
                  <a:gd name="connsiteX2" fmla="*/ 1075814 w 1317823"/>
                  <a:gd name="connsiteY2" fmla="*/ 529110 h 1365349"/>
                  <a:gd name="connsiteX3" fmla="*/ 1078249 w 1317823"/>
                  <a:gd name="connsiteY3" fmla="*/ 529110 h 1365349"/>
                  <a:gd name="connsiteX4" fmla="*/ 1078249 w 1317823"/>
                  <a:gd name="connsiteY4" fmla="*/ 902332 h 1365349"/>
                  <a:gd name="connsiteX5" fmla="*/ 1227874 w 1317823"/>
                  <a:gd name="connsiteY5" fmla="*/ 840268 h 1365349"/>
                  <a:gd name="connsiteX6" fmla="*/ 1317823 w 1317823"/>
                  <a:gd name="connsiteY6" fmla="*/ 944270 h 1365349"/>
                  <a:gd name="connsiteX7" fmla="*/ 1244739 w 1317823"/>
                  <a:gd name="connsiteY7" fmla="*/ 1054193 h 1365349"/>
                  <a:gd name="connsiteX8" fmla="*/ 1078249 w 1317823"/>
                  <a:gd name="connsiteY8" fmla="*/ 997291 h 1365349"/>
                  <a:gd name="connsiteX9" fmla="*/ 1078249 w 1317823"/>
                  <a:gd name="connsiteY9" fmla="*/ 1365349 h 1365349"/>
                  <a:gd name="connsiteX10" fmla="*/ 242010 w 1317823"/>
                  <a:gd name="connsiteY10" fmla="*/ 1365349 h 1365349"/>
                  <a:gd name="connsiteX11" fmla="*/ 242010 w 1317823"/>
                  <a:gd name="connsiteY11" fmla="*/ 991895 h 1365349"/>
                  <a:gd name="connsiteX12" fmla="*/ 89950 w 1317823"/>
                  <a:gd name="connsiteY12" fmla="*/ 1054192 h 1365349"/>
                  <a:gd name="connsiteX13" fmla="*/ 0 w 1317823"/>
                  <a:gd name="connsiteY13" fmla="*/ 950190 h 1365349"/>
                  <a:gd name="connsiteX14" fmla="*/ 73084 w 1317823"/>
                  <a:gd name="connsiteY14" fmla="*/ 840267 h 1365349"/>
                  <a:gd name="connsiteX15" fmla="*/ 242010 w 1317823"/>
                  <a:gd name="connsiteY15" fmla="*/ 897293 h 1365349"/>
                  <a:gd name="connsiteX16" fmla="*/ 242010 w 1317823"/>
                  <a:gd name="connsiteY16" fmla="*/ 529110 h 1365349"/>
                  <a:gd name="connsiteX17" fmla="*/ 247414 w 1317823"/>
                  <a:gd name="connsiteY17" fmla="*/ 404611 h 1365349"/>
                  <a:gd name="connsiteX18" fmla="*/ 655122 w 1317823"/>
                  <a:gd name="connsiteY18" fmla="*/ 0 h 1365349"/>
                  <a:gd name="connsiteX0" fmla="*/ 655122 w 1317823"/>
                  <a:gd name="connsiteY0" fmla="*/ 0 h 1365349"/>
                  <a:gd name="connsiteX1" fmla="*/ 1066648 w 1317823"/>
                  <a:gd name="connsiteY1" fmla="*/ 425019 h 1365349"/>
                  <a:gd name="connsiteX2" fmla="*/ 1075814 w 1317823"/>
                  <a:gd name="connsiteY2" fmla="*/ 529110 h 1365349"/>
                  <a:gd name="connsiteX3" fmla="*/ 1078249 w 1317823"/>
                  <a:gd name="connsiteY3" fmla="*/ 529110 h 1365349"/>
                  <a:gd name="connsiteX4" fmla="*/ 1078249 w 1317823"/>
                  <a:gd name="connsiteY4" fmla="*/ 902332 h 1365349"/>
                  <a:gd name="connsiteX5" fmla="*/ 1227874 w 1317823"/>
                  <a:gd name="connsiteY5" fmla="*/ 840268 h 1365349"/>
                  <a:gd name="connsiteX6" fmla="*/ 1317823 w 1317823"/>
                  <a:gd name="connsiteY6" fmla="*/ 944270 h 1365349"/>
                  <a:gd name="connsiteX7" fmla="*/ 1244739 w 1317823"/>
                  <a:gd name="connsiteY7" fmla="*/ 1054193 h 1365349"/>
                  <a:gd name="connsiteX8" fmla="*/ 1078249 w 1317823"/>
                  <a:gd name="connsiteY8" fmla="*/ 997291 h 1365349"/>
                  <a:gd name="connsiteX9" fmla="*/ 1078249 w 1317823"/>
                  <a:gd name="connsiteY9" fmla="*/ 1365349 h 1365349"/>
                  <a:gd name="connsiteX10" fmla="*/ 242010 w 1317823"/>
                  <a:gd name="connsiteY10" fmla="*/ 1365349 h 1365349"/>
                  <a:gd name="connsiteX11" fmla="*/ 242010 w 1317823"/>
                  <a:gd name="connsiteY11" fmla="*/ 991895 h 1365349"/>
                  <a:gd name="connsiteX12" fmla="*/ 89950 w 1317823"/>
                  <a:gd name="connsiteY12" fmla="*/ 1054192 h 1365349"/>
                  <a:gd name="connsiteX13" fmla="*/ 0 w 1317823"/>
                  <a:gd name="connsiteY13" fmla="*/ 950190 h 1365349"/>
                  <a:gd name="connsiteX14" fmla="*/ 73084 w 1317823"/>
                  <a:gd name="connsiteY14" fmla="*/ 840267 h 1365349"/>
                  <a:gd name="connsiteX15" fmla="*/ 242010 w 1317823"/>
                  <a:gd name="connsiteY15" fmla="*/ 897293 h 1365349"/>
                  <a:gd name="connsiteX16" fmla="*/ 242010 w 1317823"/>
                  <a:gd name="connsiteY16" fmla="*/ 529110 h 1365349"/>
                  <a:gd name="connsiteX17" fmla="*/ 247414 w 1317823"/>
                  <a:gd name="connsiteY17" fmla="*/ 404611 h 1365349"/>
                  <a:gd name="connsiteX18" fmla="*/ 655122 w 1317823"/>
                  <a:gd name="connsiteY18" fmla="*/ 0 h 1365349"/>
                  <a:gd name="connsiteX0" fmla="*/ 655122 w 1317823"/>
                  <a:gd name="connsiteY0" fmla="*/ 0 h 1365349"/>
                  <a:gd name="connsiteX1" fmla="*/ 1071538 w 1317823"/>
                  <a:gd name="connsiteY1" fmla="*/ 415239 h 1365349"/>
                  <a:gd name="connsiteX2" fmla="*/ 1075814 w 1317823"/>
                  <a:gd name="connsiteY2" fmla="*/ 529110 h 1365349"/>
                  <a:gd name="connsiteX3" fmla="*/ 1078249 w 1317823"/>
                  <a:gd name="connsiteY3" fmla="*/ 529110 h 1365349"/>
                  <a:gd name="connsiteX4" fmla="*/ 1078249 w 1317823"/>
                  <a:gd name="connsiteY4" fmla="*/ 902332 h 1365349"/>
                  <a:gd name="connsiteX5" fmla="*/ 1227874 w 1317823"/>
                  <a:gd name="connsiteY5" fmla="*/ 840268 h 1365349"/>
                  <a:gd name="connsiteX6" fmla="*/ 1317823 w 1317823"/>
                  <a:gd name="connsiteY6" fmla="*/ 944270 h 1365349"/>
                  <a:gd name="connsiteX7" fmla="*/ 1244739 w 1317823"/>
                  <a:gd name="connsiteY7" fmla="*/ 1054193 h 1365349"/>
                  <a:gd name="connsiteX8" fmla="*/ 1078249 w 1317823"/>
                  <a:gd name="connsiteY8" fmla="*/ 997291 h 1365349"/>
                  <a:gd name="connsiteX9" fmla="*/ 1078249 w 1317823"/>
                  <a:gd name="connsiteY9" fmla="*/ 1365349 h 1365349"/>
                  <a:gd name="connsiteX10" fmla="*/ 242010 w 1317823"/>
                  <a:gd name="connsiteY10" fmla="*/ 1365349 h 1365349"/>
                  <a:gd name="connsiteX11" fmla="*/ 242010 w 1317823"/>
                  <a:gd name="connsiteY11" fmla="*/ 991895 h 1365349"/>
                  <a:gd name="connsiteX12" fmla="*/ 89950 w 1317823"/>
                  <a:gd name="connsiteY12" fmla="*/ 1054192 h 1365349"/>
                  <a:gd name="connsiteX13" fmla="*/ 0 w 1317823"/>
                  <a:gd name="connsiteY13" fmla="*/ 950190 h 1365349"/>
                  <a:gd name="connsiteX14" fmla="*/ 73084 w 1317823"/>
                  <a:gd name="connsiteY14" fmla="*/ 840267 h 1365349"/>
                  <a:gd name="connsiteX15" fmla="*/ 242010 w 1317823"/>
                  <a:gd name="connsiteY15" fmla="*/ 897293 h 1365349"/>
                  <a:gd name="connsiteX16" fmla="*/ 242010 w 1317823"/>
                  <a:gd name="connsiteY16" fmla="*/ 529110 h 1365349"/>
                  <a:gd name="connsiteX17" fmla="*/ 247414 w 1317823"/>
                  <a:gd name="connsiteY17" fmla="*/ 404611 h 1365349"/>
                  <a:gd name="connsiteX18" fmla="*/ 655122 w 1317823"/>
                  <a:gd name="connsiteY18" fmla="*/ 0 h 1365349"/>
                  <a:gd name="connsiteX0" fmla="*/ 655122 w 1317823"/>
                  <a:gd name="connsiteY0" fmla="*/ 0 h 1365349"/>
                  <a:gd name="connsiteX1" fmla="*/ 1078873 w 1317823"/>
                  <a:gd name="connsiteY1" fmla="*/ 412794 h 1365349"/>
                  <a:gd name="connsiteX2" fmla="*/ 1075814 w 1317823"/>
                  <a:gd name="connsiteY2" fmla="*/ 529110 h 1365349"/>
                  <a:gd name="connsiteX3" fmla="*/ 1078249 w 1317823"/>
                  <a:gd name="connsiteY3" fmla="*/ 529110 h 1365349"/>
                  <a:gd name="connsiteX4" fmla="*/ 1078249 w 1317823"/>
                  <a:gd name="connsiteY4" fmla="*/ 902332 h 1365349"/>
                  <a:gd name="connsiteX5" fmla="*/ 1227874 w 1317823"/>
                  <a:gd name="connsiteY5" fmla="*/ 840268 h 1365349"/>
                  <a:gd name="connsiteX6" fmla="*/ 1317823 w 1317823"/>
                  <a:gd name="connsiteY6" fmla="*/ 944270 h 1365349"/>
                  <a:gd name="connsiteX7" fmla="*/ 1244739 w 1317823"/>
                  <a:gd name="connsiteY7" fmla="*/ 1054193 h 1365349"/>
                  <a:gd name="connsiteX8" fmla="*/ 1078249 w 1317823"/>
                  <a:gd name="connsiteY8" fmla="*/ 997291 h 1365349"/>
                  <a:gd name="connsiteX9" fmla="*/ 1078249 w 1317823"/>
                  <a:gd name="connsiteY9" fmla="*/ 1365349 h 1365349"/>
                  <a:gd name="connsiteX10" fmla="*/ 242010 w 1317823"/>
                  <a:gd name="connsiteY10" fmla="*/ 1365349 h 1365349"/>
                  <a:gd name="connsiteX11" fmla="*/ 242010 w 1317823"/>
                  <a:gd name="connsiteY11" fmla="*/ 991895 h 1365349"/>
                  <a:gd name="connsiteX12" fmla="*/ 89950 w 1317823"/>
                  <a:gd name="connsiteY12" fmla="*/ 1054192 h 1365349"/>
                  <a:gd name="connsiteX13" fmla="*/ 0 w 1317823"/>
                  <a:gd name="connsiteY13" fmla="*/ 950190 h 1365349"/>
                  <a:gd name="connsiteX14" fmla="*/ 73084 w 1317823"/>
                  <a:gd name="connsiteY14" fmla="*/ 840267 h 1365349"/>
                  <a:gd name="connsiteX15" fmla="*/ 242010 w 1317823"/>
                  <a:gd name="connsiteY15" fmla="*/ 897293 h 1365349"/>
                  <a:gd name="connsiteX16" fmla="*/ 242010 w 1317823"/>
                  <a:gd name="connsiteY16" fmla="*/ 529110 h 1365349"/>
                  <a:gd name="connsiteX17" fmla="*/ 247414 w 1317823"/>
                  <a:gd name="connsiteY17" fmla="*/ 404611 h 1365349"/>
                  <a:gd name="connsiteX18" fmla="*/ 655122 w 1317823"/>
                  <a:gd name="connsiteY18" fmla="*/ 0 h 1365349"/>
                  <a:gd name="connsiteX0" fmla="*/ 655122 w 1317823"/>
                  <a:gd name="connsiteY0" fmla="*/ 0 h 1365349"/>
                  <a:gd name="connsiteX1" fmla="*/ 1078873 w 1317823"/>
                  <a:gd name="connsiteY1" fmla="*/ 412794 h 1365349"/>
                  <a:gd name="connsiteX2" fmla="*/ 1075814 w 1317823"/>
                  <a:gd name="connsiteY2" fmla="*/ 529110 h 1365349"/>
                  <a:gd name="connsiteX3" fmla="*/ 1078249 w 1317823"/>
                  <a:gd name="connsiteY3" fmla="*/ 529110 h 1365349"/>
                  <a:gd name="connsiteX4" fmla="*/ 1078249 w 1317823"/>
                  <a:gd name="connsiteY4" fmla="*/ 902332 h 1365349"/>
                  <a:gd name="connsiteX5" fmla="*/ 1227874 w 1317823"/>
                  <a:gd name="connsiteY5" fmla="*/ 840268 h 1365349"/>
                  <a:gd name="connsiteX6" fmla="*/ 1317823 w 1317823"/>
                  <a:gd name="connsiteY6" fmla="*/ 944270 h 1365349"/>
                  <a:gd name="connsiteX7" fmla="*/ 1244739 w 1317823"/>
                  <a:gd name="connsiteY7" fmla="*/ 1054193 h 1365349"/>
                  <a:gd name="connsiteX8" fmla="*/ 1078249 w 1317823"/>
                  <a:gd name="connsiteY8" fmla="*/ 997291 h 1365349"/>
                  <a:gd name="connsiteX9" fmla="*/ 1078249 w 1317823"/>
                  <a:gd name="connsiteY9" fmla="*/ 1365349 h 1365349"/>
                  <a:gd name="connsiteX10" fmla="*/ 242010 w 1317823"/>
                  <a:gd name="connsiteY10" fmla="*/ 1365349 h 1365349"/>
                  <a:gd name="connsiteX11" fmla="*/ 242010 w 1317823"/>
                  <a:gd name="connsiteY11" fmla="*/ 991895 h 1365349"/>
                  <a:gd name="connsiteX12" fmla="*/ 89950 w 1317823"/>
                  <a:gd name="connsiteY12" fmla="*/ 1054192 h 1365349"/>
                  <a:gd name="connsiteX13" fmla="*/ 0 w 1317823"/>
                  <a:gd name="connsiteY13" fmla="*/ 950190 h 1365349"/>
                  <a:gd name="connsiteX14" fmla="*/ 73084 w 1317823"/>
                  <a:gd name="connsiteY14" fmla="*/ 840267 h 1365349"/>
                  <a:gd name="connsiteX15" fmla="*/ 242010 w 1317823"/>
                  <a:gd name="connsiteY15" fmla="*/ 897293 h 1365349"/>
                  <a:gd name="connsiteX16" fmla="*/ 242010 w 1317823"/>
                  <a:gd name="connsiteY16" fmla="*/ 529110 h 1365349"/>
                  <a:gd name="connsiteX17" fmla="*/ 247414 w 1317823"/>
                  <a:gd name="connsiteY17" fmla="*/ 404611 h 1365349"/>
                  <a:gd name="connsiteX18" fmla="*/ 655122 w 1317823"/>
                  <a:gd name="connsiteY18" fmla="*/ 0 h 1365349"/>
                  <a:gd name="connsiteX0" fmla="*/ 655122 w 1317823"/>
                  <a:gd name="connsiteY0" fmla="*/ 0 h 1365349"/>
                  <a:gd name="connsiteX1" fmla="*/ 1073983 w 1317823"/>
                  <a:gd name="connsiteY1" fmla="*/ 410349 h 1365349"/>
                  <a:gd name="connsiteX2" fmla="*/ 1075814 w 1317823"/>
                  <a:gd name="connsiteY2" fmla="*/ 529110 h 1365349"/>
                  <a:gd name="connsiteX3" fmla="*/ 1078249 w 1317823"/>
                  <a:gd name="connsiteY3" fmla="*/ 529110 h 1365349"/>
                  <a:gd name="connsiteX4" fmla="*/ 1078249 w 1317823"/>
                  <a:gd name="connsiteY4" fmla="*/ 902332 h 1365349"/>
                  <a:gd name="connsiteX5" fmla="*/ 1227874 w 1317823"/>
                  <a:gd name="connsiteY5" fmla="*/ 840268 h 1365349"/>
                  <a:gd name="connsiteX6" fmla="*/ 1317823 w 1317823"/>
                  <a:gd name="connsiteY6" fmla="*/ 944270 h 1365349"/>
                  <a:gd name="connsiteX7" fmla="*/ 1244739 w 1317823"/>
                  <a:gd name="connsiteY7" fmla="*/ 1054193 h 1365349"/>
                  <a:gd name="connsiteX8" fmla="*/ 1078249 w 1317823"/>
                  <a:gd name="connsiteY8" fmla="*/ 997291 h 1365349"/>
                  <a:gd name="connsiteX9" fmla="*/ 1078249 w 1317823"/>
                  <a:gd name="connsiteY9" fmla="*/ 1365349 h 1365349"/>
                  <a:gd name="connsiteX10" fmla="*/ 242010 w 1317823"/>
                  <a:gd name="connsiteY10" fmla="*/ 1365349 h 1365349"/>
                  <a:gd name="connsiteX11" fmla="*/ 242010 w 1317823"/>
                  <a:gd name="connsiteY11" fmla="*/ 991895 h 1365349"/>
                  <a:gd name="connsiteX12" fmla="*/ 89950 w 1317823"/>
                  <a:gd name="connsiteY12" fmla="*/ 1054192 h 1365349"/>
                  <a:gd name="connsiteX13" fmla="*/ 0 w 1317823"/>
                  <a:gd name="connsiteY13" fmla="*/ 950190 h 1365349"/>
                  <a:gd name="connsiteX14" fmla="*/ 73084 w 1317823"/>
                  <a:gd name="connsiteY14" fmla="*/ 840267 h 1365349"/>
                  <a:gd name="connsiteX15" fmla="*/ 242010 w 1317823"/>
                  <a:gd name="connsiteY15" fmla="*/ 897293 h 1365349"/>
                  <a:gd name="connsiteX16" fmla="*/ 242010 w 1317823"/>
                  <a:gd name="connsiteY16" fmla="*/ 529110 h 1365349"/>
                  <a:gd name="connsiteX17" fmla="*/ 247414 w 1317823"/>
                  <a:gd name="connsiteY17" fmla="*/ 404611 h 1365349"/>
                  <a:gd name="connsiteX18" fmla="*/ 655122 w 1317823"/>
                  <a:gd name="connsiteY18" fmla="*/ 0 h 1365349"/>
                  <a:gd name="connsiteX0" fmla="*/ 655122 w 1317823"/>
                  <a:gd name="connsiteY0" fmla="*/ 0 h 1365349"/>
                  <a:gd name="connsiteX1" fmla="*/ 1073983 w 1317823"/>
                  <a:gd name="connsiteY1" fmla="*/ 410349 h 1365349"/>
                  <a:gd name="connsiteX2" fmla="*/ 1075814 w 1317823"/>
                  <a:gd name="connsiteY2" fmla="*/ 529110 h 1365349"/>
                  <a:gd name="connsiteX3" fmla="*/ 1078249 w 1317823"/>
                  <a:gd name="connsiteY3" fmla="*/ 529110 h 1365349"/>
                  <a:gd name="connsiteX4" fmla="*/ 1078249 w 1317823"/>
                  <a:gd name="connsiteY4" fmla="*/ 902332 h 1365349"/>
                  <a:gd name="connsiteX5" fmla="*/ 1227874 w 1317823"/>
                  <a:gd name="connsiteY5" fmla="*/ 840268 h 1365349"/>
                  <a:gd name="connsiteX6" fmla="*/ 1317823 w 1317823"/>
                  <a:gd name="connsiteY6" fmla="*/ 944270 h 1365349"/>
                  <a:gd name="connsiteX7" fmla="*/ 1244739 w 1317823"/>
                  <a:gd name="connsiteY7" fmla="*/ 1054193 h 1365349"/>
                  <a:gd name="connsiteX8" fmla="*/ 1078249 w 1317823"/>
                  <a:gd name="connsiteY8" fmla="*/ 997291 h 1365349"/>
                  <a:gd name="connsiteX9" fmla="*/ 1078249 w 1317823"/>
                  <a:gd name="connsiteY9" fmla="*/ 1365349 h 1365349"/>
                  <a:gd name="connsiteX10" fmla="*/ 242010 w 1317823"/>
                  <a:gd name="connsiteY10" fmla="*/ 1365349 h 1365349"/>
                  <a:gd name="connsiteX11" fmla="*/ 242010 w 1317823"/>
                  <a:gd name="connsiteY11" fmla="*/ 991895 h 1365349"/>
                  <a:gd name="connsiteX12" fmla="*/ 89950 w 1317823"/>
                  <a:gd name="connsiteY12" fmla="*/ 1054192 h 1365349"/>
                  <a:gd name="connsiteX13" fmla="*/ 0 w 1317823"/>
                  <a:gd name="connsiteY13" fmla="*/ 950190 h 1365349"/>
                  <a:gd name="connsiteX14" fmla="*/ 73084 w 1317823"/>
                  <a:gd name="connsiteY14" fmla="*/ 840267 h 1365349"/>
                  <a:gd name="connsiteX15" fmla="*/ 242010 w 1317823"/>
                  <a:gd name="connsiteY15" fmla="*/ 897293 h 1365349"/>
                  <a:gd name="connsiteX16" fmla="*/ 242010 w 1317823"/>
                  <a:gd name="connsiteY16" fmla="*/ 529110 h 1365349"/>
                  <a:gd name="connsiteX17" fmla="*/ 247414 w 1317823"/>
                  <a:gd name="connsiteY17" fmla="*/ 404611 h 1365349"/>
                  <a:gd name="connsiteX18" fmla="*/ 655122 w 1317823"/>
                  <a:gd name="connsiteY18" fmla="*/ 0 h 1365349"/>
                  <a:gd name="connsiteX0" fmla="*/ 655122 w 1317823"/>
                  <a:gd name="connsiteY0" fmla="*/ 0 h 1365349"/>
                  <a:gd name="connsiteX1" fmla="*/ 1073983 w 1317823"/>
                  <a:gd name="connsiteY1" fmla="*/ 410349 h 1365349"/>
                  <a:gd name="connsiteX2" fmla="*/ 1075814 w 1317823"/>
                  <a:gd name="connsiteY2" fmla="*/ 529110 h 1365349"/>
                  <a:gd name="connsiteX3" fmla="*/ 1078249 w 1317823"/>
                  <a:gd name="connsiteY3" fmla="*/ 529110 h 1365349"/>
                  <a:gd name="connsiteX4" fmla="*/ 1078249 w 1317823"/>
                  <a:gd name="connsiteY4" fmla="*/ 902332 h 1365349"/>
                  <a:gd name="connsiteX5" fmla="*/ 1227874 w 1317823"/>
                  <a:gd name="connsiteY5" fmla="*/ 840268 h 1365349"/>
                  <a:gd name="connsiteX6" fmla="*/ 1317823 w 1317823"/>
                  <a:gd name="connsiteY6" fmla="*/ 944270 h 1365349"/>
                  <a:gd name="connsiteX7" fmla="*/ 1244739 w 1317823"/>
                  <a:gd name="connsiteY7" fmla="*/ 1054193 h 1365349"/>
                  <a:gd name="connsiteX8" fmla="*/ 1078249 w 1317823"/>
                  <a:gd name="connsiteY8" fmla="*/ 997291 h 1365349"/>
                  <a:gd name="connsiteX9" fmla="*/ 1078249 w 1317823"/>
                  <a:gd name="connsiteY9" fmla="*/ 1365349 h 1365349"/>
                  <a:gd name="connsiteX10" fmla="*/ 242010 w 1317823"/>
                  <a:gd name="connsiteY10" fmla="*/ 1365349 h 1365349"/>
                  <a:gd name="connsiteX11" fmla="*/ 242010 w 1317823"/>
                  <a:gd name="connsiteY11" fmla="*/ 991895 h 1365349"/>
                  <a:gd name="connsiteX12" fmla="*/ 89950 w 1317823"/>
                  <a:gd name="connsiteY12" fmla="*/ 1054192 h 1365349"/>
                  <a:gd name="connsiteX13" fmla="*/ 0 w 1317823"/>
                  <a:gd name="connsiteY13" fmla="*/ 950190 h 1365349"/>
                  <a:gd name="connsiteX14" fmla="*/ 73084 w 1317823"/>
                  <a:gd name="connsiteY14" fmla="*/ 840267 h 1365349"/>
                  <a:gd name="connsiteX15" fmla="*/ 242010 w 1317823"/>
                  <a:gd name="connsiteY15" fmla="*/ 897293 h 1365349"/>
                  <a:gd name="connsiteX16" fmla="*/ 242010 w 1317823"/>
                  <a:gd name="connsiteY16" fmla="*/ 529110 h 1365349"/>
                  <a:gd name="connsiteX17" fmla="*/ 242524 w 1317823"/>
                  <a:gd name="connsiteY17" fmla="*/ 404611 h 1365349"/>
                  <a:gd name="connsiteX18" fmla="*/ 655122 w 1317823"/>
                  <a:gd name="connsiteY18" fmla="*/ 0 h 1365349"/>
                  <a:gd name="connsiteX0" fmla="*/ 655122 w 1317823"/>
                  <a:gd name="connsiteY0" fmla="*/ 0 h 1365349"/>
                  <a:gd name="connsiteX1" fmla="*/ 1073983 w 1317823"/>
                  <a:gd name="connsiteY1" fmla="*/ 410349 h 1365349"/>
                  <a:gd name="connsiteX2" fmla="*/ 1075814 w 1317823"/>
                  <a:gd name="connsiteY2" fmla="*/ 529110 h 1365349"/>
                  <a:gd name="connsiteX3" fmla="*/ 1078249 w 1317823"/>
                  <a:gd name="connsiteY3" fmla="*/ 529110 h 1365349"/>
                  <a:gd name="connsiteX4" fmla="*/ 1078249 w 1317823"/>
                  <a:gd name="connsiteY4" fmla="*/ 902332 h 1365349"/>
                  <a:gd name="connsiteX5" fmla="*/ 1227874 w 1317823"/>
                  <a:gd name="connsiteY5" fmla="*/ 840268 h 1365349"/>
                  <a:gd name="connsiteX6" fmla="*/ 1317823 w 1317823"/>
                  <a:gd name="connsiteY6" fmla="*/ 944270 h 1365349"/>
                  <a:gd name="connsiteX7" fmla="*/ 1244739 w 1317823"/>
                  <a:gd name="connsiteY7" fmla="*/ 1054193 h 1365349"/>
                  <a:gd name="connsiteX8" fmla="*/ 1078249 w 1317823"/>
                  <a:gd name="connsiteY8" fmla="*/ 997291 h 1365349"/>
                  <a:gd name="connsiteX9" fmla="*/ 1078249 w 1317823"/>
                  <a:gd name="connsiteY9" fmla="*/ 1365349 h 1365349"/>
                  <a:gd name="connsiteX10" fmla="*/ 242010 w 1317823"/>
                  <a:gd name="connsiteY10" fmla="*/ 1365349 h 1365349"/>
                  <a:gd name="connsiteX11" fmla="*/ 242010 w 1317823"/>
                  <a:gd name="connsiteY11" fmla="*/ 991895 h 1365349"/>
                  <a:gd name="connsiteX12" fmla="*/ 89950 w 1317823"/>
                  <a:gd name="connsiteY12" fmla="*/ 1054192 h 1365349"/>
                  <a:gd name="connsiteX13" fmla="*/ 0 w 1317823"/>
                  <a:gd name="connsiteY13" fmla="*/ 950190 h 1365349"/>
                  <a:gd name="connsiteX14" fmla="*/ 73084 w 1317823"/>
                  <a:gd name="connsiteY14" fmla="*/ 840267 h 1365349"/>
                  <a:gd name="connsiteX15" fmla="*/ 242010 w 1317823"/>
                  <a:gd name="connsiteY15" fmla="*/ 897293 h 1365349"/>
                  <a:gd name="connsiteX16" fmla="*/ 242010 w 1317823"/>
                  <a:gd name="connsiteY16" fmla="*/ 529110 h 1365349"/>
                  <a:gd name="connsiteX17" fmla="*/ 242524 w 1317823"/>
                  <a:gd name="connsiteY17" fmla="*/ 404611 h 1365349"/>
                  <a:gd name="connsiteX18" fmla="*/ 655122 w 1317823"/>
                  <a:gd name="connsiteY18" fmla="*/ 0 h 1365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317823" h="1365349">
                    <a:moveTo>
                      <a:pt x="655122" y="0"/>
                    </a:moveTo>
                    <a:cubicBezTo>
                      <a:pt x="797939" y="157030"/>
                      <a:pt x="933356" y="260590"/>
                      <a:pt x="1073983" y="410349"/>
                    </a:cubicBezTo>
                    <a:cubicBezTo>
                      <a:pt x="1080986" y="491665"/>
                      <a:pt x="1076018" y="505008"/>
                      <a:pt x="1075814" y="529110"/>
                    </a:cubicBezTo>
                    <a:lnTo>
                      <a:pt x="1078249" y="529110"/>
                    </a:lnTo>
                    <a:lnTo>
                      <a:pt x="1078249" y="902332"/>
                    </a:lnTo>
                    <a:cubicBezTo>
                      <a:pt x="1160529" y="892003"/>
                      <a:pt x="1167707" y="846447"/>
                      <a:pt x="1227874" y="840268"/>
                    </a:cubicBezTo>
                    <a:cubicBezTo>
                      <a:pt x="1283535" y="840663"/>
                      <a:pt x="1313341" y="881096"/>
                      <a:pt x="1317823" y="944270"/>
                    </a:cubicBezTo>
                    <a:cubicBezTo>
                      <a:pt x="1316638" y="997332"/>
                      <a:pt x="1291484" y="1050706"/>
                      <a:pt x="1244739" y="1054193"/>
                    </a:cubicBezTo>
                    <a:cubicBezTo>
                      <a:pt x="1187641" y="1053881"/>
                      <a:pt x="1167185" y="1004001"/>
                      <a:pt x="1078249" y="997291"/>
                    </a:cubicBezTo>
                    <a:lnTo>
                      <a:pt x="1078249" y="1365349"/>
                    </a:lnTo>
                    <a:lnTo>
                      <a:pt x="242010" y="1365349"/>
                    </a:lnTo>
                    <a:lnTo>
                      <a:pt x="242010" y="991895"/>
                    </a:lnTo>
                    <a:cubicBezTo>
                      <a:pt x="157429" y="1001563"/>
                      <a:pt x="150704" y="1047953"/>
                      <a:pt x="89950" y="1054192"/>
                    </a:cubicBezTo>
                    <a:cubicBezTo>
                      <a:pt x="34288" y="1053797"/>
                      <a:pt x="4482" y="1013364"/>
                      <a:pt x="0" y="950190"/>
                    </a:cubicBezTo>
                    <a:cubicBezTo>
                      <a:pt x="1185" y="897128"/>
                      <a:pt x="26339" y="843754"/>
                      <a:pt x="73084" y="840267"/>
                    </a:cubicBezTo>
                    <a:cubicBezTo>
                      <a:pt x="130701" y="840581"/>
                      <a:pt x="151007" y="891368"/>
                      <a:pt x="242010" y="897293"/>
                    </a:cubicBezTo>
                    <a:lnTo>
                      <a:pt x="242010" y="529110"/>
                    </a:lnTo>
                    <a:cubicBezTo>
                      <a:pt x="242182" y="498205"/>
                      <a:pt x="242352" y="435516"/>
                      <a:pt x="242524" y="404611"/>
                    </a:cubicBezTo>
                    <a:cubicBezTo>
                      <a:pt x="397152" y="247546"/>
                      <a:pt x="486462" y="173988"/>
                      <a:pt x="655122" y="0"/>
                    </a:cubicBezTo>
                    <a:close/>
                  </a:path>
                </a:pathLst>
              </a:custGeom>
              <a:solidFill>
                <a:schemeClr val="accent2"/>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dirty="0"/>
              </a:p>
            </p:txBody>
          </p:sp>
          <p:sp>
            <p:nvSpPr>
              <p:cNvPr id="220" name="Rectangle 9">
                <a:extLst>
                  <a:ext uri="{FF2B5EF4-FFF2-40B4-BE49-F238E27FC236}">
                    <a16:creationId xmlns:a16="http://schemas.microsoft.com/office/drawing/2014/main" id="{251C1615-2234-442E-B7B4-B2A9A4FF468A}"/>
                  </a:ext>
                </a:extLst>
              </p:cNvPr>
              <p:cNvSpPr/>
              <p:nvPr/>
            </p:nvSpPr>
            <p:spPr>
              <a:xfrm>
                <a:off x="3914673" y="3612023"/>
                <a:ext cx="1317823" cy="836239"/>
              </a:xfrm>
              <a:custGeom>
                <a:avLst/>
                <a:gdLst/>
                <a:ahLst/>
                <a:cxnLst/>
                <a:rect l="l" t="t" r="r" b="b"/>
                <a:pathLst>
                  <a:path w="1985624" h="1260000">
                    <a:moveTo>
                      <a:pt x="356204" y="0"/>
                    </a:moveTo>
                    <a:lnTo>
                      <a:pt x="1616204" y="0"/>
                    </a:lnTo>
                    <a:lnTo>
                      <a:pt x="1616204" y="563159"/>
                    </a:lnTo>
                    <a:cubicBezTo>
                      <a:pt x="1748180" y="549871"/>
                      <a:pt x="1757420" y="478353"/>
                      <a:pt x="1850093" y="468836"/>
                    </a:cubicBezTo>
                    <a:cubicBezTo>
                      <a:pt x="1933961" y="469431"/>
                      <a:pt x="1978871" y="530355"/>
                      <a:pt x="1985624" y="625540"/>
                    </a:cubicBezTo>
                    <a:cubicBezTo>
                      <a:pt x="1983838" y="705492"/>
                      <a:pt x="1945938" y="785914"/>
                      <a:pt x="1875505" y="791166"/>
                    </a:cubicBezTo>
                    <a:cubicBezTo>
                      <a:pt x="1787691" y="790687"/>
                      <a:pt x="1757397" y="712397"/>
                      <a:pt x="1616204" y="704999"/>
                    </a:cubicBezTo>
                    <a:lnTo>
                      <a:pt x="1616204" y="1260000"/>
                    </a:lnTo>
                    <a:lnTo>
                      <a:pt x="356204" y="1260000"/>
                    </a:lnTo>
                    <a:lnTo>
                      <a:pt x="356204" y="698108"/>
                    </a:lnTo>
                    <a:cubicBezTo>
                      <a:pt x="236709" y="714981"/>
                      <a:pt x="225014" y="781976"/>
                      <a:pt x="135531" y="791165"/>
                    </a:cubicBezTo>
                    <a:cubicBezTo>
                      <a:pt x="51663" y="790570"/>
                      <a:pt x="6753" y="729647"/>
                      <a:pt x="0" y="634461"/>
                    </a:cubicBezTo>
                    <a:cubicBezTo>
                      <a:pt x="1786" y="554510"/>
                      <a:pt x="39686" y="474088"/>
                      <a:pt x="110119" y="468835"/>
                    </a:cubicBezTo>
                    <a:cubicBezTo>
                      <a:pt x="195122" y="469298"/>
                      <a:pt x="226228" y="542672"/>
                      <a:pt x="356204" y="554328"/>
                    </a:cubicBezTo>
                    <a:close/>
                  </a:path>
                </a:pathLst>
              </a:custGeom>
              <a:solidFill>
                <a:schemeClr val="accent2"/>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221" name="Rectangle 16">
                <a:extLst>
                  <a:ext uri="{FF2B5EF4-FFF2-40B4-BE49-F238E27FC236}">
                    <a16:creationId xmlns:a16="http://schemas.microsoft.com/office/drawing/2014/main" id="{38E58F2C-123B-4581-8D1C-E2D6D5DA91AA}"/>
                  </a:ext>
                </a:extLst>
              </p:cNvPr>
              <p:cNvSpPr/>
              <p:nvPr/>
            </p:nvSpPr>
            <p:spPr>
              <a:xfrm rot="5400000">
                <a:off x="3924521" y="2544519"/>
                <a:ext cx="1298127" cy="1317823"/>
              </a:xfrm>
              <a:custGeom>
                <a:avLst/>
                <a:gdLst/>
                <a:ahLst/>
                <a:cxnLst/>
                <a:rect l="l" t="t" r="r" b="b"/>
                <a:pathLst>
                  <a:path w="1955947" h="1985624">
                    <a:moveTo>
                      <a:pt x="0" y="1003881"/>
                    </a:moveTo>
                    <a:cubicBezTo>
                      <a:pt x="1786" y="923929"/>
                      <a:pt x="39686" y="843507"/>
                      <a:pt x="110119" y="838255"/>
                    </a:cubicBezTo>
                    <a:cubicBezTo>
                      <a:pt x="192631" y="838705"/>
                      <a:pt x="224359" y="907854"/>
                      <a:pt x="344973" y="923174"/>
                    </a:cubicBezTo>
                    <a:lnTo>
                      <a:pt x="344973" y="369420"/>
                    </a:lnTo>
                    <a:lnTo>
                      <a:pt x="908132" y="369420"/>
                    </a:lnTo>
                    <a:cubicBezTo>
                      <a:pt x="894844" y="237444"/>
                      <a:pt x="823326" y="228204"/>
                      <a:pt x="813809" y="135531"/>
                    </a:cubicBezTo>
                    <a:cubicBezTo>
                      <a:pt x="814404" y="51663"/>
                      <a:pt x="875327" y="6753"/>
                      <a:pt x="970513" y="0"/>
                    </a:cubicBezTo>
                    <a:cubicBezTo>
                      <a:pt x="1050464" y="1786"/>
                      <a:pt x="1130887" y="39686"/>
                      <a:pt x="1136139" y="110119"/>
                    </a:cubicBezTo>
                    <a:cubicBezTo>
                      <a:pt x="1135661" y="197933"/>
                      <a:pt x="1057369" y="228227"/>
                      <a:pt x="1049972" y="369420"/>
                    </a:cubicBezTo>
                    <a:lnTo>
                      <a:pt x="1604973" y="369420"/>
                    </a:lnTo>
                    <a:lnTo>
                      <a:pt x="1604973" y="930811"/>
                    </a:lnTo>
                    <a:cubicBezTo>
                      <a:pt x="1719598" y="912484"/>
                      <a:pt x="1732247" y="847309"/>
                      <a:pt x="1820416" y="838255"/>
                    </a:cubicBezTo>
                    <a:cubicBezTo>
                      <a:pt x="1904284" y="838850"/>
                      <a:pt x="1949194" y="899773"/>
                      <a:pt x="1955947" y="994959"/>
                    </a:cubicBezTo>
                    <a:cubicBezTo>
                      <a:pt x="1954161" y="1074910"/>
                      <a:pt x="1916261" y="1155332"/>
                      <a:pt x="1845828" y="1160585"/>
                    </a:cubicBezTo>
                    <a:cubicBezTo>
                      <a:pt x="1761973" y="1160128"/>
                      <a:pt x="1730569" y="1088717"/>
                      <a:pt x="1604973" y="1075359"/>
                    </a:cubicBezTo>
                    <a:lnTo>
                      <a:pt x="1604973" y="1629420"/>
                    </a:lnTo>
                    <a:lnTo>
                      <a:pt x="1043081" y="1629420"/>
                    </a:lnTo>
                    <a:cubicBezTo>
                      <a:pt x="1059954" y="1748915"/>
                      <a:pt x="1126948" y="1760610"/>
                      <a:pt x="1136138" y="1850093"/>
                    </a:cubicBezTo>
                    <a:cubicBezTo>
                      <a:pt x="1135543" y="1933961"/>
                      <a:pt x="1074620" y="1978871"/>
                      <a:pt x="979434" y="1985624"/>
                    </a:cubicBezTo>
                    <a:cubicBezTo>
                      <a:pt x="899483" y="1983838"/>
                      <a:pt x="819061" y="1945938"/>
                      <a:pt x="813808" y="1875505"/>
                    </a:cubicBezTo>
                    <a:cubicBezTo>
                      <a:pt x="814271" y="1790502"/>
                      <a:pt x="887645" y="1759396"/>
                      <a:pt x="899301" y="1629420"/>
                    </a:cubicBezTo>
                    <a:lnTo>
                      <a:pt x="344973" y="1629420"/>
                    </a:lnTo>
                    <a:lnTo>
                      <a:pt x="344973" y="1069040"/>
                    </a:lnTo>
                    <a:cubicBezTo>
                      <a:pt x="235877" y="1088650"/>
                      <a:pt x="222136" y="1151691"/>
                      <a:pt x="135531" y="1160585"/>
                    </a:cubicBezTo>
                    <a:cubicBezTo>
                      <a:pt x="51663" y="1159990"/>
                      <a:pt x="6753" y="1099066"/>
                      <a:pt x="0" y="1003881"/>
                    </a:cubicBezTo>
                    <a:close/>
                  </a:path>
                </a:pathLst>
              </a:custGeom>
              <a:solidFill>
                <a:schemeClr val="accent5"/>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grpSp>
        <p:sp>
          <p:nvSpPr>
            <p:cNvPr id="212" name="L-Shape 211">
              <a:extLst>
                <a:ext uri="{FF2B5EF4-FFF2-40B4-BE49-F238E27FC236}">
                  <a16:creationId xmlns:a16="http://schemas.microsoft.com/office/drawing/2014/main" id="{E8B25545-37FB-402D-A2B9-AAFFB29D026A}"/>
                </a:ext>
              </a:extLst>
            </p:cNvPr>
            <p:cNvSpPr/>
            <p:nvPr/>
          </p:nvSpPr>
          <p:spPr>
            <a:xfrm rot="8100000">
              <a:off x="4549424" y="2404155"/>
              <a:ext cx="3093154" cy="3093154"/>
            </a:xfrm>
            <a:prstGeom prst="corner">
              <a:avLst>
                <a:gd name="adj1" fmla="val 10489"/>
                <a:gd name="adj2" fmla="val 10848"/>
              </a:avLst>
            </a:prstGeom>
            <a:solidFill>
              <a:schemeClr val="accent6"/>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grpSp>
        <p:nvGrpSpPr>
          <p:cNvPr id="222" name="Group 221">
            <a:extLst>
              <a:ext uri="{FF2B5EF4-FFF2-40B4-BE49-F238E27FC236}">
                <a16:creationId xmlns:a16="http://schemas.microsoft.com/office/drawing/2014/main" id="{2104EE97-D87D-4A6B-927F-96428B9FAC82}"/>
              </a:ext>
            </a:extLst>
          </p:cNvPr>
          <p:cNvGrpSpPr/>
          <p:nvPr/>
        </p:nvGrpSpPr>
        <p:grpSpPr>
          <a:xfrm>
            <a:off x="3514142" y="4368081"/>
            <a:ext cx="2329461" cy="2025180"/>
            <a:chOff x="6070836" y="1218960"/>
            <a:chExt cx="5759520" cy="5007197"/>
          </a:xfrm>
        </p:grpSpPr>
        <p:sp>
          <p:nvSpPr>
            <p:cNvPr id="223" name="Freeform: Shape 222">
              <a:extLst>
                <a:ext uri="{FF2B5EF4-FFF2-40B4-BE49-F238E27FC236}">
                  <a16:creationId xmlns:a16="http://schemas.microsoft.com/office/drawing/2014/main" id="{B7FA5217-D94D-4E51-BBC3-3615772E48B8}"/>
                </a:ext>
              </a:extLst>
            </p:cNvPr>
            <p:cNvSpPr/>
            <p:nvPr/>
          </p:nvSpPr>
          <p:spPr>
            <a:xfrm>
              <a:off x="6917086" y="1218960"/>
              <a:ext cx="4105100" cy="3396418"/>
            </a:xfrm>
            <a:custGeom>
              <a:avLst/>
              <a:gdLst>
                <a:gd name="connsiteX0" fmla="*/ 3791715 w 4105100"/>
                <a:gd name="connsiteY0" fmla="*/ 2742414 h 3396418"/>
                <a:gd name="connsiteX1" fmla="*/ 3727481 w 4105100"/>
                <a:gd name="connsiteY1" fmla="*/ 2806648 h 3396418"/>
                <a:gd name="connsiteX2" fmla="*/ 3727481 w 4105100"/>
                <a:gd name="connsiteY2" fmla="*/ 3025213 h 3396418"/>
                <a:gd name="connsiteX3" fmla="*/ 3791715 w 4105100"/>
                <a:gd name="connsiteY3" fmla="*/ 3089447 h 3396418"/>
                <a:gd name="connsiteX4" fmla="*/ 3934345 w 4105100"/>
                <a:gd name="connsiteY4" fmla="*/ 3089447 h 3396418"/>
                <a:gd name="connsiteX5" fmla="*/ 3998579 w 4105100"/>
                <a:gd name="connsiteY5" fmla="*/ 3025213 h 3396418"/>
                <a:gd name="connsiteX6" fmla="*/ 3998579 w 4105100"/>
                <a:gd name="connsiteY6" fmla="*/ 2806648 h 3396418"/>
                <a:gd name="connsiteX7" fmla="*/ 3934345 w 4105100"/>
                <a:gd name="connsiteY7" fmla="*/ 2742414 h 3396418"/>
                <a:gd name="connsiteX8" fmla="*/ 3462309 w 4105100"/>
                <a:gd name="connsiteY8" fmla="*/ 2742414 h 3396418"/>
                <a:gd name="connsiteX9" fmla="*/ 3398075 w 4105100"/>
                <a:gd name="connsiteY9" fmla="*/ 2806648 h 3396418"/>
                <a:gd name="connsiteX10" fmla="*/ 3398075 w 4105100"/>
                <a:gd name="connsiteY10" fmla="*/ 3025213 h 3396418"/>
                <a:gd name="connsiteX11" fmla="*/ 3462309 w 4105100"/>
                <a:gd name="connsiteY11" fmla="*/ 3089447 h 3396418"/>
                <a:gd name="connsiteX12" fmla="*/ 3604939 w 4105100"/>
                <a:gd name="connsiteY12" fmla="*/ 3089447 h 3396418"/>
                <a:gd name="connsiteX13" fmla="*/ 3669173 w 4105100"/>
                <a:gd name="connsiteY13" fmla="*/ 3025213 h 3396418"/>
                <a:gd name="connsiteX14" fmla="*/ 3669173 w 4105100"/>
                <a:gd name="connsiteY14" fmla="*/ 2806648 h 3396418"/>
                <a:gd name="connsiteX15" fmla="*/ 3604939 w 4105100"/>
                <a:gd name="connsiteY15" fmla="*/ 2742414 h 3396418"/>
                <a:gd name="connsiteX16" fmla="*/ 3132904 w 4105100"/>
                <a:gd name="connsiteY16" fmla="*/ 2742414 h 3396418"/>
                <a:gd name="connsiteX17" fmla="*/ 3068670 w 4105100"/>
                <a:gd name="connsiteY17" fmla="*/ 2806648 h 3396418"/>
                <a:gd name="connsiteX18" fmla="*/ 3068670 w 4105100"/>
                <a:gd name="connsiteY18" fmla="*/ 3025213 h 3396418"/>
                <a:gd name="connsiteX19" fmla="*/ 3132904 w 4105100"/>
                <a:gd name="connsiteY19" fmla="*/ 3089447 h 3396418"/>
                <a:gd name="connsiteX20" fmla="*/ 3275534 w 4105100"/>
                <a:gd name="connsiteY20" fmla="*/ 3089447 h 3396418"/>
                <a:gd name="connsiteX21" fmla="*/ 3339768 w 4105100"/>
                <a:gd name="connsiteY21" fmla="*/ 3025213 h 3396418"/>
                <a:gd name="connsiteX22" fmla="*/ 3339768 w 4105100"/>
                <a:gd name="connsiteY22" fmla="*/ 2806648 h 3396418"/>
                <a:gd name="connsiteX23" fmla="*/ 3275534 w 4105100"/>
                <a:gd name="connsiteY23" fmla="*/ 2742414 h 3396418"/>
                <a:gd name="connsiteX24" fmla="*/ 2803499 w 4105100"/>
                <a:gd name="connsiteY24" fmla="*/ 2742414 h 3396418"/>
                <a:gd name="connsiteX25" fmla="*/ 2739265 w 4105100"/>
                <a:gd name="connsiteY25" fmla="*/ 2806648 h 3396418"/>
                <a:gd name="connsiteX26" fmla="*/ 2739265 w 4105100"/>
                <a:gd name="connsiteY26" fmla="*/ 3025213 h 3396418"/>
                <a:gd name="connsiteX27" fmla="*/ 2803499 w 4105100"/>
                <a:gd name="connsiteY27" fmla="*/ 3089447 h 3396418"/>
                <a:gd name="connsiteX28" fmla="*/ 2946129 w 4105100"/>
                <a:gd name="connsiteY28" fmla="*/ 3089447 h 3396418"/>
                <a:gd name="connsiteX29" fmla="*/ 3010363 w 4105100"/>
                <a:gd name="connsiteY29" fmla="*/ 3025213 h 3396418"/>
                <a:gd name="connsiteX30" fmla="*/ 3010363 w 4105100"/>
                <a:gd name="connsiteY30" fmla="*/ 2806648 h 3396418"/>
                <a:gd name="connsiteX31" fmla="*/ 2946129 w 4105100"/>
                <a:gd name="connsiteY31" fmla="*/ 2742414 h 3396418"/>
                <a:gd name="connsiteX32" fmla="*/ 2474094 w 4105100"/>
                <a:gd name="connsiteY32" fmla="*/ 2742414 h 3396418"/>
                <a:gd name="connsiteX33" fmla="*/ 2409860 w 4105100"/>
                <a:gd name="connsiteY33" fmla="*/ 2806648 h 3396418"/>
                <a:gd name="connsiteX34" fmla="*/ 2409860 w 4105100"/>
                <a:gd name="connsiteY34" fmla="*/ 3025213 h 3396418"/>
                <a:gd name="connsiteX35" fmla="*/ 2474094 w 4105100"/>
                <a:gd name="connsiteY35" fmla="*/ 3089447 h 3396418"/>
                <a:gd name="connsiteX36" fmla="*/ 2616724 w 4105100"/>
                <a:gd name="connsiteY36" fmla="*/ 3089447 h 3396418"/>
                <a:gd name="connsiteX37" fmla="*/ 2680958 w 4105100"/>
                <a:gd name="connsiteY37" fmla="*/ 3025213 h 3396418"/>
                <a:gd name="connsiteX38" fmla="*/ 2680958 w 4105100"/>
                <a:gd name="connsiteY38" fmla="*/ 2806648 h 3396418"/>
                <a:gd name="connsiteX39" fmla="*/ 2616724 w 4105100"/>
                <a:gd name="connsiteY39" fmla="*/ 2742414 h 3396418"/>
                <a:gd name="connsiteX40" fmla="*/ 1488377 w 4105100"/>
                <a:gd name="connsiteY40" fmla="*/ 2742414 h 3396418"/>
                <a:gd name="connsiteX41" fmla="*/ 1424143 w 4105100"/>
                <a:gd name="connsiteY41" fmla="*/ 2806648 h 3396418"/>
                <a:gd name="connsiteX42" fmla="*/ 1424143 w 4105100"/>
                <a:gd name="connsiteY42" fmla="*/ 3025213 h 3396418"/>
                <a:gd name="connsiteX43" fmla="*/ 1488377 w 4105100"/>
                <a:gd name="connsiteY43" fmla="*/ 3089447 h 3396418"/>
                <a:gd name="connsiteX44" fmla="*/ 1631007 w 4105100"/>
                <a:gd name="connsiteY44" fmla="*/ 3089447 h 3396418"/>
                <a:gd name="connsiteX45" fmla="*/ 1695241 w 4105100"/>
                <a:gd name="connsiteY45" fmla="*/ 3025213 h 3396418"/>
                <a:gd name="connsiteX46" fmla="*/ 1695241 w 4105100"/>
                <a:gd name="connsiteY46" fmla="*/ 2806648 h 3396418"/>
                <a:gd name="connsiteX47" fmla="*/ 1631007 w 4105100"/>
                <a:gd name="connsiteY47" fmla="*/ 2742414 h 3396418"/>
                <a:gd name="connsiteX48" fmla="*/ 1158971 w 4105100"/>
                <a:gd name="connsiteY48" fmla="*/ 2742414 h 3396418"/>
                <a:gd name="connsiteX49" fmla="*/ 1094737 w 4105100"/>
                <a:gd name="connsiteY49" fmla="*/ 2806648 h 3396418"/>
                <a:gd name="connsiteX50" fmla="*/ 1094737 w 4105100"/>
                <a:gd name="connsiteY50" fmla="*/ 3025213 h 3396418"/>
                <a:gd name="connsiteX51" fmla="*/ 1158971 w 4105100"/>
                <a:gd name="connsiteY51" fmla="*/ 3089447 h 3396418"/>
                <a:gd name="connsiteX52" fmla="*/ 1301601 w 4105100"/>
                <a:gd name="connsiteY52" fmla="*/ 3089447 h 3396418"/>
                <a:gd name="connsiteX53" fmla="*/ 1365835 w 4105100"/>
                <a:gd name="connsiteY53" fmla="*/ 3025213 h 3396418"/>
                <a:gd name="connsiteX54" fmla="*/ 1365835 w 4105100"/>
                <a:gd name="connsiteY54" fmla="*/ 2806648 h 3396418"/>
                <a:gd name="connsiteX55" fmla="*/ 1301601 w 4105100"/>
                <a:gd name="connsiteY55" fmla="*/ 2742414 h 3396418"/>
                <a:gd name="connsiteX56" fmla="*/ 829566 w 4105100"/>
                <a:gd name="connsiteY56" fmla="*/ 2742414 h 3396418"/>
                <a:gd name="connsiteX57" fmla="*/ 765332 w 4105100"/>
                <a:gd name="connsiteY57" fmla="*/ 2806648 h 3396418"/>
                <a:gd name="connsiteX58" fmla="*/ 765332 w 4105100"/>
                <a:gd name="connsiteY58" fmla="*/ 3025213 h 3396418"/>
                <a:gd name="connsiteX59" fmla="*/ 829566 w 4105100"/>
                <a:gd name="connsiteY59" fmla="*/ 3089447 h 3396418"/>
                <a:gd name="connsiteX60" fmla="*/ 972196 w 4105100"/>
                <a:gd name="connsiteY60" fmla="*/ 3089447 h 3396418"/>
                <a:gd name="connsiteX61" fmla="*/ 1036430 w 4105100"/>
                <a:gd name="connsiteY61" fmla="*/ 3025213 h 3396418"/>
                <a:gd name="connsiteX62" fmla="*/ 1036430 w 4105100"/>
                <a:gd name="connsiteY62" fmla="*/ 2806648 h 3396418"/>
                <a:gd name="connsiteX63" fmla="*/ 972196 w 4105100"/>
                <a:gd name="connsiteY63" fmla="*/ 2742414 h 3396418"/>
                <a:gd name="connsiteX64" fmla="*/ 500161 w 4105100"/>
                <a:gd name="connsiteY64" fmla="*/ 2742414 h 3396418"/>
                <a:gd name="connsiteX65" fmla="*/ 435927 w 4105100"/>
                <a:gd name="connsiteY65" fmla="*/ 2806648 h 3396418"/>
                <a:gd name="connsiteX66" fmla="*/ 435927 w 4105100"/>
                <a:gd name="connsiteY66" fmla="*/ 3025213 h 3396418"/>
                <a:gd name="connsiteX67" fmla="*/ 500161 w 4105100"/>
                <a:gd name="connsiteY67" fmla="*/ 3089447 h 3396418"/>
                <a:gd name="connsiteX68" fmla="*/ 642791 w 4105100"/>
                <a:gd name="connsiteY68" fmla="*/ 3089447 h 3396418"/>
                <a:gd name="connsiteX69" fmla="*/ 707025 w 4105100"/>
                <a:gd name="connsiteY69" fmla="*/ 3025213 h 3396418"/>
                <a:gd name="connsiteX70" fmla="*/ 707025 w 4105100"/>
                <a:gd name="connsiteY70" fmla="*/ 2806648 h 3396418"/>
                <a:gd name="connsiteX71" fmla="*/ 642791 w 4105100"/>
                <a:gd name="connsiteY71" fmla="*/ 2742414 h 3396418"/>
                <a:gd name="connsiteX72" fmla="*/ 170756 w 4105100"/>
                <a:gd name="connsiteY72" fmla="*/ 2742414 h 3396418"/>
                <a:gd name="connsiteX73" fmla="*/ 106522 w 4105100"/>
                <a:gd name="connsiteY73" fmla="*/ 2806648 h 3396418"/>
                <a:gd name="connsiteX74" fmla="*/ 106522 w 4105100"/>
                <a:gd name="connsiteY74" fmla="*/ 3025213 h 3396418"/>
                <a:gd name="connsiteX75" fmla="*/ 170756 w 4105100"/>
                <a:gd name="connsiteY75" fmla="*/ 3089447 h 3396418"/>
                <a:gd name="connsiteX76" fmla="*/ 313386 w 4105100"/>
                <a:gd name="connsiteY76" fmla="*/ 3089447 h 3396418"/>
                <a:gd name="connsiteX77" fmla="*/ 377620 w 4105100"/>
                <a:gd name="connsiteY77" fmla="*/ 3025213 h 3396418"/>
                <a:gd name="connsiteX78" fmla="*/ 377620 w 4105100"/>
                <a:gd name="connsiteY78" fmla="*/ 2806648 h 3396418"/>
                <a:gd name="connsiteX79" fmla="*/ 313386 w 4105100"/>
                <a:gd name="connsiteY79" fmla="*/ 2742414 h 3396418"/>
                <a:gd name="connsiteX80" fmla="*/ 3791715 w 4105100"/>
                <a:gd name="connsiteY80" fmla="*/ 2239243 h 3396418"/>
                <a:gd name="connsiteX81" fmla="*/ 3727481 w 4105100"/>
                <a:gd name="connsiteY81" fmla="*/ 2303477 h 3396418"/>
                <a:gd name="connsiteX82" fmla="*/ 3727481 w 4105100"/>
                <a:gd name="connsiteY82" fmla="*/ 2522042 h 3396418"/>
                <a:gd name="connsiteX83" fmla="*/ 3791715 w 4105100"/>
                <a:gd name="connsiteY83" fmla="*/ 2586276 h 3396418"/>
                <a:gd name="connsiteX84" fmla="*/ 3934345 w 4105100"/>
                <a:gd name="connsiteY84" fmla="*/ 2586276 h 3396418"/>
                <a:gd name="connsiteX85" fmla="*/ 3998579 w 4105100"/>
                <a:gd name="connsiteY85" fmla="*/ 2522042 h 3396418"/>
                <a:gd name="connsiteX86" fmla="*/ 3998579 w 4105100"/>
                <a:gd name="connsiteY86" fmla="*/ 2303477 h 3396418"/>
                <a:gd name="connsiteX87" fmla="*/ 3934345 w 4105100"/>
                <a:gd name="connsiteY87" fmla="*/ 2239243 h 3396418"/>
                <a:gd name="connsiteX88" fmla="*/ 3462309 w 4105100"/>
                <a:gd name="connsiteY88" fmla="*/ 2239243 h 3396418"/>
                <a:gd name="connsiteX89" fmla="*/ 3398075 w 4105100"/>
                <a:gd name="connsiteY89" fmla="*/ 2303477 h 3396418"/>
                <a:gd name="connsiteX90" fmla="*/ 3398075 w 4105100"/>
                <a:gd name="connsiteY90" fmla="*/ 2522042 h 3396418"/>
                <a:gd name="connsiteX91" fmla="*/ 3462309 w 4105100"/>
                <a:gd name="connsiteY91" fmla="*/ 2586276 h 3396418"/>
                <a:gd name="connsiteX92" fmla="*/ 3604939 w 4105100"/>
                <a:gd name="connsiteY92" fmla="*/ 2586276 h 3396418"/>
                <a:gd name="connsiteX93" fmla="*/ 3669173 w 4105100"/>
                <a:gd name="connsiteY93" fmla="*/ 2522042 h 3396418"/>
                <a:gd name="connsiteX94" fmla="*/ 3669173 w 4105100"/>
                <a:gd name="connsiteY94" fmla="*/ 2303477 h 3396418"/>
                <a:gd name="connsiteX95" fmla="*/ 3604939 w 4105100"/>
                <a:gd name="connsiteY95" fmla="*/ 2239243 h 3396418"/>
                <a:gd name="connsiteX96" fmla="*/ 3132904 w 4105100"/>
                <a:gd name="connsiteY96" fmla="*/ 2239243 h 3396418"/>
                <a:gd name="connsiteX97" fmla="*/ 3068670 w 4105100"/>
                <a:gd name="connsiteY97" fmla="*/ 2303477 h 3396418"/>
                <a:gd name="connsiteX98" fmla="*/ 3068670 w 4105100"/>
                <a:gd name="connsiteY98" fmla="*/ 2522042 h 3396418"/>
                <a:gd name="connsiteX99" fmla="*/ 3132904 w 4105100"/>
                <a:gd name="connsiteY99" fmla="*/ 2586276 h 3396418"/>
                <a:gd name="connsiteX100" fmla="*/ 3275534 w 4105100"/>
                <a:gd name="connsiteY100" fmla="*/ 2586276 h 3396418"/>
                <a:gd name="connsiteX101" fmla="*/ 3339768 w 4105100"/>
                <a:gd name="connsiteY101" fmla="*/ 2522042 h 3396418"/>
                <a:gd name="connsiteX102" fmla="*/ 3339768 w 4105100"/>
                <a:gd name="connsiteY102" fmla="*/ 2303477 h 3396418"/>
                <a:gd name="connsiteX103" fmla="*/ 3275534 w 4105100"/>
                <a:gd name="connsiteY103" fmla="*/ 2239243 h 3396418"/>
                <a:gd name="connsiteX104" fmla="*/ 2803499 w 4105100"/>
                <a:gd name="connsiteY104" fmla="*/ 2239243 h 3396418"/>
                <a:gd name="connsiteX105" fmla="*/ 2739265 w 4105100"/>
                <a:gd name="connsiteY105" fmla="*/ 2303477 h 3396418"/>
                <a:gd name="connsiteX106" fmla="*/ 2739265 w 4105100"/>
                <a:gd name="connsiteY106" fmla="*/ 2522042 h 3396418"/>
                <a:gd name="connsiteX107" fmla="*/ 2803499 w 4105100"/>
                <a:gd name="connsiteY107" fmla="*/ 2586276 h 3396418"/>
                <a:gd name="connsiteX108" fmla="*/ 2946129 w 4105100"/>
                <a:gd name="connsiteY108" fmla="*/ 2586276 h 3396418"/>
                <a:gd name="connsiteX109" fmla="*/ 3010363 w 4105100"/>
                <a:gd name="connsiteY109" fmla="*/ 2522042 h 3396418"/>
                <a:gd name="connsiteX110" fmla="*/ 3010363 w 4105100"/>
                <a:gd name="connsiteY110" fmla="*/ 2303477 h 3396418"/>
                <a:gd name="connsiteX111" fmla="*/ 2946129 w 4105100"/>
                <a:gd name="connsiteY111" fmla="*/ 2239243 h 3396418"/>
                <a:gd name="connsiteX112" fmla="*/ 2474094 w 4105100"/>
                <a:gd name="connsiteY112" fmla="*/ 2239243 h 3396418"/>
                <a:gd name="connsiteX113" fmla="*/ 2409860 w 4105100"/>
                <a:gd name="connsiteY113" fmla="*/ 2303477 h 3396418"/>
                <a:gd name="connsiteX114" fmla="*/ 2409860 w 4105100"/>
                <a:gd name="connsiteY114" fmla="*/ 2522042 h 3396418"/>
                <a:gd name="connsiteX115" fmla="*/ 2474094 w 4105100"/>
                <a:gd name="connsiteY115" fmla="*/ 2586276 h 3396418"/>
                <a:gd name="connsiteX116" fmla="*/ 2616724 w 4105100"/>
                <a:gd name="connsiteY116" fmla="*/ 2586276 h 3396418"/>
                <a:gd name="connsiteX117" fmla="*/ 2680958 w 4105100"/>
                <a:gd name="connsiteY117" fmla="*/ 2522042 h 3396418"/>
                <a:gd name="connsiteX118" fmla="*/ 2680958 w 4105100"/>
                <a:gd name="connsiteY118" fmla="*/ 2303477 h 3396418"/>
                <a:gd name="connsiteX119" fmla="*/ 2616724 w 4105100"/>
                <a:gd name="connsiteY119" fmla="*/ 2239243 h 3396418"/>
                <a:gd name="connsiteX120" fmla="*/ 1488377 w 4105100"/>
                <a:gd name="connsiteY120" fmla="*/ 2239243 h 3396418"/>
                <a:gd name="connsiteX121" fmla="*/ 1424143 w 4105100"/>
                <a:gd name="connsiteY121" fmla="*/ 2303477 h 3396418"/>
                <a:gd name="connsiteX122" fmla="*/ 1424143 w 4105100"/>
                <a:gd name="connsiteY122" fmla="*/ 2522042 h 3396418"/>
                <a:gd name="connsiteX123" fmla="*/ 1488377 w 4105100"/>
                <a:gd name="connsiteY123" fmla="*/ 2586276 h 3396418"/>
                <a:gd name="connsiteX124" fmla="*/ 1631007 w 4105100"/>
                <a:gd name="connsiteY124" fmla="*/ 2586276 h 3396418"/>
                <a:gd name="connsiteX125" fmla="*/ 1695241 w 4105100"/>
                <a:gd name="connsiteY125" fmla="*/ 2522042 h 3396418"/>
                <a:gd name="connsiteX126" fmla="*/ 1695241 w 4105100"/>
                <a:gd name="connsiteY126" fmla="*/ 2303477 h 3396418"/>
                <a:gd name="connsiteX127" fmla="*/ 1631007 w 4105100"/>
                <a:gd name="connsiteY127" fmla="*/ 2239243 h 3396418"/>
                <a:gd name="connsiteX128" fmla="*/ 1158971 w 4105100"/>
                <a:gd name="connsiteY128" fmla="*/ 2239243 h 3396418"/>
                <a:gd name="connsiteX129" fmla="*/ 1094737 w 4105100"/>
                <a:gd name="connsiteY129" fmla="*/ 2303477 h 3396418"/>
                <a:gd name="connsiteX130" fmla="*/ 1094737 w 4105100"/>
                <a:gd name="connsiteY130" fmla="*/ 2522042 h 3396418"/>
                <a:gd name="connsiteX131" fmla="*/ 1158971 w 4105100"/>
                <a:gd name="connsiteY131" fmla="*/ 2586276 h 3396418"/>
                <a:gd name="connsiteX132" fmla="*/ 1301601 w 4105100"/>
                <a:gd name="connsiteY132" fmla="*/ 2586276 h 3396418"/>
                <a:gd name="connsiteX133" fmla="*/ 1365835 w 4105100"/>
                <a:gd name="connsiteY133" fmla="*/ 2522042 h 3396418"/>
                <a:gd name="connsiteX134" fmla="*/ 1365835 w 4105100"/>
                <a:gd name="connsiteY134" fmla="*/ 2303477 h 3396418"/>
                <a:gd name="connsiteX135" fmla="*/ 1301601 w 4105100"/>
                <a:gd name="connsiteY135" fmla="*/ 2239243 h 3396418"/>
                <a:gd name="connsiteX136" fmla="*/ 829566 w 4105100"/>
                <a:gd name="connsiteY136" fmla="*/ 2239243 h 3396418"/>
                <a:gd name="connsiteX137" fmla="*/ 765332 w 4105100"/>
                <a:gd name="connsiteY137" fmla="*/ 2303477 h 3396418"/>
                <a:gd name="connsiteX138" fmla="*/ 765332 w 4105100"/>
                <a:gd name="connsiteY138" fmla="*/ 2522042 h 3396418"/>
                <a:gd name="connsiteX139" fmla="*/ 829566 w 4105100"/>
                <a:gd name="connsiteY139" fmla="*/ 2586276 h 3396418"/>
                <a:gd name="connsiteX140" fmla="*/ 972196 w 4105100"/>
                <a:gd name="connsiteY140" fmla="*/ 2586276 h 3396418"/>
                <a:gd name="connsiteX141" fmla="*/ 1036430 w 4105100"/>
                <a:gd name="connsiteY141" fmla="*/ 2522042 h 3396418"/>
                <a:gd name="connsiteX142" fmla="*/ 1036430 w 4105100"/>
                <a:gd name="connsiteY142" fmla="*/ 2303477 h 3396418"/>
                <a:gd name="connsiteX143" fmla="*/ 972196 w 4105100"/>
                <a:gd name="connsiteY143" fmla="*/ 2239243 h 3396418"/>
                <a:gd name="connsiteX144" fmla="*/ 500161 w 4105100"/>
                <a:gd name="connsiteY144" fmla="*/ 2239243 h 3396418"/>
                <a:gd name="connsiteX145" fmla="*/ 435927 w 4105100"/>
                <a:gd name="connsiteY145" fmla="*/ 2303477 h 3396418"/>
                <a:gd name="connsiteX146" fmla="*/ 435927 w 4105100"/>
                <a:gd name="connsiteY146" fmla="*/ 2522042 h 3396418"/>
                <a:gd name="connsiteX147" fmla="*/ 500161 w 4105100"/>
                <a:gd name="connsiteY147" fmla="*/ 2586276 h 3396418"/>
                <a:gd name="connsiteX148" fmla="*/ 642791 w 4105100"/>
                <a:gd name="connsiteY148" fmla="*/ 2586276 h 3396418"/>
                <a:gd name="connsiteX149" fmla="*/ 707025 w 4105100"/>
                <a:gd name="connsiteY149" fmla="*/ 2522042 h 3396418"/>
                <a:gd name="connsiteX150" fmla="*/ 707025 w 4105100"/>
                <a:gd name="connsiteY150" fmla="*/ 2303477 h 3396418"/>
                <a:gd name="connsiteX151" fmla="*/ 642791 w 4105100"/>
                <a:gd name="connsiteY151" fmla="*/ 2239243 h 3396418"/>
                <a:gd name="connsiteX152" fmla="*/ 170756 w 4105100"/>
                <a:gd name="connsiteY152" fmla="*/ 2239243 h 3396418"/>
                <a:gd name="connsiteX153" fmla="*/ 106522 w 4105100"/>
                <a:gd name="connsiteY153" fmla="*/ 2303477 h 3396418"/>
                <a:gd name="connsiteX154" fmla="*/ 106522 w 4105100"/>
                <a:gd name="connsiteY154" fmla="*/ 2522042 h 3396418"/>
                <a:gd name="connsiteX155" fmla="*/ 170756 w 4105100"/>
                <a:gd name="connsiteY155" fmla="*/ 2586276 h 3396418"/>
                <a:gd name="connsiteX156" fmla="*/ 313386 w 4105100"/>
                <a:gd name="connsiteY156" fmla="*/ 2586276 h 3396418"/>
                <a:gd name="connsiteX157" fmla="*/ 377620 w 4105100"/>
                <a:gd name="connsiteY157" fmla="*/ 2522042 h 3396418"/>
                <a:gd name="connsiteX158" fmla="*/ 377620 w 4105100"/>
                <a:gd name="connsiteY158" fmla="*/ 2303477 h 3396418"/>
                <a:gd name="connsiteX159" fmla="*/ 313386 w 4105100"/>
                <a:gd name="connsiteY159" fmla="*/ 2239243 h 3396418"/>
                <a:gd name="connsiteX160" fmla="*/ 3791715 w 4105100"/>
                <a:gd name="connsiteY160" fmla="*/ 1736074 h 3396418"/>
                <a:gd name="connsiteX161" fmla="*/ 3727481 w 4105100"/>
                <a:gd name="connsiteY161" fmla="*/ 1800308 h 3396418"/>
                <a:gd name="connsiteX162" fmla="*/ 3727481 w 4105100"/>
                <a:gd name="connsiteY162" fmla="*/ 2018873 h 3396418"/>
                <a:gd name="connsiteX163" fmla="*/ 3791715 w 4105100"/>
                <a:gd name="connsiteY163" fmla="*/ 2083107 h 3396418"/>
                <a:gd name="connsiteX164" fmla="*/ 3934345 w 4105100"/>
                <a:gd name="connsiteY164" fmla="*/ 2083107 h 3396418"/>
                <a:gd name="connsiteX165" fmla="*/ 3998579 w 4105100"/>
                <a:gd name="connsiteY165" fmla="*/ 2018873 h 3396418"/>
                <a:gd name="connsiteX166" fmla="*/ 3998579 w 4105100"/>
                <a:gd name="connsiteY166" fmla="*/ 1800308 h 3396418"/>
                <a:gd name="connsiteX167" fmla="*/ 3934345 w 4105100"/>
                <a:gd name="connsiteY167" fmla="*/ 1736074 h 3396418"/>
                <a:gd name="connsiteX168" fmla="*/ 3462309 w 4105100"/>
                <a:gd name="connsiteY168" fmla="*/ 1736074 h 3396418"/>
                <a:gd name="connsiteX169" fmla="*/ 3398075 w 4105100"/>
                <a:gd name="connsiteY169" fmla="*/ 1800308 h 3396418"/>
                <a:gd name="connsiteX170" fmla="*/ 3398075 w 4105100"/>
                <a:gd name="connsiteY170" fmla="*/ 2018873 h 3396418"/>
                <a:gd name="connsiteX171" fmla="*/ 3462309 w 4105100"/>
                <a:gd name="connsiteY171" fmla="*/ 2083107 h 3396418"/>
                <a:gd name="connsiteX172" fmla="*/ 3604939 w 4105100"/>
                <a:gd name="connsiteY172" fmla="*/ 2083107 h 3396418"/>
                <a:gd name="connsiteX173" fmla="*/ 3669173 w 4105100"/>
                <a:gd name="connsiteY173" fmla="*/ 2018873 h 3396418"/>
                <a:gd name="connsiteX174" fmla="*/ 3669173 w 4105100"/>
                <a:gd name="connsiteY174" fmla="*/ 1800308 h 3396418"/>
                <a:gd name="connsiteX175" fmla="*/ 3604939 w 4105100"/>
                <a:gd name="connsiteY175" fmla="*/ 1736074 h 3396418"/>
                <a:gd name="connsiteX176" fmla="*/ 3132904 w 4105100"/>
                <a:gd name="connsiteY176" fmla="*/ 1736074 h 3396418"/>
                <a:gd name="connsiteX177" fmla="*/ 3068670 w 4105100"/>
                <a:gd name="connsiteY177" fmla="*/ 1800308 h 3396418"/>
                <a:gd name="connsiteX178" fmla="*/ 3068670 w 4105100"/>
                <a:gd name="connsiteY178" fmla="*/ 2018873 h 3396418"/>
                <a:gd name="connsiteX179" fmla="*/ 3132904 w 4105100"/>
                <a:gd name="connsiteY179" fmla="*/ 2083107 h 3396418"/>
                <a:gd name="connsiteX180" fmla="*/ 3275534 w 4105100"/>
                <a:gd name="connsiteY180" fmla="*/ 2083107 h 3396418"/>
                <a:gd name="connsiteX181" fmla="*/ 3339768 w 4105100"/>
                <a:gd name="connsiteY181" fmla="*/ 2018873 h 3396418"/>
                <a:gd name="connsiteX182" fmla="*/ 3339768 w 4105100"/>
                <a:gd name="connsiteY182" fmla="*/ 1800308 h 3396418"/>
                <a:gd name="connsiteX183" fmla="*/ 3275534 w 4105100"/>
                <a:gd name="connsiteY183" fmla="*/ 1736074 h 3396418"/>
                <a:gd name="connsiteX184" fmla="*/ 2803499 w 4105100"/>
                <a:gd name="connsiteY184" fmla="*/ 1736074 h 3396418"/>
                <a:gd name="connsiteX185" fmla="*/ 2739265 w 4105100"/>
                <a:gd name="connsiteY185" fmla="*/ 1800308 h 3396418"/>
                <a:gd name="connsiteX186" fmla="*/ 2739265 w 4105100"/>
                <a:gd name="connsiteY186" fmla="*/ 2018873 h 3396418"/>
                <a:gd name="connsiteX187" fmla="*/ 2803499 w 4105100"/>
                <a:gd name="connsiteY187" fmla="*/ 2083107 h 3396418"/>
                <a:gd name="connsiteX188" fmla="*/ 2946129 w 4105100"/>
                <a:gd name="connsiteY188" fmla="*/ 2083107 h 3396418"/>
                <a:gd name="connsiteX189" fmla="*/ 3010363 w 4105100"/>
                <a:gd name="connsiteY189" fmla="*/ 2018873 h 3396418"/>
                <a:gd name="connsiteX190" fmla="*/ 3010363 w 4105100"/>
                <a:gd name="connsiteY190" fmla="*/ 1800308 h 3396418"/>
                <a:gd name="connsiteX191" fmla="*/ 2946129 w 4105100"/>
                <a:gd name="connsiteY191" fmla="*/ 1736074 h 3396418"/>
                <a:gd name="connsiteX192" fmla="*/ 2474094 w 4105100"/>
                <a:gd name="connsiteY192" fmla="*/ 1736074 h 3396418"/>
                <a:gd name="connsiteX193" fmla="*/ 2409860 w 4105100"/>
                <a:gd name="connsiteY193" fmla="*/ 1800308 h 3396418"/>
                <a:gd name="connsiteX194" fmla="*/ 2409860 w 4105100"/>
                <a:gd name="connsiteY194" fmla="*/ 2018873 h 3396418"/>
                <a:gd name="connsiteX195" fmla="*/ 2474094 w 4105100"/>
                <a:gd name="connsiteY195" fmla="*/ 2083107 h 3396418"/>
                <a:gd name="connsiteX196" fmla="*/ 2616724 w 4105100"/>
                <a:gd name="connsiteY196" fmla="*/ 2083107 h 3396418"/>
                <a:gd name="connsiteX197" fmla="*/ 2680958 w 4105100"/>
                <a:gd name="connsiteY197" fmla="*/ 2018873 h 3396418"/>
                <a:gd name="connsiteX198" fmla="*/ 2680958 w 4105100"/>
                <a:gd name="connsiteY198" fmla="*/ 1800308 h 3396418"/>
                <a:gd name="connsiteX199" fmla="*/ 2616724 w 4105100"/>
                <a:gd name="connsiteY199" fmla="*/ 1736074 h 3396418"/>
                <a:gd name="connsiteX200" fmla="*/ 1488377 w 4105100"/>
                <a:gd name="connsiteY200" fmla="*/ 1736074 h 3396418"/>
                <a:gd name="connsiteX201" fmla="*/ 1424143 w 4105100"/>
                <a:gd name="connsiteY201" fmla="*/ 1800308 h 3396418"/>
                <a:gd name="connsiteX202" fmla="*/ 1424143 w 4105100"/>
                <a:gd name="connsiteY202" fmla="*/ 2018873 h 3396418"/>
                <a:gd name="connsiteX203" fmla="*/ 1488377 w 4105100"/>
                <a:gd name="connsiteY203" fmla="*/ 2083107 h 3396418"/>
                <a:gd name="connsiteX204" fmla="*/ 1631007 w 4105100"/>
                <a:gd name="connsiteY204" fmla="*/ 2083107 h 3396418"/>
                <a:gd name="connsiteX205" fmla="*/ 1695241 w 4105100"/>
                <a:gd name="connsiteY205" fmla="*/ 2018873 h 3396418"/>
                <a:gd name="connsiteX206" fmla="*/ 1695241 w 4105100"/>
                <a:gd name="connsiteY206" fmla="*/ 1800308 h 3396418"/>
                <a:gd name="connsiteX207" fmla="*/ 1631007 w 4105100"/>
                <a:gd name="connsiteY207" fmla="*/ 1736074 h 3396418"/>
                <a:gd name="connsiteX208" fmla="*/ 1158971 w 4105100"/>
                <a:gd name="connsiteY208" fmla="*/ 1736074 h 3396418"/>
                <a:gd name="connsiteX209" fmla="*/ 1094737 w 4105100"/>
                <a:gd name="connsiteY209" fmla="*/ 1800308 h 3396418"/>
                <a:gd name="connsiteX210" fmla="*/ 1094737 w 4105100"/>
                <a:gd name="connsiteY210" fmla="*/ 2018873 h 3396418"/>
                <a:gd name="connsiteX211" fmla="*/ 1158971 w 4105100"/>
                <a:gd name="connsiteY211" fmla="*/ 2083107 h 3396418"/>
                <a:gd name="connsiteX212" fmla="*/ 1301601 w 4105100"/>
                <a:gd name="connsiteY212" fmla="*/ 2083107 h 3396418"/>
                <a:gd name="connsiteX213" fmla="*/ 1365835 w 4105100"/>
                <a:gd name="connsiteY213" fmla="*/ 2018873 h 3396418"/>
                <a:gd name="connsiteX214" fmla="*/ 1365835 w 4105100"/>
                <a:gd name="connsiteY214" fmla="*/ 1800308 h 3396418"/>
                <a:gd name="connsiteX215" fmla="*/ 1301601 w 4105100"/>
                <a:gd name="connsiteY215" fmla="*/ 1736074 h 3396418"/>
                <a:gd name="connsiteX216" fmla="*/ 829566 w 4105100"/>
                <a:gd name="connsiteY216" fmla="*/ 1736074 h 3396418"/>
                <a:gd name="connsiteX217" fmla="*/ 765332 w 4105100"/>
                <a:gd name="connsiteY217" fmla="*/ 1800308 h 3396418"/>
                <a:gd name="connsiteX218" fmla="*/ 765332 w 4105100"/>
                <a:gd name="connsiteY218" fmla="*/ 2018873 h 3396418"/>
                <a:gd name="connsiteX219" fmla="*/ 829566 w 4105100"/>
                <a:gd name="connsiteY219" fmla="*/ 2083107 h 3396418"/>
                <a:gd name="connsiteX220" fmla="*/ 972196 w 4105100"/>
                <a:gd name="connsiteY220" fmla="*/ 2083107 h 3396418"/>
                <a:gd name="connsiteX221" fmla="*/ 1036430 w 4105100"/>
                <a:gd name="connsiteY221" fmla="*/ 2018873 h 3396418"/>
                <a:gd name="connsiteX222" fmla="*/ 1036430 w 4105100"/>
                <a:gd name="connsiteY222" fmla="*/ 1800308 h 3396418"/>
                <a:gd name="connsiteX223" fmla="*/ 972196 w 4105100"/>
                <a:gd name="connsiteY223" fmla="*/ 1736074 h 3396418"/>
                <a:gd name="connsiteX224" fmla="*/ 500161 w 4105100"/>
                <a:gd name="connsiteY224" fmla="*/ 1736074 h 3396418"/>
                <a:gd name="connsiteX225" fmla="*/ 435927 w 4105100"/>
                <a:gd name="connsiteY225" fmla="*/ 1800308 h 3396418"/>
                <a:gd name="connsiteX226" fmla="*/ 435927 w 4105100"/>
                <a:gd name="connsiteY226" fmla="*/ 2018873 h 3396418"/>
                <a:gd name="connsiteX227" fmla="*/ 500161 w 4105100"/>
                <a:gd name="connsiteY227" fmla="*/ 2083107 h 3396418"/>
                <a:gd name="connsiteX228" fmla="*/ 642791 w 4105100"/>
                <a:gd name="connsiteY228" fmla="*/ 2083107 h 3396418"/>
                <a:gd name="connsiteX229" fmla="*/ 707025 w 4105100"/>
                <a:gd name="connsiteY229" fmla="*/ 2018873 h 3396418"/>
                <a:gd name="connsiteX230" fmla="*/ 707025 w 4105100"/>
                <a:gd name="connsiteY230" fmla="*/ 1800308 h 3396418"/>
                <a:gd name="connsiteX231" fmla="*/ 642791 w 4105100"/>
                <a:gd name="connsiteY231" fmla="*/ 1736074 h 3396418"/>
                <a:gd name="connsiteX232" fmla="*/ 170756 w 4105100"/>
                <a:gd name="connsiteY232" fmla="*/ 1736074 h 3396418"/>
                <a:gd name="connsiteX233" fmla="*/ 106522 w 4105100"/>
                <a:gd name="connsiteY233" fmla="*/ 1800308 h 3396418"/>
                <a:gd name="connsiteX234" fmla="*/ 106522 w 4105100"/>
                <a:gd name="connsiteY234" fmla="*/ 2018873 h 3396418"/>
                <a:gd name="connsiteX235" fmla="*/ 170756 w 4105100"/>
                <a:gd name="connsiteY235" fmla="*/ 2083107 h 3396418"/>
                <a:gd name="connsiteX236" fmla="*/ 313386 w 4105100"/>
                <a:gd name="connsiteY236" fmla="*/ 2083107 h 3396418"/>
                <a:gd name="connsiteX237" fmla="*/ 377620 w 4105100"/>
                <a:gd name="connsiteY237" fmla="*/ 2018873 h 3396418"/>
                <a:gd name="connsiteX238" fmla="*/ 377620 w 4105100"/>
                <a:gd name="connsiteY238" fmla="*/ 1800308 h 3396418"/>
                <a:gd name="connsiteX239" fmla="*/ 313386 w 4105100"/>
                <a:gd name="connsiteY239" fmla="*/ 1736074 h 3396418"/>
                <a:gd name="connsiteX240" fmla="*/ 3791715 w 4105100"/>
                <a:gd name="connsiteY240" fmla="*/ 1232905 h 3396418"/>
                <a:gd name="connsiteX241" fmla="*/ 3727481 w 4105100"/>
                <a:gd name="connsiteY241" fmla="*/ 1297139 h 3396418"/>
                <a:gd name="connsiteX242" fmla="*/ 3727481 w 4105100"/>
                <a:gd name="connsiteY242" fmla="*/ 1515704 h 3396418"/>
                <a:gd name="connsiteX243" fmla="*/ 3791715 w 4105100"/>
                <a:gd name="connsiteY243" fmla="*/ 1579938 h 3396418"/>
                <a:gd name="connsiteX244" fmla="*/ 3934345 w 4105100"/>
                <a:gd name="connsiteY244" fmla="*/ 1579938 h 3396418"/>
                <a:gd name="connsiteX245" fmla="*/ 3998579 w 4105100"/>
                <a:gd name="connsiteY245" fmla="*/ 1515704 h 3396418"/>
                <a:gd name="connsiteX246" fmla="*/ 3998579 w 4105100"/>
                <a:gd name="connsiteY246" fmla="*/ 1297139 h 3396418"/>
                <a:gd name="connsiteX247" fmla="*/ 3934345 w 4105100"/>
                <a:gd name="connsiteY247" fmla="*/ 1232905 h 3396418"/>
                <a:gd name="connsiteX248" fmla="*/ 3462309 w 4105100"/>
                <a:gd name="connsiteY248" fmla="*/ 1232905 h 3396418"/>
                <a:gd name="connsiteX249" fmla="*/ 3398075 w 4105100"/>
                <a:gd name="connsiteY249" fmla="*/ 1297139 h 3396418"/>
                <a:gd name="connsiteX250" fmla="*/ 3398075 w 4105100"/>
                <a:gd name="connsiteY250" fmla="*/ 1515704 h 3396418"/>
                <a:gd name="connsiteX251" fmla="*/ 3462309 w 4105100"/>
                <a:gd name="connsiteY251" fmla="*/ 1579938 h 3396418"/>
                <a:gd name="connsiteX252" fmla="*/ 3604939 w 4105100"/>
                <a:gd name="connsiteY252" fmla="*/ 1579938 h 3396418"/>
                <a:gd name="connsiteX253" fmla="*/ 3669173 w 4105100"/>
                <a:gd name="connsiteY253" fmla="*/ 1515704 h 3396418"/>
                <a:gd name="connsiteX254" fmla="*/ 3669173 w 4105100"/>
                <a:gd name="connsiteY254" fmla="*/ 1297139 h 3396418"/>
                <a:gd name="connsiteX255" fmla="*/ 3604939 w 4105100"/>
                <a:gd name="connsiteY255" fmla="*/ 1232905 h 3396418"/>
                <a:gd name="connsiteX256" fmla="*/ 3132904 w 4105100"/>
                <a:gd name="connsiteY256" fmla="*/ 1232905 h 3396418"/>
                <a:gd name="connsiteX257" fmla="*/ 3068670 w 4105100"/>
                <a:gd name="connsiteY257" fmla="*/ 1297139 h 3396418"/>
                <a:gd name="connsiteX258" fmla="*/ 3068670 w 4105100"/>
                <a:gd name="connsiteY258" fmla="*/ 1515704 h 3396418"/>
                <a:gd name="connsiteX259" fmla="*/ 3132904 w 4105100"/>
                <a:gd name="connsiteY259" fmla="*/ 1579938 h 3396418"/>
                <a:gd name="connsiteX260" fmla="*/ 3275534 w 4105100"/>
                <a:gd name="connsiteY260" fmla="*/ 1579938 h 3396418"/>
                <a:gd name="connsiteX261" fmla="*/ 3339768 w 4105100"/>
                <a:gd name="connsiteY261" fmla="*/ 1515704 h 3396418"/>
                <a:gd name="connsiteX262" fmla="*/ 3339768 w 4105100"/>
                <a:gd name="connsiteY262" fmla="*/ 1297139 h 3396418"/>
                <a:gd name="connsiteX263" fmla="*/ 3275534 w 4105100"/>
                <a:gd name="connsiteY263" fmla="*/ 1232905 h 3396418"/>
                <a:gd name="connsiteX264" fmla="*/ 2803499 w 4105100"/>
                <a:gd name="connsiteY264" fmla="*/ 1232905 h 3396418"/>
                <a:gd name="connsiteX265" fmla="*/ 2739265 w 4105100"/>
                <a:gd name="connsiteY265" fmla="*/ 1297139 h 3396418"/>
                <a:gd name="connsiteX266" fmla="*/ 2739265 w 4105100"/>
                <a:gd name="connsiteY266" fmla="*/ 1515704 h 3396418"/>
                <a:gd name="connsiteX267" fmla="*/ 2803499 w 4105100"/>
                <a:gd name="connsiteY267" fmla="*/ 1579938 h 3396418"/>
                <a:gd name="connsiteX268" fmla="*/ 2946129 w 4105100"/>
                <a:gd name="connsiteY268" fmla="*/ 1579938 h 3396418"/>
                <a:gd name="connsiteX269" fmla="*/ 3010363 w 4105100"/>
                <a:gd name="connsiteY269" fmla="*/ 1515704 h 3396418"/>
                <a:gd name="connsiteX270" fmla="*/ 3010363 w 4105100"/>
                <a:gd name="connsiteY270" fmla="*/ 1297139 h 3396418"/>
                <a:gd name="connsiteX271" fmla="*/ 2946129 w 4105100"/>
                <a:gd name="connsiteY271" fmla="*/ 1232905 h 3396418"/>
                <a:gd name="connsiteX272" fmla="*/ 2474094 w 4105100"/>
                <a:gd name="connsiteY272" fmla="*/ 1232905 h 3396418"/>
                <a:gd name="connsiteX273" fmla="*/ 2409860 w 4105100"/>
                <a:gd name="connsiteY273" fmla="*/ 1297139 h 3396418"/>
                <a:gd name="connsiteX274" fmla="*/ 2409860 w 4105100"/>
                <a:gd name="connsiteY274" fmla="*/ 1515704 h 3396418"/>
                <a:gd name="connsiteX275" fmla="*/ 2474094 w 4105100"/>
                <a:gd name="connsiteY275" fmla="*/ 1579938 h 3396418"/>
                <a:gd name="connsiteX276" fmla="*/ 2616724 w 4105100"/>
                <a:gd name="connsiteY276" fmla="*/ 1579938 h 3396418"/>
                <a:gd name="connsiteX277" fmla="*/ 2680958 w 4105100"/>
                <a:gd name="connsiteY277" fmla="*/ 1515704 h 3396418"/>
                <a:gd name="connsiteX278" fmla="*/ 2680958 w 4105100"/>
                <a:gd name="connsiteY278" fmla="*/ 1297139 h 3396418"/>
                <a:gd name="connsiteX279" fmla="*/ 2616724 w 4105100"/>
                <a:gd name="connsiteY279" fmla="*/ 1232905 h 3396418"/>
                <a:gd name="connsiteX280" fmla="*/ 1488377 w 4105100"/>
                <a:gd name="connsiteY280" fmla="*/ 1232905 h 3396418"/>
                <a:gd name="connsiteX281" fmla="*/ 1424143 w 4105100"/>
                <a:gd name="connsiteY281" fmla="*/ 1297139 h 3396418"/>
                <a:gd name="connsiteX282" fmla="*/ 1424143 w 4105100"/>
                <a:gd name="connsiteY282" fmla="*/ 1515704 h 3396418"/>
                <a:gd name="connsiteX283" fmla="*/ 1488377 w 4105100"/>
                <a:gd name="connsiteY283" fmla="*/ 1579938 h 3396418"/>
                <a:gd name="connsiteX284" fmla="*/ 1631007 w 4105100"/>
                <a:gd name="connsiteY284" fmla="*/ 1579938 h 3396418"/>
                <a:gd name="connsiteX285" fmla="*/ 1695241 w 4105100"/>
                <a:gd name="connsiteY285" fmla="*/ 1515704 h 3396418"/>
                <a:gd name="connsiteX286" fmla="*/ 1695241 w 4105100"/>
                <a:gd name="connsiteY286" fmla="*/ 1297139 h 3396418"/>
                <a:gd name="connsiteX287" fmla="*/ 1631007 w 4105100"/>
                <a:gd name="connsiteY287" fmla="*/ 1232905 h 3396418"/>
                <a:gd name="connsiteX288" fmla="*/ 1158971 w 4105100"/>
                <a:gd name="connsiteY288" fmla="*/ 1232905 h 3396418"/>
                <a:gd name="connsiteX289" fmla="*/ 1094737 w 4105100"/>
                <a:gd name="connsiteY289" fmla="*/ 1297139 h 3396418"/>
                <a:gd name="connsiteX290" fmla="*/ 1094737 w 4105100"/>
                <a:gd name="connsiteY290" fmla="*/ 1515704 h 3396418"/>
                <a:gd name="connsiteX291" fmla="*/ 1158971 w 4105100"/>
                <a:gd name="connsiteY291" fmla="*/ 1579938 h 3396418"/>
                <a:gd name="connsiteX292" fmla="*/ 1301601 w 4105100"/>
                <a:gd name="connsiteY292" fmla="*/ 1579938 h 3396418"/>
                <a:gd name="connsiteX293" fmla="*/ 1365835 w 4105100"/>
                <a:gd name="connsiteY293" fmla="*/ 1515704 h 3396418"/>
                <a:gd name="connsiteX294" fmla="*/ 1365835 w 4105100"/>
                <a:gd name="connsiteY294" fmla="*/ 1297139 h 3396418"/>
                <a:gd name="connsiteX295" fmla="*/ 1301601 w 4105100"/>
                <a:gd name="connsiteY295" fmla="*/ 1232905 h 3396418"/>
                <a:gd name="connsiteX296" fmla="*/ 829566 w 4105100"/>
                <a:gd name="connsiteY296" fmla="*/ 1232905 h 3396418"/>
                <a:gd name="connsiteX297" fmla="*/ 765332 w 4105100"/>
                <a:gd name="connsiteY297" fmla="*/ 1297139 h 3396418"/>
                <a:gd name="connsiteX298" fmla="*/ 765332 w 4105100"/>
                <a:gd name="connsiteY298" fmla="*/ 1515704 h 3396418"/>
                <a:gd name="connsiteX299" fmla="*/ 829566 w 4105100"/>
                <a:gd name="connsiteY299" fmla="*/ 1579938 h 3396418"/>
                <a:gd name="connsiteX300" fmla="*/ 972196 w 4105100"/>
                <a:gd name="connsiteY300" fmla="*/ 1579938 h 3396418"/>
                <a:gd name="connsiteX301" fmla="*/ 1036430 w 4105100"/>
                <a:gd name="connsiteY301" fmla="*/ 1515704 h 3396418"/>
                <a:gd name="connsiteX302" fmla="*/ 1036430 w 4105100"/>
                <a:gd name="connsiteY302" fmla="*/ 1297139 h 3396418"/>
                <a:gd name="connsiteX303" fmla="*/ 972196 w 4105100"/>
                <a:gd name="connsiteY303" fmla="*/ 1232905 h 3396418"/>
                <a:gd name="connsiteX304" fmla="*/ 500161 w 4105100"/>
                <a:gd name="connsiteY304" fmla="*/ 1232905 h 3396418"/>
                <a:gd name="connsiteX305" fmla="*/ 435927 w 4105100"/>
                <a:gd name="connsiteY305" fmla="*/ 1297139 h 3396418"/>
                <a:gd name="connsiteX306" fmla="*/ 435927 w 4105100"/>
                <a:gd name="connsiteY306" fmla="*/ 1515704 h 3396418"/>
                <a:gd name="connsiteX307" fmla="*/ 500161 w 4105100"/>
                <a:gd name="connsiteY307" fmla="*/ 1579938 h 3396418"/>
                <a:gd name="connsiteX308" fmla="*/ 642791 w 4105100"/>
                <a:gd name="connsiteY308" fmla="*/ 1579938 h 3396418"/>
                <a:gd name="connsiteX309" fmla="*/ 707025 w 4105100"/>
                <a:gd name="connsiteY309" fmla="*/ 1515704 h 3396418"/>
                <a:gd name="connsiteX310" fmla="*/ 707025 w 4105100"/>
                <a:gd name="connsiteY310" fmla="*/ 1297139 h 3396418"/>
                <a:gd name="connsiteX311" fmla="*/ 642791 w 4105100"/>
                <a:gd name="connsiteY311" fmla="*/ 1232905 h 3396418"/>
                <a:gd name="connsiteX312" fmla="*/ 170756 w 4105100"/>
                <a:gd name="connsiteY312" fmla="*/ 1232905 h 3396418"/>
                <a:gd name="connsiteX313" fmla="*/ 106522 w 4105100"/>
                <a:gd name="connsiteY313" fmla="*/ 1297139 h 3396418"/>
                <a:gd name="connsiteX314" fmla="*/ 106522 w 4105100"/>
                <a:gd name="connsiteY314" fmla="*/ 1515704 h 3396418"/>
                <a:gd name="connsiteX315" fmla="*/ 170756 w 4105100"/>
                <a:gd name="connsiteY315" fmla="*/ 1579938 h 3396418"/>
                <a:gd name="connsiteX316" fmla="*/ 313386 w 4105100"/>
                <a:gd name="connsiteY316" fmla="*/ 1579938 h 3396418"/>
                <a:gd name="connsiteX317" fmla="*/ 377620 w 4105100"/>
                <a:gd name="connsiteY317" fmla="*/ 1515704 h 3396418"/>
                <a:gd name="connsiteX318" fmla="*/ 377620 w 4105100"/>
                <a:gd name="connsiteY318" fmla="*/ 1297139 h 3396418"/>
                <a:gd name="connsiteX319" fmla="*/ 313386 w 4105100"/>
                <a:gd name="connsiteY319" fmla="*/ 1232905 h 3396418"/>
                <a:gd name="connsiteX320" fmla="*/ 3791715 w 4105100"/>
                <a:gd name="connsiteY320" fmla="*/ 729736 h 3396418"/>
                <a:gd name="connsiteX321" fmla="*/ 3727481 w 4105100"/>
                <a:gd name="connsiteY321" fmla="*/ 793970 h 3396418"/>
                <a:gd name="connsiteX322" fmla="*/ 3727481 w 4105100"/>
                <a:gd name="connsiteY322" fmla="*/ 1012535 h 3396418"/>
                <a:gd name="connsiteX323" fmla="*/ 3791715 w 4105100"/>
                <a:gd name="connsiteY323" fmla="*/ 1076769 h 3396418"/>
                <a:gd name="connsiteX324" fmla="*/ 3934345 w 4105100"/>
                <a:gd name="connsiteY324" fmla="*/ 1076769 h 3396418"/>
                <a:gd name="connsiteX325" fmla="*/ 3998579 w 4105100"/>
                <a:gd name="connsiteY325" fmla="*/ 1012535 h 3396418"/>
                <a:gd name="connsiteX326" fmla="*/ 3998579 w 4105100"/>
                <a:gd name="connsiteY326" fmla="*/ 793970 h 3396418"/>
                <a:gd name="connsiteX327" fmla="*/ 3934345 w 4105100"/>
                <a:gd name="connsiteY327" fmla="*/ 729736 h 3396418"/>
                <a:gd name="connsiteX328" fmla="*/ 3462309 w 4105100"/>
                <a:gd name="connsiteY328" fmla="*/ 729736 h 3396418"/>
                <a:gd name="connsiteX329" fmla="*/ 3398075 w 4105100"/>
                <a:gd name="connsiteY329" fmla="*/ 793970 h 3396418"/>
                <a:gd name="connsiteX330" fmla="*/ 3398075 w 4105100"/>
                <a:gd name="connsiteY330" fmla="*/ 1012535 h 3396418"/>
                <a:gd name="connsiteX331" fmla="*/ 3462309 w 4105100"/>
                <a:gd name="connsiteY331" fmla="*/ 1076769 h 3396418"/>
                <a:gd name="connsiteX332" fmla="*/ 3604939 w 4105100"/>
                <a:gd name="connsiteY332" fmla="*/ 1076769 h 3396418"/>
                <a:gd name="connsiteX333" fmla="*/ 3669173 w 4105100"/>
                <a:gd name="connsiteY333" fmla="*/ 1012535 h 3396418"/>
                <a:gd name="connsiteX334" fmla="*/ 3669173 w 4105100"/>
                <a:gd name="connsiteY334" fmla="*/ 793970 h 3396418"/>
                <a:gd name="connsiteX335" fmla="*/ 3604939 w 4105100"/>
                <a:gd name="connsiteY335" fmla="*/ 729736 h 3396418"/>
                <a:gd name="connsiteX336" fmla="*/ 3132904 w 4105100"/>
                <a:gd name="connsiteY336" fmla="*/ 729736 h 3396418"/>
                <a:gd name="connsiteX337" fmla="*/ 3068670 w 4105100"/>
                <a:gd name="connsiteY337" fmla="*/ 793970 h 3396418"/>
                <a:gd name="connsiteX338" fmla="*/ 3068670 w 4105100"/>
                <a:gd name="connsiteY338" fmla="*/ 1012535 h 3396418"/>
                <a:gd name="connsiteX339" fmla="*/ 3132904 w 4105100"/>
                <a:gd name="connsiteY339" fmla="*/ 1076769 h 3396418"/>
                <a:gd name="connsiteX340" fmla="*/ 3275534 w 4105100"/>
                <a:gd name="connsiteY340" fmla="*/ 1076769 h 3396418"/>
                <a:gd name="connsiteX341" fmla="*/ 3339768 w 4105100"/>
                <a:gd name="connsiteY341" fmla="*/ 1012535 h 3396418"/>
                <a:gd name="connsiteX342" fmla="*/ 3339768 w 4105100"/>
                <a:gd name="connsiteY342" fmla="*/ 793970 h 3396418"/>
                <a:gd name="connsiteX343" fmla="*/ 3275534 w 4105100"/>
                <a:gd name="connsiteY343" fmla="*/ 729736 h 3396418"/>
                <a:gd name="connsiteX344" fmla="*/ 2803499 w 4105100"/>
                <a:gd name="connsiteY344" fmla="*/ 729736 h 3396418"/>
                <a:gd name="connsiteX345" fmla="*/ 2739265 w 4105100"/>
                <a:gd name="connsiteY345" fmla="*/ 793970 h 3396418"/>
                <a:gd name="connsiteX346" fmla="*/ 2739265 w 4105100"/>
                <a:gd name="connsiteY346" fmla="*/ 1012535 h 3396418"/>
                <a:gd name="connsiteX347" fmla="*/ 2803499 w 4105100"/>
                <a:gd name="connsiteY347" fmla="*/ 1076769 h 3396418"/>
                <a:gd name="connsiteX348" fmla="*/ 2946129 w 4105100"/>
                <a:gd name="connsiteY348" fmla="*/ 1076769 h 3396418"/>
                <a:gd name="connsiteX349" fmla="*/ 3010363 w 4105100"/>
                <a:gd name="connsiteY349" fmla="*/ 1012535 h 3396418"/>
                <a:gd name="connsiteX350" fmla="*/ 3010363 w 4105100"/>
                <a:gd name="connsiteY350" fmla="*/ 793970 h 3396418"/>
                <a:gd name="connsiteX351" fmla="*/ 2946129 w 4105100"/>
                <a:gd name="connsiteY351" fmla="*/ 729736 h 3396418"/>
                <a:gd name="connsiteX352" fmla="*/ 2474094 w 4105100"/>
                <a:gd name="connsiteY352" fmla="*/ 729736 h 3396418"/>
                <a:gd name="connsiteX353" fmla="*/ 2409860 w 4105100"/>
                <a:gd name="connsiteY353" fmla="*/ 793970 h 3396418"/>
                <a:gd name="connsiteX354" fmla="*/ 2409860 w 4105100"/>
                <a:gd name="connsiteY354" fmla="*/ 1012535 h 3396418"/>
                <a:gd name="connsiteX355" fmla="*/ 2474094 w 4105100"/>
                <a:gd name="connsiteY355" fmla="*/ 1076769 h 3396418"/>
                <a:gd name="connsiteX356" fmla="*/ 2616724 w 4105100"/>
                <a:gd name="connsiteY356" fmla="*/ 1076769 h 3396418"/>
                <a:gd name="connsiteX357" fmla="*/ 2680958 w 4105100"/>
                <a:gd name="connsiteY357" fmla="*/ 1012535 h 3396418"/>
                <a:gd name="connsiteX358" fmla="*/ 2680958 w 4105100"/>
                <a:gd name="connsiteY358" fmla="*/ 793970 h 3396418"/>
                <a:gd name="connsiteX359" fmla="*/ 2616724 w 4105100"/>
                <a:gd name="connsiteY359" fmla="*/ 729736 h 3396418"/>
                <a:gd name="connsiteX360" fmla="*/ 1488377 w 4105100"/>
                <a:gd name="connsiteY360" fmla="*/ 729736 h 3396418"/>
                <a:gd name="connsiteX361" fmla="*/ 1424143 w 4105100"/>
                <a:gd name="connsiteY361" fmla="*/ 793970 h 3396418"/>
                <a:gd name="connsiteX362" fmla="*/ 1424143 w 4105100"/>
                <a:gd name="connsiteY362" fmla="*/ 1012535 h 3396418"/>
                <a:gd name="connsiteX363" fmla="*/ 1488377 w 4105100"/>
                <a:gd name="connsiteY363" fmla="*/ 1076769 h 3396418"/>
                <a:gd name="connsiteX364" fmla="*/ 1631007 w 4105100"/>
                <a:gd name="connsiteY364" fmla="*/ 1076769 h 3396418"/>
                <a:gd name="connsiteX365" fmla="*/ 1695241 w 4105100"/>
                <a:gd name="connsiteY365" fmla="*/ 1012535 h 3396418"/>
                <a:gd name="connsiteX366" fmla="*/ 1695241 w 4105100"/>
                <a:gd name="connsiteY366" fmla="*/ 793970 h 3396418"/>
                <a:gd name="connsiteX367" fmla="*/ 1631007 w 4105100"/>
                <a:gd name="connsiteY367" fmla="*/ 729736 h 3396418"/>
                <a:gd name="connsiteX368" fmla="*/ 1158971 w 4105100"/>
                <a:gd name="connsiteY368" fmla="*/ 729736 h 3396418"/>
                <a:gd name="connsiteX369" fmla="*/ 1094737 w 4105100"/>
                <a:gd name="connsiteY369" fmla="*/ 793970 h 3396418"/>
                <a:gd name="connsiteX370" fmla="*/ 1094737 w 4105100"/>
                <a:gd name="connsiteY370" fmla="*/ 1012535 h 3396418"/>
                <a:gd name="connsiteX371" fmla="*/ 1158971 w 4105100"/>
                <a:gd name="connsiteY371" fmla="*/ 1076769 h 3396418"/>
                <a:gd name="connsiteX372" fmla="*/ 1301601 w 4105100"/>
                <a:gd name="connsiteY372" fmla="*/ 1076769 h 3396418"/>
                <a:gd name="connsiteX373" fmla="*/ 1365835 w 4105100"/>
                <a:gd name="connsiteY373" fmla="*/ 1012535 h 3396418"/>
                <a:gd name="connsiteX374" fmla="*/ 1365835 w 4105100"/>
                <a:gd name="connsiteY374" fmla="*/ 793970 h 3396418"/>
                <a:gd name="connsiteX375" fmla="*/ 1301601 w 4105100"/>
                <a:gd name="connsiteY375" fmla="*/ 729736 h 3396418"/>
                <a:gd name="connsiteX376" fmla="*/ 829566 w 4105100"/>
                <a:gd name="connsiteY376" fmla="*/ 729736 h 3396418"/>
                <a:gd name="connsiteX377" fmla="*/ 765332 w 4105100"/>
                <a:gd name="connsiteY377" fmla="*/ 793970 h 3396418"/>
                <a:gd name="connsiteX378" fmla="*/ 765332 w 4105100"/>
                <a:gd name="connsiteY378" fmla="*/ 1012535 h 3396418"/>
                <a:gd name="connsiteX379" fmla="*/ 829566 w 4105100"/>
                <a:gd name="connsiteY379" fmla="*/ 1076769 h 3396418"/>
                <a:gd name="connsiteX380" fmla="*/ 972196 w 4105100"/>
                <a:gd name="connsiteY380" fmla="*/ 1076769 h 3396418"/>
                <a:gd name="connsiteX381" fmla="*/ 1036430 w 4105100"/>
                <a:gd name="connsiteY381" fmla="*/ 1012535 h 3396418"/>
                <a:gd name="connsiteX382" fmla="*/ 1036430 w 4105100"/>
                <a:gd name="connsiteY382" fmla="*/ 793970 h 3396418"/>
                <a:gd name="connsiteX383" fmla="*/ 972196 w 4105100"/>
                <a:gd name="connsiteY383" fmla="*/ 729736 h 3396418"/>
                <a:gd name="connsiteX384" fmla="*/ 500161 w 4105100"/>
                <a:gd name="connsiteY384" fmla="*/ 729736 h 3396418"/>
                <a:gd name="connsiteX385" fmla="*/ 435927 w 4105100"/>
                <a:gd name="connsiteY385" fmla="*/ 793970 h 3396418"/>
                <a:gd name="connsiteX386" fmla="*/ 435927 w 4105100"/>
                <a:gd name="connsiteY386" fmla="*/ 1012535 h 3396418"/>
                <a:gd name="connsiteX387" fmla="*/ 500161 w 4105100"/>
                <a:gd name="connsiteY387" fmla="*/ 1076769 h 3396418"/>
                <a:gd name="connsiteX388" fmla="*/ 642791 w 4105100"/>
                <a:gd name="connsiteY388" fmla="*/ 1076769 h 3396418"/>
                <a:gd name="connsiteX389" fmla="*/ 707025 w 4105100"/>
                <a:gd name="connsiteY389" fmla="*/ 1012535 h 3396418"/>
                <a:gd name="connsiteX390" fmla="*/ 707025 w 4105100"/>
                <a:gd name="connsiteY390" fmla="*/ 793970 h 3396418"/>
                <a:gd name="connsiteX391" fmla="*/ 642791 w 4105100"/>
                <a:gd name="connsiteY391" fmla="*/ 729736 h 3396418"/>
                <a:gd name="connsiteX392" fmla="*/ 170756 w 4105100"/>
                <a:gd name="connsiteY392" fmla="*/ 729736 h 3396418"/>
                <a:gd name="connsiteX393" fmla="*/ 106522 w 4105100"/>
                <a:gd name="connsiteY393" fmla="*/ 793970 h 3396418"/>
                <a:gd name="connsiteX394" fmla="*/ 106522 w 4105100"/>
                <a:gd name="connsiteY394" fmla="*/ 1012535 h 3396418"/>
                <a:gd name="connsiteX395" fmla="*/ 170756 w 4105100"/>
                <a:gd name="connsiteY395" fmla="*/ 1076769 h 3396418"/>
                <a:gd name="connsiteX396" fmla="*/ 313386 w 4105100"/>
                <a:gd name="connsiteY396" fmla="*/ 1076769 h 3396418"/>
                <a:gd name="connsiteX397" fmla="*/ 377620 w 4105100"/>
                <a:gd name="connsiteY397" fmla="*/ 1012535 h 3396418"/>
                <a:gd name="connsiteX398" fmla="*/ 377620 w 4105100"/>
                <a:gd name="connsiteY398" fmla="*/ 793970 h 3396418"/>
                <a:gd name="connsiteX399" fmla="*/ 313386 w 4105100"/>
                <a:gd name="connsiteY399" fmla="*/ 729736 h 3396418"/>
                <a:gd name="connsiteX400" fmla="*/ 3791715 w 4105100"/>
                <a:gd name="connsiteY400" fmla="*/ 226567 h 3396418"/>
                <a:gd name="connsiteX401" fmla="*/ 3727481 w 4105100"/>
                <a:gd name="connsiteY401" fmla="*/ 290801 h 3396418"/>
                <a:gd name="connsiteX402" fmla="*/ 3727481 w 4105100"/>
                <a:gd name="connsiteY402" fmla="*/ 509366 h 3396418"/>
                <a:gd name="connsiteX403" fmla="*/ 3791715 w 4105100"/>
                <a:gd name="connsiteY403" fmla="*/ 573600 h 3396418"/>
                <a:gd name="connsiteX404" fmla="*/ 3934345 w 4105100"/>
                <a:gd name="connsiteY404" fmla="*/ 573600 h 3396418"/>
                <a:gd name="connsiteX405" fmla="*/ 3998579 w 4105100"/>
                <a:gd name="connsiteY405" fmla="*/ 509366 h 3396418"/>
                <a:gd name="connsiteX406" fmla="*/ 3998579 w 4105100"/>
                <a:gd name="connsiteY406" fmla="*/ 290801 h 3396418"/>
                <a:gd name="connsiteX407" fmla="*/ 3934345 w 4105100"/>
                <a:gd name="connsiteY407" fmla="*/ 226567 h 3396418"/>
                <a:gd name="connsiteX408" fmla="*/ 3462309 w 4105100"/>
                <a:gd name="connsiteY408" fmla="*/ 226567 h 3396418"/>
                <a:gd name="connsiteX409" fmla="*/ 3398075 w 4105100"/>
                <a:gd name="connsiteY409" fmla="*/ 290801 h 3396418"/>
                <a:gd name="connsiteX410" fmla="*/ 3398075 w 4105100"/>
                <a:gd name="connsiteY410" fmla="*/ 509366 h 3396418"/>
                <a:gd name="connsiteX411" fmla="*/ 3462309 w 4105100"/>
                <a:gd name="connsiteY411" fmla="*/ 573600 h 3396418"/>
                <a:gd name="connsiteX412" fmla="*/ 3604939 w 4105100"/>
                <a:gd name="connsiteY412" fmla="*/ 573600 h 3396418"/>
                <a:gd name="connsiteX413" fmla="*/ 3669173 w 4105100"/>
                <a:gd name="connsiteY413" fmla="*/ 509366 h 3396418"/>
                <a:gd name="connsiteX414" fmla="*/ 3669173 w 4105100"/>
                <a:gd name="connsiteY414" fmla="*/ 290801 h 3396418"/>
                <a:gd name="connsiteX415" fmla="*/ 3604939 w 4105100"/>
                <a:gd name="connsiteY415" fmla="*/ 226567 h 3396418"/>
                <a:gd name="connsiteX416" fmla="*/ 3132904 w 4105100"/>
                <a:gd name="connsiteY416" fmla="*/ 226567 h 3396418"/>
                <a:gd name="connsiteX417" fmla="*/ 3068670 w 4105100"/>
                <a:gd name="connsiteY417" fmla="*/ 290801 h 3396418"/>
                <a:gd name="connsiteX418" fmla="*/ 3068670 w 4105100"/>
                <a:gd name="connsiteY418" fmla="*/ 509366 h 3396418"/>
                <a:gd name="connsiteX419" fmla="*/ 3132904 w 4105100"/>
                <a:gd name="connsiteY419" fmla="*/ 573600 h 3396418"/>
                <a:gd name="connsiteX420" fmla="*/ 3275534 w 4105100"/>
                <a:gd name="connsiteY420" fmla="*/ 573600 h 3396418"/>
                <a:gd name="connsiteX421" fmla="*/ 3339768 w 4105100"/>
                <a:gd name="connsiteY421" fmla="*/ 509366 h 3396418"/>
                <a:gd name="connsiteX422" fmla="*/ 3339768 w 4105100"/>
                <a:gd name="connsiteY422" fmla="*/ 290801 h 3396418"/>
                <a:gd name="connsiteX423" fmla="*/ 3275534 w 4105100"/>
                <a:gd name="connsiteY423" fmla="*/ 226567 h 3396418"/>
                <a:gd name="connsiteX424" fmla="*/ 2803499 w 4105100"/>
                <a:gd name="connsiteY424" fmla="*/ 226567 h 3396418"/>
                <a:gd name="connsiteX425" fmla="*/ 2739265 w 4105100"/>
                <a:gd name="connsiteY425" fmla="*/ 290801 h 3396418"/>
                <a:gd name="connsiteX426" fmla="*/ 2739265 w 4105100"/>
                <a:gd name="connsiteY426" fmla="*/ 509366 h 3396418"/>
                <a:gd name="connsiteX427" fmla="*/ 2803499 w 4105100"/>
                <a:gd name="connsiteY427" fmla="*/ 573600 h 3396418"/>
                <a:gd name="connsiteX428" fmla="*/ 2946129 w 4105100"/>
                <a:gd name="connsiteY428" fmla="*/ 573600 h 3396418"/>
                <a:gd name="connsiteX429" fmla="*/ 3010363 w 4105100"/>
                <a:gd name="connsiteY429" fmla="*/ 509366 h 3396418"/>
                <a:gd name="connsiteX430" fmla="*/ 3010363 w 4105100"/>
                <a:gd name="connsiteY430" fmla="*/ 290801 h 3396418"/>
                <a:gd name="connsiteX431" fmla="*/ 2946129 w 4105100"/>
                <a:gd name="connsiteY431" fmla="*/ 226567 h 3396418"/>
                <a:gd name="connsiteX432" fmla="*/ 2474094 w 4105100"/>
                <a:gd name="connsiteY432" fmla="*/ 226567 h 3396418"/>
                <a:gd name="connsiteX433" fmla="*/ 2409860 w 4105100"/>
                <a:gd name="connsiteY433" fmla="*/ 290801 h 3396418"/>
                <a:gd name="connsiteX434" fmla="*/ 2409860 w 4105100"/>
                <a:gd name="connsiteY434" fmla="*/ 509366 h 3396418"/>
                <a:gd name="connsiteX435" fmla="*/ 2474094 w 4105100"/>
                <a:gd name="connsiteY435" fmla="*/ 573600 h 3396418"/>
                <a:gd name="connsiteX436" fmla="*/ 2616724 w 4105100"/>
                <a:gd name="connsiteY436" fmla="*/ 573600 h 3396418"/>
                <a:gd name="connsiteX437" fmla="*/ 2680958 w 4105100"/>
                <a:gd name="connsiteY437" fmla="*/ 509366 h 3396418"/>
                <a:gd name="connsiteX438" fmla="*/ 2680958 w 4105100"/>
                <a:gd name="connsiteY438" fmla="*/ 290801 h 3396418"/>
                <a:gd name="connsiteX439" fmla="*/ 2616724 w 4105100"/>
                <a:gd name="connsiteY439" fmla="*/ 226567 h 3396418"/>
                <a:gd name="connsiteX440" fmla="*/ 1488377 w 4105100"/>
                <a:gd name="connsiteY440" fmla="*/ 226567 h 3396418"/>
                <a:gd name="connsiteX441" fmla="*/ 1424143 w 4105100"/>
                <a:gd name="connsiteY441" fmla="*/ 290801 h 3396418"/>
                <a:gd name="connsiteX442" fmla="*/ 1424143 w 4105100"/>
                <a:gd name="connsiteY442" fmla="*/ 509366 h 3396418"/>
                <a:gd name="connsiteX443" fmla="*/ 1488377 w 4105100"/>
                <a:gd name="connsiteY443" fmla="*/ 573600 h 3396418"/>
                <a:gd name="connsiteX444" fmla="*/ 1631007 w 4105100"/>
                <a:gd name="connsiteY444" fmla="*/ 573600 h 3396418"/>
                <a:gd name="connsiteX445" fmla="*/ 1695241 w 4105100"/>
                <a:gd name="connsiteY445" fmla="*/ 509366 h 3396418"/>
                <a:gd name="connsiteX446" fmla="*/ 1695241 w 4105100"/>
                <a:gd name="connsiteY446" fmla="*/ 290801 h 3396418"/>
                <a:gd name="connsiteX447" fmla="*/ 1631007 w 4105100"/>
                <a:gd name="connsiteY447" fmla="*/ 226567 h 3396418"/>
                <a:gd name="connsiteX448" fmla="*/ 1158971 w 4105100"/>
                <a:gd name="connsiteY448" fmla="*/ 226567 h 3396418"/>
                <a:gd name="connsiteX449" fmla="*/ 1094737 w 4105100"/>
                <a:gd name="connsiteY449" fmla="*/ 290801 h 3396418"/>
                <a:gd name="connsiteX450" fmla="*/ 1094737 w 4105100"/>
                <a:gd name="connsiteY450" fmla="*/ 509366 h 3396418"/>
                <a:gd name="connsiteX451" fmla="*/ 1158971 w 4105100"/>
                <a:gd name="connsiteY451" fmla="*/ 573600 h 3396418"/>
                <a:gd name="connsiteX452" fmla="*/ 1301601 w 4105100"/>
                <a:gd name="connsiteY452" fmla="*/ 573600 h 3396418"/>
                <a:gd name="connsiteX453" fmla="*/ 1365835 w 4105100"/>
                <a:gd name="connsiteY453" fmla="*/ 509366 h 3396418"/>
                <a:gd name="connsiteX454" fmla="*/ 1365835 w 4105100"/>
                <a:gd name="connsiteY454" fmla="*/ 290801 h 3396418"/>
                <a:gd name="connsiteX455" fmla="*/ 1301601 w 4105100"/>
                <a:gd name="connsiteY455" fmla="*/ 226567 h 3396418"/>
                <a:gd name="connsiteX456" fmla="*/ 829566 w 4105100"/>
                <a:gd name="connsiteY456" fmla="*/ 226567 h 3396418"/>
                <a:gd name="connsiteX457" fmla="*/ 765332 w 4105100"/>
                <a:gd name="connsiteY457" fmla="*/ 290801 h 3396418"/>
                <a:gd name="connsiteX458" fmla="*/ 765332 w 4105100"/>
                <a:gd name="connsiteY458" fmla="*/ 509366 h 3396418"/>
                <a:gd name="connsiteX459" fmla="*/ 829566 w 4105100"/>
                <a:gd name="connsiteY459" fmla="*/ 573600 h 3396418"/>
                <a:gd name="connsiteX460" fmla="*/ 972196 w 4105100"/>
                <a:gd name="connsiteY460" fmla="*/ 573600 h 3396418"/>
                <a:gd name="connsiteX461" fmla="*/ 1036430 w 4105100"/>
                <a:gd name="connsiteY461" fmla="*/ 509366 h 3396418"/>
                <a:gd name="connsiteX462" fmla="*/ 1036430 w 4105100"/>
                <a:gd name="connsiteY462" fmla="*/ 290801 h 3396418"/>
                <a:gd name="connsiteX463" fmla="*/ 972196 w 4105100"/>
                <a:gd name="connsiteY463" fmla="*/ 226567 h 3396418"/>
                <a:gd name="connsiteX464" fmla="*/ 500161 w 4105100"/>
                <a:gd name="connsiteY464" fmla="*/ 226567 h 3396418"/>
                <a:gd name="connsiteX465" fmla="*/ 435927 w 4105100"/>
                <a:gd name="connsiteY465" fmla="*/ 290801 h 3396418"/>
                <a:gd name="connsiteX466" fmla="*/ 435927 w 4105100"/>
                <a:gd name="connsiteY466" fmla="*/ 509366 h 3396418"/>
                <a:gd name="connsiteX467" fmla="*/ 500161 w 4105100"/>
                <a:gd name="connsiteY467" fmla="*/ 573600 h 3396418"/>
                <a:gd name="connsiteX468" fmla="*/ 642791 w 4105100"/>
                <a:gd name="connsiteY468" fmla="*/ 573600 h 3396418"/>
                <a:gd name="connsiteX469" fmla="*/ 707025 w 4105100"/>
                <a:gd name="connsiteY469" fmla="*/ 509366 h 3396418"/>
                <a:gd name="connsiteX470" fmla="*/ 707025 w 4105100"/>
                <a:gd name="connsiteY470" fmla="*/ 290801 h 3396418"/>
                <a:gd name="connsiteX471" fmla="*/ 642791 w 4105100"/>
                <a:gd name="connsiteY471" fmla="*/ 226567 h 3396418"/>
                <a:gd name="connsiteX472" fmla="*/ 170756 w 4105100"/>
                <a:gd name="connsiteY472" fmla="*/ 226567 h 3396418"/>
                <a:gd name="connsiteX473" fmla="*/ 106522 w 4105100"/>
                <a:gd name="connsiteY473" fmla="*/ 290801 h 3396418"/>
                <a:gd name="connsiteX474" fmla="*/ 106522 w 4105100"/>
                <a:gd name="connsiteY474" fmla="*/ 509366 h 3396418"/>
                <a:gd name="connsiteX475" fmla="*/ 170756 w 4105100"/>
                <a:gd name="connsiteY475" fmla="*/ 573600 h 3396418"/>
                <a:gd name="connsiteX476" fmla="*/ 313386 w 4105100"/>
                <a:gd name="connsiteY476" fmla="*/ 573600 h 3396418"/>
                <a:gd name="connsiteX477" fmla="*/ 377620 w 4105100"/>
                <a:gd name="connsiteY477" fmla="*/ 509366 h 3396418"/>
                <a:gd name="connsiteX478" fmla="*/ 377620 w 4105100"/>
                <a:gd name="connsiteY478" fmla="*/ 290801 h 3396418"/>
                <a:gd name="connsiteX479" fmla="*/ 313386 w 4105100"/>
                <a:gd name="connsiteY479" fmla="*/ 226567 h 3396418"/>
                <a:gd name="connsiteX480" fmla="*/ 130448 w 4105100"/>
                <a:gd name="connsiteY480" fmla="*/ 0 h 3396418"/>
                <a:gd name="connsiteX481" fmla="*/ 1671314 w 4105100"/>
                <a:gd name="connsiteY481" fmla="*/ 0 h 3396418"/>
                <a:gd name="connsiteX482" fmla="*/ 1801762 w 4105100"/>
                <a:gd name="connsiteY482" fmla="*/ 130448 h 3396418"/>
                <a:gd name="connsiteX483" fmla="*/ 1801762 w 4105100"/>
                <a:gd name="connsiteY483" fmla="*/ 780108 h 3396418"/>
                <a:gd name="connsiteX484" fmla="*/ 2303338 w 4105100"/>
                <a:gd name="connsiteY484" fmla="*/ 780108 h 3396418"/>
                <a:gd name="connsiteX485" fmla="*/ 2303338 w 4105100"/>
                <a:gd name="connsiteY485" fmla="*/ 130448 h 3396418"/>
                <a:gd name="connsiteX486" fmla="*/ 2433786 w 4105100"/>
                <a:gd name="connsiteY486" fmla="*/ 0 h 3396418"/>
                <a:gd name="connsiteX487" fmla="*/ 3974652 w 4105100"/>
                <a:gd name="connsiteY487" fmla="*/ 0 h 3396418"/>
                <a:gd name="connsiteX488" fmla="*/ 4105100 w 4105100"/>
                <a:gd name="connsiteY488" fmla="*/ 130448 h 3396418"/>
                <a:gd name="connsiteX489" fmla="*/ 4105100 w 4105100"/>
                <a:gd name="connsiteY489" fmla="*/ 3396418 h 3396418"/>
                <a:gd name="connsiteX490" fmla="*/ 2303338 w 4105100"/>
                <a:gd name="connsiteY490" fmla="*/ 3396418 h 3396418"/>
                <a:gd name="connsiteX491" fmla="*/ 2303338 w 4105100"/>
                <a:gd name="connsiteY491" fmla="*/ 1245413 h 3396418"/>
                <a:gd name="connsiteX492" fmla="*/ 1801762 w 4105100"/>
                <a:gd name="connsiteY492" fmla="*/ 1245413 h 3396418"/>
                <a:gd name="connsiteX493" fmla="*/ 1801762 w 4105100"/>
                <a:gd name="connsiteY493" fmla="*/ 3396418 h 3396418"/>
                <a:gd name="connsiteX494" fmla="*/ 0 w 4105100"/>
                <a:gd name="connsiteY494" fmla="*/ 3396418 h 3396418"/>
                <a:gd name="connsiteX495" fmla="*/ 0 w 4105100"/>
                <a:gd name="connsiteY495" fmla="*/ 130448 h 3396418"/>
                <a:gd name="connsiteX496" fmla="*/ 130448 w 4105100"/>
                <a:gd name="connsiteY496" fmla="*/ 0 h 3396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Lst>
              <a:rect l="l" t="t" r="r" b="b"/>
              <a:pathLst>
                <a:path w="4105100" h="3396418">
                  <a:moveTo>
                    <a:pt x="3791715" y="2742414"/>
                  </a:moveTo>
                  <a:cubicBezTo>
                    <a:pt x="3756240" y="2742414"/>
                    <a:pt x="3727481" y="2771173"/>
                    <a:pt x="3727481" y="2806648"/>
                  </a:cubicBezTo>
                  <a:lnTo>
                    <a:pt x="3727481" y="3025213"/>
                  </a:lnTo>
                  <a:cubicBezTo>
                    <a:pt x="3727481" y="3060688"/>
                    <a:pt x="3756240" y="3089447"/>
                    <a:pt x="3791715" y="3089447"/>
                  </a:cubicBezTo>
                  <a:lnTo>
                    <a:pt x="3934345" y="3089447"/>
                  </a:lnTo>
                  <a:cubicBezTo>
                    <a:pt x="3969820" y="3089447"/>
                    <a:pt x="3998579" y="3060688"/>
                    <a:pt x="3998579" y="3025213"/>
                  </a:cubicBezTo>
                  <a:lnTo>
                    <a:pt x="3998579" y="2806648"/>
                  </a:lnTo>
                  <a:cubicBezTo>
                    <a:pt x="3998579" y="2771173"/>
                    <a:pt x="3969820" y="2742414"/>
                    <a:pt x="3934345" y="2742414"/>
                  </a:cubicBezTo>
                  <a:close/>
                  <a:moveTo>
                    <a:pt x="3462309" y="2742414"/>
                  </a:moveTo>
                  <a:cubicBezTo>
                    <a:pt x="3426834" y="2742414"/>
                    <a:pt x="3398075" y="2771173"/>
                    <a:pt x="3398075" y="2806648"/>
                  </a:cubicBezTo>
                  <a:lnTo>
                    <a:pt x="3398075" y="3025213"/>
                  </a:lnTo>
                  <a:cubicBezTo>
                    <a:pt x="3398075" y="3060688"/>
                    <a:pt x="3426834" y="3089447"/>
                    <a:pt x="3462309" y="3089447"/>
                  </a:cubicBezTo>
                  <a:lnTo>
                    <a:pt x="3604939" y="3089447"/>
                  </a:lnTo>
                  <a:cubicBezTo>
                    <a:pt x="3640414" y="3089447"/>
                    <a:pt x="3669173" y="3060688"/>
                    <a:pt x="3669173" y="3025213"/>
                  </a:cubicBezTo>
                  <a:lnTo>
                    <a:pt x="3669173" y="2806648"/>
                  </a:lnTo>
                  <a:cubicBezTo>
                    <a:pt x="3669173" y="2771173"/>
                    <a:pt x="3640414" y="2742414"/>
                    <a:pt x="3604939" y="2742414"/>
                  </a:cubicBezTo>
                  <a:close/>
                  <a:moveTo>
                    <a:pt x="3132904" y="2742414"/>
                  </a:moveTo>
                  <a:cubicBezTo>
                    <a:pt x="3097429" y="2742414"/>
                    <a:pt x="3068670" y="2771173"/>
                    <a:pt x="3068670" y="2806648"/>
                  </a:cubicBezTo>
                  <a:lnTo>
                    <a:pt x="3068670" y="3025213"/>
                  </a:lnTo>
                  <a:cubicBezTo>
                    <a:pt x="3068670" y="3060688"/>
                    <a:pt x="3097429" y="3089447"/>
                    <a:pt x="3132904" y="3089447"/>
                  </a:cubicBezTo>
                  <a:lnTo>
                    <a:pt x="3275534" y="3089447"/>
                  </a:lnTo>
                  <a:cubicBezTo>
                    <a:pt x="3311009" y="3089447"/>
                    <a:pt x="3339768" y="3060688"/>
                    <a:pt x="3339768" y="3025213"/>
                  </a:cubicBezTo>
                  <a:lnTo>
                    <a:pt x="3339768" y="2806648"/>
                  </a:lnTo>
                  <a:cubicBezTo>
                    <a:pt x="3339768" y="2771173"/>
                    <a:pt x="3311009" y="2742414"/>
                    <a:pt x="3275534" y="2742414"/>
                  </a:cubicBezTo>
                  <a:close/>
                  <a:moveTo>
                    <a:pt x="2803499" y="2742414"/>
                  </a:moveTo>
                  <a:cubicBezTo>
                    <a:pt x="2768024" y="2742414"/>
                    <a:pt x="2739265" y="2771173"/>
                    <a:pt x="2739265" y="2806648"/>
                  </a:cubicBezTo>
                  <a:lnTo>
                    <a:pt x="2739265" y="3025213"/>
                  </a:lnTo>
                  <a:cubicBezTo>
                    <a:pt x="2739265" y="3060688"/>
                    <a:pt x="2768024" y="3089447"/>
                    <a:pt x="2803499" y="3089447"/>
                  </a:cubicBezTo>
                  <a:lnTo>
                    <a:pt x="2946129" y="3089447"/>
                  </a:lnTo>
                  <a:cubicBezTo>
                    <a:pt x="2981604" y="3089447"/>
                    <a:pt x="3010363" y="3060688"/>
                    <a:pt x="3010363" y="3025213"/>
                  </a:cubicBezTo>
                  <a:lnTo>
                    <a:pt x="3010363" y="2806648"/>
                  </a:lnTo>
                  <a:cubicBezTo>
                    <a:pt x="3010363" y="2771173"/>
                    <a:pt x="2981604" y="2742414"/>
                    <a:pt x="2946129" y="2742414"/>
                  </a:cubicBezTo>
                  <a:close/>
                  <a:moveTo>
                    <a:pt x="2474094" y="2742414"/>
                  </a:moveTo>
                  <a:cubicBezTo>
                    <a:pt x="2438619" y="2742414"/>
                    <a:pt x="2409860" y="2771173"/>
                    <a:pt x="2409860" y="2806648"/>
                  </a:cubicBezTo>
                  <a:lnTo>
                    <a:pt x="2409860" y="3025213"/>
                  </a:lnTo>
                  <a:cubicBezTo>
                    <a:pt x="2409860" y="3060688"/>
                    <a:pt x="2438619" y="3089447"/>
                    <a:pt x="2474094" y="3089447"/>
                  </a:cubicBezTo>
                  <a:lnTo>
                    <a:pt x="2616724" y="3089447"/>
                  </a:lnTo>
                  <a:cubicBezTo>
                    <a:pt x="2652199" y="3089447"/>
                    <a:pt x="2680958" y="3060688"/>
                    <a:pt x="2680958" y="3025213"/>
                  </a:cubicBezTo>
                  <a:lnTo>
                    <a:pt x="2680958" y="2806648"/>
                  </a:lnTo>
                  <a:cubicBezTo>
                    <a:pt x="2680958" y="2771173"/>
                    <a:pt x="2652199" y="2742414"/>
                    <a:pt x="2616724" y="2742414"/>
                  </a:cubicBezTo>
                  <a:close/>
                  <a:moveTo>
                    <a:pt x="1488377" y="2742414"/>
                  </a:moveTo>
                  <a:cubicBezTo>
                    <a:pt x="1452902" y="2742414"/>
                    <a:pt x="1424143" y="2771173"/>
                    <a:pt x="1424143" y="2806648"/>
                  </a:cubicBezTo>
                  <a:lnTo>
                    <a:pt x="1424143" y="3025213"/>
                  </a:lnTo>
                  <a:cubicBezTo>
                    <a:pt x="1424143" y="3060688"/>
                    <a:pt x="1452902" y="3089447"/>
                    <a:pt x="1488377" y="3089447"/>
                  </a:cubicBezTo>
                  <a:lnTo>
                    <a:pt x="1631007" y="3089447"/>
                  </a:lnTo>
                  <a:cubicBezTo>
                    <a:pt x="1666482" y="3089447"/>
                    <a:pt x="1695241" y="3060688"/>
                    <a:pt x="1695241" y="3025213"/>
                  </a:cubicBezTo>
                  <a:lnTo>
                    <a:pt x="1695241" y="2806648"/>
                  </a:lnTo>
                  <a:cubicBezTo>
                    <a:pt x="1695241" y="2771173"/>
                    <a:pt x="1666482" y="2742414"/>
                    <a:pt x="1631007" y="2742414"/>
                  </a:cubicBezTo>
                  <a:close/>
                  <a:moveTo>
                    <a:pt x="1158971" y="2742414"/>
                  </a:moveTo>
                  <a:cubicBezTo>
                    <a:pt x="1123496" y="2742414"/>
                    <a:pt x="1094737" y="2771173"/>
                    <a:pt x="1094737" y="2806648"/>
                  </a:cubicBezTo>
                  <a:lnTo>
                    <a:pt x="1094737" y="3025213"/>
                  </a:lnTo>
                  <a:cubicBezTo>
                    <a:pt x="1094737" y="3060688"/>
                    <a:pt x="1123496" y="3089447"/>
                    <a:pt x="1158971" y="3089447"/>
                  </a:cubicBezTo>
                  <a:lnTo>
                    <a:pt x="1301601" y="3089447"/>
                  </a:lnTo>
                  <a:cubicBezTo>
                    <a:pt x="1337076" y="3089447"/>
                    <a:pt x="1365835" y="3060688"/>
                    <a:pt x="1365835" y="3025213"/>
                  </a:cubicBezTo>
                  <a:lnTo>
                    <a:pt x="1365835" y="2806648"/>
                  </a:lnTo>
                  <a:cubicBezTo>
                    <a:pt x="1365835" y="2771173"/>
                    <a:pt x="1337076" y="2742414"/>
                    <a:pt x="1301601" y="2742414"/>
                  </a:cubicBezTo>
                  <a:close/>
                  <a:moveTo>
                    <a:pt x="829566" y="2742414"/>
                  </a:moveTo>
                  <a:cubicBezTo>
                    <a:pt x="794091" y="2742414"/>
                    <a:pt x="765332" y="2771173"/>
                    <a:pt x="765332" y="2806648"/>
                  </a:cubicBezTo>
                  <a:lnTo>
                    <a:pt x="765332" y="3025213"/>
                  </a:lnTo>
                  <a:cubicBezTo>
                    <a:pt x="765332" y="3060688"/>
                    <a:pt x="794091" y="3089447"/>
                    <a:pt x="829566" y="3089447"/>
                  </a:cubicBezTo>
                  <a:lnTo>
                    <a:pt x="972196" y="3089447"/>
                  </a:lnTo>
                  <a:cubicBezTo>
                    <a:pt x="1007671" y="3089447"/>
                    <a:pt x="1036430" y="3060688"/>
                    <a:pt x="1036430" y="3025213"/>
                  </a:cubicBezTo>
                  <a:lnTo>
                    <a:pt x="1036430" y="2806648"/>
                  </a:lnTo>
                  <a:cubicBezTo>
                    <a:pt x="1036430" y="2771173"/>
                    <a:pt x="1007671" y="2742414"/>
                    <a:pt x="972196" y="2742414"/>
                  </a:cubicBezTo>
                  <a:close/>
                  <a:moveTo>
                    <a:pt x="500161" y="2742414"/>
                  </a:moveTo>
                  <a:cubicBezTo>
                    <a:pt x="464686" y="2742414"/>
                    <a:pt x="435927" y="2771173"/>
                    <a:pt x="435927" y="2806648"/>
                  </a:cubicBezTo>
                  <a:lnTo>
                    <a:pt x="435927" y="3025213"/>
                  </a:lnTo>
                  <a:cubicBezTo>
                    <a:pt x="435927" y="3060688"/>
                    <a:pt x="464686" y="3089447"/>
                    <a:pt x="500161" y="3089447"/>
                  </a:cubicBezTo>
                  <a:lnTo>
                    <a:pt x="642791" y="3089447"/>
                  </a:lnTo>
                  <a:cubicBezTo>
                    <a:pt x="678266" y="3089447"/>
                    <a:pt x="707025" y="3060688"/>
                    <a:pt x="707025" y="3025213"/>
                  </a:cubicBezTo>
                  <a:lnTo>
                    <a:pt x="707025" y="2806648"/>
                  </a:lnTo>
                  <a:cubicBezTo>
                    <a:pt x="707025" y="2771173"/>
                    <a:pt x="678266" y="2742414"/>
                    <a:pt x="642791" y="2742414"/>
                  </a:cubicBezTo>
                  <a:close/>
                  <a:moveTo>
                    <a:pt x="170756" y="2742414"/>
                  </a:moveTo>
                  <a:cubicBezTo>
                    <a:pt x="135281" y="2742414"/>
                    <a:pt x="106522" y="2771173"/>
                    <a:pt x="106522" y="2806648"/>
                  </a:cubicBezTo>
                  <a:lnTo>
                    <a:pt x="106522" y="3025213"/>
                  </a:lnTo>
                  <a:cubicBezTo>
                    <a:pt x="106522" y="3060688"/>
                    <a:pt x="135281" y="3089447"/>
                    <a:pt x="170756" y="3089447"/>
                  </a:cubicBezTo>
                  <a:lnTo>
                    <a:pt x="313386" y="3089447"/>
                  </a:lnTo>
                  <a:cubicBezTo>
                    <a:pt x="348861" y="3089447"/>
                    <a:pt x="377620" y="3060688"/>
                    <a:pt x="377620" y="3025213"/>
                  </a:cubicBezTo>
                  <a:lnTo>
                    <a:pt x="377620" y="2806648"/>
                  </a:lnTo>
                  <a:cubicBezTo>
                    <a:pt x="377620" y="2771173"/>
                    <a:pt x="348861" y="2742414"/>
                    <a:pt x="313386" y="2742414"/>
                  </a:cubicBezTo>
                  <a:close/>
                  <a:moveTo>
                    <a:pt x="3791715" y="2239243"/>
                  </a:moveTo>
                  <a:cubicBezTo>
                    <a:pt x="3756240" y="2239243"/>
                    <a:pt x="3727481" y="2268002"/>
                    <a:pt x="3727481" y="2303477"/>
                  </a:cubicBezTo>
                  <a:lnTo>
                    <a:pt x="3727481" y="2522042"/>
                  </a:lnTo>
                  <a:cubicBezTo>
                    <a:pt x="3727481" y="2557517"/>
                    <a:pt x="3756240" y="2586276"/>
                    <a:pt x="3791715" y="2586276"/>
                  </a:cubicBezTo>
                  <a:lnTo>
                    <a:pt x="3934345" y="2586276"/>
                  </a:lnTo>
                  <a:cubicBezTo>
                    <a:pt x="3969820" y="2586276"/>
                    <a:pt x="3998579" y="2557517"/>
                    <a:pt x="3998579" y="2522042"/>
                  </a:cubicBezTo>
                  <a:lnTo>
                    <a:pt x="3998579" y="2303477"/>
                  </a:lnTo>
                  <a:cubicBezTo>
                    <a:pt x="3998579" y="2268002"/>
                    <a:pt x="3969820" y="2239243"/>
                    <a:pt x="3934345" y="2239243"/>
                  </a:cubicBezTo>
                  <a:close/>
                  <a:moveTo>
                    <a:pt x="3462309" y="2239243"/>
                  </a:moveTo>
                  <a:cubicBezTo>
                    <a:pt x="3426834" y="2239243"/>
                    <a:pt x="3398075" y="2268002"/>
                    <a:pt x="3398075" y="2303477"/>
                  </a:cubicBezTo>
                  <a:lnTo>
                    <a:pt x="3398075" y="2522042"/>
                  </a:lnTo>
                  <a:cubicBezTo>
                    <a:pt x="3398075" y="2557517"/>
                    <a:pt x="3426834" y="2586276"/>
                    <a:pt x="3462309" y="2586276"/>
                  </a:cubicBezTo>
                  <a:lnTo>
                    <a:pt x="3604939" y="2586276"/>
                  </a:lnTo>
                  <a:cubicBezTo>
                    <a:pt x="3640414" y="2586276"/>
                    <a:pt x="3669173" y="2557517"/>
                    <a:pt x="3669173" y="2522042"/>
                  </a:cubicBezTo>
                  <a:lnTo>
                    <a:pt x="3669173" y="2303477"/>
                  </a:lnTo>
                  <a:cubicBezTo>
                    <a:pt x="3669173" y="2268002"/>
                    <a:pt x="3640414" y="2239243"/>
                    <a:pt x="3604939" y="2239243"/>
                  </a:cubicBezTo>
                  <a:close/>
                  <a:moveTo>
                    <a:pt x="3132904" y="2239243"/>
                  </a:moveTo>
                  <a:cubicBezTo>
                    <a:pt x="3097429" y="2239243"/>
                    <a:pt x="3068670" y="2268002"/>
                    <a:pt x="3068670" y="2303477"/>
                  </a:cubicBezTo>
                  <a:lnTo>
                    <a:pt x="3068670" y="2522042"/>
                  </a:lnTo>
                  <a:cubicBezTo>
                    <a:pt x="3068670" y="2557517"/>
                    <a:pt x="3097429" y="2586276"/>
                    <a:pt x="3132904" y="2586276"/>
                  </a:cubicBezTo>
                  <a:lnTo>
                    <a:pt x="3275534" y="2586276"/>
                  </a:lnTo>
                  <a:cubicBezTo>
                    <a:pt x="3311009" y="2586276"/>
                    <a:pt x="3339768" y="2557517"/>
                    <a:pt x="3339768" y="2522042"/>
                  </a:cubicBezTo>
                  <a:lnTo>
                    <a:pt x="3339768" y="2303477"/>
                  </a:lnTo>
                  <a:cubicBezTo>
                    <a:pt x="3339768" y="2268002"/>
                    <a:pt x="3311009" y="2239243"/>
                    <a:pt x="3275534" y="2239243"/>
                  </a:cubicBezTo>
                  <a:close/>
                  <a:moveTo>
                    <a:pt x="2803499" y="2239243"/>
                  </a:moveTo>
                  <a:cubicBezTo>
                    <a:pt x="2768024" y="2239243"/>
                    <a:pt x="2739265" y="2268002"/>
                    <a:pt x="2739265" y="2303477"/>
                  </a:cubicBezTo>
                  <a:lnTo>
                    <a:pt x="2739265" y="2522042"/>
                  </a:lnTo>
                  <a:cubicBezTo>
                    <a:pt x="2739265" y="2557517"/>
                    <a:pt x="2768024" y="2586276"/>
                    <a:pt x="2803499" y="2586276"/>
                  </a:cubicBezTo>
                  <a:lnTo>
                    <a:pt x="2946129" y="2586276"/>
                  </a:lnTo>
                  <a:cubicBezTo>
                    <a:pt x="2981604" y="2586276"/>
                    <a:pt x="3010363" y="2557517"/>
                    <a:pt x="3010363" y="2522042"/>
                  </a:cubicBezTo>
                  <a:lnTo>
                    <a:pt x="3010363" y="2303477"/>
                  </a:lnTo>
                  <a:cubicBezTo>
                    <a:pt x="3010363" y="2268002"/>
                    <a:pt x="2981604" y="2239243"/>
                    <a:pt x="2946129" y="2239243"/>
                  </a:cubicBezTo>
                  <a:close/>
                  <a:moveTo>
                    <a:pt x="2474094" y="2239243"/>
                  </a:moveTo>
                  <a:cubicBezTo>
                    <a:pt x="2438619" y="2239243"/>
                    <a:pt x="2409860" y="2268002"/>
                    <a:pt x="2409860" y="2303477"/>
                  </a:cubicBezTo>
                  <a:lnTo>
                    <a:pt x="2409860" y="2522042"/>
                  </a:lnTo>
                  <a:cubicBezTo>
                    <a:pt x="2409860" y="2557517"/>
                    <a:pt x="2438619" y="2586276"/>
                    <a:pt x="2474094" y="2586276"/>
                  </a:cubicBezTo>
                  <a:lnTo>
                    <a:pt x="2616724" y="2586276"/>
                  </a:lnTo>
                  <a:cubicBezTo>
                    <a:pt x="2652199" y="2586276"/>
                    <a:pt x="2680958" y="2557517"/>
                    <a:pt x="2680958" y="2522042"/>
                  </a:cubicBezTo>
                  <a:lnTo>
                    <a:pt x="2680958" y="2303477"/>
                  </a:lnTo>
                  <a:cubicBezTo>
                    <a:pt x="2680958" y="2268002"/>
                    <a:pt x="2652199" y="2239243"/>
                    <a:pt x="2616724" y="2239243"/>
                  </a:cubicBezTo>
                  <a:close/>
                  <a:moveTo>
                    <a:pt x="1488377" y="2239243"/>
                  </a:moveTo>
                  <a:cubicBezTo>
                    <a:pt x="1452902" y="2239243"/>
                    <a:pt x="1424143" y="2268002"/>
                    <a:pt x="1424143" y="2303477"/>
                  </a:cubicBezTo>
                  <a:lnTo>
                    <a:pt x="1424143" y="2522042"/>
                  </a:lnTo>
                  <a:cubicBezTo>
                    <a:pt x="1424143" y="2557517"/>
                    <a:pt x="1452902" y="2586276"/>
                    <a:pt x="1488377" y="2586276"/>
                  </a:cubicBezTo>
                  <a:lnTo>
                    <a:pt x="1631007" y="2586276"/>
                  </a:lnTo>
                  <a:cubicBezTo>
                    <a:pt x="1666482" y="2586276"/>
                    <a:pt x="1695241" y="2557517"/>
                    <a:pt x="1695241" y="2522042"/>
                  </a:cubicBezTo>
                  <a:lnTo>
                    <a:pt x="1695241" y="2303477"/>
                  </a:lnTo>
                  <a:cubicBezTo>
                    <a:pt x="1695241" y="2268002"/>
                    <a:pt x="1666482" y="2239243"/>
                    <a:pt x="1631007" y="2239243"/>
                  </a:cubicBezTo>
                  <a:close/>
                  <a:moveTo>
                    <a:pt x="1158971" y="2239243"/>
                  </a:moveTo>
                  <a:cubicBezTo>
                    <a:pt x="1123496" y="2239243"/>
                    <a:pt x="1094737" y="2268002"/>
                    <a:pt x="1094737" y="2303477"/>
                  </a:cubicBezTo>
                  <a:lnTo>
                    <a:pt x="1094737" y="2522042"/>
                  </a:lnTo>
                  <a:cubicBezTo>
                    <a:pt x="1094737" y="2557517"/>
                    <a:pt x="1123496" y="2586276"/>
                    <a:pt x="1158971" y="2586276"/>
                  </a:cubicBezTo>
                  <a:lnTo>
                    <a:pt x="1301601" y="2586276"/>
                  </a:lnTo>
                  <a:cubicBezTo>
                    <a:pt x="1337076" y="2586276"/>
                    <a:pt x="1365835" y="2557517"/>
                    <a:pt x="1365835" y="2522042"/>
                  </a:cubicBezTo>
                  <a:lnTo>
                    <a:pt x="1365835" y="2303477"/>
                  </a:lnTo>
                  <a:cubicBezTo>
                    <a:pt x="1365835" y="2268002"/>
                    <a:pt x="1337076" y="2239243"/>
                    <a:pt x="1301601" y="2239243"/>
                  </a:cubicBezTo>
                  <a:close/>
                  <a:moveTo>
                    <a:pt x="829566" y="2239243"/>
                  </a:moveTo>
                  <a:cubicBezTo>
                    <a:pt x="794091" y="2239243"/>
                    <a:pt x="765332" y="2268002"/>
                    <a:pt x="765332" y="2303477"/>
                  </a:cubicBezTo>
                  <a:lnTo>
                    <a:pt x="765332" y="2522042"/>
                  </a:lnTo>
                  <a:cubicBezTo>
                    <a:pt x="765332" y="2557517"/>
                    <a:pt x="794091" y="2586276"/>
                    <a:pt x="829566" y="2586276"/>
                  </a:cubicBezTo>
                  <a:lnTo>
                    <a:pt x="972196" y="2586276"/>
                  </a:lnTo>
                  <a:cubicBezTo>
                    <a:pt x="1007671" y="2586276"/>
                    <a:pt x="1036430" y="2557517"/>
                    <a:pt x="1036430" y="2522042"/>
                  </a:cubicBezTo>
                  <a:lnTo>
                    <a:pt x="1036430" y="2303477"/>
                  </a:lnTo>
                  <a:cubicBezTo>
                    <a:pt x="1036430" y="2268002"/>
                    <a:pt x="1007671" y="2239243"/>
                    <a:pt x="972196" y="2239243"/>
                  </a:cubicBezTo>
                  <a:close/>
                  <a:moveTo>
                    <a:pt x="500161" y="2239243"/>
                  </a:moveTo>
                  <a:cubicBezTo>
                    <a:pt x="464686" y="2239243"/>
                    <a:pt x="435927" y="2268002"/>
                    <a:pt x="435927" y="2303477"/>
                  </a:cubicBezTo>
                  <a:lnTo>
                    <a:pt x="435927" y="2522042"/>
                  </a:lnTo>
                  <a:cubicBezTo>
                    <a:pt x="435927" y="2557517"/>
                    <a:pt x="464686" y="2586276"/>
                    <a:pt x="500161" y="2586276"/>
                  </a:cubicBezTo>
                  <a:lnTo>
                    <a:pt x="642791" y="2586276"/>
                  </a:lnTo>
                  <a:cubicBezTo>
                    <a:pt x="678266" y="2586276"/>
                    <a:pt x="707025" y="2557517"/>
                    <a:pt x="707025" y="2522042"/>
                  </a:cubicBezTo>
                  <a:lnTo>
                    <a:pt x="707025" y="2303477"/>
                  </a:lnTo>
                  <a:cubicBezTo>
                    <a:pt x="707025" y="2268002"/>
                    <a:pt x="678266" y="2239243"/>
                    <a:pt x="642791" y="2239243"/>
                  </a:cubicBezTo>
                  <a:close/>
                  <a:moveTo>
                    <a:pt x="170756" y="2239243"/>
                  </a:moveTo>
                  <a:cubicBezTo>
                    <a:pt x="135281" y="2239243"/>
                    <a:pt x="106522" y="2268002"/>
                    <a:pt x="106522" y="2303477"/>
                  </a:cubicBezTo>
                  <a:lnTo>
                    <a:pt x="106522" y="2522042"/>
                  </a:lnTo>
                  <a:cubicBezTo>
                    <a:pt x="106522" y="2557517"/>
                    <a:pt x="135281" y="2586276"/>
                    <a:pt x="170756" y="2586276"/>
                  </a:cubicBezTo>
                  <a:lnTo>
                    <a:pt x="313386" y="2586276"/>
                  </a:lnTo>
                  <a:cubicBezTo>
                    <a:pt x="348861" y="2586276"/>
                    <a:pt x="377620" y="2557517"/>
                    <a:pt x="377620" y="2522042"/>
                  </a:cubicBezTo>
                  <a:lnTo>
                    <a:pt x="377620" y="2303477"/>
                  </a:lnTo>
                  <a:cubicBezTo>
                    <a:pt x="377620" y="2268002"/>
                    <a:pt x="348861" y="2239243"/>
                    <a:pt x="313386" y="2239243"/>
                  </a:cubicBezTo>
                  <a:close/>
                  <a:moveTo>
                    <a:pt x="3791715" y="1736074"/>
                  </a:moveTo>
                  <a:cubicBezTo>
                    <a:pt x="3756240" y="1736074"/>
                    <a:pt x="3727481" y="1764833"/>
                    <a:pt x="3727481" y="1800308"/>
                  </a:cubicBezTo>
                  <a:lnTo>
                    <a:pt x="3727481" y="2018873"/>
                  </a:lnTo>
                  <a:cubicBezTo>
                    <a:pt x="3727481" y="2054348"/>
                    <a:pt x="3756240" y="2083107"/>
                    <a:pt x="3791715" y="2083107"/>
                  </a:cubicBezTo>
                  <a:lnTo>
                    <a:pt x="3934345" y="2083107"/>
                  </a:lnTo>
                  <a:cubicBezTo>
                    <a:pt x="3969820" y="2083107"/>
                    <a:pt x="3998579" y="2054348"/>
                    <a:pt x="3998579" y="2018873"/>
                  </a:cubicBezTo>
                  <a:lnTo>
                    <a:pt x="3998579" y="1800308"/>
                  </a:lnTo>
                  <a:cubicBezTo>
                    <a:pt x="3998579" y="1764833"/>
                    <a:pt x="3969820" y="1736074"/>
                    <a:pt x="3934345" y="1736074"/>
                  </a:cubicBezTo>
                  <a:close/>
                  <a:moveTo>
                    <a:pt x="3462309" y="1736074"/>
                  </a:moveTo>
                  <a:cubicBezTo>
                    <a:pt x="3426834" y="1736074"/>
                    <a:pt x="3398075" y="1764833"/>
                    <a:pt x="3398075" y="1800308"/>
                  </a:cubicBezTo>
                  <a:lnTo>
                    <a:pt x="3398075" y="2018873"/>
                  </a:lnTo>
                  <a:cubicBezTo>
                    <a:pt x="3398075" y="2054348"/>
                    <a:pt x="3426834" y="2083107"/>
                    <a:pt x="3462309" y="2083107"/>
                  </a:cubicBezTo>
                  <a:lnTo>
                    <a:pt x="3604939" y="2083107"/>
                  </a:lnTo>
                  <a:cubicBezTo>
                    <a:pt x="3640414" y="2083107"/>
                    <a:pt x="3669173" y="2054348"/>
                    <a:pt x="3669173" y="2018873"/>
                  </a:cubicBezTo>
                  <a:lnTo>
                    <a:pt x="3669173" y="1800308"/>
                  </a:lnTo>
                  <a:cubicBezTo>
                    <a:pt x="3669173" y="1764833"/>
                    <a:pt x="3640414" y="1736074"/>
                    <a:pt x="3604939" y="1736074"/>
                  </a:cubicBezTo>
                  <a:close/>
                  <a:moveTo>
                    <a:pt x="3132904" y="1736074"/>
                  </a:moveTo>
                  <a:cubicBezTo>
                    <a:pt x="3097429" y="1736074"/>
                    <a:pt x="3068670" y="1764833"/>
                    <a:pt x="3068670" y="1800308"/>
                  </a:cubicBezTo>
                  <a:lnTo>
                    <a:pt x="3068670" y="2018873"/>
                  </a:lnTo>
                  <a:cubicBezTo>
                    <a:pt x="3068670" y="2054348"/>
                    <a:pt x="3097429" y="2083107"/>
                    <a:pt x="3132904" y="2083107"/>
                  </a:cubicBezTo>
                  <a:lnTo>
                    <a:pt x="3275534" y="2083107"/>
                  </a:lnTo>
                  <a:cubicBezTo>
                    <a:pt x="3311009" y="2083107"/>
                    <a:pt x="3339768" y="2054348"/>
                    <a:pt x="3339768" y="2018873"/>
                  </a:cubicBezTo>
                  <a:lnTo>
                    <a:pt x="3339768" y="1800308"/>
                  </a:lnTo>
                  <a:cubicBezTo>
                    <a:pt x="3339768" y="1764833"/>
                    <a:pt x="3311009" y="1736074"/>
                    <a:pt x="3275534" y="1736074"/>
                  </a:cubicBezTo>
                  <a:close/>
                  <a:moveTo>
                    <a:pt x="2803499" y="1736074"/>
                  </a:moveTo>
                  <a:cubicBezTo>
                    <a:pt x="2768024" y="1736074"/>
                    <a:pt x="2739265" y="1764833"/>
                    <a:pt x="2739265" y="1800308"/>
                  </a:cubicBezTo>
                  <a:lnTo>
                    <a:pt x="2739265" y="2018873"/>
                  </a:lnTo>
                  <a:cubicBezTo>
                    <a:pt x="2739265" y="2054348"/>
                    <a:pt x="2768024" y="2083107"/>
                    <a:pt x="2803499" y="2083107"/>
                  </a:cubicBezTo>
                  <a:lnTo>
                    <a:pt x="2946129" y="2083107"/>
                  </a:lnTo>
                  <a:cubicBezTo>
                    <a:pt x="2981604" y="2083107"/>
                    <a:pt x="3010363" y="2054348"/>
                    <a:pt x="3010363" y="2018873"/>
                  </a:cubicBezTo>
                  <a:lnTo>
                    <a:pt x="3010363" y="1800308"/>
                  </a:lnTo>
                  <a:cubicBezTo>
                    <a:pt x="3010363" y="1764833"/>
                    <a:pt x="2981604" y="1736074"/>
                    <a:pt x="2946129" y="1736074"/>
                  </a:cubicBezTo>
                  <a:close/>
                  <a:moveTo>
                    <a:pt x="2474094" y="1736074"/>
                  </a:moveTo>
                  <a:cubicBezTo>
                    <a:pt x="2438619" y="1736074"/>
                    <a:pt x="2409860" y="1764833"/>
                    <a:pt x="2409860" y="1800308"/>
                  </a:cubicBezTo>
                  <a:lnTo>
                    <a:pt x="2409860" y="2018873"/>
                  </a:lnTo>
                  <a:cubicBezTo>
                    <a:pt x="2409860" y="2054348"/>
                    <a:pt x="2438619" y="2083107"/>
                    <a:pt x="2474094" y="2083107"/>
                  </a:cubicBezTo>
                  <a:lnTo>
                    <a:pt x="2616724" y="2083107"/>
                  </a:lnTo>
                  <a:cubicBezTo>
                    <a:pt x="2652199" y="2083107"/>
                    <a:pt x="2680958" y="2054348"/>
                    <a:pt x="2680958" y="2018873"/>
                  </a:cubicBezTo>
                  <a:lnTo>
                    <a:pt x="2680958" y="1800308"/>
                  </a:lnTo>
                  <a:cubicBezTo>
                    <a:pt x="2680958" y="1764833"/>
                    <a:pt x="2652199" y="1736074"/>
                    <a:pt x="2616724" y="1736074"/>
                  </a:cubicBezTo>
                  <a:close/>
                  <a:moveTo>
                    <a:pt x="1488377" y="1736074"/>
                  </a:moveTo>
                  <a:cubicBezTo>
                    <a:pt x="1452902" y="1736074"/>
                    <a:pt x="1424143" y="1764833"/>
                    <a:pt x="1424143" y="1800308"/>
                  </a:cubicBezTo>
                  <a:lnTo>
                    <a:pt x="1424143" y="2018873"/>
                  </a:lnTo>
                  <a:cubicBezTo>
                    <a:pt x="1424143" y="2054348"/>
                    <a:pt x="1452902" y="2083107"/>
                    <a:pt x="1488377" y="2083107"/>
                  </a:cubicBezTo>
                  <a:lnTo>
                    <a:pt x="1631007" y="2083107"/>
                  </a:lnTo>
                  <a:cubicBezTo>
                    <a:pt x="1666482" y="2083107"/>
                    <a:pt x="1695241" y="2054348"/>
                    <a:pt x="1695241" y="2018873"/>
                  </a:cubicBezTo>
                  <a:lnTo>
                    <a:pt x="1695241" y="1800308"/>
                  </a:lnTo>
                  <a:cubicBezTo>
                    <a:pt x="1695241" y="1764833"/>
                    <a:pt x="1666482" y="1736074"/>
                    <a:pt x="1631007" y="1736074"/>
                  </a:cubicBezTo>
                  <a:close/>
                  <a:moveTo>
                    <a:pt x="1158971" y="1736074"/>
                  </a:moveTo>
                  <a:cubicBezTo>
                    <a:pt x="1123496" y="1736074"/>
                    <a:pt x="1094737" y="1764833"/>
                    <a:pt x="1094737" y="1800308"/>
                  </a:cubicBezTo>
                  <a:lnTo>
                    <a:pt x="1094737" y="2018873"/>
                  </a:lnTo>
                  <a:cubicBezTo>
                    <a:pt x="1094737" y="2054348"/>
                    <a:pt x="1123496" y="2083107"/>
                    <a:pt x="1158971" y="2083107"/>
                  </a:cubicBezTo>
                  <a:lnTo>
                    <a:pt x="1301601" y="2083107"/>
                  </a:lnTo>
                  <a:cubicBezTo>
                    <a:pt x="1337076" y="2083107"/>
                    <a:pt x="1365835" y="2054348"/>
                    <a:pt x="1365835" y="2018873"/>
                  </a:cubicBezTo>
                  <a:lnTo>
                    <a:pt x="1365835" y="1800308"/>
                  </a:lnTo>
                  <a:cubicBezTo>
                    <a:pt x="1365835" y="1764833"/>
                    <a:pt x="1337076" y="1736074"/>
                    <a:pt x="1301601" y="1736074"/>
                  </a:cubicBezTo>
                  <a:close/>
                  <a:moveTo>
                    <a:pt x="829566" y="1736074"/>
                  </a:moveTo>
                  <a:cubicBezTo>
                    <a:pt x="794091" y="1736074"/>
                    <a:pt x="765332" y="1764833"/>
                    <a:pt x="765332" y="1800308"/>
                  </a:cubicBezTo>
                  <a:lnTo>
                    <a:pt x="765332" y="2018873"/>
                  </a:lnTo>
                  <a:cubicBezTo>
                    <a:pt x="765332" y="2054348"/>
                    <a:pt x="794091" y="2083107"/>
                    <a:pt x="829566" y="2083107"/>
                  </a:cubicBezTo>
                  <a:lnTo>
                    <a:pt x="972196" y="2083107"/>
                  </a:lnTo>
                  <a:cubicBezTo>
                    <a:pt x="1007671" y="2083107"/>
                    <a:pt x="1036430" y="2054348"/>
                    <a:pt x="1036430" y="2018873"/>
                  </a:cubicBezTo>
                  <a:lnTo>
                    <a:pt x="1036430" y="1800308"/>
                  </a:lnTo>
                  <a:cubicBezTo>
                    <a:pt x="1036430" y="1764833"/>
                    <a:pt x="1007671" y="1736074"/>
                    <a:pt x="972196" y="1736074"/>
                  </a:cubicBezTo>
                  <a:close/>
                  <a:moveTo>
                    <a:pt x="500161" y="1736074"/>
                  </a:moveTo>
                  <a:cubicBezTo>
                    <a:pt x="464686" y="1736074"/>
                    <a:pt x="435927" y="1764833"/>
                    <a:pt x="435927" y="1800308"/>
                  </a:cubicBezTo>
                  <a:lnTo>
                    <a:pt x="435927" y="2018873"/>
                  </a:lnTo>
                  <a:cubicBezTo>
                    <a:pt x="435927" y="2054348"/>
                    <a:pt x="464686" y="2083107"/>
                    <a:pt x="500161" y="2083107"/>
                  </a:cubicBezTo>
                  <a:lnTo>
                    <a:pt x="642791" y="2083107"/>
                  </a:lnTo>
                  <a:cubicBezTo>
                    <a:pt x="678266" y="2083107"/>
                    <a:pt x="707025" y="2054348"/>
                    <a:pt x="707025" y="2018873"/>
                  </a:cubicBezTo>
                  <a:lnTo>
                    <a:pt x="707025" y="1800308"/>
                  </a:lnTo>
                  <a:cubicBezTo>
                    <a:pt x="707025" y="1764833"/>
                    <a:pt x="678266" y="1736074"/>
                    <a:pt x="642791" y="1736074"/>
                  </a:cubicBezTo>
                  <a:close/>
                  <a:moveTo>
                    <a:pt x="170756" y="1736074"/>
                  </a:moveTo>
                  <a:cubicBezTo>
                    <a:pt x="135281" y="1736074"/>
                    <a:pt x="106522" y="1764833"/>
                    <a:pt x="106522" y="1800308"/>
                  </a:cubicBezTo>
                  <a:lnTo>
                    <a:pt x="106522" y="2018873"/>
                  </a:lnTo>
                  <a:cubicBezTo>
                    <a:pt x="106522" y="2054348"/>
                    <a:pt x="135281" y="2083107"/>
                    <a:pt x="170756" y="2083107"/>
                  </a:cubicBezTo>
                  <a:lnTo>
                    <a:pt x="313386" y="2083107"/>
                  </a:lnTo>
                  <a:cubicBezTo>
                    <a:pt x="348861" y="2083107"/>
                    <a:pt x="377620" y="2054348"/>
                    <a:pt x="377620" y="2018873"/>
                  </a:cubicBezTo>
                  <a:lnTo>
                    <a:pt x="377620" y="1800308"/>
                  </a:lnTo>
                  <a:cubicBezTo>
                    <a:pt x="377620" y="1764833"/>
                    <a:pt x="348861" y="1736074"/>
                    <a:pt x="313386" y="1736074"/>
                  </a:cubicBezTo>
                  <a:close/>
                  <a:moveTo>
                    <a:pt x="3791715" y="1232905"/>
                  </a:moveTo>
                  <a:cubicBezTo>
                    <a:pt x="3756240" y="1232905"/>
                    <a:pt x="3727481" y="1261664"/>
                    <a:pt x="3727481" y="1297139"/>
                  </a:cubicBezTo>
                  <a:lnTo>
                    <a:pt x="3727481" y="1515704"/>
                  </a:lnTo>
                  <a:cubicBezTo>
                    <a:pt x="3727481" y="1551179"/>
                    <a:pt x="3756240" y="1579938"/>
                    <a:pt x="3791715" y="1579938"/>
                  </a:cubicBezTo>
                  <a:lnTo>
                    <a:pt x="3934345" y="1579938"/>
                  </a:lnTo>
                  <a:cubicBezTo>
                    <a:pt x="3969820" y="1579938"/>
                    <a:pt x="3998579" y="1551179"/>
                    <a:pt x="3998579" y="1515704"/>
                  </a:cubicBezTo>
                  <a:lnTo>
                    <a:pt x="3998579" y="1297139"/>
                  </a:lnTo>
                  <a:cubicBezTo>
                    <a:pt x="3998579" y="1261664"/>
                    <a:pt x="3969820" y="1232905"/>
                    <a:pt x="3934345" y="1232905"/>
                  </a:cubicBezTo>
                  <a:close/>
                  <a:moveTo>
                    <a:pt x="3462309" y="1232905"/>
                  </a:moveTo>
                  <a:cubicBezTo>
                    <a:pt x="3426834" y="1232905"/>
                    <a:pt x="3398075" y="1261664"/>
                    <a:pt x="3398075" y="1297139"/>
                  </a:cubicBezTo>
                  <a:lnTo>
                    <a:pt x="3398075" y="1515704"/>
                  </a:lnTo>
                  <a:cubicBezTo>
                    <a:pt x="3398075" y="1551179"/>
                    <a:pt x="3426834" y="1579938"/>
                    <a:pt x="3462309" y="1579938"/>
                  </a:cubicBezTo>
                  <a:lnTo>
                    <a:pt x="3604939" y="1579938"/>
                  </a:lnTo>
                  <a:cubicBezTo>
                    <a:pt x="3640414" y="1579938"/>
                    <a:pt x="3669173" y="1551179"/>
                    <a:pt x="3669173" y="1515704"/>
                  </a:cubicBezTo>
                  <a:lnTo>
                    <a:pt x="3669173" y="1297139"/>
                  </a:lnTo>
                  <a:cubicBezTo>
                    <a:pt x="3669173" y="1261664"/>
                    <a:pt x="3640414" y="1232905"/>
                    <a:pt x="3604939" y="1232905"/>
                  </a:cubicBezTo>
                  <a:close/>
                  <a:moveTo>
                    <a:pt x="3132904" y="1232905"/>
                  </a:moveTo>
                  <a:cubicBezTo>
                    <a:pt x="3097429" y="1232905"/>
                    <a:pt x="3068670" y="1261664"/>
                    <a:pt x="3068670" y="1297139"/>
                  </a:cubicBezTo>
                  <a:lnTo>
                    <a:pt x="3068670" y="1515704"/>
                  </a:lnTo>
                  <a:cubicBezTo>
                    <a:pt x="3068670" y="1551179"/>
                    <a:pt x="3097429" y="1579938"/>
                    <a:pt x="3132904" y="1579938"/>
                  </a:cubicBezTo>
                  <a:lnTo>
                    <a:pt x="3275534" y="1579938"/>
                  </a:lnTo>
                  <a:cubicBezTo>
                    <a:pt x="3311009" y="1579938"/>
                    <a:pt x="3339768" y="1551179"/>
                    <a:pt x="3339768" y="1515704"/>
                  </a:cubicBezTo>
                  <a:lnTo>
                    <a:pt x="3339768" y="1297139"/>
                  </a:lnTo>
                  <a:cubicBezTo>
                    <a:pt x="3339768" y="1261664"/>
                    <a:pt x="3311009" y="1232905"/>
                    <a:pt x="3275534" y="1232905"/>
                  </a:cubicBezTo>
                  <a:close/>
                  <a:moveTo>
                    <a:pt x="2803499" y="1232905"/>
                  </a:moveTo>
                  <a:cubicBezTo>
                    <a:pt x="2768024" y="1232905"/>
                    <a:pt x="2739265" y="1261664"/>
                    <a:pt x="2739265" y="1297139"/>
                  </a:cubicBezTo>
                  <a:lnTo>
                    <a:pt x="2739265" y="1515704"/>
                  </a:lnTo>
                  <a:cubicBezTo>
                    <a:pt x="2739265" y="1551179"/>
                    <a:pt x="2768024" y="1579938"/>
                    <a:pt x="2803499" y="1579938"/>
                  </a:cubicBezTo>
                  <a:lnTo>
                    <a:pt x="2946129" y="1579938"/>
                  </a:lnTo>
                  <a:cubicBezTo>
                    <a:pt x="2981604" y="1579938"/>
                    <a:pt x="3010363" y="1551179"/>
                    <a:pt x="3010363" y="1515704"/>
                  </a:cubicBezTo>
                  <a:lnTo>
                    <a:pt x="3010363" y="1297139"/>
                  </a:lnTo>
                  <a:cubicBezTo>
                    <a:pt x="3010363" y="1261664"/>
                    <a:pt x="2981604" y="1232905"/>
                    <a:pt x="2946129" y="1232905"/>
                  </a:cubicBezTo>
                  <a:close/>
                  <a:moveTo>
                    <a:pt x="2474094" y="1232905"/>
                  </a:moveTo>
                  <a:cubicBezTo>
                    <a:pt x="2438619" y="1232905"/>
                    <a:pt x="2409860" y="1261664"/>
                    <a:pt x="2409860" y="1297139"/>
                  </a:cubicBezTo>
                  <a:lnTo>
                    <a:pt x="2409860" y="1515704"/>
                  </a:lnTo>
                  <a:cubicBezTo>
                    <a:pt x="2409860" y="1551179"/>
                    <a:pt x="2438619" y="1579938"/>
                    <a:pt x="2474094" y="1579938"/>
                  </a:cubicBezTo>
                  <a:lnTo>
                    <a:pt x="2616724" y="1579938"/>
                  </a:lnTo>
                  <a:cubicBezTo>
                    <a:pt x="2652199" y="1579938"/>
                    <a:pt x="2680958" y="1551179"/>
                    <a:pt x="2680958" y="1515704"/>
                  </a:cubicBezTo>
                  <a:lnTo>
                    <a:pt x="2680958" y="1297139"/>
                  </a:lnTo>
                  <a:cubicBezTo>
                    <a:pt x="2680958" y="1261664"/>
                    <a:pt x="2652199" y="1232905"/>
                    <a:pt x="2616724" y="1232905"/>
                  </a:cubicBezTo>
                  <a:close/>
                  <a:moveTo>
                    <a:pt x="1488377" y="1232905"/>
                  </a:moveTo>
                  <a:cubicBezTo>
                    <a:pt x="1452902" y="1232905"/>
                    <a:pt x="1424143" y="1261664"/>
                    <a:pt x="1424143" y="1297139"/>
                  </a:cubicBezTo>
                  <a:lnTo>
                    <a:pt x="1424143" y="1515704"/>
                  </a:lnTo>
                  <a:cubicBezTo>
                    <a:pt x="1424143" y="1551179"/>
                    <a:pt x="1452902" y="1579938"/>
                    <a:pt x="1488377" y="1579938"/>
                  </a:cubicBezTo>
                  <a:lnTo>
                    <a:pt x="1631007" y="1579938"/>
                  </a:lnTo>
                  <a:cubicBezTo>
                    <a:pt x="1666482" y="1579938"/>
                    <a:pt x="1695241" y="1551179"/>
                    <a:pt x="1695241" y="1515704"/>
                  </a:cubicBezTo>
                  <a:lnTo>
                    <a:pt x="1695241" y="1297139"/>
                  </a:lnTo>
                  <a:cubicBezTo>
                    <a:pt x="1695241" y="1261664"/>
                    <a:pt x="1666482" y="1232905"/>
                    <a:pt x="1631007" y="1232905"/>
                  </a:cubicBezTo>
                  <a:close/>
                  <a:moveTo>
                    <a:pt x="1158971" y="1232905"/>
                  </a:moveTo>
                  <a:cubicBezTo>
                    <a:pt x="1123496" y="1232905"/>
                    <a:pt x="1094737" y="1261664"/>
                    <a:pt x="1094737" y="1297139"/>
                  </a:cubicBezTo>
                  <a:lnTo>
                    <a:pt x="1094737" y="1515704"/>
                  </a:lnTo>
                  <a:cubicBezTo>
                    <a:pt x="1094737" y="1551179"/>
                    <a:pt x="1123496" y="1579938"/>
                    <a:pt x="1158971" y="1579938"/>
                  </a:cubicBezTo>
                  <a:lnTo>
                    <a:pt x="1301601" y="1579938"/>
                  </a:lnTo>
                  <a:cubicBezTo>
                    <a:pt x="1337076" y="1579938"/>
                    <a:pt x="1365835" y="1551179"/>
                    <a:pt x="1365835" y="1515704"/>
                  </a:cubicBezTo>
                  <a:lnTo>
                    <a:pt x="1365835" y="1297139"/>
                  </a:lnTo>
                  <a:cubicBezTo>
                    <a:pt x="1365835" y="1261664"/>
                    <a:pt x="1337076" y="1232905"/>
                    <a:pt x="1301601" y="1232905"/>
                  </a:cubicBezTo>
                  <a:close/>
                  <a:moveTo>
                    <a:pt x="829566" y="1232905"/>
                  </a:moveTo>
                  <a:cubicBezTo>
                    <a:pt x="794091" y="1232905"/>
                    <a:pt x="765332" y="1261664"/>
                    <a:pt x="765332" y="1297139"/>
                  </a:cubicBezTo>
                  <a:lnTo>
                    <a:pt x="765332" y="1515704"/>
                  </a:lnTo>
                  <a:cubicBezTo>
                    <a:pt x="765332" y="1551179"/>
                    <a:pt x="794091" y="1579938"/>
                    <a:pt x="829566" y="1579938"/>
                  </a:cubicBezTo>
                  <a:lnTo>
                    <a:pt x="972196" y="1579938"/>
                  </a:lnTo>
                  <a:cubicBezTo>
                    <a:pt x="1007671" y="1579938"/>
                    <a:pt x="1036430" y="1551179"/>
                    <a:pt x="1036430" y="1515704"/>
                  </a:cubicBezTo>
                  <a:lnTo>
                    <a:pt x="1036430" y="1297139"/>
                  </a:lnTo>
                  <a:cubicBezTo>
                    <a:pt x="1036430" y="1261664"/>
                    <a:pt x="1007671" y="1232905"/>
                    <a:pt x="972196" y="1232905"/>
                  </a:cubicBezTo>
                  <a:close/>
                  <a:moveTo>
                    <a:pt x="500161" y="1232905"/>
                  </a:moveTo>
                  <a:cubicBezTo>
                    <a:pt x="464686" y="1232905"/>
                    <a:pt x="435927" y="1261664"/>
                    <a:pt x="435927" y="1297139"/>
                  </a:cubicBezTo>
                  <a:lnTo>
                    <a:pt x="435927" y="1515704"/>
                  </a:lnTo>
                  <a:cubicBezTo>
                    <a:pt x="435927" y="1551179"/>
                    <a:pt x="464686" y="1579938"/>
                    <a:pt x="500161" y="1579938"/>
                  </a:cubicBezTo>
                  <a:lnTo>
                    <a:pt x="642791" y="1579938"/>
                  </a:lnTo>
                  <a:cubicBezTo>
                    <a:pt x="678266" y="1579938"/>
                    <a:pt x="707025" y="1551179"/>
                    <a:pt x="707025" y="1515704"/>
                  </a:cubicBezTo>
                  <a:lnTo>
                    <a:pt x="707025" y="1297139"/>
                  </a:lnTo>
                  <a:cubicBezTo>
                    <a:pt x="707025" y="1261664"/>
                    <a:pt x="678266" y="1232905"/>
                    <a:pt x="642791" y="1232905"/>
                  </a:cubicBezTo>
                  <a:close/>
                  <a:moveTo>
                    <a:pt x="170756" y="1232905"/>
                  </a:moveTo>
                  <a:cubicBezTo>
                    <a:pt x="135281" y="1232905"/>
                    <a:pt x="106522" y="1261664"/>
                    <a:pt x="106522" y="1297139"/>
                  </a:cubicBezTo>
                  <a:lnTo>
                    <a:pt x="106522" y="1515704"/>
                  </a:lnTo>
                  <a:cubicBezTo>
                    <a:pt x="106522" y="1551179"/>
                    <a:pt x="135281" y="1579938"/>
                    <a:pt x="170756" y="1579938"/>
                  </a:cubicBezTo>
                  <a:lnTo>
                    <a:pt x="313386" y="1579938"/>
                  </a:lnTo>
                  <a:cubicBezTo>
                    <a:pt x="348861" y="1579938"/>
                    <a:pt x="377620" y="1551179"/>
                    <a:pt x="377620" y="1515704"/>
                  </a:cubicBezTo>
                  <a:lnTo>
                    <a:pt x="377620" y="1297139"/>
                  </a:lnTo>
                  <a:cubicBezTo>
                    <a:pt x="377620" y="1261664"/>
                    <a:pt x="348861" y="1232905"/>
                    <a:pt x="313386" y="1232905"/>
                  </a:cubicBezTo>
                  <a:close/>
                  <a:moveTo>
                    <a:pt x="3791715" y="729736"/>
                  </a:moveTo>
                  <a:cubicBezTo>
                    <a:pt x="3756240" y="729736"/>
                    <a:pt x="3727481" y="758495"/>
                    <a:pt x="3727481" y="793970"/>
                  </a:cubicBezTo>
                  <a:lnTo>
                    <a:pt x="3727481" y="1012535"/>
                  </a:lnTo>
                  <a:cubicBezTo>
                    <a:pt x="3727481" y="1048010"/>
                    <a:pt x="3756240" y="1076769"/>
                    <a:pt x="3791715" y="1076769"/>
                  </a:cubicBezTo>
                  <a:lnTo>
                    <a:pt x="3934345" y="1076769"/>
                  </a:lnTo>
                  <a:cubicBezTo>
                    <a:pt x="3969820" y="1076769"/>
                    <a:pt x="3998579" y="1048010"/>
                    <a:pt x="3998579" y="1012535"/>
                  </a:cubicBezTo>
                  <a:lnTo>
                    <a:pt x="3998579" y="793970"/>
                  </a:lnTo>
                  <a:cubicBezTo>
                    <a:pt x="3998579" y="758495"/>
                    <a:pt x="3969820" y="729736"/>
                    <a:pt x="3934345" y="729736"/>
                  </a:cubicBezTo>
                  <a:close/>
                  <a:moveTo>
                    <a:pt x="3462309" y="729736"/>
                  </a:moveTo>
                  <a:cubicBezTo>
                    <a:pt x="3426834" y="729736"/>
                    <a:pt x="3398075" y="758495"/>
                    <a:pt x="3398075" y="793970"/>
                  </a:cubicBezTo>
                  <a:lnTo>
                    <a:pt x="3398075" y="1012535"/>
                  </a:lnTo>
                  <a:cubicBezTo>
                    <a:pt x="3398075" y="1048010"/>
                    <a:pt x="3426834" y="1076769"/>
                    <a:pt x="3462309" y="1076769"/>
                  </a:cubicBezTo>
                  <a:lnTo>
                    <a:pt x="3604939" y="1076769"/>
                  </a:lnTo>
                  <a:cubicBezTo>
                    <a:pt x="3640414" y="1076769"/>
                    <a:pt x="3669173" y="1048010"/>
                    <a:pt x="3669173" y="1012535"/>
                  </a:cubicBezTo>
                  <a:lnTo>
                    <a:pt x="3669173" y="793970"/>
                  </a:lnTo>
                  <a:cubicBezTo>
                    <a:pt x="3669173" y="758495"/>
                    <a:pt x="3640414" y="729736"/>
                    <a:pt x="3604939" y="729736"/>
                  </a:cubicBezTo>
                  <a:close/>
                  <a:moveTo>
                    <a:pt x="3132904" y="729736"/>
                  </a:moveTo>
                  <a:cubicBezTo>
                    <a:pt x="3097429" y="729736"/>
                    <a:pt x="3068670" y="758495"/>
                    <a:pt x="3068670" y="793970"/>
                  </a:cubicBezTo>
                  <a:lnTo>
                    <a:pt x="3068670" y="1012535"/>
                  </a:lnTo>
                  <a:cubicBezTo>
                    <a:pt x="3068670" y="1048010"/>
                    <a:pt x="3097429" y="1076769"/>
                    <a:pt x="3132904" y="1076769"/>
                  </a:cubicBezTo>
                  <a:lnTo>
                    <a:pt x="3275534" y="1076769"/>
                  </a:lnTo>
                  <a:cubicBezTo>
                    <a:pt x="3311009" y="1076769"/>
                    <a:pt x="3339768" y="1048010"/>
                    <a:pt x="3339768" y="1012535"/>
                  </a:cubicBezTo>
                  <a:lnTo>
                    <a:pt x="3339768" y="793970"/>
                  </a:lnTo>
                  <a:cubicBezTo>
                    <a:pt x="3339768" y="758495"/>
                    <a:pt x="3311009" y="729736"/>
                    <a:pt x="3275534" y="729736"/>
                  </a:cubicBezTo>
                  <a:close/>
                  <a:moveTo>
                    <a:pt x="2803499" y="729736"/>
                  </a:moveTo>
                  <a:cubicBezTo>
                    <a:pt x="2768024" y="729736"/>
                    <a:pt x="2739265" y="758495"/>
                    <a:pt x="2739265" y="793970"/>
                  </a:cubicBezTo>
                  <a:lnTo>
                    <a:pt x="2739265" y="1012535"/>
                  </a:lnTo>
                  <a:cubicBezTo>
                    <a:pt x="2739265" y="1048010"/>
                    <a:pt x="2768024" y="1076769"/>
                    <a:pt x="2803499" y="1076769"/>
                  </a:cubicBezTo>
                  <a:lnTo>
                    <a:pt x="2946129" y="1076769"/>
                  </a:lnTo>
                  <a:cubicBezTo>
                    <a:pt x="2981604" y="1076769"/>
                    <a:pt x="3010363" y="1048010"/>
                    <a:pt x="3010363" y="1012535"/>
                  </a:cubicBezTo>
                  <a:lnTo>
                    <a:pt x="3010363" y="793970"/>
                  </a:lnTo>
                  <a:cubicBezTo>
                    <a:pt x="3010363" y="758495"/>
                    <a:pt x="2981604" y="729736"/>
                    <a:pt x="2946129" y="729736"/>
                  </a:cubicBezTo>
                  <a:close/>
                  <a:moveTo>
                    <a:pt x="2474094" y="729736"/>
                  </a:moveTo>
                  <a:cubicBezTo>
                    <a:pt x="2438619" y="729736"/>
                    <a:pt x="2409860" y="758495"/>
                    <a:pt x="2409860" y="793970"/>
                  </a:cubicBezTo>
                  <a:lnTo>
                    <a:pt x="2409860" y="1012535"/>
                  </a:lnTo>
                  <a:cubicBezTo>
                    <a:pt x="2409860" y="1048010"/>
                    <a:pt x="2438619" y="1076769"/>
                    <a:pt x="2474094" y="1076769"/>
                  </a:cubicBezTo>
                  <a:lnTo>
                    <a:pt x="2616724" y="1076769"/>
                  </a:lnTo>
                  <a:cubicBezTo>
                    <a:pt x="2652199" y="1076769"/>
                    <a:pt x="2680958" y="1048010"/>
                    <a:pt x="2680958" y="1012535"/>
                  </a:cubicBezTo>
                  <a:lnTo>
                    <a:pt x="2680958" y="793970"/>
                  </a:lnTo>
                  <a:cubicBezTo>
                    <a:pt x="2680958" y="758495"/>
                    <a:pt x="2652199" y="729736"/>
                    <a:pt x="2616724" y="729736"/>
                  </a:cubicBezTo>
                  <a:close/>
                  <a:moveTo>
                    <a:pt x="1488377" y="729736"/>
                  </a:moveTo>
                  <a:cubicBezTo>
                    <a:pt x="1452902" y="729736"/>
                    <a:pt x="1424143" y="758495"/>
                    <a:pt x="1424143" y="793970"/>
                  </a:cubicBezTo>
                  <a:lnTo>
                    <a:pt x="1424143" y="1012535"/>
                  </a:lnTo>
                  <a:cubicBezTo>
                    <a:pt x="1424143" y="1048010"/>
                    <a:pt x="1452902" y="1076769"/>
                    <a:pt x="1488377" y="1076769"/>
                  </a:cubicBezTo>
                  <a:lnTo>
                    <a:pt x="1631007" y="1076769"/>
                  </a:lnTo>
                  <a:cubicBezTo>
                    <a:pt x="1666482" y="1076769"/>
                    <a:pt x="1695241" y="1048010"/>
                    <a:pt x="1695241" y="1012535"/>
                  </a:cubicBezTo>
                  <a:lnTo>
                    <a:pt x="1695241" y="793970"/>
                  </a:lnTo>
                  <a:cubicBezTo>
                    <a:pt x="1695241" y="758495"/>
                    <a:pt x="1666482" y="729736"/>
                    <a:pt x="1631007" y="729736"/>
                  </a:cubicBezTo>
                  <a:close/>
                  <a:moveTo>
                    <a:pt x="1158971" y="729736"/>
                  </a:moveTo>
                  <a:cubicBezTo>
                    <a:pt x="1123496" y="729736"/>
                    <a:pt x="1094737" y="758495"/>
                    <a:pt x="1094737" y="793970"/>
                  </a:cubicBezTo>
                  <a:lnTo>
                    <a:pt x="1094737" y="1012535"/>
                  </a:lnTo>
                  <a:cubicBezTo>
                    <a:pt x="1094737" y="1048010"/>
                    <a:pt x="1123496" y="1076769"/>
                    <a:pt x="1158971" y="1076769"/>
                  </a:cubicBezTo>
                  <a:lnTo>
                    <a:pt x="1301601" y="1076769"/>
                  </a:lnTo>
                  <a:cubicBezTo>
                    <a:pt x="1337076" y="1076769"/>
                    <a:pt x="1365835" y="1048010"/>
                    <a:pt x="1365835" y="1012535"/>
                  </a:cubicBezTo>
                  <a:lnTo>
                    <a:pt x="1365835" y="793970"/>
                  </a:lnTo>
                  <a:cubicBezTo>
                    <a:pt x="1365835" y="758495"/>
                    <a:pt x="1337076" y="729736"/>
                    <a:pt x="1301601" y="729736"/>
                  </a:cubicBezTo>
                  <a:close/>
                  <a:moveTo>
                    <a:pt x="829566" y="729736"/>
                  </a:moveTo>
                  <a:cubicBezTo>
                    <a:pt x="794091" y="729736"/>
                    <a:pt x="765332" y="758495"/>
                    <a:pt x="765332" y="793970"/>
                  </a:cubicBezTo>
                  <a:lnTo>
                    <a:pt x="765332" y="1012535"/>
                  </a:lnTo>
                  <a:cubicBezTo>
                    <a:pt x="765332" y="1048010"/>
                    <a:pt x="794091" y="1076769"/>
                    <a:pt x="829566" y="1076769"/>
                  </a:cubicBezTo>
                  <a:lnTo>
                    <a:pt x="972196" y="1076769"/>
                  </a:lnTo>
                  <a:cubicBezTo>
                    <a:pt x="1007671" y="1076769"/>
                    <a:pt x="1036430" y="1048010"/>
                    <a:pt x="1036430" y="1012535"/>
                  </a:cubicBezTo>
                  <a:lnTo>
                    <a:pt x="1036430" y="793970"/>
                  </a:lnTo>
                  <a:cubicBezTo>
                    <a:pt x="1036430" y="758495"/>
                    <a:pt x="1007671" y="729736"/>
                    <a:pt x="972196" y="729736"/>
                  </a:cubicBezTo>
                  <a:close/>
                  <a:moveTo>
                    <a:pt x="500161" y="729736"/>
                  </a:moveTo>
                  <a:cubicBezTo>
                    <a:pt x="464686" y="729736"/>
                    <a:pt x="435927" y="758495"/>
                    <a:pt x="435927" y="793970"/>
                  </a:cubicBezTo>
                  <a:lnTo>
                    <a:pt x="435927" y="1012535"/>
                  </a:lnTo>
                  <a:cubicBezTo>
                    <a:pt x="435927" y="1048010"/>
                    <a:pt x="464686" y="1076769"/>
                    <a:pt x="500161" y="1076769"/>
                  </a:cubicBezTo>
                  <a:lnTo>
                    <a:pt x="642791" y="1076769"/>
                  </a:lnTo>
                  <a:cubicBezTo>
                    <a:pt x="678266" y="1076769"/>
                    <a:pt x="707025" y="1048010"/>
                    <a:pt x="707025" y="1012535"/>
                  </a:cubicBezTo>
                  <a:lnTo>
                    <a:pt x="707025" y="793970"/>
                  </a:lnTo>
                  <a:cubicBezTo>
                    <a:pt x="707025" y="758495"/>
                    <a:pt x="678266" y="729736"/>
                    <a:pt x="642791" y="729736"/>
                  </a:cubicBezTo>
                  <a:close/>
                  <a:moveTo>
                    <a:pt x="170756" y="729736"/>
                  </a:moveTo>
                  <a:cubicBezTo>
                    <a:pt x="135281" y="729736"/>
                    <a:pt x="106522" y="758495"/>
                    <a:pt x="106522" y="793970"/>
                  </a:cubicBezTo>
                  <a:lnTo>
                    <a:pt x="106522" y="1012535"/>
                  </a:lnTo>
                  <a:cubicBezTo>
                    <a:pt x="106522" y="1048010"/>
                    <a:pt x="135281" y="1076769"/>
                    <a:pt x="170756" y="1076769"/>
                  </a:cubicBezTo>
                  <a:lnTo>
                    <a:pt x="313386" y="1076769"/>
                  </a:lnTo>
                  <a:cubicBezTo>
                    <a:pt x="348861" y="1076769"/>
                    <a:pt x="377620" y="1048010"/>
                    <a:pt x="377620" y="1012535"/>
                  </a:cubicBezTo>
                  <a:lnTo>
                    <a:pt x="377620" y="793970"/>
                  </a:lnTo>
                  <a:cubicBezTo>
                    <a:pt x="377620" y="758495"/>
                    <a:pt x="348861" y="729736"/>
                    <a:pt x="313386" y="729736"/>
                  </a:cubicBezTo>
                  <a:close/>
                  <a:moveTo>
                    <a:pt x="3791715" y="226567"/>
                  </a:moveTo>
                  <a:cubicBezTo>
                    <a:pt x="3756240" y="226567"/>
                    <a:pt x="3727481" y="255326"/>
                    <a:pt x="3727481" y="290801"/>
                  </a:cubicBezTo>
                  <a:lnTo>
                    <a:pt x="3727481" y="509366"/>
                  </a:lnTo>
                  <a:cubicBezTo>
                    <a:pt x="3727481" y="544841"/>
                    <a:pt x="3756240" y="573600"/>
                    <a:pt x="3791715" y="573600"/>
                  </a:cubicBezTo>
                  <a:lnTo>
                    <a:pt x="3934345" y="573600"/>
                  </a:lnTo>
                  <a:cubicBezTo>
                    <a:pt x="3969820" y="573600"/>
                    <a:pt x="3998579" y="544841"/>
                    <a:pt x="3998579" y="509366"/>
                  </a:cubicBezTo>
                  <a:lnTo>
                    <a:pt x="3998579" y="290801"/>
                  </a:lnTo>
                  <a:cubicBezTo>
                    <a:pt x="3998579" y="255326"/>
                    <a:pt x="3969820" y="226567"/>
                    <a:pt x="3934345" y="226567"/>
                  </a:cubicBezTo>
                  <a:close/>
                  <a:moveTo>
                    <a:pt x="3462309" y="226567"/>
                  </a:moveTo>
                  <a:cubicBezTo>
                    <a:pt x="3426834" y="226567"/>
                    <a:pt x="3398075" y="255326"/>
                    <a:pt x="3398075" y="290801"/>
                  </a:cubicBezTo>
                  <a:lnTo>
                    <a:pt x="3398075" y="509366"/>
                  </a:lnTo>
                  <a:cubicBezTo>
                    <a:pt x="3398075" y="544841"/>
                    <a:pt x="3426834" y="573600"/>
                    <a:pt x="3462309" y="573600"/>
                  </a:cubicBezTo>
                  <a:lnTo>
                    <a:pt x="3604939" y="573600"/>
                  </a:lnTo>
                  <a:cubicBezTo>
                    <a:pt x="3640414" y="573600"/>
                    <a:pt x="3669173" y="544841"/>
                    <a:pt x="3669173" y="509366"/>
                  </a:cubicBezTo>
                  <a:lnTo>
                    <a:pt x="3669173" y="290801"/>
                  </a:lnTo>
                  <a:cubicBezTo>
                    <a:pt x="3669173" y="255326"/>
                    <a:pt x="3640414" y="226567"/>
                    <a:pt x="3604939" y="226567"/>
                  </a:cubicBezTo>
                  <a:close/>
                  <a:moveTo>
                    <a:pt x="3132904" y="226567"/>
                  </a:moveTo>
                  <a:cubicBezTo>
                    <a:pt x="3097429" y="226567"/>
                    <a:pt x="3068670" y="255326"/>
                    <a:pt x="3068670" y="290801"/>
                  </a:cubicBezTo>
                  <a:lnTo>
                    <a:pt x="3068670" y="509366"/>
                  </a:lnTo>
                  <a:cubicBezTo>
                    <a:pt x="3068670" y="544841"/>
                    <a:pt x="3097429" y="573600"/>
                    <a:pt x="3132904" y="573600"/>
                  </a:cubicBezTo>
                  <a:lnTo>
                    <a:pt x="3275534" y="573600"/>
                  </a:lnTo>
                  <a:cubicBezTo>
                    <a:pt x="3311009" y="573600"/>
                    <a:pt x="3339768" y="544841"/>
                    <a:pt x="3339768" y="509366"/>
                  </a:cubicBezTo>
                  <a:lnTo>
                    <a:pt x="3339768" y="290801"/>
                  </a:lnTo>
                  <a:cubicBezTo>
                    <a:pt x="3339768" y="255326"/>
                    <a:pt x="3311009" y="226567"/>
                    <a:pt x="3275534" y="226567"/>
                  </a:cubicBezTo>
                  <a:close/>
                  <a:moveTo>
                    <a:pt x="2803499" y="226567"/>
                  </a:moveTo>
                  <a:cubicBezTo>
                    <a:pt x="2768024" y="226567"/>
                    <a:pt x="2739265" y="255326"/>
                    <a:pt x="2739265" y="290801"/>
                  </a:cubicBezTo>
                  <a:lnTo>
                    <a:pt x="2739265" y="509366"/>
                  </a:lnTo>
                  <a:cubicBezTo>
                    <a:pt x="2739265" y="544841"/>
                    <a:pt x="2768024" y="573600"/>
                    <a:pt x="2803499" y="573600"/>
                  </a:cubicBezTo>
                  <a:lnTo>
                    <a:pt x="2946129" y="573600"/>
                  </a:lnTo>
                  <a:cubicBezTo>
                    <a:pt x="2981604" y="573600"/>
                    <a:pt x="3010363" y="544841"/>
                    <a:pt x="3010363" y="509366"/>
                  </a:cubicBezTo>
                  <a:lnTo>
                    <a:pt x="3010363" y="290801"/>
                  </a:lnTo>
                  <a:cubicBezTo>
                    <a:pt x="3010363" y="255326"/>
                    <a:pt x="2981604" y="226567"/>
                    <a:pt x="2946129" y="226567"/>
                  </a:cubicBezTo>
                  <a:close/>
                  <a:moveTo>
                    <a:pt x="2474094" y="226567"/>
                  </a:moveTo>
                  <a:cubicBezTo>
                    <a:pt x="2438619" y="226567"/>
                    <a:pt x="2409860" y="255326"/>
                    <a:pt x="2409860" y="290801"/>
                  </a:cubicBezTo>
                  <a:lnTo>
                    <a:pt x="2409860" y="509366"/>
                  </a:lnTo>
                  <a:cubicBezTo>
                    <a:pt x="2409860" y="544841"/>
                    <a:pt x="2438619" y="573600"/>
                    <a:pt x="2474094" y="573600"/>
                  </a:cubicBezTo>
                  <a:lnTo>
                    <a:pt x="2616724" y="573600"/>
                  </a:lnTo>
                  <a:cubicBezTo>
                    <a:pt x="2652199" y="573600"/>
                    <a:pt x="2680958" y="544841"/>
                    <a:pt x="2680958" y="509366"/>
                  </a:cubicBezTo>
                  <a:lnTo>
                    <a:pt x="2680958" y="290801"/>
                  </a:lnTo>
                  <a:cubicBezTo>
                    <a:pt x="2680958" y="255326"/>
                    <a:pt x="2652199" y="226567"/>
                    <a:pt x="2616724" y="226567"/>
                  </a:cubicBezTo>
                  <a:close/>
                  <a:moveTo>
                    <a:pt x="1488377" y="226567"/>
                  </a:moveTo>
                  <a:cubicBezTo>
                    <a:pt x="1452902" y="226567"/>
                    <a:pt x="1424143" y="255326"/>
                    <a:pt x="1424143" y="290801"/>
                  </a:cubicBezTo>
                  <a:lnTo>
                    <a:pt x="1424143" y="509366"/>
                  </a:lnTo>
                  <a:cubicBezTo>
                    <a:pt x="1424143" y="544841"/>
                    <a:pt x="1452902" y="573600"/>
                    <a:pt x="1488377" y="573600"/>
                  </a:cubicBezTo>
                  <a:lnTo>
                    <a:pt x="1631007" y="573600"/>
                  </a:lnTo>
                  <a:cubicBezTo>
                    <a:pt x="1666482" y="573600"/>
                    <a:pt x="1695241" y="544841"/>
                    <a:pt x="1695241" y="509366"/>
                  </a:cubicBezTo>
                  <a:lnTo>
                    <a:pt x="1695241" y="290801"/>
                  </a:lnTo>
                  <a:cubicBezTo>
                    <a:pt x="1695241" y="255326"/>
                    <a:pt x="1666482" y="226567"/>
                    <a:pt x="1631007" y="226567"/>
                  </a:cubicBezTo>
                  <a:close/>
                  <a:moveTo>
                    <a:pt x="1158971" y="226567"/>
                  </a:moveTo>
                  <a:cubicBezTo>
                    <a:pt x="1123496" y="226567"/>
                    <a:pt x="1094737" y="255326"/>
                    <a:pt x="1094737" y="290801"/>
                  </a:cubicBezTo>
                  <a:lnTo>
                    <a:pt x="1094737" y="509366"/>
                  </a:lnTo>
                  <a:cubicBezTo>
                    <a:pt x="1094737" y="544841"/>
                    <a:pt x="1123496" y="573600"/>
                    <a:pt x="1158971" y="573600"/>
                  </a:cubicBezTo>
                  <a:lnTo>
                    <a:pt x="1301601" y="573600"/>
                  </a:lnTo>
                  <a:cubicBezTo>
                    <a:pt x="1337076" y="573600"/>
                    <a:pt x="1365835" y="544841"/>
                    <a:pt x="1365835" y="509366"/>
                  </a:cubicBezTo>
                  <a:lnTo>
                    <a:pt x="1365835" y="290801"/>
                  </a:lnTo>
                  <a:cubicBezTo>
                    <a:pt x="1365835" y="255326"/>
                    <a:pt x="1337076" y="226567"/>
                    <a:pt x="1301601" y="226567"/>
                  </a:cubicBezTo>
                  <a:close/>
                  <a:moveTo>
                    <a:pt x="829566" y="226567"/>
                  </a:moveTo>
                  <a:cubicBezTo>
                    <a:pt x="794091" y="226567"/>
                    <a:pt x="765332" y="255326"/>
                    <a:pt x="765332" y="290801"/>
                  </a:cubicBezTo>
                  <a:lnTo>
                    <a:pt x="765332" y="509366"/>
                  </a:lnTo>
                  <a:cubicBezTo>
                    <a:pt x="765332" y="544841"/>
                    <a:pt x="794091" y="573600"/>
                    <a:pt x="829566" y="573600"/>
                  </a:cubicBezTo>
                  <a:lnTo>
                    <a:pt x="972196" y="573600"/>
                  </a:lnTo>
                  <a:cubicBezTo>
                    <a:pt x="1007671" y="573600"/>
                    <a:pt x="1036430" y="544841"/>
                    <a:pt x="1036430" y="509366"/>
                  </a:cubicBezTo>
                  <a:lnTo>
                    <a:pt x="1036430" y="290801"/>
                  </a:lnTo>
                  <a:cubicBezTo>
                    <a:pt x="1036430" y="255326"/>
                    <a:pt x="1007671" y="226567"/>
                    <a:pt x="972196" y="226567"/>
                  </a:cubicBezTo>
                  <a:close/>
                  <a:moveTo>
                    <a:pt x="500161" y="226567"/>
                  </a:moveTo>
                  <a:cubicBezTo>
                    <a:pt x="464686" y="226567"/>
                    <a:pt x="435927" y="255326"/>
                    <a:pt x="435927" y="290801"/>
                  </a:cubicBezTo>
                  <a:lnTo>
                    <a:pt x="435927" y="509366"/>
                  </a:lnTo>
                  <a:cubicBezTo>
                    <a:pt x="435927" y="544841"/>
                    <a:pt x="464686" y="573600"/>
                    <a:pt x="500161" y="573600"/>
                  </a:cubicBezTo>
                  <a:lnTo>
                    <a:pt x="642791" y="573600"/>
                  </a:lnTo>
                  <a:cubicBezTo>
                    <a:pt x="678266" y="573600"/>
                    <a:pt x="707025" y="544841"/>
                    <a:pt x="707025" y="509366"/>
                  </a:cubicBezTo>
                  <a:lnTo>
                    <a:pt x="707025" y="290801"/>
                  </a:lnTo>
                  <a:cubicBezTo>
                    <a:pt x="707025" y="255326"/>
                    <a:pt x="678266" y="226567"/>
                    <a:pt x="642791" y="226567"/>
                  </a:cubicBezTo>
                  <a:close/>
                  <a:moveTo>
                    <a:pt x="170756" y="226567"/>
                  </a:moveTo>
                  <a:cubicBezTo>
                    <a:pt x="135281" y="226567"/>
                    <a:pt x="106522" y="255326"/>
                    <a:pt x="106522" y="290801"/>
                  </a:cubicBezTo>
                  <a:lnTo>
                    <a:pt x="106522" y="509366"/>
                  </a:lnTo>
                  <a:cubicBezTo>
                    <a:pt x="106522" y="544841"/>
                    <a:pt x="135281" y="573600"/>
                    <a:pt x="170756" y="573600"/>
                  </a:cubicBezTo>
                  <a:lnTo>
                    <a:pt x="313386" y="573600"/>
                  </a:lnTo>
                  <a:cubicBezTo>
                    <a:pt x="348861" y="573600"/>
                    <a:pt x="377620" y="544841"/>
                    <a:pt x="377620" y="509366"/>
                  </a:cubicBezTo>
                  <a:lnTo>
                    <a:pt x="377620" y="290801"/>
                  </a:lnTo>
                  <a:cubicBezTo>
                    <a:pt x="377620" y="255326"/>
                    <a:pt x="348861" y="226567"/>
                    <a:pt x="313386" y="226567"/>
                  </a:cubicBezTo>
                  <a:close/>
                  <a:moveTo>
                    <a:pt x="130448" y="0"/>
                  </a:moveTo>
                  <a:lnTo>
                    <a:pt x="1671314" y="0"/>
                  </a:lnTo>
                  <a:cubicBezTo>
                    <a:pt x="1743358" y="0"/>
                    <a:pt x="1801762" y="58404"/>
                    <a:pt x="1801762" y="130448"/>
                  </a:cubicBezTo>
                  <a:lnTo>
                    <a:pt x="1801762" y="780108"/>
                  </a:lnTo>
                  <a:lnTo>
                    <a:pt x="2303338" y="780108"/>
                  </a:lnTo>
                  <a:lnTo>
                    <a:pt x="2303338" y="130448"/>
                  </a:lnTo>
                  <a:cubicBezTo>
                    <a:pt x="2303338" y="58404"/>
                    <a:pt x="2361742" y="0"/>
                    <a:pt x="2433786" y="0"/>
                  </a:cubicBezTo>
                  <a:lnTo>
                    <a:pt x="3974652" y="0"/>
                  </a:lnTo>
                  <a:cubicBezTo>
                    <a:pt x="4046696" y="0"/>
                    <a:pt x="4105100" y="58404"/>
                    <a:pt x="4105100" y="130448"/>
                  </a:cubicBezTo>
                  <a:lnTo>
                    <a:pt x="4105100" y="3396418"/>
                  </a:lnTo>
                  <a:lnTo>
                    <a:pt x="2303338" y="3396418"/>
                  </a:lnTo>
                  <a:lnTo>
                    <a:pt x="2303338" y="1245413"/>
                  </a:lnTo>
                  <a:lnTo>
                    <a:pt x="1801762" y="1245413"/>
                  </a:lnTo>
                  <a:lnTo>
                    <a:pt x="1801762" y="3396418"/>
                  </a:lnTo>
                  <a:lnTo>
                    <a:pt x="0" y="3396418"/>
                  </a:lnTo>
                  <a:lnTo>
                    <a:pt x="0" y="130448"/>
                  </a:lnTo>
                  <a:cubicBezTo>
                    <a:pt x="0" y="58404"/>
                    <a:pt x="58404" y="0"/>
                    <a:pt x="130448" y="0"/>
                  </a:cubicBezTo>
                  <a:close/>
                </a:path>
              </a:pathLst>
            </a:cu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4" name="Freeform: Shape 223">
              <a:extLst>
                <a:ext uri="{FF2B5EF4-FFF2-40B4-BE49-F238E27FC236}">
                  <a16:creationId xmlns:a16="http://schemas.microsoft.com/office/drawing/2014/main" id="{83377056-922A-434A-879E-C794FDE3057E}"/>
                </a:ext>
              </a:extLst>
            </p:cNvPr>
            <p:cNvSpPr/>
            <p:nvPr/>
          </p:nvSpPr>
          <p:spPr>
            <a:xfrm>
              <a:off x="7713788" y="2355044"/>
              <a:ext cx="2500196" cy="944977"/>
            </a:xfrm>
            <a:custGeom>
              <a:avLst/>
              <a:gdLst>
                <a:gd name="connsiteX0" fmla="*/ 1239677 w 2500196"/>
                <a:gd name="connsiteY0" fmla="*/ 0 h 944977"/>
                <a:gd name="connsiteX1" fmla="*/ 2304979 w 2500196"/>
                <a:gd name="connsiteY1" fmla="*/ 684101 h 944977"/>
                <a:gd name="connsiteX2" fmla="*/ 2428142 w 2500196"/>
                <a:gd name="connsiteY2" fmla="*/ 684101 h 944977"/>
                <a:gd name="connsiteX3" fmla="*/ 2500196 w 2500196"/>
                <a:gd name="connsiteY3" fmla="*/ 756155 h 944977"/>
                <a:gd name="connsiteX4" fmla="*/ 2500196 w 2500196"/>
                <a:gd name="connsiteY4" fmla="*/ 872923 h 944977"/>
                <a:gd name="connsiteX5" fmla="*/ 2428142 w 2500196"/>
                <a:gd name="connsiteY5" fmla="*/ 944977 h 944977"/>
                <a:gd name="connsiteX6" fmla="*/ 72054 w 2500196"/>
                <a:gd name="connsiteY6" fmla="*/ 944977 h 944977"/>
                <a:gd name="connsiteX7" fmla="*/ 0 w 2500196"/>
                <a:gd name="connsiteY7" fmla="*/ 872923 h 944977"/>
                <a:gd name="connsiteX8" fmla="*/ 0 w 2500196"/>
                <a:gd name="connsiteY8" fmla="*/ 756155 h 944977"/>
                <a:gd name="connsiteX9" fmla="*/ 72054 w 2500196"/>
                <a:gd name="connsiteY9" fmla="*/ 684101 h 944977"/>
                <a:gd name="connsiteX10" fmla="*/ 174375 w 2500196"/>
                <a:gd name="connsiteY10" fmla="*/ 684101 h 9449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00196" h="944977">
                  <a:moveTo>
                    <a:pt x="1239677" y="0"/>
                  </a:moveTo>
                  <a:lnTo>
                    <a:pt x="2304979" y="684101"/>
                  </a:lnTo>
                  <a:lnTo>
                    <a:pt x="2428142" y="684101"/>
                  </a:lnTo>
                  <a:cubicBezTo>
                    <a:pt x="2467936" y="684101"/>
                    <a:pt x="2500196" y="716361"/>
                    <a:pt x="2500196" y="756155"/>
                  </a:cubicBezTo>
                  <a:lnTo>
                    <a:pt x="2500196" y="872923"/>
                  </a:lnTo>
                  <a:cubicBezTo>
                    <a:pt x="2500196" y="912717"/>
                    <a:pt x="2467936" y="944977"/>
                    <a:pt x="2428142" y="944977"/>
                  </a:cubicBezTo>
                  <a:lnTo>
                    <a:pt x="72054" y="944977"/>
                  </a:lnTo>
                  <a:cubicBezTo>
                    <a:pt x="32260" y="944977"/>
                    <a:pt x="0" y="912717"/>
                    <a:pt x="0" y="872923"/>
                  </a:cubicBezTo>
                  <a:lnTo>
                    <a:pt x="0" y="756155"/>
                  </a:lnTo>
                  <a:cubicBezTo>
                    <a:pt x="0" y="716361"/>
                    <a:pt x="32260" y="684101"/>
                    <a:pt x="72054" y="684101"/>
                  </a:cubicBezTo>
                  <a:lnTo>
                    <a:pt x="174375" y="684101"/>
                  </a:ln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5" name="Group 224">
              <a:extLst>
                <a:ext uri="{FF2B5EF4-FFF2-40B4-BE49-F238E27FC236}">
                  <a16:creationId xmlns:a16="http://schemas.microsoft.com/office/drawing/2014/main" id="{6B456866-49AA-45C3-82C9-CC673CD579D4}"/>
                </a:ext>
              </a:extLst>
            </p:cNvPr>
            <p:cNvGrpSpPr/>
            <p:nvPr/>
          </p:nvGrpSpPr>
          <p:grpSpPr>
            <a:xfrm>
              <a:off x="7831150" y="3287908"/>
              <a:ext cx="2237667" cy="1405085"/>
              <a:chOff x="1755435" y="3992043"/>
              <a:chExt cx="2237667" cy="1446386"/>
            </a:xfrm>
          </p:grpSpPr>
          <p:sp>
            <p:nvSpPr>
              <p:cNvPr id="250" name="Rectangle 249">
                <a:extLst>
                  <a:ext uri="{FF2B5EF4-FFF2-40B4-BE49-F238E27FC236}">
                    <a16:creationId xmlns:a16="http://schemas.microsoft.com/office/drawing/2014/main" id="{8AB556B8-114F-4ADE-8A64-C43C64939C13}"/>
                  </a:ext>
                </a:extLst>
              </p:cNvPr>
              <p:cNvSpPr/>
              <p:nvPr/>
            </p:nvSpPr>
            <p:spPr>
              <a:xfrm>
                <a:off x="1755435" y="3992043"/>
                <a:ext cx="2237667" cy="144638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 name="Rectangle 250">
                <a:extLst>
                  <a:ext uri="{FF2B5EF4-FFF2-40B4-BE49-F238E27FC236}">
                    <a16:creationId xmlns:a16="http://schemas.microsoft.com/office/drawing/2014/main" id="{719E2B63-E1E2-459F-B1CA-BC36B3A2724C}"/>
                  </a:ext>
                </a:extLst>
              </p:cNvPr>
              <p:cNvSpPr/>
              <p:nvPr/>
            </p:nvSpPr>
            <p:spPr>
              <a:xfrm>
                <a:off x="2191484" y="3992043"/>
                <a:ext cx="230232" cy="144638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 name="Rectangle 251">
                <a:extLst>
                  <a:ext uri="{FF2B5EF4-FFF2-40B4-BE49-F238E27FC236}">
                    <a16:creationId xmlns:a16="http://schemas.microsoft.com/office/drawing/2014/main" id="{8C3B21B8-8602-47A3-BA5A-B36755087370}"/>
                  </a:ext>
                </a:extLst>
              </p:cNvPr>
              <p:cNvSpPr/>
              <p:nvPr/>
            </p:nvSpPr>
            <p:spPr>
              <a:xfrm>
                <a:off x="1848584" y="3992043"/>
                <a:ext cx="230232" cy="144638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3" name="Rectangle 252">
                <a:extLst>
                  <a:ext uri="{FF2B5EF4-FFF2-40B4-BE49-F238E27FC236}">
                    <a16:creationId xmlns:a16="http://schemas.microsoft.com/office/drawing/2014/main" id="{81D60C70-E883-4F96-94F0-355A2D420C29}"/>
                  </a:ext>
                </a:extLst>
              </p:cNvPr>
              <p:cNvSpPr/>
              <p:nvPr/>
            </p:nvSpPr>
            <p:spPr>
              <a:xfrm>
                <a:off x="3391515" y="3992043"/>
                <a:ext cx="230232" cy="144638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 name="Rectangle 253">
                <a:extLst>
                  <a:ext uri="{FF2B5EF4-FFF2-40B4-BE49-F238E27FC236}">
                    <a16:creationId xmlns:a16="http://schemas.microsoft.com/office/drawing/2014/main" id="{60E9DDAF-1914-4514-9BD0-24C268B50FA4}"/>
                  </a:ext>
                </a:extLst>
              </p:cNvPr>
              <p:cNvSpPr/>
              <p:nvPr/>
            </p:nvSpPr>
            <p:spPr>
              <a:xfrm>
                <a:off x="3717079" y="3992043"/>
                <a:ext cx="230232" cy="144638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6" name="Freeform: Shape 225">
              <a:extLst>
                <a:ext uri="{FF2B5EF4-FFF2-40B4-BE49-F238E27FC236}">
                  <a16:creationId xmlns:a16="http://schemas.microsoft.com/office/drawing/2014/main" id="{6DACB2CB-08EF-4C6D-80E9-6FFFD1C6DA92}"/>
                </a:ext>
              </a:extLst>
            </p:cNvPr>
            <p:cNvSpPr/>
            <p:nvPr/>
          </p:nvSpPr>
          <p:spPr>
            <a:xfrm>
              <a:off x="8561289" y="3417737"/>
              <a:ext cx="803780" cy="409928"/>
            </a:xfrm>
            <a:custGeom>
              <a:avLst/>
              <a:gdLst>
                <a:gd name="connsiteX0" fmla="*/ 401890 w 803780"/>
                <a:gd name="connsiteY0" fmla="*/ 0 h 409928"/>
                <a:gd name="connsiteX1" fmla="*/ 546821 w 803780"/>
                <a:gd name="connsiteY1" fmla="*/ 60033 h 409928"/>
                <a:gd name="connsiteX2" fmla="*/ 553278 w 803780"/>
                <a:gd name="connsiteY2" fmla="*/ 69609 h 409928"/>
                <a:gd name="connsiteX3" fmla="*/ 674576 w 803780"/>
                <a:gd name="connsiteY3" fmla="*/ 69609 h 409928"/>
                <a:gd name="connsiteX4" fmla="*/ 803780 w 803780"/>
                <a:gd name="connsiteY4" fmla="*/ 198813 h 409928"/>
                <a:gd name="connsiteX5" fmla="*/ 803780 w 803780"/>
                <a:gd name="connsiteY5" fmla="*/ 201281 h 409928"/>
                <a:gd name="connsiteX6" fmla="*/ 674576 w 803780"/>
                <a:gd name="connsiteY6" fmla="*/ 330485 h 409928"/>
                <a:gd name="connsiteX7" fmla="*/ 559908 w 803780"/>
                <a:gd name="connsiteY7" fmla="*/ 330485 h 409928"/>
                <a:gd name="connsiteX8" fmla="*/ 546821 w 803780"/>
                <a:gd name="connsiteY8" fmla="*/ 349895 h 409928"/>
                <a:gd name="connsiteX9" fmla="*/ 401890 w 803780"/>
                <a:gd name="connsiteY9" fmla="*/ 409928 h 409928"/>
                <a:gd name="connsiteX10" fmla="*/ 256959 w 803780"/>
                <a:gd name="connsiteY10" fmla="*/ 349895 h 409928"/>
                <a:gd name="connsiteX11" fmla="*/ 243872 w 803780"/>
                <a:gd name="connsiteY11" fmla="*/ 330485 h 409928"/>
                <a:gd name="connsiteX12" fmla="*/ 129204 w 803780"/>
                <a:gd name="connsiteY12" fmla="*/ 330485 h 409928"/>
                <a:gd name="connsiteX13" fmla="*/ 0 w 803780"/>
                <a:gd name="connsiteY13" fmla="*/ 201281 h 409928"/>
                <a:gd name="connsiteX14" fmla="*/ 0 w 803780"/>
                <a:gd name="connsiteY14" fmla="*/ 198813 h 409928"/>
                <a:gd name="connsiteX15" fmla="*/ 129204 w 803780"/>
                <a:gd name="connsiteY15" fmla="*/ 69609 h 409928"/>
                <a:gd name="connsiteX16" fmla="*/ 250502 w 803780"/>
                <a:gd name="connsiteY16" fmla="*/ 69609 h 409928"/>
                <a:gd name="connsiteX17" fmla="*/ 256959 w 803780"/>
                <a:gd name="connsiteY17" fmla="*/ 60033 h 409928"/>
                <a:gd name="connsiteX18" fmla="*/ 401890 w 803780"/>
                <a:gd name="connsiteY18" fmla="*/ 0 h 409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803780" h="409928">
                  <a:moveTo>
                    <a:pt x="401890" y="0"/>
                  </a:moveTo>
                  <a:cubicBezTo>
                    <a:pt x="458489" y="0"/>
                    <a:pt x="509730" y="22941"/>
                    <a:pt x="546821" y="60033"/>
                  </a:cubicBezTo>
                  <a:lnTo>
                    <a:pt x="553278" y="69609"/>
                  </a:lnTo>
                  <a:lnTo>
                    <a:pt x="674576" y="69609"/>
                  </a:lnTo>
                  <a:cubicBezTo>
                    <a:pt x="745933" y="69609"/>
                    <a:pt x="803780" y="127456"/>
                    <a:pt x="803780" y="198813"/>
                  </a:cubicBezTo>
                  <a:lnTo>
                    <a:pt x="803780" y="201281"/>
                  </a:lnTo>
                  <a:cubicBezTo>
                    <a:pt x="803780" y="272638"/>
                    <a:pt x="745933" y="330485"/>
                    <a:pt x="674576" y="330485"/>
                  </a:cubicBezTo>
                  <a:lnTo>
                    <a:pt x="559908" y="330485"/>
                  </a:lnTo>
                  <a:lnTo>
                    <a:pt x="546821" y="349895"/>
                  </a:lnTo>
                  <a:cubicBezTo>
                    <a:pt x="509730" y="386987"/>
                    <a:pt x="458489" y="409928"/>
                    <a:pt x="401890" y="409928"/>
                  </a:cubicBezTo>
                  <a:cubicBezTo>
                    <a:pt x="345291" y="409928"/>
                    <a:pt x="294050" y="386987"/>
                    <a:pt x="256959" y="349895"/>
                  </a:cubicBezTo>
                  <a:lnTo>
                    <a:pt x="243872" y="330485"/>
                  </a:lnTo>
                  <a:lnTo>
                    <a:pt x="129204" y="330485"/>
                  </a:lnTo>
                  <a:cubicBezTo>
                    <a:pt x="57847" y="330485"/>
                    <a:pt x="0" y="272638"/>
                    <a:pt x="0" y="201281"/>
                  </a:cubicBezTo>
                  <a:lnTo>
                    <a:pt x="0" y="198813"/>
                  </a:lnTo>
                  <a:cubicBezTo>
                    <a:pt x="0" y="127456"/>
                    <a:pt x="57847" y="69609"/>
                    <a:pt x="129204" y="69609"/>
                  </a:cubicBezTo>
                  <a:lnTo>
                    <a:pt x="250502" y="69609"/>
                  </a:lnTo>
                  <a:lnTo>
                    <a:pt x="256959" y="60033"/>
                  </a:lnTo>
                  <a:cubicBezTo>
                    <a:pt x="294050" y="22941"/>
                    <a:pt x="345291" y="0"/>
                    <a:pt x="401890"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 name="Rectangle 226">
              <a:extLst>
                <a:ext uri="{FF2B5EF4-FFF2-40B4-BE49-F238E27FC236}">
                  <a16:creationId xmlns:a16="http://schemas.microsoft.com/office/drawing/2014/main" id="{EE1BA57F-B4C7-424A-9E46-D25D078305A7}"/>
                </a:ext>
              </a:extLst>
            </p:cNvPr>
            <p:cNvSpPr/>
            <p:nvPr/>
          </p:nvSpPr>
          <p:spPr>
            <a:xfrm>
              <a:off x="8610436" y="3956166"/>
              <a:ext cx="365760" cy="7368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8" name="Rectangle 227">
              <a:extLst>
                <a:ext uri="{FF2B5EF4-FFF2-40B4-BE49-F238E27FC236}">
                  <a16:creationId xmlns:a16="http://schemas.microsoft.com/office/drawing/2014/main" id="{485CDD4C-83E5-46B7-88E2-3FE5C69F3EA8}"/>
                </a:ext>
              </a:extLst>
            </p:cNvPr>
            <p:cNvSpPr/>
            <p:nvPr/>
          </p:nvSpPr>
          <p:spPr>
            <a:xfrm>
              <a:off x="8984066" y="3956166"/>
              <a:ext cx="365760" cy="7368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9" name="Rectangle: Rounded Corners 228">
              <a:extLst>
                <a:ext uri="{FF2B5EF4-FFF2-40B4-BE49-F238E27FC236}">
                  <a16:creationId xmlns:a16="http://schemas.microsoft.com/office/drawing/2014/main" id="{094DD66E-66D4-43DC-9C93-D3F2063FD4FE}"/>
                </a:ext>
              </a:extLst>
            </p:cNvPr>
            <p:cNvSpPr/>
            <p:nvPr/>
          </p:nvSpPr>
          <p:spPr>
            <a:xfrm>
              <a:off x="6546326" y="4607522"/>
              <a:ext cx="4833704" cy="260876"/>
            </a:xfrm>
            <a:prstGeom prst="roundRect">
              <a:avLst>
                <a:gd name="adj" fmla="val 50000"/>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 name="Rectangle: Rounded Corners 229">
              <a:extLst>
                <a:ext uri="{FF2B5EF4-FFF2-40B4-BE49-F238E27FC236}">
                  <a16:creationId xmlns:a16="http://schemas.microsoft.com/office/drawing/2014/main" id="{56FBC1C6-B76D-426A-B158-ED659CCA6402}"/>
                </a:ext>
              </a:extLst>
            </p:cNvPr>
            <p:cNvSpPr/>
            <p:nvPr/>
          </p:nvSpPr>
          <p:spPr>
            <a:xfrm>
              <a:off x="6406185" y="4908822"/>
              <a:ext cx="5113986" cy="310307"/>
            </a:xfrm>
            <a:prstGeom prst="roundRect">
              <a:avLst>
                <a:gd name="adj" fmla="val 50000"/>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 name="Rectangle: Rounded Corners 230">
              <a:extLst>
                <a:ext uri="{FF2B5EF4-FFF2-40B4-BE49-F238E27FC236}">
                  <a16:creationId xmlns:a16="http://schemas.microsoft.com/office/drawing/2014/main" id="{43DF9537-D7F4-4DD4-82B9-D039E397CD63}"/>
                </a:ext>
              </a:extLst>
            </p:cNvPr>
            <p:cNvSpPr/>
            <p:nvPr/>
          </p:nvSpPr>
          <p:spPr>
            <a:xfrm>
              <a:off x="6508042" y="5190826"/>
              <a:ext cx="4910272" cy="167788"/>
            </a:xfrm>
            <a:prstGeom prst="roundRect">
              <a:avLst>
                <a:gd name="adj" fmla="val 50000"/>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2" name="Freeform: Shape 231">
              <a:extLst>
                <a:ext uri="{FF2B5EF4-FFF2-40B4-BE49-F238E27FC236}">
                  <a16:creationId xmlns:a16="http://schemas.microsoft.com/office/drawing/2014/main" id="{FC153BE2-FFAE-4065-8AE4-D095D80E73D4}"/>
                </a:ext>
              </a:extLst>
            </p:cNvPr>
            <p:cNvSpPr/>
            <p:nvPr/>
          </p:nvSpPr>
          <p:spPr>
            <a:xfrm>
              <a:off x="8758215" y="4973319"/>
              <a:ext cx="1522464" cy="65181"/>
            </a:xfrm>
            <a:custGeom>
              <a:avLst/>
              <a:gdLst>
                <a:gd name="connsiteX0" fmla="*/ 358480 w 717399"/>
                <a:gd name="connsiteY0" fmla="*/ 30495 h 30714"/>
                <a:gd name="connsiteX1" fmla="*/ 29398 w 717399"/>
                <a:gd name="connsiteY1" fmla="*/ 30495 h 30714"/>
                <a:gd name="connsiteX2" fmla="*/ 11847 w 717399"/>
                <a:gd name="connsiteY2" fmla="*/ 29617 h 30714"/>
                <a:gd name="connsiteX3" fmla="*/ 0 w 717399"/>
                <a:gd name="connsiteY3" fmla="*/ 14919 h 30714"/>
                <a:gd name="connsiteX4" fmla="*/ 11408 w 717399"/>
                <a:gd name="connsiteY4" fmla="*/ 1097 h 30714"/>
                <a:gd name="connsiteX5" fmla="*/ 25668 w 717399"/>
                <a:gd name="connsiteY5" fmla="*/ 0 h 30714"/>
                <a:gd name="connsiteX6" fmla="*/ 691512 w 717399"/>
                <a:gd name="connsiteY6" fmla="*/ 0 h 30714"/>
                <a:gd name="connsiteX7" fmla="*/ 704675 w 717399"/>
                <a:gd name="connsiteY7" fmla="*/ 878 h 30714"/>
                <a:gd name="connsiteX8" fmla="*/ 718058 w 717399"/>
                <a:gd name="connsiteY8" fmla="*/ 15796 h 30714"/>
                <a:gd name="connsiteX9" fmla="*/ 704894 w 717399"/>
                <a:gd name="connsiteY9" fmla="*/ 29837 h 30714"/>
                <a:gd name="connsiteX10" fmla="*/ 687343 w 717399"/>
                <a:gd name="connsiteY10" fmla="*/ 30714 h 30714"/>
                <a:gd name="connsiteX11" fmla="*/ 358480 w 717399"/>
                <a:gd name="connsiteY11" fmla="*/ 30495 h 30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17399" h="30714">
                  <a:moveTo>
                    <a:pt x="358480" y="30495"/>
                  </a:moveTo>
                  <a:cubicBezTo>
                    <a:pt x="248786" y="30495"/>
                    <a:pt x="139092" y="30495"/>
                    <a:pt x="29398" y="30495"/>
                  </a:cubicBezTo>
                  <a:cubicBezTo>
                    <a:pt x="23475" y="30495"/>
                    <a:pt x="17551" y="30495"/>
                    <a:pt x="11847" y="29617"/>
                  </a:cubicBezTo>
                  <a:cubicBezTo>
                    <a:pt x="3949" y="28301"/>
                    <a:pt x="0" y="23036"/>
                    <a:pt x="0" y="14919"/>
                  </a:cubicBezTo>
                  <a:cubicBezTo>
                    <a:pt x="219" y="7240"/>
                    <a:pt x="4168" y="2413"/>
                    <a:pt x="11408" y="1097"/>
                  </a:cubicBezTo>
                  <a:cubicBezTo>
                    <a:pt x="16015" y="219"/>
                    <a:pt x="20842" y="0"/>
                    <a:pt x="25668" y="0"/>
                  </a:cubicBezTo>
                  <a:cubicBezTo>
                    <a:pt x="247689" y="0"/>
                    <a:pt x="469491" y="0"/>
                    <a:pt x="691512" y="0"/>
                  </a:cubicBezTo>
                  <a:cubicBezTo>
                    <a:pt x="695899" y="0"/>
                    <a:pt x="700287" y="0"/>
                    <a:pt x="704675" y="878"/>
                  </a:cubicBezTo>
                  <a:cubicBezTo>
                    <a:pt x="712573" y="2413"/>
                    <a:pt x="718277" y="7020"/>
                    <a:pt x="718058" y="15796"/>
                  </a:cubicBezTo>
                  <a:cubicBezTo>
                    <a:pt x="717838" y="23913"/>
                    <a:pt x="712573" y="28520"/>
                    <a:pt x="704894" y="29837"/>
                  </a:cubicBezTo>
                  <a:cubicBezTo>
                    <a:pt x="699190" y="30714"/>
                    <a:pt x="693267" y="30714"/>
                    <a:pt x="687343" y="30714"/>
                  </a:cubicBezTo>
                  <a:cubicBezTo>
                    <a:pt x="577869" y="30495"/>
                    <a:pt x="468174" y="30495"/>
                    <a:pt x="358480" y="30495"/>
                  </a:cubicBezTo>
                  <a:close/>
                </a:path>
              </a:pathLst>
            </a:custGeom>
            <a:solidFill>
              <a:schemeClr val="accent2">
                <a:lumMod val="60000"/>
                <a:lumOff val="40000"/>
              </a:schemeClr>
            </a:solidFill>
            <a:ln w="2188" cap="flat">
              <a:noFill/>
              <a:prstDash val="solid"/>
              <a:miter/>
            </a:ln>
          </p:spPr>
          <p:txBody>
            <a:bodyPr rtlCol="0" anchor="ctr"/>
            <a:lstStyle/>
            <a:p>
              <a:endParaRPr lang="en-US"/>
            </a:p>
          </p:txBody>
        </p:sp>
        <p:sp>
          <p:nvSpPr>
            <p:cNvPr id="233" name="Freeform: Shape 232">
              <a:extLst>
                <a:ext uri="{FF2B5EF4-FFF2-40B4-BE49-F238E27FC236}">
                  <a16:creationId xmlns:a16="http://schemas.microsoft.com/office/drawing/2014/main" id="{0B9009CC-9697-4AFB-855F-0DC6DC9A8784}"/>
                </a:ext>
              </a:extLst>
            </p:cNvPr>
            <p:cNvSpPr/>
            <p:nvPr/>
          </p:nvSpPr>
          <p:spPr>
            <a:xfrm>
              <a:off x="7563013" y="5087921"/>
              <a:ext cx="1280361" cy="65181"/>
            </a:xfrm>
            <a:custGeom>
              <a:avLst/>
              <a:gdLst>
                <a:gd name="connsiteX0" fmla="*/ 303435 w 603317"/>
                <a:gd name="connsiteY0" fmla="*/ 35 h 30714"/>
                <a:gd name="connsiteX1" fmla="*/ 573063 w 603317"/>
                <a:gd name="connsiteY1" fmla="*/ 35 h 30714"/>
                <a:gd name="connsiteX2" fmla="*/ 588420 w 603317"/>
                <a:gd name="connsiteY2" fmla="*/ 474 h 30714"/>
                <a:gd name="connsiteX3" fmla="*/ 605093 w 603317"/>
                <a:gd name="connsiteY3" fmla="*/ 15612 h 30714"/>
                <a:gd name="connsiteX4" fmla="*/ 587981 w 603317"/>
                <a:gd name="connsiteY4" fmla="*/ 30530 h 30714"/>
                <a:gd name="connsiteX5" fmla="*/ 579206 w 603317"/>
                <a:gd name="connsiteY5" fmla="*/ 30749 h 30714"/>
                <a:gd name="connsiteX6" fmla="*/ 26567 w 603317"/>
                <a:gd name="connsiteY6" fmla="*/ 30749 h 30714"/>
                <a:gd name="connsiteX7" fmla="*/ 14500 w 603317"/>
                <a:gd name="connsiteY7" fmla="*/ 30091 h 30714"/>
                <a:gd name="connsiteX8" fmla="*/ 21 w 603317"/>
                <a:gd name="connsiteY8" fmla="*/ 15173 h 30714"/>
                <a:gd name="connsiteX9" fmla="*/ 14939 w 603317"/>
                <a:gd name="connsiteY9" fmla="*/ 693 h 30714"/>
                <a:gd name="connsiteX10" fmla="*/ 30296 w 603317"/>
                <a:gd name="connsiteY10" fmla="*/ 254 h 30714"/>
                <a:gd name="connsiteX11" fmla="*/ 303435 w 603317"/>
                <a:gd name="connsiteY11" fmla="*/ 35 h 30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03317" h="30714">
                  <a:moveTo>
                    <a:pt x="303435" y="35"/>
                  </a:moveTo>
                  <a:cubicBezTo>
                    <a:pt x="393384" y="35"/>
                    <a:pt x="483333" y="35"/>
                    <a:pt x="573063" y="35"/>
                  </a:cubicBezTo>
                  <a:cubicBezTo>
                    <a:pt x="578109" y="35"/>
                    <a:pt x="583374" y="-184"/>
                    <a:pt x="588420" y="474"/>
                  </a:cubicBezTo>
                  <a:cubicBezTo>
                    <a:pt x="599170" y="1351"/>
                    <a:pt x="605532" y="7275"/>
                    <a:pt x="605093" y="15612"/>
                  </a:cubicBezTo>
                  <a:cubicBezTo>
                    <a:pt x="604435" y="26142"/>
                    <a:pt x="597195" y="29652"/>
                    <a:pt x="587981" y="30530"/>
                  </a:cubicBezTo>
                  <a:cubicBezTo>
                    <a:pt x="585129" y="30749"/>
                    <a:pt x="582058" y="30749"/>
                    <a:pt x="579206" y="30749"/>
                  </a:cubicBezTo>
                  <a:cubicBezTo>
                    <a:pt x="394920" y="30749"/>
                    <a:pt x="210853" y="30749"/>
                    <a:pt x="26567" y="30749"/>
                  </a:cubicBezTo>
                  <a:cubicBezTo>
                    <a:pt x="22618" y="30749"/>
                    <a:pt x="18449" y="30749"/>
                    <a:pt x="14500" y="30091"/>
                  </a:cubicBezTo>
                  <a:cubicBezTo>
                    <a:pt x="6164" y="28556"/>
                    <a:pt x="-418" y="24387"/>
                    <a:pt x="21" y="15173"/>
                  </a:cubicBezTo>
                  <a:cubicBezTo>
                    <a:pt x="240" y="6178"/>
                    <a:pt x="6602" y="1571"/>
                    <a:pt x="14939" y="693"/>
                  </a:cubicBezTo>
                  <a:cubicBezTo>
                    <a:pt x="19985" y="35"/>
                    <a:pt x="25250" y="254"/>
                    <a:pt x="30296" y="254"/>
                  </a:cubicBezTo>
                  <a:cubicBezTo>
                    <a:pt x="121342" y="35"/>
                    <a:pt x="212389" y="35"/>
                    <a:pt x="303435" y="35"/>
                  </a:cubicBezTo>
                  <a:close/>
                </a:path>
              </a:pathLst>
            </a:custGeom>
            <a:solidFill>
              <a:schemeClr val="accent2">
                <a:lumMod val="60000"/>
                <a:lumOff val="40000"/>
              </a:schemeClr>
            </a:solidFill>
            <a:ln w="2188" cap="flat">
              <a:noFill/>
              <a:prstDash val="solid"/>
              <a:miter/>
            </a:ln>
          </p:spPr>
          <p:txBody>
            <a:bodyPr rtlCol="0" anchor="ctr"/>
            <a:lstStyle/>
            <a:p>
              <a:endParaRPr lang="en-US"/>
            </a:p>
          </p:txBody>
        </p:sp>
        <p:sp>
          <p:nvSpPr>
            <p:cNvPr id="234" name="Rectangle: Rounded Corners 233">
              <a:extLst>
                <a:ext uri="{FF2B5EF4-FFF2-40B4-BE49-F238E27FC236}">
                  <a16:creationId xmlns:a16="http://schemas.microsoft.com/office/drawing/2014/main" id="{EBDB46BB-B095-45B3-B520-C8DD7A740F9E}"/>
                </a:ext>
              </a:extLst>
            </p:cNvPr>
            <p:cNvSpPr/>
            <p:nvPr/>
          </p:nvSpPr>
          <p:spPr>
            <a:xfrm>
              <a:off x="7727988" y="4610219"/>
              <a:ext cx="2497021" cy="260876"/>
            </a:xfrm>
            <a:prstGeom prst="roundRect">
              <a:avLst>
                <a:gd name="adj" fmla="val 32327"/>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5" name="Rectangle: Rounded Corners 234">
              <a:extLst>
                <a:ext uri="{FF2B5EF4-FFF2-40B4-BE49-F238E27FC236}">
                  <a16:creationId xmlns:a16="http://schemas.microsoft.com/office/drawing/2014/main" id="{87A2B34B-DD3F-4E38-9EDC-C73CE0AD861C}"/>
                </a:ext>
              </a:extLst>
            </p:cNvPr>
            <p:cNvSpPr/>
            <p:nvPr/>
          </p:nvSpPr>
          <p:spPr>
            <a:xfrm>
              <a:off x="6508042" y="4752525"/>
              <a:ext cx="4910272" cy="167788"/>
            </a:xfrm>
            <a:prstGeom prst="roundRect">
              <a:avLst>
                <a:gd name="adj" fmla="val 50000"/>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6" name="Group 235">
              <a:extLst>
                <a:ext uri="{FF2B5EF4-FFF2-40B4-BE49-F238E27FC236}">
                  <a16:creationId xmlns:a16="http://schemas.microsoft.com/office/drawing/2014/main" id="{3EAFE852-0D95-4DD9-992A-D5E08AF90769}"/>
                </a:ext>
              </a:extLst>
            </p:cNvPr>
            <p:cNvGrpSpPr/>
            <p:nvPr/>
          </p:nvGrpSpPr>
          <p:grpSpPr>
            <a:xfrm>
              <a:off x="6070836" y="3054945"/>
              <a:ext cx="1367087" cy="1953939"/>
              <a:chOff x="-4879" y="3800380"/>
              <a:chExt cx="1367087" cy="1953939"/>
            </a:xfrm>
          </p:grpSpPr>
          <p:sp>
            <p:nvSpPr>
              <p:cNvPr id="246" name="Rectangle: Rounded Corners 245">
                <a:extLst>
                  <a:ext uri="{FF2B5EF4-FFF2-40B4-BE49-F238E27FC236}">
                    <a16:creationId xmlns:a16="http://schemas.microsoft.com/office/drawing/2014/main" id="{D2888531-12A3-4610-AFB3-86417B9AEBD4}"/>
                  </a:ext>
                </a:extLst>
              </p:cNvPr>
              <p:cNvSpPr/>
              <p:nvPr/>
            </p:nvSpPr>
            <p:spPr>
              <a:xfrm>
                <a:off x="117450" y="3800380"/>
                <a:ext cx="1061621" cy="838146"/>
              </a:xfrm>
              <a:prstGeom prst="roundRect">
                <a:avLst>
                  <a:gd name="adj" fmla="val 3507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7" name="Rectangle: Rounded Corners 246">
                <a:extLst>
                  <a:ext uri="{FF2B5EF4-FFF2-40B4-BE49-F238E27FC236}">
                    <a16:creationId xmlns:a16="http://schemas.microsoft.com/office/drawing/2014/main" id="{8C47584F-0A86-4B73-B6F7-7F96526DE984}"/>
                  </a:ext>
                </a:extLst>
              </p:cNvPr>
              <p:cNvSpPr/>
              <p:nvPr/>
            </p:nvSpPr>
            <p:spPr>
              <a:xfrm>
                <a:off x="-4879" y="4136020"/>
                <a:ext cx="1061621" cy="838146"/>
              </a:xfrm>
              <a:prstGeom prst="roundRect">
                <a:avLst>
                  <a:gd name="adj" fmla="val 35077"/>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8" name="Rectangle: Rounded Corners 247">
                <a:extLst>
                  <a:ext uri="{FF2B5EF4-FFF2-40B4-BE49-F238E27FC236}">
                    <a16:creationId xmlns:a16="http://schemas.microsoft.com/office/drawing/2014/main" id="{08901FB0-E09E-4330-9D5C-7571901325F6}"/>
                  </a:ext>
                </a:extLst>
              </p:cNvPr>
              <p:cNvSpPr/>
              <p:nvPr/>
            </p:nvSpPr>
            <p:spPr>
              <a:xfrm>
                <a:off x="300587" y="4033344"/>
                <a:ext cx="1061621" cy="838146"/>
              </a:xfrm>
              <a:prstGeom prst="roundRect">
                <a:avLst>
                  <a:gd name="adj" fmla="val 35077"/>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9" name="Rectangle: Rounded Corners 248">
                <a:extLst>
                  <a:ext uri="{FF2B5EF4-FFF2-40B4-BE49-F238E27FC236}">
                    <a16:creationId xmlns:a16="http://schemas.microsoft.com/office/drawing/2014/main" id="{7C108FDA-7E79-44CB-A7D4-4F0BCEB33184}"/>
                  </a:ext>
                </a:extLst>
              </p:cNvPr>
              <p:cNvSpPr/>
              <p:nvPr/>
            </p:nvSpPr>
            <p:spPr>
              <a:xfrm>
                <a:off x="651803" y="4916173"/>
                <a:ext cx="95825" cy="838146"/>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37" name="Group 236">
              <a:extLst>
                <a:ext uri="{FF2B5EF4-FFF2-40B4-BE49-F238E27FC236}">
                  <a16:creationId xmlns:a16="http://schemas.microsoft.com/office/drawing/2014/main" id="{5DC35B42-E39F-49E4-A29F-54B238AD3A3D}"/>
                </a:ext>
              </a:extLst>
            </p:cNvPr>
            <p:cNvGrpSpPr/>
            <p:nvPr/>
          </p:nvGrpSpPr>
          <p:grpSpPr>
            <a:xfrm>
              <a:off x="10439760" y="3058780"/>
              <a:ext cx="1367087" cy="1953939"/>
              <a:chOff x="-4879" y="3800380"/>
              <a:chExt cx="1367087" cy="1953939"/>
            </a:xfrm>
          </p:grpSpPr>
          <p:sp>
            <p:nvSpPr>
              <p:cNvPr id="242" name="Rectangle: Rounded Corners 241">
                <a:extLst>
                  <a:ext uri="{FF2B5EF4-FFF2-40B4-BE49-F238E27FC236}">
                    <a16:creationId xmlns:a16="http://schemas.microsoft.com/office/drawing/2014/main" id="{F4888B0E-0CD4-4273-9C4E-D65D4638CF31}"/>
                  </a:ext>
                </a:extLst>
              </p:cNvPr>
              <p:cNvSpPr/>
              <p:nvPr/>
            </p:nvSpPr>
            <p:spPr>
              <a:xfrm>
                <a:off x="117450" y="3800380"/>
                <a:ext cx="1061621" cy="838146"/>
              </a:xfrm>
              <a:prstGeom prst="roundRect">
                <a:avLst>
                  <a:gd name="adj" fmla="val 35077"/>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3" name="Rectangle: Rounded Corners 242">
                <a:extLst>
                  <a:ext uri="{FF2B5EF4-FFF2-40B4-BE49-F238E27FC236}">
                    <a16:creationId xmlns:a16="http://schemas.microsoft.com/office/drawing/2014/main" id="{C916D5E2-1C70-450C-A8DD-7E5240078A38}"/>
                  </a:ext>
                </a:extLst>
              </p:cNvPr>
              <p:cNvSpPr/>
              <p:nvPr/>
            </p:nvSpPr>
            <p:spPr>
              <a:xfrm>
                <a:off x="-4879" y="4136020"/>
                <a:ext cx="1061621" cy="838146"/>
              </a:xfrm>
              <a:prstGeom prst="roundRect">
                <a:avLst>
                  <a:gd name="adj" fmla="val 35077"/>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4" name="Rectangle: Rounded Corners 243">
                <a:extLst>
                  <a:ext uri="{FF2B5EF4-FFF2-40B4-BE49-F238E27FC236}">
                    <a16:creationId xmlns:a16="http://schemas.microsoft.com/office/drawing/2014/main" id="{E43BEC00-502F-490C-B3CB-FFC9E9CDC11C}"/>
                  </a:ext>
                </a:extLst>
              </p:cNvPr>
              <p:cNvSpPr/>
              <p:nvPr/>
            </p:nvSpPr>
            <p:spPr>
              <a:xfrm>
                <a:off x="300587" y="4033344"/>
                <a:ext cx="1061621" cy="838146"/>
              </a:xfrm>
              <a:prstGeom prst="roundRect">
                <a:avLst>
                  <a:gd name="adj" fmla="val 3507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5" name="Rectangle: Rounded Corners 244">
                <a:extLst>
                  <a:ext uri="{FF2B5EF4-FFF2-40B4-BE49-F238E27FC236}">
                    <a16:creationId xmlns:a16="http://schemas.microsoft.com/office/drawing/2014/main" id="{68B96139-576C-4FFE-8CF6-670234AC1CF3}"/>
                  </a:ext>
                </a:extLst>
              </p:cNvPr>
              <p:cNvSpPr/>
              <p:nvPr/>
            </p:nvSpPr>
            <p:spPr>
              <a:xfrm>
                <a:off x="651803" y="4916173"/>
                <a:ext cx="95825" cy="838146"/>
              </a:xfrm>
              <a:prstGeom prst="roundRect">
                <a:avLst>
                  <a:gd name="adj" fmla="val 50000"/>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38" name="Rectangle: Rounded Corners 237">
              <a:extLst>
                <a:ext uri="{FF2B5EF4-FFF2-40B4-BE49-F238E27FC236}">
                  <a16:creationId xmlns:a16="http://schemas.microsoft.com/office/drawing/2014/main" id="{1AE868CC-87E0-43DB-AE10-BDF106A4833F}"/>
                </a:ext>
              </a:extLst>
            </p:cNvPr>
            <p:cNvSpPr/>
            <p:nvPr/>
          </p:nvSpPr>
          <p:spPr>
            <a:xfrm>
              <a:off x="6942573" y="4329944"/>
              <a:ext cx="238303" cy="314314"/>
            </a:xfrm>
            <a:prstGeom prst="roundRect">
              <a:avLst>
                <a:gd name="adj" fmla="val 36451"/>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9" name="Freeform: Shape 238">
              <a:extLst>
                <a:ext uri="{FF2B5EF4-FFF2-40B4-BE49-F238E27FC236}">
                  <a16:creationId xmlns:a16="http://schemas.microsoft.com/office/drawing/2014/main" id="{F93EBF3E-EDD8-402E-A774-CF5CAE1C60A3}"/>
                </a:ext>
              </a:extLst>
            </p:cNvPr>
            <p:cNvSpPr>
              <a:spLocks noChangeAspect="1"/>
            </p:cNvSpPr>
            <p:nvPr/>
          </p:nvSpPr>
          <p:spPr>
            <a:xfrm>
              <a:off x="7200338" y="4404513"/>
              <a:ext cx="525959" cy="274320"/>
            </a:xfrm>
            <a:custGeom>
              <a:avLst/>
              <a:gdLst>
                <a:gd name="connsiteX0" fmla="*/ 2093758 w 2223628"/>
                <a:gd name="connsiteY0" fmla="*/ 380695 h 1159759"/>
                <a:gd name="connsiteX1" fmla="*/ 2069118 w 2223628"/>
                <a:gd name="connsiteY1" fmla="*/ 416522 h 1159759"/>
                <a:gd name="connsiteX2" fmla="*/ 2134072 w 2223628"/>
                <a:gd name="connsiteY2" fmla="*/ 481467 h 1159759"/>
                <a:gd name="connsiteX3" fmla="*/ 2156471 w 2223628"/>
                <a:gd name="connsiteY3" fmla="*/ 447881 h 1159759"/>
                <a:gd name="connsiteX4" fmla="*/ 2093758 w 2223628"/>
                <a:gd name="connsiteY4" fmla="*/ 380695 h 1159759"/>
                <a:gd name="connsiteX5" fmla="*/ 146489 w 2223628"/>
                <a:gd name="connsiteY5" fmla="*/ 327982 h 1159759"/>
                <a:gd name="connsiteX6" fmla="*/ 104189 w 2223628"/>
                <a:gd name="connsiteY6" fmla="*/ 372776 h 1159759"/>
                <a:gd name="connsiteX7" fmla="*/ 116148 w 2223628"/>
                <a:gd name="connsiteY7" fmla="*/ 444282 h 1159759"/>
                <a:gd name="connsiteX8" fmla="*/ 173789 w 2223628"/>
                <a:gd name="connsiteY8" fmla="*/ 400309 h 1159759"/>
                <a:gd name="connsiteX9" fmla="*/ 161830 w 2223628"/>
                <a:gd name="connsiteY9" fmla="*/ 328803 h 1159759"/>
                <a:gd name="connsiteX10" fmla="*/ 146489 w 2223628"/>
                <a:gd name="connsiteY10" fmla="*/ 327982 h 1159759"/>
                <a:gd name="connsiteX11" fmla="*/ 414276 w 2223628"/>
                <a:gd name="connsiteY11" fmla="*/ 268721 h 1159759"/>
                <a:gd name="connsiteX12" fmla="*/ 324696 w 2223628"/>
                <a:gd name="connsiteY12" fmla="*/ 270957 h 1159759"/>
                <a:gd name="connsiteX13" fmla="*/ 210490 w 2223628"/>
                <a:gd name="connsiteY13" fmla="*/ 362769 h 1159759"/>
                <a:gd name="connsiteX14" fmla="*/ 329178 w 2223628"/>
                <a:gd name="connsiteY14" fmla="*/ 447866 h 1159759"/>
                <a:gd name="connsiteX15" fmla="*/ 418744 w 2223628"/>
                <a:gd name="connsiteY15" fmla="*/ 447866 h 1159759"/>
                <a:gd name="connsiteX16" fmla="*/ 1110696 w 2223628"/>
                <a:gd name="connsiteY16" fmla="*/ 447866 h 1159759"/>
                <a:gd name="connsiteX17" fmla="*/ 1773535 w 2223628"/>
                <a:gd name="connsiteY17" fmla="*/ 447866 h 1159759"/>
                <a:gd name="connsiteX18" fmla="*/ 1863115 w 2223628"/>
                <a:gd name="connsiteY18" fmla="*/ 447866 h 1159759"/>
                <a:gd name="connsiteX19" fmla="*/ 2008670 w 2223628"/>
                <a:gd name="connsiteY19" fmla="*/ 356055 h 1159759"/>
                <a:gd name="connsiteX20" fmla="*/ 1856396 w 2223628"/>
                <a:gd name="connsiteY20" fmla="*/ 268721 h 1159759"/>
                <a:gd name="connsiteX21" fmla="*/ 1800411 w 2223628"/>
                <a:gd name="connsiteY21" fmla="*/ 268721 h 1159759"/>
                <a:gd name="connsiteX22" fmla="*/ 414276 w 2223628"/>
                <a:gd name="connsiteY22" fmla="*/ 268721 h 1159759"/>
                <a:gd name="connsiteX23" fmla="*/ 257514 w 2223628"/>
                <a:gd name="connsiteY23" fmla="*/ 72881 h 1159759"/>
                <a:gd name="connsiteX24" fmla="*/ 255278 w 2223628"/>
                <a:gd name="connsiteY24" fmla="*/ 160883 h 1159759"/>
                <a:gd name="connsiteX25" fmla="*/ 1959390 w 2223628"/>
                <a:gd name="connsiteY25" fmla="*/ 160883 h 1159759"/>
                <a:gd name="connsiteX26" fmla="*/ 1959390 w 2223628"/>
                <a:gd name="connsiteY26" fmla="*/ 72881 h 1159759"/>
                <a:gd name="connsiteX27" fmla="*/ 257514 w 2223628"/>
                <a:gd name="connsiteY27" fmla="*/ 72881 h 1159759"/>
                <a:gd name="connsiteX28" fmla="*/ 270957 w 2223628"/>
                <a:gd name="connsiteY28" fmla="*/ 0 h 1159759"/>
                <a:gd name="connsiteX29" fmla="*/ 573259 w 2223628"/>
                <a:gd name="connsiteY29" fmla="*/ 0 h 1159759"/>
                <a:gd name="connsiteX30" fmla="*/ 1912366 w 2223628"/>
                <a:gd name="connsiteY30" fmla="*/ 0 h 1159759"/>
                <a:gd name="connsiteX31" fmla="*/ 2075842 w 2223628"/>
                <a:gd name="connsiteY31" fmla="*/ 165712 h 1159759"/>
                <a:gd name="connsiteX32" fmla="*/ 2151974 w 2223628"/>
                <a:gd name="connsiteY32" fmla="*/ 360528 h 1159759"/>
                <a:gd name="connsiteX33" fmla="*/ 2216914 w 2223628"/>
                <a:gd name="connsiteY33" fmla="*/ 519526 h 1159759"/>
                <a:gd name="connsiteX34" fmla="*/ 2223628 w 2223628"/>
                <a:gd name="connsiteY34" fmla="*/ 743459 h 1159759"/>
                <a:gd name="connsiteX35" fmla="*/ 2223628 w 2223628"/>
                <a:gd name="connsiteY35" fmla="*/ 761370 h 1159759"/>
                <a:gd name="connsiteX36" fmla="*/ 2219155 w 2223628"/>
                <a:gd name="connsiteY36" fmla="*/ 761370 h 1159759"/>
                <a:gd name="connsiteX37" fmla="*/ 2172131 w 2223628"/>
                <a:gd name="connsiteY37" fmla="*/ 1133099 h 1159759"/>
                <a:gd name="connsiteX38" fmla="*/ 2172131 w 2223628"/>
                <a:gd name="connsiteY38" fmla="*/ 759133 h 1159759"/>
                <a:gd name="connsiteX39" fmla="*/ 2172121 w 2223628"/>
                <a:gd name="connsiteY39" fmla="*/ 759129 h 1159759"/>
                <a:gd name="connsiteX40" fmla="*/ 2168206 w 2223628"/>
                <a:gd name="connsiteY40" fmla="*/ 674594 h 1159759"/>
                <a:gd name="connsiteX41" fmla="*/ 2113900 w 2223628"/>
                <a:gd name="connsiteY41" fmla="*/ 627007 h 1159759"/>
                <a:gd name="connsiteX42" fmla="*/ 2060162 w 2223628"/>
                <a:gd name="connsiteY42" fmla="*/ 761365 h 1159759"/>
                <a:gd name="connsiteX43" fmla="*/ 2060177 w 2223628"/>
                <a:gd name="connsiteY43" fmla="*/ 761365 h 1159759"/>
                <a:gd name="connsiteX44" fmla="*/ 2060172 w 2223628"/>
                <a:gd name="connsiteY44" fmla="*/ 761370 h 1159759"/>
                <a:gd name="connsiteX45" fmla="*/ 2037773 w 2223628"/>
                <a:gd name="connsiteY45" fmla="*/ 942757 h 1159759"/>
                <a:gd name="connsiteX46" fmla="*/ 2015379 w 2223628"/>
                <a:gd name="connsiteY46" fmla="*/ 759133 h 1159759"/>
                <a:gd name="connsiteX47" fmla="*/ 2015370 w 2223628"/>
                <a:gd name="connsiteY47" fmla="*/ 759124 h 1159759"/>
                <a:gd name="connsiteX48" fmla="*/ 2005957 w 2223628"/>
                <a:gd name="connsiteY48" fmla="*/ 676417 h 1159759"/>
                <a:gd name="connsiteX49" fmla="*/ 1856377 w 2223628"/>
                <a:gd name="connsiteY49" fmla="*/ 604613 h 1159759"/>
                <a:gd name="connsiteX50" fmla="*/ 358287 w 2223628"/>
                <a:gd name="connsiteY50" fmla="*/ 602377 h 1159759"/>
                <a:gd name="connsiteX51" fmla="*/ 233442 w 2223628"/>
                <a:gd name="connsiteY51" fmla="*/ 637088 h 1159759"/>
                <a:gd name="connsiteX52" fmla="*/ 200053 w 2223628"/>
                <a:gd name="connsiteY52" fmla="*/ 756392 h 1159759"/>
                <a:gd name="connsiteX53" fmla="*/ 199293 w 2223628"/>
                <a:gd name="connsiteY53" fmla="*/ 756897 h 1159759"/>
                <a:gd name="connsiteX54" fmla="*/ 174663 w 2223628"/>
                <a:gd name="connsiteY54" fmla="*/ 931560 h 1159759"/>
                <a:gd name="connsiteX55" fmla="*/ 154549 w 2223628"/>
                <a:gd name="connsiteY55" fmla="*/ 761663 h 1159759"/>
                <a:gd name="connsiteX56" fmla="*/ 155641 w 2223628"/>
                <a:gd name="connsiteY56" fmla="*/ 690552 h 1159759"/>
                <a:gd name="connsiteX57" fmla="*/ 116447 w 2223628"/>
                <a:gd name="connsiteY57" fmla="*/ 649406 h 1159759"/>
                <a:gd name="connsiteX58" fmla="*/ 88455 w 2223628"/>
                <a:gd name="connsiteY58" fmla="*/ 689432 h 1159759"/>
                <a:gd name="connsiteX59" fmla="*/ 87368 w 2223628"/>
                <a:gd name="connsiteY59" fmla="*/ 759114 h 1159759"/>
                <a:gd name="connsiteX60" fmla="*/ 87334 w 2223628"/>
                <a:gd name="connsiteY60" fmla="*/ 759133 h 1159759"/>
                <a:gd name="connsiteX61" fmla="*/ 44793 w 2223628"/>
                <a:gd name="connsiteY61" fmla="*/ 1077115 h 1159759"/>
                <a:gd name="connsiteX62" fmla="*/ 22057 w 2223628"/>
                <a:gd name="connsiteY62" fmla="*/ 1159759 h 1159759"/>
                <a:gd name="connsiteX63" fmla="*/ 0 w 2223628"/>
                <a:gd name="connsiteY63" fmla="*/ 557599 h 1159759"/>
                <a:gd name="connsiteX64" fmla="*/ 111960 w 2223628"/>
                <a:gd name="connsiteY64" fmla="*/ 315750 h 1159759"/>
                <a:gd name="connsiteX65" fmla="*/ 147787 w 2223628"/>
                <a:gd name="connsiteY65" fmla="*/ 123161 h 1159759"/>
                <a:gd name="connsiteX66" fmla="*/ 270957 w 2223628"/>
                <a:gd name="connsiteY66" fmla="*/ 0 h 1159759"/>
                <a:gd name="connsiteX0" fmla="*/ 2093758 w 2223628"/>
                <a:gd name="connsiteY0" fmla="*/ 380695 h 1159759"/>
                <a:gd name="connsiteX1" fmla="*/ 2069118 w 2223628"/>
                <a:gd name="connsiteY1" fmla="*/ 416522 h 1159759"/>
                <a:gd name="connsiteX2" fmla="*/ 2134072 w 2223628"/>
                <a:gd name="connsiteY2" fmla="*/ 481467 h 1159759"/>
                <a:gd name="connsiteX3" fmla="*/ 2156471 w 2223628"/>
                <a:gd name="connsiteY3" fmla="*/ 447881 h 1159759"/>
                <a:gd name="connsiteX4" fmla="*/ 2093758 w 2223628"/>
                <a:gd name="connsiteY4" fmla="*/ 380695 h 1159759"/>
                <a:gd name="connsiteX5" fmla="*/ 146489 w 2223628"/>
                <a:gd name="connsiteY5" fmla="*/ 327982 h 1159759"/>
                <a:gd name="connsiteX6" fmla="*/ 104189 w 2223628"/>
                <a:gd name="connsiteY6" fmla="*/ 372776 h 1159759"/>
                <a:gd name="connsiteX7" fmla="*/ 116148 w 2223628"/>
                <a:gd name="connsiteY7" fmla="*/ 444282 h 1159759"/>
                <a:gd name="connsiteX8" fmla="*/ 173789 w 2223628"/>
                <a:gd name="connsiteY8" fmla="*/ 400309 h 1159759"/>
                <a:gd name="connsiteX9" fmla="*/ 161830 w 2223628"/>
                <a:gd name="connsiteY9" fmla="*/ 328803 h 1159759"/>
                <a:gd name="connsiteX10" fmla="*/ 146489 w 2223628"/>
                <a:gd name="connsiteY10" fmla="*/ 327982 h 1159759"/>
                <a:gd name="connsiteX11" fmla="*/ 414276 w 2223628"/>
                <a:gd name="connsiteY11" fmla="*/ 268721 h 1159759"/>
                <a:gd name="connsiteX12" fmla="*/ 324696 w 2223628"/>
                <a:gd name="connsiteY12" fmla="*/ 270957 h 1159759"/>
                <a:gd name="connsiteX13" fmla="*/ 210490 w 2223628"/>
                <a:gd name="connsiteY13" fmla="*/ 362769 h 1159759"/>
                <a:gd name="connsiteX14" fmla="*/ 329178 w 2223628"/>
                <a:gd name="connsiteY14" fmla="*/ 447866 h 1159759"/>
                <a:gd name="connsiteX15" fmla="*/ 418744 w 2223628"/>
                <a:gd name="connsiteY15" fmla="*/ 447866 h 1159759"/>
                <a:gd name="connsiteX16" fmla="*/ 1110696 w 2223628"/>
                <a:gd name="connsiteY16" fmla="*/ 447866 h 1159759"/>
                <a:gd name="connsiteX17" fmla="*/ 1773535 w 2223628"/>
                <a:gd name="connsiteY17" fmla="*/ 447866 h 1159759"/>
                <a:gd name="connsiteX18" fmla="*/ 1863115 w 2223628"/>
                <a:gd name="connsiteY18" fmla="*/ 447866 h 1159759"/>
                <a:gd name="connsiteX19" fmla="*/ 2008670 w 2223628"/>
                <a:gd name="connsiteY19" fmla="*/ 356055 h 1159759"/>
                <a:gd name="connsiteX20" fmla="*/ 1856396 w 2223628"/>
                <a:gd name="connsiteY20" fmla="*/ 268721 h 1159759"/>
                <a:gd name="connsiteX21" fmla="*/ 1800411 w 2223628"/>
                <a:gd name="connsiteY21" fmla="*/ 268721 h 1159759"/>
                <a:gd name="connsiteX22" fmla="*/ 414276 w 2223628"/>
                <a:gd name="connsiteY22" fmla="*/ 268721 h 1159759"/>
                <a:gd name="connsiteX23" fmla="*/ 257514 w 2223628"/>
                <a:gd name="connsiteY23" fmla="*/ 72881 h 1159759"/>
                <a:gd name="connsiteX24" fmla="*/ 255278 w 2223628"/>
                <a:gd name="connsiteY24" fmla="*/ 160883 h 1159759"/>
                <a:gd name="connsiteX25" fmla="*/ 1959390 w 2223628"/>
                <a:gd name="connsiteY25" fmla="*/ 160883 h 1159759"/>
                <a:gd name="connsiteX26" fmla="*/ 1959390 w 2223628"/>
                <a:gd name="connsiteY26" fmla="*/ 72881 h 1159759"/>
                <a:gd name="connsiteX27" fmla="*/ 257514 w 2223628"/>
                <a:gd name="connsiteY27" fmla="*/ 72881 h 1159759"/>
                <a:gd name="connsiteX28" fmla="*/ 270957 w 2223628"/>
                <a:gd name="connsiteY28" fmla="*/ 0 h 1159759"/>
                <a:gd name="connsiteX29" fmla="*/ 573259 w 2223628"/>
                <a:gd name="connsiteY29" fmla="*/ 0 h 1159759"/>
                <a:gd name="connsiteX30" fmla="*/ 1912366 w 2223628"/>
                <a:gd name="connsiteY30" fmla="*/ 0 h 1159759"/>
                <a:gd name="connsiteX31" fmla="*/ 2075842 w 2223628"/>
                <a:gd name="connsiteY31" fmla="*/ 165712 h 1159759"/>
                <a:gd name="connsiteX32" fmla="*/ 2151974 w 2223628"/>
                <a:gd name="connsiteY32" fmla="*/ 360528 h 1159759"/>
                <a:gd name="connsiteX33" fmla="*/ 2216914 w 2223628"/>
                <a:gd name="connsiteY33" fmla="*/ 519526 h 1159759"/>
                <a:gd name="connsiteX34" fmla="*/ 2223628 w 2223628"/>
                <a:gd name="connsiteY34" fmla="*/ 743459 h 1159759"/>
                <a:gd name="connsiteX35" fmla="*/ 2223628 w 2223628"/>
                <a:gd name="connsiteY35" fmla="*/ 761370 h 1159759"/>
                <a:gd name="connsiteX36" fmla="*/ 2219155 w 2223628"/>
                <a:gd name="connsiteY36" fmla="*/ 761370 h 1159759"/>
                <a:gd name="connsiteX37" fmla="*/ 2172131 w 2223628"/>
                <a:gd name="connsiteY37" fmla="*/ 1133099 h 1159759"/>
                <a:gd name="connsiteX38" fmla="*/ 2172131 w 2223628"/>
                <a:gd name="connsiteY38" fmla="*/ 759133 h 1159759"/>
                <a:gd name="connsiteX39" fmla="*/ 2172121 w 2223628"/>
                <a:gd name="connsiteY39" fmla="*/ 759129 h 1159759"/>
                <a:gd name="connsiteX40" fmla="*/ 2168206 w 2223628"/>
                <a:gd name="connsiteY40" fmla="*/ 674594 h 1159759"/>
                <a:gd name="connsiteX41" fmla="*/ 2113900 w 2223628"/>
                <a:gd name="connsiteY41" fmla="*/ 627007 h 1159759"/>
                <a:gd name="connsiteX42" fmla="*/ 2060162 w 2223628"/>
                <a:gd name="connsiteY42" fmla="*/ 761365 h 1159759"/>
                <a:gd name="connsiteX43" fmla="*/ 2060177 w 2223628"/>
                <a:gd name="connsiteY43" fmla="*/ 761365 h 1159759"/>
                <a:gd name="connsiteX44" fmla="*/ 2060172 w 2223628"/>
                <a:gd name="connsiteY44" fmla="*/ 761370 h 1159759"/>
                <a:gd name="connsiteX45" fmla="*/ 2037773 w 2223628"/>
                <a:gd name="connsiteY45" fmla="*/ 942757 h 1159759"/>
                <a:gd name="connsiteX46" fmla="*/ 2015379 w 2223628"/>
                <a:gd name="connsiteY46" fmla="*/ 759133 h 1159759"/>
                <a:gd name="connsiteX47" fmla="*/ 2015370 w 2223628"/>
                <a:gd name="connsiteY47" fmla="*/ 759124 h 1159759"/>
                <a:gd name="connsiteX48" fmla="*/ 2005957 w 2223628"/>
                <a:gd name="connsiteY48" fmla="*/ 676417 h 1159759"/>
                <a:gd name="connsiteX49" fmla="*/ 1856377 w 2223628"/>
                <a:gd name="connsiteY49" fmla="*/ 604613 h 1159759"/>
                <a:gd name="connsiteX50" fmla="*/ 358287 w 2223628"/>
                <a:gd name="connsiteY50" fmla="*/ 602377 h 1159759"/>
                <a:gd name="connsiteX51" fmla="*/ 233442 w 2223628"/>
                <a:gd name="connsiteY51" fmla="*/ 637088 h 1159759"/>
                <a:gd name="connsiteX52" fmla="*/ 200053 w 2223628"/>
                <a:gd name="connsiteY52" fmla="*/ 756392 h 1159759"/>
                <a:gd name="connsiteX53" fmla="*/ 199293 w 2223628"/>
                <a:gd name="connsiteY53" fmla="*/ 756897 h 1159759"/>
                <a:gd name="connsiteX54" fmla="*/ 174663 w 2223628"/>
                <a:gd name="connsiteY54" fmla="*/ 931560 h 1159759"/>
                <a:gd name="connsiteX55" fmla="*/ 154549 w 2223628"/>
                <a:gd name="connsiteY55" fmla="*/ 761663 h 1159759"/>
                <a:gd name="connsiteX56" fmla="*/ 155641 w 2223628"/>
                <a:gd name="connsiteY56" fmla="*/ 690552 h 1159759"/>
                <a:gd name="connsiteX57" fmla="*/ 116447 w 2223628"/>
                <a:gd name="connsiteY57" fmla="*/ 649406 h 1159759"/>
                <a:gd name="connsiteX58" fmla="*/ 88455 w 2223628"/>
                <a:gd name="connsiteY58" fmla="*/ 689432 h 1159759"/>
                <a:gd name="connsiteX59" fmla="*/ 87368 w 2223628"/>
                <a:gd name="connsiteY59" fmla="*/ 759114 h 1159759"/>
                <a:gd name="connsiteX60" fmla="*/ 73046 w 2223628"/>
                <a:gd name="connsiteY60" fmla="*/ 832952 h 1159759"/>
                <a:gd name="connsiteX61" fmla="*/ 44793 w 2223628"/>
                <a:gd name="connsiteY61" fmla="*/ 1077115 h 1159759"/>
                <a:gd name="connsiteX62" fmla="*/ 22057 w 2223628"/>
                <a:gd name="connsiteY62" fmla="*/ 1159759 h 1159759"/>
                <a:gd name="connsiteX63" fmla="*/ 0 w 2223628"/>
                <a:gd name="connsiteY63" fmla="*/ 557599 h 1159759"/>
                <a:gd name="connsiteX64" fmla="*/ 111960 w 2223628"/>
                <a:gd name="connsiteY64" fmla="*/ 315750 h 1159759"/>
                <a:gd name="connsiteX65" fmla="*/ 147787 w 2223628"/>
                <a:gd name="connsiteY65" fmla="*/ 123161 h 1159759"/>
                <a:gd name="connsiteX66" fmla="*/ 270957 w 2223628"/>
                <a:gd name="connsiteY66" fmla="*/ 0 h 1159759"/>
                <a:gd name="connsiteX0" fmla="*/ 2093758 w 2223628"/>
                <a:gd name="connsiteY0" fmla="*/ 380695 h 1159759"/>
                <a:gd name="connsiteX1" fmla="*/ 2069118 w 2223628"/>
                <a:gd name="connsiteY1" fmla="*/ 416522 h 1159759"/>
                <a:gd name="connsiteX2" fmla="*/ 2134072 w 2223628"/>
                <a:gd name="connsiteY2" fmla="*/ 481467 h 1159759"/>
                <a:gd name="connsiteX3" fmla="*/ 2156471 w 2223628"/>
                <a:gd name="connsiteY3" fmla="*/ 447881 h 1159759"/>
                <a:gd name="connsiteX4" fmla="*/ 2093758 w 2223628"/>
                <a:gd name="connsiteY4" fmla="*/ 380695 h 1159759"/>
                <a:gd name="connsiteX5" fmla="*/ 146489 w 2223628"/>
                <a:gd name="connsiteY5" fmla="*/ 327982 h 1159759"/>
                <a:gd name="connsiteX6" fmla="*/ 104189 w 2223628"/>
                <a:gd name="connsiteY6" fmla="*/ 372776 h 1159759"/>
                <a:gd name="connsiteX7" fmla="*/ 116148 w 2223628"/>
                <a:gd name="connsiteY7" fmla="*/ 444282 h 1159759"/>
                <a:gd name="connsiteX8" fmla="*/ 173789 w 2223628"/>
                <a:gd name="connsiteY8" fmla="*/ 400309 h 1159759"/>
                <a:gd name="connsiteX9" fmla="*/ 161830 w 2223628"/>
                <a:gd name="connsiteY9" fmla="*/ 328803 h 1159759"/>
                <a:gd name="connsiteX10" fmla="*/ 146489 w 2223628"/>
                <a:gd name="connsiteY10" fmla="*/ 327982 h 1159759"/>
                <a:gd name="connsiteX11" fmla="*/ 414276 w 2223628"/>
                <a:gd name="connsiteY11" fmla="*/ 268721 h 1159759"/>
                <a:gd name="connsiteX12" fmla="*/ 324696 w 2223628"/>
                <a:gd name="connsiteY12" fmla="*/ 270957 h 1159759"/>
                <a:gd name="connsiteX13" fmla="*/ 210490 w 2223628"/>
                <a:gd name="connsiteY13" fmla="*/ 362769 h 1159759"/>
                <a:gd name="connsiteX14" fmla="*/ 329178 w 2223628"/>
                <a:gd name="connsiteY14" fmla="*/ 447866 h 1159759"/>
                <a:gd name="connsiteX15" fmla="*/ 418744 w 2223628"/>
                <a:gd name="connsiteY15" fmla="*/ 447866 h 1159759"/>
                <a:gd name="connsiteX16" fmla="*/ 1110696 w 2223628"/>
                <a:gd name="connsiteY16" fmla="*/ 447866 h 1159759"/>
                <a:gd name="connsiteX17" fmla="*/ 1773535 w 2223628"/>
                <a:gd name="connsiteY17" fmla="*/ 447866 h 1159759"/>
                <a:gd name="connsiteX18" fmla="*/ 1863115 w 2223628"/>
                <a:gd name="connsiteY18" fmla="*/ 447866 h 1159759"/>
                <a:gd name="connsiteX19" fmla="*/ 2008670 w 2223628"/>
                <a:gd name="connsiteY19" fmla="*/ 356055 h 1159759"/>
                <a:gd name="connsiteX20" fmla="*/ 1856396 w 2223628"/>
                <a:gd name="connsiteY20" fmla="*/ 268721 h 1159759"/>
                <a:gd name="connsiteX21" fmla="*/ 1800411 w 2223628"/>
                <a:gd name="connsiteY21" fmla="*/ 268721 h 1159759"/>
                <a:gd name="connsiteX22" fmla="*/ 414276 w 2223628"/>
                <a:gd name="connsiteY22" fmla="*/ 268721 h 1159759"/>
                <a:gd name="connsiteX23" fmla="*/ 257514 w 2223628"/>
                <a:gd name="connsiteY23" fmla="*/ 72881 h 1159759"/>
                <a:gd name="connsiteX24" fmla="*/ 255278 w 2223628"/>
                <a:gd name="connsiteY24" fmla="*/ 160883 h 1159759"/>
                <a:gd name="connsiteX25" fmla="*/ 1959390 w 2223628"/>
                <a:gd name="connsiteY25" fmla="*/ 160883 h 1159759"/>
                <a:gd name="connsiteX26" fmla="*/ 1959390 w 2223628"/>
                <a:gd name="connsiteY26" fmla="*/ 72881 h 1159759"/>
                <a:gd name="connsiteX27" fmla="*/ 257514 w 2223628"/>
                <a:gd name="connsiteY27" fmla="*/ 72881 h 1159759"/>
                <a:gd name="connsiteX28" fmla="*/ 270957 w 2223628"/>
                <a:gd name="connsiteY28" fmla="*/ 0 h 1159759"/>
                <a:gd name="connsiteX29" fmla="*/ 573259 w 2223628"/>
                <a:gd name="connsiteY29" fmla="*/ 0 h 1159759"/>
                <a:gd name="connsiteX30" fmla="*/ 1912366 w 2223628"/>
                <a:gd name="connsiteY30" fmla="*/ 0 h 1159759"/>
                <a:gd name="connsiteX31" fmla="*/ 2075842 w 2223628"/>
                <a:gd name="connsiteY31" fmla="*/ 165712 h 1159759"/>
                <a:gd name="connsiteX32" fmla="*/ 2151974 w 2223628"/>
                <a:gd name="connsiteY32" fmla="*/ 360528 h 1159759"/>
                <a:gd name="connsiteX33" fmla="*/ 2216914 w 2223628"/>
                <a:gd name="connsiteY33" fmla="*/ 519526 h 1159759"/>
                <a:gd name="connsiteX34" fmla="*/ 2223628 w 2223628"/>
                <a:gd name="connsiteY34" fmla="*/ 743459 h 1159759"/>
                <a:gd name="connsiteX35" fmla="*/ 2223628 w 2223628"/>
                <a:gd name="connsiteY35" fmla="*/ 761370 h 1159759"/>
                <a:gd name="connsiteX36" fmla="*/ 2219155 w 2223628"/>
                <a:gd name="connsiteY36" fmla="*/ 761370 h 1159759"/>
                <a:gd name="connsiteX37" fmla="*/ 2172131 w 2223628"/>
                <a:gd name="connsiteY37" fmla="*/ 1133099 h 1159759"/>
                <a:gd name="connsiteX38" fmla="*/ 2172131 w 2223628"/>
                <a:gd name="connsiteY38" fmla="*/ 759133 h 1159759"/>
                <a:gd name="connsiteX39" fmla="*/ 2172121 w 2223628"/>
                <a:gd name="connsiteY39" fmla="*/ 759129 h 1159759"/>
                <a:gd name="connsiteX40" fmla="*/ 2168206 w 2223628"/>
                <a:gd name="connsiteY40" fmla="*/ 674594 h 1159759"/>
                <a:gd name="connsiteX41" fmla="*/ 2113900 w 2223628"/>
                <a:gd name="connsiteY41" fmla="*/ 627007 h 1159759"/>
                <a:gd name="connsiteX42" fmla="*/ 2060162 w 2223628"/>
                <a:gd name="connsiteY42" fmla="*/ 761365 h 1159759"/>
                <a:gd name="connsiteX43" fmla="*/ 2060177 w 2223628"/>
                <a:gd name="connsiteY43" fmla="*/ 761365 h 1159759"/>
                <a:gd name="connsiteX44" fmla="*/ 2060172 w 2223628"/>
                <a:gd name="connsiteY44" fmla="*/ 761370 h 1159759"/>
                <a:gd name="connsiteX45" fmla="*/ 2037773 w 2223628"/>
                <a:gd name="connsiteY45" fmla="*/ 942757 h 1159759"/>
                <a:gd name="connsiteX46" fmla="*/ 2015379 w 2223628"/>
                <a:gd name="connsiteY46" fmla="*/ 759133 h 1159759"/>
                <a:gd name="connsiteX47" fmla="*/ 2015370 w 2223628"/>
                <a:gd name="connsiteY47" fmla="*/ 759124 h 1159759"/>
                <a:gd name="connsiteX48" fmla="*/ 2005957 w 2223628"/>
                <a:gd name="connsiteY48" fmla="*/ 676417 h 1159759"/>
                <a:gd name="connsiteX49" fmla="*/ 1856377 w 2223628"/>
                <a:gd name="connsiteY49" fmla="*/ 604613 h 1159759"/>
                <a:gd name="connsiteX50" fmla="*/ 358287 w 2223628"/>
                <a:gd name="connsiteY50" fmla="*/ 602377 h 1159759"/>
                <a:gd name="connsiteX51" fmla="*/ 233442 w 2223628"/>
                <a:gd name="connsiteY51" fmla="*/ 637088 h 1159759"/>
                <a:gd name="connsiteX52" fmla="*/ 200053 w 2223628"/>
                <a:gd name="connsiteY52" fmla="*/ 756392 h 1159759"/>
                <a:gd name="connsiteX53" fmla="*/ 199293 w 2223628"/>
                <a:gd name="connsiteY53" fmla="*/ 756897 h 1159759"/>
                <a:gd name="connsiteX54" fmla="*/ 174663 w 2223628"/>
                <a:gd name="connsiteY54" fmla="*/ 931560 h 1159759"/>
                <a:gd name="connsiteX55" fmla="*/ 154549 w 2223628"/>
                <a:gd name="connsiteY55" fmla="*/ 761663 h 1159759"/>
                <a:gd name="connsiteX56" fmla="*/ 155641 w 2223628"/>
                <a:gd name="connsiteY56" fmla="*/ 690552 h 1159759"/>
                <a:gd name="connsiteX57" fmla="*/ 116447 w 2223628"/>
                <a:gd name="connsiteY57" fmla="*/ 649406 h 1159759"/>
                <a:gd name="connsiteX58" fmla="*/ 88455 w 2223628"/>
                <a:gd name="connsiteY58" fmla="*/ 689432 h 1159759"/>
                <a:gd name="connsiteX59" fmla="*/ 87368 w 2223628"/>
                <a:gd name="connsiteY59" fmla="*/ 759114 h 1159759"/>
                <a:gd name="connsiteX60" fmla="*/ 44793 w 2223628"/>
                <a:gd name="connsiteY60" fmla="*/ 1077115 h 1159759"/>
                <a:gd name="connsiteX61" fmla="*/ 22057 w 2223628"/>
                <a:gd name="connsiteY61" fmla="*/ 1159759 h 1159759"/>
                <a:gd name="connsiteX62" fmla="*/ 0 w 2223628"/>
                <a:gd name="connsiteY62" fmla="*/ 557599 h 1159759"/>
                <a:gd name="connsiteX63" fmla="*/ 111960 w 2223628"/>
                <a:gd name="connsiteY63" fmla="*/ 315750 h 1159759"/>
                <a:gd name="connsiteX64" fmla="*/ 147787 w 2223628"/>
                <a:gd name="connsiteY64" fmla="*/ 123161 h 1159759"/>
                <a:gd name="connsiteX65" fmla="*/ 270957 w 2223628"/>
                <a:gd name="connsiteY65" fmla="*/ 0 h 1159759"/>
                <a:gd name="connsiteX0" fmla="*/ 2093758 w 2223628"/>
                <a:gd name="connsiteY0" fmla="*/ 380695 h 1159759"/>
                <a:gd name="connsiteX1" fmla="*/ 2069118 w 2223628"/>
                <a:gd name="connsiteY1" fmla="*/ 416522 h 1159759"/>
                <a:gd name="connsiteX2" fmla="*/ 2134072 w 2223628"/>
                <a:gd name="connsiteY2" fmla="*/ 481467 h 1159759"/>
                <a:gd name="connsiteX3" fmla="*/ 2156471 w 2223628"/>
                <a:gd name="connsiteY3" fmla="*/ 447881 h 1159759"/>
                <a:gd name="connsiteX4" fmla="*/ 2093758 w 2223628"/>
                <a:gd name="connsiteY4" fmla="*/ 380695 h 1159759"/>
                <a:gd name="connsiteX5" fmla="*/ 146489 w 2223628"/>
                <a:gd name="connsiteY5" fmla="*/ 327982 h 1159759"/>
                <a:gd name="connsiteX6" fmla="*/ 104189 w 2223628"/>
                <a:gd name="connsiteY6" fmla="*/ 372776 h 1159759"/>
                <a:gd name="connsiteX7" fmla="*/ 116148 w 2223628"/>
                <a:gd name="connsiteY7" fmla="*/ 444282 h 1159759"/>
                <a:gd name="connsiteX8" fmla="*/ 173789 w 2223628"/>
                <a:gd name="connsiteY8" fmla="*/ 400309 h 1159759"/>
                <a:gd name="connsiteX9" fmla="*/ 161830 w 2223628"/>
                <a:gd name="connsiteY9" fmla="*/ 328803 h 1159759"/>
                <a:gd name="connsiteX10" fmla="*/ 146489 w 2223628"/>
                <a:gd name="connsiteY10" fmla="*/ 327982 h 1159759"/>
                <a:gd name="connsiteX11" fmla="*/ 414276 w 2223628"/>
                <a:gd name="connsiteY11" fmla="*/ 268721 h 1159759"/>
                <a:gd name="connsiteX12" fmla="*/ 324696 w 2223628"/>
                <a:gd name="connsiteY12" fmla="*/ 270957 h 1159759"/>
                <a:gd name="connsiteX13" fmla="*/ 210490 w 2223628"/>
                <a:gd name="connsiteY13" fmla="*/ 362769 h 1159759"/>
                <a:gd name="connsiteX14" fmla="*/ 329178 w 2223628"/>
                <a:gd name="connsiteY14" fmla="*/ 447866 h 1159759"/>
                <a:gd name="connsiteX15" fmla="*/ 418744 w 2223628"/>
                <a:gd name="connsiteY15" fmla="*/ 447866 h 1159759"/>
                <a:gd name="connsiteX16" fmla="*/ 1110696 w 2223628"/>
                <a:gd name="connsiteY16" fmla="*/ 447866 h 1159759"/>
                <a:gd name="connsiteX17" fmla="*/ 1773535 w 2223628"/>
                <a:gd name="connsiteY17" fmla="*/ 447866 h 1159759"/>
                <a:gd name="connsiteX18" fmla="*/ 1863115 w 2223628"/>
                <a:gd name="connsiteY18" fmla="*/ 447866 h 1159759"/>
                <a:gd name="connsiteX19" fmla="*/ 2008670 w 2223628"/>
                <a:gd name="connsiteY19" fmla="*/ 356055 h 1159759"/>
                <a:gd name="connsiteX20" fmla="*/ 1856396 w 2223628"/>
                <a:gd name="connsiteY20" fmla="*/ 268721 h 1159759"/>
                <a:gd name="connsiteX21" fmla="*/ 1800411 w 2223628"/>
                <a:gd name="connsiteY21" fmla="*/ 268721 h 1159759"/>
                <a:gd name="connsiteX22" fmla="*/ 414276 w 2223628"/>
                <a:gd name="connsiteY22" fmla="*/ 268721 h 1159759"/>
                <a:gd name="connsiteX23" fmla="*/ 257514 w 2223628"/>
                <a:gd name="connsiteY23" fmla="*/ 72881 h 1159759"/>
                <a:gd name="connsiteX24" fmla="*/ 255278 w 2223628"/>
                <a:gd name="connsiteY24" fmla="*/ 160883 h 1159759"/>
                <a:gd name="connsiteX25" fmla="*/ 1959390 w 2223628"/>
                <a:gd name="connsiteY25" fmla="*/ 160883 h 1159759"/>
                <a:gd name="connsiteX26" fmla="*/ 1959390 w 2223628"/>
                <a:gd name="connsiteY26" fmla="*/ 72881 h 1159759"/>
                <a:gd name="connsiteX27" fmla="*/ 257514 w 2223628"/>
                <a:gd name="connsiteY27" fmla="*/ 72881 h 1159759"/>
                <a:gd name="connsiteX28" fmla="*/ 270957 w 2223628"/>
                <a:gd name="connsiteY28" fmla="*/ 0 h 1159759"/>
                <a:gd name="connsiteX29" fmla="*/ 573259 w 2223628"/>
                <a:gd name="connsiteY29" fmla="*/ 0 h 1159759"/>
                <a:gd name="connsiteX30" fmla="*/ 1912366 w 2223628"/>
                <a:gd name="connsiteY30" fmla="*/ 0 h 1159759"/>
                <a:gd name="connsiteX31" fmla="*/ 2075842 w 2223628"/>
                <a:gd name="connsiteY31" fmla="*/ 165712 h 1159759"/>
                <a:gd name="connsiteX32" fmla="*/ 2151974 w 2223628"/>
                <a:gd name="connsiteY32" fmla="*/ 360528 h 1159759"/>
                <a:gd name="connsiteX33" fmla="*/ 2216914 w 2223628"/>
                <a:gd name="connsiteY33" fmla="*/ 519526 h 1159759"/>
                <a:gd name="connsiteX34" fmla="*/ 2223628 w 2223628"/>
                <a:gd name="connsiteY34" fmla="*/ 743459 h 1159759"/>
                <a:gd name="connsiteX35" fmla="*/ 2223628 w 2223628"/>
                <a:gd name="connsiteY35" fmla="*/ 761370 h 1159759"/>
                <a:gd name="connsiteX36" fmla="*/ 2219155 w 2223628"/>
                <a:gd name="connsiteY36" fmla="*/ 761370 h 1159759"/>
                <a:gd name="connsiteX37" fmla="*/ 2172131 w 2223628"/>
                <a:gd name="connsiteY37" fmla="*/ 1133099 h 1159759"/>
                <a:gd name="connsiteX38" fmla="*/ 2172131 w 2223628"/>
                <a:gd name="connsiteY38" fmla="*/ 759133 h 1159759"/>
                <a:gd name="connsiteX39" fmla="*/ 2172121 w 2223628"/>
                <a:gd name="connsiteY39" fmla="*/ 759129 h 1159759"/>
                <a:gd name="connsiteX40" fmla="*/ 2168206 w 2223628"/>
                <a:gd name="connsiteY40" fmla="*/ 674594 h 1159759"/>
                <a:gd name="connsiteX41" fmla="*/ 2113900 w 2223628"/>
                <a:gd name="connsiteY41" fmla="*/ 627007 h 1159759"/>
                <a:gd name="connsiteX42" fmla="*/ 2060162 w 2223628"/>
                <a:gd name="connsiteY42" fmla="*/ 761365 h 1159759"/>
                <a:gd name="connsiteX43" fmla="*/ 2060177 w 2223628"/>
                <a:gd name="connsiteY43" fmla="*/ 761365 h 1159759"/>
                <a:gd name="connsiteX44" fmla="*/ 2060172 w 2223628"/>
                <a:gd name="connsiteY44" fmla="*/ 761370 h 1159759"/>
                <a:gd name="connsiteX45" fmla="*/ 2037773 w 2223628"/>
                <a:gd name="connsiteY45" fmla="*/ 942757 h 1159759"/>
                <a:gd name="connsiteX46" fmla="*/ 2015379 w 2223628"/>
                <a:gd name="connsiteY46" fmla="*/ 759133 h 1159759"/>
                <a:gd name="connsiteX47" fmla="*/ 2015370 w 2223628"/>
                <a:gd name="connsiteY47" fmla="*/ 759124 h 1159759"/>
                <a:gd name="connsiteX48" fmla="*/ 2005957 w 2223628"/>
                <a:gd name="connsiteY48" fmla="*/ 676417 h 1159759"/>
                <a:gd name="connsiteX49" fmla="*/ 1856377 w 2223628"/>
                <a:gd name="connsiteY49" fmla="*/ 604613 h 1159759"/>
                <a:gd name="connsiteX50" fmla="*/ 358287 w 2223628"/>
                <a:gd name="connsiteY50" fmla="*/ 602377 h 1159759"/>
                <a:gd name="connsiteX51" fmla="*/ 233442 w 2223628"/>
                <a:gd name="connsiteY51" fmla="*/ 637088 h 1159759"/>
                <a:gd name="connsiteX52" fmla="*/ 200053 w 2223628"/>
                <a:gd name="connsiteY52" fmla="*/ 756392 h 1159759"/>
                <a:gd name="connsiteX53" fmla="*/ 204055 w 2223628"/>
                <a:gd name="connsiteY53" fmla="*/ 756897 h 1159759"/>
                <a:gd name="connsiteX54" fmla="*/ 174663 w 2223628"/>
                <a:gd name="connsiteY54" fmla="*/ 931560 h 1159759"/>
                <a:gd name="connsiteX55" fmla="*/ 154549 w 2223628"/>
                <a:gd name="connsiteY55" fmla="*/ 761663 h 1159759"/>
                <a:gd name="connsiteX56" fmla="*/ 155641 w 2223628"/>
                <a:gd name="connsiteY56" fmla="*/ 690552 h 1159759"/>
                <a:gd name="connsiteX57" fmla="*/ 116447 w 2223628"/>
                <a:gd name="connsiteY57" fmla="*/ 649406 h 1159759"/>
                <a:gd name="connsiteX58" fmla="*/ 88455 w 2223628"/>
                <a:gd name="connsiteY58" fmla="*/ 689432 h 1159759"/>
                <a:gd name="connsiteX59" fmla="*/ 87368 w 2223628"/>
                <a:gd name="connsiteY59" fmla="*/ 759114 h 1159759"/>
                <a:gd name="connsiteX60" fmla="*/ 44793 w 2223628"/>
                <a:gd name="connsiteY60" fmla="*/ 1077115 h 1159759"/>
                <a:gd name="connsiteX61" fmla="*/ 22057 w 2223628"/>
                <a:gd name="connsiteY61" fmla="*/ 1159759 h 1159759"/>
                <a:gd name="connsiteX62" fmla="*/ 0 w 2223628"/>
                <a:gd name="connsiteY62" fmla="*/ 557599 h 1159759"/>
                <a:gd name="connsiteX63" fmla="*/ 111960 w 2223628"/>
                <a:gd name="connsiteY63" fmla="*/ 315750 h 1159759"/>
                <a:gd name="connsiteX64" fmla="*/ 147787 w 2223628"/>
                <a:gd name="connsiteY64" fmla="*/ 123161 h 1159759"/>
                <a:gd name="connsiteX65" fmla="*/ 270957 w 2223628"/>
                <a:gd name="connsiteY65" fmla="*/ 0 h 1159759"/>
                <a:gd name="connsiteX0" fmla="*/ 2093758 w 2223628"/>
                <a:gd name="connsiteY0" fmla="*/ 380695 h 1159759"/>
                <a:gd name="connsiteX1" fmla="*/ 2069118 w 2223628"/>
                <a:gd name="connsiteY1" fmla="*/ 416522 h 1159759"/>
                <a:gd name="connsiteX2" fmla="*/ 2134072 w 2223628"/>
                <a:gd name="connsiteY2" fmla="*/ 481467 h 1159759"/>
                <a:gd name="connsiteX3" fmla="*/ 2156471 w 2223628"/>
                <a:gd name="connsiteY3" fmla="*/ 447881 h 1159759"/>
                <a:gd name="connsiteX4" fmla="*/ 2093758 w 2223628"/>
                <a:gd name="connsiteY4" fmla="*/ 380695 h 1159759"/>
                <a:gd name="connsiteX5" fmla="*/ 146489 w 2223628"/>
                <a:gd name="connsiteY5" fmla="*/ 327982 h 1159759"/>
                <a:gd name="connsiteX6" fmla="*/ 104189 w 2223628"/>
                <a:gd name="connsiteY6" fmla="*/ 372776 h 1159759"/>
                <a:gd name="connsiteX7" fmla="*/ 116148 w 2223628"/>
                <a:gd name="connsiteY7" fmla="*/ 444282 h 1159759"/>
                <a:gd name="connsiteX8" fmla="*/ 173789 w 2223628"/>
                <a:gd name="connsiteY8" fmla="*/ 400309 h 1159759"/>
                <a:gd name="connsiteX9" fmla="*/ 161830 w 2223628"/>
                <a:gd name="connsiteY9" fmla="*/ 328803 h 1159759"/>
                <a:gd name="connsiteX10" fmla="*/ 146489 w 2223628"/>
                <a:gd name="connsiteY10" fmla="*/ 327982 h 1159759"/>
                <a:gd name="connsiteX11" fmla="*/ 414276 w 2223628"/>
                <a:gd name="connsiteY11" fmla="*/ 268721 h 1159759"/>
                <a:gd name="connsiteX12" fmla="*/ 324696 w 2223628"/>
                <a:gd name="connsiteY12" fmla="*/ 270957 h 1159759"/>
                <a:gd name="connsiteX13" fmla="*/ 210490 w 2223628"/>
                <a:gd name="connsiteY13" fmla="*/ 362769 h 1159759"/>
                <a:gd name="connsiteX14" fmla="*/ 329178 w 2223628"/>
                <a:gd name="connsiteY14" fmla="*/ 447866 h 1159759"/>
                <a:gd name="connsiteX15" fmla="*/ 418744 w 2223628"/>
                <a:gd name="connsiteY15" fmla="*/ 447866 h 1159759"/>
                <a:gd name="connsiteX16" fmla="*/ 1110696 w 2223628"/>
                <a:gd name="connsiteY16" fmla="*/ 447866 h 1159759"/>
                <a:gd name="connsiteX17" fmla="*/ 1773535 w 2223628"/>
                <a:gd name="connsiteY17" fmla="*/ 447866 h 1159759"/>
                <a:gd name="connsiteX18" fmla="*/ 1863115 w 2223628"/>
                <a:gd name="connsiteY18" fmla="*/ 447866 h 1159759"/>
                <a:gd name="connsiteX19" fmla="*/ 2008670 w 2223628"/>
                <a:gd name="connsiteY19" fmla="*/ 356055 h 1159759"/>
                <a:gd name="connsiteX20" fmla="*/ 1856396 w 2223628"/>
                <a:gd name="connsiteY20" fmla="*/ 268721 h 1159759"/>
                <a:gd name="connsiteX21" fmla="*/ 1800411 w 2223628"/>
                <a:gd name="connsiteY21" fmla="*/ 268721 h 1159759"/>
                <a:gd name="connsiteX22" fmla="*/ 414276 w 2223628"/>
                <a:gd name="connsiteY22" fmla="*/ 268721 h 1159759"/>
                <a:gd name="connsiteX23" fmla="*/ 257514 w 2223628"/>
                <a:gd name="connsiteY23" fmla="*/ 72881 h 1159759"/>
                <a:gd name="connsiteX24" fmla="*/ 255278 w 2223628"/>
                <a:gd name="connsiteY24" fmla="*/ 160883 h 1159759"/>
                <a:gd name="connsiteX25" fmla="*/ 1959390 w 2223628"/>
                <a:gd name="connsiteY25" fmla="*/ 160883 h 1159759"/>
                <a:gd name="connsiteX26" fmla="*/ 1959390 w 2223628"/>
                <a:gd name="connsiteY26" fmla="*/ 72881 h 1159759"/>
                <a:gd name="connsiteX27" fmla="*/ 257514 w 2223628"/>
                <a:gd name="connsiteY27" fmla="*/ 72881 h 1159759"/>
                <a:gd name="connsiteX28" fmla="*/ 270957 w 2223628"/>
                <a:gd name="connsiteY28" fmla="*/ 0 h 1159759"/>
                <a:gd name="connsiteX29" fmla="*/ 573259 w 2223628"/>
                <a:gd name="connsiteY29" fmla="*/ 0 h 1159759"/>
                <a:gd name="connsiteX30" fmla="*/ 1912366 w 2223628"/>
                <a:gd name="connsiteY30" fmla="*/ 0 h 1159759"/>
                <a:gd name="connsiteX31" fmla="*/ 2075842 w 2223628"/>
                <a:gd name="connsiteY31" fmla="*/ 165712 h 1159759"/>
                <a:gd name="connsiteX32" fmla="*/ 2151974 w 2223628"/>
                <a:gd name="connsiteY32" fmla="*/ 360528 h 1159759"/>
                <a:gd name="connsiteX33" fmla="*/ 2216914 w 2223628"/>
                <a:gd name="connsiteY33" fmla="*/ 519526 h 1159759"/>
                <a:gd name="connsiteX34" fmla="*/ 2223628 w 2223628"/>
                <a:gd name="connsiteY34" fmla="*/ 743459 h 1159759"/>
                <a:gd name="connsiteX35" fmla="*/ 2223628 w 2223628"/>
                <a:gd name="connsiteY35" fmla="*/ 761370 h 1159759"/>
                <a:gd name="connsiteX36" fmla="*/ 2219155 w 2223628"/>
                <a:gd name="connsiteY36" fmla="*/ 761370 h 1159759"/>
                <a:gd name="connsiteX37" fmla="*/ 2172131 w 2223628"/>
                <a:gd name="connsiteY37" fmla="*/ 1133099 h 1159759"/>
                <a:gd name="connsiteX38" fmla="*/ 2172131 w 2223628"/>
                <a:gd name="connsiteY38" fmla="*/ 759133 h 1159759"/>
                <a:gd name="connsiteX39" fmla="*/ 2172121 w 2223628"/>
                <a:gd name="connsiteY39" fmla="*/ 759129 h 1159759"/>
                <a:gd name="connsiteX40" fmla="*/ 2168206 w 2223628"/>
                <a:gd name="connsiteY40" fmla="*/ 674594 h 1159759"/>
                <a:gd name="connsiteX41" fmla="*/ 2113900 w 2223628"/>
                <a:gd name="connsiteY41" fmla="*/ 627007 h 1159759"/>
                <a:gd name="connsiteX42" fmla="*/ 2060162 w 2223628"/>
                <a:gd name="connsiteY42" fmla="*/ 761365 h 1159759"/>
                <a:gd name="connsiteX43" fmla="*/ 2060177 w 2223628"/>
                <a:gd name="connsiteY43" fmla="*/ 761365 h 1159759"/>
                <a:gd name="connsiteX44" fmla="*/ 2060172 w 2223628"/>
                <a:gd name="connsiteY44" fmla="*/ 761370 h 1159759"/>
                <a:gd name="connsiteX45" fmla="*/ 2037773 w 2223628"/>
                <a:gd name="connsiteY45" fmla="*/ 942757 h 1159759"/>
                <a:gd name="connsiteX46" fmla="*/ 2015379 w 2223628"/>
                <a:gd name="connsiteY46" fmla="*/ 759133 h 1159759"/>
                <a:gd name="connsiteX47" fmla="*/ 2015370 w 2223628"/>
                <a:gd name="connsiteY47" fmla="*/ 759124 h 1159759"/>
                <a:gd name="connsiteX48" fmla="*/ 2005957 w 2223628"/>
                <a:gd name="connsiteY48" fmla="*/ 676417 h 1159759"/>
                <a:gd name="connsiteX49" fmla="*/ 1856377 w 2223628"/>
                <a:gd name="connsiteY49" fmla="*/ 604613 h 1159759"/>
                <a:gd name="connsiteX50" fmla="*/ 358287 w 2223628"/>
                <a:gd name="connsiteY50" fmla="*/ 602377 h 1159759"/>
                <a:gd name="connsiteX51" fmla="*/ 233442 w 2223628"/>
                <a:gd name="connsiteY51" fmla="*/ 637088 h 1159759"/>
                <a:gd name="connsiteX52" fmla="*/ 200053 w 2223628"/>
                <a:gd name="connsiteY52" fmla="*/ 756392 h 1159759"/>
                <a:gd name="connsiteX53" fmla="*/ 174663 w 2223628"/>
                <a:gd name="connsiteY53" fmla="*/ 931560 h 1159759"/>
                <a:gd name="connsiteX54" fmla="*/ 154549 w 2223628"/>
                <a:gd name="connsiteY54" fmla="*/ 761663 h 1159759"/>
                <a:gd name="connsiteX55" fmla="*/ 155641 w 2223628"/>
                <a:gd name="connsiteY55" fmla="*/ 690552 h 1159759"/>
                <a:gd name="connsiteX56" fmla="*/ 116447 w 2223628"/>
                <a:gd name="connsiteY56" fmla="*/ 649406 h 1159759"/>
                <a:gd name="connsiteX57" fmla="*/ 88455 w 2223628"/>
                <a:gd name="connsiteY57" fmla="*/ 689432 h 1159759"/>
                <a:gd name="connsiteX58" fmla="*/ 87368 w 2223628"/>
                <a:gd name="connsiteY58" fmla="*/ 759114 h 1159759"/>
                <a:gd name="connsiteX59" fmla="*/ 44793 w 2223628"/>
                <a:gd name="connsiteY59" fmla="*/ 1077115 h 1159759"/>
                <a:gd name="connsiteX60" fmla="*/ 22057 w 2223628"/>
                <a:gd name="connsiteY60" fmla="*/ 1159759 h 1159759"/>
                <a:gd name="connsiteX61" fmla="*/ 0 w 2223628"/>
                <a:gd name="connsiteY61" fmla="*/ 557599 h 1159759"/>
                <a:gd name="connsiteX62" fmla="*/ 111960 w 2223628"/>
                <a:gd name="connsiteY62" fmla="*/ 315750 h 1159759"/>
                <a:gd name="connsiteX63" fmla="*/ 147787 w 2223628"/>
                <a:gd name="connsiteY63" fmla="*/ 123161 h 1159759"/>
                <a:gd name="connsiteX64" fmla="*/ 270957 w 2223628"/>
                <a:gd name="connsiteY64" fmla="*/ 0 h 1159759"/>
                <a:gd name="connsiteX0" fmla="*/ 2093758 w 2223628"/>
                <a:gd name="connsiteY0" fmla="*/ 380695 h 1159759"/>
                <a:gd name="connsiteX1" fmla="*/ 2069118 w 2223628"/>
                <a:gd name="connsiteY1" fmla="*/ 416522 h 1159759"/>
                <a:gd name="connsiteX2" fmla="*/ 2134072 w 2223628"/>
                <a:gd name="connsiteY2" fmla="*/ 481467 h 1159759"/>
                <a:gd name="connsiteX3" fmla="*/ 2156471 w 2223628"/>
                <a:gd name="connsiteY3" fmla="*/ 447881 h 1159759"/>
                <a:gd name="connsiteX4" fmla="*/ 2093758 w 2223628"/>
                <a:gd name="connsiteY4" fmla="*/ 380695 h 1159759"/>
                <a:gd name="connsiteX5" fmla="*/ 146489 w 2223628"/>
                <a:gd name="connsiteY5" fmla="*/ 327982 h 1159759"/>
                <a:gd name="connsiteX6" fmla="*/ 104189 w 2223628"/>
                <a:gd name="connsiteY6" fmla="*/ 372776 h 1159759"/>
                <a:gd name="connsiteX7" fmla="*/ 116148 w 2223628"/>
                <a:gd name="connsiteY7" fmla="*/ 444282 h 1159759"/>
                <a:gd name="connsiteX8" fmla="*/ 173789 w 2223628"/>
                <a:gd name="connsiteY8" fmla="*/ 400309 h 1159759"/>
                <a:gd name="connsiteX9" fmla="*/ 161830 w 2223628"/>
                <a:gd name="connsiteY9" fmla="*/ 328803 h 1159759"/>
                <a:gd name="connsiteX10" fmla="*/ 146489 w 2223628"/>
                <a:gd name="connsiteY10" fmla="*/ 327982 h 1159759"/>
                <a:gd name="connsiteX11" fmla="*/ 414276 w 2223628"/>
                <a:gd name="connsiteY11" fmla="*/ 268721 h 1159759"/>
                <a:gd name="connsiteX12" fmla="*/ 324696 w 2223628"/>
                <a:gd name="connsiteY12" fmla="*/ 270957 h 1159759"/>
                <a:gd name="connsiteX13" fmla="*/ 210490 w 2223628"/>
                <a:gd name="connsiteY13" fmla="*/ 362769 h 1159759"/>
                <a:gd name="connsiteX14" fmla="*/ 329178 w 2223628"/>
                <a:gd name="connsiteY14" fmla="*/ 447866 h 1159759"/>
                <a:gd name="connsiteX15" fmla="*/ 418744 w 2223628"/>
                <a:gd name="connsiteY15" fmla="*/ 447866 h 1159759"/>
                <a:gd name="connsiteX16" fmla="*/ 1110696 w 2223628"/>
                <a:gd name="connsiteY16" fmla="*/ 447866 h 1159759"/>
                <a:gd name="connsiteX17" fmla="*/ 1773535 w 2223628"/>
                <a:gd name="connsiteY17" fmla="*/ 447866 h 1159759"/>
                <a:gd name="connsiteX18" fmla="*/ 1863115 w 2223628"/>
                <a:gd name="connsiteY18" fmla="*/ 447866 h 1159759"/>
                <a:gd name="connsiteX19" fmla="*/ 2008670 w 2223628"/>
                <a:gd name="connsiteY19" fmla="*/ 356055 h 1159759"/>
                <a:gd name="connsiteX20" fmla="*/ 1856396 w 2223628"/>
                <a:gd name="connsiteY20" fmla="*/ 268721 h 1159759"/>
                <a:gd name="connsiteX21" fmla="*/ 1800411 w 2223628"/>
                <a:gd name="connsiteY21" fmla="*/ 268721 h 1159759"/>
                <a:gd name="connsiteX22" fmla="*/ 414276 w 2223628"/>
                <a:gd name="connsiteY22" fmla="*/ 268721 h 1159759"/>
                <a:gd name="connsiteX23" fmla="*/ 257514 w 2223628"/>
                <a:gd name="connsiteY23" fmla="*/ 72881 h 1159759"/>
                <a:gd name="connsiteX24" fmla="*/ 255278 w 2223628"/>
                <a:gd name="connsiteY24" fmla="*/ 160883 h 1159759"/>
                <a:gd name="connsiteX25" fmla="*/ 1959390 w 2223628"/>
                <a:gd name="connsiteY25" fmla="*/ 160883 h 1159759"/>
                <a:gd name="connsiteX26" fmla="*/ 1959390 w 2223628"/>
                <a:gd name="connsiteY26" fmla="*/ 72881 h 1159759"/>
                <a:gd name="connsiteX27" fmla="*/ 257514 w 2223628"/>
                <a:gd name="connsiteY27" fmla="*/ 72881 h 1159759"/>
                <a:gd name="connsiteX28" fmla="*/ 270957 w 2223628"/>
                <a:gd name="connsiteY28" fmla="*/ 0 h 1159759"/>
                <a:gd name="connsiteX29" fmla="*/ 573259 w 2223628"/>
                <a:gd name="connsiteY29" fmla="*/ 0 h 1159759"/>
                <a:gd name="connsiteX30" fmla="*/ 1912366 w 2223628"/>
                <a:gd name="connsiteY30" fmla="*/ 0 h 1159759"/>
                <a:gd name="connsiteX31" fmla="*/ 2075842 w 2223628"/>
                <a:gd name="connsiteY31" fmla="*/ 165712 h 1159759"/>
                <a:gd name="connsiteX32" fmla="*/ 2151974 w 2223628"/>
                <a:gd name="connsiteY32" fmla="*/ 360528 h 1159759"/>
                <a:gd name="connsiteX33" fmla="*/ 2216914 w 2223628"/>
                <a:gd name="connsiteY33" fmla="*/ 519526 h 1159759"/>
                <a:gd name="connsiteX34" fmla="*/ 2223628 w 2223628"/>
                <a:gd name="connsiteY34" fmla="*/ 743459 h 1159759"/>
                <a:gd name="connsiteX35" fmla="*/ 2223628 w 2223628"/>
                <a:gd name="connsiteY35" fmla="*/ 761370 h 1159759"/>
                <a:gd name="connsiteX36" fmla="*/ 2219155 w 2223628"/>
                <a:gd name="connsiteY36" fmla="*/ 761370 h 1159759"/>
                <a:gd name="connsiteX37" fmla="*/ 2172131 w 2223628"/>
                <a:gd name="connsiteY37" fmla="*/ 1133099 h 1159759"/>
                <a:gd name="connsiteX38" fmla="*/ 2172131 w 2223628"/>
                <a:gd name="connsiteY38" fmla="*/ 759133 h 1159759"/>
                <a:gd name="connsiteX39" fmla="*/ 2172121 w 2223628"/>
                <a:gd name="connsiteY39" fmla="*/ 759129 h 1159759"/>
                <a:gd name="connsiteX40" fmla="*/ 2168206 w 2223628"/>
                <a:gd name="connsiteY40" fmla="*/ 674594 h 1159759"/>
                <a:gd name="connsiteX41" fmla="*/ 2113900 w 2223628"/>
                <a:gd name="connsiteY41" fmla="*/ 627007 h 1159759"/>
                <a:gd name="connsiteX42" fmla="*/ 2060162 w 2223628"/>
                <a:gd name="connsiteY42" fmla="*/ 761365 h 1159759"/>
                <a:gd name="connsiteX43" fmla="*/ 2060177 w 2223628"/>
                <a:gd name="connsiteY43" fmla="*/ 761365 h 1159759"/>
                <a:gd name="connsiteX44" fmla="*/ 2060172 w 2223628"/>
                <a:gd name="connsiteY44" fmla="*/ 761370 h 1159759"/>
                <a:gd name="connsiteX45" fmla="*/ 2037773 w 2223628"/>
                <a:gd name="connsiteY45" fmla="*/ 942757 h 1159759"/>
                <a:gd name="connsiteX46" fmla="*/ 2015379 w 2223628"/>
                <a:gd name="connsiteY46" fmla="*/ 759133 h 1159759"/>
                <a:gd name="connsiteX47" fmla="*/ 2015370 w 2223628"/>
                <a:gd name="connsiteY47" fmla="*/ 759124 h 1159759"/>
                <a:gd name="connsiteX48" fmla="*/ 2005957 w 2223628"/>
                <a:gd name="connsiteY48" fmla="*/ 676417 h 1159759"/>
                <a:gd name="connsiteX49" fmla="*/ 1856377 w 2223628"/>
                <a:gd name="connsiteY49" fmla="*/ 604613 h 1159759"/>
                <a:gd name="connsiteX50" fmla="*/ 358287 w 2223628"/>
                <a:gd name="connsiteY50" fmla="*/ 602377 h 1159759"/>
                <a:gd name="connsiteX51" fmla="*/ 233442 w 2223628"/>
                <a:gd name="connsiteY51" fmla="*/ 637088 h 1159759"/>
                <a:gd name="connsiteX52" fmla="*/ 200053 w 2223628"/>
                <a:gd name="connsiteY52" fmla="*/ 756392 h 1159759"/>
                <a:gd name="connsiteX53" fmla="*/ 174663 w 2223628"/>
                <a:gd name="connsiteY53" fmla="*/ 931560 h 1159759"/>
                <a:gd name="connsiteX54" fmla="*/ 155641 w 2223628"/>
                <a:gd name="connsiteY54" fmla="*/ 690552 h 1159759"/>
                <a:gd name="connsiteX55" fmla="*/ 116447 w 2223628"/>
                <a:gd name="connsiteY55" fmla="*/ 649406 h 1159759"/>
                <a:gd name="connsiteX56" fmla="*/ 88455 w 2223628"/>
                <a:gd name="connsiteY56" fmla="*/ 689432 h 1159759"/>
                <a:gd name="connsiteX57" fmla="*/ 87368 w 2223628"/>
                <a:gd name="connsiteY57" fmla="*/ 759114 h 1159759"/>
                <a:gd name="connsiteX58" fmla="*/ 44793 w 2223628"/>
                <a:gd name="connsiteY58" fmla="*/ 1077115 h 1159759"/>
                <a:gd name="connsiteX59" fmla="*/ 22057 w 2223628"/>
                <a:gd name="connsiteY59" fmla="*/ 1159759 h 1159759"/>
                <a:gd name="connsiteX60" fmla="*/ 0 w 2223628"/>
                <a:gd name="connsiteY60" fmla="*/ 557599 h 1159759"/>
                <a:gd name="connsiteX61" fmla="*/ 111960 w 2223628"/>
                <a:gd name="connsiteY61" fmla="*/ 315750 h 1159759"/>
                <a:gd name="connsiteX62" fmla="*/ 147787 w 2223628"/>
                <a:gd name="connsiteY62" fmla="*/ 123161 h 1159759"/>
                <a:gd name="connsiteX63" fmla="*/ 270957 w 2223628"/>
                <a:gd name="connsiteY63" fmla="*/ 0 h 1159759"/>
                <a:gd name="connsiteX0" fmla="*/ 2093758 w 2223628"/>
                <a:gd name="connsiteY0" fmla="*/ 380695 h 1159759"/>
                <a:gd name="connsiteX1" fmla="*/ 2069118 w 2223628"/>
                <a:gd name="connsiteY1" fmla="*/ 416522 h 1159759"/>
                <a:gd name="connsiteX2" fmla="*/ 2134072 w 2223628"/>
                <a:gd name="connsiteY2" fmla="*/ 481467 h 1159759"/>
                <a:gd name="connsiteX3" fmla="*/ 2156471 w 2223628"/>
                <a:gd name="connsiteY3" fmla="*/ 447881 h 1159759"/>
                <a:gd name="connsiteX4" fmla="*/ 2093758 w 2223628"/>
                <a:gd name="connsiteY4" fmla="*/ 380695 h 1159759"/>
                <a:gd name="connsiteX5" fmla="*/ 146489 w 2223628"/>
                <a:gd name="connsiteY5" fmla="*/ 327982 h 1159759"/>
                <a:gd name="connsiteX6" fmla="*/ 104189 w 2223628"/>
                <a:gd name="connsiteY6" fmla="*/ 372776 h 1159759"/>
                <a:gd name="connsiteX7" fmla="*/ 116148 w 2223628"/>
                <a:gd name="connsiteY7" fmla="*/ 444282 h 1159759"/>
                <a:gd name="connsiteX8" fmla="*/ 173789 w 2223628"/>
                <a:gd name="connsiteY8" fmla="*/ 400309 h 1159759"/>
                <a:gd name="connsiteX9" fmla="*/ 161830 w 2223628"/>
                <a:gd name="connsiteY9" fmla="*/ 328803 h 1159759"/>
                <a:gd name="connsiteX10" fmla="*/ 146489 w 2223628"/>
                <a:gd name="connsiteY10" fmla="*/ 327982 h 1159759"/>
                <a:gd name="connsiteX11" fmla="*/ 414276 w 2223628"/>
                <a:gd name="connsiteY11" fmla="*/ 268721 h 1159759"/>
                <a:gd name="connsiteX12" fmla="*/ 324696 w 2223628"/>
                <a:gd name="connsiteY12" fmla="*/ 270957 h 1159759"/>
                <a:gd name="connsiteX13" fmla="*/ 210490 w 2223628"/>
                <a:gd name="connsiteY13" fmla="*/ 362769 h 1159759"/>
                <a:gd name="connsiteX14" fmla="*/ 329178 w 2223628"/>
                <a:gd name="connsiteY14" fmla="*/ 447866 h 1159759"/>
                <a:gd name="connsiteX15" fmla="*/ 418744 w 2223628"/>
                <a:gd name="connsiteY15" fmla="*/ 447866 h 1159759"/>
                <a:gd name="connsiteX16" fmla="*/ 1110696 w 2223628"/>
                <a:gd name="connsiteY16" fmla="*/ 447866 h 1159759"/>
                <a:gd name="connsiteX17" fmla="*/ 1773535 w 2223628"/>
                <a:gd name="connsiteY17" fmla="*/ 447866 h 1159759"/>
                <a:gd name="connsiteX18" fmla="*/ 1863115 w 2223628"/>
                <a:gd name="connsiteY18" fmla="*/ 447866 h 1159759"/>
                <a:gd name="connsiteX19" fmla="*/ 2008670 w 2223628"/>
                <a:gd name="connsiteY19" fmla="*/ 356055 h 1159759"/>
                <a:gd name="connsiteX20" fmla="*/ 1856396 w 2223628"/>
                <a:gd name="connsiteY20" fmla="*/ 268721 h 1159759"/>
                <a:gd name="connsiteX21" fmla="*/ 1800411 w 2223628"/>
                <a:gd name="connsiteY21" fmla="*/ 268721 h 1159759"/>
                <a:gd name="connsiteX22" fmla="*/ 414276 w 2223628"/>
                <a:gd name="connsiteY22" fmla="*/ 268721 h 1159759"/>
                <a:gd name="connsiteX23" fmla="*/ 257514 w 2223628"/>
                <a:gd name="connsiteY23" fmla="*/ 72881 h 1159759"/>
                <a:gd name="connsiteX24" fmla="*/ 255278 w 2223628"/>
                <a:gd name="connsiteY24" fmla="*/ 160883 h 1159759"/>
                <a:gd name="connsiteX25" fmla="*/ 1959390 w 2223628"/>
                <a:gd name="connsiteY25" fmla="*/ 160883 h 1159759"/>
                <a:gd name="connsiteX26" fmla="*/ 1959390 w 2223628"/>
                <a:gd name="connsiteY26" fmla="*/ 72881 h 1159759"/>
                <a:gd name="connsiteX27" fmla="*/ 257514 w 2223628"/>
                <a:gd name="connsiteY27" fmla="*/ 72881 h 1159759"/>
                <a:gd name="connsiteX28" fmla="*/ 270957 w 2223628"/>
                <a:gd name="connsiteY28" fmla="*/ 0 h 1159759"/>
                <a:gd name="connsiteX29" fmla="*/ 573259 w 2223628"/>
                <a:gd name="connsiteY29" fmla="*/ 0 h 1159759"/>
                <a:gd name="connsiteX30" fmla="*/ 1912366 w 2223628"/>
                <a:gd name="connsiteY30" fmla="*/ 0 h 1159759"/>
                <a:gd name="connsiteX31" fmla="*/ 2075842 w 2223628"/>
                <a:gd name="connsiteY31" fmla="*/ 165712 h 1159759"/>
                <a:gd name="connsiteX32" fmla="*/ 2151974 w 2223628"/>
                <a:gd name="connsiteY32" fmla="*/ 360528 h 1159759"/>
                <a:gd name="connsiteX33" fmla="*/ 2216914 w 2223628"/>
                <a:gd name="connsiteY33" fmla="*/ 519526 h 1159759"/>
                <a:gd name="connsiteX34" fmla="*/ 2223628 w 2223628"/>
                <a:gd name="connsiteY34" fmla="*/ 743459 h 1159759"/>
                <a:gd name="connsiteX35" fmla="*/ 2223628 w 2223628"/>
                <a:gd name="connsiteY35" fmla="*/ 761370 h 1159759"/>
                <a:gd name="connsiteX36" fmla="*/ 2219155 w 2223628"/>
                <a:gd name="connsiteY36" fmla="*/ 761370 h 1159759"/>
                <a:gd name="connsiteX37" fmla="*/ 2172131 w 2223628"/>
                <a:gd name="connsiteY37" fmla="*/ 1133099 h 1159759"/>
                <a:gd name="connsiteX38" fmla="*/ 2172131 w 2223628"/>
                <a:gd name="connsiteY38" fmla="*/ 759133 h 1159759"/>
                <a:gd name="connsiteX39" fmla="*/ 2172121 w 2223628"/>
                <a:gd name="connsiteY39" fmla="*/ 759129 h 1159759"/>
                <a:gd name="connsiteX40" fmla="*/ 2168206 w 2223628"/>
                <a:gd name="connsiteY40" fmla="*/ 674594 h 1159759"/>
                <a:gd name="connsiteX41" fmla="*/ 2113900 w 2223628"/>
                <a:gd name="connsiteY41" fmla="*/ 627007 h 1159759"/>
                <a:gd name="connsiteX42" fmla="*/ 2060162 w 2223628"/>
                <a:gd name="connsiteY42" fmla="*/ 761365 h 1159759"/>
                <a:gd name="connsiteX43" fmla="*/ 2060177 w 2223628"/>
                <a:gd name="connsiteY43" fmla="*/ 761365 h 1159759"/>
                <a:gd name="connsiteX44" fmla="*/ 2060172 w 2223628"/>
                <a:gd name="connsiteY44" fmla="*/ 761370 h 1159759"/>
                <a:gd name="connsiteX45" fmla="*/ 2037773 w 2223628"/>
                <a:gd name="connsiteY45" fmla="*/ 942757 h 1159759"/>
                <a:gd name="connsiteX46" fmla="*/ 2015379 w 2223628"/>
                <a:gd name="connsiteY46" fmla="*/ 759133 h 1159759"/>
                <a:gd name="connsiteX47" fmla="*/ 2015370 w 2223628"/>
                <a:gd name="connsiteY47" fmla="*/ 759124 h 1159759"/>
                <a:gd name="connsiteX48" fmla="*/ 2005957 w 2223628"/>
                <a:gd name="connsiteY48" fmla="*/ 676417 h 1159759"/>
                <a:gd name="connsiteX49" fmla="*/ 1856377 w 2223628"/>
                <a:gd name="connsiteY49" fmla="*/ 604613 h 1159759"/>
                <a:gd name="connsiteX50" fmla="*/ 358287 w 2223628"/>
                <a:gd name="connsiteY50" fmla="*/ 602377 h 1159759"/>
                <a:gd name="connsiteX51" fmla="*/ 233442 w 2223628"/>
                <a:gd name="connsiteY51" fmla="*/ 637088 h 1159759"/>
                <a:gd name="connsiteX52" fmla="*/ 200053 w 2223628"/>
                <a:gd name="connsiteY52" fmla="*/ 756392 h 1159759"/>
                <a:gd name="connsiteX53" fmla="*/ 174663 w 2223628"/>
                <a:gd name="connsiteY53" fmla="*/ 931560 h 1159759"/>
                <a:gd name="connsiteX54" fmla="*/ 155641 w 2223628"/>
                <a:gd name="connsiteY54" fmla="*/ 690552 h 1159759"/>
                <a:gd name="connsiteX55" fmla="*/ 116447 w 2223628"/>
                <a:gd name="connsiteY55" fmla="*/ 649406 h 1159759"/>
                <a:gd name="connsiteX56" fmla="*/ 88455 w 2223628"/>
                <a:gd name="connsiteY56" fmla="*/ 689432 h 1159759"/>
                <a:gd name="connsiteX57" fmla="*/ 87368 w 2223628"/>
                <a:gd name="connsiteY57" fmla="*/ 759114 h 1159759"/>
                <a:gd name="connsiteX58" fmla="*/ 44793 w 2223628"/>
                <a:gd name="connsiteY58" fmla="*/ 1077115 h 1159759"/>
                <a:gd name="connsiteX59" fmla="*/ 22057 w 2223628"/>
                <a:gd name="connsiteY59" fmla="*/ 1159759 h 1159759"/>
                <a:gd name="connsiteX60" fmla="*/ 0 w 2223628"/>
                <a:gd name="connsiteY60" fmla="*/ 557599 h 1159759"/>
                <a:gd name="connsiteX61" fmla="*/ 111960 w 2223628"/>
                <a:gd name="connsiteY61" fmla="*/ 315750 h 1159759"/>
                <a:gd name="connsiteX62" fmla="*/ 147787 w 2223628"/>
                <a:gd name="connsiteY62" fmla="*/ 123161 h 1159759"/>
                <a:gd name="connsiteX63" fmla="*/ 270957 w 2223628"/>
                <a:gd name="connsiteY63" fmla="*/ 0 h 1159759"/>
                <a:gd name="connsiteX0" fmla="*/ 2093758 w 2223628"/>
                <a:gd name="connsiteY0" fmla="*/ 380695 h 1159759"/>
                <a:gd name="connsiteX1" fmla="*/ 2069118 w 2223628"/>
                <a:gd name="connsiteY1" fmla="*/ 416522 h 1159759"/>
                <a:gd name="connsiteX2" fmla="*/ 2134072 w 2223628"/>
                <a:gd name="connsiteY2" fmla="*/ 481467 h 1159759"/>
                <a:gd name="connsiteX3" fmla="*/ 2156471 w 2223628"/>
                <a:gd name="connsiteY3" fmla="*/ 447881 h 1159759"/>
                <a:gd name="connsiteX4" fmla="*/ 2093758 w 2223628"/>
                <a:gd name="connsiteY4" fmla="*/ 380695 h 1159759"/>
                <a:gd name="connsiteX5" fmla="*/ 146489 w 2223628"/>
                <a:gd name="connsiteY5" fmla="*/ 327982 h 1159759"/>
                <a:gd name="connsiteX6" fmla="*/ 104189 w 2223628"/>
                <a:gd name="connsiteY6" fmla="*/ 372776 h 1159759"/>
                <a:gd name="connsiteX7" fmla="*/ 116148 w 2223628"/>
                <a:gd name="connsiteY7" fmla="*/ 444282 h 1159759"/>
                <a:gd name="connsiteX8" fmla="*/ 173789 w 2223628"/>
                <a:gd name="connsiteY8" fmla="*/ 400309 h 1159759"/>
                <a:gd name="connsiteX9" fmla="*/ 161830 w 2223628"/>
                <a:gd name="connsiteY9" fmla="*/ 328803 h 1159759"/>
                <a:gd name="connsiteX10" fmla="*/ 146489 w 2223628"/>
                <a:gd name="connsiteY10" fmla="*/ 327982 h 1159759"/>
                <a:gd name="connsiteX11" fmla="*/ 414276 w 2223628"/>
                <a:gd name="connsiteY11" fmla="*/ 268721 h 1159759"/>
                <a:gd name="connsiteX12" fmla="*/ 324696 w 2223628"/>
                <a:gd name="connsiteY12" fmla="*/ 270957 h 1159759"/>
                <a:gd name="connsiteX13" fmla="*/ 210490 w 2223628"/>
                <a:gd name="connsiteY13" fmla="*/ 362769 h 1159759"/>
                <a:gd name="connsiteX14" fmla="*/ 329178 w 2223628"/>
                <a:gd name="connsiteY14" fmla="*/ 447866 h 1159759"/>
                <a:gd name="connsiteX15" fmla="*/ 418744 w 2223628"/>
                <a:gd name="connsiteY15" fmla="*/ 447866 h 1159759"/>
                <a:gd name="connsiteX16" fmla="*/ 1110696 w 2223628"/>
                <a:gd name="connsiteY16" fmla="*/ 447866 h 1159759"/>
                <a:gd name="connsiteX17" fmla="*/ 1773535 w 2223628"/>
                <a:gd name="connsiteY17" fmla="*/ 447866 h 1159759"/>
                <a:gd name="connsiteX18" fmla="*/ 1863115 w 2223628"/>
                <a:gd name="connsiteY18" fmla="*/ 447866 h 1159759"/>
                <a:gd name="connsiteX19" fmla="*/ 2008670 w 2223628"/>
                <a:gd name="connsiteY19" fmla="*/ 356055 h 1159759"/>
                <a:gd name="connsiteX20" fmla="*/ 1856396 w 2223628"/>
                <a:gd name="connsiteY20" fmla="*/ 268721 h 1159759"/>
                <a:gd name="connsiteX21" fmla="*/ 1800411 w 2223628"/>
                <a:gd name="connsiteY21" fmla="*/ 268721 h 1159759"/>
                <a:gd name="connsiteX22" fmla="*/ 414276 w 2223628"/>
                <a:gd name="connsiteY22" fmla="*/ 268721 h 1159759"/>
                <a:gd name="connsiteX23" fmla="*/ 257514 w 2223628"/>
                <a:gd name="connsiteY23" fmla="*/ 72881 h 1159759"/>
                <a:gd name="connsiteX24" fmla="*/ 255278 w 2223628"/>
                <a:gd name="connsiteY24" fmla="*/ 160883 h 1159759"/>
                <a:gd name="connsiteX25" fmla="*/ 1959390 w 2223628"/>
                <a:gd name="connsiteY25" fmla="*/ 160883 h 1159759"/>
                <a:gd name="connsiteX26" fmla="*/ 1959390 w 2223628"/>
                <a:gd name="connsiteY26" fmla="*/ 72881 h 1159759"/>
                <a:gd name="connsiteX27" fmla="*/ 257514 w 2223628"/>
                <a:gd name="connsiteY27" fmla="*/ 72881 h 1159759"/>
                <a:gd name="connsiteX28" fmla="*/ 270957 w 2223628"/>
                <a:gd name="connsiteY28" fmla="*/ 0 h 1159759"/>
                <a:gd name="connsiteX29" fmla="*/ 573259 w 2223628"/>
                <a:gd name="connsiteY29" fmla="*/ 0 h 1159759"/>
                <a:gd name="connsiteX30" fmla="*/ 1912366 w 2223628"/>
                <a:gd name="connsiteY30" fmla="*/ 0 h 1159759"/>
                <a:gd name="connsiteX31" fmla="*/ 2075842 w 2223628"/>
                <a:gd name="connsiteY31" fmla="*/ 165712 h 1159759"/>
                <a:gd name="connsiteX32" fmla="*/ 2151974 w 2223628"/>
                <a:gd name="connsiteY32" fmla="*/ 360528 h 1159759"/>
                <a:gd name="connsiteX33" fmla="*/ 2216914 w 2223628"/>
                <a:gd name="connsiteY33" fmla="*/ 519526 h 1159759"/>
                <a:gd name="connsiteX34" fmla="*/ 2223628 w 2223628"/>
                <a:gd name="connsiteY34" fmla="*/ 743459 h 1159759"/>
                <a:gd name="connsiteX35" fmla="*/ 2223628 w 2223628"/>
                <a:gd name="connsiteY35" fmla="*/ 761370 h 1159759"/>
                <a:gd name="connsiteX36" fmla="*/ 2172131 w 2223628"/>
                <a:gd name="connsiteY36" fmla="*/ 1133099 h 1159759"/>
                <a:gd name="connsiteX37" fmla="*/ 2172131 w 2223628"/>
                <a:gd name="connsiteY37" fmla="*/ 759133 h 1159759"/>
                <a:gd name="connsiteX38" fmla="*/ 2172121 w 2223628"/>
                <a:gd name="connsiteY38" fmla="*/ 759129 h 1159759"/>
                <a:gd name="connsiteX39" fmla="*/ 2168206 w 2223628"/>
                <a:gd name="connsiteY39" fmla="*/ 674594 h 1159759"/>
                <a:gd name="connsiteX40" fmla="*/ 2113900 w 2223628"/>
                <a:gd name="connsiteY40" fmla="*/ 627007 h 1159759"/>
                <a:gd name="connsiteX41" fmla="*/ 2060162 w 2223628"/>
                <a:gd name="connsiteY41" fmla="*/ 761365 h 1159759"/>
                <a:gd name="connsiteX42" fmla="*/ 2060177 w 2223628"/>
                <a:gd name="connsiteY42" fmla="*/ 761365 h 1159759"/>
                <a:gd name="connsiteX43" fmla="*/ 2060172 w 2223628"/>
                <a:gd name="connsiteY43" fmla="*/ 761370 h 1159759"/>
                <a:gd name="connsiteX44" fmla="*/ 2037773 w 2223628"/>
                <a:gd name="connsiteY44" fmla="*/ 942757 h 1159759"/>
                <a:gd name="connsiteX45" fmla="*/ 2015379 w 2223628"/>
                <a:gd name="connsiteY45" fmla="*/ 759133 h 1159759"/>
                <a:gd name="connsiteX46" fmla="*/ 2015370 w 2223628"/>
                <a:gd name="connsiteY46" fmla="*/ 759124 h 1159759"/>
                <a:gd name="connsiteX47" fmla="*/ 2005957 w 2223628"/>
                <a:gd name="connsiteY47" fmla="*/ 676417 h 1159759"/>
                <a:gd name="connsiteX48" fmla="*/ 1856377 w 2223628"/>
                <a:gd name="connsiteY48" fmla="*/ 604613 h 1159759"/>
                <a:gd name="connsiteX49" fmla="*/ 358287 w 2223628"/>
                <a:gd name="connsiteY49" fmla="*/ 602377 h 1159759"/>
                <a:gd name="connsiteX50" fmla="*/ 233442 w 2223628"/>
                <a:gd name="connsiteY50" fmla="*/ 637088 h 1159759"/>
                <a:gd name="connsiteX51" fmla="*/ 200053 w 2223628"/>
                <a:gd name="connsiteY51" fmla="*/ 756392 h 1159759"/>
                <a:gd name="connsiteX52" fmla="*/ 174663 w 2223628"/>
                <a:gd name="connsiteY52" fmla="*/ 931560 h 1159759"/>
                <a:gd name="connsiteX53" fmla="*/ 155641 w 2223628"/>
                <a:gd name="connsiteY53" fmla="*/ 690552 h 1159759"/>
                <a:gd name="connsiteX54" fmla="*/ 116447 w 2223628"/>
                <a:gd name="connsiteY54" fmla="*/ 649406 h 1159759"/>
                <a:gd name="connsiteX55" fmla="*/ 88455 w 2223628"/>
                <a:gd name="connsiteY55" fmla="*/ 689432 h 1159759"/>
                <a:gd name="connsiteX56" fmla="*/ 87368 w 2223628"/>
                <a:gd name="connsiteY56" fmla="*/ 759114 h 1159759"/>
                <a:gd name="connsiteX57" fmla="*/ 44793 w 2223628"/>
                <a:gd name="connsiteY57" fmla="*/ 1077115 h 1159759"/>
                <a:gd name="connsiteX58" fmla="*/ 22057 w 2223628"/>
                <a:gd name="connsiteY58" fmla="*/ 1159759 h 1159759"/>
                <a:gd name="connsiteX59" fmla="*/ 0 w 2223628"/>
                <a:gd name="connsiteY59" fmla="*/ 557599 h 1159759"/>
                <a:gd name="connsiteX60" fmla="*/ 111960 w 2223628"/>
                <a:gd name="connsiteY60" fmla="*/ 315750 h 1159759"/>
                <a:gd name="connsiteX61" fmla="*/ 147787 w 2223628"/>
                <a:gd name="connsiteY61" fmla="*/ 123161 h 1159759"/>
                <a:gd name="connsiteX62" fmla="*/ 270957 w 2223628"/>
                <a:gd name="connsiteY62" fmla="*/ 0 h 1159759"/>
                <a:gd name="connsiteX0" fmla="*/ 2093758 w 2223628"/>
                <a:gd name="connsiteY0" fmla="*/ 380695 h 1159759"/>
                <a:gd name="connsiteX1" fmla="*/ 2069118 w 2223628"/>
                <a:gd name="connsiteY1" fmla="*/ 416522 h 1159759"/>
                <a:gd name="connsiteX2" fmla="*/ 2134072 w 2223628"/>
                <a:gd name="connsiteY2" fmla="*/ 481467 h 1159759"/>
                <a:gd name="connsiteX3" fmla="*/ 2156471 w 2223628"/>
                <a:gd name="connsiteY3" fmla="*/ 447881 h 1159759"/>
                <a:gd name="connsiteX4" fmla="*/ 2093758 w 2223628"/>
                <a:gd name="connsiteY4" fmla="*/ 380695 h 1159759"/>
                <a:gd name="connsiteX5" fmla="*/ 146489 w 2223628"/>
                <a:gd name="connsiteY5" fmla="*/ 327982 h 1159759"/>
                <a:gd name="connsiteX6" fmla="*/ 104189 w 2223628"/>
                <a:gd name="connsiteY6" fmla="*/ 372776 h 1159759"/>
                <a:gd name="connsiteX7" fmla="*/ 116148 w 2223628"/>
                <a:gd name="connsiteY7" fmla="*/ 444282 h 1159759"/>
                <a:gd name="connsiteX8" fmla="*/ 173789 w 2223628"/>
                <a:gd name="connsiteY8" fmla="*/ 400309 h 1159759"/>
                <a:gd name="connsiteX9" fmla="*/ 161830 w 2223628"/>
                <a:gd name="connsiteY9" fmla="*/ 328803 h 1159759"/>
                <a:gd name="connsiteX10" fmla="*/ 146489 w 2223628"/>
                <a:gd name="connsiteY10" fmla="*/ 327982 h 1159759"/>
                <a:gd name="connsiteX11" fmla="*/ 414276 w 2223628"/>
                <a:gd name="connsiteY11" fmla="*/ 268721 h 1159759"/>
                <a:gd name="connsiteX12" fmla="*/ 324696 w 2223628"/>
                <a:gd name="connsiteY12" fmla="*/ 270957 h 1159759"/>
                <a:gd name="connsiteX13" fmla="*/ 210490 w 2223628"/>
                <a:gd name="connsiteY13" fmla="*/ 362769 h 1159759"/>
                <a:gd name="connsiteX14" fmla="*/ 329178 w 2223628"/>
                <a:gd name="connsiteY14" fmla="*/ 447866 h 1159759"/>
                <a:gd name="connsiteX15" fmla="*/ 418744 w 2223628"/>
                <a:gd name="connsiteY15" fmla="*/ 447866 h 1159759"/>
                <a:gd name="connsiteX16" fmla="*/ 1110696 w 2223628"/>
                <a:gd name="connsiteY16" fmla="*/ 447866 h 1159759"/>
                <a:gd name="connsiteX17" fmla="*/ 1773535 w 2223628"/>
                <a:gd name="connsiteY17" fmla="*/ 447866 h 1159759"/>
                <a:gd name="connsiteX18" fmla="*/ 1863115 w 2223628"/>
                <a:gd name="connsiteY18" fmla="*/ 447866 h 1159759"/>
                <a:gd name="connsiteX19" fmla="*/ 2008670 w 2223628"/>
                <a:gd name="connsiteY19" fmla="*/ 356055 h 1159759"/>
                <a:gd name="connsiteX20" fmla="*/ 1856396 w 2223628"/>
                <a:gd name="connsiteY20" fmla="*/ 268721 h 1159759"/>
                <a:gd name="connsiteX21" fmla="*/ 1800411 w 2223628"/>
                <a:gd name="connsiteY21" fmla="*/ 268721 h 1159759"/>
                <a:gd name="connsiteX22" fmla="*/ 414276 w 2223628"/>
                <a:gd name="connsiteY22" fmla="*/ 268721 h 1159759"/>
                <a:gd name="connsiteX23" fmla="*/ 257514 w 2223628"/>
                <a:gd name="connsiteY23" fmla="*/ 72881 h 1159759"/>
                <a:gd name="connsiteX24" fmla="*/ 255278 w 2223628"/>
                <a:gd name="connsiteY24" fmla="*/ 160883 h 1159759"/>
                <a:gd name="connsiteX25" fmla="*/ 1959390 w 2223628"/>
                <a:gd name="connsiteY25" fmla="*/ 160883 h 1159759"/>
                <a:gd name="connsiteX26" fmla="*/ 1959390 w 2223628"/>
                <a:gd name="connsiteY26" fmla="*/ 72881 h 1159759"/>
                <a:gd name="connsiteX27" fmla="*/ 257514 w 2223628"/>
                <a:gd name="connsiteY27" fmla="*/ 72881 h 1159759"/>
                <a:gd name="connsiteX28" fmla="*/ 270957 w 2223628"/>
                <a:gd name="connsiteY28" fmla="*/ 0 h 1159759"/>
                <a:gd name="connsiteX29" fmla="*/ 573259 w 2223628"/>
                <a:gd name="connsiteY29" fmla="*/ 0 h 1159759"/>
                <a:gd name="connsiteX30" fmla="*/ 1912366 w 2223628"/>
                <a:gd name="connsiteY30" fmla="*/ 0 h 1159759"/>
                <a:gd name="connsiteX31" fmla="*/ 2075842 w 2223628"/>
                <a:gd name="connsiteY31" fmla="*/ 165712 h 1159759"/>
                <a:gd name="connsiteX32" fmla="*/ 2151974 w 2223628"/>
                <a:gd name="connsiteY32" fmla="*/ 360528 h 1159759"/>
                <a:gd name="connsiteX33" fmla="*/ 2216914 w 2223628"/>
                <a:gd name="connsiteY33" fmla="*/ 519526 h 1159759"/>
                <a:gd name="connsiteX34" fmla="*/ 2223628 w 2223628"/>
                <a:gd name="connsiteY34" fmla="*/ 743459 h 1159759"/>
                <a:gd name="connsiteX35" fmla="*/ 2172131 w 2223628"/>
                <a:gd name="connsiteY35" fmla="*/ 1133099 h 1159759"/>
                <a:gd name="connsiteX36" fmla="*/ 2172131 w 2223628"/>
                <a:gd name="connsiteY36" fmla="*/ 759133 h 1159759"/>
                <a:gd name="connsiteX37" fmla="*/ 2172121 w 2223628"/>
                <a:gd name="connsiteY37" fmla="*/ 759129 h 1159759"/>
                <a:gd name="connsiteX38" fmla="*/ 2168206 w 2223628"/>
                <a:gd name="connsiteY38" fmla="*/ 674594 h 1159759"/>
                <a:gd name="connsiteX39" fmla="*/ 2113900 w 2223628"/>
                <a:gd name="connsiteY39" fmla="*/ 627007 h 1159759"/>
                <a:gd name="connsiteX40" fmla="*/ 2060162 w 2223628"/>
                <a:gd name="connsiteY40" fmla="*/ 761365 h 1159759"/>
                <a:gd name="connsiteX41" fmla="*/ 2060177 w 2223628"/>
                <a:gd name="connsiteY41" fmla="*/ 761365 h 1159759"/>
                <a:gd name="connsiteX42" fmla="*/ 2060172 w 2223628"/>
                <a:gd name="connsiteY42" fmla="*/ 761370 h 1159759"/>
                <a:gd name="connsiteX43" fmla="*/ 2037773 w 2223628"/>
                <a:gd name="connsiteY43" fmla="*/ 942757 h 1159759"/>
                <a:gd name="connsiteX44" fmla="*/ 2015379 w 2223628"/>
                <a:gd name="connsiteY44" fmla="*/ 759133 h 1159759"/>
                <a:gd name="connsiteX45" fmla="*/ 2015370 w 2223628"/>
                <a:gd name="connsiteY45" fmla="*/ 759124 h 1159759"/>
                <a:gd name="connsiteX46" fmla="*/ 2005957 w 2223628"/>
                <a:gd name="connsiteY46" fmla="*/ 676417 h 1159759"/>
                <a:gd name="connsiteX47" fmla="*/ 1856377 w 2223628"/>
                <a:gd name="connsiteY47" fmla="*/ 604613 h 1159759"/>
                <a:gd name="connsiteX48" fmla="*/ 358287 w 2223628"/>
                <a:gd name="connsiteY48" fmla="*/ 602377 h 1159759"/>
                <a:gd name="connsiteX49" fmla="*/ 233442 w 2223628"/>
                <a:gd name="connsiteY49" fmla="*/ 637088 h 1159759"/>
                <a:gd name="connsiteX50" fmla="*/ 200053 w 2223628"/>
                <a:gd name="connsiteY50" fmla="*/ 756392 h 1159759"/>
                <a:gd name="connsiteX51" fmla="*/ 174663 w 2223628"/>
                <a:gd name="connsiteY51" fmla="*/ 931560 h 1159759"/>
                <a:gd name="connsiteX52" fmla="*/ 155641 w 2223628"/>
                <a:gd name="connsiteY52" fmla="*/ 690552 h 1159759"/>
                <a:gd name="connsiteX53" fmla="*/ 116447 w 2223628"/>
                <a:gd name="connsiteY53" fmla="*/ 649406 h 1159759"/>
                <a:gd name="connsiteX54" fmla="*/ 88455 w 2223628"/>
                <a:gd name="connsiteY54" fmla="*/ 689432 h 1159759"/>
                <a:gd name="connsiteX55" fmla="*/ 87368 w 2223628"/>
                <a:gd name="connsiteY55" fmla="*/ 759114 h 1159759"/>
                <a:gd name="connsiteX56" fmla="*/ 44793 w 2223628"/>
                <a:gd name="connsiteY56" fmla="*/ 1077115 h 1159759"/>
                <a:gd name="connsiteX57" fmla="*/ 22057 w 2223628"/>
                <a:gd name="connsiteY57" fmla="*/ 1159759 h 1159759"/>
                <a:gd name="connsiteX58" fmla="*/ 0 w 2223628"/>
                <a:gd name="connsiteY58" fmla="*/ 557599 h 1159759"/>
                <a:gd name="connsiteX59" fmla="*/ 111960 w 2223628"/>
                <a:gd name="connsiteY59" fmla="*/ 315750 h 1159759"/>
                <a:gd name="connsiteX60" fmla="*/ 147787 w 2223628"/>
                <a:gd name="connsiteY60" fmla="*/ 123161 h 1159759"/>
                <a:gd name="connsiteX61" fmla="*/ 270957 w 2223628"/>
                <a:gd name="connsiteY61" fmla="*/ 0 h 1159759"/>
                <a:gd name="connsiteX0" fmla="*/ 2093758 w 2223628"/>
                <a:gd name="connsiteY0" fmla="*/ 380695 h 1159759"/>
                <a:gd name="connsiteX1" fmla="*/ 2069118 w 2223628"/>
                <a:gd name="connsiteY1" fmla="*/ 416522 h 1159759"/>
                <a:gd name="connsiteX2" fmla="*/ 2134072 w 2223628"/>
                <a:gd name="connsiteY2" fmla="*/ 481467 h 1159759"/>
                <a:gd name="connsiteX3" fmla="*/ 2156471 w 2223628"/>
                <a:gd name="connsiteY3" fmla="*/ 447881 h 1159759"/>
                <a:gd name="connsiteX4" fmla="*/ 2093758 w 2223628"/>
                <a:gd name="connsiteY4" fmla="*/ 380695 h 1159759"/>
                <a:gd name="connsiteX5" fmla="*/ 146489 w 2223628"/>
                <a:gd name="connsiteY5" fmla="*/ 327982 h 1159759"/>
                <a:gd name="connsiteX6" fmla="*/ 104189 w 2223628"/>
                <a:gd name="connsiteY6" fmla="*/ 372776 h 1159759"/>
                <a:gd name="connsiteX7" fmla="*/ 116148 w 2223628"/>
                <a:gd name="connsiteY7" fmla="*/ 444282 h 1159759"/>
                <a:gd name="connsiteX8" fmla="*/ 173789 w 2223628"/>
                <a:gd name="connsiteY8" fmla="*/ 400309 h 1159759"/>
                <a:gd name="connsiteX9" fmla="*/ 161830 w 2223628"/>
                <a:gd name="connsiteY9" fmla="*/ 328803 h 1159759"/>
                <a:gd name="connsiteX10" fmla="*/ 146489 w 2223628"/>
                <a:gd name="connsiteY10" fmla="*/ 327982 h 1159759"/>
                <a:gd name="connsiteX11" fmla="*/ 414276 w 2223628"/>
                <a:gd name="connsiteY11" fmla="*/ 268721 h 1159759"/>
                <a:gd name="connsiteX12" fmla="*/ 324696 w 2223628"/>
                <a:gd name="connsiteY12" fmla="*/ 270957 h 1159759"/>
                <a:gd name="connsiteX13" fmla="*/ 210490 w 2223628"/>
                <a:gd name="connsiteY13" fmla="*/ 362769 h 1159759"/>
                <a:gd name="connsiteX14" fmla="*/ 329178 w 2223628"/>
                <a:gd name="connsiteY14" fmla="*/ 447866 h 1159759"/>
                <a:gd name="connsiteX15" fmla="*/ 418744 w 2223628"/>
                <a:gd name="connsiteY15" fmla="*/ 447866 h 1159759"/>
                <a:gd name="connsiteX16" fmla="*/ 1110696 w 2223628"/>
                <a:gd name="connsiteY16" fmla="*/ 447866 h 1159759"/>
                <a:gd name="connsiteX17" fmla="*/ 1773535 w 2223628"/>
                <a:gd name="connsiteY17" fmla="*/ 447866 h 1159759"/>
                <a:gd name="connsiteX18" fmla="*/ 1863115 w 2223628"/>
                <a:gd name="connsiteY18" fmla="*/ 447866 h 1159759"/>
                <a:gd name="connsiteX19" fmla="*/ 2008670 w 2223628"/>
                <a:gd name="connsiteY19" fmla="*/ 356055 h 1159759"/>
                <a:gd name="connsiteX20" fmla="*/ 1856396 w 2223628"/>
                <a:gd name="connsiteY20" fmla="*/ 268721 h 1159759"/>
                <a:gd name="connsiteX21" fmla="*/ 1800411 w 2223628"/>
                <a:gd name="connsiteY21" fmla="*/ 268721 h 1159759"/>
                <a:gd name="connsiteX22" fmla="*/ 414276 w 2223628"/>
                <a:gd name="connsiteY22" fmla="*/ 268721 h 1159759"/>
                <a:gd name="connsiteX23" fmla="*/ 257514 w 2223628"/>
                <a:gd name="connsiteY23" fmla="*/ 72881 h 1159759"/>
                <a:gd name="connsiteX24" fmla="*/ 255278 w 2223628"/>
                <a:gd name="connsiteY24" fmla="*/ 160883 h 1159759"/>
                <a:gd name="connsiteX25" fmla="*/ 1959390 w 2223628"/>
                <a:gd name="connsiteY25" fmla="*/ 160883 h 1159759"/>
                <a:gd name="connsiteX26" fmla="*/ 1959390 w 2223628"/>
                <a:gd name="connsiteY26" fmla="*/ 72881 h 1159759"/>
                <a:gd name="connsiteX27" fmla="*/ 257514 w 2223628"/>
                <a:gd name="connsiteY27" fmla="*/ 72881 h 1159759"/>
                <a:gd name="connsiteX28" fmla="*/ 270957 w 2223628"/>
                <a:gd name="connsiteY28" fmla="*/ 0 h 1159759"/>
                <a:gd name="connsiteX29" fmla="*/ 573259 w 2223628"/>
                <a:gd name="connsiteY29" fmla="*/ 0 h 1159759"/>
                <a:gd name="connsiteX30" fmla="*/ 1912366 w 2223628"/>
                <a:gd name="connsiteY30" fmla="*/ 0 h 1159759"/>
                <a:gd name="connsiteX31" fmla="*/ 2075842 w 2223628"/>
                <a:gd name="connsiteY31" fmla="*/ 165712 h 1159759"/>
                <a:gd name="connsiteX32" fmla="*/ 2151974 w 2223628"/>
                <a:gd name="connsiteY32" fmla="*/ 360528 h 1159759"/>
                <a:gd name="connsiteX33" fmla="*/ 2216914 w 2223628"/>
                <a:gd name="connsiteY33" fmla="*/ 519526 h 1159759"/>
                <a:gd name="connsiteX34" fmla="*/ 2223628 w 2223628"/>
                <a:gd name="connsiteY34" fmla="*/ 743459 h 1159759"/>
                <a:gd name="connsiteX35" fmla="*/ 2172131 w 2223628"/>
                <a:gd name="connsiteY35" fmla="*/ 1133099 h 1159759"/>
                <a:gd name="connsiteX36" fmla="*/ 2172131 w 2223628"/>
                <a:gd name="connsiteY36" fmla="*/ 759133 h 1159759"/>
                <a:gd name="connsiteX37" fmla="*/ 2172121 w 2223628"/>
                <a:gd name="connsiteY37" fmla="*/ 759129 h 1159759"/>
                <a:gd name="connsiteX38" fmla="*/ 2168206 w 2223628"/>
                <a:gd name="connsiteY38" fmla="*/ 674594 h 1159759"/>
                <a:gd name="connsiteX39" fmla="*/ 2113900 w 2223628"/>
                <a:gd name="connsiteY39" fmla="*/ 627007 h 1159759"/>
                <a:gd name="connsiteX40" fmla="*/ 2060162 w 2223628"/>
                <a:gd name="connsiteY40" fmla="*/ 761365 h 1159759"/>
                <a:gd name="connsiteX41" fmla="*/ 2060177 w 2223628"/>
                <a:gd name="connsiteY41" fmla="*/ 761365 h 1159759"/>
                <a:gd name="connsiteX42" fmla="*/ 2060172 w 2223628"/>
                <a:gd name="connsiteY42" fmla="*/ 761370 h 1159759"/>
                <a:gd name="connsiteX43" fmla="*/ 2037773 w 2223628"/>
                <a:gd name="connsiteY43" fmla="*/ 942757 h 1159759"/>
                <a:gd name="connsiteX44" fmla="*/ 2015379 w 2223628"/>
                <a:gd name="connsiteY44" fmla="*/ 759133 h 1159759"/>
                <a:gd name="connsiteX45" fmla="*/ 2015370 w 2223628"/>
                <a:gd name="connsiteY45" fmla="*/ 759124 h 1159759"/>
                <a:gd name="connsiteX46" fmla="*/ 2005957 w 2223628"/>
                <a:gd name="connsiteY46" fmla="*/ 676417 h 1159759"/>
                <a:gd name="connsiteX47" fmla="*/ 1856377 w 2223628"/>
                <a:gd name="connsiteY47" fmla="*/ 604613 h 1159759"/>
                <a:gd name="connsiteX48" fmla="*/ 358287 w 2223628"/>
                <a:gd name="connsiteY48" fmla="*/ 602377 h 1159759"/>
                <a:gd name="connsiteX49" fmla="*/ 233442 w 2223628"/>
                <a:gd name="connsiteY49" fmla="*/ 637088 h 1159759"/>
                <a:gd name="connsiteX50" fmla="*/ 200053 w 2223628"/>
                <a:gd name="connsiteY50" fmla="*/ 756392 h 1159759"/>
                <a:gd name="connsiteX51" fmla="*/ 174663 w 2223628"/>
                <a:gd name="connsiteY51" fmla="*/ 931560 h 1159759"/>
                <a:gd name="connsiteX52" fmla="*/ 155641 w 2223628"/>
                <a:gd name="connsiteY52" fmla="*/ 690552 h 1159759"/>
                <a:gd name="connsiteX53" fmla="*/ 116447 w 2223628"/>
                <a:gd name="connsiteY53" fmla="*/ 649406 h 1159759"/>
                <a:gd name="connsiteX54" fmla="*/ 88455 w 2223628"/>
                <a:gd name="connsiteY54" fmla="*/ 689432 h 1159759"/>
                <a:gd name="connsiteX55" fmla="*/ 87368 w 2223628"/>
                <a:gd name="connsiteY55" fmla="*/ 759114 h 1159759"/>
                <a:gd name="connsiteX56" fmla="*/ 44793 w 2223628"/>
                <a:gd name="connsiteY56" fmla="*/ 1077115 h 1159759"/>
                <a:gd name="connsiteX57" fmla="*/ 22057 w 2223628"/>
                <a:gd name="connsiteY57" fmla="*/ 1159759 h 1159759"/>
                <a:gd name="connsiteX58" fmla="*/ 0 w 2223628"/>
                <a:gd name="connsiteY58" fmla="*/ 557599 h 1159759"/>
                <a:gd name="connsiteX59" fmla="*/ 111960 w 2223628"/>
                <a:gd name="connsiteY59" fmla="*/ 315750 h 1159759"/>
                <a:gd name="connsiteX60" fmla="*/ 147787 w 2223628"/>
                <a:gd name="connsiteY60" fmla="*/ 123161 h 1159759"/>
                <a:gd name="connsiteX61" fmla="*/ 270957 w 2223628"/>
                <a:gd name="connsiteY61" fmla="*/ 0 h 115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223628" h="1159759">
                  <a:moveTo>
                    <a:pt x="2093758" y="380695"/>
                  </a:moveTo>
                  <a:cubicBezTo>
                    <a:pt x="2069118" y="373976"/>
                    <a:pt x="2064645" y="398611"/>
                    <a:pt x="2069118" y="416522"/>
                  </a:cubicBezTo>
                  <a:cubicBezTo>
                    <a:pt x="2078078" y="450117"/>
                    <a:pt x="2095994" y="479230"/>
                    <a:pt x="2134072" y="481467"/>
                  </a:cubicBezTo>
                  <a:cubicBezTo>
                    <a:pt x="2151988" y="481467"/>
                    <a:pt x="2158702" y="465797"/>
                    <a:pt x="2156471" y="447881"/>
                  </a:cubicBezTo>
                  <a:cubicBezTo>
                    <a:pt x="2147506" y="416522"/>
                    <a:pt x="2131826" y="385177"/>
                    <a:pt x="2093758" y="380695"/>
                  </a:cubicBezTo>
                  <a:close/>
                  <a:moveTo>
                    <a:pt x="146489" y="327982"/>
                  </a:moveTo>
                  <a:cubicBezTo>
                    <a:pt x="130532" y="331806"/>
                    <a:pt x="113650" y="348859"/>
                    <a:pt x="104189" y="372776"/>
                  </a:cubicBezTo>
                  <a:cubicBezTo>
                    <a:pt x="91574" y="404664"/>
                    <a:pt x="96928" y="436678"/>
                    <a:pt x="116148" y="444282"/>
                  </a:cubicBezTo>
                  <a:cubicBezTo>
                    <a:pt x="135368" y="451885"/>
                    <a:pt x="161174" y="432197"/>
                    <a:pt x="173789" y="400309"/>
                  </a:cubicBezTo>
                  <a:cubicBezTo>
                    <a:pt x="186404" y="368420"/>
                    <a:pt x="181050" y="336406"/>
                    <a:pt x="161830" y="328803"/>
                  </a:cubicBezTo>
                  <a:cubicBezTo>
                    <a:pt x="157025" y="326902"/>
                    <a:pt x="151808" y="326707"/>
                    <a:pt x="146489" y="327982"/>
                  </a:cubicBezTo>
                  <a:close/>
                  <a:moveTo>
                    <a:pt x="414276" y="268721"/>
                  </a:moveTo>
                  <a:cubicBezTo>
                    <a:pt x="385163" y="268721"/>
                    <a:pt x="353809" y="268721"/>
                    <a:pt x="324696" y="270957"/>
                  </a:cubicBezTo>
                  <a:cubicBezTo>
                    <a:pt x="264243" y="273204"/>
                    <a:pt x="208254" y="286637"/>
                    <a:pt x="210490" y="362769"/>
                  </a:cubicBezTo>
                  <a:cubicBezTo>
                    <a:pt x="210490" y="438906"/>
                    <a:pt x="270957" y="445630"/>
                    <a:pt x="329178" y="447866"/>
                  </a:cubicBezTo>
                  <a:lnTo>
                    <a:pt x="418744" y="447866"/>
                  </a:lnTo>
                  <a:lnTo>
                    <a:pt x="1110696" y="447866"/>
                  </a:lnTo>
                  <a:lnTo>
                    <a:pt x="1773535" y="447866"/>
                  </a:lnTo>
                  <a:cubicBezTo>
                    <a:pt x="1802648" y="447866"/>
                    <a:pt x="1834002" y="450103"/>
                    <a:pt x="1863115" y="447866"/>
                  </a:cubicBezTo>
                  <a:cubicBezTo>
                    <a:pt x="1928050" y="443389"/>
                    <a:pt x="2010902" y="454586"/>
                    <a:pt x="2008670" y="356055"/>
                  </a:cubicBezTo>
                  <a:cubicBezTo>
                    <a:pt x="2006433" y="257524"/>
                    <a:pt x="1921336" y="273204"/>
                    <a:pt x="1856396" y="268721"/>
                  </a:cubicBezTo>
                  <a:lnTo>
                    <a:pt x="1800411" y="268721"/>
                  </a:lnTo>
                  <a:lnTo>
                    <a:pt x="414276" y="268721"/>
                  </a:lnTo>
                  <a:close/>
                  <a:moveTo>
                    <a:pt x="257514" y="72881"/>
                  </a:moveTo>
                  <a:cubicBezTo>
                    <a:pt x="257514" y="108097"/>
                    <a:pt x="255278" y="134488"/>
                    <a:pt x="255278" y="160883"/>
                  </a:cubicBezTo>
                  <a:lnTo>
                    <a:pt x="1959390" y="160883"/>
                  </a:lnTo>
                  <a:lnTo>
                    <a:pt x="1959390" y="72881"/>
                  </a:lnTo>
                  <a:lnTo>
                    <a:pt x="257514" y="72881"/>
                  </a:lnTo>
                  <a:close/>
                  <a:moveTo>
                    <a:pt x="270957" y="0"/>
                  </a:moveTo>
                  <a:lnTo>
                    <a:pt x="573259" y="0"/>
                  </a:lnTo>
                  <a:lnTo>
                    <a:pt x="1912366" y="0"/>
                  </a:lnTo>
                  <a:cubicBezTo>
                    <a:pt x="2066881" y="0"/>
                    <a:pt x="2075842" y="8965"/>
                    <a:pt x="2075842" y="165712"/>
                  </a:cubicBezTo>
                  <a:cubicBezTo>
                    <a:pt x="2075842" y="241849"/>
                    <a:pt x="2078078" y="311267"/>
                    <a:pt x="2151974" y="360528"/>
                  </a:cubicBezTo>
                  <a:cubicBezTo>
                    <a:pt x="2203480" y="396365"/>
                    <a:pt x="2214677" y="459068"/>
                    <a:pt x="2216914" y="519526"/>
                  </a:cubicBezTo>
                  <a:cubicBezTo>
                    <a:pt x="2219160" y="593426"/>
                    <a:pt x="2221392" y="667327"/>
                    <a:pt x="2223628" y="743459"/>
                  </a:cubicBezTo>
                  <a:cubicBezTo>
                    <a:pt x="2220749" y="897151"/>
                    <a:pt x="2189297" y="1003219"/>
                    <a:pt x="2172131" y="1133099"/>
                  </a:cubicBezTo>
                  <a:lnTo>
                    <a:pt x="2172131" y="759133"/>
                  </a:lnTo>
                  <a:cubicBezTo>
                    <a:pt x="2172128" y="759132"/>
                    <a:pt x="2172124" y="759130"/>
                    <a:pt x="2172121" y="759129"/>
                  </a:cubicBezTo>
                  <a:lnTo>
                    <a:pt x="2168206" y="674594"/>
                  </a:lnTo>
                  <a:cubicBezTo>
                    <a:pt x="2164286" y="647722"/>
                    <a:pt x="2151969" y="627007"/>
                    <a:pt x="2113900" y="627007"/>
                  </a:cubicBezTo>
                  <a:cubicBezTo>
                    <a:pt x="2040014" y="629244"/>
                    <a:pt x="2066881" y="709858"/>
                    <a:pt x="2060162" y="761365"/>
                  </a:cubicBezTo>
                  <a:lnTo>
                    <a:pt x="2060177" y="761365"/>
                  </a:lnTo>
                  <a:lnTo>
                    <a:pt x="2060172" y="761370"/>
                  </a:lnTo>
                  <a:cubicBezTo>
                    <a:pt x="2058070" y="839066"/>
                    <a:pt x="2066886" y="868861"/>
                    <a:pt x="2037773" y="942757"/>
                  </a:cubicBezTo>
                  <a:cubicBezTo>
                    <a:pt x="2008665" y="868861"/>
                    <a:pt x="2019862" y="812872"/>
                    <a:pt x="2015379" y="759133"/>
                  </a:cubicBezTo>
                  <a:lnTo>
                    <a:pt x="2015370" y="759124"/>
                  </a:lnTo>
                  <a:lnTo>
                    <a:pt x="2005957" y="676417"/>
                  </a:lnTo>
                  <a:cubicBezTo>
                    <a:pt x="1991995" y="613434"/>
                    <a:pt x="1958827" y="604613"/>
                    <a:pt x="1856377" y="604613"/>
                  </a:cubicBezTo>
                  <a:lnTo>
                    <a:pt x="358287" y="602377"/>
                  </a:lnTo>
                  <a:cubicBezTo>
                    <a:pt x="302302" y="602377"/>
                    <a:pt x="260314" y="612458"/>
                    <a:pt x="233442" y="637088"/>
                  </a:cubicBezTo>
                  <a:lnTo>
                    <a:pt x="200053" y="756392"/>
                  </a:lnTo>
                  <a:lnTo>
                    <a:pt x="174663" y="931560"/>
                  </a:lnTo>
                  <a:lnTo>
                    <a:pt x="155641" y="690552"/>
                  </a:lnTo>
                  <a:cubicBezTo>
                    <a:pt x="155083" y="667322"/>
                    <a:pt x="147801" y="649406"/>
                    <a:pt x="116447" y="649406"/>
                  </a:cubicBezTo>
                  <a:cubicBezTo>
                    <a:pt x="95174" y="648290"/>
                    <a:pt x="89575" y="666201"/>
                    <a:pt x="88455" y="689432"/>
                  </a:cubicBezTo>
                  <a:cubicBezTo>
                    <a:pt x="88093" y="712659"/>
                    <a:pt x="87730" y="735887"/>
                    <a:pt x="87368" y="759114"/>
                  </a:cubicBezTo>
                  <a:cubicBezTo>
                    <a:pt x="80091" y="823728"/>
                    <a:pt x="55678" y="1010341"/>
                    <a:pt x="44793" y="1077115"/>
                  </a:cubicBezTo>
                  <a:lnTo>
                    <a:pt x="22057" y="1159759"/>
                  </a:lnTo>
                  <a:lnTo>
                    <a:pt x="0" y="557599"/>
                  </a:lnTo>
                  <a:cubicBezTo>
                    <a:pt x="4483" y="459068"/>
                    <a:pt x="29113" y="373971"/>
                    <a:pt x="111960" y="315750"/>
                  </a:cubicBezTo>
                  <a:cubicBezTo>
                    <a:pt x="158984" y="257529"/>
                    <a:pt x="154516" y="185865"/>
                    <a:pt x="147787" y="123161"/>
                  </a:cubicBezTo>
                  <a:cubicBezTo>
                    <a:pt x="136600" y="17916"/>
                    <a:pt x="188097" y="0"/>
                    <a:pt x="270957" y="0"/>
                  </a:cubicBezTo>
                  <a:close/>
                </a:path>
              </a:pathLst>
            </a:custGeom>
            <a:solidFill>
              <a:schemeClr val="tx1">
                <a:lumMod val="50000"/>
                <a:lumOff val="50000"/>
              </a:schemeClr>
            </a:solidFill>
            <a:ln w="2188" cap="flat">
              <a:noFill/>
              <a:prstDash val="solid"/>
              <a:miter/>
            </a:ln>
          </p:spPr>
          <p:txBody>
            <a:bodyPr wrap="square" rtlCol="0" anchor="ctr">
              <a:noAutofit/>
            </a:bodyPr>
            <a:lstStyle/>
            <a:p>
              <a:endParaRPr lang="en-US"/>
            </a:p>
          </p:txBody>
        </p:sp>
        <p:sp>
          <p:nvSpPr>
            <p:cNvPr id="240" name="Isosceles Triangle 239">
              <a:extLst>
                <a:ext uri="{FF2B5EF4-FFF2-40B4-BE49-F238E27FC236}">
                  <a16:creationId xmlns:a16="http://schemas.microsoft.com/office/drawing/2014/main" id="{5D34AB4A-98E9-4A2A-9356-46AF7AD836DB}"/>
                </a:ext>
              </a:extLst>
            </p:cNvPr>
            <p:cNvSpPr/>
            <p:nvPr/>
          </p:nvSpPr>
          <p:spPr>
            <a:xfrm>
              <a:off x="8130522" y="2506131"/>
              <a:ext cx="1665313" cy="534704"/>
            </a:xfrm>
            <a:prstGeom prst="triangl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1" name="Freeform: Shape 240">
              <a:extLst>
                <a:ext uri="{FF2B5EF4-FFF2-40B4-BE49-F238E27FC236}">
                  <a16:creationId xmlns:a16="http://schemas.microsoft.com/office/drawing/2014/main" id="{52A21F2E-C712-4F8C-B961-F39AE584F403}"/>
                </a:ext>
              </a:extLst>
            </p:cNvPr>
            <p:cNvSpPr/>
            <p:nvPr/>
          </p:nvSpPr>
          <p:spPr>
            <a:xfrm>
              <a:off x="6096000" y="5328041"/>
              <a:ext cx="5734356" cy="898116"/>
            </a:xfrm>
            <a:custGeom>
              <a:avLst/>
              <a:gdLst>
                <a:gd name="connsiteX0" fmla="*/ 3715109 w 5734356"/>
                <a:gd name="connsiteY0" fmla="*/ 422753 h 898116"/>
                <a:gd name="connsiteX1" fmla="*/ 3683450 w 5734356"/>
                <a:gd name="connsiteY1" fmla="*/ 455809 h 898116"/>
                <a:gd name="connsiteX2" fmla="*/ 3716040 w 5734356"/>
                <a:gd name="connsiteY2" fmla="*/ 488399 h 898116"/>
                <a:gd name="connsiteX3" fmla="*/ 3736993 w 5734356"/>
                <a:gd name="connsiteY3" fmla="*/ 488866 h 898116"/>
                <a:gd name="connsiteX4" fmla="*/ 3962802 w 5734356"/>
                <a:gd name="connsiteY4" fmla="*/ 488866 h 898116"/>
                <a:gd name="connsiteX5" fmla="*/ 4203976 w 5734356"/>
                <a:gd name="connsiteY5" fmla="*/ 488399 h 898116"/>
                <a:gd name="connsiteX6" fmla="*/ 4241690 w 5734356"/>
                <a:gd name="connsiteY6" fmla="*/ 456273 h 898116"/>
                <a:gd name="connsiteX7" fmla="*/ 4210494 w 5734356"/>
                <a:gd name="connsiteY7" fmla="*/ 422753 h 898116"/>
                <a:gd name="connsiteX8" fmla="*/ 3715109 w 5734356"/>
                <a:gd name="connsiteY8" fmla="*/ 422753 h 898116"/>
                <a:gd name="connsiteX9" fmla="*/ 476030 w 5734356"/>
                <a:gd name="connsiteY9" fmla="*/ 422751 h 898116"/>
                <a:gd name="connsiteX10" fmla="*/ 450423 w 5734356"/>
                <a:gd name="connsiteY10" fmla="*/ 424150 h 898116"/>
                <a:gd name="connsiteX11" fmla="*/ 425281 w 5734356"/>
                <a:gd name="connsiteY11" fmla="*/ 455809 h 898116"/>
                <a:gd name="connsiteX12" fmla="*/ 450423 w 5734356"/>
                <a:gd name="connsiteY12" fmla="*/ 487467 h 898116"/>
                <a:gd name="connsiteX13" fmla="*/ 473702 w 5734356"/>
                <a:gd name="connsiteY13" fmla="*/ 488864 h 898116"/>
                <a:gd name="connsiteX14" fmla="*/ 704169 w 5734356"/>
                <a:gd name="connsiteY14" fmla="*/ 488864 h 898116"/>
                <a:gd name="connsiteX15" fmla="*/ 931839 w 5734356"/>
                <a:gd name="connsiteY15" fmla="*/ 489331 h 898116"/>
                <a:gd name="connsiteX16" fmla="*/ 983986 w 5734356"/>
                <a:gd name="connsiteY16" fmla="*/ 457205 h 898116"/>
                <a:gd name="connsiteX17" fmla="*/ 931839 w 5734356"/>
                <a:gd name="connsiteY17" fmla="*/ 422751 h 898116"/>
                <a:gd name="connsiteX18" fmla="*/ 476030 w 5734356"/>
                <a:gd name="connsiteY18" fmla="*/ 422751 h 898116"/>
                <a:gd name="connsiteX19" fmla="*/ 4887920 w 5734356"/>
                <a:gd name="connsiteY19" fmla="*/ 422287 h 898116"/>
                <a:gd name="connsiteX20" fmla="*/ 4755229 w 5734356"/>
                <a:gd name="connsiteY20" fmla="*/ 422752 h 898116"/>
                <a:gd name="connsiteX21" fmla="*/ 4716119 w 5734356"/>
                <a:gd name="connsiteY21" fmla="*/ 456274 h 898116"/>
                <a:gd name="connsiteX22" fmla="*/ 4756160 w 5734356"/>
                <a:gd name="connsiteY22" fmla="*/ 488864 h 898116"/>
                <a:gd name="connsiteX23" fmla="*/ 4995471 w 5734356"/>
                <a:gd name="connsiteY23" fmla="*/ 488864 h 898116"/>
                <a:gd name="connsiteX24" fmla="*/ 5160755 w 5734356"/>
                <a:gd name="connsiteY24" fmla="*/ 488864 h 898116"/>
                <a:gd name="connsiteX25" fmla="*/ 5242233 w 5734356"/>
                <a:gd name="connsiteY25" fmla="*/ 488400 h 898116"/>
                <a:gd name="connsiteX26" fmla="*/ 5274824 w 5734356"/>
                <a:gd name="connsiteY26" fmla="*/ 456274 h 898116"/>
                <a:gd name="connsiteX27" fmla="*/ 5243629 w 5734356"/>
                <a:gd name="connsiteY27" fmla="*/ 422752 h 898116"/>
                <a:gd name="connsiteX28" fmla="*/ 5218023 w 5734356"/>
                <a:gd name="connsiteY28" fmla="*/ 422287 h 898116"/>
                <a:gd name="connsiteX29" fmla="*/ 4887920 w 5734356"/>
                <a:gd name="connsiteY29" fmla="*/ 422287 h 898116"/>
                <a:gd name="connsiteX30" fmla="*/ 2764383 w 5734356"/>
                <a:gd name="connsiteY30" fmla="*/ 422287 h 898116"/>
                <a:gd name="connsiteX31" fmla="*/ 2627036 w 5734356"/>
                <a:gd name="connsiteY31" fmla="*/ 422752 h 898116"/>
                <a:gd name="connsiteX32" fmla="*/ 2587926 w 5734356"/>
                <a:gd name="connsiteY32" fmla="*/ 456274 h 898116"/>
                <a:gd name="connsiteX33" fmla="*/ 2627965 w 5734356"/>
                <a:gd name="connsiteY33" fmla="*/ 488864 h 898116"/>
                <a:gd name="connsiteX34" fmla="*/ 2867278 w 5734356"/>
                <a:gd name="connsiteY34" fmla="*/ 488864 h 898116"/>
                <a:gd name="connsiteX35" fmla="*/ 3032562 w 5734356"/>
                <a:gd name="connsiteY35" fmla="*/ 488864 h 898116"/>
                <a:gd name="connsiteX36" fmla="*/ 3114040 w 5734356"/>
                <a:gd name="connsiteY36" fmla="*/ 488400 h 898116"/>
                <a:gd name="connsiteX37" fmla="*/ 3146631 w 5734356"/>
                <a:gd name="connsiteY37" fmla="*/ 456274 h 898116"/>
                <a:gd name="connsiteX38" fmla="*/ 3115436 w 5734356"/>
                <a:gd name="connsiteY38" fmla="*/ 422752 h 898116"/>
                <a:gd name="connsiteX39" fmla="*/ 3089828 w 5734356"/>
                <a:gd name="connsiteY39" fmla="*/ 422287 h 898116"/>
                <a:gd name="connsiteX40" fmla="*/ 2764383 w 5734356"/>
                <a:gd name="connsiteY40" fmla="*/ 422287 h 898116"/>
                <a:gd name="connsiteX41" fmla="*/ 1560380 w 5734356"/>
                <a:gd name="connsiteY41" fmla="*/ 421355 h 898116"/>
                <a:gd name="connsiteX42" fmla="*/ 1518477 w 5734356"/>
                <a:gd name="connsiteY42" fmla="*/ 422286 h 898116"/>
                <a:gd name="connsiteX43" fmla="*/ 1488679 w 5734356"/>
                <a:gd name="connsiteY43" fmla="*/ 454877 h 898116"/>
                <a:gd name="connsiteX44" fmla="*/ 1518477 w 5734356"/>
                <a:gd name="connsiteY44" fmla="*/ 487934 h 898116"/>
                <a:gd name="connsiteX45" fmla="*/ 1532443 w 5734356"/>
                <a:gd name="connsiteY45" fmla="*/ 488399 h 898116"/>
                <a:gd name="connsiteX46" fmla="*/ 2004550 w 5734356"/>
                <a:gd name="connsiteY46" fmla="*/ 488399 h 898116"/>
                <a:gd name="connsiteX47" fmla="*/ 2023174 w 5734356"/>
                <a:gd name="connsiteY47" fmla="*/ 487002 h 898116"/>
                <a:gd name="connsiteX48" fmla="*/ 2047384 w 5734356"/>
                <a:gd name="connsiteY48" fmla="*/ 454412 h 898116"/>
                <a:gd name="connsiteX49" fmla="*/ 2023639 w 5734356"/>
                <a:gd name="connsiteY49" fmla="*/ 424147 h 898116"/>
                <a:gd name="connsiteX50" fmla="*/ 1998032 w 5734356"/>
                <a:gd name="connsiteY50" fmla="*/ 422286 h 898116"/>
                <a:gd name="connsiteX51" fmla="*/ 1770360 w 5734356"/>
                <a:gd name="connsiteY51" fmla="*/ 422286 h 898116"/>
                <a:gd name="connsiteX52" fmla="*/ 1560380 w 5734356"/>
                <a:gd name="connsiteY52" fmla="*/ 421355 h 898116"/>
                <a:gd name="connsiteX53" fmla="*/ 5238508 w 5734356"/>
                <a:gd name="connsiteY53" fmla="*/ 0 h 898116"/>
                <a:gd name="connsiteX54" fmla="*/ 5455005 w 5734356"/>
                <a:gd name="connsiteY54" fmla="*/ 30730 h 898116"/>
                <a:gd name="connsiteX55" fmla="*/ 5615168 w 5734356"/>
                <a:gd name="connsiteY55" fmla="*/ 136417 h 898116"/>
                <a:gd name="connsiteX56" fmla="*/ 5719458 w 5734356"/>
                <a:gd name="connsiteY56" fmla="*/ 302630 h 898116"/>
                <a:gd name="connsiteX57" fmla="*/ 5732028 w 5734356"/>
                <a:gd name="connsiteY57" fmla="*/ 393420 h 898116"/>
                <a:gd name="connsiteX58" fmla="*/ 5734356 w 5734356"/>
                <a:gd name="connsiteY58" fmla="*/ 404594 h 898116"/>
                <a:gd name="connsiteX59" fmla="*/ 5734356 w 5734356"/>
                <a:gd name="connsiteY59" fmla="*/ 502368 h 898116"/>
                <a:gd name="connsiteX60" fmla="*/ 5729236 w 5734356"/>
                <a:gd name="connsiteY60" fmla="*/ 554047 h 898116"/>
                <a:gd name="connsiteX61" fmla="*/ 5661260 w 5734356"/>
                <a:gd name="connsiteY61" fmla="*/ 719331 h 898116"/>
                <a:gd name="connsiteX62" fmla="*/ 5470834 w 5734356"/>
                <a:gd name="connsiteY62" fmla="*/ 873905 h 898116"/>
                <a:gd name="connsiteX63" fmla="*/ 5351645 w 5734356"/>
                <a:gd name="connsiteY63" fmla="*/ 896252 h 898116"/>
                <a:gd name="connsiteX64" fmla="*/ 5339074 w 5734356"/>
                <a:gd name="connsiteY64" fmla="*/ 898116 h 898116"/>
                <a:gd name="connsiteX65" fmla="*/ 408520 w 5734356"/>
                <a:gd name="connsiteY65" fmla="*/ 898116 h 898116"/>
                <a:gd name="connsiteX66" fmla="*/ 372205 w 5734356"/>
                <a:gd name="connsiteY66" fmla="*/ 893924 h 898116"/>
                <a:gd name="connsiteX67" fmla="*/ 160829 w 5734356"/>
                <a:gd name="connsiteY67" fmla="*/ 800342 h 898116"/>
                <a:gd name="connsiteX68" fmla="*/ 2063 w 5734356"/>
                <a:gd name="connsiteY68" fmla="*/ 494919 h 898116"/>
                <a:gd name="connsiteX69" fmla="*/ 99372 w 5734356"/>
                <a:gd name="connsiteY69" fmla="*/ 173197 h 898116"/>
                <a:gd name="connsiteX70" fmla="*/ 283278 w 5734356"/>
                <a:gd name="connsiteY70" fmla="*/ 34454 h 898116"/>
                <a:gd name="connsiteX71" fmla="*/ 371273 w 5734356"/>
                <a:gd name="connsiteY71" fmla="*/ 7449 h 898116"/>
                <a:gd name="connsiteX72" fmla="*/ 429472 w 5734356"/>
                <a:gd name="connsiteY72" fmla="*/ 6518 h 898116"/>
                <a:gd name="connsiteX73" fmla="*/ 5150512 w 5734356"/>
                <a:gd name="connsiteY73" fmla="*/ 6518 h 898116"/>
                <a:gd name="connsiteX74" fmla="*/ 5238508 w 5734356"/>
                <a:gd name="connsiteY74" fmla="*/ 0 h 898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5734356" h="898116">
                  <a:moveTo>
                    <a:pt x="3715109" y="422753"/>
                  </a:moveTo>
                  <a:cubicBezTo>
                    <a:pt x="3695090" y="422753"/>
                    <a:pt x="3682985" y="435788"/>
                    <a:pt x="3683450" y="455809"/>
                  </a:cubicBezTo>
                  <a:cubicBezTo>
                    <a:pt x="3683914" y="475363"/>
                    <a:pt x="3696020" y="487003"/>
                    <a:pt x="3716040" y="488399"/>
                  </a:cubicBezTo>
                  <a:cubicBezTo>
                    <a:pt x="3723025" y="488866"/>
                    <a:pt x="3730009" y="488866"/>
                    <a:pt x="3736993" y="488866"/>
                  </a:cubicBezTo>
                  <a:cubicBezTo>
                    <a:pt x="3812418" y="488866"/>
                    <a:pt x="3887377" y="488866"/>
                    <a:pt x="3962802" y="488866"/>
                  </a:cubicBezTo>
                  <a:cubicBezTo>
                    <a:pt x="4043816" y="488866"/>
                    <a:pt x="4124362" y="488866"/>
                    <a:pt x="4203976" y="488399"/>
                  </a:cubicBezTo>
                  <a:cubicBezTo>
                    <a:pt x="4227257" y="488399"/>
                    <a:pt x="4242155" y="475363"/>
                    <a:pt x="4241690" y="456273"/>
                  </a:cubicBezTo>
                  <a:cubicBezTo>
                    <a:pt x="4241690" y="436255"/>
                    <a:pt x="4230515" y="422753"/>
                    <a:pt x="4210494" y="422753"/>
                  </a:cubicBezTo>
                  <a:cubicBezTo>
                    <a:pt x="4045212" y="422287"/>
                    <a:pt x="3880393" y="422287"/>
                    <a:pt x="3715109" y="422753"/>
                  </a:cubicBezTo>
                  <a:close/>
                  <a:moveTo>
                    <a:pt x="476030" y="422751"/>
                  </a:moveTo>
                  <a:cubicBezTo>
                    <a:pt x="467184" y="422751"/>
                    <a:pt x="458804" y="422286"/>
                    <a:pt x="450423" y="424150"/>
                  </a:cubicBezTo>
                  <a:cubicBezTo>
                    <a:pt x="434127" y="427874"/>
                    <a:pt x="425281" y="439047"/>
                    <a:pt x="425281" y="455809"/>
                  </a:cubicBezTo>
                  <a:cubicBezTo>
                    <a:pt x="425281" y="472103"/>
                    <a:pt x="434127" y="483278"/>
                    <a:pt x="450423" y="487467"/>
                  </a:cubicBezTo>
                  <a:cubicBezTo>
                    <a:pt x="457872" y="489331"/>
                    <a:pt x="465788" y="488864"/>
                    <a:pt x="473702" y="488864"/>
                  </a:cubicBezTo>
                  <a:cubicBezTo>
                    <a:pt x="550523" y="488864"/>
                    <a:pt x="627345" y="488864"/>
                    <a:pt x="704169" y="488864"/>
                  </a:cubicBezTo>
                  <a:cubicBezTo>
                    <a:pt x="780524" y="488864"/>
                    <a:pt x="856414" y="488864"/>
                    <a:pt x="931839" y="489331"/>
                  </a:cubicBezTo>
                  <a:cubicBezTo>
                    <a:pt x="967225" y="489331"/>
                    <a:pt x="983055" y="479554"/>
                    <a:pt x="983986" y="457205"/>
                  </a:cubicBezTo>
                  <a:cubicBezTo>
                    <a:pt x="984918" y="433927"/>
                    <a:pt x="968157" y="422751"/>
                    <a:pt x="931839" y="422751"/>
                  </a:cubicBezTo>
                  <a:cubicBezTo>
                    <a:pt x="780059" y="422751"/>
                    <a:pt x="627812" y="422751"/>
                    <a:pt x="476030" y="422751"/>
                  </a:cubicBezTo>
                  <a:close/>
                  <a:moveTo>
                    <a:pt x="4887920" y="422287"/>
                  </a:moveTo>
                  <a:cubicBezTo>
                    <a:pt x="4843689" y="422287"/>
                    <a:pt x="4799460" y="422287"/>
                    <a:pt x="4755229" y="422752"/>
                  </a:cubicBezTo>
                  <a:cubicBezTo>
                    <a:pt x="4730552" y="422752"/>
                    <a:pt x="4715654" y="436720"/>
                    <a:pt x="4716119" y="456274"/>
                  </a:cubicBezTo>
                  <a:cubicBezTo>
                    <a:pt x="4716585" y="475828"/>
                    <a:pt x="4731483" y="488864"/>
                    <a:pt x="4756160" y="488864"/>
                  </a:cubicBezTo>
                  <a:cubicBezTo>
                    <a:pt x="4835775" y="488864"/>
                    <a:pt x="4915857" y="488864"/>
                    <a:pt x="4995471" y="488864"/>
                  </a:cubicBezTo>
                  <a:cubicBezTo>
                    <a:pt x="5050411" y="488864"/>
                    <a:pt x="5105351" y="488864"/>
                    <a:pt x="5160755" y="488864"/>
                  </a:cubicBezTo>
                  <a:cubicBezTo>
                    <a:pt x="5187758" y="488864"/>
                    <a:pt x="5215228" y="489331"/>
                    <a:pt x="5242233" y="488400"/>
                  </a:cubicBezTo>
                  <a:cubicBezTo>
                    <a:pt x="5262252" y="487935"/>
                    <a:pt x="5274359" y="476759"/>
                    <a:pt x="5274824" y="456274"/>
                  </a:cubicBezTo>
                  <a:cubicBezTo>
                    <a:pt x="5275288" y="435788"/>
                    <a:pt x="5263650" y="425080"/>
                    <a:pt x="5243629" y="422752"/>
                  </a:cubicBezTo>
                  <a:cubicBezTo>
                    <a:pt x="5235249" y="421820"/>
                    <a:pt x="5226403" y="422287"/>
                    <a:pt x="5218023" y="422287"/>
                  </a:cubicBezTo>
                  <a:cubicBezTo>
                    <a:pt x="5108143" y="422287"/>
                    <a:pt x="4997799" y="422287"/>
                    <a:pt x="4887920" y="422287"/>
                  </a:cubicBezTo>
                  <a:close/>
                  <a:moveTo>
                    <a:pt x="2764383" y="422287"/>
                  </a:moveTo>
                  <a:cubicBezTo>
                    <a:pt x="2718291" y="422287"/>
                    <a:pt x="2672663" y="422287"/>
                    <a:pt x="2627036" y="422752"/>
                  </a:cubicBezTo>
                  <a:cubicBezTo>
                    <a:pt x="2602824" y="422752"/>
                    <a:pt x="2587461" y="436720"/>
                    <a:pt x="2587926" y="456274"/>
                  </a:cubicBezTo>
                  <a:cubicBezTo>
                    <a:pt x="2588390" y="475828"/>
                    <a:pt x="2603290" y="488864"/>
                    <a:pt x="2627965" y="488864"/>
                  </a:cubicBezTo>
                  <a:cubicBezTo>
                    <a:pt x="2707582" y="488864"/>
                    <a:pt x="2787661" y="488864"/>
                    <a:pt x="2867278" y="488864"/>
                  </a:cubicBezTo>
                  <a:cubicBezTo>
                    <a:pt x="2922218" y="488864"/>
                    <a:pt x="2977155" y="488864"/>
                    <a:pt x="3032562" y="488864"/>
                  </a:cubicBezTo>
                  <a:cubicBezTo>
                    <a:pt x="3059565" y="488864"/>
                    <a:pt x="3087035" y="489331"/>
                    <a:pt x="3114040" y="488400"/>
                  </a:cubicBezTo>
                  <a:cubicBezTo>
                    <a:pt x="3134059" y="487468"/>
                    <a:pt x="3146164" y="476295"/>
                    <a:pt x="3146631" y="456274"/>
                  </a:cubicBezTo>
                  <a:cubicBezTo>
                    <a:pt x="3147096" y="436253"/>
                    <a:pt x="3135455" y="425080"/>
                    <a:pt x="3115436" y="422752"/>
                  </a:cubicBezTo>
                  <a:cubicBezTo>
                    <a:pt x="3107056" y="421820"/>
                    <a:pt x="3098208" y="422287"/>
                    <a:pt x="3089828" y="422287"/>
                  </a:cubicBezTo>
                  <a:cubicBezTo>
                    <a:pt x="2981347" y="422287"/>
                    <a:pt x="2872864" y="422287"/>
                    <a:pt x="2764383" y="422287"/>
                  </a:cubicBezTo>
                  <a:close/>
                  <a:moveTo>
                    <a:pt x="1560380" y="421355"/>
                  </a:moveTo>
                  <a:cubicBezTo>
                    <a:pt x="1546412" y="421355"/>
                    <a:pt x="1532443" y="420890"/>
                    <a:pt x="1518477" y="422286"/>
                  </a:cubicBezTo>
                  <a:cubicBezTo>
                    <a:pt x="1499853" y="424614"/>
                    <a:pt x="1488679" y="436254"/>
                    <a:pt x="1488679" y="454877"/>
                  </a:cubicBezTo>
                  <a:cubicBezTo>
                    <a:pt x="1488679" y="473966"/>
                    <a:pt x="1499853" y="485139"/>
                    <a:pt x="1518477" y="487934"/>
                  </a:cubicBezTo>
                  <a:cubicBezTo>
                    <a:pt x="1523133" y="488399"/>
                    <a:pt x="1527789" y="488399"/>
                    <a:pt x="1532443" y="488399"/>
                  </a:cubicBezTo>
                  <a:cubicBezTo>
                    <a:pt x="1689814" y="488399"/>
                    <a:pt x="1847182" y="488399"/>
                    <a:pt x="2004550" y="488399"/>
                  </a:cubicBezTo>
                  <a:cubicBezTo>
                    <a:pt x="2011069" y="488399"/>
                    <a:pt x="2017586" y="488864"/>
                    <a:pt x="2023174" y="487002"/>
                  </a:cubicBezTo>
                  <a:cubicBezTo>
                    <a:pt x="2039004" y="482346"/>
                    <a:pt x="2047849" y="471173"/>
                    <a:pt x="2047384" y="454412"/>
                  </a:cubicBezTo>
                  <a:cubicBezTo>
                    <a:pt x="2047384" y="438580"/>
                    <a:pt x="2038537" y="428339"/>
                    <a:pt x="2023639" y="424147"/>
                  </a:cubicBezTo>
                  <a:cubicBezTo>
                    <a:pt x="2015258" y="421821"/>
                    <a:pt x="2006413" y="422286"/>
                    <a:pt x="1998032" y="422286"/>
                  </a:cubicBezTo>
                  <a:cubicBezTo>
                    <a:pt x="1922140" y="422286"/>
                    <a:pt x="1846250" y="422286"/>
                    <a:pt x="1770360" y="422286"/>
                  </a:cubicBezTo>
                  <a:cubicBezTo>
                    <a:pt x="1700522" y="422286"/>
                    <a:pt x="1631149" y="422286"/>
                    <a:pt x="1560380" y="421355"/>
                  </a:cubicBezTo>
                  <a:close/>
                  <a:moveTo>
                    <a:pt x="5238508" y="0"/>
                  </a:moveTo>
                  <a:cubicBezTo>
                    <a:pt x="5312070" y="2328"/>
                    <a:pt x="5385632" y="1397"/>
                    <a:pt x="5455005" y="30730"/>
                  </a:cubicBezTo>
                  <a:cubicBezTo>
                    <a:pt x="5514600" y="56336"/>
                    <a:pt x="5569540" y="89858"/>
                    <a:pt x="5615168" y="136417"/>
                  </a:cubicBezTo>
                  <a:cubicBezTo>
                    <a:pt x="5662191" y="183906"/>
                    <a:pt x="5696645" y="239777"/>
                    <a:pt x="5719458" y="302630"/>
                  </a:cubicBezTo>
                  <a:cubicBezTo>
                    <a:pt x="5729700" y="331496"/>
                    <a:pt x="5728304" y="363158"/>
                    <a:pt x="5732028" y="393420"/>
                  </a:cubicBezTo>
                  <a:cubicBezTo>
                    <a:pt x="5732496" y="397145"/>
                    <a:pt x="5731564" y="401336"/>
                    <a:pt x="5734356" y="404594"/>
                  </a:cubicBezTo>
                  <a:cubicBezTo>
                    <a:pt x="5734356" y="437186"/>
                    <a:pt x="5734356" y="469777"/>
                    <a:pt x="5734356" y="502368"/>
                  </a:cubicBezTo>
                  <a:cubicBezTo>
                    <a:pt x="5731097" y="519593"/>
                    <a:pt x="5730632" y="536822"/>
                    <a:pt x="5729236" y="554047"/>
                  </a:cubicBezTo>
                  <a:cubicBezTo>
                    <a:pt x="5725044" y="616436"/>
                    <a:pt x="5697110" y="669979"/>
                    <a:pt x="5661260" y="719331"/>
                  </a:cubicBezTo>
                  <a:cubicBezTo>
                    <a:pt x="5611908" y="787772"/>
                    <a:pt x="5548123" y="838987"/>
                    <a:pt x="5470834" y="873905"/>
                  </a:cubicBezTo>
                  <a:cubicBezTo>
                    <a:pt x="5432656" y="891131"/>
                    <a:pt x="5392152" y="891596"/>
                    <a:pt x="5351645" y="896252"/>
                  </a:cubicBezTo>
                  <a:cubicBezTo>
                    <a:pt x="5347920" y="896252"/>
                    <a:pt x="5342800" y="894391"/>
                    <a:pt x="5339074" y="898116"/>
                  </a:cubicBezTo>
                  <a:cubicBezTo>
                    <a:pt x="3695556" y="898116"/>
                    <a:pt x="2052039" y="898116"/>
                    <a:pt x="408520" y="898116"/>
                  </a:cubicBezTo>
                  <a:cubicBezTo>
                    <a:pt x="396882" y="892995"/>
                    <a:pt x="383845" y="893924"/>
                    <a:pt x="372205" y="893924"/>
                  </a:cubicBezTo>
                  <a:cubicBezTo>
                    <a:pt x="288399" y="892063"/>
                    <a:pt x="222286" y="852021"/>
                    <a:pt x="160829" y="800342"/>
                  </a:cubicBezTo>
                  <a:cubicBezTo>
                    <a:pt x="65850" y="720262"/>
                    <a:pt x="13703" y="616901"/>
                    <a:pt x="2063" y="494919"/>
                  </a:cubicBezTo>
                  <a:cubicBezTo>
                    <a:pt x="-9111" y="375727"/>
                    <a:pt x="25344" y="268178"/>
                    <a:pt x="99372" y="173197"/>
                  </a:cubicBezTo>
                  <a:cubicBezTo>
                    <a:pt x="148257" y="110344"/>
                    <a:pt x="211577" y="67045"/>
                    <a:pt x="283278" y="34454"/>
                  </a:cubicBezTo>
                  <a:cubicBezTo>
                    <a:pt x="311679" y="21417"/>
                    <a:pt x="343338" y="20021"/>
                    <a:pt x="371273" y="7449"/>
                  </a:cubicBezTo>
                  <a:cubicBezTo>
                    <a:pt x="390829" y="6053"/>
                    <a:pt x="409916" y="6518"/>
                    <a:pt x="429472" y="6518"/>
                  </a:cubicBezTo>
                  <a:cubicBezTo>
                    <a:pt x="2003152" y="6518"/>
                    <a:pt x="3576832" y="6518"/>
                    <a:pt x="5150512" y="6518"/>
                  </a:cubicBezTo>
                  <a:cubicBezTo>
                    <a:pt x="5179844" y="6518"/>
                    <a:pt x="5209640" y="7916"/>
                    <a:pt x="5238508" y="0"/>
                  </a:cubicBezTo>
                  <a:close/>
                </a:path>
              </a:pathLst>
            </a:custGeom>
            <a:solidFill>
              <a:schemeClr val="tx1">
                <a:lumMod val="50000"/>
                <a:lumOff val="50000"/>
              </a:schemeClr>
            </a:solidFill>
            <a:ln w="2188" cap="flat">
              <a:noFill/>
              <a:prstDash val="solid"/>
              <a:miter/>
            </a:ln>
          </p:spPr>
          <p:txBody>
            <a:bodyPr wrap="square" rtlCol="0" anchor="ctr">
              <a:noAutofit/>
            </a:bodyPr>
            <a:lstStyle/>
            <a:p>
              <a:endParaRPr lang="en-US"/>
            </a:p>
          </p:txBody>
        </p:sp>
      </p:grpSp>
      <p:grpSp>
        <p:nvGrpSpPr>
          <p:cNvPr id="276" name="Group 275">
            <a:extLst>
              <a:ext uri="{FF2B5EF4-FFF2-40B4-BE49-F238E27FC236}">
                <a16:creationId xmlns:a16="http://schemas.microsoft.com/office/drawing/2014/main" id="{AF80F5EE-D6C2-4DF8-AD1A-0570542A1AF2}"/>
              </a:ext>
            </a:extLst>
          </p:cNvPr>
          <p:cNvGrpSpPr/>
          <p:nvPr/>
        </p:nvGrpSpPr>
        <p:grpSpPr>
          <a:xfrm>
            <a:off x="487507" y="682024"/>
            <a:ext cx="2509774" cy="2535379"/>
            <a:chOff x="277486" y="1329075"/>
            <a:chExt cx="4478858" cy="4524552"/>
          </a:xfrm>
        </p:grpSpPr>
        <p:grpSp>
          <p:nvGrpSpPr>
            <p:cNvPr id="277" name="Group 276">
              <a:extLst>
                <a:ext uri="{FF2B5EF4-FFF2-40B4-BE49-F238E27FC236}">
                  <a16:creationId xmlns:a16="http://schemas.microsoft.com/office/drawing/2014/main" id="{AB81641B-3086-4A35-AE62-7BB26CA6D03D}"/>
                </a:ext>
              </a:extLst>
            </p:cNvPr>
            <p:cNvGrpSpPr/>
            <p:nvPr/>
          </p:nvGrpSpPr>
          <p:grpSpPr>
            <a:xfrm>
              <a:off x="894502" y="1329075"/>
              <a:ext cx="3244826" cy="2909139"/>
              <a:chOff x="4794869" y="2803448"/>
              <a:chExt cx="2781228" cy="2493501"/>
            </a:xfrm>
          </p:grpSpPr>
          <p:sp>
            <p:nvSpPr>
              <p:cNvPr id="285" name="Freeform: Shape 284">
                <a:extLst>
                  <a:ext uri="{FF2B5EF4-FFF2-40B4-BE49-F238E27FC236}">
                    <a16:creationId xmlns:a16="http://schemas.microsoft.com/office/drawing/2014/main" id="{D9FA757B-233F-4EC7-A8F9-0F95E5A325A6}"/>
                  </a:ext>
                </a:extLst>
              </p:cNvPr>
              <p:cNvSpPr/>
              <p:nvPr/>
            </p:nvSpPr>
            <p:spPr>
              <a:xfrm>
                <a:off x="5190891" y="3445703"/>
                <a:ext cx="1873170" cy="1692747"/>
              </a:xfrm>
              <a:custGeom>
                <a:avLst/>
                <a:gdLst>
                  <a:gd name="connsiteX0" fmla="*/ 1663345 w 1873170"/>
                  <a:gd name="connsiteY0" fmla="*/ 829592 h 1692747"/>
                  <a:gd name="connsiteX1" fmla="*/ 1782942 w 1873170"/>
                  <a:gd name="connsiteY1" fmla="*/ 932506 h 1692747"/>
                  <a:gd name="connsiteX2" fmla="*/ 1697795 w 1873170"/>
                  <a:gd name="connsiteY2" fmla="*/ 1086336 h 1692747"/>
                  <a:gd name="connsiteX3" fmla="*/ 1727910 w 1873170"/>
                  <a:gd name="connsiteY3" fmla="*/ 1113202 h 1692747"/>
                  <a:gd name="connsiteX4" fmla="*/ 1802442 w 1873170"/>
                  <a:gd name="connsiteY4" fmla="*/ 1237999 h 1692747"/>
                  <a:gd name="connsiteX5" fmla="*/ 1873074 w 1873170"/>
                  <a:gd name="connsiteY5" fmla="*/ 1564074 h 1692747"/>
                  <a:gd name="connsiteX6" fmla="*/ 1873074 w 1873170"/>
                  <a:gd name="connsiteY6" fmla="*/ 1577724 h 1692747"/>
                  <a:gd name="connsiteX7" fmla="*/ 1731593 w 1873170"/>
                  <a:gd name="connsiteY7" fmla="*/ 1577724 h 1692747"/>
                  <a:gd name="connsiteX8" fmla="*/ 1731593 w 1873170"/>
                  <a:gd name="connsiteY8" fmla="*/ 1692747 h 1692747"/>
                  <a:gd name="connsiteX9" fmla="*/ 1577114 w 1873170"/>
                  <a:gd name="connsiteY9" fmla="*/ 1692747 h 1692747"/>
                  <a:gd name="connsiteX10" fmla="*/ 1577114 w 1873170"/>
                  <a:gd name="connsiteY10" fmla="*/ 1578374 h 1692747"/>
                  <a:gd name="connsiteX11" fmla="*/ 1436934 w 1873170"/>
                  <a:gd name="connsiteY11" fmla="*/ 1578374 h 1692747"/>
                  <a:gd name="connsiteX12" fmla="*/ 1437151 w 1873170"/>
                  <a:gd name="connsiteY12" fmla="*/ 1526809 h 1692747"/>
                  <a:gd name="connsiteX13" fmla="*/ 1512332 w 1873170"/>
                  <a:gd name="connsiteY13" fmla="*/ 1222616 h 1692747"/>
                  <a:gd name="connsiteX14" fmla="*/ 1570614 w 1873170"/>
                  <a:gd name="connsiteY14" fmla="*/ 1124251 h 1692747"/>
                  <a:gd name="connsiteX15" fmla="*/ 1609830 w 1873170"/>
                  <a:gd name="connsiteY15" fmla="*/ 1085686 h 1692747"/>
                  <a:gd name="connsiteX16" fmla="*/ 1531398 w 1873170"/>
                  <a:gd name="connsiteY16" fmla="*/ 1008988 h 1692747"/>
                  <a:gd name="connsiteX17" fmla="*/ 1527499 w 1873170"/>
                  <a:gd name="connsiteY17" fmla="*/ 925140 h 1692747"/>
                  <a:gd name="connsiteX18" fmla="*/ 1663345 w 1873170"/>
                  <a:gd name="connsiteY18" fmla="*/ 829592 h 1692747"/>
                  <a:gd name="connsiteX19" fmla="*/ 231945 w 1873170"/>
                  <a:gd name="connsiteY19" fmla="*/ 502840 h 1692747"/>
                  <a:gd name="connsiteX20" fmla="*/ 364243 w 1873170"/>
                  <a:gd name="connsiteY20" fmla="*/ 561365 h 1692747"/>
                  <a:gd name="connsiteX21" fmla="*/ 311378 w 1873170"/>
                  <a:gd name="connsiteY21" fmla="*/ 843458 h 1692747"/>
                  <a:gd name="connsiteX22" fmla="*/ 352760 w 1873170"/>
                  <a:gd name="connsiteY22" fmla="*/ 859925 h 1692747"/>
                  <a:gd name="connsiteX23" fmla="*/ 416892 w 1873170"/>
                  <a:gd name="connsiteY23" fmla="*/ 917990 h 1692747"/>
                  <a:gd name="connsiteX24" fmla="*/ 418842 w 1873170"/>
                  <a:gd name="connsiteY24" fmla="*/ 931639 h 1692747"/>
                  <a:gd name="connsiteX25" fmla="*/ 355360 w 1873170"/>
                  <a:gd name="connsiteY25" fmla="*/ 1196400 h 1692747"/>
                  <a:gd name="connsiteX26" fmla="*/ 338894 w 1873170"/>
                  <a:gd name="connsiteY26" fmla="*/ 1406561 h 1692747"/>
                  <a:gd name="connsiteX27" fmla="*/ 339327 w 1873170"/>
                  <a:gd name="connsiteY27" fmla="*/ 1413278 h 1692747"/>
                  <a:gd name="connsiteX28" fmla="*/ 407142 w 1873170"/>
                  <a:gd name="connsiteY28" fmla="*/ 1413278 h 1692747"/>
                  <a:gd name="connsiteX29" fmla="*/ 402376 w 1873170"/>
                  <a:gd name="connsiteY29" fmla="*/ 1424328 h 1692747"/>
                  <a:gd name="connsiteX30" fmla="*/ 351894 w 1873170"/>
                  <a:gd name="connsiteY30" fmla="*/ 1503625 h 1692747"/>
                  <a:gd name="connsiteX31" fmla="*/ 346044 w 1873170"/>
                  <a:gd name="connsiteY31" fmla="*/ 1516842 h 1692747"/>
                  <a:gd name="connsiteX32" fmla="*/ 345833 w 1873170"/>
                  <a:gd name="connsiteY32" fmla="*/ 1692747 h 1692747"/>
                  <a:gd name="connsiteX33" fmla="*/ 117464 w 1873170"/>
                  <a:gd name="connsiteY33" fmla="*/ 1692747 h 1692747"/>
                  <a:gd name="connsiteX34" fmla="*/ 117249 w 1873170"/>
                  <a:gd name="connsiteY34" fmla="*/ 1518575 h 1692747"/>
                  <a:gd name="connsiteX35" fmla="*/ 113999 w 1873170"/>
                  <a:gd name="connsiteY35" fmla="*/ 1506659 h 1692747"/>
                  <a:gd name="connsiteX36" fmla="*/ 23001 w 1873170"/>
                  <a:gd name="connsiteY36" fmla="*/ 1317297 h 1692747"/>
                  <a:gd name="connsiteX37" fmla="*/ 7402 w 1873170"/>
                  <a:gd name="connsiteY37" fmla="*/ 1028270 h 1692747"/>
                  <a:gd name="connsiteX38" fmla="*/ 36651 w 1873170"/>
                  <a:gd name="connsiteY38" fmla="*/ 933590 h 1692747"/>
                  <a:gd name="connsiteX39" fmla="*/ 143465 w 1873170"/>
                  <a:gd name="connsiteY39" fmla="*/ 846708 h 1692747"/>
                  <a:gd name="connsiteX40" fmla="*/ 152998 w 1873170"/>
                  <a:gd name="connsiteY40" fmla="*/ 843892 h 1692747"/>
                  <a:gd name="connsiteX41" fmla="*/ 99483 w 1873170"/>
                  <a:gd name="connsiteY41" fmla="*/ 560498 h 1692747"/>
                  <a:gd name="connsiteX42" fmla="*/ 231945 w 1873170"/>
                  <a:gd name="connsiteY42" fmla="*/ 502840 h 1692747"/>
                  <a:gd name="connsiteX43" fmla="*/ 715018 w 1873170"/>
                  <a:gd name="connsiteY43" fmla="*/ 141258 h 1692747"/>
                  <a:gd name="connsiteX44" fmla="*/ 947062 w 1873170"/>
                  <a:gd name="connsiteY44" fmla="*/ 325421 h 1692747"/>
                  <a:gd name="connsiteX45" fmla="*/ 795616 w 1873170"/>
                  <a:gd name="connsiteY45" fmla="*/ 606647 h 1692747"/>
                  <a:gd name="connsiteX46" fmla="*/ 840032 w 1873170"/>
                  <a:gd name="connsiteY46" fmla="*/ 655829 h 1692747"/>
                  <a:gd name="connsiteX47" fmla="*/ 951612 w 1873170"/>
                  <a:gd name="connsiteY47" fmla="*/ 853858 h 1692747"/>
                  <a:gd name="connsiteX48" fmla="*/ 1049327 w 1873170"/>
                  <a:gd name="connsiteY48" fmla="*/ 1224133 h 1692747"/>
                  <a:gd name="connsiteX49" fmla="*/ 1062543 w 1873170"/>
                  <a:gd name="connsiteY49" fmla="*/ 1374929 h 1692747"/>
                  <a:gd name="connsiteX50" fmla="*/ 1062543 w 1873170"/>
                  <a:gd name="connsiteY50" fmla="*/ 1387062 h 1692747"/>
                  <a:gd name="connsiteX51" fmla="*/ 841115 w 1873170"/>
                  <a:gd name="connsiteY51" fmla="*/ 1387062 h 1692747"/>
                  <a:gd name="connsiteX52" fmla="*/ 841115 w 1873170"/>
                  <a:gd name="connsiteY52" fmla="*/ 1692747 h 1692747"/>
                  <a:gd name="connsiteX53" fmla="*/ 586538 w 1873170"/>
                  <a:gd name="connsiteY53" fmla="*/ 1692747 h 1692747"/>
                  <a:gd name="connsiteX54" fmla="*/ 586538 w 1873170"/>
                  <a:gd name="connsiteY54" fmla="*/ 1387712 h 1692747"/>
                  <a:gd name="connsiteX55" fmla="*/ 364027 w 1873170"/>
                  <a:gd name="connsiteY55" fmla="*/ 1387712 h 1692747"/>
                  <a:gd name="connsiteX56" fmla="*/ 367493 w 1873170"/>
                  <a:gd name="connsiteY56" fmla="*/ 1315130 h 1692747"/>
                  <a:gd name="connsiteX57" fmla="*/ 423392 w 1873170"/>
                  <a:gd name="connsiteY57" fmla="*/ 1008121 h 1692747"/>
                  <a:gd name="connsiteX58" fmla="*/ 534106 w 1873170"/>
                  <a:gd name="connsiteY58" fmla="*/ 732961 h 1692747"/>
                  <a:gd name="connsiteX59" fmla="*/ 633987 w 1873170"/>
                  <a:gd name="connsiteY59" fmla="*/ 610331 h 1692747"/>
                  <a:gd name="connsiteX60" fmla="*/ 635720 w 1873170"/>
                  <a:gd name="connsiteY60" fmla="*/ 607731 h 1692747"/>
                  <a:gd name="connsiteX61" fmla="*/ 480591 w 1873170"/>
                  <a:gd name="connsiteY61" fmla="*/ 326287 h 1692747"/>
                  <a:gd name="connsiteX62" fmla="*/ 715018 w 1873170"/>
                  <a:gd name="connsiteY62" fmla="*/ 141258 h 1692747"/>
                  <a:gd name="connsiteX63" fmla="*/ 1244755 w 1873170"/>
                  <a:gd name="connsiteY63" fmla="*/ 429 h 1692747"/>
                  <a:gd name="connsiteX64" fmla="*/ 1466400 w 1873170"/>
                  <a:gd name="connsiteY64" fmla="*/ 186758 h 1692747"/>
                  <a:gd name="connsiteX65" fmla="*/ 1335103 w 1873170"/>
                  <a:gd name="connsiteY65" fmla="*/ 467767 h 1692747"/>
                  <a:gd name="connsiteX66" fmla="*/ 1338570 w 1873170"/>
                  <a:gd name="connsiteY66" fmla="*/ 469934 h 1692747"/>
                  <a:gd name="connsiteX67" fmla="*/ 1516882 w 1873170"/>
                  <a:gd name="connsiteY67" fmla="*/ 643263 h 1692747"/>
                  <a:gd name="connsiteX68" fmla="*/ 1545048 w 1873170"/>
                  <a:gd name="connsiteY68" fmla="*/ 840642 h 1692747"/>
                  <a:gd name="connsiteX69" fmla="*/ 1540931 w 1873170"/>
                  <a:gd name="connsiteY69" fmla="*/ 851042 h 1692747"/>
                  <a:gd name="connsiteX70" fmla="*/ 1524249 w 1873170"/>
                  <a:gd name="connsiteY70" fmla="*/ 1051237 h 1692747"/>
                  <a:gd name="connsiteX71" fmla="*/ 1526632 w 1873170"/>
                  <a:gd name="connsiteY71" fmla="*/ 1060986 h 1692747"/>
                  <a:gd name="connsiteX72" fmla="*/ 1425884 w 1873170"/>
                  <a:gd name="connsiteY72" fmla="*/ 1329646 h 1692747"/>
                  <a:gd name="connsiteX73" fmla="*/ 1389702 w 1873170"/>
                  <a:gd name="connsiteY73" fmla="*/ 1378179 h 1692747"/>
                  <a:gd name="connsiteX74" fmla="*/ 1384935 w 1873170"/>
                  <a:gd name="connsiteY74" fmla="*/ 1389445 h 1692747"/>
                  <a:gd name="connsiteX75" fmla="*/ 1384723 w 1873170"/>
                  <a:gd name="connsiteY75" fmla="*/ 1692747 h 1692747"/>
                  <a:gd name="connsiteX76" fmla="*/ 1070559 w 1873170"/>
                  <a:gd name="connsiteY76" fmla="*/ 1692747 h 1692747"/>
                  <a:gd name="connsiteX77" fmla="*/ 1070559 w 1873170"/>
                  <a:gd name="connsiteY77" fmla="*/ 1415228 h 1692747"/>
                  <a:gd name="connsiteX78" fmla="*/ 1088109 w 1873170"/>
                  <a:gd name="connsiteY78" fmla="*/ 1413494 h 1692747"/>
                  <a:gd name="connsiteX79" fmla="*/ 1087893 w 1873170"/>
                  <a:gd name="connsiteY79" fmla="*/ 1346546 h 1692747"/>
                  <a:gd name="connsiteX80" fmla="*/ 1035027 w 1873170"/>
                  <a:gd name="connsiteY80" fmla="*/ 1022637 h 1692747"/>
                  <a:gd name="connsiteX81" fmla="*/ 921930 w 1873170"/>
                  <a:gd name="connsiteY81" fmla="*/ 729928 h 1692747"/>
                  <a:gd name="connsiteX82" fmla="*/ 919546 w 1873170"/>
                  <a:gd name="connsiteY82" fmla="*/ 720828 h 1692747"/>
                  <a:gd name="connsiteX83" fmla="*/ 977612 w 1873170"/>
                  <a:gd name="connsiteY83" fmla="*/ 562882 h 1692747"/>
                  <a:gd name="connsiteX84" fmla="*/ 1112375 w 1873170"/>
                  <a:gd name="connsiteY84" fmla="*/ 471017 h 1692747"/>
                  <a:gd name="connsiteX85" fmla="*/ 1121475 w 1873170"/>
                  <a:gd name="connsiteY85" fmla="*/ 468417 h 1692747"/>
                  <a:gd name="connsiteX86" fmla="*/ 999061 w 1873170"/>
                  <a:gd name="connsiteY86" fmla="*/ 337554 h 1692747"/>
                  <a:gd name="connsiteX87" fmla="*/ 996895 w 1873170"/>
                  <a:gd name="connsiteY87" fmla="*/ 159892 h 1692747"/>
                  <a:gd name="connsiteX88" fmla="*/ 1244755 w 1873170"/>
                  <a:gd name="connsiteY88" fmla="*/ 429 h 1692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Lst>
                <a:rect l="l" t="t" r="r" b="b"/>
                <a:pathLst>
                  <a:path w="1873170" h="1692747">
                    <a:moveTo>
                      <a:pt x="1663345" y="829592"/>
                    </a:moveTo>
                    <a:cubicBezTo>
                      <a:pt x="1718594" y="832625"/>
                      <a:pt x="1770809" y="876391"/>
                      <a:pt x="1782942" y="932506"/>
                    </a:cubicBezTo>
                    <a:cubicBezTo>
                      <a:pt x="1795942" y="993605"/>
                      <a:pt x="1766909" y="1059253"/>
                      <a:pt x="1697795" y="1086336"/>
                    </a:cubicBezTo>
                    <a:cubicBezTo>
                      <a:pt x="1707977" y="1095219"/>
                      <a:pt x="1718811" y="1103452"/>
                      <a:pt x="1727910" y="1113202"/>
                    </a:cubicBezTo>
                    <a:cubicBezTo>
                      <a:pt x="1761926" y="1149168"/>
                      <a:pt x="1784026" y="1192716"/>
                      <a:pt x="1802442" y="1237999"/>
                    </a:cubicBezTo>
                    <a:cubicBezTo>
                      <a:pt x="1844907" y="1342429"/>
                      <a:pt x="1869173" y="1451193"/>
                      <a:pt x="1873074" y="1564074"/>
                    </a:cubicBezTo>
                    <a:cubicBezTo>
                      <a:pt x="1873290" y="1568407"/>
                      <a:pt x="1873074" y="1572524"/>
                      <a:pt x="1873074" y="1577724"/>
                    </a:cubicBezTo>
                    <a:cubicBezTo>
                      <a:pt x="1825408" y="1577724"/>
                      <a:pt x="1779043" y="1577724"/>
                      <a:pt x="1731593" y="1577724"/>
                    </a:cubicBezTo>
                    <a:lnTo>
                      <a:pt x="1731593" y="1692747"/>
                    </a:lnTo>
                    <a:lnTo>
                      <a:pt x="1577114" y="1692747"/>
                    </a:lnTo>
                    <a:lnTo>
                      <a:pt x="1577114" y="1578374"/>
                    </a:lnTo>
                    <a:cubicBezTo>
                      <a:pt x="1530532" y="1578374"/>
                      <a:pt x="1483733" y="1578374"/>
                      <a:pt x="1436934" y="1578374"/>
                    </a:cubicBezTo>
                    <a:cubicBezTo>
                      <a:pt x="1436934" y="1560391"/>
                      <a:pt x="1435634" y="1543491"/>
                      <a:pt x="1437151" y="1526809"/>
                    </a:cubicBezTo>
                    <a:cubicBezTo>
                      <a:pt x="1446034" y="1421511"/>
                      <a:pt x="1470083" y="1319680"/>
                      <a:pt x="1512332" y="1222616"/>
                    </a:cubicBezTo>
                    <a:cubicBezTo>
                      <a:pt x="1527715" y="1187517"/>
                      <a:pt x="1545481" y="1153501"/>
                      <a:pt x="1570614" y="1124251"/>
                    </a:cubicBezTo>
                    <a:cubicBezTo>
                      <a:pt x="1582531" y="1110385"/>
                      <a:pt x="1596613" y="1098469"/>
                      <a:pt x="1609830" y="1085686"/>
                    </a:cubicBezTo>
                    <a:cubicBezTo>
                      <a:pt x="1573864" y="1071603"/>
                      <a:pt x="1546348" y="1046687"/>
                      <a:pt x="1531398" y="1008988"/>
                    </a:cubicBezTo>
                    <a:cubicBezTo>
                      <a:pt x="1520565" y="981472"/>
                      <a:pt x="1519699" y="953522"/>
                      <a:pt x="1527499" y="925140"/>
                    </a:cubicBezTo>
                    <a:cubicBezTo>
                      <a:pt x="1542231" y="871408"/>
                      <a:pt x="1595097" y="825909"/>
                      <a:pt x="1663345" y="829592"/>
                    </a:cubicBezTo>
                    <a:close/>
                    <a:moveTo>
                      <a:pt x="231945" y="502840"/>
                    </a:moveTo>
                    <a:cubicBezTo>
                      <a:pt x="280125" y="502975"/>
                      <a:pt x="328278" y="522475"/>
                      <a:pt x="364243" y="561365"/>
                    </a:cubicBezTo>
                    <a:cubicBezTo>
                      <a:pt x="438125" y="641096"/>
                      <a:pt x="425342" y="787126"/>
                      <a:pt x="311378" y="843458"/>
                    </a:cubicBezTo>
                    <a:cubicBezTo>
                      <a:pt x="324811" y="848875"/>
                      <a:pt x="339327" y="853641"/>
                      <a:pt x="352760" y="859925"/>
                    </a:cubicBezTo>
                    <a:cubicBezTo>
                      <a:pt x="379843" y="872708"/>
                      <a:pt x="401076" y="892641"/>
                      <a:pt x="416892" y="917990"/>
                    </a:cubicBezTo>
                    <a:cubicBezTo>
                      <a:pt x="419059" y="921673"/>
                      <a:pt x="420142" y="927523"/>
                      <a:pt x="418842" y="931639"/>
                    </a:cubicBezTo>
                    <a:cubicBezTo>
                      <a:pt x="390892" y="1018304"/>
                      <a:pt x="369443" y="1106485"/>
                      <a:pt x="355360" y="1196400"/>
                    </a:cubicBezTo>
                    <a:cubicBezTo>
                      <a:pt x="344310" y="1265948"/>
                      <a:pt x="337377" y="1335929"/>
                      <a:pt x="338894" y="1406561"/>
                    </a:cubicBezTo>
                    <a:cubicBezTo>
                      <a:pt x="338894" y="1408295"/>
                      <a:pt x="339111" y="1410028"/>
                      <a:pt x="339327" y="1413278"/>
                    </a:cubicBezTo>
                    <a:cubicBezTo>
                      <a:pt x="361210" y="1413278"/>
                      <a:pt x="383093" y="1413278"/>
                      <a:pt x="407142" y="1413278"/>
                    </a:cubicBezTo>
                    <a:cubicBezTo>
                      <a:pt x="404975" y="1418261"/>
                      <a:pt x="404109" y="1421511"/>
                      <a:pt x="402376" y="1424328"/>
                    </a:cubicBezTo>
                    <a:cubicBezTo>
                      <a:pt x="385693" y="1450760"/>
                      <a:pt x="368576" y="1476976"/>
                      <a:pt x="351894" y="1503625"/>
                    </a:cubicBezTo>
                    <a:cubicBezTo>
                      <a:pt x="349293" y="1507742"/>
                      <a:pt x="346044" y="1512292"/>
                      <a:pt x="346044" y="1516842"/>
                    </a:cubicBezTo>
                    <a:lnTo>
                      <a:pt x="345833" y="1692747"/>
                    </a:lnTo>
                    <a:lnTo>
                      <a:pt x="117464" y="1692747"/>
                    </a:lnTo>
                    <a:lnTo>
                      <a:pt x="117249" y="1518575"/>
                    </a:lnTo>
                    <a:cubicBezTo>
                      <a:pt x="117249" y="1514459"/>
                      <a:pt x="116383" y="1509476"/>
                      <a:pt x="113999" y="1506659"/>
                    </a:cubicBezTo>
                    <a:cubicBezTo>
                      <a:pt x="66767" y="1451627"/>
                      <a:pt x="40118" y="1386412"/>
                      <a:pt x="23001" y="1317297"/>
                    </a:cubicBezTo>
                    <a:cubicBezTo>
                      <a:pt x="-615" y="1222183"/>
                      <a:pt x="-6464" y="1125551"/>
                      <a:pt x="7402" y="1028270"/>
                    </a:cubicBezTo>
                    <a:cubicBezTo>
                      <a:pt x="12168" y="995338"/>
                      <a:pt x="21051" y="963489"/>
                      <a:pt x="36651" y="933590"/>
                    </a:cubicBezTo>
                    <a:cubicBezTo>
                      <a:pt x="59834" y="889391"/>
                      <a:pt x="95367" y="860358"/>
                      <a:pt x="143465" y="846708"/>
                    </a:cubicBezTo>
                    <a:cubicBezTo>
                      <a:pt x="146499" y="845842"/>
                      <a:pt x="149532" y="844975"/>
                      <a:pt x="152998" y="843892"/>
                    </a:cubicBezTo>
                    <a:cubicBezTo>
                      <a:pt x="37518" y="787126"/>
                      <a:pt x="24518" y="640663"/>
                      <a:pt x="99483" y="560498"/>
                    </a:cubicBezTo>
                    <a:cubicBezTo>
                      <a:pt x="135557" y="521933"/>
                      <a:pt x="183764" y="502704"/>
                      <a:pt x="231945" y="502840"/>
                    </a:cubicBezTo>
                    <a:close/>
                    <a:moveTo>
                      <a:pt x="715018" y="141258"/>
                    </a:moveTo>
                    <a:cubicBezTo>
                      <a:pt x="824866" y="141475"/>
                      <a:pt x="921496" y="218173"/>
                      <a:pt x="947062" y="325421"/>
                    </a:cubicBezTo>
                    <a:cubicBezTo>
                      <a:pt x="974795" y="442635"/>
                      <a:pt x="910447" y="567648"/>
                      <a:pt x="795616" y="606647"/>
                    </a:cubicBezTo>
                    <a:cubicBezTo>
                      <a:pt x="809699" y="622247"/>
                      <a:pt x="825515" y="638496"/>
                      <a:pt x="840032" y="655829"/>
                    </a:cubicBezTo>
                    <a:cubicBezTo>
                      <a:pt x="889430" y="714978"/>
                      <a:pt x="923013" y="783010"/>
                      <a:pt x="951612" y="853858"/>
                    </a:cubicBezTo>
                    <a:cubicBezTo>
                      <a:pt x="999711" y="973022"/>
                      <a:pt x="1032210" y="1096736"/>
                      <a:pt x="1049327" y="1224133"/>
                    </a:cubicBezTo>
                    <a:cubicBezTo>
                      <a:pt x="1056043" y="1274181"/>
                      <a:pt x="1058426" y="1324663"/>
                      <a:pt x="1062543" y="1374929"/>
                    </a:cubicBezTo>
                    <a:cubicBezTo>
                      <a:pt x="1062760" y="1378395"/>
                      <a:pt x="1062543" y="1382078"/>
                      <a:pt x="1062543" y="1387062"/>
                    </a:cubicBezTo>
                    <a:cubicBezTo>
                      <a:pt x="988662" y="1387062"/>
                      <a:pt x="915430" y="1387062"/>
                      <a:pt x="841115" y="1387062"/>
                    </a:cubicBezTo>
                    <a:lnTo>
                      <a:pt x="841115" y="1692747"/>
                    </a:lnTo>
                    <a:lnTo>
                      <a:pt x="586538" y="1692747"/>
                    </a:lnTo>
                    <a:lnTo>
                      <a:pt x="586538" y="1387712"/>
                    </a:lnTo>
                    <a:cubicBezTo>
                      <a:pt x="513306" y="1387712"/>
                      <a:pt x="439425" y="1387712"/>
                      <a:pt x="364027" y="1387712"/>
                    </a:cubicBezTo>
                    <a:cubicBezTo>
                      <a:pt x="365110" y="1362362"/>
                      <a:pt x="365543" y="1338746"/>
                      <a:pt x="367493" y="1315130"/>
                    </a:cubicBezTo>
                    <a:cubicBezTo>
                      <a:pt x="375943" y="1210916"/>
                      <a:pt x="395009" y="1108652"/>
                      <a:pt x="423392" y="1008121"/>
                    </a:cubicBezTo>
                    <a:cubicBezTo>
                      <a:pt x="450475" y="912573"/>
                      <a:pt x="484057" y="819409"/>
                      <a:pt x="534106" y="732961"/>
                    </a:cubicBezTo>
                    <a:cubicBezTo>
                      <a:pt x="560755" y="686812"/>
                      <a:pt x="591304" y="643480"/>
                      <a:pt x="633987" y="610331"/>
                    </a:cubicBezTo>
                    <a:cubicBezTo>
                      <a:pt x="634853" y="609680"/>
                      <a:pt x="635070" y="608597"/>
                      <a:pt x="635720" y="607731"/>
                    </a:cubicBezTo>
                    <a:cubicBezTo>
                      <a:pt x="518073" y="568082"/>
                      <a:pt x="452858" y="443285"/>
                      <a:pt x="480591" y="326287"/>
                    </a:cubicBezTo>
                    <a:cubicBezTo>
                      <a:pt x="506373" y="216874"/>
                      <a:pt x="603221" y="141042"/>
                      <a:pt x="715018" y="141258"/>
                    </a:cubicBezTo>
                    <a:close/>
                    <a:moveTo>
                      <a:pt x="1244755" y="429"/>
                    </a:moveTo>
                    <a:cubicBezTo>
                      <a:pt x="1348753" y="6279"/>
                      <a:pt x="1440617" y="82977"/>
                      <a:pt x="1466400" y="186758"/>
                    </a:cubicBezTo>
                    <a:cubicBezTo>
                      <a:pt x="1492833" y="293355"/>
                      <a:pt x="1446251" y="411219"/>
                      <a:pt x="1335103" y="467767"/>
                    </a:cubicBezTo>
                    <a:cubicBezTo>
                      <a:pt x="1336403" y="468634"/>
                      <a:pt x="1337486" y="469717"/>
                      <a:pt x="1338570" y="469934"/>
                    </a:cubicBezTo>
                    <a:cubicBezTo>
                      <a:pt x="1431734" y="492900"/>
                      <a:pt x="1487633" y="554649"/>
                      <a:pt x="1516882" y="643263"/>
                    </a:cubicBezTo>
                    <a:cubicBezTo>
                      <a:pt x="1538115" y="707395"/>
                      <a:pt x="1543965" y="773693"/>
                      <a:pt x="1545048" y="840642"/>
                    </a:cubicBezTo>
                    <a:cubicBezTo>
                      <a:pt x="1545048" y="844108"/>
                      <a:pt x="1543315" y="848441"/>
                      <a:pt x="1540931" y="851042"/>
                    </a:cubicBezTo>
                    <a:cubicBezTo>
                      <a:pt x="1487633" y="911057"/>
                      <a:pt x="1481566" y="984505"/>
                      <a:pt x="1524249" y="1051237"/>
                    </a:cubicBezTo>
                    <a:cubicBezTo>
                      <a:pt x="1525982" y="1054053"/>
                      <a:pt x="1527282" y="1057953"/>
                      <a:pt x="1526632" y="1060986"/>
                    </a:cubicBezTo>
                    <a:cubicBezTo>
                      <a:pt x="1508432" y="1156317"/>
                      <a:pt x="1479400" y="1247532"/>
                      <a:pt x="1425884" y="1329646"/>
                    </a:cubicBezTo>
                    <a:cubicBezTo>
                      <a:pt x="1414835" y="1346546"/>
                      <a:pt x="1401618" y="1361929"/>
                      <a:pt x="1389702" y="1378179"/>
                    </a:cubicBezTo>
                    <a:cubicBezTo>
                      <a:pt x="1387319" y="1381429"/>
                      <a:pt x="1384935" y="1385545"/>
                      <a:pt x="1384935" y="1389445"/>
                    </a:cubicBezTo>
                    <a:lnTo>
                      <a:pt x="1384723" y="1692747"/>
                    </a:lnTo>
                    <a:lnTo>
                      <a:pt x="1070559" y="1692747"/>
                    </a:lnTo>
                    <a:lnTo>
                      <a:pt x="1070559" y="1415228"/>
                    </a:lnTo>
                    <a:cubicBezTo>
                      <a:pt x="1076626" y="1414578"/>
                      <a:pt x="1081826" y="1414144"/>
                      <a:pt x="1088109" y="1413494"/>
                    </a:cubicBezTo>
                    <a:cubicBezTo>
                      <a:pt x="1088109" y="1390962"/>
                      <a:pt x="1088976" y="1368862"/>
                      <a:pt x="1087893" y="1346546"/>
                    </a:cubicBezTo>
                    <a:cubicBezTo>
                      <a:pt x="1082476" y="1236699"/>
                      <a:pt x="1063626" y="1128801"/>
                      <a:pt x="1035027" y="1022637"/>
                    </a:cubicBezTo>
                    <a:cubicBezTo>
                      <a:pt x="1007728" y="921023"/>
                      <a:pt x="973062" y="822226"/>
                      <a:pt x="921930" y="729928"/>
                    </a:cubicBezTo>
                    <a:cubicBezTo>
                      <a:pt x="920413" y="727328"/>
                      <a:pt x="919113" y="723645"/>
                      <a:pt x="919546" y="720828"/>
                    </a:cubicBezTo>
                    <a:cubicBezTo>
                      <a:pt x="929079" y="664496"/>
                      <a:pt x="944463" y="610331"/>
                      <a:pt x="977612" y="562882"/>
                    </a:cubicBezTo>
                    <a:cubicBezTo>
                      <a:pt x="1010978" y="515216"/>
                      <a:pt x="1056910" y="485967"/>
                      <a:pt x="1112375" y="471017"/>
                    </a:cubicBezTo>
                    <a:cubicBezTo>
                      <a:pt x="1114759" y="470367"/>
                      <a:pt x="1116925" y="469717"/>
                      <a:pt x="1121475" y="468417"/>
                    </a:cubicBezTo>
                    <a:cubicBezTo>
                      <a:pt x="1063843" y="438735"/>
                      <a:pt x="1022461" y="396269"/>
                      <a:pt x="999061" y="337554"/>
                    </a:cubicBezTo>
                    <a:cubicBezTo>
                      <a:pt x="975662" y="278839"/>
                      <a:pt x="974795" y="219257"/>
                      <a:pt x="996895" y="159892"/>
                    </a:cubicBezTo>
                    <a:cubicBezTo>
                      <a:pt x="1035027" y="57411"/>
                      <a:pt x="1133608" y="-5855"/>
                      <a:pt x="1244755" y="429"/>
                    </a:cubicBezTo>
                    <a:close/>
                  </a:path>
                </a:pathLst>
              </a:custGeom>
              <a:solidFill>
                <a:schemeClr val="accent4"/>
              </a:solidFill>
              <a:ln w="6001" cap="flat">
                <a:noFill/>
                <a:prstDash val="solid"/>
                <a:miter/>
              </a:ln>
            </p:spPr>
            <p:txBody>
              <a:bodyPr wrap="square" rtlCol="0" anchor="ctr">
                <a:noAutofit/>
              </a:bodyPr>
              <a:lstStyle/>
              <a:p>
                <a:endParaRPr lang="en-US" dirty="0"/>
              </a:p>
            </p:txBody>
          </p:sp>
          <p:sp>
            <p:nvSpPr>
              <p:cNvPr id="286" name="Freeform: Shape 285">
                <a:extLst>
                  <a:ext uri="{FF2B5EF4-FFF2-40B4-BE49-F238E27FC236}">
                    <a16:creationId xmlns:a16="http://schemas.microsoft.com/office/drawing/2014/main" id="{F9B46B45-B5A3-436E-B51A-EC689D277C61}"/>
                  </a:ext>
                </a:extLst>
              </p:cNvPr>
              <p:cNvSpPr/>
              <p:nvPr/>
            </p:nvSpPr>
            <p:spPr>
              <a:xfrm>
                <a:off x="4794869" y="2803448"/>
                <a:ext cx="2781228" cy="2493501"/>
              </a:xfrm>
              <a:custGeom>
                <a:avLst/>
                <a:gdLst>
                  <a:gd name="connsiteX0" fmla="*/ 30116 w 2781228"/>
                  <a:gd name="connsiteY0" fmla="*/ 2210662 h 2493501"/>
                  <a:gd name="connsiteX1" fmla="*/ 131947 w 2781228"/>
                  <a:gd name="connsiteY1" fmla="*/ 2210879 h 2493501"/>
                  <a:gd name="connsiteX2" fmla="*/ 149713 w 2781228"/>
                  <a:gd name="connsiteY2" fmla="*/ 2228428 h 2493501"/>
                  <a:gd name="connsiteX3" fmla="*/ 150580 w 2781228"/>
                  <a:gd name="connsiteY3" fmla="*/ 2322676 h 2493501"/>
                  <a:gd name="connsiteX4" fmla="*/ 174413 w 2781228"/>
                  <a:gd name="connsiteY4" fmla="*/ 2346942 h 2493501"/>
                  <a:gd name="connsiteX5" fmla="*/ 279494 w 2781228"/>
                  <a:gd name="connsiteY5" fmla="*/ 2347159 h 2493501"/>
                  <a:gd name="connsiteX6" fmla="*/ 498321 w 2781228"/>
                  <a:gd name="connsiteY6" fmla="*/ 2347376 h 2493501"/>
                  <a:gd name="connsiteX7" fmla="*/ 513054 w 2781228"/>
                  <a:gd name="connsiteY7" fmla="*/ 2346726 h 2493501"/>
                  <a:gd name="connsiteX8" fmla="*/ 513488 w 2781228"/>
                  <a:gd name="connsiteY8" fmla="*/ 2336326 h 2493501"/>
                  <a:gd name="connsiteX9" fmla="*/ 513486 w 2781228"/>
                  <a:gd name="connsiteY9" fmla="*/ 2335002 h 2493501"/>
                  <a:gd name="connsiteX10" fmla="*/ 741855 w 2781228"/>
                  <a:gd name="connsiteY10" fmla="*/ 2335002 h 2493501"/>
                  <a:gd name="connsiteX11" fmla="*/ 741849 w 2781228"/>
                  <a:gd name="connsiteY11" fmla="*/ 2340009 h 2493501"/>
                  <a:gd name="connsiteX12" fmla="*/ 742499 w 2781228"/>
                  <a:gd name="connsiteY12" fmla="*/ 2346076 h 2493501"/>
                  <a:gd name="connsiteX13" fmla="*/ 982560 w 2781228"/>
                  <a:gd name="connsiteY13" fmla="*/ 2346076 h 2493501"/>
                  <a:gd name="connsiteX14" fmla="*/ 982560 w 2781228"/>
                  <a:gd name="connsiteY14" fmla="*/ 2335002 h 2493501"/>
                  <a:gd name="connsiteX15" fmla="*/ 1237137 w 2781228"/>
                  <a:gd name="connsiteY15" fmla="*/ 2335002 h 2493501"/>
                  <a:gd name="connsiteX16" fmla="*/ 1237137 w 2781228"/>
                  <a:gd name="connsiteY16" fmla="*/ 2346726 h 2493501"/>
                  <a:gd name="connsiteX17" fmla="*/ 1466581 w 2781228"/>
                  <a:gd name="connsiteY17" fmla="*/ 2346726 h 2493501"/>
                  <a:gd name="connsiteX18" fmla="*/ 1466581 w 2781228"/>
                  <a:gd name="connsiteY18" fmla="*/ 2335002 h 2493501"/>
                  <a:gd name="connsiteX19" fmla="*/ 1780745 w 2781228"/>
                  <a:gd name="connsiteY19" fmla="*/ 2335002 h 2493501"/>
                  <a:gd name="connsiteX20" fmla="*/ 1780740 w 2781228"/>
                  <a:gd name="connsiteY20" fmla="*/ 2341526 h 2493501"/>
                  <a:gd name="connsiteX21" fmla="*/ 1781391 w 2781228"/>
                  <a:gd name="connsiteY21" fmla="*/ 2346509 h 2493501"/>
                  <a:gd name="connsiteX22" fmla="*/ 1973136 w 2781228"/>
                  <a:gd name="connsiteY22" fmla="*/ 2346509 h 2493501"/>
                  <a:gd name="connsiteX23" fmla="*/ 1973136 w 2781228"/>
                  <a:gd name="connsiteY23" fmla="*/ 2335002 h 2493501"/>
                  <a:gd name="connsiteX24" fmla="*/ 2127615 w 2781228"/>
                  <a:gd name="connsiteY24" fmla="*/ 2335002 h 2493501"/>
                  <a:gd name="connsiteX25" fmla="*/ 2127615 w 2781228"/>
                  <a:gd name="connsiteY25" fmla="*/ 2347376 h 2493501"/>
                  <a:gd name="connsiteX26" fmla="*/ 2138882 w 2781228"/>
                  <a:gd name="connsiteY26" fmla="*/ 2347376 h 2493501"/>
                  <a:gd name="connsiteX27" fmla="*/ 2600371 w 2781228"/>
                  <a:gd name="connsiteY27" fmla="*/ 2347159 h 2493501"/>
                  <a:gd name="connsiteX28" fmla="*/ 2631570 w 2781228"/>
                  <a:gd name="connsiteY28" fmla="*/ 2315527 h 2493501"/>
                  <a:gd name="connsiteX29" fmla="*/ 2631787 w 2781228"/>
                  <a:gd name="connsiteY29" fmla="*/ 2229945 h 2493501"/>
                  <a:gd name="connsiteX30" fmla="*/ 2650203 w 2781228"/>
                  <a:gd name="connsiteY30" fmla="*/ 2211096 h 2493501"/>
                  <a:gd name="connsiteX31" fmla="*/ 2762867 w 2781228"/>
                  <a:gd name="connsiteY31" fmla="*/ 2211096 h 2493501"/>
                  <a:gd name="connsiteX32" fmla="*/ 2781066 w 2781228"/>
                  <a:gd name="connsiteY32" fmla="*/ 2228862 h 2493501"/>
                  <a:gd name="connsiteX33" fmla="*/ 2781066 w 2781228"/>
                  <a:gd name="connsiteY33" fmla="*/ 2474773 h 2493501"/>
                  <a:gd name="connsiteX34" fmla="*/ 2762000 w 2781228"/>
                  <a:gd name="connsiteY34" fmla="*/ 2493405 h 2493501"/>
                  <a:gd name="connsiteX35" fmla="*/ 2745751 w 2781228"/>
                  <a:gd name="connsiteY35" fmla="*/ 2493405 h 2493501"/>
                  <a:gd name="connsiteX36" fmla="*/ 35533 w 2781228"/>
                  <a:gd name="connsiteY36" fmla="*/ 2493405 h 2493501"/>
                  <a:gd name="connsiteX37" fmla="*/ 11700 w 2781228"/>
                  <a:gd name="connsiteY37" fmla="*/ 2492756 h 2493501"/>
                  <a:gd name="connsiteX38" fmla="*/ 1084 w 2781228"/>
                  <a:gd name="connsiteY38" fmla="*/ 2481923 h 2493501"/>
                  <a:gd name="connsiteX39" fmla="*/ 0 w 2781228"/>
                  <a:gd name="connsiteY39" fmla="*/ 2463506 h 2493501"/>
                  <a:gd name="connsiteX40" fmla="*/ 0 w 2781228"/>
                  <a:gd name="connsiteY40" fmla="*/ 2240345 h 2493501"/>
                  <a:gd name="connsiteX41" fmla="*/ 30116 w 2781228"/>
                  <a:gd name="connsiteY41" fmla="*/ 2210662 h 2493501"/>
                  <a:gd name="connsiteX42" fmla="*/ 556187 w 2781228"/>
                  <a:gd name="connsiteY42" fmla="*/ 185109 h 2493501"/>
                  <a:gd name="connsiteX43" fmla="*/ 716516 w 2781228"/>
                  <a:gd name="connsiteY43" fmla="*/ 185109 h 2493501"/>
                  <a:gd name="connsiteX44" fmla="*/ 757032 w 2781228"/>
                  <a:gd name="connsiteY44" fmla="*/ 227142 h 2493501"/>
                  <a:gd name="connsiteX45" fmla="*/ 757032 w 2781228"/>
                  <a:gd name="connsiteY45" fmla="*/ 423220 h 2493501"/>
                  <a:gd name="connsiteX46" fmla="*/ 737533 w 2781228"/>
                  <a:gd name="connsiteY46" fmla="*/ 467852 h 2493501"/>
                  <a:gd name="connsiteX47" fmla="*/ 576119 w 2781228"/>
                  <a:gd name="connsiteY47" fmla="*/ 613883 h 2493501"/>
                  <a:gd name="connsiteX48" fmla="*/ 516321 w 2781228"/>
                  <a:gd name="connsiteY48" fmla="*/ 610633 h 2493501"/>
                  <a:gd name="connsiteX49" fmla="*/ 510038 w 2781228"/>
                  <a:gd name="connsiteY49" fmla="*/ 587016 h 2493501"/>
                  <a:gd name="connsiteX50" fmla="*/ 515671 w 2781228"/>
                  <a:gd name="connsiteY50" fmla="*/ 221292 h 2493501"/>
                  <a:gd name="connsiteX51" fmla="*/ 556187 w 2781228"/>
                  <a:gd name="connsiteY51" fmla="*/ 185109 h 2493501"/>
                  <a:gd name="connsiteX52" fmla="*/ 1200583 w 2781228"/>
                  <a:gd name="connsiteY52" fmla="*/ 84400 h 2493501"/>
                  <a:gd name="connsiteX53" fmla="*/ 1231295 w 2781228"/>
                  <a:gd name="connsiteY53" fmla="*/ 98862 h 2493501"/>
                  <a:gd name="connsiteX54" fmla="*/ 1294127 w 2781228"/>
                  <a:gd name="connsiteY54" fmla="*/ 161694 h 2493501"/>
                  <a:gd name="connsiteX55" fmla="*/ 1293910 w 2781228"/>
                  <a:gd name="connsiteY55" fmla="*/ 222359 h 2493501"/>
                  <a:gd name="connsiteX56" fmla="*/ 248519 w 2781228"/>
                  <a:gd name="connsiteY56" fmla="*/ 1247384 h 2493501"/>
                  <a:gd name="connsiteX57" fmla="*/ 208653 w 2781228"/>
                  <a:gd name="connsiteY57" fmla="*/ 1263417 h 2493501"/>
                  <a:gd name="connsiteX58" fmla="*/ 56990 w 2781228"/>
                  <a:gd name="connsiteY58" fmla="*/ 1263201 h 2493501"/>
                  <a:gd name="connsiteX59" fmla="*/ 16041 w 2781228"/>
                  <a:gd name="connsiteY59" fmla="*/ 1231568 h 2493501"/>
                  <a:gd name="connsiteX60" fmla="*/ 27307 w 2781228"/>
                  <a:gd name="connsiteY60" fmla="*/ 1199502 h 2493501"/>
                  <a:gd name="connsiteX61" fmla="*/ 1169546 w 2781228"/>
                  <a:gd name="connsiteY61" fmla="*/ 98862 h 2493501"/>
                  <a:gd name="connsiteX62" fmla="*/ 1200583 w 2781228"/>
                  <a:gd name="connsiteY62" fmla="*/ 84400 h 2493501"/>
                  <a:gd name="connsiteX63" fmla="*/ 1274612 w 2781228"/>
                  <a:gd name="connsiteY63" fmla="*/ 1381 h 2493501"/>
                  <a:gd name="connsiteX64" fmla="*/ 1490190 w 2781228"/>
                  <a:gd name="connsiteY64" fmla="*/ 68546 h 2493501"/>
                  <a:gd name="connsiteX65" fmla="*/ 1514889 w 2781228"/>
                  <a:gd name="connsiteY65" fmla="*/ 83062 h 2493501"/>
                  <a:gd name="connsiteX66" fmla="*/ 2635895 w 2781228"/>
                  <a:gd name="connsiteY66" fmla="*/ 1173736 h 2493501"/>
                  <a:gd name="connsiteX67" fmla="*/ 2650628 w 2781228"/>
                  <a:gd name="connsiteY67" fmla="*/ 1211435 h 2493501"/>
                  <a:gd name="connsiteX68" fmla="*/ 2609029 w 2781228"/>
                  <a:gd name="connsiteY68" fmla="*/ 1242634 h 2493501"/>
                  <a:gd name="connsiteX69" fmla="*/ 2469282 w 2781228"/>
                  <a:gd name="connsiteY69" fmla="*/ 1242634 h 2493501"/>
                  <a:gd name="connsiteX70" fmla="*/ 2422050 w 2781228"/>
                  <a:gd name="connsiteY70" fmla="*/ 1223568 h 2493501"/>
                  <a:gd name="connsiteX71" fmla="*/ 1244062 w 2781228"/>
                  <a:gd name="connsiteY71" fmla="*/ 65729 h 2493501"/>
                  <a:gd name="connsiteX72" fmla="*/ 1239512 w 2781228"/>
                  <a:gd name="connsiteY72" fmla="*/ 12647 h 2493501"/>
                  <a:gd name="connsiteX73" fmla="*/ 1274612 w 2781228"/>
                  <a:gd name="connsiteY73" fmla="*/ 1381 h 2493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2781228" h="2493501">
                    <a:moveTo>
                      <a:pt x="30116" y="2210662"/>
                    </a:moveTo>
                    <a:cubicBezTo>
                      <a:pt x="64132" y="2210662"/>
                      <a:pt x="97931" y="2210662"/>
                      <a:pt x="131947" y="2210879"/>
                    </a:cubicBezTo>
                    <a:cubicBezTo>
                      <a:pt x="147547" y="2211096"/>
                      <a:pt x="149280" y="2212829"/>
                      <a:pt x="149713" y="2228428"/>
                    </a:cubicBezTo>
                    <a:cubicBezTo>
                      <a:pt x="150363" y="2259845"/>
                      <a:pt x="150363" y="2291260"/>
                      <a:pt x="150580" y="2322676"/>
                    </a:cubicBezTo>
                    <a:cubicBezTo>
                      <a:pt x="150797" y="2343259"/>
                      <a:pt x="153830" y="2346726"/>
                      <a:pt x="174413" y="2346942"/>
                    </a:cubicBezTo>
                    <a:cubicBezTo>
                      <a:pt x="209512" y="2347376"/>
                      <a:pt x="244394" y="2347159"/>
                      <a:pt x="279494" y="2347159"/>
                    </a:cubicBezTo>
                    <a:cubicBezTo>
                      <a:pt x="352508" y="2347159"/>
                      <a:pt x="425307" y="2347376"/>
                      <a:pt x="498321" y="2347376"/>
                    </a:cubicBezTo>
                    <a:cubicBezTo>
                      <a:pt x="503521" y="2346726"/>
                      <a:pt x="507638" y="2346726"/>
                      <a:pt x="513054" y="2346726"/>
                    </a:cubicBezTo>
                    <a:cubicBezTo>
                      <a:pt x="513271" y="2342176"/>
                      <a:pt x="513488" y="2339359"/>
                      <a:pt x="513488" y="2336326"/>
                    </a:cubicBezTo>
                    <a:lnTo>
                      <a:pt x="513486" y="2335002"/>
                    </a:lnTo>
                    <a:lnTo>
                      <a:pt x="741855" y="2335002"/>
                    </a:lnTo>
                    <a:lnTo>
                      <a:pt x="741849" y="2340009"/>
                    </a:lnTo>
                    <a:cubicBezTo>
                      <a:pt x="741849" y="2341742"/>
                      <a:pt x="742282" y="2343476"/>
                      <a:pt x="742499" y="2346076"/>
                    </a:cubicBezTo>
                    <a:cubicBezTo>
                      <a:pt x="822447" y="2346076"/>
                      <a:pt x="902179" y="2346076"/>
                      <a:pt x="982560" y="2346076"/>
                    </a:cubicBezTo>
                    <a:lnTo>
                      <a:pt x="982560" y="2335002"/>
                    </a:lnTo>
                    <a:lnTo>
                      <a:pt x="1237137" y="2335002"/>
                    </a:lnTo>
                    <a:lnTo>
                      <a:pt x="1237137" y="2346726"/>
                    </a:lnTo>
                    <a:cubicBezTo>
                      <a:pt x="1313619" y="2346726"/>
                      <a:pt x="1389667" y="2346726"/>
                      <a:pt x="1466581" y="2346726"/>
                    </a:cubicBezTo>
                    <a:lnTo>
                      <a:pt x="1466581" y="2335002"/>
                    </a:lnTo>
                    <a:lnTo>
                      <a:pt x="1780745" y="2335002"/>
                    </a:lnTo>
                    <a:lnTo>
                      <a:pt x="1780740" y="2341526"/>
                    </a:lnTo>
                    <a:cubicBezTo>
                      <a:pt x="1780740" y="2342826"/>
                      <a:pt x="1781174" y="2344343"/>
                      <a:pt x="1781391" y="2346509"/>
                    </a:cubicBezTo>
                    <a:cubicBezTo>
                      <a:pt x="1845306" y="2346509"/>
                      <a:pt x="1909004" y="2346509"/>
                      <a:pt x="1973136" y="2346509"/>
                    </a:cubicBezTo>
                    <a:lnTo>
                      <a:pt x="1973136" y="2335002"/>
                    </a:lnTo>
                    <a:lnTo>
                      <a:pt x="2127615" y="2335002"/>
                    </a:lnTo>
                    <a:lnTo>
                      <a:pt x="2127615" y="2347376"/>
                    </a:lnTo>
                    <a:cubicBezTo>
                      <a:pt x="2131299" y="2347376"/>
                      <a:pt x="2135199" y="2347376"/>
                      <a:pt x="2138882" y="2347376"/>
                    </a:cubicBezTo>
                    <a:cubicBezTo>
                      <a:pt x="2292712" y="2347376"/>
                      <a:pt x="2446541" y="2347159"/>
                      <a:pt x="2600371" y="2347159"/>
                    </a:cubicBezTo>
                    <a:cubicBezTo>
                      <a:pt x="2629403" y="2347159"/>
                      <a:pt x="2631353" y="2344776"/>
                      <a:pt x="2631570" y="2315527"/>
                    </a:cubicBezTo>
                    <a:cubicBezTo>
                      <a:pt x="2631570" y="2286927"/>
                      <a:pt x="2631570" y="2258544"/>
                      <a:pt x="2631787" y="2229945"/>
                    </a:cubicBezTo>
                    <a:cubicBezTo>
                      <a:pt x="2632003" y="2213262"/>
                      <a:pt x="2633737" y="2211312"/>
                      <a:pt x="2650203" y="2211096"/>
                    </a:cubicBezTo>
                    <a:cubicBezTo>
                      <a:pt x="2687685" y="2210879"/>
                      <a:pt x="2725384" y="2210879"/>
                      <a:pt x="2762867" y="2211096"/>
                    </a:cubicBezTo>
                    <a:cubicBezTo>
                      <a:pt x="2779117" y="2211312"/>
                      <a:pt x="2781066" y="2213046"/>
                      <a:pt x="2781066" y="2228862"/>
                    </a:cubicBezTo>
                    <a:cubicBezTo>
                      <a:pt x="2781283" y="2310760"/>
                      <a:pt x="2781283" y="2392658"/>
                      <a:pt x="2781066" y="2474773"/>
                    </a:cubicBezTo>
                    <a:cubicBezTo>
                      <a:pt x="2781066" y="2490806"/>
                      <a:pt x="2778250" y="2492972"/>
                      <a:pt x="2762000" y="2493405"/>
                    </a:cubicBezTo>
                    <a:cubicBezTo>
                      <a:pt x="2756584" y="2493622"/>
                      <a:pt x="2751167" y="2493405"/>
                      <a:pt x="2745751" y="2493405"/>
                    </a:cubicBezTo>
                    <a:cubicBezTo>
                      <a:pt x="1842273" y="2493405"/>
                      <a:pt x="938794" y="2493405"/>
                      <a:pt x="35533" y="2493405"/>
                    </a:cubicBezTo>
                    <a:cubicBezTo>
                      <a:pt x="27516" y="2493405"/>
                      <a:pt x="19717" y="2493189"/>
                      <a:pt x="11700" y="2492756"/>
                    </a:cubicBezTo>
                    <a:cubicBezTo>
                      <a:pt x="5200" y="2492322"/>
                      <a:pt x="1084" y="2489289"/>
                      <a:pt x="1084" y="2481923"/>
                    </a:cubicBezTo>
                    <a:cubicBezTo>
                      <a:pt x="1084" y="2475856"/>
                      <a:pt x="0" y="2469789"/>
                      <a:pt x="0" y="2463506"/>
                    </a:cubicBezTo>
                    <a:cubicBezTo>
                      <a:pt x="0" y="2389191"/>
                      <a:pt x="0" y="2314660"/>
                      <a:pt x="0" y="2240345"/>
                    </a:cubicBezTo>
                    <a:cubicBezTo>
                      <a:pt x="0" y="2210879"/>
                      <a:pt x="0" y="2210662"/>
                      <a:pt x="30116" y="2210662"/>
                    </a:cubicBezTo>
                    <a:close/>
                    <a:moveTo>
                      <a:pt x="556187" y="185109"/>
                    </a:moveTo>
                    <a:cubicBezTo>
                      <a:pt x="609702" y="184676"/>
                      <a:pt x="663001" y="184676"/>
                      <a:pt x="716516" y="185109"/>
                    </a:cubicBezTo>
                    <a:cubicBezTo>
                      <a:pt x="742083" y="185326"/>
                      <a:pt x="756816" y="200925"/>
                      <a:pt x="757032" y="227142"/>
                    </a:cubicBezTo>
                    <a:cubicBezTo>
                      <a:pt x="757249" y="260724"/>
                      <a:pt x="756816" y="391371"/>
                      <a:pt x="757032" y="423220"/>
                    </a:cubicBezTo>
                    <a:cubicBezTo>
                      <a:pt x="757249" y="441203"/>
                      <a:pt x="751399" y="455503"/>
                      <a:pt x="737533" y="467852"/>
                    </a:cubicBezTo>
                    <a:cubicBezTo>
                      <a:pt x="683367" y="516168"/>
                      <a:pt x="629852" y="565134"/>
                      <a:pt x="576119" y="613883"/>
                    </a:cubicBezTo>
                    <a:cubicBezTo>
                      <a:pt x="555970" y="632082"/>
                      <a:pt x="528671" y="630999"/>
                      <a:pt x="516321" y="610633"/>
                    </a:cubicBezTo>
                    <a:cubicBezTo>
                      <a:pt x="512204" y="603916"/>
                      <a:pt x="510038" y="595033"/>
                      <a:pt x="510038" y="587016"/>
                    </a:cubicBezTo>
                    <a:cubicBezTo>
                      <a:pt x="510688" y="506852"/>
                      <a:pt x="515021" y="226925"/>
                      <a:pt x="515671" y="221292"/>
                    </a:cubicBezTo>
                    <a:cubicBezTo>
                      <a:pt x="518921" y="197242"/>
                      <a:pt x="531921" y="185326"/>
                      <a:pt x="556187" y="185109"/>
                    </a:cubicBezTo>
                    <a:close/>
                    <a:moveTo>
                      <a:pt x="1200583" y="84400"/>
                    </a:moveTo>
                    <a:cubicBezTo>
                      <a:pt x="1211091" y="84400"/>
                      <a:pt x="1221545" y="89221"/>
                      <a:pt x="1231295" y="98862"/>
                    </a:cubicBezTo>
                    <a:cubicBezTo>
                      <a:pt x="1252311" y="119662"/>
                      <a:pt x="1273328" y="140678"/>
                      <a:pt x="1294127" y="161694"/>
                    </a:cubicBezTo>
                    <a:cubicBezTo>
                      <a:pt x="1313410" y="181194"/>
                      <a:pt x="1313410" y="203293"/>
                      <a:pt x="1293910" y="222359"/>
                    </a:cubicBezTo>
                    <a:cubicBezTo>
                      <a:pt x="1133581" y="379655"/>
                      <a:pt x="365949" y="1132121"/>
                      <a:pt x="248519" y="1247384"/>
                    </a:cubicBezTo>
                    <a:cubicBezTo>
                      <a:pt x="237252" y="1258434"/>
                      <a:pt x="224036" y="1263417"/>
                      <a:pt x="208653" y="1263417"/>
                    </a:cubicBezTo>
                    <a:cubicBezTo>
                      <a:pt x="183737" y="1263201"/>
                      <a:pt x="82556" y="1263417"/>
                      <a:pt x="56990" y="1263201"/>
                    </a:cubicBezTo>
                    <a:cubicBezTo>
                      <a:pt x="33157" y="1262984"/>
                      <a:pt x="20157" y="1253018"/>
                      <a:pt x="16041" y="1231568"/>
                    </a:cubicBezTo>
                    <a:cubicBezTo>
                      <a:pt x="13657" y="1219002"/>
                      <a:pt x="18207" y="1208169"/>
                      <a:pt x="27307" y="1199502"/>
                    </a:cubicBezTo>
                    <a:cubicBezTo>
                      <a:pt x="157304" y="1074272"/>
                      <a:pt x="1082882" y="182277"/>
                      <a:pt x="1169546" y="98862"/>
                    </a:cubicBezTo>
                    <a:cubicBezTo>
                      <a:pt x="1179513" y="89221"/>
                      <a:pt x="1190075" y="84400"/>
                      <a:pt x="1200583" y="84400"/>
                    </a:cubicBezTo>
                    <a:close/>
                    <a:moveTo>
                      <a:pt x="1274612" y="1381"/>
                    </a:moveTo>
                    <a:cubicBezTo>
                      <a:pt x="1320327" y="14814"/>
                      <a:pt x="1464190" y="59446"/>
                      <a:pt x="1490190" y="68546"/>
                    </a:cubicBezTo>
                    <a:cubicBezTo>
                      <a:pt x="1499073" y="71579"/>
                      <a:pt x="1508172" y="76562"/>
                      <a:pt x="1514889" y="83062"/>
                    </a:cubicBezTo>
                    <a:cubicBezTo>
                      <a:pt x="1573604" y="139611"/>
                      <a:pt x="2598412" y="1137337"/>
                      <a:pt x="2635895" y="1173736"/>
                    </a:cubicBezTo>
                    <a:cubicBezTo>
                      <a:pt x="2646511" y="1184136"/>
                      <a:pt x="2653228" y="1196052"/>
                      <a:pt x="2650628" y="1211435"/>
                    </a:cubicBezTo>
                    <a:cubicBezTo>
                      <a:pt x="2646945" y="1232018"/>
                      <a:pt x="2633078" y="1242418"/>
                      <a:pt x="2609029" y="1242634"/>
                    </a:cubicBezTo>
                    <a:cubicBezTo>
                      <a:pt x="2584546" y="1242634"/>
                      <a:pt x="2491382" y="1242201"/>
                      <a:pt x="2469282" y="1242634"/>
                    </a:cubicBezTo>
                    <a:cubicBezTo>
                      <a:pt x="2450650" y="1242851"/>
                      <a:pt x="2435700" y="1237001"/>
                      <a:pt x="2422050" y="1223568"/>
                    </a:cubicBezTo>
                    <a:cubicBezTo>
                      <a:pt x="2316319" y="1118921"/>
                      <a:pt x="1302994" y="124011"/>
                      <a:pt x="1244062" y="65729"/>
                    </a:cubicBezTo>
                    <a:cubicBezTo>
                      <a:pt x="1227379" y="49263"/>
                      <a:pt x="1225645" y="28464"/>
                      <a:pt x="1239512" y="12647"/>
                    </a:cubicBezTo>
                    <a:cubicBezTo>
                      <a:pt x="1248829" y="2031"/>
                      <a:pt x="1261178" y="-2519"/>
                      <a:pt x="1274612" y="1381"/>
                    </a:cubicBezTo>
                    <a:close/>
                  </a:path>
                </a:pathLst>
              </a:custGeom>
              <a:solidFill>
                <a:schemeClr val="accent1"/>
              </a:solidFill>
              <a:ln w="6001" cap="flat">
                <a:noFill/>
                <a:prstDash val="solid"/>
                <a:miter/>
              </a:ln>
            </p:spPr>
            <p:txBody>
              <a:bodyPr wrap="square" rtlCol="0" anchor="ctr">
                <a:noAutofit/>
              </a:bodyPr>
              <a:lstStyle/>
              <a:p>
                <a:endParaRPr lang="en-US"/>
              </a:p>
            </p:txBody>
          </p:sp>
        </p:grpSp>
        <p:grpSp>
          <p:nvGrpSpPr>
            <p:cNvPr id="278" name="Graphic 50">
              <a:extLst>
                <a:ext uri="{FF2B5EF4-FFF2-40B4-BE49-F238E27FC236}">
                  <a16:creationId xmlns:a16="http://schemas.microsoft.com/office/drawing/2014/main" id="{8E373FD4-64AA-4C52-BBC9-FB99AD0546C7}"/>
                </a:ext>
              </a:extLst>
            </p:cNvPr>
            <p:cNvGrpSpPr/>
            <p:nvPr/>
          </p:nvGrpSpPr>
          <p:grpSpPr>
            <a:xfrm>
              <a:off x="277486" y="3089333"/>
              <a:ext cx="4478858" cy="2764294"/>
              <a:chOff x="540152" y="0"/>
              <a:chExt cx="11111696" cy="6858000"/>
            </a:xfrm>
          </p:grpSpPr>
          <p:sp>
            <p:nvSpPr>
              <p:cNvPr id="279" name="Freeform: Shape 278">
                <a:extLst>
                  <a:ext uri="{FF2B5EF4-FFF2-40B4-BE49-F238E27FC236}">
                    <a16:creationId xmlns:a16="http://schemas.microsoft.com/office/drawing/2014/main" id="{792B3452-65B7-4BC9-8DC3-5BEF347DA40D}"/>
                  </a:ext>
                </a:extLst>
              </p:cNvPr>
              <p:cNvSpPr/>
              <p:nvPr/>
            </p:nvSpPr>
            <p:spPr>
              <a:xfrm>
                <a:off x="539284" y="334673"/>
                <a:ext cx="11111696" cy="6519441"/>
              </a:xfrm>
              <a:custGeom>
                <a:avLst/>
                <a:gdLst>
                  <a:gd name="connsiteX0" fmla="*/ 868 w 11111696"/>
                  <a:gd name="connsiteY0" fmla="*/ 2278312 h 6519440"/>
                  <a:gd name="connsiteX1" fmla="*/ 203136 w 11111696"/>
                  <a:gd name="connsiteY1" fmla="*/ 1715783 h 6519440"/>
                  <a:gd name="connsiteX2" fmla="*/ 279529 w 11111696"/>
                  <a:gd name="connsiteY2" fmla="*/ 1364202 h 6519440"/>
                  <a:gd name="connsiteX3" fmla="*/ 589441 w 11111696"/>
                  <a:gd name="connsiteY3" fmla="*/ 451827 h 6519440"/>
                  <a:gd name="connsiteX4" fmla="*/ 748303 w 11111696"/>
                  <a:gd name="connsiteY4" fmla="*/ 194001 h 6519440"/>
                  <a:gd name="connsiteX5" fmla="*/ 800389 w 11111696"/>
                  <a:gd name="connsiteY5" fmla="*/ 119344 h 6519440"/>
                  <a:gd name="connsiteX6" fmla="*/ 1267428 w 11111696"/>
                  <a:gd name="connsiteY6" fmla="*/ 120213 h 6519440"/>
                  <a:gd name="connsiteX7" fmla="*/ 1363787 w 11111696"/>
                  <a:gd name="connsiteY7" fmla="*/ 479606 h 6519440"/>
                  <a:gd name="connsiteX8" fmla="*/ 1258747 w 11111696"/>
                  <a:gd name="connsiteY8" fmla="*/ 889350 h 6519440"/>
                  <a:gd name="connsiteX9" fmla="*/ 1108565 w 11111696"/>
                  <a:gd name="connsiteY9" fmla="*/ 1276524 h 6519440"/>
                  <a:gd name="connsiteX10" fmla="*/ 1107697 w 11111696"/>
                  <a:gd name="connsiteY10" fmla="*/ 1336422 h 6519440"/>
                  <a:gd name="connsiteX11" fmla="*/ 1154575 w 11111696"/>
                  <a:gd name="connsiteY11" fmla="*/ 1568205 h 6519440"/>
                  <a:gd name="connsiteX12" fmla="*/ 1118114 w 11111696"/>
                  <a:gd name="connsiteY12" fmla="*/ 2051738 h 6519440"/>
                  <a:gd name="connsiteX13" fmla="*/ 1119851 w 11111696"/>
                  <a:gd name="connsiteY13" fmla="*/ 2089066 h 6519440"/>
                  <a:gd name="connsiteX14" fmla="*/ 1164992 w 11111696"/>
                  <a:gd name="connsiteY14" fmla="*/ 2378144 h 6519440"/>
                  <a:gd name="connsiteX15" fmla="*/ 1146762 w 11111696"/>
                  <a:gd name="connsiteY15" fmla="*/ 2705418 h 6519440"/>
                  <a:gd name="connsiteX16" fmla="*/ 952307 w 11111696"/>
                  <a:gd name="connsiteY16" fmla="*/ 2724516 h 6519440"/>
                  <a:gd name="connsiteX17" fmla="*/ 628505 w 11111696"/>
                  <a:gd name="connsiteY17" fmla="*/ 2905082 h 6519440"/>
                  <a:gd name="connsiteX18" fmla="*/ 613748 w 11111696"/>
                  <a:gd name="connsiteY18" fmla="*/ 3375592 h 6519440"/>
                  <a:gd name="connsiteX19" fmla="*/ 825564 w 11111696"/>
                  <a:gd name="connsiteY19" fmla="*/ 3616925 h 6519440"/>
                  <a:gd name="connsiteX20" fmla="*/ 1476640 w 11111696"/>
                  <a:gd name="connsiteY20" fmla="*/ 4320955 h 6519440"/>
                  <a:gd name="connsiteX21" fmla="*/ 1629426 w 11111696"/>
                  <a:gd name="connsiteY21" fmla="*/ 4461587 h 6519440"/>
                  <a:gd name="connsiteX22" fmla="*/ 1604251 w 11111696"/>
                  <a:gd name="connsiteY22" fmla="*/ 4279286 h 6519440"/>
                  <a:gd name="connsiteX23" fmla="*/ 1154575 w 11111696"/>
                  <a:gd name="connsiteY23" fmla="*/ 3733250 h 6519440"/>
                  <a:gd name="connsiteX24" fmla="*/ 1132004 w 11111696"/>
                  <a:gd name="connsiteY24" fmla="*/ 3703735 h 6519440"/>
                  <a:gd name="connsiteX25" fmla="*/ 1507024 w 11111696"/>
                  <a:gd name="connsiteY25" fmla="*/ 3391218 h 6519440"/>
                  <a:gd name="connsiteX26" fmla="*/ 1214474 w 11111696"/>
                  <a:gd name="connsiteY26" fmla="*/ 3062208 h 6519440"/>
                  <a:gd name="connsiteX27" fmla="*/ 990504 w 11111696"/>
                  <a:gd name="connsiteY27" fmla="*/ 2984947 h 6519440"/>
                  <a:gd name="connsiteX28" fmla="*/ 756984 w 11111696"/>
                  <a:gd name="connsiteY28" fmla="*/ 2998836 h 6519440"/>
                  <a:gd name="connsiteX29" fmla="*/ 728337 w 11111696"/>
                  <a:gd name="connsiteY29" fmla="*/ 2998836 h 6519440"/>
                  <a:gd name="connsiteX30" fmla="*/ 903693 w 11111696"/>
                  <a:gd name="connsiteY30" fmla="*/ 2852996 h 6519440"/>
                  <a:gd name="connsiteX31" fmla="*/ 1895933 w 11111696"/>
                  <a:gd name="connsiteY31" fmla="*/ 3119502 h 6519440"/>
                  <a:gd name="connsiteX32" fmla="*/ 2350818 w 11111696"/>
                  <a:gd name="connsiteY32" fmla="*/ 3541400 h 6519440"/>
                  <a:gd name="connsiteX33" fmla="*/ 3461120 w 11111696"/>
                  <a:gd name="connsiteY33" fmla="*/ 4076150 h 6519440"/>
                  <a:gd name="connsiteX34" fmla="*/ 4204215 w 11111696"/>
                  <a:gd name="connsiteY34" fmla="*/ 4199420 h 6519440"/>
                  <a:gd name="connsiteX35" fmla="*/ 4797128 w 11111696"/>
                  <a:gd name="connsiteY35" fmla="*/ 4380854 h 6519440"/>
                  <a:gd name="connsiteX36" fmla="*/ 5547167 w 11111696"/>
                  <a:gd name="connsiteY36" fmla="*/ 5298437 h 6519440"/>
                  <a:gd name="connsiteX37" fmla="*/ 5552376 w 11111696"/>
                  <a:gd name="connsiteY37" fmla="*/ 5314931 h 6519440"/>
                  <a:gd name="connsiteX38" fmla="*/ 5551508 w 11111696"/>
                  <a:gd name="connsiteY38" fmla="*/ 5314931 h 6519440"/>
                  <a:gd name="connsiteX39" fmla="*/ 5694745 w 11111696"/>
                  <a:gd name="connsiteY39" fmla="*/ 4991997 h 6519440"/>
                  <a:gd name="connsiteX40" fmla="*/ 6482112 w 11111696"/>
                  <a:gd name="connsiteY40" fmla="*/ 4307065 h 6519440"/>
                  <a:gd name="connsiteX41" fmla="*/ 7007313 w 11111696"/>
                  <a:gd name="connsiteY41" fmla="*/ 4182927 h 6519440"/>
                  <a:gd name="connsiteX42" fmla="*/ 7820724 w 11111696"/>
                  <a:gd name="connsiteY42" fmla="*/ 4036217 h 6519440"/>
                  <a:gd name="connsiteX43" fmla="*/ 8847688 w 11111696"/>
                  <a:gd name="connsiteY43" fmla="*/ 3467611 h 6519440"/>
                  <a:gd name="connsiteX44" fmla="*/ 9281738 w 11111696"/>
                  <a:gd name="connsiteY44" fmla="*/ 3067416 h 6519440"/>
                  <a:gd name="connsiteX45" fmla="*/ 10059557 w 11111696"/>
                  <a:gd name="connsiteY45" fmla="*/ 2833897 h 6519440"/>
                  <a:gd name="connsiteX46" fmla="*/ 10259220 w 11111696"/>
                  <a:gd name="connsiteY46" fmla="*/ 2869489 h 6519440"/>
                  <a:gd name="connsiteX47" fmla="*/ 10385095 w 11111696"/>
                  <a:gd name="connsiteY47" fmla="*/ 2996232 h 6519440"/>
                  <a:gd name="connsiteX48" fmla="*/ 10144631 w 11111696"/>
                  <a:gd name="connsiteY48" fmla="*/ 2983211 h 6519440"/>
                  <a:gd name="connsiteX49" fmla="*/ 9840796 w 11111696"/>
                  <a:gd name="connsiteY49" fmla="*/ 3119502 h 6519440"/>
                  <a:gd name="connsiteX50" fmla="*/ 9607276 w 11111696"/>
                  <a:gd name="connsiteY50" fmla="*/ 3390350 h 6519440"/>
                  <a:gd name="connsiteX51" fmla="*/ 9982297 w 11111696"/>
                  <a:gd name="connsiteY51" fmla="*/ 3702867 h 6519440"/>
                  <a:gd name="connsiteX52" fmla="*/ 9796523 w 11111696"/>
                  <a:gd name="connsiteY52" fmla="*/ 3929441 h 6519440"/>
                  <a:gd name="connsiteX53" fmla="*/ 9507445 w 11111696"/>
                  <a:gd name="connsiteY53" fmla="*/ 4281022 h 6519440"/>
                  <a:gd name="connsiteX54" fmla="*/ 9484874 w 11111696"/>
                  <a:gd name="connsiteY54" fmla="*/ 4459851 h 6519440"/>
                  <a:gd name="connsiteX55" fmla="*/ 9637660 w 11111696"/>
                  <a:gd name="connsiteY55" fmla="*/ 4319218 h 6519440"/>
                  <a:gd name="connsiteX56" fmla="*/ 10358184 w 11111696"/>
                  <a:gd name="connsiteY56" fmla="*/ 3537927 h 6519440"/>
                  <a:gd name="connsiteX57" fmla="*/ 10484926 w 11111696"/>
                  <a:gd name="connsiteY57" fmla="*/ 3394691 h 6519440"/>
                  <a:gd name="connsiteX58" fmla="*/ 10426764 w 11111696"/>
                  <a:gd name="connsiteY58" fmla="*/ 2847787 h 6519440"/>
                  <a:gd name="connsiteX59" fmla="*/ 9999659 w 11111696"/>
                  <a:gd name="connsiteY59" fmla="*/ 2710627 h 6519440"/>
                  <a:gd name="connsiteX60" fmla="*/ 9968406 w 11111696"/>
                  <a:gd name="connsiteY60" fmla="*/ 2710627 h 6519440"/>
                  <a:gd name="connsiteX61" fmla="*/ 9992713 w 11111696"/>
                  <a:gd name="connsiteY61" fmla="*/ 2087330 h 6519440"/>
                  <a:gd name="connsiteX62" fmla="*/ 9981428 w 11111696"/>
                  <a:gd name="connsiteY62" fmla="*/ 1938885 h 6519440"/>
                  <a:gd name="connsiteX63" fmla="*/ 9976219 w 11111696"/>
                  <a:gd name="connsiteY63" fmla="*/ 1430177 h 6519440"/>
                  <a:gd name="connsiteX64" fmla="*/ 9991846 w 11111696"/>
                  <a:gd name="connsiteY64" fmla="*/ 1376355 h 6519440"/>
                  <a:gd name="connsiteX65" fmla="*/ 9985768 w 11111696"/>
                  <a:gd name="connsiteY65" fmla="*/ 1223569 h 6519440"/>
                  <a:gd name="connsiteX66" fmla="*/ 9790445 w 11111696"/>
                  <a:gd name="connsiteY66" fmla="*/ 665380 h 6519440"/>
                  <a:gd name="connsiteX67" fmla="*/ 9744437 w 11111696"/>
                  <a:gd name="connsiteY67" fmla="*/ 376302 h 6519440"/>
                  <a:gd name="connsiteX68" fmla="*/ 9945836 w 11111696"/>
                  <a:gd name="connsiteY68" fmla="*/ 38611 h 6519440"/>
                  <a:gd name="connsiteX69" fmla="*/ 10257484 w 11111696"/>
                  <a:gd name="connsiteY69" fmla="*/ 65522 h 6519440"/>
                  <a:gd name="connsiteX70" fmla="*/ 10344294 w 11111696"/>
                  <a:gd name="connsiteY70" fmla="*/ 161013 h 6519440"/>
                  <a:gd name="connsiteX71" fmla="*/ 10609065 w 11111696"/>
                  <a:gd name="connsiteY71" fmla="*/ 582042 h 6519440"/>
                  <a:gd name="connsiteX72" fmla="*/ 10838244 w 11111696"/>
                  <a:gd name="connsiteY72" fmla="*/ 1442331 h 6519440"/>
                  <a:gd name="connsiteX73" fmla="*/ 10900747 w 11111696"/>
                  <a:gd name="connsiteY73" fmla="*/ 1692344 h 6519440"/>
                  <a:gd name="connsiteX74" fmla="*/ 10964119 w 11111696"/>
                  <a:gd name="connsiteY74" fmla="*/ 1839053 h 6519440"/>
                  <a:gd name="connsiteX75" fmla="*/ 11112564 w 11111696"/>
                  <a:gd name="connsiteY75" fmla="*/ 2279181 h 6519440"/>
                  <a:gd name="connsiteX76" fmla="*/ 11112564 w 11111696"/>
                  <a:gd name="connsiteY76" fmla="*/ 2617740 h 6519440"/>
                  <a:gd name="connsiteX77" fmla="*/ 11105619 w 11111696"/>
                  <a:gd name="connsiteY77" fmla="*/ 2655936 h 6519440"/>
                  <a:gd name="connsiteX78" fmla="*/ 11066554 w 11111696"/>
                  <a:gd name="connsiteY78" fmla="*/ 3104745 h 6519440"/>
                  <a:gd name="connsiteX79" fmla="*/ 10958042 w 11111696"/>
                  <a:gd name="connsiteY79" fmla="*/ 4199420 h 6519440"/>
                  <a:gd name="connsiteX80" fmla="*/ 10656811 w 11111696"/>
                  <a:gd name="connsiteY80" fmla="*/ 4801883 h 6519440"/>
                  <a:gd name="connsiteX81" fmla="*/ 9862498 w 11111696"/>
                  <a:gd name="connsiteY81" fmla="*/ 5303645 h 6519440"/>
                  <a:gd name="connsiteX82" fmla="*/ 8548193 w 11111696"/>
                  <a:gd name="connsiteY82" fmla="*/ 5717730 h 6519440"/>
                  <a:gd name="connsiteX83" fmla="*/ 8345058 w 11111696"/>
                  <a:gd name="connsiteY83" fmla="*/ 5775024 h 6519440"/>
                  <a:gd name="connsiteX84" fmla="*/ 8019520 w 11111696"/>
                  <a:gd name="connsiteY84" fmla="*/ 6054553 h 6519440"/>
                  <a:gd name="connsiteX85" fmla="*/ 7743464 w 11111696"/>
                  <a:gd name="connsiteY85" fmla="*/ 6524196 h 6519440"/>
                  <a:gd name="connsiteX86" fmla="*/ 7344137 w 11111696"/>
                  <a:gd name="connsiteY86" fmla="*/ 6524196 h 6519440"/>
                  <a:gd name="connsiteX87" fmla="*/ 7297259 w 11111696"/>
                  <a:gd name="connsiteY87" fmla="*/ 6518987 h 6519440"/>
                  <a:gd name="connsiteX88" fmla="*/ 6164387 w 11111696"/>
                  <a:gd name="connsiteY88" fmla="*/ 6506834 h 6519440"/>
                  <a:gd name="connsiteX89" fmla="*/ 5717315 w 11111696"/>
                  <a:gd name="connsiteY89" fmla="*/ 6499021 h 6519440"/>
                  <a:gd name="connsiteX90" fmla="*/ 5679987 w 11111696"/>
                  <a:gd name="connsiteY90" fmla="*/ 6476450 h 6519440"/>
                  <a:gd name="connsiteX91" fmla="*/ 5581891 w 11111696"/>
                  <a:gd name="connsiteY91" fmla="*/ 5966875 h 6519440"/>
                  <a:gd name="connsiteX92" fmla="*/ 5560189 w 11111696"/>
                  <a:gd name="connsiteY92" fmla="*/ 5794123 h 6519440"/>
                  <a:gd name="connsiteX93" fmla="*/ 5548035 w 11111696"/>
                  <a:gd name="connsiteY93" fmla="*/ 5808012 h 6519440"/>
                  <a:gd name="connsiteX94" fmla="*/ 5436918 w 11111696"/>
                  <a:gd name="connsiteY94" fmla="*/ 6456484 h 6519440"/>
                  <a:gd name="connsiteX95" fmla="*/ 5381360 w 11111696"/>
                  <a:gd name="connsiteY95" fmla="*/ 6502493 h 6519440"/>
                  <a:gd name="connsiteX96" fmla="*/ 3831799 w 11111696"/>
                  <a:gd name="connsiteY96" fmla="*/ 6519855 h 6519440"/>
                  <a:gd name="connsiteX97" fmla="*/ 3767559 w 11111696"/>
                  <a:gd name="connsiteY97" fmla="*/ 6525064 h 6519440"/>
                  <a:gd name="connsiteX98" fmla="*/ 3368233 w 11111696"/>
                  <a:gd name="connsiteY98" fmla="*/ 6525064 h 6519440"/>
                  <a:gd name="connsiteX99" fmla="*/ 3175515 w 11111696"/>
                  <a:gd name="connsiteY99" fmla="*/ 6176955 h 6519440"/>
                  <a:gd name="connsiteX100" fmla="*/ 2786605 w 11111696"/>
                  <a:gd name="connsiteY100" fmla="*/ 5785442 h 6519440"/>
                  <a:gd name="connsiteX101" fmla="*/ 2702399 w 11111696"/>
                  <a:gd name="connsiteY101" fmla="*/ 5753322 h 6519440"/>
                  <a:gd name="connsiteX102" fmla="*/ 1843847 w 11111696"/>
                  <a:gd name="connsiteY102" fmla="*/ 5517198 h 6519440"/>
                  <a:gd name="connsiteX103" fmla="*/ 897617 w 11111696"/>
                  <a:gd name="connsiteY103" fmla="*/ 5129157 h 6519440"/>
                  <a:gd name="connsiteX104" fmla="*/ 436655 w 11111696"/>
                  <a:gd name="connsiteY104" fmla="*/ 4785389 h 6519440"/>
                  <a:gd name="connsiteX105" fmla="*/ 144105 w 11111696"/>
                  <a:gd name="connsiteY105" fmla="*/ 4083963 h 6519440"/>
                  <a:gd name="connsiteX106" fmla="*/ 90283 w 11111696"/>
                  <a:gd name="connsiteY106" fmla="*/ 3484973 h 6519440"/>
                  <a:gd name="connsiteX107" fmla="*/ 26043 w 11111696"/>
                  <a:gd name="connsiteY107" fmla="*/ 2899873 h 6519440"/>
                  <a:gd name="connsiteX108" fmla="*/ 0 w 11111696"/>
                  <a:gd name="connsiteY108" fmla="*/ 2620344 h 6519440"/>
                  <a:gd name="connsiteX109" fmla="*/ 868 w 11111696"/>
                  <a:gd name="connsiteY109" fmla="*/ 2278312 h 6519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Lst>
                <a:rect l="l" t="t" r="r" b="b"/>
                <a:pathLst>
                  <a:path w="11111696" h="6519440">
                    <a:moveTo>
                      <a:pt x="868" y="2278312"/>
                    </a:moveTo>
                    <a:cubicBezTo>
                      <a:pt x="23439" y="2074309"/>
                      <a:pt x="126743" y="1899820"/>
                      <a:pt x="203136" y="1715783"/>
                    </a:cubicBezTo>
                    <a:cubicBezTo>
                      <a:pt x="250013" y="1602930"/>
                      <a:pt x="275188" y="1488340"/>
                      <a:pt x="279529" y="1364202"/>
                    </a:cubicBezTo>
                    <a:cubicBezTo>
                      <a:pt x="289078" y="1029983"/>
                      <a:pt x="393250" y="725279"/>
                      <a:pt x="589441" y="451827"/>
                    </a:cubicBezTo>
                    <a:cubicBezTo>
                      <a:pt x="648472" y="370226"/>
                      <a:pt x="695349" y="279943"/>
                      <a:pt x="748303" y="194001"/>
                    </a:cubicBezTo>
                    <a:cubicBezTo>
                      <a:pt x="763929" y="167958"/>
                      <a:pt x="781291" y="142783"/>
                      <a:pt x="800389" y="119344"/>
                    </a:cubicBezTo>
                    <a:cubicBezTo>
                      <a:pt x="934945" y="-38650"/>
                      <a:pt x="1133740" y="-38650"/>
                      <a:pt x="1267428" y="120213"/>
                    </a:cubicBezTo>
                    <a:cubicBezTo>
                      <a:pt x="1355106" y="224385"/>
                      <a:pt x="1393303" y="345051"/>
                      <a:pt x="1363787" y="479606"/>
                    </a:cubicBezTo>
                    <a:cubicBezTo>
                      <a:pt x="1333404" y="617635"/>
                      <a:pt x="1302152" y="755663"/>
                      <a:pt x="1258747" y="889350"/>
                    </a:cubicBezTo>
                    <a:cubicBezTo>
                      <a:pt x="1216210" y="1020434"/>
                      <a:pt x="1158047" y="1147176"/>
                      <a:pt x="1108565" y="1276524"/>
                    </a:cubicBezTo>
                    <a:cubicBezTo>
                      <a:pt x="1101621" y="1293886"/>
                      <a:pt x="1104225" y="1316456"/>
                      <a:pt x="1107697" y="1336422"/>
                    </a:cubicBezTo>
                    <a:cubicBezTo>
                      <a:pt x="1122455" y="1413683"/>
                      <a:pt x="1147630" y="1490076"/>
                      <a:pt x="1154575" y="1568205"/>
                    </a:cubicBezTo>
                    <a:cubicBezTo>
                      <a:pt x="1167596" y="1730540"/>
                      <a:pt x="1141553" y="1891139"/>
                      <a:pt x="1118114" y="2051738"/>
                    </a:cubicBezTo>
                    <a:cubicBezTo>
                      <a:pt x="1116378" y="2063891"/>
                      <a:pt x="1115510" y="2077781"/>
                      <a:pt x="1119851" y="2089066"/>
                    </a:cubicBezTo>
                    <a:cubicBezTo>
                      <a:pt x="1155443" y="2181953"/>
                      <a:pt x="1169332" y="2279181"/>
                      <a:pt x="1164992" y="2378144"/>
                    </a:cubicBezTo>
                    <a:cubicBezTo>
                      <a:pt x="1160651" y="2487525"/>
                      <a:pt x="1152838" y="2596906"/>
                      <a:pt x="1146762" y="2705418"/>
                    </a:cubicBezTo>
                    <a:cubicBezTo>
                      <a:pt x="1079918" y="2711495"/>
                      <a:pt x="1014810" y="2711495"/>
                      <a:pt x="952307" y="2724516"/>
                    </a:cubicBezTo>
                    <a:cubicBezTo>
                      <a:pt x="826432" y="2749691"/>
                      <a:pt x="717052" y="2810458"/>
                      <a:pt x="628505" y="2905082"/>
                    </a:cubicBezTo>
                    <a:cubicBezTo>
                      <a:pt x="496554" y="3045714"/>
                      <a:pt x="489609" y="3222806"/>
                      <a:pt x="613748" y="3375592"/>
                    </a:cubicBezTo>
                    <a:cubicBezTo>
                      <a:pt x="681460" y="3458062"/>
                      <a:pt x="753512" y="3537927"/>
                      <a:pt x="825564" y="3616925"/>
                    </a:cubicBezTo>
                    <a:cubicBezTo>
                      <a:pt x="1041722" y="3852180"/>
                      <a:pt x="1258747" y="4087435"/>
                      <a:pt x="1476640" y="4320955"/>
                    </a:cubicBezTo>
                    <a:cubicBezTo>
                      <a:pt x="1523518" y="4371304"/>
                      <a:pt x="1578208" y="4414710"/>
                      <a:pt x="1629426" y="4461587"/>
                    </a:cubicBezTo>
                    <a:cubicBezTo>
                      <a:pt x="1663282" y="4403424"/>
                      <a:pt x="1653733" y="4339185"/>
                      <a:pt x="1604251" y="4279286"/>
                    </a:cubicBezTo>
                    <a:cubicBezTo>
                      <a:pt x="1454070" y="4096985"/>
                      <a:pt x="1304756" y="3915551"/>
                      <a:pt x="1154575" y="3733250"/>
                    </a:cubicBezTo>
                    <a:cubicBezTo>
                      <a:pt x="1148498" y="3725437"/>
                      <a:pt x="1142421" y="3717624"/>
                      <a:pt x="1132004" y="3703735"/>
                    </a:cubicBezTo>
                    <a:cubicBezTo>
                      <a:pt x="1256143" y="3600430"/>
                      <a:pt x="1379413" y="3497126"/>
                      <a:pt x="1507024" y="3391218"/>
                    </a:cubicBezTo>
                    <a:cubicBezTo>
                      <a:pt x="1408060" y="3279233"/>
                      <a:pt x="1314305" y="3168116"/>
                      <a:pt x="1214474" y="3062208"/>
                    </a:cubicBezTo>
                    <a:cubicBezTo>
                      <a:pt x="1155443" y="3000573"/>
                      <a:pt x="1072105" y="2985815"/>
                      <a:pt x="990504" y="2984947"/>
                    </a:cubicBezTo>
                    <a:cubicBezTo>
                      <a:pt x="913243" y="2984079"/>
                      <a:pt x="835113" y="2994496"/>
                      <a:pt x="756984" y="2998836"/>
                    </a:cubicBezTo>
                    <a:cubicBezTo>
                      <a:pt x="748303" y="2999705"/>
                      <a:pt x="739622" y="2998836"/>
                      <a:pt x="728337" y="2998836"/>
                    </a:cubicBezTo>
                    <a:cubicBezTo>
                      <a:pt x="758721" y="2912894"/>
                      <a:pt x="821224" y="2869489"/>
                      <a:pt x="903693" y="2852996"/>
                    </a:cubicBezTo>
                    <a:cubicBezTo>
                      <a:pt x="1278713" y="2777471"/>
                      <a:pt x="1612064" y="2856468"/>
                      <a:pt x="1895933" y="3119502"/>
                    </a:cubicBezTo>
                    <a:cubicBezTo>
                      <a:pt x="2047851" y="3260135"/>
                      <a:pt x="2195428" y="3405108"/>
                      <a:pt x="2350818" y="3541400"/>
                    </a:cubicBezTo>
                    <a:cubicBezTo>
                      <a:pt x="2670280" y="3822664"/>
                      <a:pt x="3042695" y="3999757"/>
                      <a:pt x="3461120" y="4076150"/>
                    </a:cubicBezTo>
                    <a:cubicBezTo>
                      <a:pt x="3708529" y="4121291"/>
                      <a:pt x="3957674" y="4154279"/>
                      <a:pt x="4204215" y="4199420"/>
                    </a:cubicBezTo>
                    <a:cubicBezTo>
                      <a:pt x="4408219" y="4236749"/>
                      <a:pt x="4611354" y="4279286"/>
                      <a:pt x="4797128" y="4380854"/>
                    </a:cubicBezTo>
                    <a:cubicBezTo>
                      <a:pt x="5173015" y="4585726"/>
                      <a:pt x="5422161" y="4890429"/>
                      <a:pt x="5547167" y="5298437"/>
                    </a:cubicBezTo>
                    <a:cubicBezTo>
                      <a:pt x="5548903" y="5303645"/>
                      <a:pt x="5550640" y="5308854"/>
                      <a:pt x="5552376" y="5314931"/>
                    </a:cubicBezTo>
                    <a:cubicBezTo>
                      <a:pt x="5552376" y="5315799"/>
                      <a:pt x="5554980" y="5314931"/>
                      <a:pt x="5551508" y="5314931"/>
                    </a:cubicBezTo>
                    <a:cubicBezTo>
                      <a:pt x="5599254" y="5206418"/>
                      <a:pt x="5640054" y="5095301"/>
                      <a:pt x="5694745" y="4991997"/>
                    </a:cubicBezTo>
                    <a:cubicBezTo>
                      <a:pt x="5868365" y="4662987"/>
                      <a:pt x="6139212" y="4437280"/>
                      <a:pt x="6482112" y="4307065"/>
                    </a:cubicBezTo>
                    <a:cubicBezTo>
                      <a:pt x="6648788" y="4243694"/>
                      <a:pt x="6831089" y="4216783"/>
                      <a:pt x="7007313" y="4182927"/>
                    </a:cubicBezTo>
                    <a:cubicBezTo>
                      <a:pt x="7278161" y="4130841"/>
                      <a:pt x="7552481" y="4097853"/>
                      <a:pt x="7820724" y="4036217"/>
                    </a:cubicBezTo>
                    <a:cubicBezTo>
                      <a:pt x="8215710" y="3945935"/>
                      <a:pt x="8552533" y="3741931"/>
                      <a:pt x="8847688" y="3467611"/>
                    </a:cubicBezTo>
                    <a:cubicBezTo>
                      <a:pt x="8991792" y="3333924"/>
                      <a:pt x="9131557" y="3195027"/>
                      <a:pt x="9281738" y="3067416"/>
                    </a:cubicBezTo>
                    <a:cubicBezTo>
                      <a:pt x="9504841" y="2876434"/>
                      <a:pt x="9767007" y="2800909"/>
                      <a:pt x="10059557" y="2833897"/>
                    </a:cubicBezTo>
                    <a:cubicBezTo>
                      <a:pt x="10126401" y="2841710"/>
                      <a:pt x="10194113" y="2852127"/>
                      <a:pt x="10259220" y="2869489"/>
                    </a:cubicBezTo>
                    <a:cubicBezTo>
                      <a:pt x="10322592" y="2886851"/>
                      <a:pt x="10360789" y="2935465"/>
                      <a:pt x="10385095" y="2996232"/>
                    </a:cubicBezTo>
                    <a:cubicBezTo>
                      <a:pt x="10302625" y="2991892"/>
                      <a:pt x="10223628" y="2984079"/>
                      <a:pt x="10144631" y="2983211"/>
                    </a:cubicBezTo>
                    <a:cubicBezTo>
                      <a:pt x="10023097" y="2982343"/>
                      <a:pt x="9919793" y="3019671"/>
                      <a:pt x="9840796" y="3119502"/>
                    </a:cubicBezTo>
                    <a:cubicBezTo>
                      <a:pt x="9768743" y="3211521"/>
                      <a:pt x="9688010" y="3297463"/>
                      <a:pt x="9607276" y="3390350"/>
                    </a:cubicBezTo>
                    <a:cubicBezTo>
                      <a:pt x="9731415" y="3493654"/>
                      <a:pt x="9854685" y="3596958"/>
                      <a:pt x="9982297" y="3702867"/>
                    </a:cubicBezTo>
                    <a:cubicBezTo>
                      <a:pt x="9918925" y="3780128"/>
                      <a:pt x="9858158" y="3854784"/>
                      <a:pt x="9796523" y="3929441"/>
                    </a:cubicBezTo>
                    <a:cubicBezTo>
                      <a:pt x="9700164" y="4046635"/>
                      <a:pt x="9603804" y="4163828"/>
                      <a:pt x="9507445" y="4281022"/>
                    </a:cubicBezTo>
                    <a:cubicBezTo>
                      <a:pt x="9460567" y="4338317"/>
                      <a:pt x="9451886" y="4403424"/>
                      <a:pt x="9484874" y="4459851"/>
                    </a:cubicBezTo>
                    <a:cubicBezTo>
                      <a:pt x="9536092" y="4412974"/>
                      <a:pt x="9590782" y="4369569"/>
                      <a:pt x="9637660" y="4319218"/>
                    </a:cubicBezTo>
                    <a:cubicBezTo>
                      <a:pt x="9878992" y="4059656"/>
                      <a:pt x="10118588" y="3798358"/>
                      <a:pt x="10358184" y="3537927"/>
                    </a:cubicBezTo>
                    <a:cubicBezTo>
                      <a:pt x="10401589" y="3491050"/>
                      <a:pt x="10443258" y="3443304"/>
                      <a:pt x="10484926" y="3394691"/>
                    </a:cubicBezTo>
                    <a:cubicBezTo>
                      <a:pt x="10642922" y="3207181"/>
                      <a:pt x="10621219" y="2998836"/>
                      <a:pt x="10426764" y="2847787"/>
                    </a:cubicBezTo>
                    <a:cubicBezTo>
                      <a:pt x="10300889" y="2750559"/>
                      <a:pt x="10160257" y="2701078"/>
                      <a:pt x="9999659" y="2710627"/>
                    </a:cubicBezTo>
                    <a:cubicBezTo>
                      <a:pt x="9990978" y="2711495"/>
                      <a:pt x="9982297" y="2710627"/>
                      <a:pt x="9968406" y="2710627"/>
                    </a:cubicBezTo>
                    <a:cubicBezTo>
                      <a:pt x="9964935" y="2501415"/>
                      <a:pt x="9918925" y="2293938"/>
                      <a:pt x="9992713" y="2087330"/>
                    </a:cubicBezTo>
                    <a:cubicBezTo>
                      <a:pt x="10008340" y="2044793"/>
                      <a:pt x="9987505" y="1989235"/>
                      <a:pt x="9981428" y="1938885"/>
                    </a:cubicBezTo>
                    <a:cubicBezTo>
                      <a:pt x="9959725" y="1769605"/>
                      <a:pt x="9942363" y="1599457"/>
                      <a:pt x="9976219" y="1430177"/>
                    </a:cubicBezTo>
                    <a:cubicBezTo>
                      <a:pt x="9979692" y="1411947"/>
                      <a:pt x="9983165" y="1391981"/>
                      <a:pt x="9991846" y="1376355"/>
                    </a:cubicBezTo>
                    <a:cubicBezTo>
                      <a:pt x="10024833" y="1323401"/>
                      <a:pt x="10008340" y="1275655"/>
                      <a:pt x="9985768" y="1223569"/>
                    </a:cubicBezTo>
                    <a:cubicBezTo>
                      <a:pt x="9906771" y="1042136"/>
                      <a:pt x="9830379" y="859835"/>
                      <a:pt x="9790445" y="665380"/>
                    </a:cubicBezTo>
                    <a:cubicBezTo>
                      <a:pt x="9771348" y="569889"/>
                      <a:pt x="9744437" y="472662"/>
                      <a:pt x="9744437" y="376302"/>
                    </a:cubicBezTo>
                    <a:cubicBezTo>
                      <a:pt x="9745305" y="230461"/>
                      <a:pt x="9817357" y="114136"/>
                      <a:pt x="9945836" y="38611"/>
                    </a:cubicBezTo>
                    <a:cubicBezTo>
                      <a:pt x="10047404" y="-21288"/>
                      <a:pt x="10167202" y="-10871"/>
                      <a:pt x="10257484" y="65522"/>
                    </a:cubicBezTo>
                    <a:cubicBezTo>
                      <a:pt x="10290473" y="93301"/>
                      <a:pt x="10320856" y="125421"/>
                      <a:pt x="10344294" y="161013"/>
                    </a:cubicBezTo>
                    <a:cubicBezTo>
                      <a:pt x="10434577" y="299909"/>
                      <a:pt x="10527464" y="437938"/>
                      <a:pt x="10609065" y="582042"/>
                    </a:cubicBezTo>
                    <a:cubicBezTo>
                      <a:pt x="10760983" y="847681"/>
                      <a:pt x="10839112" y="1133287"/>
                      <a:pt x="10838244" y="1442331"/>
                    </a:cubicBezTo>
                    <a:cubicBezTo>
                      <a:pt x="10838244" y="1525669"/>
                      <a:pt x="10874704" y="1609874"/>
                      <a:pt x="10900747" y="1692344"/>
                    </a:cubicBezTo>
                    <a:cubicBezTo>
                      <a:pt x="10916373" y="1742694"/>
                      <a:pt x="10941549" y="1790439"/>
                      <a:pt x="10964119" y="1839053"/>
                    </a:cubicBezTo>
                    <a:cubicBezTo>
                      <a:pt x="11030094" y="1980554"/>
                      <a:pt x="11093466" y="2122054"/>
                      <a:pt x="11112564" y="2279181"/>
                    </a:cubicBezTo>
                    <a:cubicBezTo>
                      <a:pt x="11112564" y="2392034"/>
                      <a:pt x="11112564" y="2504887"/>
                      <a:pt x="11112564" y="2617740"/>
                    </a:cubicBezTo>
                    <a:cubicBezTo>
                      <a:pt x="11109959" y="2630762"/>
                      <a:pt x="11107356" y="2642915"/>
                      <a:pt x="11105619" y="2655936"/>
                    </a:cubicBezTo>
                    <a:cubicBezTo>
                      <a:pt x="11092597" y="2805250"/>
                      <a:pt x="11081313" y="2955431"/>
                      <a:pt x="11066554" y="3104745"/>
                    </a:cubicBezTo>
                    <a:cubicBezTo>
                      <a:pt x="11030962" y="3469347"/>
                      <a:pt x="10990162" y="3833950"/>
                      <a:pt x="10958042" y="4199420"/>
                    </a:cubicBezTo>
                    <a:cubicBezTo>
                      <a:pt x="10936339" y="4441621"/>
                      <a:pt x="10827826" y="4642152"/>
                      <a:pt x="10656811" y="4801883"/>
                    </a:cubicBezTo>
                    <a:cubicBezTo>
                      <a:pt x="10425896" y="5018040"/>
                      <a:pt x="10156785" y="5182111"/>
                      <a:pt x="9862498" y="5303645"/>
                    </a:cubicBezTo>
                    <a:cubicBezTo>
                      <a:pt x="9436261" y="5480738"/>
                      <a:pt x="8994397" y="5604008"/>
                      <a:pt x="8548193" y="5717730"/>
                    </a:cubicBezTo>
                    <a:cubicBezTo>
                      <a:pt x="8479613" y="5735092"/>
                      <a:pt x="8406692" y="5743773"/>
                      <a:pt x="8345058" y="5775024"/>
                    </a:cubicBezTo>
                    <a:cubicBezTo>
                      <a:pt x="8215710" y="5841000"/>
                      <a:pt x="8099385" y="5932151"/>
                      <a:pt x="8019520" y="6054553"/>
                    </a:cubicBezTo>
                    <a:cubicBezTo>
                      <a:pt x="7921424" y="6206471"/>
                      <a:pt x="7834614" y="6367069"/>
                      <a:pt x="7743464" y="6524196"/>
                    </a:cubicBezTo>
                    <a:cubicBezTo>
                      <a:pt x="7610644" y="6524196"/>
                      <a:pt x="7476956" y="6524196"/>
                      <a:pt x="7344137" y="6524196"/>
                    </a:cubicBezTo>
                    <a:cubicBezTo>
                      <a:pt x="7328511" y="6522460"/>
                      <a:pt x="7312885" y="6518987"/>
                      <a:pt x="7297259" y="6518987"/>
                    </a:cubicBezTo>
                    <a:cubicBezTo>
                      <a:pt x="6919635" y="6514647"/>
                      <a:pt x="6542011" y="6511174"/>
                      <a:pt x="6164387" y="6506834"/>
                    </a:cubicBezTo>
                    <a:cubicBezTo>
                      <a:pt x="6015074" y="6505098"/>
                      <a:pt x="5866629" y="6503361"/>
                      <a:pt x="5717315" y="6499021"/>
                    </a:cubicBezTo>
                    <a:cubicBezTo>
                      <a:pt x="5704294" y="6499021"/>
                      <a:pt x="5682591" y="6485999"/>
                      <a:pt x="5679987" y="6476450"/>
                    </a:cubicBezTo>
                    <a:cubicBezTo>
                      <a:pt x="5645263" y="6307170"/>
                      <a:pt x="5613143" y="6137023"/>
                      <a:pt x="5581891" y="5966875"/>
                    </a:cubicBezTo>
                    <a:cubicBezTo>
                      <a:pt x="5571474" y="5909580"/>
                      <a:pt x="5567134" y="5851417"/>
                      <a:pt x="5560189" y="5794123"/>
                    </a:cubicBezTo>
                    <a:cubicBezTo>
                      <a:pt x="5550640" y="5798463"/>
                      <a:pt x="5548903" y="5802804"/>
                      <a:pt x="5548035" y="5808012"/>
                    </a:cubicBezTo>
                    <a:cubicBezTo>
                      <a:pt x="5510707" y="6024169"/>
                      <a:pt x="5472510" y="6239458"/>
                      <a:pt x="5436918" y="6456484"/>
                    </a:cubicBezTo>
                    <a:cubicBezTo>
                      <a:pt x="5430842" y="6493812"/>
                      <a:pt x="5416084" y="6501625"/>
                      <a:pt x="5381360" y="6502493"/>
                    </a:cubicBezTo>
                    <a:cubicBezTo>
                      <a:pt x="4864840" y="6507702"/>
                      <a:pt x="4348319" y="6513779"/>
                      <a:pt x="3831799" y="6519855"/>
                    </a:cubicBezTo>
                    <a:cubicBezTo>
                      <a:pt x="3810096" y="6519855"/>
                      <a:pt x="3789262" y="6523328"/>
                      <a:pt x="3767559" y="6525064"/>
                    </a:cubicBezTo>
                    <a:cubicBezTo>
                      <a:pt x="3634740" y="6525064"/>
                      <a:pt x="3501053" y="6525064"/>
                      <a:pt x="3368233" y="6525064"/>
                    </a:cubicBezTo>
                    <a:cubicBezTo>
                      <a:pt x="3303993" y="6408738"/>
                      <a:pt x="3239754" y="6293281"/>
                      <a:pt x="3175515" y="6176955"/>
                    </a:cubicBezTo>
                    <a:cubicBezTo>
                      <a:pt x="3082628" y="6010280"/>
                      <a:pt x="2950676" y="5880933"/>
                      <a:pt x="2786605" y="5785442"/>
                    </a:cubicBezTo>
                    <a:cubicBezTo>
                      <a:pt x="2760562" y="5770684"/>
                      <a:pt x="2731915" y="5761135"/>
                      <a:pt x="2702399" y="5753322"/>
                    </a:cubicBezTo>
                    <a:cubicBezTo>
                      <a:pt x="2415926" y="5674325"/>
                      <a:pt x="2128584" y="5601404"/>
                      <a:pt x="1843847" y="5517198"/>
                    </a:cubicBezTo>
                    <a:cubicBezTo>
                      <a:pt x="1515705" y="5419971"/>
                      <a:pt x="1195376" y="5301909"/>
                      <a:pt x="897617" y="5129157"/>
                    </a:cubicBezTo>
                    <a:cubicBezTo>
                      <a:pt x="730941" y="5031930"/>
                      <a:pt x="572079" y="4920813"/>
                      <a:pt x="436655" y="4785389"/>
                    </a:cubicBezTo>
                    <a:cubicBezTo>
                      <a:pt x="246541" y="4594407"/>
                      <a:pt x="150182" y="4360019"/>
                      <a:pt x="144105" y="4083963"/>
                    </a:cubicBezTo>
                    <a:cubicBezTo>
                      <a:pt x="139764" y="3883432"/>
                      <a:pt x="110249" y="3683768"/>
                      <a:pt x="90283" y="3484973"/>
                    </a:cubicBezTo>
                    <a:cubicBezTo>
                      <a:pt x="70316" y="3289650"/>
                      <a:pt x="46877" y="3095196"/>
                      <a:pt x="26043" y="2899873"/>
                    </a:cubicBezTo>
                    <a:cubicBezTo>
                      <a:pt x="16494" y="2806986"/>
                      <a:pt x="8681" y="2713231"/>
                      <a:pt x="0" y="2620344"/>
                    </a:cubicBezTo>
                    <a:cubicBezTo>
                      <a:pt x="868" y="2504019"/>
                      <a:pt x="868" y="2391166"/>
                      <a:pt x="868" y="2278312"/>
                    </a:cubicBezTo>
                    <a:close/>
                  </a:path>
                </a:pathLst>
              </a:custGeom>
              <a:solidFill>
                <a:srgbClr val="F4DD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4DDD0"/>
                  </a:solidFill>
                </a:endParaRPr>
              </a:p>
            </p:txBody>
          </p:sp>
          <p:sp>
            <p:nvSpPr>
              <p:cNvPr id="280" name="Freeform: Shape 279">
                <a:extLst>
                  <a:ext uri="{FF2B5EF4-FFF2-40B4-BE49-F238E27FC236}">
                    <a16:creationId xmlns:a16="http://schemas.microsoft.com/office/drawing/2014/main" id="{80B26B9E-B688-4E54-8830-CEF0E6BE3946}"/>
                  </a:ext>
                </a:extLst>
              </p:cNvPr>
              <p:cNvSpPr/>
              <p:nvPr/>
            </p:nvSpPr>
            <p:spPr>
              <a:xfrm>
                <a:off x="1795460" y="0"/>
                <a:ext cx="1067765" cy="2031357"/>
              </a:xfrm>
              <a:custGeom>
                <a:avLst/>
                <a:gdLst>
                  <a:gd name="connsiteX0" fmla="*/ 949669 w 1067764"/>
                  <a:gd name="connsiteY0" fmla="*/ 0 h 2031356"/>
                  <a:gd name="connsiteX1" fmla="*/ 1071203 w 1067764"/>
                  <a:gd name="connsiteY1" fmla="*/ 190114 h 2031356"/>
                  <a:gd name="connsiteX2" fmla="*/ 921890 w 1067764"/>
                  <a:gd name="connsiteY2" fmla="*/ 677119 h 2031356"/>
                  <a:gd name="connsiteX3" fmla="*/ 548606 w 1067764"/>
                  <a:gd name="connsiteY3" fmla="*/ 1086863 h 2031356"/>
                  <a:gd name="connsiteX4" fmla="*/ 517355 w 1067764"/>
                  <a:gd name="connsiteY4" fmla="*/ 1132004 h 2031356"/>
                  <a:gd name="connsiteX5" fmla="*/ 206574 w 1067764"/>
                  <a:gd name="connsiteY5" fmla="*/ 1809991 h 2031356"/>
                  <a:gd name="connsiteX6" fmla="*/ 74623 w 1067764"/>
                  <a:gd name="connsiteY6" fmla="*/ 2032225 h 2031356"/>
                  <a:gd name="connsiteX7" fmla="*/ 4307 w 1067764"/>
                  <a:gd name="connsiteY7" fmla="*/ 1696270 h 2031356"/>
                  <a:gd name="connsiteX8" fmla="*/ 19065 w 1067764"/>
                  <a:gd name="connsiteY8" fmla="*/ 1579944 h 2031356"/>
                  <a:gd name="connsiteX9" fmla="*/ 273418 w 1067764"/>
                  <a:gd name="connsiteY9" fmla="*/ 918451 h 2031356"/>
                  <a:gd name="connsiteX10" fmla="*/ 181400 w 1067764"/>
                  <a:gd name="connsiteY10" fmla="*/ 517388 h 2031356"/>
                  <a:gd name="connsiteX11" fmla="*/ 165774 w 1067764"/>
                  <a:gd name="connsiteY11" fmla="*/ 498290 h 2031356"/>
                  <a:gd name="connsiteX12" fmla="*/ 871540 w 1067764"/>
                  <a:gd name="connsiteY12" fmla="*/ 0 h 2031356"/>
                  <a:gd name="connsiteX13" fmla="*/ 949669 w 1067764"/>
                  <a:gd name="connsiteY13" fmla="*/ 0 h 2031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67764" h="2031356">
                    <a:moveTo>
                      <a:pt x="949669" y="0"/>
                    </a:moveTo>
                    <a:cubicBezTo>
                      <a:pt x="1041688" y="30384"/>
                      <a:pt x="1065995" y="105040"/>
                      <a:pt x="1071203" y="190114"/>
                    </a:cubicBezTo>
                    <a:cubicBezTo>
                      <a:pt x="1081621" y="370679"/>
                      <a:pt x="1025194" y="531278"/>
                      <a:pt x="921890" y="677119"/>
                    </a:cubicBezTo>
                    <a:cubicBezTo>
                      <a:pt x="814245" y="829037"/>
                      <a:pt x="680558" y="957516"/>
                      <a:pt x="548606" y="1086863"/>
                    </a:cubicBezTo>
                    <a:cubicBezTo>
                      <a:pt x="535585" y="1099884"/>
                      <a:pt x="520827" y="1114642"/>
                      <a:pt x="517355" y="1132004"/>
                    </a:cubicBezTo>
                    <a:cubicBezTo>
                      <a:pt x="455720" y="1377677"/>
                      <a:pt x="334185" y="1594702"/>
                      <a:pt x="206574" y="1809991"/>
                    </a:cubicBezTo>
                    <a:cubicBezTo>
                      <a:pt x="164906" y="1880307"/>
                      <a:pt x="123237" y="1950624"/>
                      <a:pt x="74623" y="2032225"/>
                    </a:cubicBezTo>
                    <a:cubicBezTo>
                      <a:pt x="49448" y="1912427"/>
                      <a:pt x="28614" y="1803915"/>
                      <a:pt x="4307" y="1696270"/>
                    </a:cubicBezTo>
                    <a:cubicBezTo>
                      <a:pt x="-5242" y="1654601"/>
                      <a:pt x="1703" y="1619009"/>
                      <a:pt x="19065" y="1579944"/>
                    </a:cubicBezTo>
                    <a:cubicBezTo>
                      <a:pt x="116292" y="1364655"/>
                      <a:pt x="203970" y="1145026"/>
                      <a:pt x="273418" y="918451"/>
                    </a:cubicBezTo>
                    <a:cubicBezTo>
                      <a:pt x="320296" y="763929"/>
                      <a:pt x="297725" y="631110"/>
                      <a:pt x="181400" y="517388"/>
                    </a:cubicBezTo>
                    <a:cubicBezTo>
                      <a:pt x="177059" y="513048"/>
                      <a:pt x="174455" y="508707"/>
                      <a:pt x="165774" y="498290"/>
                    </a:cubicBezTo>
                    <a:cubicBezTo>
                      <a:pt x="376722" y="297759"/>
                      <a:pt x="584199" y="93755"/>
                      <a:pt x="871540" y="0"/>
                    </a:cubicBezTo>
                    <a:cubicBezTo>
                      <a:pt x="897583" y="0"/>
                      <a:pt x="923626" y="0"/>
                      <a:pt x="949669" y="0"/>
                    </a:cubicBezTo>
                    <a:close/>
                  </a:path>
                </a:pathLst>
              </a:custGeom>
              <a:solidFill>
                <a:srgbClr val="F4DD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4DDD0"/>
                  </a:solidFill>
                </a:endParaRPr>
              </a:p>
            </p:txBody>
          </p:sp>
          <p:sp>
            <p:nvSpPr>
              <p:cNvPr id="281" name="Freeform: Shape 280">
                <a:extLst>
                  <a:ext uri="{FF2B5EF4-FFF2-40B4-BE49-F238E27FC236}">
                    <a16:creationId xmlns:a16="http://schemas.microsoft.com/office/drawing/2014/main" id="{3B6119C8-25F6-47E2-8D2A-DDAE81665C0C}"/>
                  </a:ext>
                </a:extLst>
              </p:cNvPr>
              <p:cNvSpPr/>
              <p:nvPr/>
            </p:nvSpPr>
            <p:spPr>
              <a:xfrm>
                <a:off x="9326221" y="0"/>
                <a:ext cx="1067765" cy="2031357"/>
              </a:xfrm>
              <a:custGeom>
                <a:avLst/>
                <a:gdLst>
                  <a:gd name="connsiteX0" fmla="*/ 198779 w 1067764"/>
                  <a:gd name="connsiteY0" fmla="*/ 0 h 2031356"/>
                  <a:gd name="connsiteX1" fmla="*/ 906281 w 1067764"/>
                  <a:gd name="connsiteY1" fmla="*/ 497422 h 2031356"/>
                  <a:gd name="connsiteX2" fmla="*/ 879370 w 1067764"/>
                  <a:gd name="connsiteY2" fmla="*/ 530410 h 2031356"/>
                  <a:gd name="connsiteX3" fmla="*/ 794296 w 1067764"/>
                  <a:gd name="connsiteY3" fmla="*/ 897617 h 2031356"/>
                  <a:gd name="connsiteX4" fmla="*/ 1055594 w 1067764"/>
                  <a:gd name="connsiteY4" fmla="*/ 1584285 h 2031356"/>
                  <a:gd name="connsiteX5" fmla="*/ 1069485 w 1067764"/>
                  <a:gd name="connsiteY5" fmla="*/ 1691929 h 2031356"/>
                  <a:gd name="connsiteX6" fmla="*/ 998300 w 1067764"/>
                  <a:gd name="connsiteY6" fmla="*/ 2033093 h 2031356"/>
                  <a:gd name="connsiteX7" fmla="*/ 796901 w 1067764"/>
                  <a:gd name="connsiteY7" fmla="*/ 1690193 h 2031356"/>
                  <a:gd name="connsiteX8" fmla="*/ 556436 w 1067764"/>
                  <a:gd name="connsiteY8" fmla="*/ 1136345 h 2031356"/>
                  <a:gd name="connsiteX9" fmla="*/ 524317 w 1067764"/>
                  <a:gd name="connsiteY9" fmla="*/ 1087731 h 2031356"/>
                  <a:gd name="connsiteX10" fmla="*/ 153638 w 1067764"/>
                  <a:gd name="connsiteY10" fmla="*/ 681460 h 2031356"/>
                  <a:gd name="connsiteX11" fmla="*/ 852 w 1067764"/>
                  <a:gd name="connsiteY11" fmla="*/ 195323 h 2031356"/>
                  <a:gd name="connsiteX12" fmla="*/ 122385 w 1067764"/>
                  <a:gd name="connsiteY12" fmla="*/ 868 h 2031356"/>
                  <a:gd name="connsiteX13" fmla="*/ 198779 w 1067764"/>
                  <a:gd name="connsiteY13" fmla="*/ 0 h 2031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67764" h="2031356">
                    <a:moveTo>
                      <a:pt x="198779" y="0"/>
                    </a:moveTo>
                    <a:cubicBezTo>
                      <a:pt x="485252" y="92887"/>
                      <a:pt x="691861" y="297759"/>
                      <a:pt x="906281" y="497422"/>
                    </a:cubicBezTo>
                    <a:cubicBezTo>
                      <a:pt x="894995" y="510444"/>
                      <a:pt x="888051" y="520861"/>
                      <a:pt x="879370" y="530410"/>
                    </a:cubicBezTo>
                    <a:cubicBezTo>
                      <a:pt x="778671" y="636318"/>
                      <a:pt x="753496" y="756984"/>
                      <a:pt x="794296" y="897617"/>
                    </a:cubicBezTo>
                    <a:cubicBezTo>
                      <a:pt x="862008" y="1133740"/>
                      <a:pt x="954895" y="1360315"/>
                      <a:pt x="1055594" y="1584285"/>
                    </a:cubicBezTo>
                    <a:cubicBezTo>
                      <a:pt x="1071220" y="1619877"/>
                      <a:pt x="1078166" y="1652865"/>
                      <a:pt x="1069485" y="1691929"/>
                    </a:cubicBezTo>
                    <a:cubicBezTo>
                      <a:pt x="1044309" y="1800442"/>
                      <a:pt x="1023475" y="1910691"/>
                      <a:pt x="998300" y="2033093"/>
                    </a:cubicBezTo>
                    <a:cubicBezTo>
                      <a:pt x="926248" y="1910691"/>
                      <a:pt x="861140" y="1801310"/>
                      <a:pt x="796901" y="1690193"/>
                    </a:cubicBezTo>
                    <a:cubicBezTo>
                      <a:pt x="695332" y="1514837"/>
                      <a:pt x="607654" y="1333404"/>
                      <a:pt x="556436" y="1136345"/>
                    </a:cubicBezTo>
                    <a:cubicBezTo>
                      <a:pt x="552095" y="1118115"/>
                      <a:pt x="537338" y="1100752"/>
                      <a:pt x="524317" y="1087731"/>
                    </a:cubicBezTo>
                    <a:cubicBezTo>
                      <a:pt x="394101" y="958384"/>
                      <a:pt x="261281" y="831641"/>
                      <a:pt x="153638" y="681460"/>
                    </a:cubicBezTo>
                    <a:cubicBezTo>
                      <a:pt x="50333" y="535619"/>
                      <a:pt x="-7829" y="375888"/>
                      <a:pt x="852" y="195323"/>
                    </a:cubicBezTo>
                    <a:cubicBezTo>
                      <a:pt x="5192" y="108513"/>
                      <a:pt x="28631" y="32120"/>
                      <a:pt x="122385" y="868"/>
                    </a:cubicBezTo>
                    <a:cubicBezTo>
                      <a:pt x="146693" y="0"/>
                      <a:pt x="172736" y="0"/>
                      <a:pt x="198779" y="0"/>
                    </a:cubicBezTo>
                    <a:close/>
                  </a:path>
                </a:pathLst>
              </a:custGeom>
              <a:solidFill>
                <a:srgbClr val="F4DD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4DDD0"/>
                  </a:solidFill>
                </a:endParaRPr>
              </a:p>
            </p:txBody>
          </p:sp>
          <p:sp>
            <p:nvSpPr>
              <p:cNvPr id="282" name="Freeform: Shape 281">
                <a:extLst>
                  <a:ext uri="{FF2B5EF4-FFF2-40B4-BE49-F238E27FC236}">
                    <a16:creationId xmlns:a16="http://schemas.microsoft.com/office/drawing/2014/main" id="{41311BDB-B46D-4F0A-BDAF-750201BF9E91}"/>
                  </a:ext>
                </a:extLst>
              </p:cNvPr>
              <p:cNvSpPr/>
              <p:nvPr/>
            </p:nvSpPr>
            <p:spPr>
              <a:xfrm>
                <a:off x="4307711" y="6127059"/>
                <a:ext cx="3576577" cy="729205"/>
              </a:xfrm>
              <a:custGeom>
                <a:avLst/>
                <a:gdLst>
                  <a:gd name="connsiteX0" fmla="*/ 0 w 3576577"/>
                  <a:gd name="connsiteY0" fmla="*/ 730941 h 729205"/>
                  <a:gd name="connsiteX1" fmla="*/ 64239 w 3576577"/>
                  <a:gd name="connsiteY1" fmla="*/ 725733 h 729205"/>
                  <a:gd name="connsiteX2" fmla="*/ 1613800 w 3576577"/>
                  <a:gd name="connsiteY2" fmla="*/ 708371 h 729205"/>
                  <a:gd name="connsiteX3" fmla="*/ 1669359 w 3576577"/>
                  <a:gd name="connsiteY3" fmla="*/ 662361 h 729205"/>
                  <a:gd name="connsiteX4" fmla="*/ 1780476 w 3576577"/>
                  <a:gd name="connsiteY4" fmla="*/ 13890 h 729205"/>
                  <a:gd name="connsiteX5" fmla="*/ 1792629 w 3576577"/>
                  <a:gd name="connsiteY5" fmla="*/ 0 h 729205"/>
                  <a:gd name="connsiteX6" fmla="*/ 1814332 w 3576577"/>
                  <a:gd name="connsiteY6" fmla="*/ 172752 h 729205"/>
                  <a:gd name="connsiteX7" fmla="*/ 1912427 w 3576577"/>
                  <a:gd name="connsiteY7" fmla="*/ 682328 h 729205"/>
                  <a:gd name="connsiteX8" fmla="*/ 1949755 w 3576577"/>
                  <a:gd name="connsiteY8" fmla="*/ 704898 h 729205"/>
                  <a:gd name="connsiteX9" fmla="*/ 2396827 w 3576577"/>
                  <a:gd name="connsiteY9" fmla="*/ 712711 h 729205"/>
                  <a:gd name="connsiteX10" fmla="*/ 3529700 w 3576577"/>
                  <a:gd name="connsiteY10" fmla="*/ 724865 h 729205"/>
                  <a:gd name="connsiteX11" fmla="*/ 3576577 w 3576577"/>
                  <a:gd name="connsiteY11" fmla="*/ 730074 h 729205"/>
                  <a:gd name="connsiteX12" fmla="*/ 0 w 3576577"/>
                  <a:gd name="connsiteY12" fmla="*/ 730941 h 729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76577" h="729205">
                    <a:moveTo>
                      <a:pt x="0" y="730941"/>
                    </a:moveTo>
                    <a:cubicBezTo>
                      <a:pt x="21703" y="729205"/>
                      <a:pt x="42537" y="725733"/>
                      <a:pt x="64239" y="725733"/>
                    </a:cubicBezTo>
                    <a:cubicBezTo>
                      <a:pt x="580760" y="719656"/>
                      <a:pt x="1097280" y="713579"/>
                      <a:pt x="1613800" y="708371"/>
                    </a:cubicBezTo>
                    <a:cubicBezTo>
                      <a:pt x="1649392" y="708371"/>
                      <a:pt x="1663282" y="699690"/>
                      <a:pt x="1669359" y="662361"/>
                    </a:cubicBezTo>
                    <a:cubicBezTo>
                      <a:pt x="1704951" y="446204"/>
                      <a:pt x="1743147" y="230047"/>
                      <a:pt x="1780476" y="13890"/>
                    </a:cubicBezTo>
                    <a:cubicBezTo>
                      <a:pt x="1781344" y="8681"/>
                      <a:pt x="1783080" y="4341"/>
                      <a:pt x="1792629" y="0"/>
                    </a:cubicBezTo>
                    <a:cubicBezTo>
                      <a:pt x="1799574" y="57295"/>
                      <a:pt x="1803914" y="115457"/>
                      <a:pt x="1814332" y="172752"/>
                    </a:cubicBezTo>
                    <a:cubicBezTo>
                      <a:pt x="1845583" y="342900"/>
                      <a:pt x="1877703" y="513048"/>
                      <a:pt x="1912427" y="682328"/>
                    </a:cubicBezTo>
                    <a:cubicBezTo>
                      <a:pt x="1914163" y="692745"/>
                      <a:pt x="1936734" y="704898"/>
                      <a:pt x="1949755" y="704898"/>
                    </a:cubicBezTo>
                    <a:cubicBezTo>
                      <a:pt x="2099069" y="708371"/>
                      <a:pt x="2247514" y="710975"/>
                      <a:pt x="2396827" y="712711"/>
                    </a:cubicBezTo>
                    <a:cubicBezTo>
                      <a:pt x="2774452" y="717052"/>
                      <a:pt x="3152076" y="720524"/>
                      <a:pt x="3529700" y="724865"/>
                    </a:cubicBezTo>
                    <a:cubicBezTo>
                      <a:pt x="3545326" y="724865"/>
                      <a:pt x="3560952" y="728337"/>
                      <a:pt x="3576577" y="730074"/>
                    </a:cubicBezTo>
                    <a:cubicBezTo>
                      <a:pt x="2384674" y="730941"/>
                      <a:pt x="1191903" y="730941"/>
                      <a:pt x="0" y="730941"/>
                    </a:cubicBezTo>
                    <a:close/>
                  </a:path>
                </a:pathLst>
              </a:custGeom>
              <a:solidFill>
                <a:srgbClr val="F4DD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4DDD0"/>
                  </a:solidFill>
                </a:endParaRPr>
              </a:p>
            </p:txBody>
          </p:sp>
          <p:sp>
            <p:nvSpPr>
              <p:cNvPr id="283" name="Freeform: Shape 282">
                <a:extLst>
                  <a:ext uri="{FF2B5EF4-FFF2-40B4-BE49-F238E27FC236}">
                    <a16:creationId xmlns:a16="http://schemas.microsoft.com/office/drawing/2014/main" id="{C0231C53-5492-4C93-9370-03C7CEFA3294}"/>
                  </a:ext>
                </a:extLst>
              </p:cNvPr>
              <p:cNvSpPr/>
              <p:nvPr/>
            </p:nvSpPr>
            <p:spPr>
              <a:xfrm>
                <a:off x="1221494" y="3375033"/>
                <a:ext cx="737886" cy="607671"/>
              </a:xfrm>
              <a:custGeom>
                <a:avLst/>
                <a:gdLst>
                  <a:gd name="connsiteX0" fmla="*/ 738004 w 737886"/>
                  <a:gd name="connsiteY0" fmla="*/ 341309 h 607670"/>
                  <a:gd name="connsiteX1" fmla="*/ 410730 w 737886"/>
                  <a:gd name="connsiteY1" fmla="*/ 613893 h 607670"/>
                  <a:gd name="connsiteX2" fmla="*/ 197177 w 737886"/>
                  <a:gd name="connsiteY2" fmla="*/ 354330 h 607670"/>
                  <a:gd name="connsiteX3" fmla="*/ 10535 w 737886"/>
                  <a:gd name="connsiteY3" fmla="*/ 126020 h 607670"/>
                  <a:gd name="connsiteX4" fmla="*/ 40050 w 737886"/>
                  <a:gd name="connsiteY4" fmla="*/ 25320 h 607670"/>
                  <a:gd name="connsiteX5" fmla="*/ 404653 w 737886"/>
                  <a:gd name="connsiteY5" fmla="*/ 19243 h 607670"/>
                  <a:gd name="connsiteX6" fmla="*/ 494935 w 737886"/>
                  <a:gd name="connsiteY6" fmla="*/ 66989 h 607670"/>
                  <a:gd name="connsiteX7" fmla="*/ 738004 w 737886"/>
                  <a:gd name="connsiteY7" fmla="*/ 341309 h 607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7886" h="607670">
                    <a:moveTo>
                      <a:pt x="738004" y="341309"/>
                    </a:moveTo>
                    <a:cubicBezTo>
                      <a:pt x="627755" y="432460"/>
                      <a:pt x="520978" y="521874"/>
                      <a:pt x="410730" y="613893"/>
                    </a:cubicBezTo>
                    <a:cubicBezTo>
                      <a:pt x="337809" y="525346"/>
                      <a:pt x="267493" y="440272"/>
                      <a:pt x="197177" y="354330"/>
                    </a:cubicBezTo>
                    <a:cubicBezTo>
                      <a:pt x="134673" y="278806"/>
                      <a:pt x="72170" y="202413"/>
                      <a:pt x="10535" y="126020"/>
                    </a:cubicBezTo>
                    <a:cubicBezTo>
                      <a:pt x="-12904" y="96504"/>
                      <a:pt x="5326" y="31397"/>
                      <a:pt x="40050" y="25320"/>
                    </a:cubicBezTo>
                    <a:cubicBezTo>
                      <a:pt x="160716" y="1881"/>
                      <a:pt x="283119" y="-14613"/>
                      <a:pt x="404653" y="19243"/>
                    </a:cubicBezTo>
                    <a:cubicBezTo>
                      <a:pt x="436773" y="27924"/>
                      <a:pt x="472365" y="43550"/>
                      <a:pt x="494935" y="66989"/>
                    </a:cubicBezTo>
                    <a:cubicBezTo>
                      <a:pt x="577405" y="155535"/>
                      <a:pt x="655534" y="247554"/>
                      <a:pt x="738004" y="341309"/>
                    </a:cubicBezTo>
                    <a:close/>
                  </a:path>
                </a:pathLst>
              </a:custGeom>
              <a:solidFill>
                <a:srgbClr val="F4DD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4DDD0"/>
                  </a:solidFill>
                </a:endParaRPr>
              </a:p>
            </p:txBody>
          </p:sp>
          <p:sp>
            <p:nvSpPr>
              <p:cNvPr id="284" name="Freeform: Shape 283">
                <a:extLst>
                  <a:ext uri="{FF2B5EF4-FFF2-40B4-BE49-F238E27FC236}">
                    <a16:creationId xmlns:a16="http://schemas.microsoft.com/office/drawing/2014/main" id="{B456E6F8-462F-4924-B7C3-0DC1324C0B7A}"/>
                  </a:ext>
                </a:extLst>
              </p:cNvPr>
              <p:cNvSpPr/>
              <p:nvPr/>
            </p:nvSpPr>
            <p:spPr>
              <a:xfrm>
                <a:off x="10232502" y="3380386"/>
                <a:ext cx="737886" cy="607671"/>
              </a:xfrm>
              <a:custGeom>
                <a:avLst/>
                <a:gdLst>
                  <a:gd name="connsiteX0" fmla="*/ 328143 w 737886"/>
                  <a:gd name="connsiteY0" fmla="*/ 608539 h 607670"/>
                  <a:gd name="connsiteX1" fmla="*/ 0 w 737886"/>
                  <a:gd name="connsiteY1" fmla="*/ 335955 h 607670"/>
                  <a:gd name="connsiteX2" fmla="*/ 242200 w 737886"/>
                  <a:gd name="connsiteY2" fmla="*/ 60767 h 607670"/>
                  <a:gd name="connsiteX3" fmla="*/ 400194 w 737886"/>
                  <a:gd name="connsiteY3" fmla="*/ 0 h 607670"/>
                  <a:gd name="connsiteX4" fmla="*/ 697086 w 737886"/>
                  <a:gd name="connsiteY4" fmla="*/ 19966 h 607670"/>
                  <a:gd name="connsiteX5" fmla="*/ 732678 w 737886"/>
                  <a:gd name="connsiteY5" fmla="*/ 113721 h 607670"/>
                  <a:gd name="connsiteX6" fmla="*/ 328143 w 737886"/>
                  <a:gd name="connsiteY6" fmla="*/ 608539 h 607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37886" h="607670">
                    <a:moveTo>
                      <a:pt x="328143" y="608539"/>
                    </a:moveTo>
                    <a:cubicBezTo>
                      <a:pt x="217893" y="516520"/>
                      <a:pt x="110248" y="427974"/>
                      <a:pt x="0" y="335955"/>
                    </a:cubicBezTo>
                    <a:cubicBezTo>
                      <a:pt x="82470" y="242200"/>
                      <a:pt x="160599" y="150182"/>
                      <a:pt x="242200" y="60767"/>
                    </a:cubicBezTo>
                    <a:cubicBezTo>
                      <a:pt x="283869" y="15626"/>
                      <a:pt x="343768" y="0"/>
                      <a:pt x="400194" y="0"/>
                    </a:cubicBezTo>
                    <a:cubicBezTo>
                      <a:pt x="499158" y="0"/>
                      <a:pt x="598122" y="10417"/>
                      <a:pt x="697086" y="19966"/>
                    </a:cubicBezTo>
                    <a:cubicBezTo>
                      <a:pt x="728337" y="22571"/>
                      <a:pt x="752643" y="89415"/>
                      <a:pt x="732678" y="113721"/>
                    </a:cubicBezTo>
                    <a:cubicBezTo>
                      <a:pt x="599858" y="278661"/>
                      <a:pt x="465302" y="441864"/>
                      <a:pt x="328143" y="608539"/>
                    </a:cubicBezTo>
                    <a:close/>
                  </a:path>
                </a:pathLst>
              </a:custGeom>
              <a:solidFill>
                <a:srgbClr val="F4DD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4DDD0"/>
                  </a:solidFill>
                </a:endParaRPr>
              </a:p>
            </p:txBody>
          </p:sp>
        </p:grpSp>
      </p:grpSp>
      <p:grpSp>
        <p:nvGrpSpPr>
          <p:cNvPr id="303" name="Group 302">
            <a:extLst>
              <a:ext uri="{FF2B5EF4-FFF2-40B4-BE49-F238E27FC236}">
                <a16:creationId xmlns:a16="http://schemas.microsoft.com/office/drawing/2014/main" id="{00C8E8BE-A4D9-489C-B4AF-4593F7388B97}"/>
              </a:ext>
            </a:extLst>
          </p:cNvPr>
          <p:cNvGrpSpPr/>
          <p:nvPr/>
        </p:nvGrpSpPr>
        <p:grpSpPr>
          <a:xfrm>
            <a:off x="7602719" y="4038428"/>
            <a:ext cx="4497320" cy="2807325"/>
            <a:chOff x="3215054" y="2167567"/>
            <a:chExt cx="5580236" cy="3483305"/>
          </a:xfrm>
        </p:grpSpPr>
        <p:pic>
          <p:nvPicPr>
            <p:cNvPr id="287" name="Graphic 286">
              <a:extLst>
                <a:ext uri="{FF2B5EF4-FFF2-40B4-BE49-F238E27FC236}">
                  <a16:creationId xmlns:a16="http://schemas.microsoft.com/office/drawing/2014/main" id="{B07994E4-4C6C-4A08-A820-B61096051C4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466292" y="4222122"/>
              <a:ext cx="904875" cy="1428750"/>
            </a:xfrm>
            <a:prstGeom prst="rect">
              <a:avLst/>
            </a:prstGeom>
          </p:spPr>
        </p:pic>
        <p:sp>
          <p:nvSpPr>
            <p:cNvPr id="288" name="Rectangle 9">
              <a:extLst>
                <a:ext uri="{FF2B5EF4-FFF2-40B4-BE49-F238E27FC236}">
                  <a16:creationId xmlns:a16="http://schemas.microsoft.com/office/drawing/2014/main" id="{156CA244-33C2-403C-85EC-59B5593F26D9}"/>
                </a:ext>
              </a:extLst>
            </p:cNvPr>
            <p:cNvSpPr/>
            <p:nvPr/>
          </p:nvSpPr>
          <p:spPr>
            <a:xfrm>
              <a:off x="4435054" y="2510709"/>
              <a:ext cx="1802618" cy="1799686"/>
            </a:xfrm>
            <a:custGeom>
              <a:avLst/>
              <a:gdLst/>
              <a:ahLst/>
              <a:cxnLst/>
              <a:rect l="l" t="t" r="r" b="b"/>
              <a:pathLst>
                <a:path w="3228210" h="3222968">
                  <a:moveTo>
                    <a:pt x="1619999" y="642446"/>
                  </a:moveTo>
                  <a:lnTo>
                    <a:pt x="2664115" y="1686562"/>
                  </a:lnTo>
                  <a:lnTo>
                    <a:pt x="2664116" y="1686562"/>
                  </a:lnTo>
                  <a:lnTo>
                    <a:pt x="2664116" y="3222968"/>
                  </a:lnTo>
                  <a:lnTo>
                    <a:pt x="2015013" y="3222968"/>
                  </a:lnTo>
                  <a:lnTo>
                    <a:pt x="2015013" y="2511495"/>
                  </a:lnTo>
                  <a:cubicBezTo>
                    <a:pt x="2015013" y="2399422"/>
                    <a:pt x="1924159" y="2308568"/>
                    <a:pt x="1812086" y="2308568"/>
                  </a:cubicBezTo>
                  <a:lnTo>
                    <a:pt x="1427912" y="2308568"/>
                  </a:lnTo>
                  <a:cubicBezTo>
                    <a:pt x="1315839" y="2308568"/>
                    <a:pt x="1224985" y="2399422"/>
                    <a:pt x="1224985" y="2511495"/>
                  </a:cubicBezTo>
                  <a:lnTo>
                    <a:pt x="1224985" y="3222968"/>
                  </a:lnTo>
                  <a:lnTo>
                    <a:pt x="575882" y="3222968"/>
                  </a:lnTo>
                  <a:lnTo>
                    <a:pt x="575882" y="1686562"/>
                  </a:lnTo>
                  <a:lnTo>
                    <a:pt x="575884" y="1686562"/>
                  </a:lnTo>
                  <a:close/>
                  <a:moveTo>
                    <a:pt x="509997" y="122689"/>
                  </a:moveTo>
                  <a:lnTo>
                    <a:pt x="942045" y="122689"/>
                  </a:lnTo>
                  <a:lnTo>
                    <a:pt x="942045" y="542556"/>
                  </a:lnTo>
                  <a:lnTo>
                    <a:pt x="509997" y="974604"/>
                  </a:lnTo>
                  <a:close/>
                  <a:moveTo>
                    <a:pt x="1620001" y="7099"/>
                  </a:moveTo>
                  <a:lnTo>
                    <a:pt x="3228210" y="1686560"/>
                  </a:lnTo>
                  <a:lnTo>
                    <a:pt x="2900441" y="1686560"/>
                  </a:lnTo>
                  <a:lnTo>
                    <a:pt x="1620001" y="349390"/>
                  </a:lnTo>
                  <a:close/>
                  <a:moveTo>
                    <a:pt x="1619999" y="0"/>
                  </a:moveTo>
                  <a:lnTo>
                    <a:pt x="1619999" y="342291"/>
                  </a:lnTo>
                  <a:lnTo>
                    <a:pt x="330172" y="1679462"/>
                  </a:lnTo>
                  <a:lnTo>
                    <a:pt x="0" y="1679462"/>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grpSp>
          <p:nvGrpSpPr>
            <p:cNvPr id="289" name="Group 288">
              <a:extLst>
                <a:ext uri="{FF2B5EF4-FFF2-40B4-BE49-F238E27FC236}">
                  <a16:creationId xmlns:a16="http://schemas.microsoft.com/office/drawing/2014/main" id="{30201905-72FE-4AC2-A09C-1F39D8E7B035}"/>
                </a:ext>
              </a:extLst>
            </p:cNvPr>
            <p:cNvGrpSpPr/>
            <p:nvPr/>
          </p:nvGrpSpPr>
          <p:grpSpPr>
            <a:xfrm>
              <a:off x="6491839" y="2167567"/>
              <a:ext cx="2303451" cy="2001159"/>
              <a:chOff x="4070449" y="2766517"/>
              <a:chExt cx="2346599" cy="2038644"/>
            </a:xfrm>
          </p:grpSpPr>
          <p:sp>
            <p:nvSpPr>
              <p:cNvPr id="290" name="Diagonal Stripe 18">
                <a:extLst>
                  <a:ext uri="{FF2B5EF4-FFF2-40B4-BE49-F238E27FC236}">
                    <a16:creationId xmlns:a16="http://schemas.microsoft.com/office/drawing/2014/main" id="{E6E759F5-7FC1-416B-A5B0-CCB409FBCB97}"/>
                  </a:ext>
                </a:extLst>
              </p:cNvPr>
              <p:cNvSpPr>
                <a:spLocks noChangeAspect="1"/>
              </p:cNvSpPr>
              <p:nvPr/>
            </p:nvSpPr>
            <p:spPr>
              <a:xfrm rot="2848566">
                <a:off x="4228697" y="3717695"/>
                <a:ext cx="1076813" cy="1098119"/>
              </a:xfrm>
              <a:custGeom>
                <a:avLst/>
                <a:gdLst>
                  <a:gd name="connsiteX0" fmla="*/ 348904 w 675990"/>
                  <a:gd name="connsiteY0" fmla="*/ 312950 h 675086"/>
                  <a:gd name="connsiteX1" fmla="*/ 361744 w 675990"/>
                  <a:gd name="connsiteY1" fmla="*/ 304427 h 675086"/>
                  <a:gd name="connsiteX2" fmla="*/ 387609 w 675990"/>
                  <a:gd name="connsiteY2" fmla="*/ 311914 h 675086"/>
                  <a:gd name="connsiteX3" fmla="*/ 399673 w 675990"/>
                  <a:gd name="connsiteY3" fmla="*/ 352981 h 675086"/>
                  <a:gd name="connsiteX4" fmla="*/ 398092 w 675990"/>
                  <a:gd name="connsiteY4" fmla="*/ 358061 h 675086"/>
                  <a:gd name="connsiteX5" fmla="*/ 348904 w 675990"/>
                  <a:gd name="connsiteY5" fmla="*/ 312950 h 675086"/>
                  <a:gd name="connsiteX6" fmla="*/ 230585 w 675990"/>
                  <a:gd name="connsiteY6" fmla="*/ 257376 h 675086"/>
                  <a:gd name="connsiteX7" fmla="*/ 274797 w 675990"/>
                  <a:gd name="connsiteY7" fmla="*/ 297922 h 675086"/>
                  <a:gd name="connsiteX8" fmla="*/ 274337 w 675990"/>
                  <a:gd name="connsiteY8" fmla="*/ 298038 h 675086"/>
                  <a:gd name="connsiteX9" fmla="*/ 239961 w 675990"/>
                  <a:gd name="connsiteY9" fmla="*/ 288170 h 675086"/>
                  <a:gd name="connsiteX10" fmla="*/ 239716 w 675990"/>
                  <a:gd name="connsiteY10" fmla="*/ 288461 h 675086"/>
                  <a:gd name="connsiteX11" fmla="*/ 230585 w 675990"/>
                  <a:gd name="connsiteY11" fmla="*/ 257376 h 675086"/>
                  <a:gd name="connsiteX12" fmla="*/ 175280 w 675990"/>
                  <a:gd name="connsiteY12" fmla="*/ 206655 h 675086"/>
                  <a:gd name="connsiteX13" fmla="*/ 188018 w 675990"/>
                  <a:gd name="connsiteY13" fmla="*/ 218337 h 675086"/>
                  <a:gd name="connsiteX14" fmla="*/ 176767 w 675990"/>
                  <a:gd name="connsiteY14" fmla="*/ 241787 h 675086"/>
                  <a:gd name="connsiteX15" fmla="*/ 204569 w 675990"/>
                  <a:gd name="connsiteY15" fmla="*/ 330107 h 675086"/>
                  <a:gd name="connsiteX16" fmla="*/ 280866 w 675990"/>
                  <a:gd name="connsiteY16" fmla="*/ 352529 h 675086"/>
                  <a:gd name="connsiteX17" fmla="*/ 318697 w 675990"/>
                  <a:gd name="connsiteY17" fmla="*/ 338182 h 675086"/>
                  <a:gd name="connsiteX18" fmla="*/ 369250 w 675990"/>
                  <a:gd name="connsiteY18" fmla="*/ 384545 h 675086"/>
                  <a:gd name="connsiteX19" fmla="*/ 327006 w 675990"/>
                  <a:gd name="connsiteY19" fmla="*/ 373364 h 675086"/>
                  <a:gd name="connsiteX20" fmla="*/ 284812 w 675990"/>
                  <a:gd name="connsiteY20" fmla="*/ 415213 h 675086"/>
                  <a:gd name="connsiteX21" fmla="*/ 385381 w 675990"/>
                  <a:gd name="connsiteY21" fmla="*/ 441752 h 675086"/>
                  <a:gd name="connsiteX22" fmla="*/ 415805 w 675990"/>
                  <a:gd name="connsiteY22" fmla="*/ 427239 h 675086"/>
                  <a:gd name="connsiteX23" fmla="*/ 428627 w 675990"/>
                  <a:gd name="connsiteY23" fmla="*/ 438999 h 675086"/>
                  <a:gd name="connsiteX24" fmla="*/ 454996 w 675990"/>
                  <a:gd name="connsiteY24" fmla="*/ 410247 h 675086"/>
                  <a:gd name="connsiteX25" fmla="*/ 443131 w 675990"/>
                  <a:gd name="connsiteY25" fmla="*/ 399365 h 675086"/>
                  <a:gd name="connsiteX26" fmla="*/ 457476 w 675990"/>
                  <a:gd name="connsiteY26" fmla="*/ 366780 h 675086"/>
                  <a:gd name="connsiteX27" fmla="*/ 428374 w 675990"/>
                  <a:gd name="connsiteY27" fmla="*/ 268744 h 675086"/>
                  <a:gd name="connsiteX28" fmla="*/ 428534 w 675990"/>
                  <a:gd name="connsiteY28" fmla="*/ 268557 h 675086"/>
                  <a:gd name="connsiteX29" fmla="*/ 427407 w 675990"/>
                  <a:gd name="connsiteY29" fmla="*/ 267729 h 675086"/>
                  <a:gd name="connsiteX30" fmla="*/ 427024 w 675990"/>
                  <a:gd name="connsiteY30" fmla="*/ 267327 h 675086"/>
                  <a:gd name="connsiteX31" fmla="*/ 426958 w 675990"/>
                  <a:gd name="connsiteY31" fmla="*/ 267399 h 675086"/>
                  <a:gd name="connsiteX32" fmla="*/ 352832 w 675990"/>
                  <a:gd name="connsiteY32" fmla="*/ 248366 h 675086"/>
                  <a:gd name="connsiteX33" fmla="*/ 307533 w 675990"/>
                  <a:gd name="connsiteY33" fmla="*/ 275010 h 675086"/>
                  <a:gd name="connsiteX34" fmla="*/ 255217 w 675990"/>
                  <a:gd name="connsiteY34" fmla="*/ 227031 h 675086"/>
                  <a:gd name="connsiteX35" fmla="*/ 258272 w 675990"/>
                  <a:gd name="connsiteY35" fmla="*/ 225712 h 675086"/>
                  <a:gd name="connsiteX36" fmla="*/ 296374 w 675990"/>
                  <a:gd name="connsiteY36" fmla="*/ 235767 h 675086"/>
                  <a:gd name="connsiteX37" fmla="*/ 334358 w 675990"/>
                  <a:gd name="connsiteY37" fmla="*/ 198094 h 675086"/>
                  <a:gd name="connsiteX38" fmla="*/ 243823 w 675990"/>
                  <a:gd name="connsiteY38" fmla="*/ 174203 h 675086"/>
                  <a:gd name="connsiteX39" fmla="*/ 213832 w 675990"/>
                  <a:gd name="connsiteY39" fmla="*/ 189078 h 675086"/>
                  <a:gd name="connsiteX40" fmla="*/ 201648 w 675990"/>
                  <a:gd name="connsiteY40" fmla="*/ 177904 h 675086"/>
                  <a:gd name="connsiteX41" fmla="*/ 175280 w 675990"/>
                  <a:gd name="connsiteY41" fmla="*/ 206655 h 675086"/>
                  <a:gd name="connsiteX42" fmla="*/ 12 w 675990"/>
                  <a:gd name="connsiteY42" fmla="*/ 293155 h 675086"/>
                  <a:gd name="connsiteX43" fmla="*/ 249809 w 675990"/>
                  <a:gd name="connsiteY43" fmla="*/ 1624 h 675086"/>
                  <a:gd name="connsiteX44" fmla="*/ 594173 w 675990"/>
                  <a:gd name="connsiteY44" fmla="*/ 64966 h 675086"/>
                  <a:gd name="connsiteX45" fmla="*/ 510663 w 675990"/>
                  <a:gd name="connsiteY45" fmla="*/ 486821 h 675086"/>
                  <a:gd name="connsiteX46" fmla="*/ 71150 w 675990"/>
                  <a:gd name="connsiteY46" fmla="*/ 602445 h 675086"/>
                  <a:gd name="connsiteX47" fmla="*/ 70567 w 675990"/>
                  <a:gd name="connsiteY47" fmla="*/ 601568 h 675086"/>
                  <a:gd name="connsiteX48" fmla="*/ 12 w 675990"/>
                  <a:gd name="connsiteY48" fmla="*/ 293155 h 675086"/>
                  <a:gd name="connsiteX0" fmla="*/ 348904 w 650157"/>
                  <a:gd name="connsiteY0" fmla="*/ 335888 h 698024"/>
                  <a:gd name="connsiteX1" fmla="*/ 361744 w 650157"/>
                  <a:gd name="connsiteY1" fmla="*/ 327365 h 698024"/>
                  <a:gd name="connsiteX2" fmla="*/ 387609 w 650157"/>
                  <a:gd name="connsiteY2" fmla="*/ 334852 h 698024"/>
                  <a:gd name="connsiteX3" fmla="*/ 399673 w 650157"/>
                  <a:gd name="connsiteY3" fmla="*/ 375919 h 698024"/>
                  <a:gd name="connsiteX4" fmla="*/ 398092 w 650157"/>
                  <a:gd name="connsiteY4" fmla="*/ 380999 h 698024"/>
                  <a:gd name="connsiteX5" fmla="*/ 348904 w 650157"/>
                  <a:gd name="connsiteY5" fmla="*/ 335888 h 698024"/>
                  <a:gd name="connsiteX6" fmla="*/ 230585 w 650157"/>
                  <a:gd name="connsiteY6" fmla="*/ 280314 h 698024"/>
                  <a:gd name="connsiteX7" fmla="*/ 274797 w 650157"/>
                  <a:gd name="connsiteY7" fmla="*/ 320860 h 698024"/>
                  <a:gd name="connsiteX8" fmla="*/ 274337 w 650157"/>
                  <a:gd name="connsiteY8" fmla="*/ 320976 h 698024"/>
                  <a:gd name="connsiteX9" fmla="*/ 239961 w 650157"/>
                  <a:gd name="connsiteY9" fmla="*/ 311108 h 698024"/>
                  <a:gd name="connsiteX10" fmla="*/ 239716 w 650157"/>
                  <a:gd name="connsiteY10" fmla="*/ 311399 h 698024"/>
                  <a:gd name="connsiteX11" fmla="*/ 230585 w 650157"/>
                  <a:gd name="connsiteY11" fmla="*/ 280314 h 698024"/>
                  <a:gd name="connsiteX12" fmla="*/ 175280 w 650157"/>
                  <a:gd name="connsiteY12" fmla="*/ 229593 h 698024"/>
                  <a:gd name="connsiteX13" fmla="*/ 188018 w 650157"/>
                  <a:gd name="connsiteY13" fmla="*/ 241275 h 698024"/>
                  <a:gd name="connsiteX14" fmla="*/ 176767 w 650157"/>
                  <a:gd name="connsiteY14" fmla="*/ 264725 h 698024"/>
                  <a:gd name="connsiteX15" fmla="*/ 204569 w 650157"/>
                  <a:gd name="connsiteY15" fmla="*/ 353045 h 698024"/>
                  <a:gd name="connsiteX16" fmla="*/ 280866 w 650157"/>
                  <a:gd name="connsiteY16" fmla="*/ 375467 h 698024"/>
                  <a:gd name="connsiteX17" fmla="*/ 318697 w 650157"/>
                  <a:gd name="connsiteY17" fmla="*/ 361120 h 698024"/>
                  <a:gd name="connsiteX18" fmla="*/ 369250 w 650157"/>
                  <a:gd name="connsiteY18" fmla="*/ 407483 h 698024"/>
                  <a:gd name="connsiteX19" fmla="*/ 327006 w 650157"/>
                  <a:gd name="connsiteY19" fmla="*/ 396302 h 698024"/>
                  <a:gd name="connsiteX20" fmla="*/ 284812 w 650157"/>
                  <a:gd name="connsiteY20" fmla="*/ 438151 h 698024"/>
                  <a:gd name="connsiteX21" fmla="*/ 385381 w 650157"/>
                  <a:gd name="connsiteY21" fmla="*/ 464690 h 698024"/>
                  <a:gd name="connsiteX22" fmla="*/ 415805 w 650157"/>
                  <a:gd name="connsiteY22" fmla="*/ 450177 h 698024"/>
                  <a:gd name="connsiteX23" fmla="*/ 428627 w 650157"/>
                  <a:gd name="connsiteY23" fmla="*/ 461937 h 698024"/>
                  <a:gd name="connsiteX24" fmla="*/ 454996 w 650157"/>
                  <a:gd name="connsiteY24" fmla="*/ 433185 h 698024"/>
                  <a:gd name="connsiteX25" fmla="*/ 443131 w 650157"/>
                  <a:gd name="connsiteY25" fmla="*/ 422303 h 698024"/>
                  <a:gd name="connsiteX26" fmla="*/ 457476 w 650157"/>
                  <a:gd name="connsiteY26" fmla="*/ 389718 h 698024"/>
                  <a:gd name="connsiteX27" fmla="*/ 428374 w 650157"/>
                  <a:gd name="connsiteY27" fmla="*/ 291682 h 698024"/>
                  <a:gd name="connsiteX28" fmla="*/ 428534 w 650157"/>
                  <a:gd name="connsiteY28" fmla="*/ 291495 h 698024"/>
                  <a:gd name="connsiteX29" fmla="*/ 427407 w 650157"/>
                  <a:gd name="connsiteY29" fmla="*/ 290667 h 698024"/>
                  <a:gd name="connsiteX30" fmla="*/ 427024 w 650157"/>
                  <a:gd name="connsiteY30" fmla="*/ 290265 h 698024"/>
                  <a:gd name="connsiteX31" fmla="*/ 426958 w 650157"/>
                  <a:gd name="connsiteY31" fmla="*/ 290337 h 698024"/>
                  <a:gd name="connsiteX32" fmla="*/ 352832 w 650157"/>
                  <a:gd name="connsiteY32" fmla="*/ 271304 h 698024"/>
                  <a:gd name="connsiteX33" fmla="*/ 307533 w 650157"/>
                  <a:gd name="connsiteY33" fmla="*/ 297948 h 698024"/>
                  <a:gd name="connsiteX34" fmla="*/ 255217 w 650157"/>
                  <a:gd name="connsiteY34" fmla="*/ 249969 h 698024"/>
                  <a:gd name="connsiteX35" fmla="*/ 258272 w 650157"/>
                  <a:gd name="connsiteY35" fmla="*/ 248650 h 698024"/>
                  <a:gd name="connsiteX36" fmla="*/ 296374 w 650157"/>
                  <a:gd name="connsiteY36" fmla="*/ 258705 h 698024"/>
                  <a:gd name="connsiteX37" fmla="*/ 334358 w 650157"/>
                  <a:gd name="connsiteY37" fmla="*/ 221032 h 698024"/>
                  <a:gd name="connsiteX38" fmla="*/ 243823 w 650157"/>
                  <a:gd name="connsiteY38" fmla="*/ 197141 h 698024"/>
                  <a:gd name="connsiteX39" fmla="*/ 213832 w 650157"/>
                  <a:gd name="connsiteY39" fmla="*/ 212016 h 698024"/>
                  <a:gd name="connsiteX40" fmla="*/ 201648 w 650157"/>
                  <a:gd name="connsiteY40" fmla="*/ 200842 h 698024"/>
                  <a:gd name="connsiteX41" fmla="*/ 175280 w 650157"/>
                  <a:gd name="connsiteY41" fmla="*/ 229593 h 698024"/>
                  <a:gd name="connsiteX42" fmla="*/ 12 w 650157"/>
                  <a:gd name="connsiteY42" fmla="*/ 316093 h 698024"/>
                  <a:gd name="connsiteX43" fmla="*/ 225239 w 650157"/>
                  <a:gd name="connsiteY43" fmla="*/ 2029 h 698024"/>
                  <a:gd name="connsiteX44" fmla="*/ 594173 w 650157"/>
                  <a:gd name="connsiteY44" fmla="*/ 87904 h 698024"/>
                  <a:gd name="connsiteX45" fmla="*/ 510663 w 650157"/>
                  <a:gd name="connsiteY45" fmla="*/ 509759 h 698024"/>
                  <a:gd name="connsiteX46" fmla="*/ 71150 w 650157"/>
                  <a:gd name="connsiteY46" fmla="*/ 625383 h 698024"/>
                  <a:gd name="connsiteX47" fmla="*/ 70567 w 650157"/>
                  <a:gd name="connsiteY47" fmla="*/ 624506 h 698024"/>
                  <a:gd name="connsiteX48" fmla="*/ 12 w 650157"/>
                  <a:gd name="connsiteY48" fmla="*/ 316093 h 698024"/>
                  <a:gd name="connsiteX0" fmla="*/ 348904 w 650157"/>
                  <a:gd name="connsiteY0" fmla="*/ 335888 h 698024"/>
                  <a:gd name="connsiteX1" fmla="*/ 361744 w 650157"/>
                  <a:gd name="connsiteY1" fmla="*/ 327365 h 698024"/>
                  <a:gd name="connsiteX2" fmla="*/ 387609 w 650157"/>
                  <a:gd name="connsiteY2" fmla="*/ 334852 h 698024"/>
                  <a:gd name="connsiteX3" fmla="*/ 399673 w 650157"/>
                  <a:gd name="connsiteY3" fmla="*/ 375919 h 698024"/>
                  <a:gd name="connsiteX4" fmla="*/ 398092 w 650157"/>
                  <a:gd name="connsiteY4" fmla="*/ 380999 h 698024"/>
                  <a:gd name="connsiteX5" fmla="*/ 348904 w 650157"/>
                  <a:gd name="connsiteY5" fmla="*/ 335888 h 698024"/>
                  <a:gd name="connsiteX6" fmla="*/ 230585 w 650157"/>
                  <a:gd name="connsiteY6" fmla="*/ 280314 h 698024"/>
                  <a:gd name="connsiteX7" fmla="*/ 274797 w 650157"/>
                  <a:gd name="connsiteY7" fmla="*/ 320860 h 698024"/>
                  <a:gd name="connsiteX8" fmla="*/ 274337 w 650157"/>
                  <a:gd name="connsiteY8" fmla="*/ 320976 h 698024"/>
                  <a:gd name="connsiteX9" fmla="*/ 239961 w 650157"/>
                  <a:gd name="connsiteY9" fmla="*/ 311108 h 698024"/>
                  <a:gd name="connsiteX10" fmla="*/ 239716 w 650157"/>
                  <a:gd name="connsiteY10" fmla="*/ 311399 h 698024"/>
                  <a:gd name="connsiteX11" fmla="*/ 230585 w 650157"/>
                  <a:gd name="connsiteY11" fmla="*/ 280314 h 698024"/>
                  <a:gd name="connsiteX12" fmla="*/ 175280 w 650157"/>
                  <a:gd name="connsiteY12" fmla="*/ 229593 h 698024"/>
                  <a:gd name="connsiteX13" fmla="*/ 188018 w 650157"/>
                  <a:gd name="connsiteY13" fmla="*/ 241275 h 698024"/>
                  <a:gd name="connsiteX14" fmla="*/ 176767 w 650157"/>
                  <a:gd name="connsiteY14" fmla="*/ 264725 h 698024"/>
                  <a:gd name="connsiteX15" fmla="*/ 204569 w 650157"/>
                  <a:gd name="connsiteY15" fmla="*/ 353045 h 698024"/>
                  <a:gd name="connsiteX16" fmla="*/ 280866 w 650157"/>
                  <a:gd name="connsiteY16" fmla="*/ 375467 h 698024"/>
                  <a:gd name="connsiteX17" fmla="*/ 318697 w 650157"/>
                  <a:gd name="connsiteY17" fmla="*/ 361120 h 698024"/>
                  <a:gd name="connsiteX18" fmla="*/ 369250 w 650157"/>
                  <a:gd name="connsiteY18" fmla="*/ 407483 h 698024"/>
                  <a:gd name="connsiteX19" fmla="*/ 327006 w 650157"/>
                  <a:gd name="connsiteY19" fmla="*/ 396302 h 698024"/>
                  <a:gd name="connsiteX20" fmla="*/ 284812 w 650157"/>
                  <a:gd name="connsiteY20" fmla="*/ 438151 h 698024"/>
                  <a:gd name="connsiteX21" fmla="*/ 385381 w 650157"/>
                  <a:gd name="connsiteY21" fmla="*/ 464690 h 698024"/>
                  <a:gd name="connsiteX22" fmla="*/ 415805 w 650157"/>
                  <a:gd name="connsiteY22" fmla="*/ 450177 h 698024"/>
                  <a:gd name="connsiteX23" fmla="*/ 428627 w 650157"/>
                  <a:gd name="connsiteY23" fmla="*/ 461937 h 698024"/>
                  <a:gd name="connsiteX24" fmla="*/ 454996 w 650157"/>
                  <a:gd name="connsiteY24" fmla="*/ 433185 h 698024"/>
                  <a:gd name="connsiteX25" fmla="*/ 443131 w 650157"/>
                  <a:gd name="connsiteY25" fmla="*/ 422303 h 698024"/>
                  <a:gd name="connsiteX26" fmla="*/ 457476 w 650157"/>
                  <a:gd name="connsiteY26" fmla="*/ 389718 h 698024"/>
                  <a:gd name="connsiteX27" fmla="*/ 428374 w 650157"/>
                  <a:gd name="connsiteY27" fmla="*/ 291682 h 698024"/>
                  <a:gd name="connsiteX28" fmla="*/ 428534 w 650157"/>
                  <a:gd name="connsiteY28" fmla="*/ 291495 h 698024"/>
                  <a:gd name="connsiteX29" fmla="*/ 427407 w 650157"/>
                  <a:gd name="connsiteY29" fmla="*/ 290667 h 698024"/>
                  <a:gd name="connsiteX30" fmla="*/ 427024 w 650157"/>
                  <a:gd name="connsiteY30" fmla="*/ 290265 h 698024"/>
                  <a:gd name="connsiteX31" fmla="*/ 426958 w 650157"/>
                  <a:gd name="connsiteY31" fmla="*/ 290337 h 698024"/>
                  <a:gd name="connsiteX32" fmla="*/ 352832 w 650157"/>
                  <a:gd name="connsiteY32" fmla="*/ 271304 h 698024"/>
                  <a:gd name="connsiteX33" fmla="*/ 307533 w 650157"/>
                  <a:gd name="connsiteY33" fmla="*/ 297948 h 698024"/>
                  <a:gd name="connsiteX34" fmla="*/ 255217 w 650157"/>
                  <a:gd name="connsiteY34" fmla="*/ 249969 h 698024"/>
                  <a:gd name="connsiteX35" fmla="*/ 258272 w 650157"/>
                  <a:gd name="connsiteY35" fmla="*/ 248650 h 698024"/>
                  <a:gd name="connsiteX36" fmla="*/ 296374 w 650157"/>
                  <a:gd name="connsiteY36" fmla="*/ 258705 h 698024"/>
                  <a:gd name="connsiteX37" fmla="*/ 334358 w 650157"/>
                  <a:gd name="connsiteY37" fmla="*/ 221032 h 698024"/>
                  <a:gd name="connsiteX38" fmla="*/ 243823 w 650157"/>
                  <a:gd name="connsiteY38" fmla="*/ 197141 h 698024"/>
                  <a:gd name="connsiteX39" fmla="*/ 213832 w 650157"/>
                  <a:gd name="connsiteY39" fmla="*/ 212016 h 698024"/>
                  <a:gd name="connsiteX40" fmla="*/ 201648 w 650157"/>
                  <a:gd name="connsiteY40" fmla="*/ 200842 h 698024"/>
                  <a:gd name="connsiteX41" fmla="*/ 175280 w 650157"/>
                  <a:gd name="connsiteY41" fmla="*/ 229593 h 698024"/>
                  <a:gd name="connsiteX42" fmla="*/ 12 w 650157"/>
                  <a:gd name="connsiteY42" fmla="*/ 316093 h 698024"/>
                  <a:gd name="connsiteX43" fmla="*/ 225239 w 650157"/>
                  <a:gd name="connsiteY43" fmla="*/ 2029 h 698024"/>
                  <a:gd name="connsiteX44" fmla="*/ 594173 w 650157"/>
                  <a:gd name="connsiteY44" fmla="*/ 87904 h 698024"/>
                  <a:gd name="connsiteX45" fmla="*/ 510663 w 650157"/>
                  <a:gd name="connsiteY45" fmla="*/ 509759 h 698024"/>
                  <a:gd name="connsiteX46" fmla="*/ 71150 w 650157"/>
                  <a:gd name="connsiteY46" fmla="*/ 625383 h 698024"/>
                  <a:gd name="connsiteX47" fmla="*/ 70567 w 650157"/>
                  <a:gd name="connsiteY47" fmla="*/ 624506 h 698024"/>
                  <a:gd name="connsiteX48" fmla="*/ 12 w 650157"/>
                  <a:gd name="connsiteY48" fmla="*/ 316093 h 698024"/>
                  <a:gd name="connsiteX0" fmla="*/ 348904 w 681821"/>
                  <a:gd name="connsiteY0" fmla="*/ 335464 h 697600"/>
                  <a:gd name="connsiteX1" fmla="*/ 361744 w 681821"/>
                  <a:gd name="connsiteY1" fmla="*/ 326941 h 697600"/>
                  <a:gd name="connsiteX2" fmla="*/ 387609 w 681821"/>
                  <a:gd name="connsiteY2" fmla="*/ 334428 h 697600"/>
                  <a:gd name="connsiteX3" fmla="*/ 399673 w 681821"/>
                  <a:gd name="connsiteY3" fmla="*/ 375495 h 697600"/>
                  <a:gd name="connsiteX4" fmla="*/ 398092 w 681821"/>
                  <a:gd name="connsiteY4" fmla="*/ 380575 h 697600"/>
                  <a:gd name="connsiteX5" fmla="*/ 348904 w 681821"/>
                  <a:gd name="connsiteY5" fmla="*/ 335464 h 697600"/>
                  <a:gd name="connsiteX6" fmla="*/ 230585 w 681821"/>
                  <a:gd name="connsiteY6" fmla="*/ 279890 h 697600"/>
                  <a:gd name="connsiteX7" fmla="*/ 274797 w 681821"/>
                  <a:gd name="connsiteY7" fmla="*/ 320436 h 697600"/>
                  <a:gd name="connsiteX8" fmla="*/ 274337 w 681821"/>
                  <a:gd name="connsiteY8" fmla="*/ 320552 h 697600"/>
                  <a:gd name="connsiteX9" fmla="*/ 239961 w 681821"/>
                  <a:gd name="connsiteY9" fmla="*/ 310684 h 697600"/>
                  <a:gd name="connsiteX10" fmla="*/ 239716 w 681821"/>
                  <a:gd name="connsiteY10" fmla="*/ 310975 h 697600"/>
                  <a:gd name="connsiteX11" fmla="*/ 230585 w 681821"/>
                  <a:gd name="connsiteY11" fmla="*/ 279890 h 697600"/>
                  <a:gd name="connsiteX12" fmla="*/ 175280 w 681821"/>
                  <a:gd name="connsiteY12" fmla="*/ 229169 h 697600"/>
                  <a:gd name="connsiteX13" fmla="*/ 188018 w 681821"/>
                  <a:gd name="connsiteY13" fmla="*/ 240851 h 697600"/>
                  <a:gd name="connsiteX14" fmla="*/ 176767 w 681821"/>
                  <a:gd name="connsiteY14" fmla="*/ 264301 h 697600"/>
                  <a:gd name="connsiteX15" fmla="*/ 204569 w 681821"/>
                  <a:gd name="connsiteY15" fmla="*/ 352621 h 697600"/>
                  <a:gd name="connsiteX16" fmla="*/ 280866 w 681821"/>
                  <a:gd name="connsiteY16" fmla="*/ 375043 h 697600"/>
                  <a:gd name="connsiteX17" fmla="*/ 318697 w 681821"/>
                  <a:gd name="connsiteY17" fmla="*/ 360696 h 697600"/>
                  <a:gd name="connsiteX18" fmla="*/ 369250 w 681821"/>
                  <a:gd name="connsiteY18" fmla="*/ 407059 h 697600"/>
                  <a:gd name="connsiteX19" fmla="*/ 327006 w 681821"/>
                  <a:gd name="connsiteY19" fmla="*/ 395878 h 697600"/>
                  <a:gd name="connsiteX20" fmla="*/ 284812 w 681821"/>
                  <a:gd name="connsiteY20" fmla="*/ 437727 h 697600"/>
                  <a:gd name="connsiteX21" fmla="*/ 385381 w 681821"/>
                  <a:gd name="connsiteY21" fmla="*/ 464266 h 697600"/>
                  <a:gd name="connsiteX22" fmla="*/ 415805 w 681821"/>
                  <a:gd name="connsiteY22" fmla="*/ 449753 h 697600"/>
                  <a:gd name="connsiteX23" fmla="*/ 428627 w 681821"/>
                  <a:gd name="connsiteY23" fmla="*/ 461513 h 697600"/>
                  <a:gd name="connsiteX24" fmla="*/ 454996 w 681821"/>
                  <a:gd name="connsiteY24" fmla="*/ 432761 h 697600"/>
                  <a:gd name="connsiteX25" fmla="*/ 443131 w 681821"/>
                  <a:gd name="connsiteY25" fmla="*/ 421879 h 697600"/>
                  <a:gd name="connsiteX26" fmla="*/ 457476 w 681821"/>
                  <a:gd name="connsiteY26" fmla="*/ 389294 h 697600"/>
                  <a:gd name="connsiteX27" fmla="*/ 428374 w 681821"/>
                  <a:gd name="connsiteY27" fmla="*/ 291258 h 697600"/>
                  <a:gd name="connsiteX28" fmla="*/ 428534 w 681821"/>
                  <a:gd name="connsiteY28" fmla="*/ 291071 h 697600"/>
                  <a:gd name="connsiteX29" fmla="*/ 427407 w 681821"/>
                  <a:gd name="connsiteY29" fmla="*/ 290243 h 697600"/>
                  <a:gd name="connsiteX30" fmla="*/ 427024 w 681821"/>
                  <a:gd name="connsiteY30" fmla="*/ 289841 h 697600"/>
                  <a:gd name="connsiteX31" fmla="*/ 426958 w 681821"/>
                  <a:gd name="connsiteY31" fmla="*/ 289913 h 697600"/>
                  <a:gd name="connsiteX32" fmla="*/ 352832 w 681821"/>
                  <a:gd name="connsiteY32" fmla="*/ 270880 h 697600"/>
                  <a:gd name="connsiteX33" fmla="*/ 307533 w 681821"/>
                  <a:gd name="connsiteY33" fmla="*/ 297524 h 697600"/>
                  <a:gd name="connsiteX34" fmla="*/ 255217 w 681821"/>
                  <a:gd name="connsiteY34" fmla="*/ 249545 h 697600"/>
                  <a:gd name="connsiteX35" fmla="*/ 258272 w 681821"/>
                  <a:gd name="connsiteY35" fmla="*/ 248226 h 697600"/>
                  <a:gd name="connsiteX36" fmla="*/ 296374 w 681821"/>
                  <a:gd name="connsiteY36" fmla="*/ 258281 h 697600"/>
                  <a:gd name="connsiteX37" fmla="*/ 334358 w 681821"/>
                  <a:gd name="connsiteY37" fmla="*/ 220608 h 697600"/>
                  <a:gd name="connsiteX38" fmla="*/ 243823 w 681821"/>
                  <a:gd name="connsiteY38" fmla="*/ 196717 h 697600"/>
                  <a:gd name="connsiteX39" fmla="*/ 213832 w 681821"/>
                  <a:gd name="connsiteY39" fmla="*/ 211592 h 697600"/>
                  <a:gd name="connsiteX40" fmla="*/ 201648 w 681821"/>
                  <a:gd name="connsiteY40" fmla="*/ 200418 h 697600"/>
                  <a:gd name="connsiteX41" fmla="*/ 175280 w 681821"/>
                  <a:gd name="connsiteY41" fmla="*/ 229169 h 697600"/>
                  <a:gd name="connsiteX42" fmla="*/ 12 w 681821"/>
                  <a:gd name="connsiteY42" fmla="*/ 315669 h 697600"/>
                  <a:gd name="connsiteX43" fmla="*/ 225239 w 681821"/>
                  <a:gd name="connsiteY43" fmla="*/ 1605 h 697600"/>
                  <a:gd name="connsiteX44" fmla="*/ 594173 w 681821"/>
                  <a:gd name="connsiteY44" fmla="*/ 87480 h 697600"/>
                  <a:gd name="connsiteX45" fmla="*/ 510663 w 681821"/>
                  <a:gd name="connsiteY45" fmla="*/ 509335 h 697600"/>
                  <a:gd name="connsiteX46" fmla="*/ 71150 w 681821"/>
                  <a:gd name="connsiteY46" fmla="*/ 624959 h 697600"/>
                  <a:gd name="connsiteX47" fmla="*/ 70567 w 681821"/>
                  <a:gd name="connsiteY47" fmla="*/ 624082 h 697600"/>
                  <a:gd name="connsiteX48" fmla="*/ 12 w 681821"/>
                  <a:gd name="connsiteY48" fmla="*/ 315669 h 697600"/>
                  <a:gd name="connsiteX0" fmla="*/ 348904 w 700110"/>
                  <a:gd name="connsiteY0" fmla="*/ 336630 h 721497"/>
                  <a:gd name="connsiteX1" fmla="*/ 361744 w 700110"/>
                  <a:gd name="connsiteY1" fmla="*/ 328107 h 721497"/>
                  <a:gd name="connsiteX2" fmla="*/ 387609 w 700110"/>
                  <a:gd name="connsiteY2" fmla="*/ 335594 h 721497"/>
                  <a:gd name="connsiteX3" fmla="*/ 399673 w 700110"/>
                  <a:gd name="connsiteY3" fmla="*/ 376661 h 721497"/>
                  <a:gd name="connsiteX4" fmla="*/ 398092 w 700110"/>
                  <a:gd name="connsiteY4" fmla="*/ 381741 h 721497"/>
                  <a:gd name="connsiteX5" fmla="*/ 348904 w 700110"/>
                  <a:gd name="connsiteY5" fmla="*/ 336630 h 721497"/>
                  <a:gd name="connsiteX6" fmla="*/ 230585 w 700110"/>
                  <a:gd name="connsiteY6" fmla="*/ 281056 h 721497"/>
                  <a:gd name="connsiteX7" fmla="*/ 274797 w 700110"/>
                  <a:gd name="connsiteY7" fmla="*/ 321602 h 721497"/>
                  <a:gd name="connsiteX8" fmla="*/ 274337 w 700110"/>
                  <a:gd name="connsiteY8" fmla="*/ 321718 h 721497"/>
                  <a:gd name="connsiteX9" fmla="*/ 239961 w 700110"/>
                  <a:gd name="connsiteY9" fmla="*/ 311850 h 721497"/>
                  <a:gd name="connsiteX10" fmla="*/ 239716 w 700110"/>
                  <a:gd name="connsiteY10" fmla="*/ 312141 h 721497"/>
                  <a:gd name="connsiteX11" fmla="*/ 230585 w 700110"/>
                  <a:gd name="connsiteY11" fmla="*/ 281056 h 721497"/>
                  <a:gd name="connsiteX12" fmla="*/ 175280 w 700110"/>
                  <a:gd name="connsiteY12" fmla="*/ 230335 h 721497"/>
                  <a:gd name="connsiteX13" fmla="*/ 188018 w 700110"/>
                  <a:gd name="connsiteY13" fmla="*/ 242017 h 721497"/>
                  <a:gd name="connsiteX14" fmla="*/ 176767 w 700110"/>
                  <a:gd name="connsiteY14" fmla="*/ 265467 h 721497"/>
                  <a:gd name="connsiteX15" fmla="*/ 204569 w 700110"/>
                  <a:gd name="connsiteY15" fmla="*/ 353787 h 721497"/>
                  <a:gd name="connsiteX16" fmla="*/ 280866 w 700110"/>
                  <a:gd name="connsiteY16" fmla="*/ 376209 h 721497"/>
                  <a:gd name="connsiteX17" fmla="*/ 318697 w 700110"/>
                  <a:gd name="connsiteY17" fmla="*/ 361862 h 721497"/>
                  <a:gd name="connsiteX18" fmla="*/ 369250 w 700110"/>
                  <a:gd name="connsiteY18" fmla="*/ 408225 h 721497"/>
                  <a:gd name="connsiteX19" fmla="*/ 327006 w 700110"/>
                  <a:gd name="connsiteY19" fmla="*/ 397044 h 721497"/>
                  <a:gd name="connsiteX20" fmla="*/ 284812 w 700110"/>
                  <a:gd name="connsiteY20" fmla="*/ 438893 h 721497"/>
                  <a:gd name="connsiteX21" fmla="*/ 385381 w 700110"/>
                  <a:gd name="connsiteY21" fmla="*/ 465432 h 721497"/>
                  <a:gd name="connsiteX22" fmla="*/ 415805 w 700110"/>
                  <a:gd name="connsiteY22" fmla="*/ 450919 h 721497"/>
                  <a:gd name="connsiteX23" fmla="*/ 428627 w 700110"/>
                  <a:gd name="connsiteY23" fmla="*/ 462679 h 721497"/>
                  <a:gd name="connsiteX24" fmla="*/ 454996 w 700110"/>
                  <a:gd name="connsiteY24" fmla="*/ 433927 h 721497"/>
                  <a:gd name="connsiteX25" fmla="*/ 443131 w 700110"/>
                  <a:gd name="connsiteY25" fmla="*/ 423045 h 721497"/>
                  <a:gd name="connsiteX26" fmla="*/ 457476 w 700110"/>
                  <a:gd name="connsiteY26" fmla="*/ 390460 h 721497"/>
                  <a:gd name="connsiteX27" fmla="*/ 428374 w 700110"/>
                  <a:gd name="connsiteY27" fmla="*/ 292424 h 721497"/>
                  <a:gd name="connsiteX28" fmla="*/ 428534 w 700110"/>
                  <a:gd name="connsiteY28" fmla="*/ 292237 h 721497"/>
                  <a:gd name="connsiteX29" fmla="*/ 427407 w 700110"/>
                  <a:gd name="connsiteY29" fmla="*/ 291409 h 721497"/>
                  <a:gd name="connsiteX30" fmla="*/ 427024 w 700110"/>
                  <a:gd name="connsiteY30" fmla="*/ 291007 h 721497"/>
                  <a:gd name="connsiteX31" fmla="*/ 426958 w 700110"/>
                  <a:gd name="connsiteY31" fmla="*/ 291079 h 721497"/>
                  <a:gd name="connsiteX32" fmla="*/ 352832 w 700110"/>
                  <a:gd name="connsiteY32" fmla="*/ 272046 h 721497"/>
                  <a:gd name="connsiteX33" fmla="*/ 307533 w 700110"/>
                  <a:gd name="connsiteY33" fmla="*/ 298690 h 721497"/>
                  <a:gd name="connsiteX34" fmla="*/ 255217 w 700110"/>
                  <a:gd name="connsiteY34" fmla="*/ 250711 h 721497"/>
                  <a:gd name="connsiteX35" fmla="*/ 258272 w 700110"/>
                  <a:gd name="connsiteY35" fmla="*/ 249392 h 721497"/>
                  <a:gd name="connsiteX36" fmla="*/ 296374 w 700110"/>
                  <a:gd name="connsiteY36" fmla="*/ 259447 h 721497"/>
                  <a:gd name="connsiteX37" fmla="*/ 334358 w 700110"/>
                  <a:gd name="connsiteY37" fmla="*/ 221774 h 721497"/>
                  <a:gd name="connsiteX38" fmla="*/ 243823 w 700110"/>
                  <a:gd name="connsiteY38" fmla="*/ 197883 h 721497"/>
                  <a:gd name="connsiteX39" fmla="*/ 213832 w 700110"/>
                  <a:gd name="connsiteY39" fmla="*/ 212758 h 721497"/>
                  <a:gd name="connsiteX40" fmla="*/ 201648 w 700110"/>
                  <a:gd name="connsiteY40" fmla="*/ 201584 h 721497"/>
                  <a:gd name="connsiteX41" fmla="*/ 175280 w 700110"/>
                  <a:gd name="connsiteY41" fmla="*/ 230335 h 721497"/>
                  <a:gd name="connsiteX42" fmla="*/ 12 w 700110"/>
                  <a:gd name="connsiteY42" fmla="*/ 316835 h 721497"/>
                  <a:gd name="connsiteX43" fmla="*/ 225239 w 700110"/>
                  <a:gd name="connsiteY43" fmla="*/ 2771 h 721497"/>
                  <a:gd name="connsiteX44" fmla="*/ 594173 w 700110"/>
                  <a:gd name="connsiteY44" fmla="*/ 88646 h 721497"/>
                  <a:gd name="connsiteX45" fmla="*/ 588618 w 700110"/>
                  <a:gd name="connsiteY45" fmla="*/ 559376 h 721497"/>
                  <a:gd name="connsiteX46" fmla="*/ 71150 w 700110"/>
                  <a:gd name="connsiteY46" fmla="*/ 626125 h 721497"/>
                  <a:gd name="connsiteX47" fmla="*/ 70567 w 700110"/>
                  <a:gd name="connsiteY47" fmla="*/ 625248 h 721497"/>
                  <a:gd name="connsiteX48" fmla="*/ 12 w 700110"/>
                  <a:gd name="connsiteY48" fmla="*/ 316835 h 721497"/>
                  <a:gd name="connsiteX0" fmla="*/ 348904 w 717019"/>
                  <a:gd name="connsiteY0" fmla="*/ 335844 h 720711"/>
                  <a:gd name="connsiteX1" fmla="*/ 361744 w 717019"/>
                  <a:gd name="connsiteY1" fmla="*/ 327321 h 720711"/>
                  <a:gd name="connsiteX2" fmla="*/ 387609 w 717019"/>
                  <a:gd name="connsiteY2" fmla="*/ 334808 h 720711"/>
                  <a:gd name="connsiteX3" fmla="*/ 399673 w 717019"/>
                  <a:gd name="connsiteY3" fmla="*/ 375875 h 720711"/>
                  <a:gd name="connsiteX4" fmla="*/ 398092 w 717019"/>
                  <a:gd name="connsiteY4" fmla="*/ 380955 h 720711"/>
                  <a:gd name="connsiteX5" fmla="*/ 348904 w 717019"/>
                  <a:gd name="connsiteY5" fmla="*/ 335844 h 720711"/>
                  <a:gd name="connsiteX6" fmla="*/ 230585 w 717019"/>
                  <a:gd name="connsiteY6" fmla="*/ 280270 h 720711"/>
                  <a:gd name="connsiteX7" fmla="*/ 274797 w 717019"/>
                  <a:gd name="connsiteY7" fmla="*/ 320816 h 720711"/>
                  <a:gd name="connsiteX8" fmla="*/ 274337 w 717019"/>
                  <a:gd name="connsiteY8" fmla="*/ 320932 h 720711"/>
                  <a:gd name="connsiteX9" fmla="*/ 239961 w 717019"/>
                  <a:gd name="connsiteY9" fmla="*/ 311064 h 720711"/>
                  <a:gd name="connsiteX10" fmla="*/ 239716 w 717019"/>
                  <a:gd name="connsiteY10" fmla="*/ 311355 h 720711"/>
                  <a:gd name="connsiteX11" fmla="*/ 230585 w 717019"/>
                  <a:gd name="connsiteY11" fmla="*/ 280270 h 720711"/>
                  <a:gd name="connsiteX12" fmla="*/ 175280 w 717019"/>
                  <a:gd name="connsiteY12" fmla="*/ 229549 h 720711"/>
                  <a:gd name="connsiteX13" fmla="*/ 188018 w 717019"/>
                  <a:gd name="connsiteY13" fmla="*/ 241231 h 720711"/>
                  <a:gd name="connsiteX14" fmla="*/ 176767 w 717019"/>
                  <a:gd name="connsiteY14" fmla="*/ 264681 h 720711"/>
                  <a:gd name="connsiteX15" fmla="*/ 204569 w 717019"/>
                  <a:gd name="connsiteY15" fmla="*/ 353001 h 720711"/>
                  <a:gd name="connsiteX16" fmla="*/ 280866 w 717019"/>
                  <a:gd name="connsiteY16" fmla="*/ 375423 h 720711"/>
                  <a:gd name="connsiteX17" fmla="*/ 318697 w 717019"/>
                  <a:gd name="connsiteY17" fmla="*/ 361076 h 720711"/>
                  <a:gd name="connsiteX18" fmla="*/ 369250 w 717019"/>
                  <a:gd name="connsiteY18" fmla="*/ 407439 h 720711"/>
                  <a:gd name="connsiteX19" fmla="*/ 327006 w 717019"/>
                  <a:gd name="connsiteY19" fmla="*/ 396258 h 720711"/>
                  <a:gd name="connsiteX20" fmla="*/ 284812 w 717019"/>
                  <a:gd name="connsiteY20" fmla="*/ 438107 h 720711"/>
                  <a:gd name="connsiteX21" fmla="*/ 385381 w 717019"/>
                  <a:gd name="connsiteY21" fmla="*/ 464646 h 720711"/>
                  <a:gd name="connsiteX22" fmla="*/ 415805 w 717019"/>
                  <a:gd name="connsiteY22" fmla="*/ 450133 h 720711"/>
                  <a:gd name="connsiteX23" fmla="*/ 428627 w 717019"/>
                  <a:gd name="connsiteY23" fmla="*/ 461893 h 720711"/>
                  <a:gd name="connsiteX24" fmla="*/ 454996 w 717019"/>
                  <a:gd name="connsiteY24" fmla="*/ 433141 h 720711"/>
                  <a:gd name="connsiteX25" fmla="*/ 443131 w 717019"/>
                  <a:gd name="connsiteY25" fmla="*/ 422259 h 720711"/>
                  <a:gd name="connsiteX26" fmla="*/ 457476 w 717019"/>
                  <a:gd name="connsiteY26" fmla="*/ 389674 h 720711"/>
                  <a:gd name="connsiteX27" fmla="*/ 428374 w 717019"/>
                  <a:gd name="connsiteY27" fmla="*/ 291638 h 720711"/>
                  <a:gd name="connsiteX28" fmla="*/ 428534 w 717019"/>
                  <a:gd name="connsiteY28" fmla="*/ 291451 h 720711"/>
                  <a:gd name="connsiteX29" fmla="*/ 427407 w 717019"/>
                  <a:gd name="connsiteY29" fmla="*/ 290623 h 720711"/>
                  <a:gd name="connsiteX30" fmla="*/ 427024 w 717019"/>
                  <a:gd name="connsiteY30" fmla="*/ 290221 h 720711"/>
                  <a:gd name="connsiteX31" fmla="*/ 426958 w 717019"/>
                  <a:gd name="connsiteY31" fmla="*/ 290293 h 720711"/>
                  <a:gd name="connsiteX32" fmla="*/ 352832 w 717019"/>
                  <a:gd name="connsiteY32" fmla="*/ 271260 h 720711"/>
                  <a:gd name="connsiteX33" fmla="*/ 307533 w 717019"/>
                  <a:gd name="connsiteY33" fmla="*/ 297904 h 720711"/>
                  <a:gd name="connsiteX34" fmla="*/ 255217 w 717019"/>
                  <a:gd name="connsiteY34" fmla="*/ 249925 h 720711"/>
                  <a:gd name="connsiteX35" fmla="*/ 258272 w 717019"/>
                  <a:gd name="connsiteY35" fmla="*/ 248606 h 720711"/>
                  <a:gd name="connsiteX36" fmla="*/ 296374 w 717019"/>
                  <a:gd name="connsiteY36" fmla="*/ 258661 h 720711"/>
                  <a:gd name="connsiteX37" fmla="*/ 334358 w 717019"/>
                  <a:gd name="connsiteY37" fmla="*/ 220988 h 720711"/>
                  <a:gd name="connsiteX38" fmla="*/ 243823 w 717019"/>
                  <a:gd name="connsiteY38" fmla="*/ 197097 h 720711"/>
                  <a:gd name="connsiteX39" fmla="*/ 213832 w 717019"/>
                  <a:gd name="connsiteY39" fmla="*/ 211972 h 720711"/>
                  <a:gd name="connsiteX40" fmla="*/ 201648 w 717019"/>
                  <a:gd name="connsiteY40" fmla="*/ 200798 h 720711"/>
                  <a:gd name="connsiteX41" fmla="*/ 175280 w 717019"/>
                  <a:gd name="connsiteY41" fmla="*/ 229549 h 720711"/>
                  <a:gd name="connsiteX42" fmla="*/ 12 w 717019"/>
                  <a:gd name="connsiteY42" fmla="*/ 316049 h 720711"/>
                  <a:gd name="connsiteX43" fmla="*/ 225239 w 717019"/>
                  <a:gd name="connsiteY43" fmla="*/ 1985 h 720711"/>
                  <a:gd name="connsiteX44" fmla="*/ 638347 w 717019"/>
                  <a:gd name="connsiteY44" fmla="*/ 96063 h 720711"/>
                  <a:gd name="connsiteX45" fmla="*/ 588618 w 717019"/>
                  <a:gd name="connsiteY45" fmla="*/ 558590 h 720711"/>
                  <a:gd name="connsiteX46" fmla="*/ 71150 w 717019"/>
                  <a:gd name="connsiteY46" fmla="*/ 625339 h 720711"/>
                  <a:gd name="connsiteX47" fmla="*/ 70567 w 717019"/>
                  <a:gd name="connsiteY47" fmla="*/ 624462 h 720711"/>
                  <a:gd name="connsiteX48" fmla="*/ 12 w 717019"/>
                  <a:gd name="connsiteY48" fmla="*/ 316049 h 720711"/>
                  <a:gd name="connsiteX0" fmla="*/ 348904 w 720751"/>
                  <a:gd name="connsiteY0" fmla="*/ 335142 h 720009"/>
                  <a:gd name="connsiteX1" fmla="*/ 361744 w 720751"/>
                  <a:gd name="connsiteY1" fmla="*/ 326619 h 720009"/>
                  <a:gd name="connsiteX2" fmla="*/ 387609 w 720751"/>
                  <a:gd name="connsiteY2" fmla="*/ 334106 h 720009"/>
                  <a:gd name="connsiteX3" fmla="*/ 399673 w 720751"/>
                  <a:gd name="connsiteY3" fmla="*/ 375173 h 720009"/>
                  <a:gd name="connsiteX4" fmla="*/ 398092 w 720751"/>
                  <a:gd name="connsiteY4" fmla="*/ 380253 h 720009"/>
                  <a:gd name="connsiteX5" fmla="*/ 348904 w 720751"/>
                  <a:gd name="connsiteY5" fmla="*/ 335142 h 720009"/>
                  <a:gd name="connsiteX6" fmla="*/ 230585 w 720751"/>
                  <a:gd name="connsiteY6" fmla="*/ 279568 h 720009"/>
                  <a:gd name="connsiteX7" fmla="*/ 274797 w 720751"/>
                  <a:gd name="connsiteY7" fmla="*/ 320114 h 720009"/>
                  <a:gd name="connsiteX8" fmla="*/ 274337 w 720751"/>
                  <a:gd name="connsiteY8" fmla="*/ 320230 h 720009"/>
                  <a:gd name="connsiteX9" fmla="*/ 239961 w 720751"/>
                  <a:gd name="connsiteY9" fmla="*/ 310362 h 720009"/>
                  <a:gd name="connsiteX10" fmla="*/ 239716 w 720751"/>
                  <a:gd name="connsiteY10" fmla="*/ 310653 h 720009"/>
                  <a:gd name="connsiteX11" fmla="*/ 230585 w 720751"/>
                  <a:gd name="connsiteY11" fmla="*/ 279568 h 720009"/>
                  <a:gd name="connsiteX12" fmla="*/ 175280 w 720751"/>
                  <a:gd name="connsiteY12" fmla="*/ 228847 h 720009"/>
                  <a:gd name="connsiteX13" fmla="*/ 188018 w 720751"/>
                  <a:gd name="connsiteY13" fmla="*/ 240529 h 720009"/>
                  <a:gd name="connsiteX14" fmla="*/ 176767 w 720751"/>
                  <a:gd name="connsiteY14" fmla="*/ 263979 h 720009"/>
                  <a:gd name="connsiteX15" fmla="*/ 204569 w 720751"/>
                  <a:gd name="connsiteY15" fmla="*/ 352299 h 720009"/>
                  <a:gd name="connsiteX16" fmla="*/ 280866 w 720751"/>
                  <a:gd name="connsiteY16" fmla="*/ 374721 h 720009"/>
                  <a:gd name="connsiteX17" fmla="*/ 318697 w 720751"/>
                  <a:gd name="connsiteY17" fmla="*/ 360374 h 720009"/>
                  <a:gd name="connsiteX18" fmla="*/ 369250 w 720751"/>
                  <a:gd name="connsiteY18" fmla="*/ 406737 h 720009"/>
                  <a:gd name="connsiteX19" fmla="*/ 327006 w 720751"/>
                  <a:gd name="connsiteY19" fmla="*/ 395556 h 720009"/>
                  <a:gd name="connsiteX20" fmla="*/ 284812 w 720751"/>
                  <a:gd name="connsiteY20" fmla="*/ 437405 h 720009"/>
                  <a:gd name="connsiteX21" fmla="*/ 385381 w 720751"/>
                  <a:gd name="connsiteY21" fmla="*/ 463944 h 720009"/>
                  <a:gd name="connsiteX22" fmla="*/ 415805 w 720751"/>
                  <a:gd name="connsiteY22" fmla="*/ 449431 h 720009"/>
                  <a:gd name="connsiteX23" fmla="*/ 428627 w 720751"/>
                  <a:gd name="connsiteY23" fmla="*/ 461191 h 720009"/>
                  <a:gd name="connsiteX24" fmla="*/ 454996 w 720751"/>
                  <a:gd name="connsiteY24" fmla="*/ 432439 h 720009"/>
                  <a:gd name="connsiteX25" fmla="*/ 443131 w 720751"/>
                  <a:gd name="connsiteY25" fmla="*/ 421557 h 720009"/>
                  <a:gd name="connsiteX26" fmla="*/ 457476 w 720751"/>
                  <a:gd name="connsiteY26" fmla="*/ 388972 h 720009"/>
                  <a:gd name="connsiteX27" fmla="*/ 428374 w 720751"/>
                  <a:gd name="connsiteY27" fmla="*/ 290936 h 720009"/>
                  <a:gd name="connsiteX28" fmla="*/ 428534 w 720751"/>
                  <a:gd name="connsiteY28" fmla="*/ 290749 h 720009"/>
                  <a:gd name="connsiteX29" fmla="*/ 427407 w 720751"/>
                  <a:gd name="connsiteY29" fmla="*/ 289921 h 720009"/>
                  <a:gd name="connsiteX30" fmla="*/ 427024 w 720751"/>
                  <a:gd name="connsiteY30" fmla="*/ 289519 h 720009"/>
                  <a:gd name="connsiteX31" fmla="*/ 426958 w 720751"/>
                  <a:gd name="connsiteY31" fmla="*/ 289591 h 720009"/>
                  <a:gd name="connsiteX32" fmla="*/ 352832 w 720751"/>
                  <a:gd name="connsiteY32" fmla="*/ 270558 h 720009"/>
                  <a:gd name="connsiteX33" fmla="*/ 307533 w 720751"/>
                  <a:gd name="connsiteY33" fmla="*/ 297202 h 720009"/>
                  <a:gd name="connsiteX34" fmla="*/ 255217 w 720751"/>
                  <a:gd name="connsiteY34" fmla="*/ 249223 h 720009"/>
                  <a:gd name="connsiteX35" fmla="*/ 258272 w 720751"/>
                  <a:gd name="connsiteY35" fmla="*/ 247904 h 720009"/>
                  <a:gd name="connsiteX36" fmla="*/ 296374 w 720751"/>
                  <a:gd name="connsiteY36" fmla="*/ 257959 h 720009"/>
                  <a:gd name="connsiteX37" fmla="*/ 334358 w 720751"/>
                  <a:gd name="connsiteY37" fmla="*/ 220286 h 720009"/>
                  <a:gd name="connsiteX38" fmla="*/ 243823 w 720751"/>
                  <a:gd name="connsiteY38" fmla="*/ 196395 h 720009"/>
                  <a:gd name="connsiteX39" fmla="*/ 213832 w 720751"/>
                  <a:gd name="connsiteY39" fmla="*/ 211270 h 720009"/>
                  <a:gd name="connsiteX40" fmla="*/ 201648 w 720751"/>
                  <a:gd name="connsiteY40" fmla="*/ 200096 h 720009"/>
                  <a:gd name="connsiteX41" fmla="*/ 175280 w 720751"/>
                  <a:gd name="connsiteY41" fmla="*/ 228847 h 720009"/>
                  <a:gd name="connsiteX42" fmla="*/ 12 w 720751"/>
                  <a:gd name="connsiteY42" fmla="*/ 315347 h 720009"/>
                  <a:gd name="connsiteX43" fmla="*/ 225239 w 720751"/>
                  <a:gd name="connsiteY43" fmla="*/ 1283 h 720009"/>
                  <a:gd name="connsiteX44" fmla="*/ 638347 w 720751"/>
                  <a:gd name="connsiteY44" fmla="*/ 95361 h 720009"/>
                  <a:gd name="connsiteX45" fmla="*/ 588618 w 720751"/>
                  <a:gd name="connsiteY45" fmla="*/ 557888 h 720009"/>
                  <a:gd name="connsiteX46" fmla="*/ 71150 w 720751"/>
                  <a:gd name="connsiteY46" fmla="*/ 624637 h 720009"/>
                  <a:gd name="connsiteX47" fmla="*/ 70567 w 720751"/>
                  <a:gd name="connsiteY47" fmla="*/ 623760 h 720009"/>
                  <a:gd name="connsiteX48" fmla="*/ 12 w 720751"/>
                  <a:gd name="connsiteY48" fmla="*/ 315347 h 720009"/>
                  <a:gd name="connsiteX0" fmla="*/ 362658 w 734505"/>
                  <a:gd name="connsiteY0" fmla="*/ 335142 h 720009"/>
                  <a:gd name="connsiteX1" fmla="*/ 375498 w 734505"/>
                  <a:gd name="connsiteY1" fmla="*/ 326619 h 720009"/>
                  <a:gd name="connsiteX2" fmla="*/ 401363 w 734505"/>
                  <a:gd name="connsiteY2" fmla="*/ 334106 h 720009"/>
                  <a:gd name="connsiteX3" fmla="*/ 413427 w 734505"/>
                  <a:gd name="connsiteY3" fmla="*/ 375173 h 720009"/>
                  <a:gd name="connsiteX4" fmla="*/ 411846 w 734505"/>
                  <a:gd name="connsiteY4" fmla="*/ 380253 h 720009"/>
                  <a:gd name="connsiteX5" fmla="*/ 362658 w 734505"/>
                  <a:gd name="connsiteY5" fmla="*/ 335142 h 720009"/>
                  <a:gd name="connsiteX6" fmla="*/ 244339 w 734505"/>
                  <a:gd name="connsiteY6" fmla="*/ 279568 h 720009"/>
                  <a:gd name="connsiteX7" fmla="*/ 288551 w 734505"/>
                  <a:gd name="connsiteY7" fmla="*/ 320114 h 720009"/>
                  <a:gd name="connsiteX8" fmla="*/ 288091 w 734505"/>
                  <a:gd name="connsiteY8" fmla="*/ 320230 h 720009"/>
                  <a:gd name="connsiteX9" fmla="*/ 253715 w 734505"/>
                  <a:gd name="connsiteY9" fmla="*/ 310362 h 720009"/>
                  <a:gd name="connsiteX10" fmla="*/ 253470 w 734505"/>
                  <a:gd name="connsiteY10" fmla="*/ 310653 h 720009"/>
                  <a:gd name="connsiteX11" fmla="*/ 244339 w 734505"/>
                  <a:gd name="connsiteY11" fmla="*/ 279568 h 720009"/>
                  <a:gd name="connsiteX12" fmla="*/ 189034 w 734505"/>
                  <a:gd name="connsiteY12" fmla="*/ 228847 h 720009"/>
                  <a:gd name="connsiteX13" fmla="*/ 201772 w 734505"/>
                  <a:gd name="connsiteY13" fmla="*/ 240529 h 720009"/>
                  <a:gd name="connsiteX14" fmla="*/ 190521 w 734505"/>
                  <a:gd name="connsiteY14" fmla="*/ 263979 h 720009"/>
                  <a:gd name="connsiteX15" fmla="*/ 218323 w 734505"/>
                  <a:gd name="connsiteY15" fmla="*/ 352299 h 720009"/>
                  <a:gd name="connsiteX16" fmla="*/ 294620 w 734505"/>
                  <a:gd name="connsiteY16" fmla="*/ 374721 h 720009"/>
                  <a:gd name="connsiteX17" fmla="*/ 332451 w 734505"/>
                  <a:gd name="connsiteY17" fmla="*/ 360374 h 720009"/>
                  <a:gd name="connsiteX18" fmla="*/ 383004 w 734505"/>
                  <a:gd name="connsiteY18" fmla="*/ 406737 h 720009"/>
                  <a:gd name="connsiteX19" fmla="*/ 340760 w 734505"/>
                  <a:gd name="connsiteY19" fmla="*/ 395556 h 720009"/>
                  <a:gd name="connsiteX20" fmla="*/ 298566 w 734505"/>
                  <a:gd name="connsiteY20" fmla="*/ 437405 h 720009"/>
                  <a:gd name="connsiteX21" fmla="*/ 399135 w 734505"/>
                  <a:gd name="connsiteY21" fmla="*/ 463944 h 720009"/>
                  <a:gd name="connsiteX22" fmla="*/ 429559 w 734505"/>
                  <a:gd name="connsiteY22" fmla="*/ 449431 h 720009"/>
                  <a:gd name="connsiteX23" fmla="*/ 442381 w 734505"/>
                  <a:gd name="connsiteY23" fmla="*/ 461191 h 720009"/>
                  <a:gd name="connsiteX24" fmla="*/ 468750 w 734505"/>
                  <a:gd name="connsiteY24" fmla="*/ 432439 h 720009"/>
                  <a:gd name="connsiteX25" fmla="*/ 456885 w 734505"/>
                  <a:gd name="connsiteY25" fmla="*/ 421557 h 720009"/>
                  <a:gd name="connsiteX26" fmla="*/ 471230 w 734505"/>
                  <a:gd name="connsiteY26" fmla="*/ 388972 h 720009"/>
                  <a:gd name="connsiteX27" fmla="*/ 442128 w 734505"/>
                  <a:gd name="connsiteY27" fmla="*/ 290936 h 720009"/>
                  <a:gd name="connsiteX28" fmla="*/ 442288 w 734505"/>
                  <a:gd name="connsiteY28" fmla="*/ 290749 h 720009"/>
                  <a:gd name="connsiteX29" fmla="*/ 441161 w 734505"/>
                  <a:gd name="connsiteY29" fmla="*/ 289921 h 720009"/>
                  <a:gd name="connsiteX30" fmla="*/ 440778 w 734505"/>
                  <a:gd name="connsiteY30" fmla="*/ 289519 h 720009"/>
                  <a:gd name="connsiteX31" fmla="*/ 440712 w 734505"/>
                  <a:gd name="connsiteY31" fmla="*/ 289591 h 720009"/>
                  <a:gd name="connsiteX32" fmla="*/ 366586 w 734505"/>
                  <a:gd name="connsiteY32" fmla="*/ 270558 h 720009"/>
                  <a:gd name="connsiteX33" fmla="*/ 321287 w 734505"/>
                  <a:gd name="connsiteY33" fmla="*/ 297202 h 720009"/>
                  <a:gd name="connsiteX34" fmla="*/ 268971 w 734505"/>
                  <a:gd name="connsiteY34" fmla="*/ 249223 h 720009"/>
                  <a:gd name="connsiteX35" fmla="*/ 272026 w 734505"/>
                  <a:gd name="connsiteY35" fmla="*/ 247904 h 720009"/>
                  <a:gd name="connsiteX36" fmla="*/ 310128 w 734505"/>
                  <a:gd name="connsiteY36" fmla="*/ 257959 h 720009"/>
                  <a:gd name="connsiteX37" fmla="*/ 348112 w 734505"/>
                  <a:gd name="connsiteY37" fmla="*/ 220286 h 720009"/>
                  <a:gd name="connsiteX38" fmla="*/ 257577 w 734505"/>
                  <a:gd name="connsiteY38" fmla="*/ 196395 h 720009"/>
                  <a:gd name="connsiteX39" fmla="*/ 227586 w 734505"/>
                  <a:gd name="connsiteY39" fmla="*/ 211270 h 720009"/>
                  <a:gd name="connsiteX40" fmla="*/ 215402 w 734505"/>
                  <a:gd name="connsiteY40" fmla="*/ 200096 h 720009"/>
                  <a:gd name="connsiteX41" fmla="*/ 189034 w 734505"/>
                  <a:gd name="connsiteY41" fmla="*/ 228847 h 720009"/>
                  <a:gd name="connsiteX42" fmla="*/ 13766 w 734505"/>
                  <a:gd name="connsiteY42" fmla="*/ 315347 h 720009"/>
                  <a:gd name="connsiteX43" fmla="*/ 238993 w 734505"/>
                  <a:gd name="connsiteY43" fmla="*/ 1283 h 720009"/>
                  <a:gd name="connsiteX44" fmla="*/ 652101 w 734505"/>
                  <a:gd name="connsiteY44" fmla="*/ 95361 h 720009"/>
                  <a:gd name="connsiteX45" fmla="*/ 602372 w 734505"/>
                  <a:gd name="connsiteY45" fmla="*/ 557888 h 720009"/>
                  <a:gd name="connsiteX46" fmla="*/ 84904 w 734505"/>
                  <a:gd name="connsiteY46" fmla="*/ 624637 h 720009"/>
                  <a:gd name="connsiteX47" fmla="*/ 34164 w 734505"/>
                  <a:gd name="connsiteY47" fmla="*/ 555144 h 720009"/>
                  <a:gd name="connsiteX48" fmla="*/ 13766 w 734505"/>
                  <a:gd name="connsiteY48" fmla="*/ 315347 h 720009"/>
                  <a:gd name="connsiteX0" fmla="*/ 362658 w 734505"/>
                  <a:gd name="connsiteY0" fmla="*/ 335142 h 735979"/>
                  <a:gd name="connsiteX1" fmla="*/ 375498 w 734505"/>
                  <a:gd name="connsiteY1" fmla="*/ 326619 h 735979"/>
                  <a:gd name="connsiteX2" fmla="*/ 401363 w 734505"/>
                  <a:gd name="connsiteY2" fmla="*/ 334106 h 735979"/>
                  <a:gd name="connsiteX3" fmla="*/ 413427 w 734505"/>
                  <a:gd name="connsiteY3" fmla="*/ 375173 h 735979"/>
                  <a:gd name="connsiteX4" fmla="*/ 411846 w 734505"/>
                  <a:gd name="connsiteY4" fmla="*/ 380253 h 735979"/>
                  <a:gd name="connsiteX5" fmla="*/ 362658 w 734505"/>
                  <a:gd name="connsiteY5" fmla="*/ 335142 h 735979"/>
                  <a:gd name="connsiteX6" fmla="*/ 244339 w 734505"/>
                  <a:gd name="connsiteY6" fmla="*/ 279568 h 735979"/>
                  <a:gd name="connsiteX7" fmla="*/ 288551 w 734505"/>
                  <a:gd name="connsiteY7" fmla="*/ 320114 h 735979"/>
                  <a:gd name="connsiteX8" fmla="*/ 288091 w 734505"/>
                  <a:gd name="connsiteY8" fmla="*/ 320230 h 735979"/>
                  <a:gd name="connsiteX9" fmla="*/ 253715 w 734505"/>
                  <a:gd name="connsiteY9" fmla="*/ 310362 h 735979"/>
                  <a:gd name="connsiteX10" fmla="*/ 253470 w 734505"/>
                  <a:gd name="connsiteY10" fmla="*/ 310653 h 735979"/>
                  <a:gd name="connsiteX11" fmla="*/ 244339 w 734505"/>
                  <a:gd name="connsiteY11" fmla="*/ 279568 h 735979"/>
                  <a:gd name="connsiteX12" fmla="*/ 189034 w 734505"/>
                  <a:gd name="connsiteY12" fmla="*/ 228847 h 735979"/>
                  <a:gd name="connsiteX13" fmla="*/ 201772 w 734505"/>
                  <a:gd name="connsiteY13" fmla="*/ 240529 h 735979"/>
                  <a:gd name="connsiteX14" fmla="*/ 190521 w 734505"/>
                  <a:gd name="connsiteY14" fmla="*/ 263979 h 735979"/>
                  <a:gd name="connsiteX15" fmla="*/ 218323 w 734505"/>
                  <a:gd name="connsiteY15" fmla="*/ 352299 h 735979"/>
                  <a:gd name="connsiteX16" fmla="*/ 294620 w 734505"/>
                  <a:gd name="connsiteY16" fmla="*/ 374721 h 735979"/>
                  <a:gd name="connsiteX17" fmla="*/ 332451 w 734505"/>
                  <a:gd name="connsiteY17" fmla="*/ 360374 h 735979"/>
                  <a:gd name="connsiteX18" fmla="*/ 383004 w 734505"/>
                  <a:gd name="connsiteY18" fmla="*/ 406737 h 735979"/>
                  <a:gd name="connsiteX19" fmla="*/ 340760 w 734505"/>
                  <a:gd name="connsiteY19" fmla="*/ 395556 h 735979"/>
                  <a:gd name="connsiteX20" fmla="*/ 298566 w 734505"/>
                  <a:gd name="connsiteY20" fmla="*/ 437405 h 735979"/>
                  <a:gd name="connsiteX21" fmla="*/ 399135 w 734505"/>
                  <a:gd name="connsiteY21" fmla="*/ 463944 h 735979"/>
                  <a:gd name="connsiteX22" fmla="*/ 429559 w 734505"/>
                  <a:gd name="connsiteY22" fmla="*/ 449431 h 735979"/>
                  <a:gd name="connsiteX23" fmla="*/ 442381 w 734505"/>
                  <a:gd name="connsiteY23" fmla="*/ 461191 h 735979"/>
                  <a:gd name="connsiteX24" fmla="*/ 468750 w 734505"/>
                  <a:gd name="connsiteY24" fmla="*/ 432439 h 735979"/>
                  <a:gd name="connsiteX25" fmla="*/ 456885 w 734505"/>
                  <a:gd name="connsiteY25" fmla="*/ 421557 h 735979"/>
                  <a:gd name="connsiteX26" fmla="*/ 471230 w 734505"/>
                  <a:gd name="connsiteY26" fmla="*/ 388972 h 735979"/>
                  <a:gd name="connsiteX27" fmla="*/ 442128 w 734505"/>
                  <a:gd name="connsiteY27" fmla="*/ 290936 h 735979"/>
                  <a:gd name="connsiteX28" fmla="*/ 442288 w 734505"/>
                  <a:gd name="connsiteY28" fmla="*/ 290749 h 735979"/>
                  <a:gd name="connsiteX29" fmla="*/ 441161 w 734505"/>
                  <a:gd name="connsiteY29" fmla="*/ 289921 h 735979"/>
                  <a:gd name="connsiteX30" fmla="*/ 440778 w 734505"/>
                  <a:gd name="connsiteY30" fmla="*/ 289519 h 735979"/>
                  <a:gd name="connsiteX31" fmla="*/ 440712 w 734505"/>
                  <a:gd name="connsiteY31" fmla="*/ 289591 h 735979"/>
                  <a:gd name="connsiteX32" fmla="*/ 366586 w 734505"/>
                  <a:gd name="connsiteY32" fmla="*/ 270558 h 735979"/>
                  <a:gd name="connsiteX33" fmla="*/ 321287 w 734505"/>
                  <a:gd name="connsiteY33" fmla="*/ 297202 h 735979"/>
                  <a:gd name="connsiteX34" fmla="*/ 268971 w 734505"/>
                  <a:gd name="connsiteY34" fmla="*/ 249223 h 735979"/>
                  <a:gd name="connsiteX35" fmla="*/ 272026 w 734505"/>
                  <a:gd name="connsiteY35" fmla="*/ 247904 h 735979"/>
                  <a:gd name="connsiteX36" fmla="*/ 310128 w 734505"/>
                  <a:gd name="connsiteY36" fmla="*/ 257959 h 735979"/>
                  <a:gd name="connsiteX37" fmla="*/ 348112 w 734505"/>
                  <a:gd name="connsiteY37" fmla="*/ 220286 h 735979"/>
                  <a:gd name="connsiteX38" fmla="*/ 257577 w 734505"/>
                  <a:gd name="connsiteY38" fmla="*/ 196395 h 735979"/>
                  <a:gd name="connsiteX39" fmla="*/ 227586 w 734505"/>
                  <a:gd name="connsiteY39" fmla="*/ 211270 h 735979"/>
                  <a:gd name="connsiteX40" fmla="*/ 215402 w 734505"/>
                  <a:gd name="connsiteY40" fmla="*/ 200096 h 735979"/>
                  <a:gd name="connsiteX41" fmla="*/ 189034 w 734505"/>
                  <a:gd name="connsiteY41" fmla="*/ 228847 h 735979"/>
                  <a:gd name="connsiteX42" fmla="*/ 13766 w 734505"/>
                  <a:gd name="connsiteY42" fmla="*/ 315347 h 735979"/>
                  <a:gd name="connsiteX43" fmla="*/ 238993 w 734505"/>
                  <a:gd name="connsiteY43" fmla="*/ 1283 h 735979"/>
                  <a:gd name="connsiteX44" fmla="*/ 652101 w 734505"/>
                  <a:gd name="connsiteY44" fmla="*/ 95361 h 735979"/>
                  <a:gd name="connsiteX45" fmla="*/ 602372 w 734505"/>
                  <a:gd name="connsiteY45" fmla="*/ 557888 h 735979"/>
                  <a:gd name="connsiteX46" fmla="*/ 146920 w 734505"/>
                  <a:gd name="connsiteY46" fmla="*/ 655663 h 735979"/>
                  <a:gd name="connsiteX47" fmla="*/ 34164 w 734505"/>
                  <a:gd name="connsiteY47" fmla="*/ 555144 h 735979"/>
                  <a:gd name="connsiteX48" fmla="*/ 13766 w 734505"/>
                  <a:gd name="connsiteY48" fmla="*/ 315347 h 735979"/>
                  <a:gd name="connsiteX0" fmla="*/ 348892 w 720739"/>
                  <a:gd name="connsiteY0" fmla="*/ 335142 h 735979"/>
                  <a:gd name="connsiteX1" fmla="*/ 361732 w 720739"/>
                  <a:gd name="connsiteY1" fmla="*/ 326619 h 735979"/>
                  <a:gd name="connsiteX2" fmla="*/ 387597 w 720739"/>
                  <a:gd name="connsiteY2" fmla="*/ 334106 h 735979"/>
                  <a:gd name="connsiteX3" fmla="*/ 399661 w 720739"/>
                  <a:gd name="connsiteY3" fmla="*/ 375173 h 735979"/>
                  <a:gd name="connsiteX4" fmla="*/ 398080 w 720739"/>
                  <a:gd name="connsiteY4" fmla="*/ 380253 h 735979"/>
                  <a:gd name="connsiteX5" fmla="*/ 348892 w 720739"/>
                  <a:gd name="connsiteY5" fmla="*/ 335142 h 735979"/>
                  <a:gd name="connsiteX6" fmla="*/ 230573 w 720739"/>
                  <a:gd name="connsiteY6" fmla="*/ 279568 h 735979"/>
                  <a:gd name="connsiteX7" fmla="*/ 274785 w 720739"/>
                  <a:gd name="connsiteY7" fmla="*/ 320114 h 735979"/>
                  <a:gd name="connsiteX8" fmla="*/ 274325 w 720739"/>
                  <a:gd name="connsiteY8" fmla="*/ 320230 h 735979"/>
                  <a:gd name="connsiteX9" fmla="*/ 239949 w 720739"/>
                  <a:gd name="connsiteY9" fmla="*/ 310362 h 735979"/>
                  <a:gd name="connsiteX10" fmla="*/ 239704 w 720739"/>
                  <a:gd name="connsiteY10" fmla="*/ 310653 h 735979"/>
                  <a:gd name="connsiteX11" fmla="*/ 230573 w 720739"/>
                  <a:gd name="connsiteY11" fmla="*/ 279568 h 735979"/>
                  <a:gd name="connsiteX12" fmla="*/ 175268 w 720739"/>
                  <a:gd name="connsiteY12" fmla="*/ 228847 h 735979"/>
                  <a:gd name="connsiteX13" fmla="*/ 188006 w 720739"/>
                  <a:gd name="connsiteY13" fmla="*/ 240529 h 735979"/>
                  <a:gd name="connsiteX14" fmla="*/ 176755 w 720739"/>
                  <a:gd name="connsiteY14" fmla="*/ 263979 h 735979"/>
                  <a:gd name="connsiteX15" fmla="*/ 204557 w 720739"/>
                  <a:gd name="connsiteY15" fmla="*/ 352299 h 735979"/>
                  <a:gd name="connsiteX16" fmla="*/ 280854 w 720739"/>
                  <a:gd name="connsiteY16" fmla="*/ 374721 h 735979"/>
                  <a:gd name="connsiteX17" fmla="*/ 318685 w 720739"/>
                  <a:gd name="connsiteY17" fmla="*/ 360374 h 735979"/>
                  <a:gd name="connsiteX18" fmla="*/ 369238 w 720739"/>
                  <a:gd name="connsiteY18" fmla="*/ 406737 h 735979"/>
                  <a:gd name="connsiteX19" fmla="*/ 326994 w 720739"/>
                  <a:gd name="connsiteY19" fmla="*/ 395556 h 735979"/>
                  <a:gd name="connsiteX20" fmla="*/ 284800 w 720739"/>
                  <a:gd name="connsiteY20" fmla="*/ 437405 h 735979"/>
                  <a:gd name="connsiteX21" fmla="*/ 385369 w 720739"/>
                  <a:gd name="connsiteY21" fmla="*/ 463944 h 735979"/>
                  <a:gd name="connsiteX22" fmla="*/ 415793 w 720739"/>
                  <a:gd name="connsiteY22" fmla="*/ 449431 h 735979"/>
                  <a:gd name="connsiteX23" fmla="*/ 428615 w 720739"/>
                  <a:gd name="connsiteY23" fmla="*/ 461191 h 735979"/>
                  <a:gd name="connsiteX24" fmla="*/ 454984 w 720739"/>
                  <a:gd name="connsiteY24" fmla="*/ 432439 h 735979"/>
                  <a:gd name="connsiteX25" fmla="*/ 443119 w 720739"/>
                  <a:gd name="connsiteY25" fmla="*/ 421557 h 735979"/>
                  <a:gd name="connsiteX26" fmla="*/ 457464 w 720739"/>
                  <a:gd name="connsiteY26" fmla="*/ 388972 h 735979"/>
                  <a:gd name="connsiteX27" fmla="*/ 428362 w 720739"/>
                  <a:gd name="connsiteY27" fmla="*/ 290936 h 735979"/>
                  <a:gd name="connsiteX28" fmla="*/ 428522 w 720739"/>
                  <a:gd name="connsiteY28" fmla="*/ 290749 h 735979"/>
                  <a:gd name="connsiteX29" fmla="*/ 427395 w 720739"/>
                  <a:gd name="connsiteY29" fmla="*/ 289921 h 735979"/>
                  <a:gd name="connsiteX30" fmla="*/ 427012 w 720739"/>
                  <a:gd name="connsiteY30" fmla="*/ 289519 h 735979"/>
                  <a:gd name="connsiteX31" fmla="*/ 426946 w 720739"/>
                  <a:gd name="connsiteY31" fmla="*/ 289591 h 735979"/>
                  <a:gd name="connsiteX32" fmla="*/ 352820 w 720739"/>
                  <a:gd name="connsiteY32" fmla="*/ 270558 h 735979"/>
                  <a:gd name="connsiteX33" fmla="*/ 307521 w 720739"/>
                  <a:gd name="connsiteY33" fmla="*/ 297202 h 735979"/>
                  <a:gd name="connsiteX34" fmla="*/ 255205 w 720739"/>
                  <a:gd name="connsiteY34" fmla="*/ 249223 h 735979"/>
                  <a:gd name="connsiteX35" fmla="*/ 258260 w 720739"/>
                  <a:gd name="connsiteY35" fmla="*/ 247904 h 735979"/>
                  <a:gd name="connsiteX36" fmla="*/ 296362 w 720739"/>
                  <a:gd name="connsiteY36" fmla="*/ 257959 h 735979"/>
                  <a:gd name="connsiteX37" fmla="*/ 334346 w 720739"/>
                  <a:gd name="connsiteY37" fmla="*/ 220286 h 735979"/>
                  <a:gd name="connsiteX38" fmla="*/ 243811 w 720739"/>
                  <a:gd name="connsiteY38" fmla="*/ 196395 h 735979"/>
                  <a:gd name="connsiteX39" fmla="*/ 213820 w 720739"/>
                  <a:gd name="connsiteY39" fmla="*/ 211270 h 735979"/>
                  <a:gd name="connsiteX40" fmla="*/ 201636 w 720739"/>
                  <a:gd name="connsiteY40" fmla="*/ 200096 h 735979"/>
                  <a:gd name="connsiteX41" fmla="*/ 175268 w 720739"/>
                  <a:gd name="connsiteY41" fmla="*/ 228847 h 735979"/>
                  <a:gd name="connsiteX42" fmla="*/ 0 w 720739"/>
                  <a:gd name="connsiteY42" fmla="*/ 315347 h 735979"/>
                  <a:gd name="connsiteX43" fmla="*/ 225227 w 720739"/>
                  <a:gd name="connsiteY43" fmla="*/ 1283 h 735979"/>
                  <a:gd name="connsiteX44" fmla="*/ 638335 w 720739"/>
                  <a:gd name="connsiteY44" fmla="*/ 95361 h 735979"/>
                  <a:gd name="connsiteX45" fmla="*/ 588606 w 720739"/>
                  <a:gd name="connsiteY45" fmla="*/ 557888 h 735979"/>
                  <a:gd name="connsiteX46" fmla="*/ 133154 w 720739"/>
                  <a:gd name="connsiteY46" fmla="*/ 655663 h 735979"/>
                  <a:gd name="connsiteX47" fmla="*/ 0 w 720739"/>
                  <a:gd name="connsiteY47" fmla="*/ 315347 h 735979"/>
                  <a:gd name="connsiteX0" fmla="*/ 348892 w 720739"/>
                  <a:gd name="connsiteY0" fmla="*/ 335142 h 719800"/>
                  <a:gd name="connsiteX1" fmla="*/ 361732 w 720739"/>
                  <a:gd name="connsiteY1" fmla="*/ 326619 h 719800"/>
                  <a:gd name="connsiteX2" fmla="*/ 387597 w 720739"/>
                  <a:gd name="connsiteY2" fmla="*/ 334106 h 719800"/>
                  <a:gd name="connsiteX3" fmla="*/ 399661 w 720739"/>
                  <a:gd name="connsiteY3" fmla="*/ 375173 h 719800"/>
                  <a:gd name="connsiteX4" fmla="*/ 398080 w 720739"/>
                  <a:gd name="connsiteY4" fmla="*/ 380253 h 719800"/>
                  <a:gd name="connsiteX5" fmla="*/ 348892 w 720739"/>
                  <a:gd name="connsiteY5" fmla="*/ 335142 h 719800"/>
                  <a:gd name="connsiteX6" fmla="*/ 230573 w 720739"/>
                  <a:gd name="connsiteY6" fmla="*/ 279568 h 719800"/>
                  <a:gd name="connsiteX7" fmla="*/ 274785 w 720739"/>
                  <a:gd name="connsiteY7" fmla="*/ 320114 h 719800"/>
                  <a:gd name="connsiteX8" fmla="*/ 274325 w 720739"/>
                  <a:gd name="connsiteY8" fmla="*/ 320230 h 719800"/>
                  <a:gd name="connsiteX9" fmla="*/ 239949 w 720739"/>
                  <a:gd name="connsiteY9" fmla="*/ 310362 h 719800"/>
                  <a:gd name="connsiteX10" fmla="*/ 239704 w 720739"/>
                  <a:gd name="connsiteY10" fmla="*/ 310653 h 719800"/>
                  <a:gd name="connsiteX11" fmla="*/ 230573 w 720739"/>
                  <a:gd name="connsiteY11" fmla="*/ 279568 h 719800"/>
                  <a:gd name="connsiteX12" fmla="*/ 175268 w 720739"/>
                  <a:gd name="connsiteY12" fmla="*/ 228847 h 719800"/>
                  <a:gd name="connsiteX13" fmla="*/ 188006 w 720739"/>
                  <a:gd name="connsiteY13" fmla="*/ 240529 h 719800"/>
                  <a:gd name="connsiteX14" fmla="*/ 176755 w 720739"/>
                  <a:gd name="connsiteY14" fmla="*/ 263979 h 719800"/>
                  <a:gd name="connsiteX15" fmla="*/ 204557 w 720739"/>
                  <a:gd name="connsiteY15" fmla="*/ 352299 h 719800"/>
                  <a:gd name="connsiteX16" fmla="*/ 280854 w 720739"/>
                  <a:gd name="connsiteY16" fmla="*/ 374721 h 719800"/>
                  <a:gd name="connsiteX17" fmla="*/ 318685 w 720739"/>
                  <a:gd name="connsiteY17" fmla="*/ 360374 h 719800"/>
                  <a:gd name="connsiteX18" fmla="*/ 369238 w 720739"/>
                  <a:gd name="connsiteY18" fmla="*/ 406737 h 719800"/>
                  <a:gd name="connsiteX19" fmla="*/ 326994 w 720739"/>
                  <a:gd name="connsiteY19" fmla="*/ 395556 h 719800"/>
                  <a:gd name="connsiteX20" fmla="*/ 284800 w 720739"/>
                  <a:gd name="connsiteY20" fmla="*/ 437405 h 719800"/>
                  <a:gd name="connsiteX21" fmla="*/ 385369 w 720739"/>
                  <a:gd name="connsiteY21" fmla="*/ 463944 h 719800"/>
                  <a:gd name="connsiteX22" fmla="*/ 415793 w 720739"/>
                  <a:gd name="connsiteY22" fmla="*/ 449431 h 719800"/>
                  <a:gd name="connsiteX23" fmla="*/ 428615 w 720739"/>
                  <a:gd name="connsiteY23" fmla="*/ 461191 h 719800"/>
                  <a:gd name="connsiteX24" fmla="*/ 454984 w 720739"/>
                  <a:gd name="connsiteY24" fmla="*/ 432439 h 719800"/>
                  <a:gd name="connsiteX25" fmla="*/ 443119 w 720739"/>
                  <a:gd name="connsiteY25" fmla="*/ 421557 h 719800"/>
                  <a:gd name="connsiteX26" fmla="*/ 457464 w 720739"/>
                  <a:gd name="connsiteY26" fmla="*/ 388972 h 719800"/>
                  <a:gd name="connsiteX27" fmla="*/ 428362 w 720739"/>
                  <a:gd name="connsiteY27" fmla="*/ 290936 h 719800"/>
                  <a:gd name="connsiteX28" fmla="*/ 428522 w 720739"/>
                  <a:gd name="connsiteY28" fmla="*/ 290749 h 719800"/>
                  <a:gd name="connsiteX29" fmla="*/ 427395 w 720739"/>
                  <a:gd name="connsiteY29" fmla="*/ 289921 h 719800"/>
                  <a:gd name="connsiteX30" fmla="*/ 427012 w 720739"/>
                  <a:gd name="connsiteY30" fmla="*/ 289519 h 719800"/>
                  <a:gd name="connsiteX31" fmla="*/ 426946 w 720739"/>
                  <a:gd name="connsiteY31" fmla="*/ 289591 h 719800"/>
                  <a:gd name="connsiteX32" fmla="*/ 352820 w 720739"/>
                  <a:gd name="connsiteY32" fmla="*/ 270558 h 719800"/>
                  <a:gd name="connsiteX33" fmla="*/ 307521 w 720739"/>
                  <a:gd name="connsiteY33" fmla="*/ 297202 h 719800"/>
                  <a:gd name="connsiteX34" fmla="*/ 255205 w 720739"/>
                  <a:gd name="connsiteY34" fmla="*/ 249223 h 719800"/>
                  <a:gd name="connsiteX35" fmla="*/ 258260 w 720739"/>
                  <a:gd name="connsiteY35" fmla="*/ 247904 h 719800"/>
                  <a:gd name="connsiteX36" fmla="*/ 296362 w 720739"/>
                  <a:gd name="connsiteY36" fmla="*/ 257959 h 719800"/>
                  <a:gd name="connsiteX37" fmla="*/ 334346 w 720739"/>
                  <a:gd name="connsiteY37" fmla="*/ 220286 h 719800"/>
                  <a:gd name="connsiteX38" fmla="*/ 243811 w 720739"/>
                  <a:gd name="connsiteY38" fmla="*/ 196395 h 719800"/>
                  <a:gd name="connsiteX39" fmla="*/ 213820 w 720739"/>
                  <a:gd name="connsiteY39" fmla="*/ 211270 h 719800"/>
                  <a:gd name="connsiteX40" fmla="*/ 201636 w 720739"/>
                  <a:gd name="connsiteY40" fmla="*/ 200096 h 719800"/>
                  <a:gd name="connsiteX41" fmla="*/ 175268 w 720739"/>
                  <a:gd name="connsiteY41" fmla="*/ 228847 h 719800"/>
                  <a:gd name="connsiteX42" fmla="*/ 0 w 720739"/>
                  <a:gd name="connsiteY42" fmla="*/ 315347 h 719800"/>
                  <a:gd name="connsiteX43" fmla="*/ 225227 w 720739"/>
                  <a:gd name="connsiteY43" fmla="*/ 1283 h 719800"/>
                  <a:gd name="connsiteX44" fmla="*/ 638335 w 720739"/>
                  <a:gd name="connsiteY44" fmla="*/ 95361 h 719800"/>
                  <a:gd name="connsiteX45" fmla="*/ 588606 w 720739"/>
                  <a:gd name="connsiteY45" fmla="*/ 557888 h 719800"/>
                  <a:gd name="connsiteX46" fmla="*/ 81233 w 720739"/>
                  <a:gd name="connsiteY46" fmla="*/ 624201 h 719800"/>
                  <a:gd name="connsiteX47" fmla="*/ 0 w 720739"/>
                  <a:gd name="connsiteY47" fmla="*/ 315347 h 719800"/>
                  <a:gd name="connsiteX0" fmla="*/ 348892 w 720739"/>
                  <a:gd name="connsiteY0" fmla="*/ 335142 h 719800"/>
                  <a:gd name="connsiteX1" fmla="*/ 361732 w 720739"/>
                  <a:gd name="connsiteY1" fmla="*/ 326619 h 719800"/>
                  <a:gd name="connsiteX2" fmla="*/ 387597 w 720739"/>
                  <a:gd name="connsiteY2" fmla="*/ 334106 h 719800"/>
                  <a:gd name="connsiteX3" fmla="*/ 399661 w 720739"/>
                  <a:gd name="connsiteY3" fmla="*/ 375173 h 719800"/>
                  <a:gd name="connsiteX4" fmla="*/ 398080 w 720739"/>
                  <a:gd name="connsiteY4" fmla="*/ 380253 h 719800"/>
                  <a:gd name="connsiteX5" fmla="*/ 348892 w 720739"/>
                  <a:gd name="connsiteY5" fmla="*/ 335142 h 719800"/>
                  <a:gd name="connsiteX6" fmla="*/ 230573 w 720739"/>
                  <a:gd name="connsiteY6" fmla="*/ 279568 h 719800"/>
                  <a:gd name="connsiteX7" fmla="*/ 274785 w 720739"/>
                  <a:gd name="connsiteY7" fmla="*/ 320114 h 719800"/>
                  <a:gd name="connsiteX8" fmla="*/ 274325 w 720739"/>
                  <a:gd name="connsiteY8" fmla="*/ 320230 h 719800"/>
                  <a:gd name="connsiteX9" fmla="*/ 239949 w 720739"/>
                  <a:gd name="connsiteY9" fmla="*/ 310362 h 719800"/>
                  <a:gd name="connsiteX10" fmla="*/ 239704 w 720739"/>
                  <a:gd name="connsiteY10" fmla="*/ 310653 h 719800"/>
                  <a:gd name="connsiteX11" fmla="*/ 230573 w 720739"/>
                  <a:gd name="connsiteY11" fmla="*/ 279568 h 719800"/>
                  <a:gd name="connsiteX12" fmla="*/ 175268 w 720739"/>
                  <a:gd name="connsiteY12" fmla="*/ 228847 h 719800"/>
                  <a:gd name="connsiteX13" fmla="*/ 188006 w 720739"/>
                  <a:gd name="connsiteY13" fmla="*/ 240529 h 719800"/>
                  <a:gd name="connsiteX14" fmla="*/ 176755 w 720739"/>
                  <a:gd name="connsiteY14" fmla="*/ 263979 h 719800"/>
                  <a:gd name="connsiteX15" fmla="*/ 204557 w 720739"/>
                  <a:gd name="connsiteY15" fmla="*/ 352299 h 719800"/>
                  <a:gd name="connsiteX16" fmla="*/ 280854 w 720739"/>
                  <a:gd name="connsiteY16" fmla="*/ 374721 h 719800"/>
                  <a:gd name="connsiteX17" fmla="*/ 318685 w 720739"/>
                  <a:gd name="connsiteY17" fmla="*/ 360374 h 719800"/>
                  <a:gd name="connsiteX18" fmla="*/ 369238 w 720739"/>
                  <a:gd name="connsiteY18" fmla="*/ 406737 h 719800"/>
                  <a:gd name="connsiteX19" fmla="*/ 326994 w 720739"/>
                  <a:gd name="connsiteY19" fmla="*/ 395556 h 719800"/>
                  <a:gd name="connsiteX20" fmla="*/ 284800 w 720739"/>
                  <a:gd name="connsiteY20" fmla="*/ 437405 h 719800"/>
                  <a:gd name="connsiteX21" fmla="*/ 385369 w 720739"/>
                  <a:gd name="connsiteY21" fmla="*/ 463944 h 719800"/>
                  <a:gd name="connsiteX22" fmla="*/ 415793 w 720739"/>
                  <a:gd name="connsiteY22" fmla="*/ 449431 h 719800"/>
                  <a:gd name="connsiteX23" fmla="*/ 428615 w 720739"/>
                  <a:gd name="connsiteY23" fmla="*/ 461191 h 719800"/>
                  <a:gd name="connsiteX24" fmla="*/ 454984 w 720739"/>
                  <a:gd name="connsiteY24" fmla="*/ 432439 h 719800"/>
                  <a:gd name="connsiteX25" fmla="*/ 443119 w 720739"/>
                  <a:gd name="connsiteY25" fmla="*/ 421557 h 719800"/>
                  <a:gd name="connsiteX26" fmla="*/ 457464 w 720739"/>
                  <a:gd name="connsiteY26" fmla="*/ 388972 h 719800"/>
                  <a:gd name="connsiteX27" fmla="*/ 428362 w 720739"/>
                  <a:gd name="connsiteY27" fmla="*/ 290936 h 719800"/>
                  <a:gd name="connsiteX28" fmla="*/ 428522 w 720739"/>
                  <a:gd name="connsiteY28" fmla="*/ 290749 h 719800"/>
                  <a:gd name="connsiteX29" fmla="*/ 427395 w 720739"/>
                  <a:gd name="connsiteY29" fmla="*/ 289921 h 719800"/>
                  <a:gd name="connsiteX30" fmla="*/ 427012 w 720739"/>
                  <a:gd name="connsiteY30" fmla="*/ 289519 h 719800"/>
                  <a:gd name="connsiteX31" fmla="*/ 426946 w 720739"/>
                  <a:gd name="connsiteY31" fmla="*/ 289591 h 719800"/>
                  <a:gd name="connsiteX32" fmla="*/ 352820 w 720739"/>
                  <a:gd name="connsiteY32" fmla="*/ 270558 h 719800"/>
                  <a:gd name="connsiteX33" fmla="*/ 307521 w 720739"/>
                  <a:gd name="connsiteY33" fmla="*/ 297202 h 719800"/>
                  <a:gd name="connsiteX34" fmla="*/ 255205 w 720739"/>
                  <a:gd name="connsiteY34" fmla="*/ 249223 h 719800"/>
                  <a:gd name="connsiteX35" fmla="*/ 258260 w 720739"/>
                  <a:gd name="connsiteY35" fmla="*/ 247904 h 719800"/>
                  <a:gd name="connsiteX36" fmla="*/ 296362 w 720739"/>
                  <a:gd name="connsiteY36" fmla="*/ 257959 h 719800"/>
                  <a:gd name="connsiteX37" fmla="*/ 334346 w 720739"/>
                  <a:gd name="connsiteY37" fmla="*/ 220286 h 719800"/>
                  <a:gd name="connsiteX38" fmla="*/ 243811 w 720739"/>
                  <a:gd name="connsiteY38" fmla="*/ 196395 h 719800"/>
                  <a:gd name="connsiteX39" fmla="*/ 213820 w 720739"/>
                  <a:gd name="connsiteY39" fmla="*/ 211270 h 719800"/>
                  <a:gd name="connsiteX40" fmla="*/ 201636 w 720739"/>
                  <a:gd name="connsiteY40" fmla="*/ 200096 h 719800"/>
                  <a:gd name="connsiteX41" fmla="*/ 175268 w 720739"/>
                  <a:gd name="connsiteY41" fmla="*/ 228847 h 719800"/>
                  <a:gd name="connsiteX42" fmla="*/ 0 w 720739"/>
                  <a:gd name="connsiteY42" fmla="*/ 315347 h 719800"/>
                  <a:gd name="connsiteX43" fmla="*/ 225227 w 720739"/>
                  <a:gd name="connsiteY43" fmla="*/ 1283 h 719800"/>
                  <a:gd name="connsiteX44" fmla="*/ 638335 w 720739"/>
                  <a:gd name="connsiteY44" fmla="*/ 95361 h 719800"/>
                  <a:gd name="connsiteX45" fmla="*/ 588606 w 720739"/>
                  <a:gd name="connsiteY45" fmla="*/ 557888 h 719800"/>
                  <a:gd name="connsiteX46" fmla="*/ 81233 w 720739"/>
                  <a:gd name="connsiteY46" fmla="*/ 624201 h 719800"/>
                  <a:gd name="connsiteX47" fmla="*/ 0 w 720739"/>
                  <a:gd name="connsiteY47" fmla="*/ 315347 h 719800"/>
                  <a:gd name="connsiteX0" fmla="*/ 348892 w 720739"/>
                  <a:gd name="connsiteY0" fmla="*/ 335142 h 729933"/>
                  <a:gd name="connsiteX1" fmla="*/ 361732 w 720739"/>
                  <a:gd name="connsiteY1" fmla="*/ 326619 h 729933"/>
                  <a:gd name="connsiteX2" fmla="*/ 387597 w 720739"/>
                  <a:gd name="connsiteY2" fmla="*/ 334106 h 729933"/>
                  <a:gd name="connsiteX3" fmla="*/ 399661 w 720739"/>
                  <a:gd name="connsiteY3" fmla="*/ 375173 h 729933"/>
                  <a:gd name="connsiteX4" fmla="*/ 398080 w 720739"/>
                  <a:gd name="connsiteY4" fmla="*/ 380253 h 729933"/>
                  <a:gd name="connsiteX5" fmla="*/ 348892 w 720739"/>
                  <a:gd name="connsiteY5" fmla="*/ 335142 h 729933"/>
                  <a:gd name="connsiteX6" fmla="*/ 230573 w 720739"/>
                  <a:gd name="connsiteY6" fmla="*/ 279568 h 729933"/>
                  <a:gd name="connsiteX7" fmla="*/ 274785 w 720739"/>
                  <a:gd name="connsiteY7" fmla="*/ 320114 h 729933"/>
                  <a:gd name="connsiteX8" fmla="*/ 274325 w 720739"/>
                  <a:gd name="connsiteY8" fmla="*/ 320230 h 729933"/>
                  <a:gd name="connsiteX9" fmla="*/ 239949 w 720739"/>
                  <a:gd name="connsiteY9" fmla="*/ 310362 h 729933"/>
                  <a:gd name="connsiteX10" fmla="*/ 239704 w 720739"/>
                  <a:gd name="connsiteY10" fmla="*/ 310653 h 729933"/>
                  <a:gd name="connsiteX11" fmla="*/ 230573 w 720739"/>
                  <a:gd name="connsiteY11" fmla="*/ 279568 h 729933"/>
                  <a:gd name="connsiteX12" fmla="*/ 175268 w 720739"/>
                  <a:gd name="connsiteY12" fmla="*/ 228847 h 729933"/>
                  <a:gd name="connsiteX13" fmla="*/ 188006 w 720739"/>
                  <a:gd name="connsiteY13" fmla="*/ 240529 h 729933"/>
                  <a:gd name="connsiteX14" fmla="*/ 176755 w 720739"/>
                  <a:gd name="connsiteY14" fmla="*/ 263979 h 729933"/>
                  <a:gd name="connsiteX15" fmla="*/ 204557 w 720739"/>
                  <a:gd name="connsiteY15" fmla="*/ 352299 h 729933"/>
                  <a:gd name="connsiteX16" fmla="*/ 280854 w 720739"/>
                  <a:gd name="connsiteY16" fmla="*/ 374721 h 729933"/>
                  <a:gd name="connsiteX17" fmla="*/ 318685 w 720739"/>
                  <a:gd name="connsiteY17" fmla="*/ 360374 h 729933"/>
                  <a:gd name="connsiteX18" fmla="*/ 369238 w 720739"/>
                  <a:gd name="connsiteY18" fmla="*/ 406737 h 729933"/>
                  <a:gd name="connsiteX19" fmla="*/ 326994 w 720739"/>
                  <a:gd name="connsiteY19" fmla="*/ 395556 h 729933"/>
                  <a:gd name="connsiteX20" fmla="*/ 284800 w 720739"/>
                  <a:gd name="connsiteY20" fmla="*/ 437405 h 729933"/>
                  <a:gd name="connsiteX21" fmla="*/ 385369 w 720739"/>
                  <a:gd name="connsiteY21" fmla="*/ 463944 h 729933"/>
                  <a:gd name="connsiteX22" fmla="*/ 415793 w 720739"/>
                  <a:gd name="connsiteY22" fmla="*/ 449431 h 729933"/>
                  <a:gd name="connsiteX23" fmla="*/ 428615 w 720739"/>
                  <a:gd name="connsiteY23" fmla="*/ 461191 h 729933"/>
                  <a:gd name="connsiteX24" fmla="*/ 454984 w 720739"/>
                  <a:gd name="connsiteY24" fmla="*/ 432439 h 729933"/>
                  <a:gd name="connsiteX25" fmla="*/ 443119 w 720739"/>
                  <a:gd name="connsiteY25" fmla="*/ 421557 h 729933"/>
                  <a:gd name="connsiteX26" fmla="*/ 457464 w 720739"/>
                  <a:gd name="connsiteY26" fmla="*/ 388972 h 729933"/>
                  <a:gd name="connsiteX27" fmla="*/ 428362 w 720739"/>
                  <a:gd name="connsiteY27" fmla="*/ 290936 h 729933"/>
                  <a:gd name="connsiteX28" fmla="*/ 428522 w 720739"/>
                  <a:gd name="connsiteY28" fmla="*/ 290749 h 729933"/>
                  <a:gd name="connsiteX29" fmla="*/ 427395 w 720739"/>
                  <a:gd name="connsiteY29" fmla="*/ 289921 h 729933"/>
                  <a:gd name="connsiteX30" fmla="*/ 427012 w 720739"/>
                  <a:gd name="connsiteY30" fmla="*/ 289519 h 729933"/>
                  <a:gd name="connsiteX31" fmla="*/ 426946 w 720739"/>
                  <a:gd name="connsiteY31" fmla="*/ 289591 h 729933"/>
                  <a:gd name="connsiteX32" fmla="*/ 352820 w 720739"/>
                  <a:gd name="connsiteY32" fmla="*/ 270558 h 729933"/>
                  <a:gd name="connsiteX33" fmla="*/ 307521 w 720739"/>
                  <a:gd name="connsiteY33" fmla="*/ 297202 h 729933"/>
                  <a:gd name="connsiteX34" fmla="*/ 255205 w 720739"/>
                  <a:gd name="connsiteY34" fmla="*/ 249223 h 729933"/>
                  <a:gd name="connsiteX35" fmla="*/ 258260 w 720739"/>
                  <a:gd name="connsiteY35" fmla="*/ 247904 h 729933"/>
                  <a:gd name="connsiteX36" fmla="*/ 296362 w 720739"/>
                  <a:gd name="connsiteY36" fmla="*/ 257959 h 729933"/>
                  <a:gd name="connsiteX37" fmla="*/ 334346 w 720739"/>
                  <a:gd name="connsiteY37" fmla="*/ 220286 h 729933"/>
                  <a:gd name="connsiteX38" fmla="*/ 243811 w 720739"/>
                  <a:gd name="connsiteY38" fmla="*/ 196395 h 729933"/>
                  <a:gd name="connsiteX39" fmla="*/ 213820 w 720739"/>
                  <a:gd name="connsiteY39" fmla="*/ 211270 h 729933"/>
                  <a:gd name="connsiteX40" fmla="*/ 201636 w 720739"/>
                  <a:gd name="connsiteY40" fmla="*/ 200096 h 729933"/>
                  <a:gd name="connsiteX41" fmla="*/ 175268 w 720739"/>
                  <a:gd name="connsiteY41" fmla="*/ 228847 h 729933"/>
                  <a:gd name="connsiteX42" fmla="*/ 0 w 720739"/>
                  <a:gd name="connsiteY42" fmla="*/ 315347 h 729933"/>
                  <a:gd name="connsiteX43" fmla="*/ 225227 w 720739"/>
                  <a:gd name="connsiteY43" fmla="*/ 1283 h 729933"/>
                  <a:gd name="connsiteX44" fmla="*/ 638335 w 720739"/>
                  <a:gd name="connsiteY44" fmla="*/ 95361 h 729933"/>
                  <a:gd name="connsiteX45" fmla="*/ 588606 w 720739"/>
                  <a:gd name="connsiteY45" fmla="*/ 557888 h 729933"/>
                  <a:gd name="connsiteX46" fmla="*/ 120870 w 720739"/>
                  <a:gd name="connsiteY46" fmla="*/ 644397 h 729933"/>
                  <a:gd name="connsiteX47" fmla="*/ 0 w 720739"/>
                  <a:gd name="connsiteY47" fmla="*/ 315347 h 729933"/>
                  <a:gd name="connsiteX0" fmla="*/ 348892 w 720739"/>
                  <a:gd name="connsiteY0" fmla="*/ 335142 h 731465"/>
                  <a:gd name="connsiteX1" fmla="*/ 361732 w 720739"/>
                  <a:gd name="connsiteY1" fmla="*/ 326619 h 731465"/>
                  <a:gd name="connsiteX2" fmla="*/ 387597 w 720739"/>
                  <a:gd name="connsiteY2" fmla="*/ 334106 h 731465"/>
                  <a:gd name="connsiteX3" fmla="*/ 399661 w 720739"/>
                  <a:gd name="connsiteY3" fmla="*/ 375173 h 731465"/>
                  <a:gd name="connsiteX4" fmla="*/ 398080 w 720739"/>
                  <a:gd name="connsiteY4" fmla="*/ 380253 h 731465"/>
                  <a:gd name="connsiteX5" fmla="*/ 348892 w 720739"/>
                  <a:gd name="connsiteY5" fmla="*/ 335142 h 731465"/>
                  <a:gd name="connsiteX6" fmla="*/ 230573 w 720739"/>
                  <a:gd name="connsiteY6" fmla="*/ 279568 h 731465"/>
                  <a:gd name="connsiteX7" fmla="*/ 274785 w 720739"/>
                  <a:gd name="connsiteY7" fmla="*/ 320114 h 731465"/>
                  <a:gd name="connsiteX8" fmla="*/ 274325 w 720739"/>
                  <a:gd name="connsiteY8" fmla="*/ 320230 h 731465"/>
                  <a:gd name="connsiteX9" fmla="*/ 239949 w 720739"/>
                  <a:gd name="connsiteY9" fmla="*/ 310362 h 731465"/>
                  <a:gd name="connsiteX10" fmla="*/ 239704 w 720739"/>
                  <a:gd name="connsiteY10" fmla="*/ 310653 h 731465"/>
                  <a:gd name="connsiteX11" fmla="*/ 230573 w 720739"/>
                  <a:gd name="connsiteY11" fmla="*/ 279568 h 731465"/>
                  <a:gd name="connsiteX12" fmla="*/ 175268 w 720739"/>
                  <a:gd name="connsiteY12" fmla="*/ 228847 h 731465"/>
                  <a:gd name="connsiteX13" fmla="*/ 188006 w 720739"/>
                  <a:gd name="connsiteY13" fmla="*/ 240529 h 731465"/>
                  <a:gd name="connsiteX14" fmla="*/ 176755 w 720739"/>
                  <a:gd name="connsiteY14" fmla="*/ 263979 h 731465"/>
                  <a:gd name="connsiteX15" fmla="*/ 204557 w 720739"/>
                  <a:gd name="connsiteY15" fmla="*/ 352299 h 731465"/>
                  <a:gd name="connsiteX16" fmla="*/ 280854 w 720739"/>
                  <a:gd name="connsiteY16" fmla="*/ 374721 h 731465"/>
                  <a:gd name="connsiteX17" fmla="*/ 318685 w 720739"/>
                  <a:gd name="connsiteY17" fmla="*/ 360374 h 731465"/>
                  <a:gd name="connsiteX18" fmla="*/ 369238 w 720739"/>
                  <a:gd name="connsiteY18" fmla="*/ 406737 h 731465"/>
                  <a:gd name="connsiteX19" fmla="*/ 326994 w 720739"/>
                  <a:gd name="connsiteY19" fmla="*/ 395556 h 731465"/>
                  <a:gd name="connsiteX20" fmla="*/ 284800 w 720739"/>
                  <a:gd name="connsiteY20" fmla="*/ 437405 h 731465"/>
                  <a:gd name="connsiteX21" fmla="*/ 385369 w 720739"/>
                  <a:gd name="connsiteY21" fmla="*/ 463944 h 731465"/>
                  <a:gd name="connsiteX22" fmla="*/ 415793 w 720739"/>
                  <a:gd name="connsiteY22" fmla="*/ 449431 h 731465"/>
                  <a:gd name="connsiteX23" fmla="*/ 428615 w 720739"/>
                  <a:gd name="connsiteY23" fmla="*/ 461191 h 731465"/>
                  <a:gd name="connsiteX24" fmla="*/ 454984 w 720739"/>
                  <a:gd name="connsiteY24" fmla="*/ 432439 h 731465"/>
                  <a:gd name="connsiteX25" fmla="*/ 443119 w 720739"/>
                  <a:gd name="connsiteY25" fmla="*/ 421557 h 731465"/>
                  <a:gd name="connsiteX26" fmla="*/ 457464 w 720739"/>
                  <a:gd name="connsiteY26" fmla="*/ 388972 h 731465"/>
                  <a:gd name="connsiteX27" fmla="*/ 428362 w 720739"/>
                  <a:gd name="connsiteY27" fmla="*/ 290936 h 731465"/>
                  <a:gd name="connsiteX28" fmla="*/ 428522 w 720739"/>
                  <a:gd name="connsiteY28" fmla="*/ 290749 h 731465"/>
                  <a:gd name="connsiteX29" fmla="*/ 427395 w 720739"/>
                  <a:gd name="connsiteY29" fmla="*/ 289921 h 731465"/>
                  <a:gd name="connsiteX30" fmla="*/ 427012 w 720739"/>
                  <a:gd name="connsiteY30" fmla="*/ 289519 h 731465"/>
                  <a:gd name="connsiteX31" fmla="*/ 426946 w 720739"/>
                  <a:gd name="connsiteY31" fmla="*/ 289591 h 731465"/>
                  <a:gd name="connsiteX32" fmla="*/ 352820 w 720739"/>
                  <a:gd name="connsiteY32" fmla="*/ 270558 h 731465"/>
                  <a:gd name="connsiteX33" fmla="*/ 307521 w 720739"/>
                  <a:gd name="connsiteY33" fmla="*/ 297202 h 731465"/>
                  <a:gd name="connsiteX34" fmla="*/ 255205 w 720739"/>
                  <a:gd name="connsiteY34" fmla="*/ 249223 h 731465"/>
                  <a:gd name="connsiteX35" fmla="*/ 258260 w 720739"/>
                  <a:gd name="connsiteY35" fmla="*/ 247904 h 731465"/>
                  <a:gd name="connsiteX36" fmla="*/ 296362 w 720739"/>
                  <a:gd name="connsiteY36" fmla="*/ 257959 h 731465"/>
                  <a:gd name="connsiteX37" fmla="*/ 334346 w 720739"/>
                  <a:gd name="connsiteY37" fmla="*/ 220286 h 731465"/>
                  <a:gd name="connsiteX38" fmla="*/ 243811 w 720739"/>
                  <a:gd name="connsiteY38" fmla="*/ 196395 h 731465"/>
                  <a:gd name="connsiteX39" fmla="*/ 213820 w 720739"/>
                  <a:gd name="connsiteY39" fmla="*/ 211270 h 731465"/>
                  <a:gd name="connsiteX40" fmla="*/ 201636 w 720739"/>
                  <a:gd name="connsiteY40" fmla="*/ 200096 h 731465"/>
                  <a:gd name="connsiteX41" fmla="*/ 175268 w 720739"/>
                  <a:gd name="connsiteY41" fmla="*/ 228847 h 731465"/>
                  <a:gd name="connsiteX42" fmla="*/ 0 w 720739"/>
                  <a:gd name="connsiteY42" fmla="*/ 315347 h 731465"/>
                  <a:gd name="connsiteX43" fmla="*/ 225227 w 720739"/>
                  <a:gd name="connsiteY43" fmla="*/ 1283 h 731465"/>
                  <a:gd name="connsiteX44" fmla="*/ 638335 w 720739"/>
                  <a:gd name="connsiteY44" fmla="*/ 95361 h 731465"/>
                  <a:gd name="connsiteX45" fmla="*/ 588606 w 720739"/>
                  <a:gd name="connsiteY45" fmla="*/ 557888 h 731465"/>
                  <a:gd name="connsiteX46" fmla="*/ 120870 w 720739"/>
                  <a:gd name="connsiteY46" fmla="*/ 644397 h 731465"/>
                  <a:gd name="connsiteX47" fmla="*/ 0 w 720739"/>
                  <a:gd name="connsiteY47" fmla="*/ 315347 h 731465"/>
                  <a:gd name="connsiteX0" fmla="*/ 348892 w 731940"/>
                  <a:gd name="connsiteY0" fmla="*/ 336207 h 746412"/>
                  <a:gd name="connsiteX1" fmla="*/ 361732 w 731940"/>
                  <a:gd name="connsiteY1" fmla="*/ 327684 h 746412"/>
                  <a:gd name="connsiteX2" fmla="*/ 387597 w 731940"/>
                  <a:gd name="connsiteY2" fmla="*/ 335171 h 746412"/>
                  <a:gd name="connsiteX3" fmla="*/ 399661 w 731940"/>
                  <a:gd name="connsiteY3" fmla="*/ 376238 h 746412"/>
                  <a:gd name="connsiteX4" fmla="*/ 398080 w 731940"/>
                  <a:gd name="connsiteY4" fmla="*/ 381318 h 746412"/>
                  <a:gd name="connsiteX5" fmla="*/ 348892 w 731940"/>
                  <a:gd name="connsiteY5" fmla="*/ 336207 h 746412"/>
                  <a:gd name="connsiteX6" fmla="*/ 230573 w 731940"/>
                  <a:gd name="connsiteY6" fmla="*/ 280633 h 746412"/>
                  <a:gd name="connsiteX7" fmla="*/ 274785 w 731940"/>
                  <a:gd name="connsiteY7" fmla="*/ 321179 h 746412"/>
                  <a:gd name="connsiteX8" fmla="*/ 274325 w 731940"/>
                  <a:gd name="connsiteY8" fmla="*/ 321295 h 746412"/>
                  <a:gd name="connsiteX9" fmla="*/ 239949 w 731940"/>
                  <a:gd name="connsiteY9" fmla="*/ 311427 h 746412"/>
                  <a:gd name="connsiteX10" fmla="*/ 239704 w 731940"/>
                  <a:gd name="connsiteY10" fmla="*/ 311718 h 746412"/>
                  <a:gd name="connsiteX11" fmla="*/ 230573 w 731940"/>
                  <a:gd name="connsiteY11" fmla="*/ 280633 h 746412"/>
                  <a:gd name="connsiteX12" fmla="*/ 175268 w 731940"/>
                  <a:gd name="connsiteY12" fmla="*/ 229912 h 746412"/>
                  <a:gd name="connsiteX13" fmla="*/ 188006 w 731940"/>
                  <a:gd name="connsiteY13" fmla="*/ 241594 h 746412"/>
                  <a:gd name="connsiteX14" fmla="*/ 176755 w 731940"/>
                  <a:gd name="connsiteY14" fmla="*/ 265044 h 746412"/>
                  <a:gd name="connsiteX15" fmla="*/ 204557 w 731940"/>
                  <a:gd name="connsiteY15" fmla="*/ 353364 h 746412"/>
                  <a:gd name="connsiteX16" fmla="*/ 280854 w 731940"/>
                  <a:gd name="connsiteY16" fmla="*/ 375786 h 746412"/>
                  <a:gd name="connsiteX17" fmla="*/ 318685 w 731940"/>
                  <a:gd name="connsiteY17" fmla="*/ 361439 h 746412"/>
                  <a:gd name="connsiteX18" fmla="*/ 369238 w 731940"/>
                  <a:gd name="connsiteY18" fmla="*/ 407802 h 746412"/>
                  <a:gd name="connsiteX19" fmla="*/ 326994 w 731940"/>
                  <a:gd name="connsiteY19" fmla="*/ 396621 h 746412"/>
                  <a:gd name="connsiteX20" fmla="*/ 284800 w 731940"/>
                  <a:gd name="connsiteY20" fmla="*/ 438470 h 746412"/>
                  <a:gd name="connsiteX21" fmla="*/ 385369 w 731940"/>
                  <a:gd name="connsiteY21" fmla="*/ 465009 h 746412"/>
                  <a:gd name="connsiteX22" fmla="*/ 415793 w 731940"/>
                  <a:gd name="connsiteY22" fmla="*/ 450496 h 746412"/>
                  <a:gd name="connsiteX23" fmla="*/ 428615 w 731940"/>
                  <a:gd name="connsiteY23" fmla="*/ 462256 h 746412"/>
                  <a:gd name="connsiteX24" fmla="*/ 454984 w 731940"/>
                  <a:gd name="connsiteY24" fmla="*/ 433504 h 746412"/>
                  <a:gd name="connsiteX25" fmla="*/ 443119 w 731940"/>
                  <a:gd name="connsiteY25" fmla="*/ 422622 h 746412"/>
                  <a:gd name="connsiteX26" fmla="*/ 457464 w 731940"/>
                  <a:gd name="connsiteY26" fmla="*/ 390037 h 746412"/>
                  <a:gd name="connsiteX27" fmla="*/ 428362 w 731940"/>
                  <a:gd name="connsiteY27" fmla="*/ 292001 h 746412"/>
                  <a:gd name="connsiteX28" fmla="*/ 428522 w 731940"/>
                  <a:gd name="connsiteY28" fmla="*/ 291814 h 746412"/>
                  <a:gd name="connsiteX29" fmla="*/ 427395 w 731940"/>
                  <a:gd name="connsiteY29" fmla="*/ 290986 h 746412"/>
                  <a:gd name="connsiteX30" fmla="*/ 427012 w 731940"/>
                  <a:gd name="connsiteY30" fmla="*/ 290584 h 746412"/>
                  <a:gd name="connsiteX31" fmla="*/ 426946 w 731940"/>
                  <a:gd name="connsiteY31" fmla="*/ 290656 h 746412"/>
                  <a:gd name="connsiteX32" fmla="*/ 352820 w 731940"/>
                  <a:gd name="connsiteY32" fmla="*/ 271623 h 746412"/>
                  <a:gd name="connsiteX33" fmla="*/ 307521 w 731940"/>
                  <a:gd name="connsiteY33" fmla="*/ 298267 h 746412"/>
                  <a:gd name="connsiteX34" fmla="*/ 255205 w 731940"/>
                  <a:gd name="connsiteY34" fmla="*/ 250288 h 746412"/>
                  <a:gd name="connsiteX35" fmla="*/ 258260 w 731940"/>
                  <a:gd name="connsiteY35" fmla="*/ 248969 h 746412"/>
                  <a:gd name="connsiteX36" fmla="*/ 296362 w 731940"/>
                  <a:gd name="connsiteY36" fmla="*/ 259024 h 746412"/>
                  <a:gd name="connsiteX37" fmla="*/ 334346 w 731940"/>
                  <a:gd name="connsiteY37" fmla="*/ 221351 h 746412"/>
                  <a:gd name="connsiteX38" fmla="*/ 243811 w 731940"/>
                  <a:gd name="connsiteY38" fmla="*/ 197460 h 746412"/>
                  <a:gd name="connsiteX39" fmla="*/ 213820 w 731940"/>
                  <a:gd name="connsiteY39" fmla="*/ 212335 h 746412"/>
                  <a:gd name="connsiteX40" fmla="*/ 201636 w 731940"/>
                  <a:gd name="connsiteY40" fmla="*/ 201161 h 746412"/>
                  <a:gd name="connsiteX41" fmla="*/ 175268 w 731940"/>
                  <a:gd name="connsiteY41" fmla="*/ 229912 h 746412"/>
                  <a:gd name="connsiteX42" fmla="*/ 0 w 731940"/>
                  <a:gd name="connsiteY42" fmla="*/ 316412 h 746412"/>
                  <a:gd name="connsiteX43" fmla="*/ 225227 w 731940"/>
                  <a:gd name="connsiteY43" fmla="*/ 2348 h 746412"/>
                  <a:gd name="connsiteX44" fmla="*/ 638335 w 731940"/>
                  <a:gd name="connsiteY44" fmla="*/ 96426 h 746412"/>
                  <a:gd name="connsiteX45" fmla="*/ 611711 w 731940"/>
                  <a:gd name="connsiteY45" fmla="*/ 586606 h 746412"/>
                  <a:gd name="connsiteX46" fmla="*/ 120870 w 731940"/>
                  <a:gd name="connsiteY46" fmla="*/ 645462 h 746412"/>
                  <a:gd name="connsiteX47" fmla="*/ 0 w 731940"/>
                  <a:gd name="connsiteY47" fmla="*/ 316412 h 746412"/>
                  <a:gd name="connsiteX0" fmla="*/ 348892 w 731940"/>
                  <a:gd name="connsiteY0" fmla="*/ 336207 h 721787"/>
                  <a:gd name="connsiteX1" fmla="*/ 361732 w 731940"/>
                  <a:gd name="connsiteY1" fmla="*/ 327684 h 721787"/>
                  <a:gd name="connsiteX2" fmla="*/ 387597 w 731940"/>
                  <a:gd name="connsiteY2" fmla="*/ 335171 h 721787"/>
                  <a:gd name="connsiteX3" fmla="*/ 399661 w 731940"/>
                  <a:gd name="connsiteY3" fmla="*/ 376238 h 721787"/>
                  <a:gd name="connsiteX4" fmla="*/ 398080 w 731940"/>
                  <a:gd name="connsiteY4" fmla="*/ 381318 h 721787"/>
                  <a:gd name="connsiteX5" fmla="*/ 348892 w 731940"/>
                  <a:gd name="connsiteY5" fmla="*/ 336207 h 721787"/>
                  <a:gd name="connsiteX6" fmla="*/ 230573 w 731940"/>
                  <a:gd name="connsiteY6" fmla="*/ 280633 h 721787"/>
                  <a:gd name="connsiteX7" fmla="*/ 274785 w 731940"/>
                  <a:gd name="connsiteY7" fmla="*/ 321179 h 721787"/>
                  <a:gd name="connsiteX8" fmla="*/ 274325 w 731940"/>
                  <a:gd name="connsiteY8" fmla="*/ 321295 h 721787"/>
                  <a:gd name="connsiteX9" fmla="*/ 239949 w 731940"/>
                  <a:gd name="connsiteY9" fmla="*/ 311427 h 721787"/>
                  <a:gd name="connsiteX10" fmla="*/ 239704 w 731940"/>
                  <a:gd name="connsiteY10" fmla="*/ 311718 h 721787"/>
                  <a:gd name="connsiteX11" fmla="*/ 230573 w 731940"/>
                  <a:gd name="connsiteY11" fmla="*/ 280633 h 721787"/>
                  <a:gd name="connsiteX12" fmla="*/ 175268 w 731940"/>
                  <a:gd name="connsiteY12" fmla="*/ 229912 h 721787"/>
                  <a:gd name="connsiteX13" fmla="*/ 188006 w 731940"/>
                  <a:gd name="connsiteY13" fmla="*/ 241594 h 721787"/>
                  <a:gd name="connsiteX14" fmla="*/ 176755 w 731940"/>
                  <a:gd name="connsiteY14" fmla="*/ 265044 h 721787"/>
                  <a:gd name="connsiteX15" fmla="*/ 204557 w 731940"/>
                  <a:gd name="connsiteY15" fmla="*/ 353364 h 721787"/>
                  <a:gd name="connsiteX16" fmla="*/ 280854 w 731940"/>
                  <a:gd name="connsiteY16" fmla="*/ 375786 h 721787"/>
                  <a:gd name="connsiteX17" fmla="*/ 318685 w 731940"/>
                  <a:gd name="connsiteY17" fmla="*/ 361439 h 721787"/>
                  <a:gd name="connsiteX18" fmla="*/ 369238 w 731940"/>
                  <a:gd name="connsiteY18" fmla="*/ 407802 h 721787"/>
                  <a:gd name="connsiteX19" fmla="*/ 326994 w 731940"/>
                  <a:gd name="connsiteY19" fmla="*/ 396621 h 721787"/>
                  <a:gd name="connsiteX20" fmla="*/ 284800 w 731940"/>
                  <a:gd name="connsiteY20" fmla="*/ 438470 h 721787"/>
                  <a:gd name="connsiteX21" fmla="*/ 385369 w 731940"/>
                  <a:gd name="connsiteY21" fmla="*/ 465009 h 721787"/>
                  <a:gd name="connsiteX22" fmla="*/ 415793 w 731940"/>
                  <a:gd name="connsiteY22" fmla="*/ 450496 h 721787"/>
                  <a:gd name="connsiteX23" fmla="*/ 428615 w 731940"/>
                  <a:gd name="connsiteY23" fmla="*/ 462256 h 721787"/>
                  <a:gd name="connsiteX24" fmla="*/ 454984 w 731940"/>
                  <a:gd name="connsiteY24" fmla="*/ 433504 h 721787"/>
                  <a:gd name="connsiteX25" fmla="*/ 443119 w 731940"/>
                  <a:gd name="connsiteY25" fmla="*/ 422622 h 721787"/>
                  <a:gd name="connsiteX26" fmla="*/ 457464 w 731940"/>
                  <a:gd name="connsiteY26" fmla="*/ 390037 h 721787"/>
                  <a:gd name="connsiteX27" fmla="*/ 428362 w 731940"/>
                  <a:gd name="connsiteY27" fmla="*/ 292001 h 721787"/>
                  <a:gd name="connsiteX28" fmla="*/ 428522 w 731940"/>
                  <a:gd name="connsiteY28" fmla="*/ 291814 h 721787"/>
                  <a:gd name="connsiteX29" fmla="*/ 427395 w 731940"/>
                  <a:gd name="connsiteY29" fmla="*/ 290986 h 721787"/>
                  <a:gd name="connsiteX30" fmla="*/ 427012 w 731940"/>
                  <a:gd name="connsiteY30" fmla="*/ 290584 h 721787"/>
                  <a:gd name="connsiteX31" fmla="*/ 426946 w 731940"/>
                  <a:gd name="connsiteY31" fmla="*/ 290656 h 721787"/>
                  <a:gd name="connsiteX32" fmla="*/ 352820 w 731940"/>
                  <a:gd name="connsiteY32" fmla="*/ 271623 h 721787"/>
                  <a:gd name="connsiteX33" fmla="*/ 307521 w 731940"/>
                  <a:gd name="connsiteY33" fmla="*/ 298267 h 721787"/>
                  <a:gd name="connsiteX34" fmla="*/ 255205 w 731940"/>
                  <a:gd name="connsiteY34" fmla="*/ 250288 h 721787"/>
                  <a:gd name="connsiteX35" fmla="*/ 258260 w 731940"/>
                  <a:gd name="connsiteY35" fmla="*/ 248969 h 721787"/>
                  <a:gd name="connsiteX36" fmla="*/ 296362 w 731940"/>
                  <a:gd name="connsiteY36" fmla="*/ 259024 h 721787"/>
                  <a:gd name="connsiteX37" fmla="*/ 334346 w 731940"/>
                  <a:gd name="connsiteY37" fmla="*/ 221351 h 721787"/>
                  <a:gd name="connsiteX38" fmla="*/ 243811 w 731940"/>
                  <a:gd name="connsiteY38" fmla="*/ 197460 h 721787"/>
                  <a:gd name="connsiteX39" fmla="*/ 213820 w 731940"/>
                  <a:gd name="connsiteY39" fmla="*/ 212335 h 721787"/>
                  <a:gd name="connsiteX40" fmla="*/ 201636 w 731940"/>
                  <a:gd name="connsiteY40" fmla="*/ 201161 h 721787"/>
                  <a:gd name="connsiteX41" fmla="*/ 175268 w 731940"/>
                  <a:gd name="connsiteY41" fmla="*/ 229912 h 721787"/>
                  <a:gd name="connsiteX42" fmla="*/ 0 w 731940"/>
                  <a:gd name="connsiteY42" fmla="*/ 316412 h 721787"/>
                  <a:gd name="connsiteX43" fmla="*/ 225227 w 731940"/>
                  <a:gd name="connsiteY43" fmla="*/ 2348 h 721787"/>
                  <a:gd name="connsiteX44" fmla="*/ 638335 w 731940"/>
                  <a:gd name="connsiteY44" fmla="*/ 96426 h 721787"/>
                  <a:gd name="connsiteX45" fmla="*/ 611711 w 731940"/>
                  <a:gd name="connsiteY45" fmla="*/ 586606 h 721787"/>
                  <a:gd name="connsiteX46" fmla="*/ 120870 w 731940"/>
                  <a:gd name="connsiteY46" fmla="*/ 645462 h 721787"/>
                  <a:gd name="connsiteX47" fmla="*/ 0 w 731940"/>
                  <a:gd name="connsiteY47" fmla="*/ 316412 h 721787"/>
                  <a:gd name="connsiteX0" fmla="*/ 348892 w 703658"/>
                  <a:gd name="connsiteY0" fmla="*/ 336207 h 721787"/>
                  <a:gd name="connsiteX1" fmla="*/ 361732 w 703658"/>
                  <a:gd name="connsiteY1" fmla="*/ 327684 h 721787"/>
                  <a:gd name="connsiteX2" fmla="*/ 387597 w 703658"/>
                  <a:gd name="connsiteY2" fmla="*/ 335171 h 721787"/>
                  <a:gd name="connsiteX3" fmla="*/ 399661 w 703658"/>
                  <a:gd name="connsiteY3" fmla="*/ 376238 h 721787"/>
                  <a:gd name="connsiteX4" fmla="*/ 398080 w 703658"/>
                  <a:gd name="connsiteY4" fmla="*/ 381318 h 721787"/>
                  <a:gd name="connsiteX5" fmla="*/ 348892 w 703658"/>
                  <a:gd name="connsiteY5" fmla="*/ 336207 h 721787"/>
                  <a:gd name="connsiteX6" fmla="*/ 230573 w 703658"/>
                  <a:gd name="connsiteY6" fmla="*/ 280633 h 721787"/>
                  <a:gd name="connsiteX7" fmla="*/ 274785 w 703658"/>
                  <a:gd name="connsiteY7" fmla="*/ 321179 h 721787"/>
                  <a:gd name="connsiteX8" fmla="*/ 274325 w 703658"/>
                  <a:gd name="connsiteY8" fmla="*/ 321295 h 721787"/>
                  <a:gd name="connsiteX9" fmla="*/ 239949 w 703658"/>
                  <a:gd name="connsiteY9" fmla="*/ 311427 h 721787"/>
                  <a:gd name="connsiteX10" fmla="*/ 239704 w 703658"/>
                  <a:gd name="connsiteY10" fmla="*/ 311718 h 721787"/>
                  <a:gd name="connsiteX11" fmla="*/ 230573 w 703658"/>
                  <a:gd name="connsiteY11" fmla="*/ 280633 h 721787"/>
                  <a:gd name="connsiteX12" fmla="*/ 175268 w 703658"/>
                  <a:gd name="connsiteY12" fmla="*/ 229912 h 721787"/>
                  <a:gd name="connsiteX13" fmla="*/ 188006 w 703658"/>
                  <a:gd name="connsiteY13" fmla="*/ 241594 h 721787"/>
                  <a:gd name="connsiteX14" fmla="*/ 176755 w 703658"/>
                  <a:gd name="connsiteY14" fmla="*/ 265044 h 721787"/>
                  <a:gd name="connsiteX15" fmla="*/ 204557 w 703658"/>
                  <a:gd name="connsiteY15" fmla="*/ 353364 h 721787"/>
                  <a:gd name="connsiteX16" fmla="*/ 280854 w 703658"/>
                  <a:gd name="connsiteY16" fmla="*/ 375786 h 721787"/>
                  <a:gd name="connsiteX17" fmla="*/ 318685 w 703658"/>
                  <a:gd name="connsiteY17" fmla="*/ 361439 h 721787"/>
                  <a:gd name="connsiteX18" fmla="*/ 369238 w 703658"/>
                  <a:gd name="connsiteY18" fmla="*/ 407802 h 721787"/>
                  <a:gd name="connsiteX19" fmla="*/ 326994 w 703658"/>
                  <a:gd name="connsiteY19" fmla="*/ 396621 h 721787"/>
                  <a:gd name="connsiteX20" fmla="*/ 284800 w 703658"/>
                  <a:gd name="connsiteY20" fmla="*/ 438470 h 721787"/>
                  <a:gd name="connsiteX21" fmla="*/ 385369 w 703658"/>
                  <a:gd name="connsiteY21" fmla="*/ 465009 h 721787"/>
                  <a:gd name="connsiteX22" fmla="*/ 415793 w 703658"/>
                  <a:gd name="connsiteY22" fmla="*/ 450496 h 721787"/>
                  <a:gd name="connsiteX23" fmla="*/ 428615 w 703658"/>
                  <a:gd name="connsiteY23" fmla="*/ 462256 h 721787"/>
                  <a:gd name="connsiteX24" fmla="*/ 454984 w 703658"/>
                  <a:gd name="connsiteY24" fmla="*/ 433504 h 721787"/>
                  <a:gd name="connsiteX25" fmla="*/ 443119 w 703658"/>
                  <a:gd name="connsiteY25" fmla="*/ 422622 h 721787"/>
                  <a:gd name="connsiteX26" fmla="*/ 457464 w 703658"/>
                  <a:gd name="connsiteY26" fmla="*/ 390037 h 721787"/>
                  <a:gd name="connsiteX27" fmla="*/ 428362 w 703658"/>
                  <a:gd name="connsiteY27" fmla="*/ 292001 h 721787"/>
                  <a:gd name="connsiteX28" fmla="*/ 428522 w 703658"/>
                  <a:gd name="connsiteY28" fmla="*/ 291814 h 721787"/>
                  <a:gd name="connsiteX29" fmla="*/ 427395 w 703658"/>
                  <a:gd name="connsiteY29" fmla="*/ 290986 h 721787"/>
                  <a:gd name="connsiteX30" fmla="*/ 427012 w 703658"/>
                  <a:gd name="connsiteY30" fmla="*/ 290584 h 721787"/>
                  <a:gd name="connsiteX31" fmla="*/ 426946 w 703658"/>
                  <a:gd name="connsiteY31" fmla="*/ 290656 h 721787"/>
                  <a:gd name="connsiteX32" fmla="*/ 352820 w 703658"/>
                  <a:gd name="connsiteY32" fmla="*/ 271623 h 721787"/>
                  <a:gd name="connsiteX33" fmla="*/ 307521 w 703658"/>
                  <a:gd name="connsiteY33" fmla="*/ 298267 h 721787"/>
                  <a:gd name="connsiteX34" fmla="*/ 255205 w 703658"/>
                  <a:gd name="connsiteY34" fmla="*/ 250288 h 721787"/>
                  <a:gd name="connsiteX35" fmla="*/ 258260 w 703658"/>
                  <a:gd name="connsiteY35" fmla="*/ 248969 h 721787"/>
                  <a:gd name="connsiteX36" fmla="*/ 296362 w 703658"/>
                  <a:gd name="connsiteY36" fmla="*/ 259024 h 721787"/>
                  <a:gd name="connsiteX37" fmla="*/ 334346 w 703658"/>
                  <a:gd name="connsiteY37" fmla="*/ 221351 h 721787"/>
                  <a:gd name="connsiteX38" fmla="*/ 243811 w 703658"/>
                  <a:gd name="connsiteY38" fmla="*/ 197460 h 721787"/>
                  <a:gd name="connsiteX39" fmla="*/ 213820 w 703658"/>
                  <a:gd name="connsiteY39" fmla="*/ 212335 h 721787"/>
                  <a:gd name="connsiteX40" fmla="*/ 201636 w 703658"/>
                  <a:gd name="connsiteY40" fmla="*/ 201161 h 721787"/>
                  <a:gd name="connsiteX41" fmla="*/ 175268 w 703658"/>
                  <a:gd name="connsiteY41" fmla="*/ 229912 h 721787"/>
                  <a:gd name="connsiteX42" fmla="*/ 0 w 703658"/>
                  <a:gd name="connsiteY42" fmla="*/ 316412 h 721787"/>
                  <a:gd name="connsiteX43" fmla="*/ 225227 w 703658"/>
                  <a:gd name="connsiteY43" fmla="*/ 2348 h 721787"/>
                  <a:gd name="connsiteX44" fmla="*/ 638335 w 703658"/>
                  <a:gd name="connsiteY44" fmla="*/ 96426 h 721787"/>
                  <a:gd name="connsiteX45" fmla="*/ 611711 w 703658"/>
                  <a:gd name="connsiteY45" fmla="*/ 586606 h 721787"/>
                  <a:gd name="connsiteX46" fmla="*/ 120870 w 703658"/>
                  <a:gd name="connsiteY46" fmla="*/ 645462 h 721787"/>
                  <a:gd name="connsiteX47" fmla="*/ 0 w 703658"/>
                  <a:gd name="connsiteY47" fmla="*/ 316412 h 721787"/>
                  <a:gd name="connsiteX0" fmla="*/ 348892 w 712232"/>
                  <a:gd name="connsiteY0" fmla="*/ 336300 h 724701"/>
                  <a:gd name="connsiteX1" fmla="*/ 361732 w 712232"/>
                  <a:gd name="connsiteY1" fmla="*/ 327777 h 724701"/>
                  <a:gd name="connsiteX2" fmla="*/ 387597 w 712232"/>
                  <a:gd name="connsiteY2" fmla="*/ 335264 h 724701"/>
                  <a:gd name="connsiteX3" fmla="*/ 399661 w 712232"/>
                  <a:gd name="connsiteY3" fmla="*/ 376331 h 724701"/>
                  <a:gd name="connsiteX4" fmla="*/ 398080 w 712232"/>
                  <a:gd name="connsiteY4" fmla="*/ 381411 h 724701"/>
                  <a:gd name="connsiteX5" fmla="*/ 348892 w 712232"/>
                  <a:gd name="connsiteY5" fmla="*/ 336300 h 724701"/>
                  <a:gd name="connsiteX6" fmla="*/ 230573 w 712232"/>
                  <a:gd name="connsiteY6" fmla="*/ 280726 h 724701"/>
                  <a:gd name="connsiteX7" fmla="*/ 274785 w 712232"/>
                  <a:gd name="connsiteY7" fmla="*/ 321272 h 724701"/>
                  <a:gd name="connsiteX8" fmla="*/ 274325 w 712232"/>
                  <a:gd name="connsiteY8" fmla="*/ 321388 h 724701"/>
                  <a:gd name="connsiteX9" fmla="*/ 239949 w 712232"/>
                  <a:gd name="connsiteY9" fmla="*/ 311520 h 724701"/>
                  <a:gd name="connsiteX10" fmla="*/ 239704 w 712232"/>
                  <a:gd name="connsiteY10" fmla="*/ 311811 h 724701"/>
                  <a:gd name="connsiteX11" fmla="*/ 230573 w 712232"/>
                  <a:gd name="connsiteY11" fmla="*/ 280726 h 724701"/>
                  <a:gd name="connsiteX12" fmla="*/ 175268 w 712232"/>
                  <a:gd name="connsiteY12" fmla="*/ 230005 h 724701"/>
                  <a:gd name="connsiteX13" fmla="*/ 188006 w 712232"/>
                  <a:gd name="connsiteY13" fmla="*/ 241687 h 724701"/>
                  <a:gd name="connsiteX14" fmla="*/ 176755 w 712232"/>
                  <a:gd name="connsiteY14" fmla="*/ 265137 h 724701"/>
                  <a:gd name="connsiteX15" fmla="*/ 204557 w 712232"/>
                  <a:gd name="connsiteY15" fmla="*/ 353457 h 724701"/>
                  <a:gd name="connsiteX16" fmla="*/ 280854 w 712232"/>
                  <a:gd name="connsiteY16" fmla="*/ 375879 h 724701"/>
                  <a:gd name="connsiteX17" fmla="*/ 318685 w 712232"/>
                  <a:gd name="connsiteY17" fmla="*/ 361532 h 724701"/>
                  <a:gd name="connsiteX18" fmla="*/ 369238 w 712232"/>
                  <a:gd name="connsiteY18" fmla="*/ 407895 h 724701"/>
                  <a:gd name="connsiteX19" fmla="*/ 326994 w 712232"/>
                  <a:gd name="connsiteY19" fmla="*/ 396714 h 724701"/>
                  <a:gd name="connsiteX20" fmla="*/ 284800 w 712232"/>
                  <a:gd name="connsiteY20" fmla="*/ 438563 h 724701"/>
                  <a:gd name="connsiteX21" fmla="*/ 385369 w 712232"/>
                  <a:gd name="connsiteY21" fmla="*/ 465102 h 724701"/>
                  <a:gd name="connsiteX22" fmla="*/ 415793 w 712232"/>
                  <a:gd name="connsiteY22" fmla="*/ 450589 h 724701"/>
                  <a:gd name="connsiteX23" fmla="*/ 428615 w 712232"/>
                  <a:gd name="connsiteY23" fmla="*/ 462349 h 724701"/>
                  <a:gd name="connsiteX24" fmla="*/ 454984 w 712232"/>
                  <a:gd name="connsiteY24" fmla="*/ 433597 h 724701"/>
                  <a:gd name="connsiteX25" fmla="*/ 443119 w 712232"/>
                  <a:gd name="connsiteY25" fmla="*/ 422715 h 724701"/>
                  <a:gd name="connsiteX26" fmla="*/ 457464 w 712232"/>
                  <a:gd name="connsiteY26" fmla="*/ 390130 h 724701"/>
                  <a:gd name="connsiteX27" fmla="*/ 428362 w 712232"/>
                  <a:gd name="connsiteY27" fmla="*/ 292094 h 724701"/>
                  <a:gd name="connsiteX28" fmla="*/ 428522 w 712232"/>
                  <a:gd name="connsiteY28" fmla="*/ 291907 h 724701"/>
                  <a:gd name="connsiteX29" fmla="*/ 427395 w 712232"/>
                  <a:gd name="connsiteY29" fmla="*/ 291079 h 724701"/>
                  <a:gd name="connsiteX30" fmla="*/ 427012 w 712232"/>
                  <a:gd name="connsiteY30" fmla="*/ 290677 h 724701"/>
                  <a:gd name="connsiteX31" fmla="*/ 426946 w 712232"/>
                  <a:gd name="connsiteY31" fmla="*/ 290749 h 724701"/>
                  <a:gd name="connsiteX32" fmla="*/ 352820 w 712232"/>
                  <a:gd name="connsiteY32" fmla="*/ 271716 h 724701"/>
                  <a:gd name="connsiteX33" fmla="*/ 307521 w 712232"/>
                  <a:gd name="connsiteY33" fmla="*/ 298360 h 724701"/>
                  <a:gd name="connsiteX34" fmla="*/ 255205 w 712232"/>
                  <a:gd name="connsiteY34" fmla="*/ 250381 h 724701"/>
                  <a:gd name="connsiteX35" fmla="*/ 258260 w 712232"/>
                  <a:gd name="connsiteY35" fmla="*/ 249062 h 724701"/>
                  <a:gd name="connsiteX36" fmla="*/ 296362 w 712232"/>
                  <a:gd name="connsiteY36" fmla="*/ 259117 h 724701"/>
                  <a:gd name="connsiteX37" fmla="*/ 334346 w 712232"/>
                  <a:gd name="connsiteY37" fmla="*/ 221444 h 724701"/>
                  <a:gd name="connsiteX38" fmla="*/ 243811 w 712232"/>
                  <a:gd name="connsiteY38" fmla="*/ 197553 h 724701"/>
                  <a:gd name="connsiteX39" fmla="*/ 213820 w 712232"/>
                  <a:gd name="connsiteY39" fmla="*/ 212428 h 724701"/>
                  <a:gd name="connsiteX40" fmla="*/ 201636 w 712232"/>
                  <a:gd name="connsiteY40" fmla="*/ 201254 h 724701"/>
                  <a:gd name="connsiteX41" fmla="*/ 175268 w 712232"/>
                  <a:gd name="connsiteY41" fmla="*/ 230005 h 724701"/>
                  <a:gd name="connsiteX42" fmla="*/ 0 w 712232"/>
                  <a:gd name="connsiteY42" fmla="*/ 316505 h 724701"/>
                  <a:gd name="connsiteX43" fmla="*/ 225227 w 712232"/>
                  <a:gd name="connsiteY43" fmla="*/ 2441 h 724701"/>
                  <a:gd name="connsiteX44" fmla="*/ 638335 w 712232"/>
                  <a:gd name="connsiteY44" fmla="*/ 96519 h 724701"/>
                  <a:gd name="connsiteX45" fmla="*/ 625461 w 712232"/>
                  <a:gd name="connsiteY45" fmla="*/ 592846 h 724701"/>
                  <a:gd name="connsiteX46" fmla="*/ 120870 w 712232"/>
                  <a:gd name="connsiteY46" fmla="*/ 645555 h 724701"/>
                  <a:gd name="connsiteX47" fmla="*/ 0 w 712232"/>
                  <a:gd name="connsiteY47" fmla="*/ 316505 h 724701"/>
                  <a:gd name="connsiteX0" fmla="*/ 348892 w 716659"/>
                  <a:gd name="connsiteY0" fmla="*/ 335530 h 723931"/>
                  <a:gd name="connsiteX1" fmla="*/ 361732 w 716659"/>
                  <a:gd name="connsiteY1" fmla="*/ 327007 h 723931"/>
                  <a:gd name="connsiteX2" fmla="*/ 387597 w 716659"/>
                  <a:gd name="connsiteY2" fmla="*/ 334494 h 723931"/>
                  <a:gd name="connsiteX3" fmla="*/ 399661 w 716659"/>
                  <a:gd name="connsiteY3" fmla="*/ 375561 h 723931"/>
                  <a:gd name="connsiteX4" fmla="*/ 398080 w 716659"/>
                  <a:gd name="connsiteY4" fmla="*/ 380641 h 723931"/>
                  <a:gd name="connsiteX5" fmla="*/ 348892 w 716659"/>
                  <a:gd name="connsiteY5" fmla="*/ 335530 h 723931"/>
                  <a:gd name="connsiteX6" fmla="*/ 230573 w 716659"/>
                  <a:gd name="connsiteY6" fmla="*/ 279956 h 723931"/>
                  <a:gd name="connsiteX7" fmla="*/ 274785 w 716659"/>
                  <a:gd name="connsiteY7" fmla="*/ 320502 h 723931"/>
                  <a:gd name="connsiteX8" fmla="*/ 274325 w 716659"/>
                  <a:gd name="connsiteY8" fmla="*/ 320618 h 723931"/>
                  <a:gd name="connsiteX9" fmla="*/ 239949 w 716659"/>
                  <a:gd name="connsiteY9" fmla="*/ 310750 h 723931"/>
                  <a:gd name="connsiteX10" fmla="*/ 239704 w 716659"/>
                  <a:gd name="connsiteY10" fmla="*/ 311041 h 723931"/>
                  <a:gd name="connsiteX11" fmla="*/ 230573 w 716659"/>
                  <a:gd name="connsiteY11" fmla="*/ 279956 h 723931"/>
                  <a:gd name="connsiteX12" fmla="*/ 175268 w 716659"/>
                  <a:gd name="connsiteY12" fmla="*/ 229235 h 723931"/>
                  <a:gd name="connsiteX13" fmla="*/ 188006 w 716659"/>
                  <a:gd name="connsiteY13" fmla="*/ 240917 h 723931"/>
                  <a:gd name="connsiteX14" fmla="*/ 176755 w 716659"/>
                  <a:gd name="connsiteY14" fmla="*/ 264367 h 723931"/>
                  <a:gd name="connsiteX15" fmla="*/ 204557 w 716659"/>
                  <a:gd name="connsiteY15" fmla="*/ 352687 h 723931"/>
                  <a:gd name="connsiteX16" fmla="*/ 280854 w 716659"/>
                  <a:gd name="connsiteY16" fmla="*/ 375109 h 723931"/>
                  <a:gd name="connsiteX17" fmla="*/ 318685 w 716659"/>
                  <a:gd name="connsiteY17" fmla="*/ 360762 h 723931"/>
                  <a:gd name="connsiteX18" fmla="*/ 369238 w 716659"/>
                  <a:gd name="connsiteY18" fmla="*/ 407125 h 723931"/>
                  <a:gd name="connsiteX19" fmla="*/ 326994 w 716659"/>
                  <a:gd name="connsiteY19" fmla="*/ 395944 h 723931"/>
                  <a:gd name="connsiteX20" fmla="*/ 284800 w 716659"/>
                  <a:gd name="connsiteY20" fmla="*/ 437793 h 723931"/>
                  <a:gd name="connsiteX21" fmla="*/ 385369 w 716659"/>
                  <a:gd name="connsiteY21" fmla="*/ 464332 h 723931"/>
                  <a:gd name="connsiteX22" fmla="*/ 415793 w 716659"/>
                  <a:gd name="connsiteY22" fmla="*/ 449819 h 723931"/>
                  <a:gd name="connsiteX23" fmla="*/ 428615 w 716659"/>
                  <a:gd name="connsiteY23" fmla="*/ 461579 h 723931"/>
                  <a:gd name="connsiteX24" fmla="*/ 454984 w 716659"/>
                  <a:gd name="connsiteY24" fmla="*/ 432827 h 723931"/>
                  <a:gd name="connsiteX25" fmla="*/ 443119 w 716659"/>
                  <a:gd name="connsiteY25" fmla="*/ 421945 h 723931"/>
                  <a:gd name="connsiteX26" fmla="*/ 457464 w 716659"/>
                  <a:gd name="connsiteY26" fmla="*/ 389360 h 723931"/>
                  <a:gd name="connsiteX27" fmla="*/ 428362 w 716659"/>
                  <a:gd name="connsiteY27" fmla="*/ 291324 h 723931"/>
                  <a:gd name="connsiteX28" fmla="*/ 428522 w 716659"/>
                  <a:gd name="connsiteY28" fmla="*/ 291137 h 723931"/>
                  <a:gd name="connsiteX29" fmla="*/ 427395 w 716659"/>
                  <a:gd name="connsiteY29" fmla="*/ 290309 h 723931"/>
                  <a:gd name="connsiteX30" fmla="*/ 427012 w 716659"/>
                  <a:gd name="connsiteY30" fmla="*/ 289907 h 723931"/>
                  <a:gd name="connsiteX31" fmla="*/ 426946 w 716659"/>
                  <a:gd name="connsiteY31" fmla="*/ 289979 h 723931"/>
                  <a:gd name="connsiteX32" fmla="*/ 352820 w 716659"/>
                  <a:gd name="connsiteY32" fmla="*/ 270946 h 723931"/>
                  <a:gd name="connsiteX33" fmla="*/ 307521 w 716659"/>
                  <a:gd name="connsiteY33" fmla="*/ 297590 h 723931"/>
                  <a:gd name="connsiteX34" fmla="*/ 255205 w 716659"/>
                  <a:gd name="connsiteY34" fmla="*/ 249611 h 723931"/>
                  <a:gd name="connsiteX35" fmla="*/ 258260 w 716659"/>
                  <a:gd name="connsiteY35" fmla="*/ 248292 h 723931"/>
                  <a:gd name="connsiteX36" fmla="*/ 296362 w 716659"/>
                  <a:gd name="connsiteY36" fmla="*/ 258347 h 723931"/>
                  <a:gd name="connsiteX37" fmla="*/ 334346 w 716659"/>
                  <a:gd name="connsiteY37" fmla="*/ 220674 h 723931"/>
                  <a:gd name="connsiteX38" fmla="*/ 243811 w 716659"/>
                  <a:gd name="connsiteY38" fmla="*/ 196783 h 723931"/>
                  <a:gd name="connsiteX39" fmla="*/ 213820 w 716659"/>
                  <a:gd name="connsiteY39" fmla="*/ 211658 h 723931"/>
                  <a:gd name="connsiteX40" fmla="*/ 201636 w 716659"/>
                  <a:gd name="connsiteY40" fmla="*/ 200484 h 723931"/>
                  <a:gd name="connsiteX41" fmla="*/ 175268 w 716659"/>
                  <a:gd name="connsiteY41" fmla="*/ 229235 h 723931"/>
                  <a:gd name="connsiteX42" fmla="*/ 0 w 716659"/>
                  <a:gd name="connsiteY42" fmla="*/ 315735 h 723931"/>
                  <a:gd name="connsiteX43" fmla="*/ 225227 w 716659"/>
                  <a:gd name="connsiteY43" fmla="*/ 1671 h 723931"/>
                  <a:gd name="connsiteX44" fmla="*/ 638335 w 716659"/>
                  <a:gd name="connsiteY44" fmla="*/ 95749 h 723931"/>
                  <a:gd name="connsiteX45" fmla="*/ 625461 w 716659"/>
                  <a:gd name="connsiteY45" fmla="*/ 592076 h 723931"/>
                  <a:gd name="connsiteX46" fmla="*/ 120870 w 716659"/>
                  <a:gd name="connsiteY46" fmla="*/ 644785 h 723931"/>
                  <a:gd name="connsiteX47" fmla="*/ 0 w 716659"/>
                  <a:gd name="connsiteY47" fmla="*/ 315735 h 723931"/>
                  <a:gd name="connsiteX0" fmla="*/ 348892 w 734416"/>
                  <a:gd name="connsiteY0" fmla="*/ 334428 h 722829"/>
                  <a:gd name="connsiteX1" fmla="*/ 361732 w 734416"/>
                  <a:gd name="connsiteY1" fmla="*/ 325905 h 722829"/>
                  <a:gd name="connsiteX2" fmla="*/ 387597 w 734416"/>
                  <a:gd name="connsiteY2" fmla="*/ 333392 h 722829"/>
                  <a:gd name="connsiteX3" fmla="*/ 399661 w 734416"/>
                  <a:gd name="connsiteY3" fmla="*/ 374459 h 722829"/>
                  <a:gd name="connsiteX4" fmla="*/ 398080 w 734416"/>
                  <a:gd name="connsiteY4" fmla="*/ 379539 h 722829"/>
                  <a:gd name="connsiteX5" fmla="*/ 348892 w 734416"/>
                  <a:gd name="connsiteY5" fmla="*/ 334428 h 722829"/>
                  <a:gd name="connsiteX6" fmla="*/ 230573 w 734416"/>
                  <a:gd name="connsiteY6" fmla="*/ 278854 h 722829"/>
                  <a:gd name="connsiteX7" fmla="*/ 274785 w 734416"/>
                  <a:gd name="connsiteY7" fmla="*/ 319400 h 722829"/>
                  <a:gd name="connsiteX8" fmla="*/ 274325 w 734416"/>
                  <a:gd name="connsiteY8" fmla="*/ 319516 h 722829"/>
                  <a:gd name="connsiteX9" fmla="*/ 239949 w 734416"/>
                  <a:gd name="connsiteY9" fmla="*/ 309648 h 722829"/>
                  <a:gd name="connsiteX10" fmla="*/ 239704 w 734416"/>
                  <a:gd name="connsiteY10" fmla="*/ 309939 h 722829"/>
                  <a:gd name="connsiteX11" fmla="*/ 230573 w 734416"/>
                  <a:gd name="connsiteY11" fmla="*/ 278854 h 722829"/>
                  <a:gd name="connsiteX12" fmla="*/ 175268 w 734416"/>
                  <a:gd name="connsiteY12" fmla="*/ 228133 h 722829"/>
                  <a:gd name="connsiteX13" fmla="*/ 188006 w 734416"/>
                  <a:gd name="connsiteY13" fmla="*/ 239815 h 722829"/>
                  <a:gd name="connsiteX14" fmla="*/ 176755 w 734416"/>
                  <a:gd name="connsiteY14" fmla="*/ 263265 h 722829"/>
                  <a:gd name="connsiteX15" fmla="*/ 204557 w 734416"/>
                  <a:gd name="connsiteY15" fmla="*/ 351585 h 722829"/>
                  <a:gd name="connsiteX16" fmla="*/ 280854 w 734416"/>
                  <a:gd name="connsiteY16" fmla="*/ 374007 h 722829"/>
                  <a:gd name="connsiteX17" fmla="*/ 318685 w 734416"/>
                  <a:gd name="connsiteY17" fmla="*/ 359660 h 722829"/>
                  <a:gd name="connsiteX18" fmla="*/ 369238 w 734416"/>
                  <a:gd name="connsiteY18" fmla="*/ 406023 h 722829"/>
                  <a:gd name="connsiteX19" fmla="*/ 326994 w 734416"/>
                  <a:gd name="connsiteY19" fmla="*/ 394842 h 722829"/>
                  <a:gd name="connsiteX20" fmla="*/ 284800 w 734416"/>
                  <a:gd name="connsiteY20" fmla="*/ 436691 h 722829"/>
                  <a:gd name="connsiteX21" fmla="*/ 385369 w 734416"/>
                  <a:gd name="connsiteY21" fmla="*/ 463230 h 722829"/>
                  <a:gd name="connsiteX22" fmla="*/ 415793 w 734416"/>
                  <a:gd name="connsiteY22" fmla="*/ 448717 h 722829"/>
                  <a:gd name="connsiteX23" fmla="*/ 428615 w 734416"/>
                  <a:gd name="connsiteY23" fmla="*/ 460477 h 722829"/>
                  <a:gd name="connsiteX24" fmla="*/ 454984 w 734416"/>
                  <a:gd name="connsiteY24" fmla="*/ 431725 h 722829"/>
                  <a:gd name="connsiteX25" fmla="*/ 443119 w 734416"/>
                  <a:gd name="connsiteY25" fmla="*/ 420843 h 722829"/>
                  <a:gd name="connsiteX26" fmla="*/ 457464 w 734416"/>
                  <a:gd name="connsiteY26" fmla="*/ 388258 h 722829"/>
                  <a:gd name="connsiteX27" fmla="*/ 428362 w 734416"/>
                  <a:gd name="connsiteY27" fmla="*/ 290222 h 722829"/>
                  <a:gd name="connsiteX28" fmla="*/ 428522 w 734416"/>
                  <a:gd name="connsiteY28" fmla="*/ 290035 h 722829"/>
                  <a:gd name="connsiteX29" fmla="*/ 427395 w 734416"/>
                  <a:gd name="connsiteY29" fmla="*/ 289207 h 722829"/>
                  <a:gd name="connsiteX30" fmla="*/ 427012 w 734416"/>
                  <a:gd name="connsiteY30" fmla="*/ 288805 h 722829"/>
                  <a:gd name="connsiteX31" fmla="*/ 426946 w 734416"/>
                  <a:gd name="connsiteY31" fmla="*/ 288877 h 722829"/>
                  <a:gd name="connsiteX32" fmla="*/ 352820 w 734416"/>
                  <a:gd name="connsiteY32" fmla="*/ 269844 h 722829"/>
                  <a:gd name="connsiteX33" fmla="*/ 307521 w 734416"/>
                  <a:gd name="connsiteY33" fmla="*/ 296488 h 722829"/>
                  <a:gd name="connsiteX34" fmla="*/ 255205 w 734416"/>
                  <a:gd name="connsiteY34" fmla="*/ 248509 h 722829"/>
                  <a:gd name="connsiteX35" fmla="*/ 258260 w 734416"/>
                  <a:gd name="connsiteY35" fmla="*/ 247190 h 722829"/>
                  <a:gd name="connsiteX36" fmla="*/ 296362 w 734416"/>
                  <a:gd name="connsiteY36" fmla="*/ 257245 h 722829"/>
                  <a:gd name="connsiteX37" fmla="*/ 334346 w 734416"/>
                  <a:gd name="connsiteY37" fmla="*/ 219572 h 722829"/>
                  <a:gd name="connsiteX38" fmla="*/ 243811 w 734416"/>
                  <a:gd name="connsiteY38" fmla="*/ 195681 h 722829"/>
                  <a:gd name="connsiteX39" fmla="*/ 213820 w 734416"/>
                  <a:gd name="connsiteY39" fmla="*/ 210556 h 722829"/>
                  <a:gd name="connsiteX40" fmla="*/ 201636 w 734416"/>
                  <a:gd name="connsiteY40" fmla="*/ 199382 h 722829"/>
                  <a:gd name="connsiteX41" fmla="*/ 175268 w 734416"/>
                  <a:gd name="connsiteY41" fmla="*/ 228133 h 722829"/>
                  <a:gd name="connsiteX42" fmla="*/ 0 w 734416"/>
                  <a:gd name="connsiteY42" fmla="*/ 314633 h 722829"/>
                  <a:gd name="connsiteX43" fmla="*/ 225227 w 734416"/>
                  <a:gd name="connsiteY43" fmla="*/ 569 h 722829"/>
                  <a:gd name="connsiteX44" fmla="*/ 674161 w 734416"/>
                  <a:gd name="connsiteY44" fmla="*/ 143659 h 722829"/>
                  <a:gd name="connsiteX45" fmla="*/ 625461 w 734416"/>
                  <a:gd name="connsiteY45" fmla="*/ 590974 h 722829"/>
                  <a:gd name="connsiteX46" fmla="*/ 120870 w 734416"/>
                  <a:gd name="connsiteY46" fmla="*/ 643683 h 722829"/>
                  <a:gd name="connsiteX47" fmla="*/ 0 w 734416"/>
                  <a:gd name="connsiteY47" fmla="*/ 314633 h 722829"/>
                  <a:gd name="connsiteX0" fmla="*/ 348892 w 734000"/>
                  <a:gd name="connsiteY0" fmla="*/ 334499 h 722900"/>
                  <a:gd name="connsiteX1" fmla="*/ 361732 w 734000"/>
                  <a:gd name="connsiteY1" fmla="*/ 325976 h 722900"/>
                  <a:gd name="connsiteX2" fmla="*/ 387597 w 734000"/>
                  <a:gd name="connsiteY2" fmla="*/ 333463 h 722900"/>
                  <a:gd name="connsiteX3" fmla="*/ 399661 w 734000"/>
                  <a:gd name="connsiteY3" fmla="*/ 374530 h 722900"/>
                  <a:gd name="connsiteX4" fmla="*/ 398080 w 734000"/>
                  <a:gd name="connsiteY4" fmla="*/ 379610 h 722900"/>
                  <a:gd name="connsiteX5" fmla="*/ 348892 w 734000"/>
                  <a:gd name="connsiteY5" fmla="*/ 334499 h 722900"/>
                  <a:gd name="connsiteX6" fmla="*/ 230573 w 734000"/>
                  <a:gd name="connsiteY6" fmla="*/ 278925 h 722900"/>
                  <a:gd name="connsiteX7" fmla="*/ 274785 w 734000"/>
                  <a:gd name="connsiteY7" fmla="*/ 319471 h 722900"/>
                  <a:gd name="connsiteX8" fmla="*/ 274325 w 734000"/>
                  <a:gd name="connsiteY8" fmla="*/ 319587 h 722900"/>
                  <a:gd name="connsiteX9" fmla="*/ 239949 w 734000"/>
                  <a:gd name="connsiteY9" fmla="*/ 309719 h 722900"/>
                  <a:gd name="connsiteX10" fmla="*/ 239704 w 734000"/>
                  <a:gd name="connsiteY10" fmla="*/ 310010 h 722900"/>
                  <a:gd name="connsiteX11" fmla="*/ 230573 w 734000"/>
                  <a:gd name="connsiteY11" fmla="*/ 278925 h 722900"/>
                  <a:gd name="connsiteX12" fmla="*/ 175268 w 734000"/>
                  <a:gd name="connsiteY12" fmla="*/ 228204 h 722900"/>
                  <a:gd name="connsiteX13" fmla="*/ 188006 w 734000"/>
                  <a:gd name="connsiteY13" fmla="*/ 239886 h 722900"/>
                  <a:gd name="connsiteX14" fmla="*/ 176755 w 734000"/>
                  <a:gd name="connsiteY14" fmla="*/ 263336 h 722900"/>
                  <a:gd name="connsiteX15" fmla="*/ 204557 w 734000"/>
                  <a:gd name="connsiteY15" fmla="*/ 351656 h 722900"/>
                  <a:gd name="connsiteX16" fmla="*/ 280854 w 734000"/>
                  <a:gd name="connsiteY16" fmla="*/ 374078 h 722900"/>
                  <a:gd name="connsiteX17" fmla="*/ 318685 w 734000"/>
                  <a:gd name="connsiteY17" fmla="*/ 359731 h 722900"/>
                  <a:gd name="connsiteX18" fmla="*/ 369238 w 734000"/>
                  <a:gd name="connsiteY18" fmla="*/ 406094 h 722900"/>
                  <a:gd name="connsiteX19" fmla="*/ 326994 w 734000"/>
                  <a:gd name="connsiteY19" fmla="*/ 394913 h 722900"/>
                  <a:gd name="connsiteX20" fmla="*/ 284800 w 734000"/>
                  <a:gd name="connsiteY20" fmla="*/ 436762 h 722900"/>
                  <a:gd name="connsiteX21" fmla="*/ 385369 w 734000"/>
                  <a:gd name="connsiteY21" fmla="*/ 463301 h 722900"/>
                  <a:gd name="connsiteX22" fmla="*/ 415793 w 734000"/>
                  <a:gd name="connsiteY22" fmla="*/ 448788 h 722900"/>
                  <a:gd name="connsiteX23" fmla="*/ 428615 w 734000"/>
                  <a:gd name="connsiteY23" fmla="*/ 460548 h 722900"/>
                  <a:gd name="connsiteX24" fmla="*/ 454984 w 734000"/>
                  <a:gd name="connsiteY24" fmla="*/ 431796 h 722900"/>
                  <a:gd name="connsiteX25" fmla="*/ 443119 w 734000"/>
                  <a:gd name="connsiteY25" fmla="*/ 420914 h 722900"/>
                  <a:gd name="connsiteX26" fmla="*/ 457464 w 734000"/>
                  <a:gd name="connsiteY26" fmla="*/ 388329 h 722900"/>
                  <a:gd name="connsiteX27" fmla="*/ 428362 w 734000"/>
                  <a:gd name="connsiteY27" fmla="*/ 290293 h 722900"/>
                  <a:gd name="connsiteX28" fmla="*/ 428522 w 734000"/>
                  <a:gd name="connsiteY28" fmla="*/ 290106 h 722900"/>
                  <a:gd name="connsiteX29" fmla="*/ 427395 w 734000"/>
                  <a:gd name="connsiteY29" fmla="*/ 289278 h 722900"/>
                  <a:gd name="connsiteX30" fmla="*/ 427012 w 734000"/>
                  <a:gd name="connsiteY30" fmla="*/ 288876 h 722900"/>
                  <a:gd name="connsiteX31" fmla="*/ 426946 w 734000"/>
                  <a:gd name="connsiteY31" fmla="*/ 288948 h 722900"/>
                  <a:gd name="connsiteX32" fmla="*/ 352820 w 734000"/>
                  <a:gd name="connsiteY32" fmla="*/ 269915 h 722900"/>
                  <a:gd name="connsiteX33" fmla="*/ 307521 w 734000"/>
                  <a:gd name="connsiteY33" fmla="*/ 296559 h 722900"/>
                  <a:gd name="connsiteX34" fmla="*/ 255205 w 734000"/>
                  <a:gd name="connsiteY34" fmla="*/ 248580 h 722900"/>
                  <a:gd name="connsiteX35" fmla="*/ 258260 w 734000"/>
                  <a:gd name="connsiteY35" fmla="*/ 247261 h 722900"/>
                  <a:gd name="connsiteX36" fmla="*/ 296362 w 734000"/>
                  <a:gd name="connsiteY36" fmla="*/ 257316 h 722900"/>
                  <a:gd name="connsiteX37" fmla="*/ 334346 w 734000"/>
                  <a:gd name="connsiteY37" fmla="*/ 219643 h 722900"/>
                  <a:gd name="connsiteX38" fmla="*/ 243811 w 734000"/>
                  <a:gd name="connsiteY38" fmla="*/ 195752 h 722900"/>
                  <a:gd name="connsiteX39" fmla="*/ 213820 w 734000"/>
                  <a:gd name="connsiteY39" fmla="*/ 210627 h 722900"/>
                  <a:gd name="connsiteX40" fmla="*/ 201636 w 734000"/>
                  <a:gd name="connsiteY40" fmla="*/ 199453 h 722900"/>
                  <a:gd name="connsiteX41" fmla="*/ 175268 w 734000"/>
                  <a:gd name="connsiteY41" fmla="*/ 228204 h 722900"/>
                  <a:gd name="connsiteX42" fmla="*/ 0 w 734000"/>
                  <a:gd name="connsiteY42" fmla="*/ 314704 h 722900"/>
                  <a:gd name="connsiteX43" fmla="*/ 225227 w 734000"/>
                  <a:gd name="connsiteY43" fmla="*/ 640 h 722900"/>
                  <a:gd name="connsiteX44" fmla="*/ 674161 w 734000"/>
                  <a:gd name="connsiteY44" fmla="*/ 143730 h 722900"/>
                  <a:gd name="connsiteX45" fmla="*/ 625461 w 734000"/>
                  <a:gd name="connsiteY45" fmla="*/ 591045 h 722900"/>
                  <a:gd name="connsiteX46" fmla="*/ 120870 w 734000"/>
                  <a:gd name="connsiteY46" fmla="*/ 643754 h 722900"/>
                  <a:gd name="connsiteX47" fmla="*/ 0 w 734000"/>
                  <a:gd name="connsiteY47" fmla="*/ 314704 h 722900"/>
                  <a:gd name="connsiteX0" fmla="*/ 348892 w 734000"/>
                  <a:gd name="connsiteY0" fmla="*/ 334499 h 722205"/>
                  <a:gd name="connsiteX1" fmla="*/ 361732 w 734000"/>
                  <a:gd name="connsiteY1" fmla="*/ 325976 h 722205"/>
                  <a:gd name="connsiteX2" fmla="*/ 387597 w 734000"/>
                  <a:gd name="connsiteY2" fmla="*/ 333463 h 722205"/>
                  <a:gd name="connsiteX3" fmla="*/ 399661 w 734000"/>
                  <a:gd name="connsiteY3" fmla="*/ 374530 h 722205"/>
                  <a:gd name="connsiteX4" fmla="*/ 398080 w 734000"/>
                  <a:gd name="connsiteY4" fmla="*/ 379610 h 722205"/>
                  <a:gd name="connsiteX5" fmla="*/ 348892 w 734000"/>
                  <a:gd name="connsiteY5" fmla="*/ 334499 h 722205"/>
                  <a:gd name="connsiteX6" fmla="*/ 230573 w 734000"/>
                  <a:gd name="connsiteY6" fmla="*/ 278925 h 722205"/>
                  <a:gd name="connsiteX7" fmla="*/ 274785 w 734000"/>
                  <a:gd name="connsiteY7" fmla="*/ 319471 h 722205"/>
                  <a:gd name="connsiteX8" fmla="*/ 274325 w 734000"/>
                  <a:gd name="connsiteY8" fmla="*/ 319587 h 722205"/>
                  <a:gd name="connsiteX9" fmla="*/ 239949 w 734000"/>
                  <a:gd name="connsiteY9" fmla="*/ 309719 h 722205"/>
                  <a:gd name="connsiteX10" fmla="*/ 239704 w 734000"/>
                  <a:gd name="connsiteY10" fmla="*/ 310010 h 722205"/>
                  <a:gd name="connsiteX11" fmla="*/ 230573 w 734000"/>
                  <a:gd name="connsiteY11" fmla="*/ 278925 h 722205"/>
                  <a:gd name="connsiteX12" fmla="*/ 175268 w 734000"/>
                  <a:gd name="connsiteY12" fmla="*/ 228204 h 722205"/>
                  <a:gd name="connsiteX13" fmla="*/ 188006 w 734000"/>
                  <a:gd name="connsiteY13" fmla="*/ 239886 h 722205"/>
                  <a:gd name="connsiteX14" fmla="*/ 176755 w 734000"/>
                  <a:gd name="connsiteY14" fmla="*/ 263336 h 722205"/>
                  <a:gd name="connsiteX15" fmla="*/ 204557 w 734000"/>
                  <a:gd name="connsiteY15" fmla="*/ 351656 h 722205"/>
                  <a:gd name="connsiteX16" fmla="*/ 280854 w 734000"/>
                  <a:gd name="connsiteY16" fmla="*/ 374078 h 722205"/>
                  <a:gd name="connsiteX17" fmla="*/ 318685 w 734000"/>
                  <a:gd name="connsiteY17" fmla="*/ 359731 h 722205"/>
                  <a:gd name="connsiteX18" fmla="*/ 369238 w 734000"/>
                  <a:gd name="connsiteY18" fmla="*/ 406094 h 722205"/>
                  <a:gd name="connsiteX19" fmla="*/ 326994 w 734000"/>
                  <a:gd name="connsiteY19" fmla="*/ 394913 h 722205"/>
                  <a:gd name="connsiteX20" fmla="*/ 284800 w 734000"/>
                  <a:gd name="connsiteY20" fmla="*/ 436762 h 722205"/>
                  <a:gd name="connsiteX21" fmla="*/ 385369 w 734000"/>
                  <a:gd name="connsiteY21" fmla="*/ 463301 h 722205"/>
                  <a:gd name="connsiteX22" fmla="*/ 415793 w 734000"/>
                  <a:gd name="connsiteY22" fmla="*/ 448788 h 722205"/>
                  <a:gd name="connsiteX23" fmla="*/ 428615 w 734000"/>
                  <a:gd name="connsiteY23" fmla="*/ 460548 h 722205"/>
                  <a:gd name="connsiteX24" fmla="*/ 454984 w 734000"/>
                  <a:gd name="connsiteY24" fmla="*/ 431796 h 722205"/>
                  <a:gd name="connsiteX25" fmla="*/ 443119 w 734000"/>
                  <a:gd name="connsiteY25" fmla="*/ 420914 h 722205"/>
                  <a:gd name="connsiteX26" fmla="*/ 457464 w 734000"/>
                  <a:gd name="connsiteY26" fmla="*/ 388329 h 722205"/>
                  <a:gd name="connsiteX27" fmla="*/ 428362 w 734000"/>
                  <a:gd name="connsiteY27" fmla="*/ 290293 h 722205"/>
                  <a:gd name="connsiteX28" fmla="*/ 428522 w 734000"/>
                  <a:gd name="connsiteY28" fmla="*/ 290106 h 722205"/>
                  <a:gd name="connsiteX29" fmla="*/ 427395 w 734000"/>
                  <a:gd name="connsiteY29" fmla="*/ 289278 h 722205"/>
                  <a:gd name="connsiteX30" fmla="*/ 427012 w 734000"/>
                  <a:gd name="connsiteY30" fmla="*/ 288876 h 722205"/>
                  <a:gd name="connsiteX31" fmla="*/ 426946 w 734000"/>
                  <a:gd name="connsiteY31" fmla="*/ 288948 h 722205"/>
                  <a:gd name="connsiteX32" fmla="*/ 352820 w 734000"/>
                  <a:gd name="connsiteY32" fmla="*/ 269915 h 722205"/>
                  <a:gd name="connsiteX33" fmla="*/ 307521 w 734000"/>
                  <a:gd name="connsiteY33" fmla="*/ 296559 h 722205"/>
                  <a:gd name="connsiteX34" fmla="*/ 255205 w 734000"/>
                  <a:gd name="connsiteY34" fmla="*/ 248580 h 722205"/>
                  <a:gd name="connsiteX35" fmla="*/ 258260 w 734000"/>
                  <a:gd name="connsiteY35" fmla="*/ 247261 h 722205"/>
                  <a:gd name="connsiteX36" fmla="*/ 296362 w 734000"/>
                  <a:gd name="connsiteY36" fmla="*/ 257316 h 722205"/>
                  <a:gd name="connsiteX37" fmla="*/ 334346 w 734000"/>
                  <a:gd name="connsiteY37" fmla="*/ 219643 h 722205"/>
                  <a:gd name="connsiteX38" fmla="*/ 243811 w 734000"/>
                  <a:gd name="connsiteY38" fmla="*/ 195752 h 722205"/>
                  <a:gd name="connsiteX39" fmla="*/ 213820 w 734000"/>
                  <a:gd name="connsiteY39" fmla="*/ 210627 h 722205"/>
                  <a:gd name="connsiteX40" fmla="*/ 201636 w 734000"/>
                  <a:gd name="connsiteY40" fmla="*/ 199453 h 722205"/>
                  <a:gd name="connsiteX41" fmla="*/ 175268 w 734000"/>
                  <a:gd name="connsiteY41" fmla="*/ 228204 h 722205"/>
                  <a:gd name="connsiteX42" fmla="*/ 0 w 734000"/>
                  <a:gd name="connsiteY42" fmla="*/ 314704 h 722205"/>
                  <a:gd name="connsiteX43" fmla="*/ 225227 w 734000"/>
                  <a:gd name="connsiteY43" fmla="*/ 640 h 722205"/>
                  <a:gd name="connsiteX44" fmla="*/ 674161 w 734000"/>
                  <a:gd name="connsiteY44" fmla="*/ 143730 h 722205"/>
                  <a:gd name="connsiteX45" fmla="*/ 625461 w 734000"/>
                  <a:gd name="connsiteY45" fmla="*/ 591045 h 722205"/>
                  <a:gd name="connsiteX46" fmla="*/ 151149 w 734000"/>
                  <a:gd name="connsiteY46" fmla="*/ 642445 h 722205"/>
                  <a:gd name="connsiteX47" fmla="*/ 0 w 734000"/>
                  <a:gd name="connsiteY47" fmla="*/ 314704 h 722205"/>
                  <a:gd name="connsiteX0" fmla="*/ 348892 w 734000"/>
                  <a:gd name="connsiteY0" fmla="*/ 334499 h 722205"/>
                  <a:gd name="connsiteX1" fmla="*/ 361732 w 734000"/>
                  <a:gd name="connsiteY1" fmla="*/ 325976 h 722205"/>
                  <a:gd name="connsiteX2" fmla="*/ 387597 w 734000"/>
                  <a:gd name="connsiteY2" fmla="*/ 333463 h 722205"/>
                  <a:gd name="connsiteX3" fmla="*/ 399661 w 734000"/>
                  <a:gd name="connsiteY3" fmla="*/ 374530 h 722205"/>
                  <a:gd name="connsiteX4" fmla="*/ 398080 w 734000"/>
                  <a:gd name="connsiteY4" fmla="*/ 379610 h 722205"/>
                  <a:gd name="connsiteX5" fmla="*/ 348892 w 734000"/>
                  <a:gd name="connsiteY5" fmla="*/ 334499 h 722205"/>
                  <a:gd name="connsiteX6" fmla="*/ 230573 w 734000"/>
                  <a:gd name="connsiteY6" fmla="*/ 278925 h 722205"/>
                  <a:gd name="connsiteX7" fmla="*/ 274785 w 734000"/>
                  <a:gd name="connsiteY7" fmla="*/ 319471 h 722205"/>
                  <a:gd name="connsiteX8" fmla="*/ 274325 w 734000"/>
                  <a:gd name="connsiteY8" fmla="*/ 319587 h 722205"/>
                  <a:gd name="connsiteX9" fmla="*/ 239949 w 734000"/>
                  <a:gd name="connsiteY9" fmla="*/ 309719 h 722205"/>
                  <a:gd name="connsiteX10" fmla="*/ 239704 w 734000"/>
                  <a:gd name="connsiteY10" fmla="*/ 310010 h 722205"/>
                  <a:gd name="connsiteX11" fmla="*/ 230573 w 734000"/>
                  <a:gd name="connsiteY11" fmla="*/ 278925 h 722205"/>
                  <a:gd name="connsiteX12" fmla="*/ 175268 w 734000"/>
                  <a:gd name="connsiteY12" fmla="*/ 228204 h 722205"/>
                  <a:gd name="connsiteX13" fmla="*/ 188006 w 734000"/>
                  <a:gd name="connsiteY13" fmla="*/ 239886 h 722205"/>
                  <a:gd name="connsiteX14" fmla="*/ 176755 w 734000"/>
                  <a:gd name="connsiteY14" fmla="*/ 263336 h 722205"/>
                  <a:gd name="connsiteX15" fmla="*/ 204557 w 734000"/>
                  <a:gd name="connsiteY15" fmla="*/ 351656 h 722205"/>
                  <a:gd name="connsiteX16" fmla="*/ 280854 w 734000"/>
                  <a:gd name="connsiteY16" fmla="*/ 374078 h 722205"/>
                  <a:gd name="connsiteX17" fmla="*/ 318685 w 734000"/>
                  <a:gd name="connsiteY17" fmla="*/ 359731 h 722205"/>
                  <a:gd name="connsiteX18" fmla="*/ 369238 w 734000"/>
                  <a:gd name="connsiteY18" fmla="*/ 406094 h 722205"/>
                  <a:gd name="connsiteX19" fmla="*/ 326994 w 734000"/>
                  <a:gd name="connsiteY19" fmla="*/ 394913 h 722205"/>
                  <a:gd name="connsiteX20" fmla="*/ 284800 w 734000"/>
                  <a:gd name="connsiteY20" fmla="*/ 436762 h 722205"/>
                  <a:gd name="connsiteX21" fmla="*/ 385369 w 734000"/>
                  <a:gd name="connsiteY21" fmla="*/ 463301 h 722205"/>
                  <a:gd name="connsiteX22" fmla="*/ 415793 w 734000"/>
                  <a:gd name="connsiteY22" fmla="*/ 448788 h 722205"/>
                  <a:gd name="connsiteX23" fmla="*/ 428615 w 734000"/>
                  <a:gd name="connsiteY23" fmla="*/ 460548 h 722205"/>
                  <a:gd name="connsiteX24" fmla="*/ 454984 w 734000"/>
                  <a:gd name="connsiteY24" fmla="*/ 431796 h 722205"/>
                  <a:gd name="connsiteX25" fmla="*/ 443119 w 734000"/>
                  <a:gd name="connsiteY25" fmla="*/ 420914 h 722205"/>
                  <a:gd name="connsiteX26" fmla="*/ 457464 w 734000"/>
                  <a:gd name="connsiteY26" fmla="*/ 388329 h 722205"/>
                  <a:gd name="connsiteX27" fmla="*/ 428362 w 734000"/>
                  <a:gd name="connsiteY27" fmla="*/ 290293 h 722205"/>
                  <a:gd name="connsiteX28" fmla="*/ 428522 w 734000"/>
                  <a:gd name="connsiteY28" fmla="*/ 290106 h 722205"/>
                  <a:gd name="connsiteX29" fmla="*/ 427395 w 734000"/>
                  <a:gd name="connsiteY29" fmla="*/ 289278 h 722205"/>
                  <a:gd name="connsiteX30" fmla="*/ 427012 w 734000"/>
                  <a:gd name="connsiteY30" fmla="*/ 288876 h 722205"/>
                  <a:gd name="connsiteX31" fmla="*/ 426946 w 734000"/>
                  <a:gd name="connsiteY31" fmla="*/ 288948 h 722205"/>
                  <a:gd name="connsiteX32" fmla="*/ 352820 w 734000"/>
                  <a:gd name="connsiteY32" fmla="*/ 269915 h 722205"/>
                  <a:gd name="connsiteX33" fmla="*/ 307521 w 734000"/>
                  <a:gd name="connsiteY33" fmla="*/ 296559 h 722205"/>
                  <a:gd name="connsiteX34" fmla="*/ 255205 w 734000"/>
                  <a:gd name="connsiteY34" fmla="*/ 248580 h 722205"/>
                  <a:gd name="connsiteX35" fmla="*/ 258260 w 734000"/>
                  <a:gd name="connsiteY35" fmla="*/ 247261 h 722205"/>
                  <a:gd name="connsiteX36" fmla="*/ 296362 w 734000"/>
                  <a:gd name="connsiteY36" fmla="*/ 257316 h 722205"/>
                  <a:gd name="connsiteX37" fmla="*/ 334346 w 734000"/>
                  <a:gd name="connsiteY37" fmla="*/ 219643 h 722205"/>
                  <a:gd name="connsiteX38" fmla="*/ 243811 w 734000"/>
                  <a:gd name="connsiteY38" fmla="*/ 195752 h 722205"/>
                  <a:gd name="connsiteX39" fmla="*/ 213820 w 734000"/>
                  <a:gd name="connsiteY39" fmla="*/ 210627 h 722205"/>
                  <a:gd name="connsiteX40" fmla="*/ 201636 w 734000"/>
                  <a:gd name="connsiteY40" fmla="*/ 199453 h 722205"/>
                  <a:gd name="connsiteX41" fmla="*/ 175268 w 734000"/>
                  <a:gd name="connsiteY41" fmla="*/ 228204 h 722205"/>
                  <a:gd name="connsiteX42" fmla="*/ 0 w 734000"/>
                  <a:gd name="connsiteY42" fmla="*/ 314704 h 722205"/>
                  <a:gd name="connsiteX43" fmla="*/ 225227 w 734000"/>
                  <a:gd name="connsiteY43" fmla="*/ 640 h 722205"/>
                  <a:gd name="connsiteX44" fmla="*/ 674161 w 734000"/>
                  <a:gd name="connsiteY44" fmla="*/ 143730 h 722205"/>
                  <a:gd name="connsiteX45" fmla="*/ 625461 w 734000"/>
                  <a:gd name="connsiteY45" fmla="*/ 591045 h 722205"/>
                  <a:gd name="connsiteX46" fmla="*/ 151149 w 734000"/>
                  <a:gd name="connsiteY46" fmla="*/ 642445 h 722205"/>
                  <a:gd name="connsiteX47" fmla="*/ 0 w 734000"/>
                  <a:gd name="connsiteY47" fmla="*/ 314704 h 722205"/>
                  <a:gd name="connsiteX0" fmla="*/ 348892 w 734000"/>
                  <a:gd name="connsiteY0" fmla="*/ 334499 h 725930"/>
                  <a:gd name="connsiteX1" fmla="*/ 361732 w 734000"/>
                  <a:gd name="connsiteY1" fmla="*/ 325976 h 725930"/>
                  <a:gd name="connsiteX2" fmla="*/ 387597 w 734000"/>
                  <a:gd name="connsiteY2" fmla="*/ 333463 h 725930"/>
                  <a:gd name="connsiteX3" fmla="*/ 399661 w 734000"/>
                  <a:gd name="connsiteY3" fmla="*/ 374530 h 725930"/>
                  <a:gd name="connsiteX4" fmla="*/ 398080 w 734000"/>
                  <a:gd name="connsiteY4" fmla="*/ 379610 h 725930"/>
                  <a:gd name="connsiteX5" fmla="*/ 348892 w 734000"/>
                  <a:gd name="connsiteY5" fmla="*/ 334499 h 725930"/>
                  <a:gd name="connsiteX6" fmla="*/ 230573 w 734000"/>
                  <a:gd name="connsiteY6" fmla="*/ 278925 h 725930"/>
                  <a:gd name="connsiteX7" fmla="*/ 274785 w 734000"/>
                  <a:gd name="connsiteY7" fmla="*/ 319471 h 725930"/>
                  <a:gd name="connsiteX8" fmla="*/ 274325 w 734000"/>
                  <a:gd name="connsiteY8" fmla="*/ 319587 h 725930"/>
                  <a:gd name="connsiteX9" fmla="*/ 239949 w 734000"/>
                  <a:gd name="connsiteY9" fmla="*/ 309719 h 725930"/>
                  <a:gd name="connsiteX10" fmla="*/ 239704 w 734000"/>
                  <a:gd name="connsiteY10" fmla="*/ 310010 h 725930"/>
                  <a:gd name="connsiteX11" fmla="*/ 230573 w 734000"/>
                  <a:gd name="connsiteY11" fmla="*/ 278925 h 725930"/>
                  <a:gd name="connsiteX12" fmla="*/ 175268 w 734000"/>
                  <a:gd name="connsiteY12" fmla="*/ 228204 h 725930"/>
                  <a:gd name="connsiteX13" fmla="*/ 188006 w 734000"/>
                  <a:gd name="connsiteY13" fmla="*/ 239886 h 725930"/>
                  <a:gd name="connsiteX14" fmla="*/ 176755 w 734000"/>
                  <a:gd name="connsiteY14" fmla="*/ 263336 h 725930"/>
                  <a:gd name="connsiteX15" fmla="*/ 204557 w 734000"/>
                  <a:gd name="connsiteY15" fmla="*/ 351656 h 725930"/>
                  <a:gd name="connsiteX16" fmla="*/ 280854 w 734000"/>
                  <a:gd name="connsiteY16" fmla="*/ 374078 h 725930"/>
                  <a:gd name="connsiteX17" fmla="*/ 318685 w 734000"/>
                  <a:gd name="connsiteY17" fmla="*/ 359731 h 725930"/>
                  <a:gd name="connsiteX18" fmla="*/ 369238 w 734000"/>
                  <a:gd name="connsiteY18" fmla="*/ 406094 h 725930"/>
                  <a:gd name="connsiteX19" fmla="*/ 326994 w 734000"/>
                  <a:gd name="connsiteY19" fmla="*/ 394913 h 725930"/>
                  <a:gd name="connsiteX20" fmla="*/ 284800 w 734000"/>
                  <a:gd name="connsiteY20" fmla="*/ 436762 h 725930"/>
                  <a:gd name="connsiteX21" fmla="*/ 385369 w 734000"/>
                  <a:gd name="connsiteY21" fmla="*/ 463301 h 725930"/>
                  <a:gd name="connsiteX22" fmla="*/ 415793 w 734000"/>
                  <a:gd name="connsiteY22" fmla="*/ 448788 h 725930"/>
                  <a:gd name="connsiteX23" fmla="*/ 428615 w 734000"/>
                  <a:gd name="connsiteY23" fmla="*/ 460548 h 725930"/>
                  <a:gd name="connsiteX24" fmla="*/ 454984 w 734000"/>
                  <a:gd name="connsiteY24" fmla="*/ 431796 h 725930"/>
                  <a:gd name="connsiteX25" fmla="*/ 443119 w 734000"/>
                  <a:gd name="connsiteY25" fmla="*/ 420914 h 725930"/>
                  <a:gd name="connsiteX26" fmla="*/ 457464 w 734000"/>
                  <a:gd name="connsiteY26" fmla="*/ 388329 h 725930"/>
                  <a:gd name="connsiteX27" fmla="*/ 428362 w 734000"/>
                  <a:gd name="connsiteY27" fmla="*/ 290293 h 725930"/>
                  <a:gd name="connsiteX28" fmla="*/ 428522 w 734000"/>
                  <a:gd name="connsiteY28" fmla="*/ 290106 h 725930"/>
                  <a:gd name="connsiteX29" fmla="*/ 427395 w 734000"/>
                  <a:gd name="connsiteY29" fmla="*/ 289278 h 725930"/>
                  <a:gd name="connsiteX30" fmla="*/ 427012 w 734000"/>
                  <a:gd name="connsiteY30" fmla="*/ 288876 h 725930"/>
                  <a:gd name="connsiteX31" fmla="*/ 426946 w 734000"/>
                  <a:gd name="connsiteY31" fmla="*/ 288948 h 725930"/>
                  <a:gd name="connsiteX32" fmla="*/ 352820 w 734000"/>
                  <a:gd name="connsiteY32" fmla="*/ 269915 h 725930"/>
                  <a:gd name="connsiteX33" fmla="*/ 307521 w 734000"/>
                  <a:gd name="connsiteY33" fmla="*/ 296559 h 725930"/>
                  <a:gd name="connsiteX34" fmla="*/ 255205 w 734000"/>
                  <a:gd name="connsiteY34" fmla="*/ 248580 h 725930"/>
                  <a:gd name="connsiteX35" fmla="*/ 258260 w 734000"/>
                  <a:gd name="connsiteY35" fmla="*/ 247261 h 725930"/>
                  <a:gd name="connsiteX36" fmla="*/ 296362 w 734000"/>
                  <a:gd name="connsiteY36" fmla="*/ 257316 h 725930"/>
                  <a:gd name="connsiteX37" fmla="*/ 334346 w 734000"/>
                  <a:gd name="connsiteY37" fmla="*/ 219643 h 725930"/>
                  <a:gd name="connsiteX38" fmla="*/ 243811 w 734000"/>
                  <a:gd name="connsiteY38" fmla="*/ 195752 h 725930"/>
                  <a:gd name="connsiteX39" fmla="*/ 213820 w 734000"/>
                  <a:gd name="connsiteY39" fmla="*/ 210627 h 725930"/>
                  <a:gd name="connsiteX40" fmla="*/ 201636 w 734000"/>
                  <a:gd name="connsiteY40" fmla="*/ 199453 h 725930"/>
                  <a:gd name="connsiteX41" fmla="*/ 175268 w 734000"/>
                  <a:gd name="connsiteY41" fmla="*/ 228204 h 725930"/>
                  <a:gd name="connsiteX42" fmla="*/ 0 w 734000"/>
                  <a:gd name="connsiteY42" fmla="*/ 314704 h 725930"/>
                  <a:gd name="connsiteX43" fmla="*/ 225227 w 734000"/>
                  <a:gd name="connsiteY43" fmla="*/ 640 h 725930"/>
                  <a:gd name="connsiteX44" fmla="*/ 674161 w 734000"/>
                  <a:gd name="connsiteY44" fmla="*/ 143730 h 725930"/>
                  <a:gd name="connsiteX45" fmla="*/ 625461 w 734000"/>
                  <a:gd name="connsiteY45" fmla="*/ 591045 h 725930"/>
                  <a:gd name="connsiteX46" fmla="*/ 151149 w 734000"/>
                  <a:gd name="connsiteY46" fmla="*/ 642445 h 725930"/>
                  <a:gd name="connsiteX47" fmla="*/ 0 w 734000"/>
                  <a:gd name="connsiteY47" fmla="*/ 314704 h 725930"/>
                  <a:gd name="connsiteX0" fmla="*/ 348892 w 734000"/>
                  <a:gd name="connsiteY0" fmla="*/ 334499 h 750920"/>
                  <a:gd name="connsiteX1" fmla="*/ 361732 w 734000"/>
                  <a:gd name="connsiteY1" fmla="*/ 325976 h 750920"/>
                  <a:gd name="connsiteX2" fmla="*/ 387597 w 734000"/>
                  <a:gd name="connsiteY2" fmla="*/ 333463 h 750920"/>
                  <a:gd name="connsiteX3" fmla="*/ 399661 w 734000"/>
                  <a:gd name="connsiteY3" fmla="*/ 374530 h 750920"/>
                  <a:gd name="connsiteX4" fmla="*/ 398080 w 734000"/>
                  <a:gd name="connsiteY4" fmla="*/ 379610 h 750920"/>
                  <a:gd name="connsiteX5" fmla="*/ 348892 w 734000"/>
                  <a:gd name="connsiteY5" fmla="*/ 334499 h 750920"/>
                  <a:gd name="connsiteX6" fmla="*/ 230573 w 734000"/>
                  <a:gd name="connsiteY6" fmla="*/ 278925 h 750920"/>
                  <a:gd name="connsiteX7" fmla="*/ 274785 w 734000"/>
                  <a:gd name="connsiteY7" fmla="*/ 319471 h 750920"/>
                  <a:gd name="connsiteX8" fmla="*/ 274325 w 734000"/>
                  <a:gd name="connsiteY8" fmla="*/ 319587 h 750920"/>
                  <a:gd name="connsiteX9" fmla="*/ 239949 w 734000"/>
                  <a:gd name="connsiteY9" fmla="*/ 309719 h 750920"/>
                  <a:gd name="connsiteX10" fmla="*/ 239704 w 734000"/>
                  <a:gd name="connsiteY10" fmla="*/ 310010 h 750920"/>
                  <a:gd name="connsiteX11" fmla="*/ 230573 w 734000"/>
                  <a:gd name="connsiteY11" fmla="*/ 278925 h 750920"/>
                  <a:gd name="connsiteX12" fmla="*/ 175268 w 734000"/>
                  <a:gd name="connsiteY12" fmla="*/ 228204 h 750920"/>
                  <a:gd name="connsiteX13" fmla="*/ 188006 w 734000"/>
                  <a:gd name="connsiteY13" fmla="*/ 239886 h 750920"/>
                  <a:gd name="connsiteX14" fmla="*/ 176755 w 734000"/>
                  <a:gd name="connsiteY14" fmla="*/ 263336 h 750920"/>
                  <a:gd name="connsiteX15" fmla="*/ 204557 w 734000"/>
                  <a:gd name="connsiteY15" fmla="*/ 351656 h 750920"/>
                  <a:gd name="connsiteX16" fmla="*/ 280854 w 734000"/>
                  <a:gd name="connsiteY16" fmla="*/ 374078 h 750920"/>
                  <a:gd name="connsiteX17" fmla="*/ 318685 w 734000"/>
                  <a:gd name="connsiteY17" fmla="*/ 359731 h 750920"/>
                  <a:gd name="connsiteX18" fmla="*/ 369238 w 734000"/>
                  <a:gd name="connsiteY18" fmla="*/ 406094 h 750920"/>
                  <a:gd name="connsiteX19" fmla="*/ 326994 w 734000"/>
                  <a:gd name="connsiteY19" fmla="*/ 394913 h 750920"/>
                  <a:gd name="connsiteX20" fmla="*/ 284800 w 734000"/>
                  <a:gd name="connsiteY20" fmla="*/ 436762 h 750920"/>
                  <a:gd name="connsiteX21" fmla="*/ 385369 w 734000"/>
                  <a:gd name="connsiteY21" fmla="*/ 463301 h 750920"/>
                  <a:gd name="connsiteX22" fmla="*/ 415793 w 734000"/>
                  <a:gd name="connsiteY22" fmla="*/ 448788 h 750920"/>
                  <a:gd name="connsiteX23" fmla="*/ 428615 w 734000"/>
                  <a:gd name="connsiteY23" fmla="*/ 460548 h 750920"/>
                  <a:gd name="connsiteX24" fmla="*/ 454984 w 734000"/>
                  <a:gd name="connsiteY24" fmla="*/ 431796 h 750920"/>
                  <a:gd name="connsiteX25" fmla="*/ 443119 w 734000"/>
                  <a:gd name="connsiteY25" fmla="*/ 420914 h 750920"/>
                  <a:gd name="connsiteX26" fmla="*/ 457464 w 734000"/>
                  <a:gd name="connsiteY26" fmla="*/ 388329 h 750920"/>
                  <a:gd name="connsiteX27" fmla="*/ 428362 w 734000"/>
                  <a:gd name="connsiteY27" fmla="*/ 290293 h 750920"/>
                  <a:gd name="connsiteX28" fmla="*/ 428522 w 734000"/>
                  <a:gd name="connsiteY28" fmla="*/ 290106 h 750920"/>
                  <a:gd name="connsiteX29" fmla="*/ 427395 w 734000"/>
                  <a:gd name="connsiteY29" fmla="*/ 289278 h 750920"/>
                  <a:gd name="connsiteX30" fmla="*/ 427012 w 734000"/>
                  <a:gd name="connsiteY30" fmla="*/ 288876 h 750920"/>
                  <a:gd name="connsiteX31" fmla="*/ 426946 w 734000"/>
                  <a:gd name="connsiteY31" fmla="*/ 288948 h 750920"/>
                  <a:gd name="connsiteX32" fmla="*/ 352820 w 734000"/>
                  <a:gd name="connsiteY32" fmla="*/ 269915 h 750920"/>
                  <a:gd name="connsiteX33" fmla="*/ 307521 w 734000"/>
                  <a:gd name="connsiteY33" fmla="*/ 296559 h 750920"/>
                  <a:gd name="connsiteX34" fmla="*/ 255205 w 734000"/>
                  <a:gd name="connsiteY34" fmla="*/ 248580 h 750920"/>
                  <a:gd name="connsiteX35" fmla="*/ 258260 w 734000"/>
                  <a:gd name="connsiteY35" fmla="*/ 247261 h 750920"/>
                  <a:gd name="connsiteX36" fmla="*/ 296362 w 734000"/>
                  <a:gd name="connsiteY36" fmla="*/ 257316 h 750920"/>
                  <a:gd name="connsiteX37" fmla="*/ 334346 w 734000"/>
                  <a:gd name="connsiteY37" fmla="*/ 219643 h 750920"/>
                  <a:gd name="connsiteX38" fmla="*/ 243811 w 734000"/>
                  <a:gd name="connsiteY38" fmla="*/ 195752 h 750920"/>
                  <a:gd name="connsiteX39" fmla="*/ 213820 w 734000"/>
                  <a:gd name="connsiteY39" fmla="*/ 210627 h 750920"/>
                  <a:gd name="connsiteX40" fmla="*/ 201636 w 734000"/>
                  <a:gd name="connsiteY40" fmla="*/ 199453 h 750920"/>
                  <a:gd name="connsiteX41" fmla="*/ 175268 w 734000"/>
                  <a:gd name="connsiteY41" fmla="*/ 228204 h 750920"/>
                  <a:gd name="connsiteX42" fmla="*/ 0 w 734000"/>
                  <a:gd name="connsiteY42" fmla="*/ 314704 h 750920"/>
                  <a:gd name="connsiteX43" fmla="*/ 225227 w 734000"/>
                  <a:gd name="connsiteY43" fmla="*/ 640 h 750920"/>
                  <a:gd name="connsiteX44" fmla="*/ 674161 w 734000"/>
                  <a:gd name="connsiteY44" fmla="*/ 143730 h 750920"/>
                  <a:gd name="connsiteX45" fmla="*/ 625461 w 734000"/>
                  <a:gd name="connsiteY45" fmla="*/ 591045 h 750920"/>
                  <a:gd name="connsiteX46" fmla="*/ 193414 w 734000"/>
                  <a:gd name="connsiteY46" fmla="*/ 684437 h 750920"/>
                  <a:gd name="connsiteX47" fmla="*/ 0 w 734000"/>
                  <a:gd name="connsiteY47" fmla="*/ 314704 h 750920"/>
                  <a:gd name="connsiteX0" fmla="*/ 348892 w 734000"/>
                  <a:gd name="connsiteY0" fmla="*/ 334499 h 740807"/>
                  <a:gd name="connsiteX1" fmla="*/ 361732 w 734000"/>
                  <a:gd name="connsiteY1" fmla="*/ 325976 h 740807"/>
                  <a:gd name="connsiteX2" fmla="*/ 387597 w 734000"/>
                  <a:gd name="connsiteY2" fmla="*/ 333463 h 740807"/>
                  <a:gd name="connsiteX3" fmla="*/ 399661 w 734000"/>
                  <a:gd name="connsiteY3" fmla="*/ 374530 h 740807"/>
                  <a:gd name="connsiteX4" fmla="*/ 398080 w 734000"/>
                  <a:gd name="connsiteY4" fmla="*/ 379610 h 740807"/>
                  <a:gd name="connsiteX5" fmla="*/ 348892 w 734000"/>
                  <a:gd name="connsiteY5" fmla="*/ 334499 h 740807"/>
                  <a:gd name="connsiteX6" fmla="*/ 230573 w 734000"/>
                  <a:gd name="connsiteY6" fmla="*/ 278925 h 740807"/>
                  <a:gd name="connsiteX7" fmla="*/ 274785 w 734000"/>
                  <a:gd name="connsiteY7" fmla="*/ 319471 h 740807"/>
                  <a:gd name="connsiteX8" fmla="*/ 274325 w 734000"/>
                  <a:gd name="connsiteY8" fmla="*/ 319587 h 740807"/>
                  <a:gd name="connsiteX9" fmla="*/ 239949 w 734000"/>
                  <a:gd name="connsiteY9" fmla="*/ 309719 h 740807"/>
                  <a:gd name="connsiteX10" fmla="*/ 239704 w 734000"/>
                  <a:gd name="connsiteY10" fmla="*/ 310010 h 740807"/>
                  <a:gd name="connsiteX11" fmla="*/ 230573 w 734000"/>
                  <a:gd name="connsiteY11" fmla="*/ 278925 h 740807"/>
                  <a:gd name="connsiteX12" fmla="*/ 175268 w 734000"/>
                  <a:gd name="connsiteY12" fmla="*/ 228204 h 740807"/>
                  <a:gd name="connsiteX13" fmla="*/ 188006 w 734000"/>
                  <a:gd name="connsiteY13" fmla="*/ 239886 h 740807"/>
                  <a:gd name="connsiteX14" fmla="*/ 176755 w 734000"/>
                  <a:gd name="connsiteY14" fmla="*/ 263336 h 740807"/>
                  <a:gd name="connsiteX15" fmla="*/ 204557 w 734000"/>
                  <a:gd name="connsiteY15" fmla="*/ 351656 h 740807"/>
                  <a:gd name="connsiteX16" fmla="*/ 280854 w 734000"/>
                  <a:gd name="connsiteY16" fmla="*/ 374078 h 740807"/>
                  <a:gd name="connsiteX17" fmla="*/ 318685 w 734000"/>
                  <a:gd name="connsiteY17" fmla="*/ 359731 h 740807"/>
                  <a:gd name="connsiteX18" fmla="*/ 369238 w 734000"/>
                  <a:gd name="connsiteY18" fmla="*/ 406094 h 740807"/>
                  <a:gd name="connsiteX19" fmla="*/ 326994 w 734000"/>
                  <a:gd name="connsiteY19" fmla="*/ 394913 h 740807"/>
                  <a:gd name="connsiteX20" fmla="*/ 284800 w 734000"/>
                  <a:gd name="connsiteY20" fmla="*/ 436762 h 740807"/>
                  <a:gd name="connsiteX21" fmla="*/ 385369 w 734000"/>
                  <a:gd name="connsiteY21" fmla="*/ 463301 h 740807"/>
                  <a:gd name="connsiteX22" fmla="*/ 415793 w 734000"/>
                  <a:gd name="connsiteY22" fmla="*/ 448788 h 740807"/>
                  <a:gd name="connsiteX23" fmla="*/ 428615 w 734000"/>
                  <a:gd name="connsiteY23" fmla="*/ 460548 h 740807"/>
                  <a:gd name="connsiteX24" fmla="*/ 454984 w 734000"/>
                  <a:gd name="connsiteY24" fmla="*/ 431796 h 740807"/>
                  <a:gd name="connsiteX25" fmla="*/ 443119 w 734000"/>
                  <a:gd name="connsiteY25" fmla="*/ 420914 h 740807"/>
                  <a:gd name="connsiteX26" fmla="*/ 457464 w 734000"/>
                  <a:gd name="connsiteY26" fmla="*/ 388329 h 740807"/>
                  <a:gd name="connsiteX27" fmla="*/ 428362 w 734000"/>
                  <a:gd name="connsiteY27" fmla="*/ 290293 h 740807"/>
                  <a:gd name="connsiteX28" fmla="*/ 428522 w 734000"/>
                  <a:gd name="connsiteY28" fmla="*/ 290106 h 740807"/>
                  <a:gd name="connsiteX29" fmla="*/ 427395 w 734000"/>
                  <a:gd name="connsiteY29" fmla="*/ 289278 h 740807"/>
                  <a:gd name="connsiteX30" fmla="*/ 427012 w 734000"/>
                  <a:gd name="connsiteY30" fmla="*/ 288876 h 740807"/>
                  <a:gd name="connsiteX31" fmla="*/ 426946 w 734000"/>
                  <a:gd name="connsiteY31" fmla="*/ 288948 h 740807"/>
                  <a:gd name="connsiteX32" fmla="*/ 352820 w 734000"/>
                  <a:gd name="connsiteY32" fmla="*/ 269915 h 740807"/>
                  <a:gd name="connsiteX33" fmla="*/ 307521 w 734000"/>
                  <a:gd name="connsiteY33" fmla="*/ 296559 h 740807"/>
                  <a:gd name="connsiteX34" fmla="*/ 255205 w 734000"/>
                  <a:gd name="connsiteY34" fmla="*/ 248580 h 740807"/>
                  <a:gd name="connsiteX35" fmla="*/ 258260 w 734000"/>
                  <a:gd name="connsiteY35" fmla="*/ 247261 h 740807"/>
                  <a:gd name="connsiteX36" fmla="*/ 296362 w 734000"/>
                  <a:gd name="connsiteY36" fmla="*/ 257316 h 740807"/>
                  <a:gd name="connsiteX37" fmla="*/ 334346 w 734000"/>
                  <a:gd name="connsiteY37" fmla="*/ 219643 h 740807"/>
                  <a:gd name="connsiteX38" fmla="*/ 243811 w 734000"/>
                  <a:gd name="connsiteY38" fmla="*/ 195752 h 740807"/>
                  <a:gd name="connsiteX39" fmla="*/ 213820 w 734000"/>
                  <a:gd name="connsiteY39" fmla="*/ 210627 h 740807"/>
                  <a:gd name="connsiteX40" fmla="*/ 201636 w 734000"/>
                  <a:gd name="connsiteY40" fmla="*/ 199453 h 740807"/>
                  <a:gd name="connsiteX41" fmla="*/ 175268 w 734000"/>
                  <a:gd name="connsiteY41" fmla="*/ 228204 h 740807"/>
                  <a:gd name="connsiteX42" fmla="*/ 0 w 734000"/>
                  <a:gd name="connsiteY42" fmla="*/ 314704 h 740807"/>
                  <a:gd name="connsiteX43" fmla="*/ 225227 w 734000"/>
                  <a:gd name="connsiteY43" fmla="*/ 640 h 740807"/>
                  <a:gd name="connsiteX44" fmla="*/ 674161 w 734000"/>
                  <a:gd name="connsiteY44" fmla="*/ 143730 h 740807"/>
                  <a:gd name="connsiteX45" fmla="*/ 625461 w 734000"/>
                  <a:gd name="connsiteY45" fmla="*/ 591045 h 740807"/>
                  <a:gd name="connsiteX46" fmla="*/ 175864 w 734000"/>
                  <a:gd name="connsiteY46" fmla="*/ 668341 h 740807"/>
                  <a:gd name="connsiteX47" fmla="*/ 0 w 734000"/>
                  <a:gd name="connsiteY47" fmla="*/ 314704 h 740807"/>
                  <a:gd name="connsiteX0" fmla="*/ 348892 w 734000"/>
                  <a:gd name="connsiteY0" fmla="*/ 334499 h 746516"/>
                  <a:gd name="connsiteX1" fmla="*/ 361732 w 734000"/>
                  <a:gd name="connsiteY1" fmla="*/ 325976 h 746516"/>
                  <a:gd name="connsiteX2" fmla="*/ 387597 w 734000"/>
                  <a:gd name="connsiteY2" fmla="*/ 333463 h 746516"/>
                  <a:gd name="connsiteX3" fmla="*/ 399661 w 734000"/>
                  <a:gd name="connsiteY3" fmla="*/ 374530 h 746516"/>
                  <a:gd name="connsiteX4" fmla="*/ 398080 w 734000"/>
                  <a:gd name="connsiteY4" fmla="*/ 379610 h 746516"/>
                  <a:gd name="connsiteX5" fmla="*/ 348892 w 734000"/>
                  <a:gd name="connsiteY5" fmla="*/ 334499 h 746516"/>
                  <a:gd name="connsiteX6" fmla="*/ 230573 w 734000"/>
                  <a:gd name="connsiteY6" fmla="*/ 278925 h 746516"/>
                  <a:gd name="connsiteX7" fmla="*/ 274785 w 734000"/>
                  <a:gd name="connsiteY7" fmla="*/ 319471 h 746516"/>
                  <a:gd name="connsiteX8" fmla="*/ 274325 w 734000"/>
                  <a:gd name="connsiteY8" fmla="*/ 319587 h 746516"/>
                  <a:gd name="connsiteX9" fmla="*/ 239949 w 734000"/>
                  <a:gd name="connsiteY9" fmla="*/ 309719 h 746516"/>
                  <a:gd name="connsiteX10" fmla="*/ 239704 w 734000"/>
                  <a:gd name="connsiteY10" fmla="*/ 310010 h 746516"/>
                  <a:gd name="connsiteX11" fmla="*/ 230573 w 734000"/>
                  <a:gd name="connsiteY11" fmla="*/ 278925 h 746516"/>
                  <a:gd name="connsiteX12" fmla="*/ 175268 w 734000"/>
                  <a:gd name="connsiteY12" fmla="*/ 228204 h 746516"/>
                  <a:gd name="connsiteX13" fmla="*/ 188006 w 734000"/>
                  <a:gd name="connsiteY13" fmla="*/ 239886 h 746516"/>
                  <a:gd name="connsiteX14" fmla="*/ 176755 w 734000"/>
                  <a:gd name="connsiteY14" fmla="*/ 263336 h 746516"/>
                  <a:gd name="connsiteX15" fmla="*/ 204557 w 734000"/>
                  <a:gd name="connsiteY15" fmla="*/ 351656 h 746516"/>
                  <a:gd name="connsiteX16" fmla="*/ 280854 w 734000"/>
                  <a:gd name="connsiteY16" fmla="*/ 374078 h 746516"/>
                  <a:gd name="connsiteX17" fmla="*/ 318685 w 734000"/>
                  <a:gd name="connsiteY17" fmla="*/ 359731 h 746516"/>
                  <a:gd name="connsiteX18" fmla="*/ 369238 w 734000"/>
                  <a:gd name="connsiteY18" fmla="*/ 406094 h 746516"/>
                  <a:gd name="connsiteX19" fmla="*/ 326994 w 734000"/>
                  <a:gd name="connsiteY19" fmla="*/ 394913 h 746516"/>
                  <a:gd name="connsiteX20" fmla="*/ 284800 w 734000"/>
                  <a:gd name="connsiteY20" fmla="*/ 436762 h 746516"/>
                  <a:gd name="connsiteX21" fmla="*/ 385369 w 734000"/>
                  <a:gd name="connsiteY21" fmla="*/ 463301 h 746516"/>
                  <a:gd name="connsiteX22" fmla="*/ 415793 w 734000"/>
                  <a:gd name="connsiteY22" fmla="*/ 448788 h 746516"/>
                  <a:gd name="connsiteX23" fmla="*/ 428615 w 734000"/>
                  <a:gd name="connsiteY23" fmla="*/ 460548 h 746516"/>
                  <a:gd name="connsiteX24" fmla="*/ 454984 w 734000"/>
                  <a:gd name="connsiteY24" fmla="*/ 431796 h 746516"/>
                  <a:gd name="connsiteX25" fmla="*/ 443119 w 734000"/>
                  <a:gd name="connsiteY25" fmla="*/ 420914 h 746516"/>
                  <a:gd name="connsiteX26" fmla="*/ 457464 w 734000"/>
                  <a:gd name="connsiteY26" fmla="*/ 388329 h 746516"/>
                  <a:gd name="connsiteX27" fmla="*/ 428362 w 734000"/>
                  <a:gd name="connsiteY27" fmla="*/ 290293 h 746516"/>
                  <a:gd name="connsiteX28" fmla="*/ 428522 w 734000"/>
                  <a:gd name="connsiteY28" fmla="*/ 290106 h 746516"/>
                  <a:gd name="connsiteX29" fmla="*/ 427395 w 734000"/>
                  <a:gd name="connsiteY29" fmla="*/ 289278 h 746516"/>
                  <a:gd name="connsiteX30" fmla="*/ 427012 w 734000"/>
                  <a:gd name="connsiteY30" fmla="*/ 288876 h 746516"/>
                  <a:gd name="connsiteX31" fmla="*/ 426946 w 734000"/>
                  <a:gd name="connsiteY31" fmla="*/ 288948 h 746516"/>
                  <a:gd name="connsiteX32" fmla="*/ 352820 w 734000"/>
                  <a:gd name="connsiteY32" fmla="*/ 269915 h 746516"/>
                  <a:gd name="connsiteX33" fmla="*/ 307521 w 734000"/>
                  <a:gd name="connsiteY33" fmla="*/ 296559 h 746516"/>
                  <a:gd name="connsiteX34" fmla="*/ 255205 w 734000"/>
                  <a:gd name="connsiteY34" fmla="*/ 248580 h 746516"/>
                  <a:gd name="connsiteX35" fmla="*/ 258260 w 734000"/>
                  <a:gd name="connsiteY35" fmla="*/ 247261 h 746516"/>
                  <a:gd name="connsiteX36" fmla="*/ 296362 w 734000"/>
                  <a:gd name="connsiteY36" fmla="*/ 257316 h 746516"/>
                  <a:gd name="connsiteX37" fmla="*/ 334346 w 734000"/>
                  <a:gd name="connsiteY37" fmla="*/ 219643 h 746516"/>
                  <a:gd name="connsiteX38" fmla="*/ 243811 w 734000"/>
                  <a:gd name="connsiteY38" fmla="*/ 195752 h 746516"/>
                  <a:gd name="connsiteX39" fmla="*/ 213820 w 734000"/>
                  <a:gd name="connsiteY39" fmla="*/ 210627 h 746516"/>
                  <a:gd name="connsiteX40" fmla="*/ 201636 w 734000"/>
                  <a:gd name="connsiteY40" fmla="*/ 199453 h 746516"/>
                  <a:gd name="connsiteX41" fmla="*/ 175268 w 734000"/>
                  <a:gd name="connsiteY41" fmla="*/ 228204 h 746516"/>
                  <a:gd name="connsiteX42" fmla="*/ 0 w 734000"/>
                  <a:gd name="connsiteY42" fmla="*/ 314704 h 746516"/>
                  <a:gd name="connsiteX43" fmla="*/ 225227 w 734000"/>
                  <a:gd name="connsiteY43" fmla="*/ 640 h 746516"/>
                  <a:gd name="connsiteX44" fmla="*/ 674161 w 734000"/>
                  <a:gd name="connsiteY44" fmla="*/ 143730 h 746516"/>
                  <a:gd name="connsiteX45" fmla="*/ 625461 w 734000"/>
                  <a:gd name="connsiteY45" fmla="*/ 591045 h 746516"/>
                  <a:gd name="connsiteX46" fmla="*/ 157724 w 734000"/>
                  <a:gd name="connsiteY46" fmla="*/ 677553 h 746516"/>
                  <a:gd name="connsiteX47" fmla="*/ 0 w 734000"/>
                  <a:gd name="connsiteY47" fmla="*/ 314704 h 746516"/>
                  <a:gd name="connsiteX0" fmla="*/ 348892 w 729929"/>
                  <a:gd name="connsiteY0" fmla="*/ 332354 h 744371"/>
                  <a:gd name="connsiteX1" fmla="*/ 361732 w 729929"/>
                  <a:gd name="connsiteY1" fmla="*/ 323831 h 744371"/>
                  <a:gd name="connsiteX2" fmla="*/ 387597 w 729929"/>
                  <a:gd name="connsiteY2" fmla="*/ 331318 h 744371"/>
                  <a:gd name="connsiteX3" fmla="*/ 399661 w 729929"/>
                  <a:gd name="connsiteY3" fmla="*/ 372385 h 744371"/>
                  <a:gd name="connsiteX4" fmla="*/ 398080 w 729929"/>
                  <a:gd name="connsiteY4" fmla="*/ 377465 h 744371"/>
                  <a:gd name="connsiteX5" fmla="*/ 348892 w 729929"/>
                  <a:gd name="connsiteY5" fmla="*/ 332354 h 744371"/>
                  <a:gd name="connsiteX6" fmla="*/ 230573 w 729929"/>
                  <a:gd name="connsiteY6" fmla="*/ 276780 h 744371"/>
                  <a:gd name="connsiteX7" fmla="*/ 274785 w 729929"/>
                  <a:gd name="connsiteY7" fmla="*/ 317326 h 744371"/>
                  <a:gd name="connsiteX8" fmla="*/ 274325 w 729929"/>
                  <a:gd name="connsiteY8" fmla="*/ 317442 h 744371"/>
                  <a:gd name="connsiteX9" fmla="*/ 239949 w 729929"/>
                  <a:gd name="connsiteY9" fmla="*/ 307574 h 744371"/>
                  <a:gd name="connsiteX10" fmla="*/ 239704 w 729929"/>
                  <a:gd name="connsiteY10" fmla="*/ 307865 h 744371"/>
                  <a:gd name="connsiteX11" fmla="*/ 230573 w 729929"/>
                  <a:gd name="connsiteY11" fmla="*/ 276780 h 744371"/>
                  <a:gd name="connsiteX12" fmla="*/ 175268 w 729929"/>
                  <a:gd name="connsiteY12" fmla="*/ 226059 h 744371"/>
                  <a:gd name="connsiteX13" fmla="*/ 188006 w 729929"/>
                  <a:gd name="connsiteY13" fmla="*/ 237741 h 744371"/>
                  <a:gd name="connsiteX14" fmla="*/ 176755 w 729929"/>
                  <a:gd name="connsiteY14" fmla="*/ 261191 h 744371"/>
                  <a:gd name="connsiteX15" fmla="*/ 204557 w 729929"/>
                  <a:gd name="connsiteY15" fmla="*/ 349511 h 744371"/>
                  <a:gd name="connsiteX16" fmla="*/ 280854 w 729929"/>
                  <a:gd name="connsiteY16" fmla="*/ 371933 h 744371"/>
                  <a:gd name="connsiteX17" fmla="*/ 318685 w 729929"/>
                  <a:gd name="connsiteY17" fmla="*/ 357586 h 744371"/>
                  <a:gd name="connsiteX18" fmla="*/ 369238 w 729929"/>
                  <a:gd name="connsiteY18" fmla="*/ 403949 h 744371"/>
                  <a:gd name="connsiteX19" fmla="*/ 326994 w 729929"/>
                  <a:gd name="connsiteY19" fmla="*/ 392768 h 744371"/>
                  <a:gd name="connsiteX20" fmla="*/ 284800 w 729929"/>
                  <a:gd name="connsiteY20" fmla="*/ 434617 h 744371"/>
                  <a:gd name="connsiteX21" fmla="*/ 385369 w 729929"/>
                  <a:gd name="connsiteY21" fmla="*/ 461156 h 744371"/>
                  <a:gd name="connsiteX22" fmla="*/ 415793 w 729929"/>
                  <a:gd name="connsiteY22" fmla="*/ 446643 h 744371"/>
                  <a:gd name="connsiteX23" fmla="*/ 428615 w 729929"/>
                  <a:gd name="connsiteY23" fmla="*/ 458403 h 744371"/>
                  <a:gd name="connsiteX24" fmla="*/ 454984 w 729929"/>
                  <a:gd name="connsiteY24" fmla="*/ 429651 h 744371"/>
                  <a:gd name="connsiteX25" fmla="*/ 443119 w 729929"/>
                  <a:gd name="connsiteY25" fmla="*/ 418769 h 744371"/>
                  <a:gd name="connsiteX26" fmla="*/ 457464 w 729929"/>
                  <a:gd name="connsiteY26" fmla="*/ 386184 h 744371"/>
                  <a:gd name="connsiteX27" fmla="*/ 428362 w 729929"/>
                  <a:gd name="connsiteY27" fmla="*/ 288148 h 744371"/>
                  <a:gd name="connsiteX28" fmla="*/ 428522 w 729929"/>
                  <a:gd name="connsiteY28" fmla="*/ 287961 h 744371"/>
                  <a:gd name="connsiteX29" fmla="*/ 427395 w 729929"/>
                  <a:gd name="connsiteY29" fmla="*/ 287133 h 744371"/>
                  <a:gd name="connsiteX30" fmla="*/ 427012 w 729929"/>
                  <a:gd name="connsiteY30" fmla="*/ 286731 h 744371"/>
                  <a:gd name="connsiteX31" fmla="*/ 426946 w 729929"/>
                  <a:gd name="connsiteY31" fmla="*/ 286803 h 744371"/>
                  <a:gd name="connsiteX32" fmla="*/ 352820 w 729929"/>
                  <a:gd name="connsiteY32" fmla="*/ 267770 h 744371"/>
                  <a:gd name="connsiteX33" fmla="*/ 307521 w 729929"/>
                  <a:gd name="connsiteY33" fmla="*/ 294414 h 744371"/>
                  <a:gd name="connsiteX34" fmla="*/ 255205 w 729929"/>
                  <a:gd name="connsiteY34" fmla="*/ 246435 h 744371"/>
                  <a:gd name="connsiteX35" fmla="*/ 258260 w 729929"/>
                  <a:gd name="connsiteY35" fmla="*/ 245116 h 744371"/>
                  <a:gd name="connsiteX36" fmla="*/ 296362 w 729929"/>
                  <a:gd name="connsiteY36" fmla="*/ 255171 h 744371"/>
                  <a:gd name="connsiteX37" fmla="*/ 334346 w 729929"/>
                  <a:gd name="connsiteY37" fmla="*/ 217498 h 744371"/>
                  <a:gd name="connsiteX38" fmla="*/ 243811 w 729929"/>
                  <a:gd name="connsiteY38" fmla="*/ 193607 h 744371"/>
                  <a:gd name="connsiteX39" fmla="*/ 213820 w 729929"/>
                  <a:gd name="connsiteY39" fmla="*/ 208482 h 744371"/>
                  <a:gd name="connsiteX40" fmla="*/ 201636 w 729929"/>
                  <a:gd name="connsiteY40" fmla="*/ 197308 h 744371"/>
                  <a:gd name="connsiteX41" fmla="*/ 175268 w 729929"/>
                  <a:gd name="connsiteY41" fmla="*/ 226059 h 744371"/>
                  <a:gd name="connsiteX42" fmla="*/ 0 w 729929"/>
                  <a:gd name="connsiteY42" fmla="*/ 312559 h 744371"/>
                  <a:gd name="connsiteX43" fmla="*/ 213524 w 729929"/>
                  <a:gd name="connsiteY43" fmla="*/ 687 h 744371"/>
                  <a:gd name="connsiteX44" fmla="*/ 674161 w 729929"/>
                  <a:gd name="connsiteY44" fmla="*/ 141585 h 744371"/>
                  <a:gd name="connsiteX45" fmla="*/ 625461 w 729929"/>
                  <a:gd name="connsiteY45" fmla="*/ 588900 h 744371"/>
                  <a:gd name="connsiteX46" fmla="*/ 157724 w 729929"/>
                  <a:gd name="connsiteY46" fmla="*/ 675408 h 744371"/>
                  <a:gd name="connsiteX47" fmla="*/ 0 w 729929"/>
                  <a:gd name="connsiteY47" fmla="*/ 312559 h 7443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729929" h="744371">
                    <a:moveTo>
                      <a:pt x="348892" y="332354"/>
                    </a:moveTo>
                    <a:cubicBezTo>
                      <a:pt x="352388" y="329029"/>
                      <a:pt x="356359" y="326061"/>
                      <a:pt x="361732" y="323831"/>
                    </a:cubicBezTo>
                    <a:cubicBezTo>
                      <a:pt x="374189" y="321528"/>
                      <a:pt x="379381" y="323623"/>
                      <a:pt x="387597" y="331318"/>
                    </a:cubicBezTo>
                    <a:cubicBezTo>
                      <a:pt x="398618" y="341866"/>
                      <a:pt x="403216" y="357495"/>
                      <a:pt x="399661" y="372385"/>
                    </a:cubicBezTo>
                    <a:cubicBezTo>
                      <a:pt x="399245" y="374125"/>
                      <a:pt x="398726" y="375825"/>
                      <a:pt x="398080" y="377465"/>
                    </a:cubicBezTo>
                    <a:lnTo>
                      <a:pt x="348892" y="332354"/>
                    </a:lnTo>
                    <a:close/>
                    <a:moveTo>
                      <a:pt x="230573" y="276780"/>
                    </a:moveTo>
                    <a:lnTo>
                      <a:pt x="274785" y="317326"/>
                    </a:lnTo>
                    <a:lnTo>
                      <a:pt x="274325" y="317442"/>
                    </a:lnTo>
                    <a:cubicBezTo>
                      <a:pt x="260660" y="320930"/>
                      <a:pt x="248947" y="316497"/>
                      <a:pt x="239949" y="307574"/>
                    </a:cubicBezTo>
                    <a:lnTo>
                      <a:pt x="239704" y="307865"/>
                    </a:lnTo>
                    <a:cubicBezTo>
                      <a:pt x="231988" y="299485"/>
                      <a:pt x="228612" y="288033"/>
                      <a:pt x="230573" y="276780"/>
                    </a:cubicBezTo>
                    <a:close/>
                    <a:moveTo>
                      <a:pt x="175268" y="226059"/>
                    </a:moveTo>
                    <a:lnTo>
                      <a:pt x="188006" y="237741"/>
                    </a:lnTo>
                    <a:cubicBezTo>
                      <a:pt x="183964" y="244973"/>
                      <a:pt x="178732" y="252910"/>
                      <a:pt x="176755" y="261191"/>
                    </a:cubicBezTo>
                    <a:cubicBezTo>
                      <a:pt x="168623" y="294406"/>
                      <a:pt x="174493" y="321834"/>
                      <a:pt x="204557" y="349511"/>
                    </a:cubicBezTo>
                    <a:cubicBezTo>
                      <a:pt x="225638" y="367415"/>
                      <a:pt x="253310" y="375547"/>
                      <a:pt x="280854" y="371933"/>
                    </a:cubicBezTo>
                    <a:cubicBezTo>
                      <a:pt x="294628" y="370126"/>
                      <a:pt x="307353" y="365103"/>
                      <a:pt x="318685" y="357586"/>
                    </a:cubicBezTo>
                    <a:lnTo>
                      <a:pt x="369238" y="403949"/>
                    </a:lnTo>
                    <a:cubicBezTo>
                      <a:pt x="354173" y="408155"/>
                      <a:pt x="338011" y="403876"/>
                      <a:pt x="326994" y="392768"/>
                    </a:cubicBezTo>
                    <a:lnTo>
                      <a:pt x="284800" y="434617"/>
                    </a:lnTo>
                    <a:cubicBezTo>
                      <a:pt x="311024" y="461056"/>
                      <a:pt x="349514" y="471213"/>
                      <a:pt x="385369" y="461156"/>
                    </a:cubicBezTo>
                    <a:cubicBezTo>
                      <a:pt x="396446" y="458049"/>
                      <a:pt x="406734" y="453163"/>
                      <a:pt x="415793" y="446643"/>
                    </a:cubicBezTo>
                    <a:lnTo>
                      <a:pt x="428615" y="458403"/>
                    </a:lnTo>
                    <a:lnTo>
                      <a:pt x="454984" y="429651"/>
                    </a:lnTo>
                    <a:lnTo>
                      <a:pt x="443119" y="418769"/>
                    </a:lnTo>
                    <a:cubicBezTo>
                      <a:pt x="449792" y="409048"/>
                      <a:pt x="454639" y="398018"/>
                      <a:pt x="457464" y="386184"/>
                    </a:cubicBezTo>
                    <a:cubicBezTo>
                      <a:pt x="465960" y="350599"/>
                      <a:pt x="454859" y="313234"/>
                      <a:pt x="428362" y="288148"/>
                    </a:cubicBezTo>
                    <a:lnTo>
                      <a:pt x="428522" y="287961"/>
                    </a:lnTo>
                    <a:cubicBezTo>
                      <a:pt x="428167" y="287660"/>
                      <a:pt x="427809" y="287362"/>
                      <a:pt x="427395" y="287133"/>
                    </a:cubicBezTo>
                    <a:lnTo>
                      <a:pt x="427012" y="286731"/>
                    </a:lnTo>
                    <a:lnTo>
                      <a:pt x="426946" y="286803"/>
                    </a:lnTo>
                    <a:cubicBezTo>
                      <a:pt x="406154" y="269986"/>
                      <a:pt x="378148" y="260836"/>
                      <a:pt x="352820" y="267770"/>
                    </a:cubicBezTo>
                    <a:cubicBezTo>
                      <a:pt x="336255" y="272306"/>
                      <a:pt x="322112" y="280465"/>
                      <a:pt x="307521" y="294414"/>
                    </a:cubicBezTo>
                    <a:lnTo>
                      <a:pt x="255205" y="246435"/>
                    </a:lnTo>
                    <a:lnTo>
                      <a:pt x="258260" y="245116"/>
                    </a:lnTo>
                    <a:cubicBezTo>
                      <a:pt x="271844" y="241306"/>
                      <a:pt x="286426" y="245154"/>
                      <a:pt x="296362" y="255171"/>
                    </a:cubicBezTo>
                    <a:lnTo>
                      <a:pt x="334346" y="217498"/>
                    </a:lnTo>
                    <a:cubicBezTo>
                      <a:pt x="310738" y="193696"/>
                      <a:pt x="276089" y="184553"/>
                      <a:pt x="243811" y="193607"/>
                    </a:cubicBezTo>
                    <a:cubicBezTo>
                      <a:pt x="232788" y="196699"/>
                      <a:pt x="222632" y="201748"/>
                      <a:pt x="213820" y="208482"/>
                    </a:cubicBezTo>
                    <a:lnTo>
                      <a:pt x="201636" y="197308"/>
                    </a:lnTo>
                    <a:lnTo>
                      <a:pt x="175268" y="226059"/>
                    </a:lnTo>
                    <a:close/>
                    <a:moveTo>
                      <a:pt x="0" y="312559"/>
                    </a:moveTo>
                    <a:cubicBezTo>
                      <a:pt x="86239" y="219186"/>
                      <a:pt x="140005" y="115419"/>
                      <a:pt x="213524" y="687"/>
                    </a:cubicBezTo>
                    <a:cubicBezTo>
                      <a:pt x="387144" y="-6545"/>
                      <a:pt x="605505" y="43550"/>
                      <a:pt x="674161" y="141585"/>
                    </a:cubicBezTo>
                    <a:cubicBezTo>
                      <a:pt x="742817" y="239621"/>
                      <a:pt x="769900" y="428944"/>
                      <a:pt x="625461" y="588900"/>
                    </a:cubicBezTo>
                    <a:cubicBezTo>
                      <a:pt x="475818" y="769866"/>
                      <a:pt x="290388" y="784759"/>
                      <a:pt x="157724" y="675408"/>
                    </a:cubicBezTo>
                    <a:cubicBezTo>
                      <a:pt x="49897" y="575950"/>
                      <a:pt x="27078" y="415510"/>
                      <a:pt x="0" y="312559"/>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solidFill>
                    <a:schemeClr val="tx1"/>
                  </a:solidFill>
                </a:endParaRPr>
              </a:p>
            </p:txBody>
          </p:sp>
          <p:sp>
            <p:nvSpPr>
              <p:cNvPr id="291" name="Diagonal Stripe 18">
                <a:extLst>
                  <a:ext uri="{FF2B5EF4-FFF2-40B4-BE49-F238E27FC236}">
                    <a16:creationId xmlns:a16="http://schemas.microsoft.com/office/drawing/2014/main" id="{C0C07586-A298-4557-8391-28680367B299}"/>
                  </a:ext>
                </a:extLst>
              </p:cNvPr>
              <p:cNvSpPr>
                <a:spLocks noChangeAspect="1"/>
              </p:cNvSpPr>
              <p:nvPr/>
            </p:nvSpPr>
            <p:spPr>
              <a:xfrm rot="1410982">
                <a:off x="4070449" y="2766517"/>
                <a:ext cx="664631" cy="516467"/>
              </a:xfrm>
              <a:custGeom>
                <a:avLst/>
                <a:gdLst>
                  <a:gd name="connsiteX0" fmla="*/ 135309 w 423074"/>
                  <a:gd name="connsiteY0" fmla="*/ 155518 h 479287"/>
                  <a:gd name="connsiteX1" fmla="*/ 261657 w 423074"/>
                  <a:gd name="connsiteY1" fmla="*/ 130931 h 479287"/>
                  <a:gd name="connsiteX2" fmla="*/ 348802 w 423074"/>
                  <a:gd name="connsiteY2" fmla="*/ 966 h 479287"/>
                  <a:gd name="connsiteX3" fmla="*/ 413416 w 423074"/>
                  <a:gd name="connsiteY3" fmla="*/ 197164 h 479287"/>
                  <a:gd name="connsiteX4" fmla="*/ 341534 w 423074"/>
                  <a:gd name="connsiteY4" fmla="*/ 362378 h 479287"/>
                  <a:gd name="connsiteX5" fmla="*/ 185579 w 423074"/>
                  <a:gd name="connsiteY5" fmla="*/ 451773 h 479287"/>
                  <a:gd name="connsiteX6" fmla="*/ 28008 w 423074"/>
                  <a:gd name="connsiteY6" fmla="*/ 458124 h 479287"/>
                  <a:gd name="connsiteX7" fmla="*/ 98259 w 423074"/>
                  <a:gd name="connsiteY7" fmla="*/ 319870 h 479287"/>
                  <a:gd name="connsiteX8" fmla="*/ 135309 w 423074"/>
                  <a:gd name="connsiteY8" fmla="*/ 155518 h 479287"/>
                  <a:gd name="connsiteX0" fmla="*/ 135309 w 423074"/>
                  <a:gd name="connsiteY0" fmla="*/ 155518 h 479287"/>
                  <a:gd name="connsiteX1" fmla="*/ 261657 w 423074"/>
                  <a:gd name="connsiteY1" fmla="*/ 130931 h 479287"/>
                  <a:gd name="connsiteX2" fmla="*/ 348802 w 423074"/>
                  <a:gd name="connsiteY2" fmla="*/ 966 h 479287"/>
                  <a:gd name="connsiteX3" fmla="*/ 413416 w 423074"/>
                  <a:gd name="connsiteY3" fmla="*/ 197164 h 479287"/>
                  <a:gd name="connsiteX4" fmla="*/ 353673 w 423074"/>
                  <a:gd name="connsiteY4" fmla="*/ 370280 h 479287"/>
                  <a:gd name="connsiteX5" fmla="*/ 185579 w 423074"/>
                  <a:gd name="connsiteY5" fmla="*/ 451773 h 479287"/>
                  <a:gd name="connsiteX6" fmla="*/ 28008 w 423074"/>
                  <a:gd name="connsiteY6" fmla="*/ 458124 h 479287"/>
                  <a:gd name="connsiteX7" fmla="*/ 98259 w 423074"/>
                  <a:gd name="connsiteY7" fmla="*/ 319870 h 479287"/>
                  <a:gd name="connsiteX8" fmla="*/ 135309 w 423074"/>
                  <a:gd name="connsiteY8" fmla="*/ 155518 h 479287"/>
                  <a:gd name="connsiteX0" fmla="*/ 135309 w 423074"/>
                  <a:gd name="connsiteY0" fmla="*/ 155518 h 479287"/>
                  <a:gd name="connsiteX1" fmla="*/ 261657 w 423074"/>
                  <a:gd name="connsiteY1" fmla="*/ 130931 h 479287"/>
                  <a:gd name="connsiteX2" fmla="*/ 348802 w 423074"/>
                  <a:gd name="connsiteY2" fmla="*/ 966 h 479287"/>
                  <a:gd name="connsiteX3" fmla="*/ 413416 w 423074"/>
                  <a:gd name="connsiteY3" fmla="*/ 197164 h 479287"/>
                  <a:gd name="connsiteX4" fmla="*/ 324557 w 423074"/>
                  <a:gd name="connsiteY4" fmla="*/ 398504 h 479287"/>
                  <a:gd name="connsiteX5" fmla="*/ 185579 w 423074"/>
                  <a:gd name="connsiteY5" fmla="*/ 451773 h 479287"/>
                  <a:gd name="connsiteX6" fmla="*/ 28008 w 423074"/>
                  <a:gd name="connsiteY6" fmla="*/ 458124 h 479287"/>
                  <a:gd name="connsiteX7" fmla="*/ 98259 w 423074"/>
                  <a:gd name="connsiteY7" fmla="*/ 319870 h 479287"/>
                  <a:gd name="connsiteX8" fmla="*/ 135309 w 423074"/>
                  <a:gd name="connsiteY8" fmla="*/ 155518 h 479287"/>
                  <a:gd name="connsiteX0" fmla="*/ 135309 w 423074"/>
                  <a:gd name="connsiteY0" fmla="*/ 155518 h 479287"/>
                  <a:gd name="connsiteX1" fmla="*/ 261657 w 423074"/>
                  <a:gd name="connsiteY1" fmla="*/ 130931 h 479287"/>
                  <a:gd name="connsiteX2" fmla="*/ 348802 w 423074"/>
                  <a:gd name="connsiteY2" fmla="*/ 966 h 479287"/>
                  <a:gd name="connsiteX3" fmla="*/ 413416 w 423074"/>
                  <a:gd name="connsiteY3" fmla="*/ 197164 h 479287"/>
                  <a:gd name="connsiteX4" fmla="*/ 389082 w 423074"/>
                  <a:gd name="connsiteY4" fmla="*/ 331670 h 479287"/>
                  <a:gd name="connsiteX5" fmla="*/ 324557 w 423074"/>
                  <a:gd name="connsiteY5" fmla="*/ 398504 h 479287"/>
                  <a:gd name="connsiteX6" fmla="*/ 185579 w 423074"/>
                  <a:gd name="connsiteY6" fmla="*/ 451773 h 479287"/>
                  <a:gd name="connsiteX7" fmla="*/ 28008 w 423074"/>
                  <a:gd name="connsiteY7" fmla="*/ 458124 h 479287"/>
                  <a:gd name="connsiteX8" fmla="*/ 98259 w 423074"/>
                  <a:gd name="connsiteY8" fmla="*/ 319870 h 479287"/>
                  <a:gd name="connsiteX9" fmla="*/ 135309 w 423074"/>
                  <a:gd name="connsiteY9" fmla="*/ 155518 h 479287"/>
                  <a:gd name="connsiteX0" fmla="*/ 135309 w 423074"/>
                  <a:gd name="connsiteY0" fmla="*/ 155518 h 479286"/>
                  <a:gd name="connsiteX1" fmla="*/ 261657 w 423074"/>
                  <a:gd name="connsiteY1" fmla="*/ 130931 h 479286"/>
                  <a:gd name="connsiteX2" fmla="*/ 348802 w 423074"/>
                  <a:gd name="connsiteY2" fmla="*/ 966 h 479286"/>
                  <a:gd name="connsiteX3" fmla="*/ 413416 w 423074"/>
                  <a:gd name="connsiteY3" fmla="*/ 197164 h 479286"/>
                  <a:gd name="connsiteX4" fmla="*/ 389082 w 423074"/>
                  <a:gd name="connsiteY4" fmla="*/ 331670 h 479286"/>
                  <a:gd name="connsiteX5" fmla="*/ 324557 w 423074"/>
                  <a:gd name="connsiteY5" fmla="*/ 398504 h 479286"/>
                  <a:gd name="connsiteX6" fmla="*/ 185579 w 423074"/>
                  <a:gd name="connsiteY6" fmla="*/ 451772 h 479286"/>
                  <a:gd name="connsiteX7" fmla="*/ 28008 w 423074"/>
                  <a:gd name="connsiteY7" fmla="*/ 458124 h 479286"/>
                  <a:gd name="connsiteX8" fmla="*/ 98259 w 423074"/>
                  <a:gd name="connsiteY8" fmla="*/ 319870 h 479286"/>
                  <a:gd name="connsiteX9" fmla="*/ 135309 w 423074"/>
                  <a:gd name="connsiteY9" fmla="*/ 155518 h 479286"/>
                  <a:gd name="connsiteX0" fmla="*/ 135309 w 423074"/>
                  <a:gd name="connsiteY0" fmla="*/ 155518 h 479286"/>
                  <a:gd name="connsiteX1" fmla="*/ 261657 w 423074"/>
                  <a:gd name="connsiteY1" fmla="*/ 130931 h 479286"/>
                  <a:gd name="connsiteX2" fmla="*/ 348802 w 423074"/>
                  <a:gd name="connsiteY2" fmla="*/ 966 h 479286"/>
                  <a:gd name="connsiteX3" fmla="*/ 413416 w 423074"/>
                  <a:gd name="connsiteY3" fmla="*/ 197164 h 479286"/>
                  <a:gd name="connsiteX4" fmla="*/ 398593 w 423074"/>
                  <a:gd name="connsiteY4" fmla="*/ 317776 h 479286"/>
                  <a:gd name="connsiteX5" fmla="*/ 324557 w 423074"/>
                  <a:gd name="connsiteY5" fmla="*/ 398504 h 479286"/>
                  <a:gd name="connsiteX6" fmla="*/ 185579 w 423074"/>
                  <a:gd name="connsiteY6" fmla="*/ 451772 h 479286"/>
                  <a:gd name="connsiteX7" fmla="*/ 28008 w 423074"/>
                  <a:gd name="connsiteY7" fmla="*/ 458124 h 479286"/>
                  <a:gd name="connsiteX8" fmla="*/ 98259 w 423074"/>
                  <a:gd name="connsiteY8" fmla="*/ 319870 h 479286"/>
                  <a:gd name="connsiteX9" fmla="*/ 135309 w 423074"/>
                  <a:gd name="connsiteY9" fmla="*/ 155518 h 479286"/>
                  <a:gd name="connsiteX0" fmla="*/ 135309 w 423074"/>
                  <a:gd name="connsiteY0" fmla="*/ 155518 h 479286"/>
                  <a:gd name="connsiteX1" fmla="*/ 261657 w 423074"/>
                  <a:gd name="connsiteY1" fmla="*/ 130931 h 479286"/>
                  <a:gd name="connsiteX2" fmla="*/ 348802 w 423074"/>
                  <a:gd name="connsiteY2" fmla="*/ 966 h 479286"/>
                  <a:gd name="connsiteX3" fmla="*/ 413416 w 423074"/>
                  <a:gd name="connsiteY3" fmla="*/ 197164 h 479286"/>
                  <a:gd name="connsiteX4" fmla="*/ 398593 w 423074"/>
                  <a:gd name="connsiteY4" fmla="*/ 317776 h 479286"/>
                  <a:gd name="connsiteX5" fmla="*/ 330849 w 423074"/>
                  <a:gd name="connsiteY5" fmla="*/ 388120 h 479286"/>
                  <a:gd name="connsiteX6" fmla="*/ 185579 w 423074"/>
                  <a:gd name="connsiteY6" fmla="*/ 451772 h 479286"/>
                  <a:gd name="connsiteX7" fmla="*/ 28008 w 423074"/>
                  <a:gd name="connsiteY7" fmla="*/ 458124 h 479286"/>
                  <a:gd name="connsiteX8" fmla="*/ 98259 w 423074"/>
                  <a:gd name="connsiteY8" fmla="*/ 319870 h 479286"/>
                  <a:gd name="connsiteX9" fmla="*/ 135309 w 423074"/>
                  <a:gd name="connsiteY9" fmla="*/ 155518 h 479286"/>
                  <a:gd name="connsiteX0" fmla="*/ 135309 w 423074"/>
                  <a:gd name="connsiteY0" fmla="*/ 155518 h 479286"/>
                  <a:gd name="connsiteX1" fmla="*/ 261657 w 423074"/>
                  <a:gd name="connsiteY1" fmla="*/ 130931 h 479286"/>
                  <a:gd name="connsiteX2" fmla="*/ 348802 w 423074"/>
                  <a:gd name="connsiteY2" fmla="*/ 966 h 479286"/>
                  <a:gd name="connsiteX3" fmla="*/ 413416 w 423074"/>
                  <a:gd name="connsiteY3" fmla="*/ 197164 h 479286"/>
                  <a:gd name="connsiteX4" fmla="*/ 398593 w 423074"/>
                  <a:gd name="connsiteY4" fmla="*/ 317776 h 479286"/>
                  <a:gd name="connsiteX5" fmla="*/ 330849 w 423074"/>
                  <a:gd name="connsiteY5" fmla="*/ 388120 h 479286"/>
                  <a:gd name="connsiteX6" fmla="*/ 185579 w 423074"/>
                  <a:gd name="connsiteY6" fmla="*/ 451772 h 479286"/>
                  <a:gd name="connsiteX7" fmla="*/ 28008 w 423074"/>
                  <a:gd name="connsiteY7" fmla="*/ 458124 h 479286"/>
                  <a:gd name="connsiteX8" fmla="*/ 98259 w 423074"/>
                  <a:gd name="connsiteY8" fmla="*/ 319870 h 479286"/>
                  <a:gd name="connsiteX9" fmla="*/ 135309 w 423074"/>
                  <a:gd name="connsiteY9" fmla="*/ 155518 h 479286"/>
                  <a:gd name="connsiteX0" fmla="*/ 135309 w 423074"/>
                  <a:gd name="connsiteY0" fmla="*/ 155518 h 479286"/>
                  <a:gd name="connsiteX1" fmla="*/ 261657 w 423074"/>
                  <a:gd name="connsiteY1" fmla="*/ 130931 h 479286"/>
                  <a:gd name="connsiteX2" fmla="*/ 348802 w 423074"/>
                  <a:gd name="connsiteY2" fmla="*/ 966 h 479286"/>
                  <a:gd name="connsiteX3" fmla="*/ 413416 w 423074"/>
                  <a:gd name="connsiteY3" fmla="*/ 197164 h 479286"/>
                  <a:gd name="connsiteX4" fmla="*/ 398593 w 423074"/>
                  <a:gd name="connsiteY4" fmla="*/ 317776 h 479286"/>
                  <a:gd name="connsiteX5" fmla="*/ 338605 w 423074"/>
                  <a:gd name="connsiteY5" fmla="*/ 372615 h 479286"/>
                  <a:gd name="connsiteX6" fmla="*/ 185579 w 423074"/>
                  <a:gd name="connsiteY6" fmla="*/ 451772 h 479286"/>
                  <a:gd name="connsiteX7" fmla="*/ 28008 w 423074"/>
                  <a:gd name="connsiteY7" fmla="*/ 458124 h 479286"/>
                  <a:gd name="connsiteX8" fmla="*/ 98259 w 423074"/>
                  <a:gd name="connsiteY8" fmla="*/ 319870 h 479286"/>
                  <a:gd name="connsiteX9" fmla="*/ 135309 w 423074"/>
                  <a:gd name="connsiteY9" fmla="*/ 155518 h 479286"/>
                  <a:gd name="connsiteX0" fmla="*/ 135309 w 423074"/>
                  <a:gd name="connsiteY0" fmla="*/ 155518 h 479286"/>
                  <a:gd name="connsiteX1" fmla="*/ 261657 w 423074"/>
                  <a:gd name="connsiteY1" fmla="*/ 130931 h 479286"/>
                  <a:gd name="connsiteX2" fmla="*/ 348802 w 423074"/>
                  <a:gd name="connsiteY2" fmla="*/ 966 h 479286"/>
                  <a:gd name="connsiteX3" fmla="*/ 413416 w 423074"/>
                  <a:gd name="connsiteY3" fmla="*/ 197164 h 479286"/>
                  <a:gd name="connsiteX4" fmla="*/ 398593 w 423074"/>
                  <a:gd name="connsiteY4" fmla="*/ 317776 h 479286"/>
                  <a:gd name="connsiteX5" fmla="*/ 338605 w 423074"/>
                  <a:gd name="connsiteY5" fmla="*/ 372615 h 479286"/>
                  <a:gd name="connsiteX6" fmla="*/ 185579 w 423074"/>
                  <a:gd name="connsiteY6" fmla="*/ 451772 h 479286"/>
                  <a:gd name="connsiteX7" fmla="*/ 28008 w 423074"/>
                  <a:gd name="connsiteY7" fmla="*/ 458124 h 479286"/>
                  <a:gd name="connsiteX8" fmla="*/ 98259 w 423074"/>
                  <a:gd name="connsiteY8" fmla="*/ 319870 h 479286"/>
                  <a:gd name="connsiteX9" fmla="*/ 135309 w 423074"/>
                  <a:gd name="connsiteY9" fmla="*/ 155518 h 479286"/>
                  <a:gd name="connsiteX0" fmla="*/ 135309 w 423074"/>
                  <a:gd name="connsiteY0" fmla="*/ 155518 h 479286"/>
                  <a:gd name="connsiteX1" fmla="*/ 261657 w 423074"/>
                  <a:gd name="connsiteY1" fmla="*/ 130931 h 479286"/>
                  <a:gd name="connsiteX2" fmla="*/ 348802 w 423074"/>
                  <a:gd name="connsiteY2" fmla="*/ 966 h 479286"/>
                  <a:gd name="connsiteX3" fmla="*/ 413416 w 423074"/>
                  <a:gd name="connsiteY3" fmla="*/ 197164 h 479286"/>
                  <a:gd name="connsiteX4" fmla="*/ 388499 w 423074"/>
                  <a:gd name="connsiteY4" fmla="*/ 318212 h 479286"/>
                  <a:gd name="connsiteX5" fmla="*/ 338605 w 423074"/>
                  <a:gd name="connsiteY5" fmla="*/ 372615 h 479286"/>
                  <a:gd name="connsiteX6" fmla="*/ 185579 w 423074"/>
                  <a:gd name="connsiteY6" fmla="*/ 451772 h 479286"/>
                  <a:gd name="connsiteX7" fmla="*/ 28008 w 423074"/>
                  <a:gd name="connsiteY7" fmla="*/ 458124 h 479286"/>
                  <a:gd name="connsiteX8" fmla="*/ 98259 w 423074"/>
                  <a:gd name="connsiteY8" fmla="*/ 319870 h 479286"/>
                  <a:gd name="connsiteX9" fmla="*/ 135309 w 423074"/>
                  <a:gd name="connsiteY9" fmla="*/ 155518 h 479286"/>
                  <a:gd name="connsiteX0" fmla="*/ 135309 w 423074"/>
                  <a:gd name="connsiteY0" fmla="*/ 155518 h 479286"/>
                  <a:gd name="connsiteX1" fmla="*/ 261657 w 423074"/>
                  <a:gd name="connsiteY1" fmla="*/ 130931 h 479286"/>
                  <a:gd name="connsiteX2" fmla="*/ 348802 w 423074"/>
                  <a:gd name="connsiteY2" fmla="*/ 966 h 479286"/>
                  <a:gd name="connsiteX3" fmla="*/ 413416 w 423074"/>
                  <a:gd name="connsiteY3" fmla="*/ 197164 h 479286"/>
                  <a:gd name="connsiteX4" fmla="*/ 388499 w 423074"/>
                  <a:gd name="connsiteY4" fmla="*/ 318212 h 479286"/>
                  <a:gd name="connsiteX5" fmla="*/ 347379 w 423074"/>
                  <a:gd name="connsiteY5" fmla="*/ 380662 h 479286"/>
                  <a:gd name="connsiteX6" fmla="*/ 185579 w 423074"/>
                  <a:gd name="connsiteY6" fmla="*/ 451772 h 479286"/>
                  <a:gd name="connsiteX7" fmla="*/ 28008 w 423074"/>
                  <a:gd name="connsiteY7" fmla="*/ 458124 h 479286"/>
                  <a:gd name="connsiteX8" fmla="*/ 98259 w 423074"/>
                  <a:gd name="connsiteY8" fmla="*/ 319870 h 479286"/>
                  <a:gd name="connsiteX9" fmla="*/ 135309 w 423074"/>
                  <a:gd name="connsiteY9" fmla="*/ 155518 h 479286"/>
                  <a:gd name="connsiteX0" fmla="*/ 135309 w 396687"/>
                  <a:gd name="connsiteY0" fmla="*/ 155783 h 479551"/>
                  <a:gd name="connsiteX1" fmla="*/ 261657 w 396687"/>
                  <a:gd name="connsiteY1" fmla="*/ 131196 h 479551"/>
                  <a:gd name="connsiteX2" fmla="*/ 348802 w 396687"/>
                  <a:gd name="connsiteY2" fmla="*/ 1231 h 479551"/>
                  <a:gd name="connsiteX3" fmla="*/ 384590 w 396687"/>
                  <a:gd name="connsiteY3" fmla="*/ 232383 h 479551"/>
                  <a:gd name="connsiteX4" fmla="*/ 388499 w 396687"/>
                  <a:gd name="connsiteY4" fmla="*/ 318477 h 479551"/>
                  <a:gd name="connsiteX5" fmla="*/ 347379 w 396687"/>
                  <a:gd name="connsiteY5" fmla="*/ 380927 h 479551"/>
                  <a:gd name="connsiteX6" fmla="*/ 185579 w 396687"/>
                  <a:gd name="connsiteY6" fmla="*/ 452037 h 479551"/>
                  <a:gd name="connsiteX7" fmla="*/ 28008 w 396687"/>
                  <a:gd name="connsiteY7" fmla="*/ 458389 h 479551"/>
                  <a:gd name="connsiteX8" fmla="*/ 98259 w 396687"/>
                  <a:gd name="connsiteY8" fmla="*/ 320135 h 479551"/>
                  <a:gd name="connsiteX9" fmla="*/ 135309 w 396687"/>
                  <a:gd name="connsiteY9" fmla="*/ 155783 h 479551"/>
                  <a:gd name="connsiteX0" fmla="*/ 135309 w 411002"/>
                  <a:gd name="connsiteY0" fmla="*/ 155418 h 479186"/>
                  <a:gd name="connsiteX1" fmla="*/ 261657 w 411002"/>
                  <a:gd name="connsiteY1" fmla="*/ 130831 h 479186"/>
                  <a:gd name="connsiteX2" fmla="*/ 348802 w 411002"/>
                  <a:gd name="connsiteY2" fmla="*/ 866 h 479186"/>
                  <a:gd name="connsiteX3" fmla="*/ 400684 w 411002"/>
                  <a:gd name="connsiteY3" fmla="*/ 214469 h 479186"/>
                  <a:gd name="connsiteX4" fmla="*/ 388499 w 411002"/>
                  <a:gd name="connsiteY4" fmla="*/ 318112 h 479186"/>
                  <a:gd name="connsiteX5" fmla="*/ 347379 w 411002"/>
                  <a:gd name="connsiteY5" fmla="*/ 380562 h 479186"/>
                  <a:gd name="connsiteX6" fmla="*/ 185579 w 411002"/>
                  <a:gd name="connsiteY6" fmla="*/ 451672 h 479186"/>
                  <a:gd name="connsiteX7" fmla="*/ 28008 w 411002"/>
                  <a:gd name="connsiteY7" fmla="*/ 458024 h 479186"/>
                  <a:gd name="connsiteX8" fmla="*/ 98259 w 411002"/>
                  <a:gd name="connsiteY8" fmla="*/ 319770 h 479186"/>
                  <a:gd name="connsiteX9" fmla="*/ 135309 w 411002"/>
                  <a:gd name="connsiteY9" fmla="*/ 155418 h 479186"/>
                  <a:gd name="connsiteX0" fmla="*/ 135309 w 421299"/>
                  <a:gd name="connsiteY0" fmla="*/ 155195 h 478963"/>
                  <a:gd name="connsiteX1" fmla="*/ 261657 w 421299"/>
                  <a:gd name="connsiteY1" fmla="*/ 130608 h 478963"/>
                  <a:gd name="connsiteX2" fmla="*/ 348802 w 421299"/>
                  <a:gd name="connsiteY2" fmla="*/ 643 h 478963"/>
                  <a:gd name="connsiteX3" fmla="*/ 411949 w 421299"/>
                  <a:gd name="connsiteY3" fmla="*/ 201961 h 478963"/>
                  <a:gd name="connsiteX4" fmla="*/ 388499 w 421299"/>
                  <a:gd name="connsiteY4" fmla="*/ 317889 h 478963"/>
                  <a:gd name="connsiteX5" fmla="*/ 347379 w 421299"/>
                  <a:gd name="connsiteY5" fmla="*/ 380339 h 478963"/>
                  <a:gd name="connsiteX6" fmla="*/ 185579 w 421299"/>
                  <a:gd name="connsiteY6" fmla="*/ 451449 h 478963"/>
                  <a:gd name="connsiteX7" fmla="*/ 28008 w 421299"/>
                  <a:gd name="connsiteY7" fmla="*/ 457801 h 478963"/>
                  <a:gd name="connsiteX8" fmla="*/ 98259 w 421299"/>
                  <a:gd name="connsiteY8" fmla="*/ 319547 h 478963"/>
                  <a:gd name="connsiteX9" fmla="*/ 135309 w 421299"/>
                  <a:gd name="connsiteY9" fmla="*/ 155195 h 478963"/>
                  <a:gd name="connsiteX0" fmla="*/ 135309 w 421299"/>
                  <a:gd name="connsiteY0" fmla="*/ 155195 h 478963"/>
                  <a:gd name="connsiteX1" fmla="*/ 261657 w 421299"/>
                  <a:gd name="connsiteY1" fmla="*/ 130608 h 478963"/>
                  <a:gd name="connsiteX2" fmla="*/ 348802 w 421299"/>
                  <a:gd name="connsiteY2" fmla="*/ 643 h 478963"/>
                  <a:gd name="connsiteX3" fmla="*/ 411949 w 421299"/>
                  <a:gd name="connsiteY3" fmla="*/ 201961 h 478963"/>
                  <a:gd name="connsiteX4" fmla="*/ 388499 w 421299"/>
                  <a:gd name="connsiteY4" fmla="*/ 317889 h 478963"/>
                  <a:gd name="connsiteX5" fmla="*/ 347379 w 421299"/>
                  <a:gd name="connsiteY5" fmla="*/ 380339 h 478963"/>
                  <a:gd name="connsiteX6" fmla="*/ 185579 w 421299"/>
                  <a:gd name="connsiteY6" fmla="*/ 451449 h 478963"/>
                  <a:gd name="connsiteX7" fmla="*/ 28008 w 421299"/>
                  <a:gd name="connsiteY7" fmla="*/ 457801 h 478963"/>
                  <a:gd name="connsiteX8" fmla="*/ 98259 w 421299"/>
                  <a:gd name="connsiteY8" fmla="*/ 319547 h 478963"/>
                  <a:gd name="connsiteX9" fmla="*/ 135309 w 421299"/>
                  <a:gd name="connsiteY9" fmla="*/ 155195 h 478963"/>
                  <a:gd name="connsiteX0" fmla="*/ 135309 w 421299"/>
                  <a:gd name="connsiteY0" fmla="*/ 155195 h 478963"/>
                  <a:gd name="connsiteX1" fmla="*/ 261657 w 421299"/>
                  <a:gd name="connsiteY1" fmla="*/ 130608 h 478963"/>
                  <a:gd name="connsiteX2" fmla="*/ 348802 w 421299"/>
                  <a:gd name="connsiteY2" fmla="*/ 643 h 478963"/>
                  <a:gd name="connsiteX3" fmla="*/ 411949 w 421299"/>
                  <a:gd name="connsiteY3" fmla="*/ 201961 h 478963"/>
                  <a:gd name="connsiteX4" fmla="*/ 388499 w 421299"/>
                  <a:gd name="connsiteY4" fmla="*/ 317889 h 478963"/>
                  <a:gd name="connsiteX5" fmla="*/ 298292 w 421299"/>
                  <a:gd name="connsiteY5" fmla="*/ 380924 h 478963"/>
                  <a:gd name="connsiteX6" fmla="*/ 185579 w 421299"/>
                  <a:gd name="connsiteY6" fmla="*/ 451449 h 478963"/>
                  <a:gd name="connsiteX7" fmla="*/ 28008 w 421299"/>
                  <a:gd name="connsiteY7" fmla="*/ 457801 h 478963"/>
                  <a:gd name="connsiteX8" fmla="*/ 98259 w 421299"/>
                  <a:gd name="connsiteY8" fmla="*/ 319547 h 478963"/>
                  <a:gd name="connsiteX9" fmla="*/ 135309 w 421299"/>
                  <a:gd name="connsiteY9" fmla="*/ 155195 h 478963"/>
                  <a:gd name="connsiteX0" fmla="*/ 135309 w 421299"/>
                  <a:gd name="connsiteY0" fmla="*/ 155195 h 478963"/>
                  <a:gd name="connsiteX1" fmla="*/ 261657 w 421299"/>
                  <a:gd name="connsiteY1" fmla="*/ 130608 h 478963"/>
                  <a:gd name="connsiteX2" fmla="*/ 348802 w 421299"/>
                  <a:gd name="connsiteY2" fmla="*/ 643 h 478963"/>
                  <a:gd name="connsiteX3" fmla="*/ 411949 w 421299"/>
                  <a:gd name="connsiteY3" fmla="*/ 201961 h 478963"/>
                  <a:gd name="connsiteX4" fmla="*/ 371696 w 421299"/>
                  <a:gd name="connsiteY4" fmla="*/ 332990 h 478963"/>
                  <a:gd name="connsiteX5" fmla="*/ 298292 w 421299"/>
                  <a:gd name="connsiteY5" fmla="*/ 380924 h 478963"/>
                  <a:gd name="connsiteX6" fmla="*/ 185579 w 421299"/>
                  <a:gd name="connsiteY6" fmla="*/ 451449 h 478963"/>
                  <a:gd name="connsiteX7" fmla="*/ 28008 w 421299"/>
                  <a:gd name="connsiteY7" fmla="*/ 457801 h 478963"/>
                  <a:gd name="connsiteX8" fmla="*/ 98259 w 421299"/>
                  <a:gd name="connsiteY8" fmla="*/ 319547 h 478963"/>
                  <a:gd name="connsiteX9" fmla="*/ 135309 w 421299"/>
                  <a:gd name="connsiteY9" fmla="*/ 155195 h 478963"/>
                  <a:gd name="connsiteX0" fmla="*/ 135309 w 421299"/>
                  <a:gd name="connsiteY0" fmla="*/ 155195 h 478963"/>
                  <a:gd name="connsiteX1" fmla="*/ 261657 w 421299"/>
                  <a:gd name="connsiteY1" fmla="*/ 130608 h 478963"/>
                  <a:gd name="connsiteX2" fmla="*/ 348802 w 421299"/>
                  <a:gd name="connsiteY2" fmla="*/ 643 h 478963"/>
                  <a:gd name="connsiteX3" fmla="*/ 411949 w 421299"/>
                  <a:gd name="connsiteY3" fmla="*/ 201961 h 478963"/>
                  <a:gd name="connsiteX4" fmla="*/ 384515 w 421299"/>
                  <a:gd name="connsiteY4" fmla="*/ 332607 h 478963"/>
                  <a:gd name="connsiteX5" fmla="*/ 298292 w 421299"/>
                  <a:gd name="connsiteY5" fmla="*/ 380924 h 478963"/>
                  <a:gd name="connsiteX6" fmla="*/ 185579 w 421299"/>
                  <a:gd name="connsiteY6" fmla="*/ 451449 h 478963"/>
                  <a:gd name="connsiteX7" fmla="*/ 28008 w 421299"/>
                  <a:gd name="connsiteY7" fmla="*/ 457801 h 478963"/>
                  <a:gd name="connsiteX8" fmla="*/ 98259 w 421299"/>
                  <a:gd name="connsiteY8" fmla="*/ 319547 h 478963"/>
                  <a:gd name="connsiteX9" fmla="*/ 135309 w 421299"/>
                  <a:gd name="connsiteY9" fmla="*/ 155195 h 478963"/>
                  <a:gd name="connsiteX0" fmla="*/ 135309 w 406960"/>
                  <a:gd name="connsiteY0" fmla="*/ 155910 h 479678"/>
                  <a:gd name="connsiteX1" fmla="*/ 261657 w 406960"/>
                  <a:gd name="connsiteY1" fmla="*/ 131323 h 479678"/>
                  <a:gd name="connsiteX2" fmla="*/ 348802 w 406960"/>
                  <a:gd name="connsiteY2" fmla="*/ 1358 h 479678"/>
                  <a:gd name="connsiteX3" fmla="*/ 396200 w 406960"/>
                  <a:gd name="connsiteY3" fmla="*/ 238096 h 479678"/>
                  <a:gd name="connsiteX4" fmla="*/ 384515 w 406960"/>
                  <a:gd name="connsiteY4" fmla="*/ 333322 h 479678"/>
                  <a:gd name="connsiteX5" fmla="*/ 298292 w 406960"/>
                  <a:gd name="connsiteY5" fmla="*/ 381639 h 479678"/>
                  <a:gd name="connsiteX6" fmla="*/ 185579 w 406960"/>
                  <a:gd name="connsiteY6" fmla="*/ 452164 h 479678"/>
                  <a:gd name="connsiteX7" fmla="*/ 28008 w 406960"/>
                  <a:gd name="connsiteY7" fmla="*/ 458516 h 479678"/>
                  <a:gd name="connsiteX8" fmla="*/ 98259 w 406960"/>
                  <a:gd name="connsiteY8" fmla="*/ 320262 h 479678"/>
                  <a:gd name="connsiteX9" fmla="*/ 135309 w 406960"/>
                  <a:gd name="connsiteY9" fmla="*/ 155910 h 479678"/>
                  <a:gd name="connsiteX0" fmla="*/ 135309 w 406960"/>
                  <a:gd name="connsiteY0" fmla="*/ 155910 h 479678"/>
                  <a:gd name="connsiteX1" fmla="*/ 261657 w 406960"/>
                  <a:gd name="connsiteY1" fmla="*/ 131323 h 479678"/>
                  <a:gd name="connsiteX2" fmla="*/ 348802 w 406960"/>
                  <a:gd name="connsiteY2" fmla="*/ 1358 h 479678"/>
                  <a:gd name="connsiteX3" fmla="*/ 396200 w 406960"/>
                  <a:gd name="connsiteY3" fmla="*/ 238096 h 479678"/>
                  <a:gd name="connsiteX4" fmla="*/ 384515 w 406960"/>
                  <a:gd name="connsiteY4" fmla="*/ 333322 h 479678"/>
                  <a:gd name="connsiteX5" fmla="*/ 298292 w 406960"/>
                  <a:gd name="connsiteY5" fmla="*/ 381639 h 479678"/>
                  <a:gd name="connsiteX6" fmla="*/ 185579 w 406960"/>
                  <a:gd name="connsiteY6" fmla="*/ 452164 h 479678"/>
                  <a:gd name="connsiteX7" fmla="*/ 28008 w 406960"/>
                  <a:gd name="connsiteY7" fmla="*/ 458516 h 479678"/>
                  <a:gd name="connsiteX8" fmla="*/ 98259 w 406960"/>
                  <a:gd name="connsiteY8" fmla="*/ 320262 h 479678"/>
                  <a:gd name="connsiteX9" fmla="*/ 135309 w 406960"/>
                  <a:gd name="connsiteY9" fmla="*/ 155910 h 479678"/>
                  <a:gd name="connsiteX0" fmla="*/ 135309 w 408346"/>
                  <a:gd name="connsiteY0" fmla="*/ 68274 h 392042"/>
                  <a:gd name="connsiteX1" fmla="*/ 261657 w 408346"/>
                  <a:gd name="connsiteY1" fmla="*/ 43687 h 392042"/>
                  <a:gd name="connsiteX2" fmla="*/ 358989 w 408346"/>
                  <a:gd name="connsiteY2" fmla="*/ 2779 h 392042"/>
                  <a:gd name="connsiteX3" fmla="*/ 396200 w 408346"/>
                  <a:gd name="connsiteY3" fmla="*/ 150460 h 392042"/>
                  <a:gd name="connsiteX4" fmla="*/ 384515 w 408346"/>
                  <a:gd name="connsiteY4" fmla="*/ 245686 h 392042"/>
                  <a:gd name="connsiteX5" fmla="*/ 298292 w 408346"/>
                  <a:gd name="connsiteY5" fmla="*/ 294003 h 392042"/>
                  <a:gd name="connsiteX6" fmla="*/ 185579 w 408346"/>
                  <a:gd name="connsiteY6" fmla="*/ 364528 h 392042"/>
                  <a:gd name="connsiteX7" fmla="*/ 28008 w 408346"/>
                  <a:gd name="connsiteY7" fmla="*/ 370880 h 392042"/>
                  <a:gd name="connsiteX8" fmla="*/ 98259 w 408346"/>
                  <a:gd name="connsiteY8" fmla="*/ 232626 h 392042"/>
                  <a:gd name="connsiteX9" fmla="*/ 135309 w 408346"/>
                  <a:gd name="connsiteY9" fmla="*/ 68274 h 392042"/>
                  <a:gd name="connsiteX0" fmla="*/ 135309 w 409233"/>
                  <a:gd name="connsiteY0" fmla="*/ 65611 h 389379"/>
                  <a:gd name="connsiteX1" fmla="*/ 261657 w 409233"/>
                  <a:gd name="connsiteY1" fmla="*/ 41024 h 389379"/>
                  <a:gd name="connsiteX2" fmla="*/ 358989 w 409233"/>
                  <a:gd name="connsiteY2" fmla="*/ 116 h 389379"/>
                  <a:gd name="connsiteX3" fmla="*/ 396200 w 409233"/>
                  <a:gd name="connsiteY3" fmla="*/ 147797 h 389379"/>
                  <a:gd name="connsiteX4" fmla="*/ 384515 w 409233"/>
                  <a:gd name="connsiteY4" fmla="*/ 243023 h 389379"/>
                  <a:gd name="connsiteX5" fmla="*/ 298292 w 409233"/>
                  <a:gd name="connsiteY5" fmla="*/ 291340 h 389379"/>
                  <a:gd name="connsiteX6" fmla="*/ 185579 w 409233"/>
                  <a:gd name="connsiteY6" fmla="*/ 361865 h 389379"/>
                  <a:gd name="connsiteX7" fmla="*/ 28008 w 409233"/>
                  <a:gd name="connsiteY7" fmla="*/ 368217 h 389379"/>
                  <a:gd name="connsiteX8" fmla="*/ 98259 w 409233"/>
                  <a:gd name="connsiteY8" fmla="*/ 229963 h 389379"/>
                  <a:gd name="connsiteX9" fmla="*/ 135309 w 409233"/>
                  <a:gd name="connsiteY9" fmla="*/ 65611 h 389379"/>
                  <a:gd name="connsiteX0" fmla="*/ 135309 w 408718"/>
                  <a:gd name="connsiteY0" fmla="*/ 67195 h 390963"/>
                  <a:gd name="connsiteX1" fmla="*/ 245806 w 408718"/>
                  <a:gd name="connsiteY1" fmla="*/ 59894 h 390963"/>
                  <a:gd name="connsiteX2" fmla="*/ 358989 w 408718"/>
                  <a:gd name="connsiteY2" fmla="*/ 1700 h 390963"/>
                  <a:gd name="connsiteX3" fmla="*/ 396200 w 408718"/>
                  <a:gd name="connsiteY3" fmla="*/ 149381 h 390963"/>
                  <a:gd name="connsiteX4" fmla="*/ 384515 w 408718"/>
                  <a:gd name="connsiteY4" fmla="*/ 244607 h 390963"/>
                  <a:gd name="connsiteX5" fmla="*/ 298292 w 408718"/>
                  <a:gd name="connsiteY5" fmla="*/ 292924 h 390963"/>
                  <a:gd name="connsiteX6" fmla="*/ 185579 w 408718"/>
                  <a:gd name="connsiteY6" fmla="*/ 363449 h 390963"/>
                  <a:gd name="connsiteX7" fmla="*/ 28008 w 408718"/>
                  <a:gd name="connsiteY7" fmla="*/ 369801 h 390963"/>
                  <a:gd name="connsiteX8" fmla="*/ 98259 w 408718"/>
                  <a:gd name="connsiteY8" fmla="*/ 231547 h 390963"/>
                  <a:gd name="connsiteX9" fmla="*/ 135309 w 408718"/>
                  <a:gd name="connsiteY9" fmla="*/ 67195 h 390963"/>
                  <a:gd name="connsiteX0" fmla="*/ 135309 w 411878"/>
                  <a:gd name="connsiteY0" fmla="*/ 68198 h 391966"/>
                  <a:gd name="connsiteX1" fmla="*/ 358989 w 411878"/>
                  <a:gd name="connsiteY1" fmla="*/ 2703 h 391966"/>
                  <a:gd name="connsiteX2" fmla="*/ 396200 w 411878"/>
                  <a:gd name="connsiteY2" fmla="*/ 150384 h 391966"/>
                  <a:gd name="connsiteX3" fmla="*/ 384515 w 411878"/>
                  <a:gd name="connsiteY3" fmla="*/ 245610 h 391966"/>
                  <a:gd name="connsiteX4" fmla="*/ 298292 w 411878"/>
                  <a:gd name="connsiteY4" fmla="*/ 293927 h 391966"/>
                  <a:gd name="connsiteX5" fmla="*/ 185579 w 411878"/>
                  <a:gd name="connsiteY5" fmla="*/ 364452 h 391966"/>
                  <a:gd name="connsiteX6" fmla="*/ 28008 w 411878"/>
                  <a:gd name="connsiteY6" fmla="*/ 370804 h 391966"/>
                  <a:gd name="connsiteX7" fmla="*/ 98259 w 411878"/>
                  <a:gd name="connsiteY7" fmla="*/ 232550 h 391966"/>
                  <a:gd name="connsiteX8" fmla="*/ 135309 w 411878"/>
                  <a:gd name="connsiteY8" fmla="*/ 68198 h 391966"/>
                  <a:gd name="connsiteX0" fmla="*/ 135309 w 411115"/>
                  <a:gd name="connsiteY0" fmla="*/ 70375 h 394143"/>
                  <a:gd name="connsiteX1" fmla="*/ 358989 w 411115"/>
                  <a:gd name="connsiteY1" fmla="*/ 4880 h 394143"/>
                  <a:gd name="connsiteX2" fmla="*/ 396200 w 411115"/>
                  <a:gd name="connsiteY2" fmla="*/ 152561 h 394143"/>
                  <a:gd name="connsiteX3" fmla="*/ 384515 w 411115"/>
                  <a:gd name="connsiteY3" fmla="*/ 247787 h 394143"/>
                  <a:gd name="connsiteX4" fmla="*/ 298292 w 411115"/>
                  <a:gd name="connsiteY4" fmla="*/ 296104 h 394143"/>
                  <a:gd name="connsiteX5" fmla="*/ 185579 w 411115"/>
                  <a:gd name="connsiteY5" fmla="*/ 366629 h 394143"/>
                  <a:gd name="connsiteX6" fmla="*/ 28008 w 411115"/>
                  <a:gd name="connsiteY6" fmla="*/ 372981 h 394143"/>
                  <a:gd name="connsiteX7" fmla="*/ 98259 w 411115"/>
                  <a:gd name="connsiteY7" fmla="*/ 234727 h 394143"/>
                  <a:gd name="connsiteX8" fmla="*/ 135309 w 411115"/>
                  <a:gd name="connsiteY8" fmla="*/ 70375 h 394143"/>
                  <a:gd name="connsiteX0" fmla="*/ 135309 w 411115"/>
                  <a:gd name="connsiteY0" fmla="*/ 70375 h 394143"/>
                  <a:gd name="connsiteX1" fmla="*/ 358989 w 411115"/>
                  <a:gd name="connsiteY1" fmla="*/ 4880 h 394143"/>
                  <a:gd name="connsiteX2" fmla="*/ 396200 w 411115"/>
                  <a:gd name="connsiteY2" fmla="*/ 152561 h 394143"/>
                  <a:gd name="connsiteX3" fmla="*/ 384515 w 411115"/>
                  <a:gd name="connsiteY3" fmla="*/ 247787 h 394143"/>
                  <a:gd name="connsiteX4" fmla="*/ 298292 w 411115"/>
                  <a:gd name="connsiteY4" fmla="*/ 296104 h 394143"/>
                  <a:gd name="connsiteX5" fmla="*/ 185579 w 411115"/>
                  <a:gd name="connsiteY5" fmla="*/ 366629 h 394143"/>
                  <a:gd name="connsiteX6" fmla="*/ 28008 w 411115"/>
                  <a:gd name="connsiteY6" fmla="*/ 372981 h 394143"/>
                  <a:gd name="connsiteX7" fmla="*/ 98259 w 411115"/>
                  <a:gd name="connsiteY7" fmla="*/ 234727 h 394143"/>
                  <a:gd name="connsiteX8" fmla="*/ 135309 w 411115"/>
                  <a:gd name="connsiteY8" fmla="*/ 70375 h 394143"/>
                  <a:gd name="connsiteX0" fmla="*/ 108083 w 383889"/>
                  <a:gd name="connsiteY0" fmla="*/ 70375 h 394143"/>
                  <a:gd name="connsiteX1" fmla="*/ 331763 w 383889"/>
                  <a:gd name="connsiteY1" fmla="*/ 4880 h 394143"/>
                  <a:gd name="connsiteX2" fmla="*/ 368974 w 383889"/>
                  <a:gd name="connsiteY2" fmla="*/ 152561 h 394143"/>
                  <a:gd name="connsiteX3" fmla="*/ 357289 w 383889"/>
                  <a:gd name="connsiteY3" fmla="*/ 247787 h 394143"/>
                  <a:gd name="connsiteX4" fmla="*/ 271066 w 383889"/>
                  <a:gd name="connsiteY4" fmla="*/ 296104 h 394143"/>
                  <a:gd name="connsiteX5" fmla="*/ 158353 w 383889"/>
                  <a:gd name="connsiteY5" fmla="*/ 366629 h 394143"/>
                  <a:gd name="connsiteX6" fmla="*/ 782 w 383889"/>
                  <a:gd name="connsiteY6" fmla="*/ 372981 h 394143"/>
                  <a:gd name="connsiteX7" fmla="*/ 108083 w 383889"/>
                  <a:gd name="connsiteY7" fmla="*/ 70375 h 394143"/>
                  <a:gd name="connsiteX0" fmla="*/ 117788 w 393594"/>
                  <a:gd name="connsiteY0" fmla="*/ 70375 h 394143"/>
                  <a:gd name="connsiteX1" fmla="*/ 341468 w 393594"/>
                  <a:gd name="connsiteY1" fmla="*/ 4880 h 394143"/>
                  <a:gd name="connsiteX2" fmla="*/ 378679 w 393594"/>
                  <a:gd name="connsiteY2" fmla="*/ 152561 h 394143"/>
                  <a:gd name="connsiteX3" fmla="*/ 366994 w 393594"/>
                  <a:gd name="connsiteY3" fmla="*/ 247787 h 394143"/>
                  <a:gd name="connsiteX4" fmla="*/ 280771 w 393594"/>
                  <a:gd name="connsiteY4" fmla="*/ 296104 h 394143"/>
                  <a:gd name="connsiteX5" fmla="*/ 168058 w 393594"/>
                  <a:gd name="connsiteY5" fmla="*/ 366629 h 394143"/>
                  <a:gd name="connsiteX6" fmla="*/ 10487 w 393594"/>
                  <a:gd name="connsiteY6" fmla="*/ 372981 h 394143"/>
                  <a:gd name="connsiteX7" fmla="*/ 117788 w 393594"/>
                  <a:gd name="connsiteY7" fmla="*/ 70375 h 394143"/>
                  <a:gd name="connsiteX0" fmla="*/ 126405 w 402211"/>
                  <a:gd name="connsiteY0" fmla="*/ 70375 h 394143"/>
                  <a:gd name="connsiteX1" fmla="*/ 350085 w 402211"/>
                  <a:gd name="connsiteY1" fmla="*/ 4880 h 394143"/>
                  <a:gd name="connsiteX2" fmla="*/ 387296 w 402211"/>
                  <a:gd name="connsiteY2" fmla="*/ 152561 h 394143"/>
                  <a:gd name="connsiteX3" fmla="*/ 375611 w 402211"/>
                  <a:gd name="connsiteY3" fmla="*/ 247787 h 394143"/>
                  <a:gd name="connsiteX4" fmla="*/ 289388 w 402211"/>
                  <a:gd name="connsiteY4" fmla="*/ 296104 h 394143"/>
                  <a:gd name="connsiteX5" fmla="*/ 176675 w 402211"/>
                  <a:gd name="connsiteY5" fmla="*/ 366629 h 394143"/>
                  <a:gd name="connsiteX6" fmla="*/ 19104 w 402211"/>
                  <a:gd name="connsiteY6" fmla="*/ 372981 h 394143"/>
                  <a:gd name="connsiteX7" fmla="*/ 126405 w 402211"/>
                  <a:gd name="connsiteY7" fmla="*/ 70375 h 394143"/>
                  <a:gd name="connsiteX0" fmla="*/ 123649 w 399455"/>
                  <a:gd name="connsiteY0" fmla="*/ 70375 h 394143"/>
                  <a:gd name="connsiteX1" fmla="*/ 347329 w 399455"/>
                  <a:gd name="connsiteY1" fmla="*/ 4880 h 394143"/>
                  <a:gd name="connsiteX2" fmla="*/ 384540 w 399455"/>
                  <a:gd name="connsiteY2" fmla="*/ 152561 h 394143"/>
                  <a:gd name="connsiteX3" fmla="*/ 372855 w 399455"/>
                  <a:gd name="connsiteY3" fmla="*/ 247787 h 394143"/>
                  <a:gd name="connsiteX4" fmla="*/ 286632 w 399455"/>
                  <a:gd name="connsiteY4" fmla="*/ 296104 h 394143"/>
                  <a:gd name="connsiteX5" fmla="*/ 173919 w 399455"/>
                  <a:gd name="connsiteY5" fmla="*/ 366629 h 394143"/>
                  <a:gd name="connsiteX6" fmla="*/ 16348 w 399455"/>
                  <a:gd name="connsiteY6" fmla="*/ 372981 h 394143"/>
                  <a:gd name="connsiteX7" fmla="*/ 123649 w 399455"/>
                  <a:gd name="connsiteY7" fmla="*/ 70375 h 394143"/>
                  <a:gd name="connsiteX0" fmla="*/ 109959 w 385765"/>
                  <a:gd name="connsiteY0" fmla="*/ 70375 h 394143"/>
                  <a:gd name="connsiteX1" fmla="*/ 333639 w 385765"/>
                  <a:gd name="connsiteY1" fmla="*/ 4880 h 394143"/>
                  <a:gd name="connsiteX2" fmla="*/ 370850 w 385765"/>
                  <a:gd name="connsiteY2" fmla="*/ 152561 h 394143"/>
                  <a:gd name="connsiteX3" fmla="*/ 359165 w 385765"/>
                  <a:gd name="connsiteY3" fmla="*/ 247787 h 394143"/>
                  <a:gd name="connsiteX4" fmla="*/ 272942 w 385765"/>
                  <a:gd name="connsiteY4" fmla="*/ 296104 h 394143"/>
                  <a:gd name="connsiteX5" fmla="*/ 160229 w 385765"/>
                  <a:gd name="connsiteY5" fmla="*/ 366629 h 394143"/>
                  <a:gd name="connsiteX6" fmla="*/ 2658 w 385765"/>
                  <a:gd name="connsiteY6" fmla="*/ 372981 h 394143"/>
                  <a:gd name="connsiteX7" fmla="*/ 64907 w 385765"/>
                  <a:gd name="connsiteY7" fmla="*/ 229031 h 394143"/>
                  <a:gd name="connsiteX8" fmla="*/ 109959 w 385765"/>
                  <a:gd name="connsiteY8" fmla="*/ 70375 h 394143"/>
                  <a:gd name="connsiteX0" fmla="*/ 111916 w 387722"/>
                  <a:gd name="connsiteY0" fmla="*/ 70375 h 394143"/>
                  <a:gd name="connsiteX1" fmla="*/ 335596 w 387722"/>
                  <a:gd name="connsiteY1" fmla="*/ 4880 h 394143"/>
                  <a:gd name="connsiteX2" fmla="*/ 372807 w 387722"/>
                  <a:gd name="connsiteY2" fmla="*/ 152561 h 394143"/>
                  <a:gd name="connsiteX3" fmla="*/ 361122 w 387722"/>
                  <a:gd name="connsiteY3" fmla="*/ 247787 h 394143"/>
                  <a:gd name="connsiteX4" fmla="*/ 274899 w 387722"/>
                  <a:gd name="connsiteY4" fmla="*/ 296104 h 394143"/>
                  <a:gd name="connsiteX5" fmla="*/ 162186 w 387722"/>
                  <a:gd name="connsiteY5" fmla="*/ 366629 h 394143"/>
                  <a:gd name="connsiteX6" fmla="*/ 4615 w 387722"/>
                  <a:gd name="connsiteY6" fmla="*/ 372981 h 394143"/>
                  <a:gd name="connsiteX7" fmla="*/ 66864 w 387722"/>
                  <a:gd name="connsiteY7" fmla="*/ 229031 h 394143"/>
                  <a:gd name="connsiteX8" fmla="*/ 111916 w 387722"/>
                  <a:gd name="connsiteY8" fmla="*/ 70375 h 394143"/>
                  <a:gd name="connsiteX0" fmla="*/ 129146 w 404952"/>
                  <a:gd name="connsiteY0" fmla="*/ 70375 h 394143"/>
                  <a:gd name="connsiteX1" fmla="*/ 352826 w 404952"/>
                  <a:gd name="connsiteY1" fmla="*/ 4880 h 394143"/>
                  <a:gd name="connsiteX2" fmla="*/ 390037 w 404952"/>
                  <a:gd name="connsiteY2" fmla="*/ 152561 h 394143"/>
                  <a:gd name="connsiteX3" fmla="*/ 378352 w 404952"/>
                  <a:gd name="connsiteY3" fmla="*/ 247787 h 394143"/>
                  <a:gd name="connsiteX4" fmla="*/ 292129 w 404952"/>
                  <a:gd name="connsiteY4" fmla="*/ 296104 h 394143"/>
                  <a:gd name="connsiteX5" fmla="*/ 179416 w 404952"/>
                  <a:gd name="connsiteY5" fmla="*/ 366629 h 394143"/>
                  <a:gd name="connsiteX6" fmla="*/ 21845 w 404952"/>
                  <a:gd name="connsiteY6" fmla="*/ 372981 h 394143"/>
                  <a:gd name="connsiteX7" fmla="*/ 84094 w 404952"/>
                  <a:gd name="connsiteY7" fmla="*/ 229031 h 394143"/>
                  <a:gd name="connsiteX8" fmla="*/ 129146 w 404952"/>
                  <a:gd name="connsiteY8" fmla="*/ 70375 h 394143"/>
                  <a:gd name="connsiteX0" fmla="*/ 129146 w 404952"/>
                  <a:gd name="connsiteY0" fmla="*/ 70375 h 394143"/>
                  <a:gd name="connsiteX1" fmla="*/ 352826 w 404952"/>
                  <a:gd name="connsiteY1" fmla="*/ 4880 h 394143"/>
                  <a:gd name="connsiteX2" fmla="*/ 390037 w 404952"/>
                  <a:gd name="connsiteY2" fmla="*/ 152561 h 394143"/>
                  <a:gd name="connsiteX3" fmla="*/ 378352 w 404952"/>
                  <a:gd name="connsiteY3" fmla="*/ 247787 h 394143"/>
                  <a:gd name="connsiteX4" fmla="*/ 292129 w 404952"/>
                  <a:gd name="connsiteY4" fmla="*/ 296104 h 394143"/>
                  <a:gd name="connsiteX5" fmla="*/ 179416 w 404952"/>
                  <a:gd name="connsiteY5" fmla="*/ 366629 h 394143"/>
                  <a:gd name="connsiteX6" fmla="*/ 21845 w 404952"/>
                  <a:gd name="connsiteY6" fmla="*/ 372981 h 394143"/>
                  <a:gd name="connsiteX7" fmla="*/ 84094 w 404952"/>
                  <a:gd name="connsiteY7" fmla="*/ 229031 h 394143"/>
                  <a:gd name="connsiteX8" fmla="*/ 129146 w 404952"/>
                  <a:gd name="connsiteY8" fmla="*/ 70375 h 394143"/>
                  <a:gd name="connsiteX0" fmla="*/ 129146 w 404952"/>
                  <a:gd name="connsiteY0" fmla="*/ 70375 h 394143"/>
                  <a:gd name="connsiteX1" fmla="*/ 352826 w 404952"/>
                  <a:gd name="connsiteY1" fmla="*/ 4880 h 394143"/>
                  <a:gd name="connsiteX2" fmla="*/ 390037 w 404952"/>
                  <a:gd name="connsiteY2" fmla="*/ 152561 h 394143"/>
                  <a:gd name="connsiteX3" fmla="*/ 378352 w 404952"/>
                  <a:gd name="connsiteY3" fmla="*/ 247787 h 394143"/>
                  <a:gd name="connsiteX4" fmla="*/ 292129 w 404952"/>
                  <a:gd name="connsiteY4" fmla="*/ 296104 h 394143"/>
                  <a:gd name="connsiteX5" fmla="*/ 179416 w 404952"/>
                  <a:gd name="connsiteY5" fmla="*/ 366629 h 394143"/>
                  <a:gd name="connsiteX6" fmla="*/ 21845 w 404952"/>
                  <a:gd name="connsiteY6" fmla="*/ 372981 h 394143"/>
                  <a:gd name="connsiteX7" fmla="*/ 84094 w 404952"/>
                  <a:gd name="connsiteY7" fmla="*/ 229031 h 394143"/>
                  <a:gd name="connsiteX8" fmla="*/ 129146 w 404952"/>
                  <a:gd name="connsiteY8" fmla="*/ 70375 h 394143"/>
                  <a:gd name="connsiteX0" fmla="*/ 129146 w 404952"/>
                  <a:gd name="connsiteY0" fmla="*/ 70375 h 394143"/>
                  <a:gd name="connsiteX1" fmla="*/ 352826 w 404952"/>
                  <a:gd name="connsiteY1" fmla="*/ 4880 h 394143"/>
                  <a:gd name="connsiteX2" fmla="*/ 390037 w 404952"/>
                  <a:gd name="connsiteY2" fmla="*/ 152561 h 394143"/>
                  <a:gd name="connsiteX3" fmla="*/ 378352 w 404952"/>
                  <a:gd name="connsiteY3" fmla="*/ 247787 h 394143"/>
                  <a:gd name="connsiteX4" fmla="*/ 292129 w 404952"/>
                  <a:gd name="connsiteY4" fmla="*/ 296104 h 394143"/>
                  <a:gd name="connsiteX5" fmla="*/ 179416 w 404952"/>
                  <a:gd name="connsiteY5" fmla="*/ 366629 h 394143"/>
                  <a:gd name="connsiteX6" fmla="*/ 21845 w 404952"/>
                  <a:gd name="connsiteY6" fmla="*/ 372981 h 394143"/>
                  <a:gd name="connsiteX7" fmla="*/ 84094 w 404952"/>
                  <a:gd name="connsiteY7" fmla="*/ 229031 h 394143"/>
                  <a:gd name="connsiteX8" fmla="*/ 129146 w 404952"/>
                  <a:gd name="connsiteY8" fmla="*/ 70375 h 394143"/>
                  <a:gd name="connsiteX0" fmla="*/ 129146 w 404952"/>
                  <a:gd name="connsiteY0" fmla="*/ 70375 h 394143"/>
                  <a:gd name="connsiteX1" fmla="*/ 352826 w 404952"/>
                  <a:gd name="connsiteY1" fmla="*/ 4880 h 394143"/>
                  <a:gd name="connsiteX2" fmla="*/ 390037 w 404952"/>
                  <a:gd name="connsiteY2" fmla="*/ 152561 h 394143"/>
                  <a:gd name="connsiteX3" fmla="*/ 378352 w 404952"/>
                  <a:gd name="connsiteY3" fmla="*/ 247787 h 394143"/>
                  <a:gd name="connsiteX4" fmla="*/ 292129 w 404952"/>
                  <a:gd name="connsiteY4" fmla="*/ 296104 h 394143"/>
                  <a:gd name="connsiteX5" fmla="*/ 179416 w 404952"/>
                  <a:gd name="connsiteY5" fmla="*/ 366629 h 394143"/>
                  <a:gd name="connsiteX6" fmla="*/ 21845 w 404952"/>
                  <a:gd name="connsiteY6" fmla="*/ 372981 h 394143"/>
                  <a:gd name="connsiteX7" fmla="*/ 84094 w 404952"/>
                  <a:gd name="connsiteY7" fmla="*/ 229031 h 394143"/>
                  <a:gd name="connsiteX8" fmla="*/ 129146 w 404952"/>
                  <a:gd name="connsiteY8" fmla="*/ 70375 h 394143"/>
                  <a:gd name="connsiteX0" fmla="*/ 129146 w 404952"/>
                  <a:gd name="connsiteY0" fmla="*/ 70375 h 394143"/>
                  <a:gd name="connsiteX1" fmla="*/ 352826 w 404952"/>
                  <a:gd name="connsiteY1" fmla="*/ 4880 h 394143"/>
                  <a:gd name="connsiteX2" fmla="*/ 390037 w 404952"/>
                  <a:gd name="connsiteY2" fmla="*/ 152561 h 394143"/>
                  <a:gd name="connsiteX3" fmla="*/ 378352 w 404952"/>
                  <a:gd name="connsiteY3" fmla="*/ 247787 h 394143"/>
                  <a:gd name="connsiteX4" fmla="*/ 292129 w 404952"/>
                  <a:gd name="connsiteY4" fmla="*/ 296104 h 394143"/>
                  <a:gd name="connsiteX5" fmla="*/ 179416 w 404952"/>
                  <a:gd name="connsiteY5" fmla="*/ 366629 h 394143"/>
                  <a:gd name="connsiteX6" fmla="*/ 21845 w 404952"/>
                  <a:gd name="connsiteY6" fmla="*/ 372981 h 394143"/>
                  <a:gd name="connsiteX7" fmla="*/ 84094 w 404952"/>
                  <a:gd name="connsiteY7" fmla="*/ 229031 h 394143"/>
                  <a:gd name="connsiteX8" fmla="*/ 129146 w 404952"/>
                  <a:gd name="connsiteY8" fmla="*/ 70375 h 394143"/>
                  <a:gd name="connsiteX0" fmla="*/ 129146 w 404952"/>
                  <a:gd name="connsiteY0" fmla="*/ 70375 h 394143"/>
                  <a:gd name="connsiteX1" fmla="*/ 352826 w 404952"/>
                  <a:gd name="connsiteY1" fmla="*/ 4880 h 394143"/>
                  <a:gd name="connsiteX2" fmla="*/ 390037 w 404952"/>
                  <a:gd name="connsiteY2" fmla="*/ 152561 h 394143"/>
                  <a:gd name="connsiteX3" fmla="*/ 378352 w 404952"/>
                  <a:gd name="connsiteY3" fmla="*/ 247787 h 394143"/>
                  <a:gd name="connsiteX4" fmla="*/ 292129 w 404952"/>
                  <a:gd name="connsiteY4" fmla="*/ 296104 h 394143"/>
                  <a:gd name="connsiteX5" fmla="*/ 179416 w 404952"/>
                  <a:gd name="connsiteY5" fmla="*/ 366629 h 394143"/>
                  <a:gd name="connsiteX6" fmla="*/ 21845 w 404952"/>
                  <a:gd name="connsiteY6" fmla="*/ 372981 h 394143"/>
                  <a:gd name="connsiteX7" fmla="*/ 84094 w 404952"/>
                  <a:gd name="connsiteY7" fmla="*/ 229031 h 394143"/>
                  <a:gd name="connsiteX8" fmla="*/ 129146 w 404952"/>
                  <a:gd name="connsiteY8" fmla="*/ 70375 h 394143"/>
                  <a:gd name="connsiteX0" fmla="*/ 129146 w 404600"/>
                  <a:gd name="connsiteY0" fmla="*/ 71361 h 395129"/>
                  <a:gd name="connsiteX1" fmla="*/ 352826 w 404600"/>
                  <a:gd name="connsiteY1" fmla="*/ 5866 h 395129"/>
                  <a:gd name="connsiteX2" fmla="*/ 390037 w 404600"/>
                  <a:gd name="connsiteY2" fmla="*/ 153547 h 395129"/>
                  <a:gd name="connsiteX3" fmla="*/ 378352 w 404600"/>
                  <a:gd name="connsiteY3" fmla="*/ 248773 h 395129"/>
                  <a:gd name="connsiteX4" fmla="*/ 292129 w 404600"/>
                  <a:gd name="connsiteY4" fmla="*/ 297090 h 395129"/>
                  <a:gd name="connsiteX5" fmla="*/ 179416 w 404600"/>
                  <a:gd name="connsiteY5" fmla="*/ 367615 h 395129"/>
                  <a:gd name="connsiteX6" fmla="*/ 21845 w 404600"/>
                  <a:gd name="connsiteY6" fmla="*/ 373967 h 395129"/>
                  <a:gd name="connsiteX7" fmla="*/ 84094 w 404600"/>
                  <a:gd name="connsiteY7" fmla="*/ 230017 h 395129"/>
                  <a:gd name="connsiteX8" fmla="*/ 129146 w 404600"/>
                  <a:gd name="connsiteY8" fmla="*/ 71361 h 395129"/>
                  <a:gd name="connsiteX0" fmla="*/ 129146 w 404600"/>
                  <a:gd name="connsiteY0" fmla="*/ 71361 h 395129"/>
                  <a:gd name="connsiteX1" fmla="*/ 352826 w 404600"/>
                  <a:gd name="connsiteY1" fmla="*/ 5866 h 395129"/>
                  <a:gd name="connsiteX2" fmla="*/ 390037 w 404600"/>
                  <a:gd name="connsiteY2" fmla="*/ 153547 h 395129"/>
                  <a:gd name="connsiteX3" fmla="*/ 378352 w 404600"/>
                  <a:gd name="connsiteY3" fmla="*/ 248773 h 395129"/>
                  <a:gd name="connsiteX4" fmla="*/ 292129 w 404600"/>
                  <a:gd name="connsiteY4" fmla="*/ 297090 h 395129"/>
                  <a:gd name="connsiteX5" fmla="*/ 179416 w 404600"/>
                  <a:gd name="connsiteY5" fmla="*/ 367615 h 395129"/>
                  <a:gd name="connsiteX6" fmla="*/ 21845 w 404600"/>
                  <a:gd name="connsiteY6" fmla="*/ 373967 h 395129"/>
                  <a:gd name="connsiteX7" fmla="*/ 84094 w 404600"/>
                  <a:gd name="connsiteY7" fmla="*/ 230017 h 395129"/>
                  <a:gd name="connsiteX8" fmla="*/ 129146 w 404600"/>
                  <a:gd name="connsiteY8" fmla="*/ 71361 h 395129"/>
                  <a:gd name="connsiteX0" fmla="*/ 129146 w 408520"/>
                  <a:gd name="connsiteY0" fmla="*/ 73202 h 396970"/>
                  <a:gd name="connsiteX1" fmla="*/ 352826 w 408520"/>
                  <a:gd name="connsiteY1" fmla="*/ 7707 h 396970"/>
                  <a:gd name="connsiteX2" fmla="*/ 390037 w 408520"/>
                  <a:gd name="connsiteY2" fmla="*/ 155388 h 396970"/>
                  <a:gd name="connsiteX3" fmla="*/ 378352 w 408520"/>
                  <a:gd name="connsiteY3" fmla="*/ 250614 h 396970"/>
                  <a:gd name="connsiteX4" fmla="*/ 292129 w 408520"/>
                  <a:gd name="connsiteY4" fmla="*/ 298931 h 396970"/>
                  <a:gd name="connsiteX5" fmla="*/ 179416 w 408520"/>
                  <a:gd name="connsiteY5" fmla="*/ 369456 h 396970"/>
                  <a:gd name="connsiteX6" fmla="*/ 21845 w 408520"/>
                  <a:gd name="connsiteY6" fmla="*/ 375808 h 396970"/>
                  <a:gd name="connsiteX7" fmla="*/ 84094 w 408520"/>
                  <a:gd name="connsiteY7" fmla="*/ 231858 h 396970"/>
                  <a:gd name="connsiteX8" fmla="*/ 129146 w 408520"/>
                  <a:gd name="connsiteY8" fmla="*/ 73202 h 396970"/>
                  <a:gd name="connsiteX0" fmla="*/ 129146 w 423602"/>
                  <a:gd name="connsiteY0" fmla="*/ 70985 h 394753"/>
                  <a:gd name="connsiteX1" fmla="*/ 352826 w 423602"/>
                  <a:gd name="connsiteY1" fmla="*/ 5490 h 394753"/>
                  <a:gd name="connsiteX2" fmla="*/ 390037 w 423602"/>
                  <a:gd name="connsiteY2" fmla="*/ 153171 h 394753"/>
                  <a:gd name="connsiteX3" fmla="*/ 378352 w 423602"/>
                  <a:gd name="connsiteY3" fmla="*/ 248397 h 394753"/>
                  <a:gd name="connsiteX4" fmla="*/ 292129 w 423602"/>
                  <a:gd name="connsiteY4" fmla="*/ 296714 h 394753"/>
                  <a:gd name="connsiteX5" fmla="*/ 179416 w 423602"/>
                  <a:gd name="connsiteY5" fmla="*/ 367239 h 394753"/>
                  <a:gd name="connsiteX6" fmla="*/ 21845 w 423602"/>
                  <a:gd name="connsiteY6" fmla="*/ 373591 h 394753"/>
                  <a:gd name="connsiteX7" fmla="*/ 84094 w 423602"/>
                  <a:gd name="connsiteY7" fmla="*/ 229641 h 394753"/>
                  <a:gd name="connsiteX8" fmla="*/ 129146 w 423602"/>
                  <a:gd name="connsiteY8" fmla="*/ 70985 h 394753"/>
                  <a:gd name="connsiteX0" fmla="*/ 129146 w 423602"/>
                  <a:gd name="connsiteY0" fmla="*/ 70985 h 385169"/>
                  <a:gd name="connsiteX1" fmla="*/ 352826 w 423602"/>
                  <a:gd name="connsiteY1" fmla="*/ 5490 h 385169"/>
                  <a:gd name="connsiteX2" fmla="*/ 390037 w 423602"/>
                  <a:gd name="connsiteY2" fmla="*/ 153171 h 385169"/>
                  <a:gd name="connsiteX3" fmla="*/ 378352 w 423602"/>
                  <a:gd name="connsiteY3" fmla="*/ 248397 h 385169"/>
                  <a:gd name="connsiteX4" fmla="*/ 292129 w 423602"/>
                  <a:gd name="connsiteY4" fmla="*/ 296714 h 385169"/>
                  <a:gd name="connsiteX5" fmla="*/ 209601 w 423602"/>
                  <a:gd name="connsiteY5" fmla="*/ 341119 h 385169"/>
                  <a:gd name="connsiteX6" fmla="*/ 21845 w 423602"/>
                  <a:gd name="connsiteY6" fmla="*/ 373591 h 385169"/>
                  <a:gd name="connsiteX7" fmla="*/ 84094 w 423602"/>
                  <a:gd name="connsiteY7" fmla="*/ 229641 h 385169"/>
                  <a:gd name="connsiteX8" fmla="*/ 129146 w 423602"/>
                  <a:gd name="connsiteY8" fmla="*/ 70985 h 385169"/>
                  <a:gd name="connsiteX0" fmla="*/ 129146 w 423602"/>
                  <a:gd name="connsiteY0" fmla="*/ 70985 h 382096"/>
                  <a:gd name="connsiteX1" fmla="*/ 352826 w 423602"/>
                  <a:gd name="connsiteY1" fmla="*/ 5490 h 382096"/>
                  <a:gd name="connsiteX2" fmla="*/ 390037 w 423602"/>
                  <a:gd name="connsiteY2" fmla="*/ 153171 h 382096"/>
                  <a:gd name="connsiteX3" fmla="*/ 378352 w 423602"/>
                  <a:gd name="connsiteY3" fmla="*/ 248397 h 382096"/>
                  <a:gd name="connsiteX4" fmla="*/ 292129 w 423602"/>
                  <a:gd name="connsiteY4" fmla="*/ 296714 h 382096"/>
                  <a:gd name="connsiteX5" fmla="*/ 217952 w 423602"/>
                  <a:gd name="connsiteY5" fmla="*/ 324499 h 382096"/>
                  <a:gd name="connsiteX6" fmla="*/ 21845 w 423602"/>
                  <a:gd name="connsiteY6" fmla="*/ 373591 h 382096"/>
                  <a:gd name="connsiteX7" fmla="*/ 84094 w 423602"/>
                  <a:gd name="connsiteY7" fmla="*/ 229641 h 382096"/>
                  <a:gd name="connsiteX8" fmla="*/ 129146 w 423602"/>
                  <a:gd name="connsiteY8" fmla="*/ 70985 h 382096"/>
                  <a:gd name="connsiteX0" fmla="*/ 129146 w 423602"/>
                  <a:gd name="connsiteY0" fmla="*/ 70985 h 383015"/>
                  <a:gd name="connsiteX1" fmla="*/ 352826 w 423602"/>
                  <a:gd name="connsiteY1" fmla="*/ 5490 h 383015"/>
                  <a:gd name="connsiteX2" fmla="*/ 390037 w 423602"/>
                  <a:gd name="connsiteY2" fmla="*/ 153171 h 383015"/>
                  <a:gd name="connsiteX3" fmla="*/ 378352 w 423602"/>
                  <a:gd name="connsiteY3" fmla="*/ 248397 h 383015"/>
                  <a:gd name="connsiteX4" fmla="*/ 292129 w 423602"/>
                  <a:gd name="connsiteY4" fmla="*/ 296714 h 383015"/>
                  <a:gd name="connsiteX5" fmla="*/ 217952 w 423602"/>
                  <a:gd name="connsiteY5" fmla="*/ 324499 h 383015"/>
                  <a:gd name="connsiteX6" fmla="*/ 21845 w 423602"/>
                  <a:gd name="connsiteY6" fmla="*/ 373591 h 383015"/>
                  <a:gd name="connsiteX7" fmla="*/ 84094 w 423602"/>
                  <a:gd name="connsiteY7" fmla="*/ 229641 h 383015"/>
                  <a:gd name="connsiteX8" fmla="*/ 129146 w 423602"/>
                  <a:gd name="connsiteY8" fmla="*/ 70985 h 383015"/>
                  <a:gd name="connsiteX0" fmla="*/ 129146 w 423602"/>
                  <a:gd name="connsiteY0" fmla="*/ 70985 h 383015"/>
                  <a:gd name="connsiteX1" fmla="*/ 352826 w 423602"/>
                  <a:gd name="connsiteY1" fmla="*/ 5490 h 383015"/>
                  <a:gd name="connsiteX2" fmla="*/ 390037 w 423602"/>
                  <a:gd name="connsiteY2" fmla="*/ 153171 h 383015"/>
                  <a:gd name="connsiteX3" fmla="*/ 378352 w 423602"/>
                  <a:gd name="connsiteY3" fmla="*/ 248397 h 383015"/>
                  <a:gd name="connsiteX4" fmla="*/ 292129 w 423602"/>
                  <a:gd name="connsiteY4" fmla="*/ 296714 h 383015"/>
                  <a:gd name="connsiteX5" fmla="*/ 217952 w 423602"/>
                  <a:gd name="connsiteY5" fmla="*/ 324499 h 383015"/>
                  <a:gd name="connsiteX6" fmla="*/ 21845 w 423602"/>
                  <a:gd name="connsiteY6" fmla="*/ 373591 h 383015"/>
                  <a:gd name="connsiteX7" fmla="*/ 84094 w 423602"/>
                  <a:gd name="connsiteY7" fmla="*/ 229641 h 383015"/>
                  <a:gd name="connsiteX8" fmla="*/ 129146 w 423602"/>
                  <a:gd name="connsiteY8" fmla="*/ 70985 h 383015"/>
                  <a:gd name="connsiteX0" fmla="*/ 129146 w 423602"/>
                  <a:gd name="connsiteY0" fmla="*/ 70985 h 383015"/>
                  <a:gd name="connsiteX1" fmla="*/ 352826 w 423602"/>
                  <a:gd name="connsiteY1" fmla="*/ 5490 h 383015"/>
                  <a:gd name="connsiteX2" fmla="*/ 390037 w 423602"/>
                  <a:gd name="connsiteY2" fmla="*/ 153171 h 383015"/>
                  <a:gd name="connsiteX3" fmla="*/ 378352 w 423602"/>
                  <a:gd name="connsiteY3" fmla="*/ 248397 h 383015"/>
                  <a:gd name="connsiteX4" fmla="*/ 299730 w 423602"/>
                  <a:gd name="connsiteY4" fmla="*/ 314182 h 383015"/>
                  <a:gd name="connsiteX5" fmla="*/ 217952 w 423602"/>
                  <a:gd name="connsiteY5" fmla="*/ 324499 h 383015"/>
                  <a:gd name="connsiteX6" fmla="*/ 21845 w 423602"/>
                  <a:gd name="connsiteY6" fmla="*/ 373591 h 383015"/>
                  <a:gd name="connsiteX7" fmla="*/ 84094 w 423602"/>
                  <a:gd name="connsiteY7" fmla="*/ 229641 h 383015"/>
                  <a:gd name="connsiteX8" fmla="*/ 129146 w 423602"/>
                  <a:gd name="connsiteY8" fmla="*/ 70985 h 383015"/>
                  <a:gd name="connsiteX0" fmla="*/ 129146 w 423602"/>
                  <a:gd name="connsiteY0" fmla="*/ 70985 h 383015"/>
                  <a:gd name="connsiteX1" fmla="*/ 352826 w 423602"/>
                  <a:gd name="connsiteY1" fmla="*/ 5490 h 383015"/>
                  <a:gd name="connsiteX2" fmla="*/ 390037 w 423602"/>
                  <a:gd name="connsiteY2" fmla="*/ 153171 h 383015"/>
                  <a:gd name="connsiteX3" fmla="*/ 378352 w 423602"/>
                  <a:gd name="connsiteY3" fmla="*/ 248397 h 383015"/>
                  <a:gd name="connsiteX4" fmla="*/ 299730 w 423602"/>
                  <a:gd name="connsiteY4" fmla="*/ 314182 h 383015"/>
                  <a:gd name="connsiteX5" fmla="*/ 217952 w 423602"/>
                  <a:gd name="connsiteY5" fmla="*/ 324499 h 383015"/>
                  <a:gd name="connsiteX6" fmla="*/ 21845 w 423602"/>
                  <a:gd name="connsiteY6" fmla="*/ 373591 h 383015"/>
                  <a:gd name="connsiteX7" fmla="*/ 84094 w 423602"/>
                  <a:gd name="connsiteY7" fmla="*/ 229641 h 383015"/>
                  <a:gd name="connsiteX8" fmla="*/ 129146 w 423602"/>
                  <a:gd name="connsiteY8" fmla="*/ 70985 h 383015"/>
                  <a:gd name="connsiteX0" fmla="*/ 129146 w 423602"/>
                  <a:gd name="connsiteY0" fmla="*/ 70985 h 383015"/>
                  <a:gd name="connsiteX1" fmla="*/ 352826 w 423602"/>
                  <a:gd name="connsiteY1" fmla="*/ 5490 h 383015"/>
                  <a:gd name="connsiteX2" fmla="*/ 390037 w 423602"/>
                  <a:gd name="connsiteY2" fmla="*/ 153171 h 383015"/>
                  <a:gd name="connsiteX3" fmla="*/ 378352 w 423602"/>
                  <a:gd name="connsiteY3" fmla="*/ 248397 h 383015"/>
                  <a:gd name="connsiteX4" fmla="*/ 299730 w 423602"/>
                  <a:gd name="connsiteY4" fmla="*/ 314182 h 383015"/>
                  <a:gd name="connsiteX5" fmla="*/ 217952 w 423602"/>
                  <a:gd name="connsiteY5" fmla="*/ 324499 h 383015"/>
                  <a:gd name="connsiteX6" fmla="*/ 21845 w 423602"/>
                  <a:gd name="connsiteY6" fmla="*/ 373591 h 383015"/>
                  <a:gd name="connsiteX7" fmla="*/ 84094 w 423602"/>
                  <a:gd name="connsiteY7" fmla="*/ 229641 h 383015"/>
                  <a:gd name="connsiteX8" fmla="*/ 129146 w 423602"/>
                  <a:gd name="connsiteY8" fmla="*/ 70985 h 383015"/>
                  <a:gd name="connsiteX0" fmla="*/ 129146 w 413079"/>
                  <a:gd name="connsiteY0" fmla="*/ 72048 h 384078"/>
                  <a:gd name="connsiteX1" fmla="*/ 352826 w 413079"/>
                  <a:gd name="connsiteY1" fmla="*/ 6553 h 384078"/>
                  <a:gd name="connsiteX2" fmla="*/ 380119 w 413079"/>
                  <a:gd name="connsiteY2" fmla="*/ 139979 h 384078"/>
                  <a:gd name="connsiteX3" fmla="*/ 378352 w 413079"/>
                  <a:gd name="connsiteY3" fmla="*/ 249460 h 384078"/>
                  <a:gd name="connsiteX4" fmla="*/ 299730 w 413079"/>
                  <a:gd name="connsiteY4" fmla="*/ 315245 h 384078"/>
                  <a:gd name="connsiteX5" fmla="*/ 217952 w 413079"/>
                  <a:gd name="connsiteY5" fmla="*/ 325562 h 384078"/>
                  <a:gd name="connsiteX6" fmla="*/ 21845 w 413079"/>
                  <a:gd name="connsiteY6" fmla="*/ 374654 h 384078"/>
                  <a:gd name="connsiteX7" fmla="*/ 84094 w 413079"/>
                  <a:gd name="connsiteY7" fmla="*/ 230704 h 384078"/>
                  <a:gd name="connsiteX8" fmla="*/ 129146 w 413079"/>
                  <a:gd name="connsiteY8" fmla="*/ 72048 h 384078"/>
                  <a:gd name="connsiteX0" fmla="*/ 129146 w 421008"/>
                  <a:gd name="connsiteY0" fmla="*/ 72048 h 384078"/>
                  <a:gd name="connsiteX1" fmla="*/ 352826 w 421008"/>
                  <a:gd name="connsiteY1" fmla="*/ 6553 h 384078"/>
                  <a:gd name="connsiteX2" fmla="*/ 380119 w 421008"/>
                  <a:gd name="connsiteY2" fmla="*/ 139979 h 384078"/>
                  <a:gd name="connsiteX3" fmla="*/ 378352 w 421008"/>
                  <a:gd name="connsiteY3" fmla="*/ 249460 h 384078"/>
                  <a:gd name="connsiteX4" fmla="*/ 299730 w 421008"/>
                  <a:gd name="connsiteY4" fmla="*/ 315245 h 384078"/>
                  <a:gd name="connsiteX5" fmla="*/ 217952 w 421008"/>
                  <a:gd name="connsiteY5" fmla="*/ 325562 h 384078"/>
                  <a:gd name="connsiteX6" fmla="*/ 21845 w 421008"/>
                  <a:gd name="connsiteY6" fmla="*/ 374654 h 384078"/>
                  <a:gd name="connsiteX7" fmla="*/ 84094 w 421008"/>
                  <a:gd name="connsiteY7" fmla="*/ 230704 h 384078"/>
                  <a:gd name="connsiteX8" fmla="*/ 129146 w 421008"/>
                  <a:gd name="connsiteY8" fmla="*/ 72048 h 384078"/>
                  <a:gd name="connsiteX0" fmla="*/ 129146 w 466537"/>
                  <a:gd name="connsiteY0" fmla="*/ 72048 h 384078"/>
                  <a:gd name="connsiteX1" fmla="*/ 352826 w 466537"/>
                  <a:gd name="connsiteY1" fmla="*/ 6553 h 384078"/>
                  <a:gd name="connsiteX2" fmla="*/ 380119 w 466537"/>
                  <a:gd name="connsiteY2" fmla="*/ 139979 h 384078"/>
                  <a:gd name="connsiteX3" fmla="*/ 460904 w 466537"/>
                  <a:gd name="connsiteY3" fmla="*/ 217252 h 384078"/>
                  <a:gd name="connsiteX4" fmla="*/ 299730 w 466537"/>
                  <a:gd name="connsiteY4" fmla="*/ 315245 h 384078"/>
                  <a:gd name="connsiteX5" fmla="*/ 217952 w 466537"/>
                  <a:gd name="connsiteY5" fmla="*/ 325562 h 384078"/>
                  <a:gd name="connsiteX6" fmla="*/ 21845 w 466537"/>
                  <a:gd name="connsiteY6" fmla="*/ 374654 h 384078"/>
                  <a:gd name="connsiteX7" fmla="*/ 84094 w 466537"/>
                  <a:gd name="connsiteY7" fmla="*/ 230704 h 384078"/>
                  <a:gd name="connsiteX8" fmla="*/ 129146 w 466537"/>
                  <a:gd name="connsiteY8" fmla="*/ 72048 h 384078"/>
                  <a:gd name="connsiteX0" fmla="*/ 129146 w 466537"/>
                  <a:gd name="connsiteY0" fmla="*/ 72048 h 384078"/>
                  <a:gd name="connsiteX1" fmla="*/ 352826 w 466537"/>
                  <a:gd name="connsiteY1" fmla="*/ 6553 h 384078"/>
                  <a:gd name="connsiteX2" fmla="*/ 380119 w 466537"/>
                  <a:gd name="connsiteY2" fmla="*/ 139979 h 384078"/>
                  <a:gd name="connsiteX3" fmla="*/ 460904 w 466537"/>
                  <a:gd name="connsiteY3" fmla="*/ 217252 h 384078"/>
                  <a:gd name="connsiteX4" fmla="*/ 317369 w 466537"/>
                  <a:gd name="connsiteY4" fmla="*/ 270429 h 384078"/>
                  <a:gd name="connsiteX5" fmla="*/ 217952 w 466537"/>
                  <a:gd name="connsiteY5" fmla="*/ 325562 h 384078"/>
                  <a:gd name="connsiteX6" fmla="*/ 21845 w 466537"/>
                  <a:gd name="connsiteY6" fmla="*/ 374654 h 384078"/>
                  <a:gd name="connsiteX7" fmla="*/ 84094 w 466537"/>
                  <a:gd name="connsiteY7" fmla="*/ 230704 h 384078"/>
                  <a:gd name="connsiteX8" fmla="*/ 129146 w 466537"/>
                  <a:gd name="connsiteY8" fmla="*/ 72048 h 384078"/>
                  <a:gd name="connsiteX0" fmla="*/ 129146 w 471705"/>
                  <a:gd name="connsiteY0" fmla="*/ 72048 h 384078"/>
                  <a:gd name="connsiteX1" fmla="*/ 352826 w 471705"/>
                  <a:gd name="connsiteY1" fmla="*/ 6553 h 384078"/>
                  <a:gd name="connsiteX2" fmla="*/ 380119 w 471705"/>
                  <a:gd name="connsiteY2" fmla="*/ 139979 h 384078"/>
                  <a:gd name="connsiteX3" fmla="*/ 460904 w 471705"/>
                  <a:gd name="connsiteY3" fmla="*/ 217252 h 384078"/>
                  <a:gd name="connsiteX4" fmla="*/ 217952 w 471705"/>
                  <a:gd name="connsiteY4" fmla="*/ 325562 h 384078"/>
                  <a:gd name="connsiteX5" fmla="*/ 21845 w 471705"/>
                  <a:gd name="connsiteY5" fmla="*/ 374654 h 384078"/>
                  <a:gd name="connsiteX6" fmla="*/ 84094 w 471705"/>
                  <a:gd name="connsiteY6" fmla="*/ 230704 h 384078"/>
                  <a:gd name="connsiteX7" fmla="*/ 129146 w 471705"/>
                  <a:gd name="connsiteY7" fmla="*/ 72048 h 384078"/>
                  <a:gd name="connsiteX0" fmla="*/ 129146 w 473515"/>
                  <a:gd name="connsiteY0" fmla="*/ 71748 h 383778"/>
                  <a:gd name="connsiteX1" fmla="*/ 352826 w 473515"/>
                  <a:gd name="connsiteY1" fmla="*/ 6253 h 383778"/>
                  <a:gd name="connsiteX2" fmla="*/ 389487 w 473515"/>
                  <a:gd name="connsiteY2" fmla="*/ 135602 h 383778"/>
                  <a:gd name="connsiteX3" fmla="*/ 460904 w 473515"/>
                  <a:gd name="connsiteY3" fmla="*/ 216952 h 383778"/>
                  <a:gd name="connsiteX4" fmla="*/ 217952 w 473515"/>
                  <a:gd name="connsiteY4" fmla="*/ 325262 h 383778"/>
                  <a:gd name="connsiteX5" fmla="*/ 21845 w 473515"/>
                  <a:gd name="connsiteY5" fmla="*/ 374354 h 383778"/>
                  <a:gd name="connsiteX6" fmla="*/ 84094 w 473515"/>
                  <a:gd name="connsiteY6" fmla="*/ 230404 h 383778"/>
                  <a:gd name="connsiteX7" fmla="*/ 129146 w 473515"/>
                  <a:gd name="connsiteY7" fmla="*/ 71748 h 383778"/>
                  <a:gd name="connsiteX0" fmla="*/ 129146 w 473515"/>
                  <a:gd name="connsiteY0" fmla="*/ 71748 h 383778"/>
                  <a:gd name="connsiteX1" fmla="*/ 352826 w 473515"/>
                  <a:gd name="connsiteY1" fmla="*/ 6253 h 383778"/>
                  <a:gd name="connsiteX2" fmla="*/ 389487 w 473515"/>
                  <a:gd name="connsiteY2" fmla="*/ 135602 h 383778"/>
                  <a:gd name="connsiteX3" fmla="*/ 460904 w 473515"/>
                  <a:gd name="connsiteY3" fmla="*/ 216952 h 383778"/>
                  <a:gd name="connsiteX4" fmla="*/ 217952 w 473515"/>
                  <a:gd name="connsiteY4" fmla="*/ 325262 h 383778"/>
                  <a:gd name="connsiteX5" fmla="*/ 21845 w 473515"/>
                  <a:gd name="connsiteY5" fmla="*/ 374354 h 383778"/>
                  <a:gd name="connsiteX6" fmla="*/ 84094 w 473515"/>
                  <a:gd name="connsiteY6" fmla="*/ 230404 h 383778"/>
                  <a:gd name="connsiteX7" fmla="*/ 129146 w 473515"/>
                  <a:gd name="connsiteY7" fmla="*/ 71748 h 383778"/>
                  <a:gd name="connsiteX0" fmla="*/ 129146 w 479169"/>
                  <a:gd name="connsiteY0" fmla="*/ 71748 h 383778"/>
                  <a:gd name="connsiteX1" fmla="*/ 352826 w 479169"/>
                  <a:gd name="connsiteY1" fmla="*/ 6253 h 383778"/>
                  <a:gd name="connsiteX2" fmla="*/ 389487 w 479169"/>
                  <a:gd name="connsiteY2" fmla="*/ 135602 h 383778"/>
                  <a:gd name="connsiteX3" fmla="*/ 467960 w 479169"/>
                  <a:gd name="connsiteY3" fmla="*/ 199026 h 383778"/>
                  <a:gd name="connsiteX4" fmla="*/ 217952 w 479169"/>
                  <a:gd name="connsiteY4" fmla="*/ 325262 h 383778"/>
                  <a:gd name="connsiteX5" fmla="*/ 21845 w 479169"/>
                  <a:gd name="connsiteY5" fmla="*/ 374354 h 383778"/>
                  <a:gd name="connsiteX6" fmla="*/ 84094 w 479169"/>
                  <a:gd name="connsiteY6" fmla="*/ 230404 h 383778"/>
                  <a:gd name="connsiteX7" fmla="*/ 129146 w 479169"/>
                  <a:gd name="connsiteY7" fmla="*/ 71748 h 383778"/>
                  <a:gd name="connsiteX0" fmla="*/ 129146 w 467960"/>
                  <a:gd name="connsiteY0" fmla="*/ 71748 h 383778"/>
                  <a:gd name="connsiteX1" fmla="*/ 352826 w 467960"/>
                  <a:gd name="connsiteY1" fmla="*/ 6253 h 383778"/>
                  <a:gd name="connsiteX2" fmla="*/ 389487 w 467960"/>
                  <a:gd name="connsiteY2" fmla="*/ 135602 h 383778"/>
                  <a:gd name="connsiteX3" fmla="*/ 467960 w 467960"/>
                  <a:gd name="connsiteY3" fmla="*/ 199026 h 383778"/>
                  <a:gd name="connsiteX4" fmla="*/ 217952 w 467960"/>
                  <a:gd name="connsiteY4" fmla="*/ 325262 h 383778"/>
                  <a:gd name="connsiteX5" fmla="*/ 21845 w 467960"/>
                  <a:gd name="connsiteY5" fmla="*/ 374354 h 383778"/>
                  <a:gd name="connsiteX6" fmla="*/ 84094 w 467960"/>
                  <a:gd name="connsiteY6" fmla="*/ 230404 h 383778"/>
                  <a:gd name="connsiteX7" fmla="*/ 129146 w 467960"/>
                  <a:gd name="connsiteY7" fmla="*/ 71748 h 383778"/>
                  <a:gd name="connsiteX0" fmla="*/ 129146 w 467960"/>
                  <a:gd name="connsiteY0" fmla="*/ 71748 h 383778"/>
                  <a:gd name="connsiteX1" fmla="*/ 352826 w 467960"/>
                  <a:gd name="connsiteY1" fmla="*/ 6253 h 383778"/>
                  <a:gd name="connsiteX2" fmla="*/ 389487 w 467960"/>
                  <a:gd name="connsiteY2" fmla="*/ 135602 h 383778"/>
                  <a:gd name="connsiteX3" fmla="*/ 467960 w 467960"/>
                  <a:gd name="connsiteY3" fmla="*/ 199026 h 383778"/>
                  <a:gd name="connsiteX4" fmla="*/ 217952 w 467960"/>
                  <a:gd name="connsiteY4" fmla="*/ 325262 h 383778"/>
                  <a:gd name="connsiteX5" fmla="*/ 21845 w 467960"/>
                  <a:gd name="connsiteY5" fmla="*/ 374354 h 383778"/>
                  <a:gd name="connsiteX6" fmla="*/ 84094 w 467960"/>
                  <a:gd name="connsiteY6" fmla="*/ 230404 h 383778"/>
                  <a:gd name="connsiteX7" fmla="*/ 129146 w 467960"/>
                  <a:gd name="connsiteY7" fmla="*/ 71748 h 383778"/>
                  <a:gd name="connsiteX0" fmla="*/ 129146 w 467960"/>
                  <a:gd name="connsiteY0" fmla="*/ 71748 h 383778"/>
                  <a:gd name="connsiteX1" fmla="*/ 352826 w 467960"/>
                  <a:gd name="connsiteY1" fmla="*/ 6253 h 383778"/>
                  <a:gd name="connsiteX2" fmla="*/ 389487 w 467960"/>
                  <a:gd name="connsiteY2" fmla="*/ 135602 h 383778"/>
                  <a:gd name="connsiteX3" fmla="*/ 467960 w 467960"/>
                  <a:gd name="connsiteY3" fmla="*/ 199026 h 383778"/>
                  <a:gd name="connsiteX4" fmla="*/ 217952 w 467960"/>
                  <a:gd name="connsiteY4" fmla="*/ 325262 h 383778"/>
                  <a:gd name="connsiteX5" fmla="*/ 21845 w 467960"/>
                  <a:gd name="connsiteY5" fmla="*/ 374354 h 383778"/>
                  <a:gd name="connsiteX6" fmla="*/ 84094 w 467960"/>
                  <a:gd name="connsiteY6" fmla="*/ 230404 h 383778"/>
                  <a:gd name="connsiteX7" fmla="*/ 129146 w 467960"/>
                  <a:gd name="connsiteY7" fmla="*/ 71748 h 383778"/>
                  <a:gd name="connsiteX0" fmla="*/ 129146 w 467960"/>
                  <a:gd name="connsiteY0" fmla="*/ 38929 h 350959"/>
                  <a:gd name="connsiteX1" fmla="*/ 266889 w 467960"/>
                  <a:gd name="connsiteY1" fmla="*/ 40543 h 350959"/>
                  <a:gd name="connsiteX2" fmla="*/ 389487 w 467960"/>
                  <a:gd name="connsiteY2" fmla="*/ 102783 h 350959"/>
                  <a:gd name="connsiteX3" fmla="*/ 467960 w 467960"/>
                  <a:gd name="connsiteY3" fmla="*/ 166207 h 350959"/>
                  <a:gd name="connsiteX4" fmla="*/ 217952 w 467960"/>
                  <a:gd name="connsiteY4" fmla="*/ 292443 h 350959"/>
                  <a:gd name="connsiteX5" fmla="*/ 21845 w 467960"/>
                  <a:gd name="connsiteY5" fmla="*/ 341535 h 350959"/>
                  <a:gd name="connsiteX6" fmla="*/ 84094 w 467960"/>
                  <a:gd name="connsiteY6" fmla="*/ 197585 h 350959"/>
                  <a:gd name="connsiteX7" fmla="*/ 129146 w 467960"/>
                  <a:gd name="connsiteY7" fmla="*/ 38929 h 350959"/>
                  <a:gd name="connsiteX0" fmla="*/ 129146 w 467960"/>
                  <a:gd name="connsiteY0" fmla="*/ 32109 h 344139"/>
                  <a:gd name="connsiteX1" fmla="*/ 266889 w 467960"/>
                  <a:gd name="connsiteY1" fmla="*/ 33723 h 344139"/>
                  <a:gd name="connsiteX2" fmla="*/ 389487 w 467960"/>
                  <a:gd name="connsiteY2" fmla="*/ 95963 h 344139"/>
                  <a:gd name="connsiteX3" fmla="*/ 467960 w 467960"/>
                  <a:gd name="connsiteY3" fmla="*/ 159387 h 344139"/>
                  <a:gd name="connsiteX4" fmla="*/ 217952 w 467960"/>
                  <a:gd name="connsiteY4" fmla="*/ 285623 h 344139"/>
                  <a:gd name="connsiteX5" fmla="*/ 21845 w 467960"/>
                  <a:gd name="connsiteY5" fmla="*/ 334715 h 344139"/>
                  <a:gd name="connsiteX6" fmla="*/ 84094 w 467960"/>
                  <a:gd name="connsiteY6" fmla="*/ 190765 h 344139"/>
                  <a:gd name="connsiteX7" fmla="*/ 129146 w 467960"/>
                  <a:gd name="connsiteY7" fmla="*/ 32109 h 344139"/>
                  <a:gd name="connsiteX0" fmla="*/ 129146 w 467960"/>
                  <a:gd name="connsiteY0" fmla="*/ 38148 h 350178"/>
                  <a:gd name="connsiteX1" fmla="*/ 266889 w 467960"/>
                  <a:gd name="connsiteY1" fmla="*/ 39762 h 350178"/>
                  <a:gd name="connsiteX2" fmla="*/ 417998 w 467960"/>
                  <a:gd name="connsiteY2" fmla="*/ 82167 h 350178"/>
                  <a:gd name="connsiteX3" fmla="*/ 467960 w 467960"/>
                  <a:gd name="connsiteY3" fmla="*/ 165426 h 350178"/>
                  <a:gd name="connsiteX4" fmla="*/ 217952 w 467960"/>
                  <a:gd name="connsiteY4" fmla="*/ 291662 h 350178"/>
                  <a:gd name="connsiteX5" fmla="*/ 21845 w 467960"/>
                  <a:gd name="connsiteY5" fmla="*/ 340754 h 350178"/>
                  <a:gd name="connsiteX6" fmla="*/ 84094 w 467960"/>
                  <a:gd name="connsiteY6" fmla="*/ 196804 h 350178"/>
                  <a:gd name="connsiteX7" fmla="*/ 129146 w 467960"/>
                  <a:gd name="connsiteY7" fmla="*/ 38148 h 350178"/>
                  <a:gd name="connsiteX0" fmla="*/ 129146 w 467960"/>
                  <a:gd name="connsiteY0" fmla="*/ 38413 h 350443"/>
                  <a:gd name="connsiteX1" fmla="*/ 266889 w 467960"/>
                  <a:gd name="connsiteY1" fmla="*/ 40027 h 350443"/>
                  <a:gd name="connsiteX2" fmla="*/ 402384 w 467960"/>
                  <a:gd name="connsiteY2" fmla="*/ 89227 h 350443"/>
                  <a:gd name="connsiteX3" fmla="*/ 467960 w 467960"/>
                  <a:gd name="connsiteY3" fmla="*/ 165691 h 350443"/>
                  <a:gd name="connsiteX4" fmla="*/ 217952 w 467960"/>
                  <a:gd name="connsiteY4" fmla="*/ 291927 h 350443"/>
                  <a:gd name="connsiteX5" fmla="*/ 21845 w 467960"/>
                  <a:gd name="connsiteY5" fmla="*/ 341019 h 350443"/>
                  <a:gd name="connsiteX6" fmla="*/ 84094 w 467960"/>
                  <a:gd name="connsiteY6" fmla="*/ 197069 h 350443"/>
                  <a:gd name="connsiteX7" fmla="*/ 129146 w 467960"/>
                  <a:gd name="connsiteY7" fmla="*/ 38413 h 350443"/>
                  <a:gd name="connsiteX0" fmla="*/ 129146 w 467960"/>
                  <a:gd name="connsiteY0" fmla="*/ 38413 h 350443"/>
                  <a:gd name="connsiteX1" fmla="*/ 266889 w 467960"/>
                  <a:gd name="connsiteY1" fmla="*/ 40027 h 350443"/>
                  <a:gd name="connsiteX2" fmla="*/ 402384 w 467960"/>
                  <a:gd name="connsiteY2" fmla="*/ 89227 h 350443"/>
                  <a:gd name="connsiteX3" fmla="*/ 467960 w 467960"/>
                  <a:gd name="connsiteY3" fmla="*/ 165691 h 350443"/>
                  <a:gd name="connsiteX4" fmla="*/ 217952 w 467960"/>
                  <a:gd name="connsiteY4" fmla="*/ 291927 h 350443"/>
                  <a:gd name="connsiteX5" fmla="*/ 21845 w 467960"/>
                  <a:gd name="connsiteY5" fmla="*/ 341019 h 350443"/>
                  <a:gd name="connsiteX6" fmla="*/ 84094 w 467960"/>
                  <a:gd name="connsiteY6" fmla="*/ 197069 h 350443"/>
                  <a:gd name="connsiteX7" fmla="*/ 129146 w 467960"/>
                  <a:gd name="connsiteY7" fmla="*/ 38413 h 350443"/>
                  <a:gd name="connsiteX0" fmla="*/ 129146 w 467960"/>
                  <a:gd name="connsiteY0" fmla="*/ 38413 h 350443"/>
                  <a:gd name="connsiteX1" fmla="*/ 266889 w 467960"/>
                  <a:gd name="connsiteY1" fmla="*/ 40027 h 350443"/>
                  <a:gd name="connsiteX2" fmla="*/ 402384 w 467960"/>
                  <a:gd name="connsiteY2" fmla="*/ 89227 h 350443"/>
                  <a:gd name="connsiteX3" fmla="*/ 467960 w 467960"/>
                  <a:gd name="connsiteY3" fmla="*/ 165691 h 350443"/>
                  <a:gd name="connsiteX4" fmla="*/ 217952 w 467960"/>
                  <a:gd name="connsiteY4" fmla="*/ 291927 h 350443"/>
                  <a:gd name="connsiteX5" fmla="*/ 21845 w 467960"/>
                  <a:gd name="connsiteY5" fmla="*/ 341019 h 350443"/>
                  <a:gd name="connsiteX6" fmla="*/ 84094 w 467960"/>
                  <a:gd name="connsiteY6" fmla="*/ 197069 h 350443"/>
                  <a:gd name="connsiteX7" fmla="*/ 129146 w 467960"/>
                  <a:gd name="connsiteY7" fmla="*/ 38413 h 350443"/>
                  <a:gd name="connsiteX0" fmla="*/ 129146 w 467960"/>
                  <a:gd name="connsiteY0" fmla="*/ 42237 h 354267"/>
                  <a:gd name="connsiteX1" fmla="*/ 287390 w 467960"/>
                  <a:gd name="connsiteY1" fmla="*/ 31216 h 354267"/>
                  <a:gd name="connsiteX2" fmla="*/ 402384 w 467960"/>
                  <a:gd name="connsiteY2" fmla="*/ 93051 h 354267"/>
                  <a:gd name="connsiteX3" fmla="*/ 467960 w 467960"/>
                  <a:gd name="connsiteY3" fmla="*/ 169515 h 354267"/>
                  <a:gd name="connsiteX4" fmla="*/ 217952 w 467960"/>
                  <a:gd name="connsiteY4" fmla="*/ 295751 h 354267"/>
                  <a:gd name="connsiteX5" fmla="*/ 21845 w 467960"/>
                  <a:gd name="connsiteY5" fmla="*/ 344843 h 354267"/>
                  <a:gd name="connsiteX6" fmla="*/ 84094 w 467960"/>
                  <a:gd name="connsiteY6" fmla="*/ 200893 h 354267"/>
                  <a:gd name="connsiteX7" fmla="*/ 129146 w 467960"/>
                  <a:gd name="connsiteY7" fmla="*/ 42237 h 354267"/>
                  <a:gd name="connsiteX0" fmla="*/ 129146 w 467960"/>
                  <a:gd name="connsiteY0" fmla="*/ 36796 h 348826"/>
                  <a:gd name="connsiteX1" fmla="*/ 287390 w 467960"/>
                  <a:gd name="connsiteY1" fmla="*/ 25775 h 348826"/>
                  <a:gd name="connsiteX2" fmla="*/ 402384 w 467960"/>
                  <a:gd name="connsiteY2" fmla="*/ 87610 h 348826"/>
                  <a:gd name="connsiteX3" fmla="*/ 467960 w 467960"/>
                  <a:gd name="connsiteY3" fmla="*/ 164074 h 348826"/>
                  <a:gd name="connsiteX4" fmla="*/ 217952 w 467960"/>
                  <a:gd name="connsiteY4" fmla="*/ 290310 h 348826"/>
                  <a:gd name="connsiteX5" fmla="*/ 21845 w 467960"/>
                  <a:gd name="connsiteY5" fmla="*/ 339402 h 348826"/>
                  <a:gd name="connsiteX6" fmla="*/ 84094 w 467960"/>
                  <a:gd name="connsiteY6" fmla="*/ 195452 h 348826"/>
                  <a:gd name="connsiteX7" fmla="*/ 129146 w 467960"/>
                  <a:gd name="connsiteY7" fmla="*/ 36796 h 348826"/>
                  <a:gd name="connsiteX0" fmla="*/ 111767 w 467960"/>
                  <a:gd name="connsiteY0" fmla="*/ 45721 h 346475"/>
                  <a:gd name="connsiteX1" fmla="*/ 287390 w 467960"/>
                  <a:gd name="connsiteY1" fmla="*/ 23424 h 346475"/>
                  <a:gd name="connsiteX2" fmla="*/ 402384 w 467960"/>
                  <a:gd name="connsiteY2" fmla="*/ 85259 h 346475"/>
                  <a:gd name="connsiteX3" fmla="*/ 467960 w 467960"/>
                  <a:gd name="connsiteY3" fmla="*/ 161723 h 346475"/>
                  <a:gd name="connsiteX4" fmla="*/ 217952 w 467960"/>
                  <a:gd name="connsiteY4" fmla="*/ 287959 h 346475"/>
                  <a:gd name="connsiteX5" fmla="*/ 21845 w 467960"/>
                  <a:gd name="connsiteY5" fmla="*/ 337051 h 346475"/>
                  <a:gd name="connsiteX6" fmla="*/ 84094 w 467960"/>
                  <a:gd name="connsiteY6" fmla="*/ 193101 h 346475"/>
                  <a:gd name="connsiteX7" fmla="*/ 111767 w 467960"/>
                  <a:gd name="connsiteY7" fmla="*/ 45721 h 346475"/>
                  <a:gd name="connsiteX0" fmla="*/ 111767 w 467960"/>
                  <a:gd name="connsiteY0" fmla="*/ 54635 h 355389"/>
                  <a:gd name="connsiteX1" fmla="*/ 287390 w 467960"/>
                  <a:gd name="connsiteY1" fmla="*/ 32338 h 355389"/>
                  <a:gd name="connsiteX2" fmla="*/ 402384 w 467960"/>
                  <a:gd name="connsiteY2" fmla="*/ 94173 h 355389"/>
                  <a:gd name="connsiteX3" fmla="*/ 467960 w 467960"/>
                  <a:gd name="connsiteY3" fmla="*/ 170637 h 355389"/>
                  <a:gd name="connsiteX4" fmla="*/ 217952 w 467960"/>
                  <a:gd name="connsiteY4" fmla="*/ 296873 h 355389"/>
                  <a:gd name="connsiteX5" fmla="*/ 21845 w 467960"/>
                  <a:gd name="connsiteY5" fmla="*/ 345965 h 355389"/>
                  <a:gd name="connsiteX6" fmla="*/ 84094 w 467960"/>
                  <a:gd name="connsiteY6" fmla="*/ 202015 h 355389"/>
                  <a:gd name="connsiteX7" fmla="*/ 111767 w 467960"/>
                  <a:gd name="connsiteY7" fmla="*/ 54635 h 355389"/>
                  <a:gd name="connsiteX0" fmla="*/ 116194 w 472387"/>
                  <a:gd name="connsiteY0" fmla="*/ 54635 h 355389"/>
                  <a:gd name="connsiteX1" fmla="*/ 291817 w 472387"/>
                  <a:gd name="connsiteY1" fmla="*/ 32338 h 355389"/>
                  <a:gd name="connsiteX2" fmla="*/ 406811 w 472387"/>
                  <a:gd name="connsiteY2" fmla="*/ 94173 h 355389"/>
                  <a:gd name="connsiteX3" fmla="*/ 472387 w 472387"/>
                  <a:gd name="connsiteY3" fmla="*/ 170637 h 355389"/>
                  <a:gd name="connsiteX4" fmla="*/ 222379 w 472387"/>
                  <a:gd name="connsiteY4" fmla="*/ 296873 h 355389"/>
                  <a:gd name="connsiteX5" fmla="*/ 26272 w 472387"/>
                  <a:gd name="connsiteY5" fmla="*/ 345965 h 355389"/>
                  <a:gd name="connsiteX6" fmla="*/ 67615 w 472387"/>
                  <a:gd name="connsiteY6" fmla="*/ 222254 h 355389"/>
                  <a:gd name="connsiteX7" fmla="*/ 116194 w 472387"/>
                  <a:gd name="connsiteY7" fmla="*/ 54635 h 355389"/>
                  <a:gd name="connsiteX0" fmla="*/ 92570 w 472387"/>
                  <a:gd name="connsiteY0" fmla="*/ 52058 h 338818"/>
                  <a:gd name="connsiteX1" fmla="*/ 291817 w 472387"/>
                  <a:gd name="connsiteY1" fmla="*/ 15767 h 338818"/>
                  <a:gd name="connsiteX2" fmla="*/ 406811 w 472387"/>
                  <a:gd name="connsiteY2" fmla="*/ 77602 h 338818"/>
                  <a:gd name="connsiteX3" fmla="*/ 472387 w 472387"/>
                  <a:gd name="connsiteY3" fmla="*/ 154066 h 338818"/>
                  <a:gd name="connsiteX4" fmla="*/ 222379 w 472387"/>
                  <a:gd name="connsiteY4" fmla="*/ 280302 h 338818"/>
                  <a:gd name="connsiteX5" fmla="*/ 26272 w 472387"/>
                  <a:gd name="connsiteY5" fmla="*/ 329394 h 338818"/>
                  <a:gd name="connsiteX6" fmla="*/ 67615 w 472387"/>
                  <a:gd name="connsiteY6" fmla="*/ 205683 h 338818"/>
                  <a:gd name="connsiteX7" fmla="*/ 92570 w 472387"/>
                  <a:gd name="connsiteY7" fmla="*/ 52058 h 338818"/>
                  <a:gd name="connsiteX0" fmla="*/ 92570 w 472387"/>
                  <a:gd name="connsiteY0" fmla="*/ 47391 h 334151"/>
                  <a:gd name="connsiteX1" fmla="*/ 259230 w 472387"/>
                  <a:gd name="connsiteY1" fmla="*/ 21567 h 334151"/>
                  <a:gd name="connsiteX2" fmla="*/ 406811 w 472387"/>
                  <a:gd name="connsiteY2" fmla="*/ 72935 h 334151"/>
                  <a:gd name="connsiteX3" fmla="*/ 472387 w 472387"/>
                  <a:gd name="connsiteY3" fmla="*/ 149399 h 334151"/>
                  <a:gd name="connsiteX4" fmla="*/ 222379 w 472387"/>
                  <a:gd name="connsiteY4" fmla="*/ 275635 h 334151"/>
                  <a:gd name="connsiteX5" fmla="*/ 26272 w 472387"/>
                  <a:gd name="connsiteY5" fmla="*/ 324727 h 334151"/>
                  <a:gd name="connsiteX6" fmla="*/ 67615 w 472387"/>
                  <a:gd name="connsiteY6" fmla="*/ 201016 h 334151"/>
                  <a:gd name="connsiteX7" fmla="*/ 92570 w 472387"/>
                  <a:gd name="connsiteY7" fmla="*/ 47391 h 334151"/>
                  <a:gd name="connsiteX0" fmla="*/ 92570 w 472387"/>
                  <a:gd name="connsiteY0" fmla="*/ 51559 h 338319"/>
                  <a:gd name="connsiteX1" fmla="*/ 259230 w 472387"/>
                  <a:gd name="connsiteY1" fmla="*/ 25735 h 338319"/>
                  <a:gd name="connsiteX2" fmla="*/ 406811 w 472387"/>
                  <a:gd name="connsiteY2" fmla="*/ 77103 h 338319"/>
                  <a:gd name="connsiteX3" fmla="*/ 472387 w 472387"/>
                  <a:gd name="connsiteY3" fmla="*/ 153567 h 338319"/>
                  <a:gd name="connsiteX4" fmla="*/ 222379 w 472387"/>
                  <a:gd name="connsiteY4" fmla="*/ 279803 h 338319"/>
                  <a:gd name="connsiteX5" fmla="*/ 26272 w 472387"/>
                  <a:gd name="connsiteY5" fmla="*/ 328895 h 338319"/>
                  <a:gd name="connsiteX6" fmla="*/ 67615 w 472387"/>
                  <a:gd name="connsiteY6" fmla="*/ 205184 h 338319"/>
                  <a:gd name="connsiteX7" fmla="*/ 92570 w 472387"/>
                  <a:gd name="connsiteY7" fmla="*/ 51559 h 338319"/>
                  <a:gd name="connsiteX0" fmla="*/ 92570 w 472387"/>
                  <a:gd name="connsiteY0" fmla="*/ 47325 h 334085"/>
                  <a:gd name="connsiteX1" fmla="*/ 259230 w 472387"/>
                  <a:gd name="connsiteY1" fmla="*/ 21501 h 334085"/>
                  <a:gd name="connsiteX2" fmla="*/ 425691 w 472387"/>
                  <a:gd name="connsiteY2" fmla="*/ 90653 h 334085"/>
                  <a:gd name="connsiteX3" fmla="*/ 472387 w 472387"/>
                  <a:gd name="connsiteY3" fmla="*/ 149333 h 334085"/>
                  <a:gd name="connsiteX4" fmla="*/ 222379 w 472387"/>
                  <a:gd name="connsiteY4" fmla="*/ 275569 h 334085"/>
                  <a:gd name="connsiteX5" fmla="*/ 26272 w 472387"/>
                  <a:gd name="connsiteY5" fmla="*/ 324661 h 334085"/>
                  <a:gd name="connsiteX6" fmla="*/ 67615 w 472387"/>
                  <a:gd name="connsiteY6" fmla="*/ 200950 h 334085"/>
                  <a:gd name="connsiteX7" fmla="*/ 92570 w 472387"/>
                  <a:gd name="connsiteY7" fmla="*/ 47325 h 334085"/>
                  <a:gd name="connsiteX0" fmla="*/ 92570 w 472387"/>
                  <a:gd name="connsiteY0" fmla="*/ 47325 h 334085"/>
                  <a:gd name="connsiteX1" fmla="*/ 259230 w 472387"/>
                  <a:gd name="connsiteY1" fmla="*/ 21501 h 334085"/>
                  <a:gd name="connsiteX2" fmla="*/ 425691 w 472387"/>
                  <a:gd name="connsiteY2" fmla="*/ 90653 h 334085"/>
                  <a:gd name="connsiteX3" fmla="*/ 472387 w 472387"/>
                  <a:gd name="connsiteY3" fmla="*/ 149333 h 334085"/>
                  <a:gd name="connsiteX4" fmla="*/ 222379 w 472387"/>
                  <a:gd name="connsiteY4" fmla="*/ 275569 h 334085"/>
                  <a:gd name="connsiteX5" fmla="*/ 26272 w 472387"/>
                  <a:gd name="connsiteY5" fmla="*/ 324661 h 334085"/>
                  <a:gd name="connsiteX6" fmla="*/ 67615 w 472387"/>
                  <a:gd name="connsiteY6" fmla="*/ 200950 h 334085"/>
                  <a:gd name="connsiteX7" fmla="*/ 92570 w 472387"/>
                  <a:gd name="connsiteY7" fmla="*/ 47325 h 334085"/>
                  <a:gd name="connsiteX0" fmla="*/ 92570 w 451934"/>
                  <a:gd name="connsiteY0" fmla="*/ 47325 h 334085"/>
                  <a:gd name="connsiteX1" fmla="*/ 259230 w 451934"/>
                  <a:gd name="connsiteY1" fmla="*/ 21501 h 334085"/>
                  <a:gd name="connsiteX2" fmla="*/ 425691 w 451934"/>
                  <a:gd name="connsiteY2" fmla="*/ 90653 h 334085"/>
                  <a:gd name="connsiteX3" fmla="*/ 431790 w 451934"/>
                  <a:gd name="connsiteY3" fmla="*/ 166999 h 334085"/>
                  <a:gd name="connsiteX4" fmla="*/ 222379 w 451934"/>
                  <a:gd name="connsiteY4" fmla="*/ 275569 h 334085"/>
                  <a:gd name="connsiteX5" fmla="*/ 26272 w 451934"/>
                  <a:gd name="connsiteY5" fmla="*/ 324661 h 334085"/>
                  <a:gd name="connsiteX6" fmla="*/ 67615 w 451934"/>
                  <a:gd name="connsiteY6" fmla="*/ 200950 h 334085"/>
                  <a:gd name="connsiteX7" fmla="*/ 92570 w 451934"/>
                  <a:gd name="connsiteY7" fmla="*/ 47325 h 334085"/>
                  <a:gd name="connsiteX0" fmla="*/ 92570 w 456367"/>
                  <a:gd name="connsiteY0" fmla="*/ 47325 h 334085"/>
                  <a:gd name="connsiteX1" fmla="*/ 259230 w 456367"/>
                  <a:gd name="connsiteY1" fmla="*/ 21501 h 334085"/>
                  <a:gd name="connsiteX2" fmla="*/ 425691 w 456367"/>
                  <a:gd name="connsiteY2" fmla="*/ 90653 h 334085"/>
                  <a:gd name="connsiteX3" fmla="*/ 456367 w 456367"/>
                  <a:gd name="connsiteY3" fmla="*/ 163732 h 334085"/>
                  <a:gd name="connsiteX4" fmla="*/ 222379 w 456367"/>
                  <a:gd name="connsiteY4" fmla="*/ 275569 h 334085"/>
                  <a:gd name="connsiteX5" fmla="*/ 26272 w 456367"/>
                  <a:gd name="connsiteY5" fmla="*/ 324661 h 334085"/>
                  <a:gd name="connsiteX6" fmla="*/ 67615 w 456367"/>
                  <a:gd name="connsiteY6" fmla="*/ 200950 h 334085"/>
                  <a:gd name="connsiteX7" fmla="*/ 92570 w 456367"/>
                  <a:gd name="connsiteY7" fmla="*/ 47325 h 334085"/>
                  <a:gd name="connsiteX0" fmla="*/ 92570 w 456367"/>
                  <a:gd name="connsiteY0" fmla="*/ 47325 h 334085"/>
                  <a:gd name="connsiteX1" fmla="*/ 259230 w 456367"/>
                  <a:gd name="connsiteY1" fmla="*/ 21501 h 334085"/>
                  <a:gd name="connsiteX2" fmla="*/ 425691 w 456367"/>
                  <a:gd name="connsiteY2" fmla="*/ 90653 h 334085"/>
                  <a:gd name="connsiteX3" fmla="*/ 456367 w 456367"/>
                  <a:gd name="connsiteY3" fmla="*/ 163732 h 334085"/>
                  <a:gd name="connsiteX4" fmla="*/ 222379 w 456367"/>
                  <a:gd name="connsiteY4" fmla="*/ 275569 h 334085"/>
                  <a:gd name="connsiteX5" fmla="*/ 26272 w 456367"/>
                  <a:gd name="connsiteY5" fmla="*/ 324661 h 334085"/>
                  <a:gd name="connsiteX6" fmla="*/ 67615 w 456367"/>
                  <a:gd name="connsiteY6" fmla="*/ 200950 h 334085"/>
                  <a:gd name="connsiteX7" fmla="*/ 92570 w 456367"/>
                  <a:gd name="connsiteY7" fmla="*/ 47325 h 334085"/>
                  <a:gd name="connsiteX0" fmla="*/ 92570 w 451934"/>
                  <a:gd name="connsiteY0" fmla="*/ 47325 h 334085"/>
                  <a:gd name="connsiteX1" fmla="*/ 259230 w 451934"/>
                  <a:gd name="connsiteY1" fmla="*/ 21501 h 334085"/>
                  <a:gd name="connsiteX2" fmla="*/ 425691 w 451934"/>
                  <a:gd name="connsiteY2" fmla="*/ 90653 h 334085"/>
                  <a:gd name="connsiteX3" fmla="*/ 442922 w 451934"/>
                  <a:gd name="connsiteY3" fmla="*/ 158440 h 334085"/>
                  <a:gd name="connsiteX4" fmla="*/ 222379 w 451934"/>
                  <a:gd name="connsiteY4" fmla="*/ 275569 h 334085"/>
                  <a:gd name="connsiteX5" fmla="*/ 26272 w 451934"/>
                  <a:gd name="connsiteY5" fmla="*/ 324661 h 334085"/>
                  <a:gd name="connsiteX6" fmla="*/ 67615 w 451934"/>
                  <a:gd name="connsiteY6" fmla="*/ 200950 h 334085"/>
                  <a:gd name="connsiteX7" fmla="*/ 92570 w 451934"/>
                  <a:gd name="connsiteY7" fmla="*/ 47325 h 334085"/>
                  <a:gd name="connsiteX0" fmla="*/ 92570 w 471831"/>
                  <a:gd name="connsiteY0" fmla="*/ 47222 h 333982"/>
                  <a:gd name="connsiteX1" fmla="*/ 259230 w 471831"/>
                  <a:gd name="connsiteY1" fmla="*/ 21398 h 333982"/>
                  <a:gd name="connsiteX2" fmla="*/ 447146 w 471831"/>
                  <a:gd name="connsiteY2" fmla="*/ 88642 h 333982"/>
                  <a:gd name="connsiteX3" fmla="*/ 442922 w 471831"/>
                  <a:gd name="connsiteY3" fmla="*/ 158337 h 333982"/>
                  <a:gd name="connsiteX4" fmla="*/ 222379 w 471831"/>
                  <a:gd name="connsiteY4" fmla="*/ 275466 h 333982"/>
                  <a:gd name="connsiteX5" fmla="*/ 26272 w 471831"/>
                  <a:gd name="connsiteY5" fmla="*/ 324558 h 333982"/>
                  <a:gd name="connsiteX6" fmla="*/ 67615 w 471831"/>
                  <a:gd name="connsiteY6" fmla="*/ 200847 h 333982"/>
                  <a:gd name="connsiteX7" fmla="*/ 92570 w 471831"/>
                  <a:gd name="connsiteY7" fmla="*/ 47222 h 333982"/>
                  <a:gd name="connsiteX0" fmla="*/ 92570 w 454817"/>
                  <a:gd name="connsiteY0" fmla="*/ 47251 h 334011"/>
                  <a:gd name="connsiteX1" fmla="*/ 259230 w 454817"/>
                  <a:gd name="connsiteY1" fmla="*/ 21427 h 334011"/>
                  <a:gd name="connsiteX2" fmla="*/ 428813 w 454817"/>
                  <a:gd name="connsiteY2" fmla="*/ 89220 h 334011"/>
                  <a:gd name="connsiteX3" fmla="*/ 442922 w 454817"/>
                  <a:gd name="connsiteY3" fmla="*/ 158366 h 334011"/>
                  <a:gd name="connsiteX4" fmla="*/ 222379 w 454817"/>
                  <a:gd name="connsiteY4" fmla="*/ 275495 h 334011"/>
                  <a:gd name="connsiteX5" fmla="*/ 26272 w 454817"/>
                  <a:gd name="connsiteY5" fmla="*/ 324587 h 334011"/>
                  <a:gd name="connsiteX6" fmla="*/ 67615 w 454817"/>
                  <a:gd name="connsiteY6" fmla="*/ 200876 h 334011"/>
                  <a:gd name="connsiteX7" fmla="*/ 92570 w 454817"/>
                  <a:gd name="connsiteY7" fmla="*/ 47251 h 334011"/>
                  <a:gd name="connsiteX0" fmla="*/ 92570 w 442922"/>
                  <a:gd name="connsiteY0" fmla="*/ 63333 h 350093"/>
                  <a:gd name="connsiteX1" fmla="*/ 259230 w 442922"/>
                  <a:gd name="connsiteY1" fmla="*/ 37509 h 350093"/>
                  <a:gd name="connsiteX2" fmla="*/ 428813 w 442922"/>
                  <a:gd name="connsiteY2" fmla="*/ 105302 h 350093"/>
                  <a:gd name="connsiteX3" fmla="*/ 442922 w 442922"/>
                  <a:gd name="connsiteY3" fmla="*/ 174448 h 350093"/>
                  <a:gd name="connsiteX4" fmla="*/ 222379 w 442922"/>
                  <a:gd name="connsiteY4" fmla="*/ 291577 h 350093"/>
                  <a:gd name="connsiteX5" fmla="*/ 26272 w 442922"/>
                  <a:gd name="connsiteY5" fmla="*/ 340669 h 350093"/>
                  <a:gd name="connsiteX6" fmla="*/ 67615 w 442922"/>
                  <a:gd name="connsiteY6" fmla="*/ 216958 h 350093"/>
                  <a:gd name="connsiteX7" fmla="*/ 92570 w 442922"/>
                  <a:gd name="connsiteY7" fmla="*/ 63333 h 350093"/>
                  <a:gd name="connsiteX0" fmla="*/ 92570 w 435928"/>
                  <a:gd name="connsiteY0" fmla="*/ 63333 h 350093"/>
                  <a:gd name="connsiteX1" fmla="*/ 259230 w 435928"/>
                  <a:gd name="connsiteY1" fmla="*/ 37509 h 350093"/>
                  <a:gd name="connsiteX2" fmla="*/ 428813 w 435928"/>
                  <a:gd name="connsiteY2" fmla="*/ 105302 h 350093"/>
                  <a:gd name="connsiteX3" fmla="*/ 430431 w 435928"/>
                  <a:gd name="connsiteY3" fmla="*/ 179884 h 350093"/>
                  <a:gd name="connsiteX4" fmla="*/ 222379 w 435928"/>
                  <a:gd name="connsiteY4" fmla="*/ 291577 h 350093"/>
                  <a:gd name="connsiteX5" fmla="*/ 26272 w 435928"/>
                  <a:gd name="connsiteY5" fmla="*/ 340669 h 350093"/>
                  <a:gd name="connsiteX6" fmla="*/ 67615 w 435928"/>
                  <a:gd name="connsiteY6" fmla="*/ 216958 h 350093"/>
                  <a:gd name="connsiteX7" fmla="*/ 92570 w 435928"/>
                  <a:gd name="connsiteY7" fmla="*/ 63333 h 350093"/>
                  <a:gd name="connsiteX0" fmla="*/ 92570 w 450527"/>
                  <a:gd name="connsiteY0" fmla="*/ 63333 h 350093"/>
                  <a:gd name="connsiteX1" fmla="*/ 259230 w 450527"/>
                  <a:gd name="connsiteY1" fmla="*/ 37509 h 350093"/>
                  <a:gd name="connsiteX2" fmla="*/ 428813 w 450527"/>
                  <a:gd name="connsiteY2" fmla="*/ 105302 h 350093"/>
                  <a:gd name="connsiteX3" fmla="*/ 450527 w 450527"/>
                  <a:gd name="connsiteY3" fmla="*/ 174853 h 350093"/>
                  <a:gd name="connsiteX4" fmla="*/ 222379 w 450527"/>
                  <a:gd name="connsiteY4" fmla="*/ 291577 h 350093"/>
                  <a:gd name="connsiteX5" fmla="*/ 26272 w 450527"/>
                  <a:gd name="connsiteY5" fmla="*/ 340669 h 350093"/>
                  <a:gd name="connsiteX6" fmla="*/ 67615 w 450527"/>
                  <a:gd name="connsiteY6" fmla="*/ 216958 h 350093"/>
                  <a:gd name="connsiteX7" fmla="*/ 92570 w 450527"/>
                  <a:gd name="connsiteY7" fmla="*/ 63333 h 350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0527" h="350093">
                    <a:moveTo>
                      <a:pt x="92570" y="63333"/>
                    </a:moveTo>
                    <a:cubicBezTo>
                      <a:pt x="197062" y="-19713"/>
                      <a:pt x="203190" y="30514"/>
                      <a:pt x="259230" y="37509"/>
                    </a:cubicBezTo>
                    <a:cubicBezTo>
                      <a:pt x="315270" y="44504"/>
                      <a:pt x="470850" y="-87212"/>
                      <a:pt x="428813" y="105302"/>
                    </a:cubicBezTo>
                    <a:cubicBezTo>
                      <a:pt x="448513" y="167592"/>
                      <a:pt x="429210" y="135248"/>
                      <a:pt x="450527" y="174853"/>
                    </a:cubicBezTo>
                    <a:cubicBezTo>
                      <a:pt x="407742" y="186642"/>
                      <a:pt x="292288" y="240765"/>
                      <a:pt x="222379" y="291577"/>
                    </a:cubicBezTo>
                    <a:cubicBezTo>
                      <a:pt x="181111" y="338112"/>
                      <a:pt x="62631" y="365651"/>
                      <a:pt x="26272" y="340669"/>
                    </a:cubicBezTo>
                    <a:cubicBezTo>
                      <a:pt x="-31084" y="292066"/>
                      <a:pt x="15930" y="261326"/>
                      <a:pt x="67615" y="216958"/>
                    </a:cubicBezTo>
                    <a:cubicBezTo>
                      <a:pt x="165053" y="134500"/>
                      <a:pt x="10517" y="156294"/>
                      <a:pt x="92570" y="63333"/>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solidFill>
                    <a:schemeClr val="tx1"/>
                  </a:solidFill>
                </a:endParaRPr>
              </a:p>
            </p:txBody>
          </p:sp>
          <p:grpSp>
            <p:nvGrpSpPr>
              <p:cNvPr id="292" name="Group 291">
                <a:extLst>
                  <a:ext uri="{FF2B5EF4-FFF2-40B4-BE49-F238E27FC236}">
                    <a16:creationId xmlns:a16="http://schemas.microsoft.com/office/drawing/2014/main" id="{B93B2E14-8C91-4731-9C55-F9D0E39980C6}"/>
                  </a:ext>
                </a:extLst>
              </p:cNvPr>
              <p:cNvGrpSpPr/>
              <p:nvPr/>
            </p:nvGrpSpPr>
            <p:grpSpPr>
              <a:xfrm flipH="1">
                <a:off x="4316824" y="3047206"/>
                <a:ext cx="2100224" cy="767272"/>
                <a:chOff x="2181528" y="3397417"/>
                <a:chExt cx="2100224" cy="767272"/>
              </a:xfrm>
            </p:grpSpPr>
            <p:sp>
              <p:nvSpPr>
                <p:cNvPr id="293" name="Freeform 20">
                  <a:extLst>
                    <a:ext uri="{FF2B5EF4-FFF2-40B4-BE49-F238E27FC236}">
                      <a16:creationId xmlns:a16="http://schemas.microsoft.com/office/drawing/2014/main" id="{4871A1EB-5C24-4804-BFEC-0364867285C9}"/>
                    </a:ext>
                  </a:extLst>
                </p:cNvPr>
                <p:cNvSpPr/>
                <p:nvPr/>
              </p:nvSpPr>
              <p:spPr>
                <a:xfrm>
                  <a:off x="3500604" y="3397417"/>
                  <a:ext cx="781148" cy="767272"/>
                </a:xfrm>
                <a:custGeom>
                  <a:avLst/>
                  <a:gdLst>
                    <a:gd name="connsiteX0" fmla="*/ 543464 w 1086928"/>
                    <a:gd name="connsiteY0" fmla="*/ 0 h 1000664"/>
                    <a:gd name="connsiteX1" fmla="*/ 0 w 1086928"/>
                    <a:gd name="connsiteY1" fmla="*/ 276045 h 1000664"/>
                    <a:gd name="connsiteX2" fmla="*/ 0 w 1086928"/>
                    <a:gd name="connsiteY2" fmla="*/ 862641 h 1000664"/>
                    <a:gd name="connsiteX3" fmla="*/ 362309 w 1086928"/>
                    <a:gd name="connsiteY3" fmla="*/ 974784 h 1000664"/>
                    <a:gd name="connsiteX4" fmla="*/ 923026 w 1086928"/>
                    <a:gd name="connsiteY4" fmla="*/ 1000664 h 1000664"/>
                    <a:gd name="connsiteX5" fmla="*/ 974785 w 1086928"/>
                    <a:gd name="connsiteY5" fmla="*/ 793630 h 1000664"/>
                    <a:gd name="connsiteX6" fmla="*/ 1017917 w 1086928"/>
                    <a:gd name="connsiteY6" fmla="*/ 621101 h 1000664"/>
                    <a:gd name="connsiteX7" fmla="*/ 1086928 w 1086928"/>
                    <a:gd name="connsiteY7" fmla="*/ 439947 h 1000664"/>
                    <a:gd name="connsiteX8" fmla="*/ 1069675 w 1086928"/>
                    <a:gd name="connsiteY8" fmla="*/ 224286 h 1000664"/>
                    <a:gd name="connsiteX9" fmla="*/ 974785 w 1086928"/>
                    <a:gd name="connsiteY9" fmla="*/ 181154 h 1000664"/>
                    <a:gd name="connsiteX10" fmla="*/ 491706 w 1086928"/>
                    <a:gd name="connsiteY10" fmla="*/ 189781 h 1000664"/>
                    <a:gd name="connsiteX11" fmla="*/ 543464 w 1086928"/>
                    <a:gd name="connsiteY11" fmla="*/ 0 h 1000664"/>
                    <a:gd name="connsiteX0" fmla="*/ 543464 w 1086928"/>
                    <a:gd name="connsiteY0" fmla="*/ 0 h 1000664"/>
                    <a:gd name="connsiteX1" fmla="*/ 0 w 1086928"/>
                    <a:gd name="connsiteY1" fmla="*/ 276045 h 1000664"/>
                    <a:gd name="connsiteX2" fmla="*/ 0 w 1086928"/>
                    <a:gd name="connsiteY2" fmla="*/ 862641 h 1000664"/>
                    <a:gd name="connsiteX3" fmla="*/ 362309 w 1086928"/>
                    <a:gd name="connsiteY3" fmla="*/ 974784 h 1000664"/>
                    <a:gd name="connsiteX4" fmla="*/ 923026 w 1086928"/>
                    <a:gd name="connsiteY4" fmla="*/ 1000664 h 1000664"/>
                    <a:gd name="connsiteX5" fmla="*/ 974785 w 1086928"/>
                    <a:gd name="connsiteY5" fmla="*/ 793630 h 1000664"/>
                    <a:gd name="connsiteX6" fmla="*/ 1017917 w 1086928"/>
                    <a:gd name="connsiteY6" fmla="*/ 621101 h 1000664"/>
                    <a:gd name="connsiteX7" fmla="*/ 1086928 w 1086928"/>
                    <a:gd name="connsiteY7" fmla="*/ 439947 h 1000664"/>
                    <a:gd name="connsiteX8" fmla="*/ 1069675 w 1086928"/>
                    <a:gd name="connsiteY8" fmla="*/ 224286 h 1000664"/>
                    <a:gd name="connsiteX9" fmla="*/ 974785 w 1086928"/>
                    <a:gd name="connsiteY9" fmla="*/ 181154 h 1000664"/>
                    <a:gd name="connsiteX10" fmla="*/ 491706 w 1086928"/>
                    <a:gd name="connsiteY10" fmla="*/ 189781 h 1000664"/>
                    <a:gd name="connsiteX11" fmla="*/ 543464 w 1086928"/>
                    <a:gd name="connsiteY11" fmla="*/ 0 h 1000664"/>
                    <a:gd name="connsiteX0" fmla="*/ 595223 w 1086928"/>
                    <a:gd name="connsiteY0" fmla="*/ 0 h 992037"/>
                    <a:gd name="connsiteX1" fmla="*/ 0 w 1086928"/>
                    <a:gd name="connsiteY1" fmla="*/ 267418 h 992037"/>
                    <a:gd name="connsiteX2" fmla="*/ 0 w 1086928"/>
                    <a:gd name="connsiteY2" fmla="*/ 854014 h 992037"/>
                    <a:gd name="connsiteX3" fmla="*/ 362309 w 1086928"/>
                    <a:gd name="connsiteY3" fmla="*/ 966157 h 992037"/>
                    <a:gd name="connsiteX4" fmla="*/ 923026 w 1086928"/>
                    <a:gd name="connsiteY4" fmla="*/ 992037 h 992037"/>
                    <a:gd name="connsiteX5" fmla="*/ 974785 w 1086928"/>
                    <a:gd name="connsiteY5" fmla="*/ 785003 h 992037"/>
                    <a:gd name="connsiteX6" fmla="*/ 1017917 w 1086928"/>
                    <a:gd name="connsiteY6" fmla="*/ 612474 h 992037"/>
                    <a:gd name="connsiteX7" fmla="*/ 1086928 w 1086928"/>
                    <a:gd name="connsiteY7" fmla="*/ 431320 h 992037"/>
                    <a:gd name="connsiteX8" fmla="*/ 1069675 w 1086928"/>
                    <a:gd name="connsiteY8" fmla="*/ 215659 h 992037"/>
                    <a:gd name="connsiteX9" fmla="*/ 974785 w 1086928"/>
                    <a:gd name="connsiteY9" fmla="*/ 172527 h 992037"/>
                    <a:gd name="connsiteX10" fmla="*/ 491706 w 1086928"/>
                    <a:gd name="connsiteY10" fmla="*/ 181154 h 992037"/>
                    <a:gd name="connsiteX11" fmla="*/ 595223 w 1086928"/>
                    <a:gd name="connsiteY11" fmla="*/ 0 h 992037"/>
                    <a:gd name="connsiteX0" fmla="*/ 595223 w 1086928"/>
                    <a:gd name="connsiteY0" fmla="*/ 0 h 992037"/>
                    <a:gd name="connsiteX1" fmla="*/ 0 w 1086928"/>
                    <a:gd name="connsiteY1" fmla="*/ 267418 h 992037"/>
                    <a:gd name="connsiteX2" fmla="*/ 0 w 1086928"/>
                    <a:gd name="connsiteY2" fmla="*/ 854014 h 992037"/>
                    <a:gd name="connsiteX3" fmla="*/ 362309 w 1086928"/>
                    <a:gd name="connsiteY3" fmla="*/ 966157 h 992037"/>
                    <a:gd name="connsiteX4" fmla="*/ 923026 w 1086928"/>
                    <a:gd name="connsiteY4" fmla="*/ 992037 h 992037"/>
                    <a:gd name="connsiteX5" fmla="*/ 974785 w 1086928"/>
                    <a:gd name="connsiteY5" fmla="*/ 785003 h 992037"/>
                    <a:gd name="connsiteX6" fmla="*/ 1017917 w 1086928"/>
                    <a:gd name="connsiteY6" fmla="*/ 612474 h 992037"/>
                    <a:gd name="connsiteX7" fmla="*/ 1086928 w 1086928"/>
                    <a:gd name="connsiteY7" fmla="*/ 431320 h 992037"/>
                    <a:gd name="connsiteX8" fmla="*/ 1069675 w 1086928"/>
                    <a:gd name="connsiteY8" fmla="*/ 215659 h 992037"/>
                    <a:gd name="connsiteX9" fmla="*/ 974785 w 1086928"/>
                    <a:gd name="connsiteY9" fmla="*/ 172527 h 992037"/>
                    <a:gd name="connsiteX10" fmla="*/ 491706 w 1086928"/>
                    <a:gd name="connsiteY10" fmla="*/ 181154 h 992037"/>
                    <a:gd name="connsiteX11" fmla="*/ 595223 w 1086928"/>
                    <a:gd name="connsiteY11" fmla="*/ 0 h 992037"/>
                    <a:gd name="connsiteX0" fmla="*/ 595223 w 1086928"/>
                    <a:gd name="connsiteY0" fmla="*/ 0 h 992037"/>
                    <a:gd name="connsiteX1" fmla="*/ 0 w 1086928"/>
                    <a:gd name="connsiteY1" fmla="*/ 267418 h 992037"/>
                    <a:gd name="connsiteX2" fmla="*/ 0 w 1086928"/>
                    <a:gd name="connsiteY2" fmla="*/ 854014 h 992037"/>
                    <a:gd name="connsiteX3" fmla="*/ 362309 w 1086928"/>
                    <a:gd name="connsiteY3" fmla="*/ 966157 h 992037"/>
                    <a:gd name="connsiteX4" fmla="*/ 923026 w 1086928"/>
                    <a:gd name="connsiteY4" fmla="*/ 992037 h 992037"/>
                    <a:gd name="connsiteX5" fmla="*/ 974785 w 1086928"/>
                    <a:gd name="connsiteY5" fmla="*/ 785003 h 992037"/>
                    <a:gd name="connsiteX6" fmla="*/ 1017917 w 1086928"/>
                    <a:gd name="connsiteY6" fmla="*/ 612474 h 992037"/>
                    <a:gd name="connsiteX7" fmla="*/ 1086928 w 1086928"/>
                    <a:gd name="connsiteY7" fmla="*/ 431320 h 992037"/>
                    <a:gd name="connsiteX8" fmla="*/ 1069675 w 1086928"/>
                    <a:gd name="connsiteY8" fmla="*/ 215659 h 992037"/>
                    <a:gd name="connsiteX9" fmla="*/ 974785 w 1086928"/>
                    <a:gd name="connsiteY9" fmla="*/ 172527 h 992037"/>
                    <a:gd name="connsiteX10" fmla="*/ 491706 w 1086928"/>
                    <a:gd name="connsiteY10" fmla="*/ 181154 h 992037"/>
                    <a:gd name="connsiteX11" fmla="*/ 595223 w 1086928"/>
                    <a:gd name="connsiteY11" fmla="*/ 0 h 992037"/>
                    <a:gd name="connsiteX0" fmla="*/ 595223 w 1086928"/>
                    <a:gd name="connsiteY0" fmla="*/ 0 h 992037"/>
                    <a:gd name="connsiteX1" fmla="*/ 0 w 1086928"/>
                    <a:gd name="connsiteY1" fmla="*/ 267418 h 992037"/>
                    <a:gd name="connsiteX2" fmla="*/ 0 w 1086928"/>
                    <a:gd name="connsiteY2" fmla="*/ 854014 h 992037"/>
                    <a:gd name="connsiteX3" fmla="*/ 362309 w 1086928"/>
                    <a:gd name="connsiteY3" fmla="*/ 966157 h 992037"/>
                    <a:gd name="connsiteX4" fmla="*/ 923026 w 1086928"/>
                    <a:gd name="connsiteY4" fmla="*/ 992037 h 992037"/>
                    <a:gd name="connsiteX5" fmla="*/ 974785 w 1086928"/>
                    <a:gd name="connsiteY5" fmla="*/ 785003 h 992037"/>
                    <a:gd name="connsiteX6" fmla="*/ 1017917 w 1086928"/>
                    <a:gd name="connsiteY6" fmla="*/ 612474 h 992037"/>
                    <a:gd name="connsiteX7" fmla="*/ 1086928 w 1086928"/>
                    <a:gd name="connsiteY7" fmla="*/ 431320 h 992037"/>
                    <a:gd name="connsiteX8" fmla="*/ 1069675 w 1086928"/>
                    <a:gd name="connsiteY8" fmla="*/ 215659 h 992037"/>
                    <a:gd name="connsiteX9" fmla="*/ 974785 w 1086928"/>
                    <a:gd name="connsiteY9" fmla="*/ 172527 h 992037"/>
                    <a:gd name="connsiteX10" fmla="*/ 491706 w 1086928"/>
                    <a:gd name="connsiteY10" fmla="*/ 181154 h 992037"/>
                    <a:gd name="connsiteX11" fmla="*/ 595223 w 1086928"/>
                    <a:gd name="connsiteY11" fmla="*/ 0 h 992037"/>
                    <a:gd name="connsiteX0" fmla="*/ 595223 w 1086928"/>
                    <a:gd name="connsiteY0" fmla="*/ 0 h 992037"/>
                    <a:gd name="connsiteX1" fmla="*/ 0 w 1086928"/>
                    <a:gd name="connsiteY1" fmla="*/ 267418 h 992037"/>
                    <a:gd name="connsiteX2" fmla="*/ 0 w 1086928"/>
                    <a:gd name="connsiteY2" fmla="*/ 854014 h 992037"/>
                    <a:gd name="connsiteX3" fmla="*/ 362309 w 1086928"/>
                    <a:gd name="connsiteY3" fmla="*/ 966157 h 992037"/>
                    <a:gd name="connsiteX4" fmla="*/ 923026 w 1086928"/>
                    <a:gd name="connsiteY4" fmla="*/ 992037 h 992037"/>
                    <a:gd name="connsiteX5" fmla="*/ 974785 w 1086928"/>
                    <a:gd name="connsiteY5" fmla="*/ 785003 h 992037"/>
                    <a:gd name="connsiteX6" fmla="*/ 1017917 w 1086928"/>
                    <a:gd name="connsiteY6" fmla="*/ 612474 h 992037"/>
                    <a:gd name="connsiteX7" fmla="*/ 1086928 w 1086928"/>
                    <a:gd name="connsiteY7" fmla="*/ 431320 h 992037"/>
                    <a:gd name="connsiteX8" fmla="*/ 1069675 w 1086928"/>
                    <a:gd name="connsiteY8" fmla="*/ 215659 h 992037"/>
                    <a:gd name="connsiteX9" fmla="*/ 974785 w 1086928"/>
                    <a:gd name="connsiteY9" fmla="*/ 172527 h 992037"/>
                    <a:gd name="connsiteX10" fmla="*/ 491706 w 1086928"/>
                    <a:gd name="connsiteY10" fmla="*/ 181154 h 992037"/>
                    <a:gd name="connsiteX11" fmla="*/ 595223 w 1086928"/>
                    <a:gd name="connsiteY11" fmla="*/ 0 h 992037"/>
                    <a:gd name="connsiteX0" fmla="*/ 595223 w 1086928"/>
                    <a:gd name="connsiteY0" fmla="*/ 0 h 992037"/>
                    <a:gd name="connsiteX1" fmla="*/ 0 w 1086928"/>
                    <a:gd name="connsiteY1" fmla="*/ 267418 h 992037"/>
                    <a:gd name="connsiteX2" fmla="*/ 0 w 1086928"/>
                    <a:gd name="connsiteY2" fmla="*/ 854014 h 992037"/>
                    <a:gd name="connsiteX3" fmla="*/ 362309 w 1086928"/>
                    <a:gd name="connsiteY3" fmla="*/ 966157 h 992037"/>
                    <a:gd name="connsiteX4" fmla="*/ 923026 w 1086928"/>
                    <a:gd name="connsiteY4" fmla="*/ 992037 h 992037"/>
                    <a:gd name="connsiteX5" fmla="*/ 974785 w 1086928"/>
                    <a:gd name="connsiteY5" fmla="*/ 785003 h 992037"/>
                    <a:gd name="connsiteX6" fmla="*/ 1017917 w 1086928"/>
                    <a:gd name="connsiteY6" fmla="*/ 612474 h 992037"/>
                    <a:gd name="connsiteX7" fmla="*/ 1086928 w 1086928"/>
                    <a:gd name="connsiteY7" fmla="*/ 431320 h 992037"/>
                    <a:gd name="connsiteX8" fmla="*/ 1069675 w 1086928"/>
                    <a:gd name="connsiteY8" fmla="*/ 215659 h 992037"/>
                    <a:gd name="connsiteX9" fmla="*/ 974785 w 1086928"/>
                    <a:gd name="connsiteY9" fmla="*/ 172527 h 992037"/>
                    <a:gd name="connsiteX10" fmla="*/ 491706 w 1086928"/>
                    <a:gd name="connsiteY10" fmla="*/ 181154 h 992037"/>
                    <a:gd name="connsiteX11" fmla="*/ 595223 w 1086928"/>
                    <a:gd name="connsiteY11" fmla="*/ 0 h 992037"/>
                    <a:gd name="connsiteX0" fmla="*/ 595223 w 1086928"/>
                    <a:gd name="connsiteY0" fmla="*/ 0 h 1006555"/>
                    <a:gd name="connsiteX1" fmla="*/ 0 w 1086928"/>
                    <a:gd name="connsiteY1" fmla="*/ 267418 h 1006555"/>
                    <a:gd name="connsiteX2" fmla="*/ 0 w 1086928"/>
                    <a:gd name="connsiteY2" fmla="*/ 854014 h 1006555"/>
                    <a:gd name="connsiteX3" fmla="*/ 362309 w 1086928"/>
                    <a:gd name="connsiteY3" fmla="*/ 966157 h 1006555"/>
                    <a:gd name="connsiteX4" fmla="*/ 923026 w 1086928"/>
                    <a:gd name="connsiteY4" fmla="*/ 992037 h 1006555"/>
                    <a:gd name="connsiteX5" fmla="*/ 974785 w 1086928"/>
                    <a:gd name="connsiteY5" fmla="*/ 785003 h 1006555"/>
                    <a:gd name="connsiteX6" fmla="*/ 1017917 w 1086928"/>
                    <a:gd name="connsiteY6" fmla="*/ 612474 h 1006555"/>
                    <a:gd name="connsiteX7" fmla="*/ 1086928 w 1086928"/>
                    <a:gd name="connsiteY7" fmla="*/ 431320 h 1006555"/>
                    <a:gd name="connsiteX8" fmla="*/ 1069675 w 1086928"/>
                    <a:gd name="connsiteY8" fmla="*/ 215659 h 1006555"/>
                    <a:gd name="connsiteX9" fmla="*/ 974785 w 1086928"/>
                    <a:gd name="connsiteY9" fmla="*/ 172527 h 1006555"/>
                    <a:gd name="connsiteX10" fmla="*/ 491706 w 1086928"/>
                    <a:gd name="connsiteY10" fmla="*/ 181154 h 1006555"/>
                    <a:gd name="connsiteX11" fmla="*/ 595223 w 1086928"/>
                    <a:gd name="connsiteY11" fmla="*/ 0 h 1006555"/>
                    <a:gd name="connsiteX0" fmla="*/ 595223 w 1086928"/>
                    <a:gd name="connsiteY0" fmla="*/ 0 h 1006555"/>
                    <a:gd name="connsiteX1" fmla="*/ 0 w 1086928"/>
                    <a:gd name="connsiteY1" fmla="*/ 267418 h 1006555"/>
                    <a:gd name="connsiteX2" fmla="*/ 0 w 1086928"/>
                    <a:gd name="connsiteY2" fmla="*/ 854014 h 1006555"/>
                    <a:gd name="connsiteX3" fmla="*/ 362309 w 1086928"/>
                    <a:gd name="connsiteY3" fmla="*/ 966157 h 1006555"/>
                    <a:gd name="connsiteX4" fmla="*/ 923026 w 1086928"/>
                    <a:gd name="connsiteY4" fmla="*/ 992037 h 1006555"/>
                    <a:gd name="connsiteX5" fmla="*/ 974785 w 1086928"/>
                    <a:gd name="connsiteY5" fmla="*/ 785003 h 1006555"/>
                    <a:gd name="connsiteX6" fmla="*/ 1017917 w 1086928"/>
                    <a:gd name="connsiteY6" fmla="*/ 612474 h 1006555"/>
                    <a:gd name="connsiteX7" fmla="*/ 1086928 w 1086928"/>
                    <a:gd name="connsiteY7" fmla="*/ 431320 h 1006555"/>
                    <a:gd name="connsiteX8" fmla="*/ 1069675 w 1086928"/>
                    <a:gd name="connsiteY8" fmla="*/ 215659 h 1006555"/>
                    <a:gd name="connsiteX9" fmla="*/ 974785 w 1086928"/>
                    <a:gd name="connsiteY9" fmla="*/ 172527 h 1006555"/>
                    <a:gd name="connsiteX10" fmla="*/ 491706 w 1086928"/>
                    <a:gd name="connsiteY10" fmla="*/ 181154 h 1006555"/>
                    <a:gd name="connsiteX11" fmla="*/ 595223 w 1086928"/>
                    <a:gd name="connsiteY11" fmla="*/ 0 h 1006555"/>
                    <a:gd name="connsiteX0" fmla="*/ 595223 w 1086928"/>
                    <a:gd name="connsiteY0" fmla="*/ 0 h 1006555"/>
                    <a:gd name="connsiteX1" fmla="*/ 0 w 1086928"/>
                    <a:gd name="connsiteY1" fmla="*/ 267418 h 1006555"/>
                    <a:gd name="connsiteX2" fmla="*/ 0 w 1086928"/>
                    <a:gd name="connsiteY2" fmla="*/ 854014 h 1006555"/>
                    <a:gd name="connsiteX3" fmla="*/ 362309 w 1086928"/>
                    <a:gd name="connsiteY3" fmla="*/ 966157 h 1006555"/>
                    <a:gd name="connsiteX4" fmla="*/ 923026 w 1086928"/>
                    <a:gd name="connsiteY4" fmla="*/ 992037 h 1006555"/>
                    <a:gd name="connsiteX5" fmla="*/ 974785 w 1086928"/>
                    <a:gd name="connsiteY5" fmla="*/ 785003 h 1006555"/>
                    <a:gd name="connsiteX6" fmla="*/ 1017917 w 1086928"/>
                    <a:gd name="connsiteY6" fmla="*/ 612474 h 1006555"/>
                    <a:gd name="connsiteX7" fmla="*/ 1086928 w 1086928"/>
                    <a:gd name="connsiteY7" fmla="*/ 431320 h 1006555"/>
                    <a:gd name="connsiteX8" fmla="*/ 1069675 w 1086928"/>
                    <a:gd name="connsiteY8" fmla="*/ 215659 h 1006555"/>
                    <a:gd name="connsiteX9" fmla="*/ 974785 w 1086928"/>
                    <a:gd name="connsiteY9" fmla="*/ 172527 h 1006555"/>
                    <a:gd name="connsiteX10" fmla="*/ 491706 w 1086928"/>
                    <a:gd name="connsiteY10" fmla="*/ 181154 h 1006555"/>
                    <a:gd name="connsiteX11" fmla="*/ 595223 w 1086928"/>
                    <a:gd name="connsiteY11" fmla="*/ 0 h 1006555"/>
                    <a:gd name="connsiteX0" fmla="*/ 595223 w 1086928"/>
                    <a:gd name="connsiteY0" fmla="*/ 0 h 1006555"/>
                    <a:gd name="connsiteX1" fmla="*/ 0 w 1086928"/>
                    <a:gd name="connsiteY1" fmla="*/ 267418 h 1006555"/>
                    <a:gd name="connsiteX2" fmla="*/ 0 w 1086928"/>
                    <a:gd name="connsiteY2" fmla="*/ 854014 h 1006555"/>
                    <a:gd name="connsiteX3" fmla="*/ 362309 w 1086928"/>
                    <a:gd name="connsiteY3" fmla="*/ 966157 h 1006555"/>
                    <a:gd name="connsiteX4" fmla="*/ 923026 w 1086928"/>
                    <a:gd name="connsiteY4" fmla="*/ 992037 h 1006555"/>
                    <a:gd name="connsiteX5" fmla="*/ 974785 w 1086928"/>
                    <a:gd name="connsiteY5" fmla="*/ 785003 h 1006555"/>
                    <a:gd name="connsiteX6" fmla="*/ 1017917 w 1086928"/>
                    <a:gd name="connsiteY6" fmla="*/ 612474 h 1006555"/>
                    <a:gd name="connsiteX7" fmla="*/ 1086928 w 1086928"/>
                    <a:gd name="connsiteY7" fmla="*/ 431320 h 1006555"/>
                    <a:gd name="connsiteX8" fmla="*/ 1069675 w 1086928"/>
                    <a:gd name="connsiteY8" fmla="*/ 215659 h 1006555"/>
                    <a:gd name="connsiteX9" fmla="*/ 974785 w 1086928"/>
                    <a:gd name="connsiteY9" fmla="*/ 172527 h 1006555"/>
                    <a:gd name="connsiteX10" fmla="*/ 491706 w 1086928"/>
                    <a:gd name="connsiteY10" fmla="*/ 181154 h 1006555"/>
                    <a:gd name="connsiteX11" fmla="*/ 595223 w 1086928"/>
                    <a:gd name="connsiteY11" fmla="*/ 0 h 1006555"/>
                    <a:gd name="connsiteX0" fmla="*/ 595223 w 1086928"/>
                    <a:gd name="connsiteY0" fmla="*/ 0 h 1006555"/>
                    <a:gd name="connsiteX1" fmla="*/ 0 w 1086928"/>
                    <a:gd name="connsiteY1" fmla="*/ 267418 h 1006555"/>
                    <a:gd name="connsiteX2" fmla="*/ 0 w 1086928"/>
                    <a:gd name="connsiteY2" fmla="*/ 854014 h 1006555"/>
                    <a:gd name="connsiteX3" fmla="*/ 362309 w 1086928"/>
                    <a:gd name="connsiteY3" fmla="*/ 966157 h 1006555"/>
                    <a:gd name="connsiteX4" fmla="*/ 923026 w 1086928"/>
                    <a:gd name="connsiteY4" fmla="*/ 992037 h 1006555"/>
                    <a:gd name="connsiteX5" fmla="*/ 974785 w 1086928"/>
                    <a:gd name="connsiteY5" fmla="*/ 785003 h 1006555"/>
                    <a:gd name="connsiteX6" fmla="*/ 1017917 w 1086928"/>
                    <a:gd name="connsiteY6" fmla="*/ 612474 h 1006555"/>
                    <a:gd name="connsiteX7" fmla="*/ 1086928 w 1086928"/>
                    <a:gd name="connsiteY7" fmla="*/ 431320 h 1006555"/>
                    <a:gd name="connsiteX8" fmla="*/ 1069675 w 1086928"/>
                    <a:gd name="connsiteY8" fmla="*/ 215659 h 1006555"/>
                    <a:gd name="connsiteX9" fmla="*/ 974785 w 1086928"/>
                    <a:gd name="connsiteY9" fmla="*/ 172527 h 1006555"/>
                    <a:gd name="connsiteX10" fmla="*/ 491706 w 1086928"/>
                    <a:gd name="connsiteY10" fmla="*/ 181154 h 1006555"/>
                    <a:gd name="connsiteX11" fmla="*/ 595223 w 1086928"/>
                    <a:gd name="connsiteY11" fmla="*/ 0 h 1006555"/>
                    <a:gd name="connsiteX0" fmla="*/ 595223 w 1086928"/>
                    <a:gd name="connsiteY0" fmla="*/ 0 h 980502"/>
                    <a:gd name="connsiteX1" fmla="*/ 0 w 1086928"/>
                    <a:gd name="connsiteY1" fmla="*/ 267418 h 980502"/>
                    <a:gd name="connsiteX2" fmla="*/ 0 w 1086928"/>
                    <a:gd name="connsiteY2" fmla="*/ 854014 h 980502"/>
                    <a:gd name="connsiteX3" fmla="*/ 362309 w 1086928"/>
                    <a:gd name="connsiteY3" fmla="*/ 966157 h 980502"/>
                    <a:gd name="connsiteX4" fmla="*/ 934932 w 1086928"/>
                    <a:gd name="connsiteY4" fmla="*/ 946794 h 980502"/>
                    <a:gd name="connsiteX5" fmla="*/ 974785 w 1086928"/>
                    <a:gd name="connsiteY5" fmla="*/ 785003 h 980502"/>
                    <a:gd name="connsiteX6" fmla="*/ 1017917 w 1086928"/>
                    <a:gd name="connsiteY6" fmla="*/ 612474 h 980502"/>
                    <a:gd name="connsiteX7" fmla="*/ 1086928 w 1086928"/>
                    <a:gd name="connsiteY7" fmla="*/ 431320 h 980502"/>
                    <a:gd name="connsiteX8" fmla="*/ 1069675 w 1086928"/>
                    <a:gd name="connsiteY8" fmla="*/ 215659 h 980502"/>
                    <a:gd name="connsiteX9" fmla="*/ 974785 w 1086928"/>
                    <a:gd name="connsiteY9" fmla="*/ 172527 h 980502"/>
                    <a:gd name="connsiteX10" fmla="*/ 491706 w 1086928"/>
                    <a:gd name="connsiteY10" fmla="*/ 181154 h 980502"/>
                    <a:gd name="connsiteX11" fmla="*/ 595223 w 1086928"/>
                    <a:gd name="connsiteY11" fmla="*/ 0 h 980502"/>
                    <a:gd name="connsiteX0" fmla="*/ 595223 w 1086928"/>
                    <a:gd name="connsiteY0" fmla="*/ 0 h 1010346"/>
                    <a:gd name="connsiteX1" fmla="*/ 0 w 1086928"/>
                    <a:gd name="connsiteY1" fmla="*/ 267418 h 1010346"/>
                    <a:gd name="connsiteX2" fmla="*/ 0 w 1086928"/>
                    <a:gd name="connsiteY2" fmla="*/ 854014 h 1010346"/>
                    <a:gd name="connsiteX3" fmla="*/ 362309 w 1086928"/>
                    <a:gd name="connsiteY3" fmla="*/ 966157 h 1010346"/>
                    <a:gd name="connsiteX4" fmla="*/ 925407 w 1086928"/>
                    <a:gd name="connsiteY4" fmla="*/ 996801 h 1010346"/>
                    <a:gd name="connsiteX5" fmla="*/ 974785 w 1086928"/>
                    <a:gd name="connsiteY5" fmla="*/ 785003 h 1010346"/>
                    <a:gd name="connsiteX6" fmla="*/ 1017917 w 1086928"/>
                    <a:gd name="connsiteY6" fmla="*/ 612474 h 1010346"/>
                    <a:gd name="connsiteX7" fmla="*/ 1086928 w 1086928"/>
                    <a:gd name="connsiteY7" fmla="*/ 431320 h 1010346"/>
                    <a:gd name="connsiteX8" fmla="*/ 1069675 w 1086928"/>
                    <a:gd name="connsiteY8" fmla="*/ 215659 h 1010346"/>
                    <a:gd name="connsiteX9" fmla="*/ 974785 w 1086928"/>
                    <a:gd name="connsiteY9" fmla="*/ 172527 h 1010346"/>
                    <a:gd name="connsiteX10" fmla="*/ 491706 w 1086928"/>
                    <a:gd name="connsiteY10" fmla="*/ 181154 h 1010346"/>
                    <a:gd name="connsiteX11" fmla="*/ 595223 w 1086928"/>
                    <a:gd name="connsiteY11" fmla="*/ 0 h 1010346"/>
                    <a:gd name="connsiteX0" fmla="*/ 595223 w 1086928"/>
                    <a:gd name="connsiteY0" fmla="*/ 0 h 1010346"/>
                    <a:gd name="connsiteX1" fmla="*/ 0 w 1086928"/>
                    <a:gd name="connsiteY1" fmla="*/ 267418 h 1010346"/>
                    <a:gd name="connsiteX2" fmla="*/ 0 w 1086928"/>
                    <a:gd name="connsiteY2" fmla="*/ 854014 h 1010346"/>
                    <a:gd name="connsiteX3" fmla="*/ 362309 w 1086928"/>
                    <a:gd name="connsiteY3" fmla="*/ 966157 h 1010346"/>
                    <a:gd name="connsiteX4" fmla="*/ 925407 w 1086928"/>
                    <a:gd name="connsiteY4" fmla="*/ 996801 h 1010346"/>
                    <a:gd name="connsiteX5" fmla="*/ 974785 w 1086928"/>
                    <a:gd name="connsiteY5" fmla="*/ 785003 h 1010346"/>
                    <a:gd name="connsiteX6" fmla="*/ 1017917 w 1086928"/>
                    <a:gd name="connsiteY6" fmla="*/ 612474 h 1010346"/>
                    <a:gd name="connsiteX7" fmla="*/ 1086928 w 1086928"/>
                    <a:gd name="connsiteY7" fmla="*/ 431320 h 1010346"/>
                    <a:gd name="connsiteX8" fmla="*/ 1069675 w 1086928"/>
                    <a:gd name="connsiteY8" fmla="*/ 215659 h 1010346"/>
                    <a:gd name="connsiteX9" fmla="*/ 974785 w 1086928"/>
                    <a:gd name="connsiteY9" fmla="*/ 172527 h 1010346"/>
                    <a:gd name="connsiteX10" fmla="*/ 491706 w 1086928"/>
                    <a:gd name="connsiteY10" fmla="*/ 181154 h 1010346"/>
                    <a:gd name="connsiteX11" fmla="*/ 595223 w 1086928"/>
                    <a:gd name="connsiteY11" fmla="*/ 0 h 1010346"/>
                    <a:gd name="connsiteX0" fmla="*/ 595223 w 1086928"/>
                    <a:gd name="connsiteY0" fmla="*/ 0 h 1010346"/>
                    <a:gd name="connsiteX1" fmla="*/ 0 w 1086928"/>
                    <a:gd name="connsiteY1" fmla="*/ 267418 h 1010346"/>
                    <a:gd name="connsiteX2" fmla="*/ 0 w 1086928"/>
                    <a:gd name="connsiteY2" fmla="*/ 854014 h 1010346"/>
                    <a:gd name="connsiteX3" fmla="*/ 362309 w 1086928"/>
                    <a:gd name="connsiteY3" fmla="*/ 966157 h 1010346"/>
                    <a:gd name="connsiteX4" fmla="*/ 925407 w 1086928"/>
                    <a:gd name="connsiteY4" fmla="*/ 996801 h 1010346"/>
                    <a:gd name="connsiteX5" fmla="*/ 981929 w 1086928"/>
                    <a:gd name="connsiteY5" fmla="*/ 820721 h 1010346"/>
                    <a:gd name="connsiteX6" fmla="*/ 1017917 w 1086928"/>
                    <a:gd name="connsiteY6" fmla="*/ 612474 h 1010346"/>
                    <a:gd name="connsiteX7" fmla="*/ 1086928 w 1086928"/>
                    <a:gd name="connsiteY7" fmla="*/ 431320 h 1010346"/>
                    <a:gd name="connsiteX8" fmla="*/ 1069675 w 1086928"/>
                    <a:gd name="connsiteY8" fmla="*/ 215659 h 1010346"/>
                    <a:gd name="connsiteX9" fmla="*/ 974785 w 1086928"/>
                    <a:gd name="connsiteY9" fmla="*/ 172527 h 1010346"/>
                    <a:gd name="connsiteX10" fmla="*/ 491706 w 1086928"/>
                    <a:gd name="connsiteY10" fmla="*/ 181154 h 1010346"/>
                    <a:gd name="connsiteX11" fmla="*/ 595223 w 1086928"/>
                    <a:gd name="connsiteY11" fmla="*/ 0 h 1010346"/>
                    <a:gd name="connsiteX0" fmla="*/ 925407 w 1086928"/>
                    <a:gd name="connsiteY0" fmla="*/ 996801 h 1088241"/>
                    <a:gd name="connsiteX1" fmla="*/ 981929 w 1086928"/>
                    <a:gd name="connsiteY1" fmla="*/ 820721 h 1088241"/>
                    <a:gd name="connsiteX2" fmla="*/ 1017917 w 1086928"/>
                    <a:gd name="connsiteY2" fmla="*/ 612474 h 1088241"/>
                    <a:gd name="connsiteX3" fmla="*/ 1086928 w 1086928"/>
                    <a:gd name="connsiteY3" fmla="*/ 431320 h 1088241"/>
                    <a:gd name="connsiteX4" fmla="*/ 1069675 w 1086928"/>
                    <a:gd name="connsiteY4" fmla="*/ 215659 h 1088241"/>
                    <a:gd name="connsiteX5" fmla="*/ 974785 w 1086928"/>
                    <a:gd name="connsiteY5" fmla="*/ 172527 h 1088241"/>
                    <a:gd name="connsiteX6" fmla="*/ 491706 w 1086928"/>
                    <a:gd name="connsiteY6" fmla="*/ 181154 h 1088241"/>
                    <a:gd name="connsiteX7" fmla="*/ 595223 w 1086928"/>
                    <a:gd name="connsiteY7" fmla="*/ 0 h 1088241"/>
                    <a:gd name="connsiteX8" fmla="*/ 0 w 1086928"/>
                    <a:gd name="connsiteY8" fmla="*/ 267418 h 1088241"/>
                    <a:gd name="connsiteX9" fmla="*/ 0 w 1086928"/>
                    <a:gd name="connsiteY9" fmla="*/ 854014 h 1088241"/>
                    <a:gd name="connsiteX10" fmla="*/ 362309 w 1086928"/>
                    <a:gd name="connsiteY10" fmla="*/ 966157 h 1088241"/>
                    <a:gd name="connsiteX11" fmla="*/ 1016847 w 1086928"/>
                    <a:gd name="connsiteY11" fmla="*/ 1088241 h 1088241"/>
                    <a:gd name="connsiteX0" fmla="*/ 925407 w 1086928"/>
                    <a:gd name="connsiteY0" fmla="*/ 996801 h 1088241"/>
                    <a:gd name="connsiteX1" fmla="*/ 981929 w 1086928"/>
                    <a:gd name="connsiteY1" fmla="*/ 820721 h 1088241"/>
                    <a:gd name="connsiteX2" fmla="*/ 1017917 w 1086928"/>
                    <a:gd name="connsiteY2" fmla="*/ 612474 h 1088241"/>
                    <a:gd name="connsiteX3" fmla="*/ 1086928 w 1086928"/>
                    <a:gd name="connsiteY3" fmla="*/ 431320 h 1088241"/>
                    <a:gd name="connsiteX4" fmla="*/ 1069675 w 1086928"/>
                    <a:gd name="connsiteY4" fmla="*/ 215659 h 1088241"/>
                    <a:gd name="connsiteX5" fmla="*/ 974785 w 1086928"/>
                    <a:gd name="connsiteY5" fmla="*/ 172527 h 1088241"/>
                    <a:gd name="connsiteX6" fmla="*/ 491706 w 1086928"/>
                    <a:gd name="connsiteY6" fmla="*/ 181154 h 1088241"/>
                    <a:gd name="connsiteX7" fmla="*/ 595223 w 1086928"/>
                    <a:gd name="connsiteY7" fmla="*/ 0 h 1088241"/>
                    <a:gd name="connsiteX8" fmla="*/ 0 w 1086928"/>
                    <a:gd name="connsiteY8" fmla="*/ 267418 h 1088241"/>
                    <a:gd name="connsiteX9" fmla="*/ 0 w 1086928"/>
                    <a:gd name="connsiteY9" fmla="*/ 854014 h 1088241"/>
                    <a:gd name="connsiteX10" fmla="*/ 362309 w 1086928"/>
                    <a:gd name="connsiteY10" fmla="*/ 966157 h 1088241"/>
                    <a:gd name="connsiteX11" fmla="*/ 1016847 w 1086928"/>
                    <a:gd name="connsiteY11" fmla="*/ 1088241 h 1088241"/>
                    <a:gd name="connsiteX0" fmla="*/ 925407 w 1086928"/>
                    <a:gd name="connsiteY0" fmla="*/ 996801 h 996801"/>
                    <a:gd name="connsiteX1" fmla="*/ 981929 w 1086928"/>
                    <a:gd name="connsiteY1" fmla="*/ 820721 h 996801"/>
                    <a:gd name="connsiteX2" fmla="*/ 1017917 w 1086928"/>
                    <a:gd name="connsiteY2" fmla="*/ 612474 h 996801"/>
                    <a:gd name="connsiteX3" fmla="*/ 1086928 w 1086928"/>
                    <a:gd name="connsiteY3" fmla="*/ 431320 h 996801"/>
                    <a:gd name="connsiteX4" fmla="*/ 1069675 w 1086928"/>
                    <a:gd name="connsiteY4" fmla="*/ 215659 h 996801"/>
                    <a:gd name="connsiteX5" fmla="*/ 974785 w 1086928"/>
                    <a:gd name="connsiteY5" fmla="*/ 172527 h 996801"/>
                    <a:gd name="connsiteX6" fmla="*/ 491706 w 1086928"/>
                    <a:gd name="connsiteY6" fmla="*/ 181154 h 996801"/>
                    <a:gd name="connsiteX7" fmla="*/ 595223 w 1086928"/>
                    <a:gd name="connsiteY7" fmla="*/ 0 h 996801"/>
                    <a:gd name="connsiteX8" fmla="*/ 0 w 1086928"/>
                    <a:gd name="connsiteY8" fmla="*/ 267418 h 996801"/>
                    <a:gd name="connsiteX9" fmla="*/ 0 w 1086928"/>
                    <a:gd name="connsiteY9" fmla="*/ 854014 h 996801"/>
                    <a:gd name="connsiteX10" fmla="*/ 362309 w 1086928"/>
                    <a:gd name="connsiteY10" fmla="*/ 966157 h 996801"/>
                    <a:gd name="connsiteX0" fmla="*/ 925407 w 1086928"/>
                    <a:gd name="connsiteY0" fmla="*/ 996801 h 996801"/>
                    <a:gd name="connsiteX1" fmla="*/ 981929 w 1086928"/>
                    <a:gd name="connsiteY1" fmla="*/ 820721 h 996801"/>
                    <a:gd name="connsiteX2" fmla="*/ 1017917 w 1086928"/>
                    <a:gd name="connsiteY2" fmla="*/ 612474 h 996801"/>
                    <a:gd name="connsiteX3" fmla="*/ 1086928 w 1086928"/>
                    <a:gd name="connsiteY3" fmla="*/ 431320 h 996801"/>
                    <a:gd name="connsiteX4" fmla="*/ 1069675 w 1086928"/>
                    <a:gd name="connsiteY4" fmla="*/ 215659 h 996801"/>
                    <a:gd name="connsiteX5" fmla="*/ 974785 w 1086928"/>
                    <a:gd name="connsiteY5" fmla="*/ 172527 h 996801"/>
                    <a:gd name="connsiteX6" fmla="*/ 491706 w 1086928"/>
                    <a:gd name="connsiteY6" fmla="*/ 181154 h 996801"/>
                    <a:gd name="connsiteX7" fmla="*/ 595223 w 1086928"/>
                    <a:gd name="connsiteY7" fmla="*/ 0 h 996801"/>
                    <a:gd name="connsiteX8" fmla="*/ 0 w 1086928"/>
                    <a:gd name="connsiteY8" fmla="*/ 267418 h 996801"/>
                    <a:gd name="connsiteX9" fmla="*/ 0 w 1086928"/>
                    <a:gd name="connsiteY9" fmla="*/ 854014 h 996801"/>
                    <a:gd name="connsiteX10" fmla="*/ 362309 w 1086928"/>
                    <a:gd name="connsiteY10" fmla="*/ 966157 h 996801"/>
                    <a:gd name="connsiteX0" fmla="*/ 925407 w 1086928"/>
                    <a:gd name="connsiteY0" fmla="*/ 996801 h 996801"/>
                    <a:gd name="connsiteX1" fmla="*/ 981929 w 1086928"/>
                    <a:gd name="connsiteY1" fmla="*/ 820721 h 996801"/>
                    <a:gd name="connsiteX2" fmla="*/ 1017917 w 1086928"/>
                    <a:gd name="connsiteY2" fmla="*/ 612474 h 996801"/>
                    <a:gd name="connsiteX3" fmla="*/ 1086928 w 1086928"/>
                    <a:gd name="connsiteY3" fmla="*/ 431320 h 996801"/>
                    <a:gd name="connsiteX4" fmla="*/ 1069675 w 1086928"/>
                    <a:gd name="connsiteY4" fmla="*/ 215659 h 996801"/>
                    <a:gd name="connsiteX5" fmla="*/ 974785 w 1086928"/>
                    <a:gd name="connsiteY5" fmla="*/ 172527 h 996801"/>
                    <a:gd name="connsiteX6" fmla="*/ 491706 w 1086928"/>
                    <a:gd name="connsiteY6" fmla="*/ 181154 h 996801"/>
                    <a:gd name="connsiteX7" fmla="*/ 595223 w 1086928"/>
                    <a:gd name="connsiteY7" fmla="*/ 0 h 996801"/>
                    <a:gd name="connsiteX8" fmla="*/ 0 w 1086928"/>
                    <a:gd name="connsiteY8" fmla="*/ 267418 h 996801"/>
                    <a:gd name="connsiteX9" fmla="*/ 0 w 1086928"/>
                    <a:gd name="connsiteY9" fmla="*/ 854014 h 996801"/>
                    <a:gd name="connsiteX10" fmla="*/ 362309 w 1086928"/>
                    <a:gd name="connsiteY10" fmla="*/ 966157 h 996801"/>
                    <a:gd name="connsiteX0" fmla="*/ 925407 w 1086928"/>
                    <a:gd name="connsiteY0" fmla="*/ 996801 h 996801"/>
                    <a:gd name="connsiteX1" fmla="*/ 981929 w 1086928"/>
                    <a:gd name="connsiteY1" fmla="*/ 820721 h 996801"/>
                    <a:gd name="connsiteX2" fmla="*/ 1017917 w 1086928"/>
                    <a:gd name="connsiteY2" fmla="*/ 612474 h 996801"/>
                    <a:gd name="connsiteX3" fmla="*/ 1086928 w 1086928"/>
                    <a:gd name="connsiteY3" fmla="*/ 431320 h 996801"/>
                    <a:gd name="connsiteX4" fmla="*/ 1069675 w 1086928"/>
                    <a:gd name="connsiteY4" fmla="*/ 215659 h 996801"/>
                    <a:gd name="connsiteX5" fmla="*/ 974785 w 1086928"/>
                    <a:gd name="connsiteY5" fmla="*/ 172527 h 996801"/>
                    <a:gd name="connsiteX6" fmla="*/ 491706 w 1086928"/>
                    <a:gd name="connsiteY6" fmla="*/ 181154 h 996801"/>
                    <a:gd name="connsiteX7" fmla="*/ 595223 w 1086928"/>
                    <a:gd name="connsiteY7" fmla="*/ 0 h 996801"/>
                    <a:gd name="connsiteX8" fmla="*/ 0 w 1086928"/>
                    <a:gd name="connsiteY8" fmla="*/ 267418 h 996801"/>
                    <a:gd name="connsiteX9" fmla="*/ 0 w 1086928"/>
                    <a:gd name="connsiteY9" fmla="*/ 854014 h 996801"/>
                    <a:gd name="connsiteX10" fmla="*/ 362309 w 1086928"/>
                    <a:gd name="connsiteY10" fmla="*/ 966157 h 996801"/>
                    <a:gd name="connsiteX0" fmla="*/ 925407 w 1086928"/>
                    <a:gd name="connsiteY0" fmla="*/ 996801 h 996801"/>
                    <a:gd name="connsiteX1" fmla="*/ 981929 w 1086928"/>
                    <a:gd name="connsiteY1" fmla="*/ 820721 h 996801"/>
                    <a:gd name="connsiteX2" fmla="*/ 1017917 w 1086928"/>
                    <a:gd name="connsiteY2" fmla="*/ 612474 h 996801"/>
                    <a:gd name="connsiteX3" fmla="*/ 1086928 w 1086928"/>
                    <a:gd name="connsiteY3" fmla="*/ 431320 h 996801"/>
                    <a:gd name="connsiteX4" fmla="*/ 1069675 w 1086928"/>
                    <a:gd name="connsiteY4" fmla="*/ 215659 h 996801"/>
                    <a:gd name="connsiteX5" fmla="*/ 974785 w 1086928"/>
                    <a:gd name="connsiteY5" fmla="*/ 172527 h 996801"/>
                    <a:gd name="connsiteX6" fmla="*/ 491706 w 1086928"/>
                    <a:gd name="connsiteY6" fmla="*/ 181154 h 996801"/>
                    <a:gd name="connsiteX7" fmla="*/ 595223 w 1086928"/>
                    <a:gd name="connsiteY7" fmla="*/ 0 h 996801"/>
                    <a:gd name="connsiteX8" fmla="*/ 0 w 1086928"/>
                    <a:gd name="connsiteY8" fmla="*/ 267418 h 996801"/>
                    <a:gd name="connsiteX9" fmla="*/ 0 w 1086928"/>
                    <a:gd name="connsiteY9" fmla="*/ 854014 h 996801"/>
                    <a:gd name="connsiteX10" fmla="*/ 362309 w 1086928"/>
                    <a:gd name="connsiteY10" fmla="*/ 966157 h 996801"/>
                    <a:gd name="connsiteX0" fmla="*/ 925407 w 1086928"/>
                    <a:gd name="connsiteY0" fmla="*/ 996801 h 996801"/>
                    <a:gd name="connsiteX1" fmla="*/ 981929 w 1086928"/>
                    <a:gd name="connsiteY1" fmla="*/ 820721 h 996801"/>
                    <a:gd name="connsiteX2" fmla="*/ 1017917 w 1086928"/>
                    <a:gd name="connsiteY2" fmla="*/ 612474 h 996801"/>
                    <a:gd name="connsiteX3" fmla="*/ 1086928 w 1086928"/>
                    <a:gd name="connsiteY3" fmla="*/ 431320 h 996801"/>
                    <a:gd name="connsiteX4" fmla="*/ 1069675 w 1086928"/>
                    <a:gd name="connsiteY4" fmla="*/ 215659 h 996801"/>
                    <a:gd name="connsiteX5" fmla="*/ 974785 w 1086928"/>
                    <a:gd name="connsiteY5" fmla="*/ 172527 h 996801"/>
                    <a:gd name="connsiteX6" fmla="*/ 491706 w 1086928"/>
                    <a:gd name="connsiteY6" fmla="*/ 181154 h 996801"/>
                    <a:gd name="connsiteX7" fmla="*/ 595223 w 1086928"/>
                    <a:gd name="connsiteY7" fmla="*/ 0 h 996801"/>
                    <a:gd name="connsiteX8" fmla="*/ 0 w 1086928"/>
                    <a:gd name="connsiteY8" fmla="*/ 267418 h 996801"/>
                    <a:gd name="connsiteX9" fmla="*/ 0 w 1086928"/>
                    <a:gd name="connsiteY9" fmla="*/ 854014 h 996801"/>
                    <a:gd name="connsiteX10" fmla="*/ 362309 w 1086928"/>
                    <a:gd name="connsiteY10" fmla="*/ 966157 h 996801"/>
                    <a:gd name="connsiteX0" fmla="*/ 925407 w 1086928"/>
                    <a:gd name="connsiteY0" fmla="*/ 996801 h 996801"/>
                    <a:gd name="connsiteX1" fmla="*/ 981929 w 1086928"/>
                    <a:gd name="connsiteY1" fmla="*/ 820721 h 996801"/>
                    <a:gd name="connsiteX2" fmla="*/ 1017917 w 1086928"/>
                    <a:gd name="connsiteY2" fmla="*/ 612474 h 996801"/>
                    <a:gd name="connsiteX3" fmla="*/ 1086928 w 1086928"/>
                    <a:gd name="connsiteY3" fmla="*/ 431320 h 996801"/>
                    <a:gd name="connsiteX4" fmla="*/ 1069675 w 1086928"/>
                    <a:gd name="connsiteY4" fmla="*/ 215659 h 996801"/>
                    <a:gd name="connsiteX5" fmla="*/ 974785 w 1086928"/>
                    <a:gd name="connsiteY5" fmla="*/ 172527 h 996801"/>
                    <a:gd name="connsiteX6" fmla="*/ 491706 w 1086928"/>
                    <a:gd name="connsiteY6" fmla="*/ 181154 h 996801"/>
                    <a:gd name="connsiteX7" fmla="*/ 595223 w 1086928"/>
                    <a:gd name="connsiteY7" fmla="*/ 0 h 996801"/>
                    <a:gd name="connsiteX8" fmla="*/ 0 w 1086928"/>
                    <a:gd name="connsiteY8" fmla="*/ 267418 h 996801"/>
                    <a:gd name="connsiteX9" fmla="*/ 0 w 1086928"/>
                    <a:gd name="connsiteY9" fmla="*/ 854014 h 996801"/>
                    <a:gd name="connsiteX10" fmla="*/ 362309 w 1086928"/>
                    <a:gd name="connsiteY10" fmla="*/ 966157 h 996801"/>
                    <a:gd name="connsiteX0" fmla="*/ 925407 w 1086928"/>
                    <a:gd name="connsiteY0" fmla="*/ 996801 h 996801"/>
                    <a:gd name="connsiteX1" fmla="*/ 981929 w 1086928"/>
                    <a:gd name="connsiteY1" fmla="*/ 820721 h 996801"/>
                    <a:gd name="connsiteX2" fmla="*/ 1017917 w 1086928"/>
                    <a:gd name="connsiteY2" fmla="*/ 612474 h 996801"/>
                    <a:gd name="connsiteX3" fmla="*/ 1086928 w 1086928"/>
                    <a:gd name="connsiteY3" fmla="*/ 431320 h 996801"/>
                    <a:gd name="connsiteX4" fmla="*/ 1069675 w 1086928"/>
                    <a:gd name="connsiteY4" fmla="*/ 215659 h 996801"/>
                    <a:gd name="connsiteX5" fmla="*/ 974785 w 1086928"/>
                    <a:gd name="connsiteY5" fmla="*/ 172527 h 996801"/>
                    <a:gd name="connsiteX6" fmla="*/ 491706 w 1086928"/>
                    <a:gd name="connsiteY6" fmla="*/ 181154 h 996801"/>
                    <a:gd name="connsiteX7" fmla="*/ 595223 w 1086928"/>
                    <a:gd name="connsiteY7" fmla="*/ 0 h 996801"/>
                    <a:gd name="connsiteX8" fmla="*/ 0 w 1086928"/>
                    <a:gd name="connsiteY8" fmla="*/ 267418 h 996801"/>
                    <a:gd name="connsiteX9" fmla="*/ 0 w 1086928"/>
                    <a:gd name="connsiteY9" fmla="*/ 854014 h 996801"/>
                    <a:gd name="connsiteX10" fmla="*/ 362309 w 1086928"/>
                    <a:gd name="connsiteY10" fmla="*/ 966157 h 996801"/>
                    <a:gd name="connsiteX11" fmla="*/ 925407 w 1086928"/>
                    <a:gd name="connsiteY11" fmla="*/ 996801 h 996801"/>
                    <a:gd name="connsiteX0" fmla="*/ 925407 w 1086928"/>
                    <a:gd name="connsiteY0" fmla="*/ 996801 h 1038224"/>
                    <a:gd name="connsiteX1" fmla="*/ 981929 w 1086928"/>
                    <a:gd name="connsiteY1" fmla="*/ 820721 h 1038224"/>
                    <a:gd name="connsiteX2" fmla="*/ 1017917 w 1086928"/>
                    <a:gd name="connsiteY2" fmla="*/ 612474 h 1038224"/>
                    <a:gd name="connsiteX3" fmla="*/ 1086928 w 1086928"/>
                    <a:gd name="connsiteY3" fmla="*/ 431320 h 1038224"/>
                    <a:gd name="connsiteX4" fmla="*/ 1069675 w 1086928"/>
                    <a:gd name="connsiteY4" fmla="*/ 215659 h 1038224"/>
                    <a:gd name="connsiteX5" fmla="*/ 974785 w 1086928"/>
                    <a:gd name="connsiteY5" fmla="*/ 172527 h 1038224"/>
                    <a:gd name="connsiteX6" fmla="*/ 491706 w 1086928"/>
                    <a:gd name="connsiteY6" fmla="*/ 181154 h 1038224"/>
                    <a:gd name="connsiteX7" fmla="*/ 595223 w 1086928"/>
                    <a:gd name="connsiteY7" fmla="*/ 0 h 1038224"/>
                    <a:gd name="connsiteX8" fmla="*/ 0 w 1086928"/>
                    <a:gd name="connsiteY8" fmla="*/ 267418 h 1038224"/>
                    <a:gd name="connsiteX9" fmla="*/ 0 w 1086928"/>
                    <a:gd name="connsiteY9" fmla="*/ 854014 h 1038224"/>
                    <a:gd name="connsiteX10" fmla="*/ 362309 w 1086928"/>
                    <a:gd name="connsiteY10" fmla="*/ 966157 h 1038224"/>
                    <a:gd name="connsiteX11" fmla="*/ 743220 w 1086928"/>
                    <a:gd name="connsiteY11" fmla="*/ 1038224 h 1038224"/>
                    <a:gd name="connsiteX12" fmla="*/ 925407 w 1086928"/>
                    <a:gd name="connsiteY12" fmla="*/ 996801 h 1038224"/>
                    <a:gd name="connsiteX0" fmla="*/ 925407 w 1086928"/>
                    <a:gd name="connsiteY0" fmla="*/ 996801 h 1038224"/>
                    <a:gd name="connsiteX1" fmla="*/ 981929 w 1086928"/>
                    <a:gd name="connsiteY1" fmla="*/ 820721 h 1038224"/>
                    <a:gd name="connsiteX2" fmla="*/ 1017917 w 1086928"/>
                    <a:gd name="connsiteY2" fmla="*/ 612474 h 1038224"/>
                    <a:gd name="connsiteX3" fmla="*/ 1086928 w 1086928"/>
                    <a:gd name="connsiteY3" fmla="*/ 431320 h 1038224"/>
                    <a:gd name="connsiteX4" fmla="*/ 1069675 w 1086928"/>
                    <a:gd name="connsiteY4" fmla="*/ 215659 h 1038224"/>
                    <a:gd name="connsiteX5" fmla="*/ 974785 w 1086928"/>
                    <a:gd name="connsiteY5" fmla="*/ 172527 h 1038224"/>
                    <a:gd name="connsiteX6" fmla="*/ 491706 w 1086928"/>
                    <a:gd name="connsiteY6" fmla="*/ 181154 h 1038224"/>
                    <a:gd name="connsiteX7" fmla="*/ 595223 w 1086928"/>
                    <a:gd name="connsiteY7" fmla="*/ 0 h 1038224"/>
                    <a:gd name="connsiteX8" fmla="*/ 0 w 1086928"/>
                    <a:gd name="connsiteY8" fmla="*/ 267418 h 1038224"/>
                    <a:gd name="connsiteX9" fmla="*/ 0 w 1086928"/>
                    <a:gd name="connsiteY9" fmla="*/ 854014 h 1038224"/>
                    <a:gd name="connsiteX10" fmla="*/ 362309 w 1086928"/>
                    <a:gd name="connsiteY10" fmla="*/ 966157 h 1038224"/>
                    <a:gd name="connsiteX11" fmla="*/ 743220 w 1086928"/>
                    <a:gd name="connsiteY11" fmla="*/ 1038224 h 1038224"/>
                    <a:gd name="connsiteX12" fmla="*/ 925407 w 1086928"/>
                    <a:gd name="connsiteY12" fmla="*/ 996801 h 1038224"/>
                    <a:gd name="connsiteX0" fmla="*/ 925407 w 1086928"/>
                    <a:gd name="connsiteY0" fmla="*/ 996801 h 1005589"/>
                    <a:gd name="connsiteX1" fmla="*/ 981929 w 1086928"/>
                    <a:gd name="connsiteY1" fmla="*/ 820721 h 1005589"/>
                    <a:gd name="connsiteX2" fmla="*/ 1017917 w 1086928"/>
                    <a:gd name="connsiteY2" fmla="*/ 612474 h 1005589"/>
                    <a:gd name="connsiteX3" fmla="*/ 1086928 w 1086928"/>
                    <a:gd name="connsiteY3" fmla="*/ 431320 h 1005589"/>
                    <a:gd name="connsiteX4" fmla="*/ 1069675 w 1086928"/>
                    <a:gd name="connsiteY4" fmla="*/ 215659 h 1005589"/>
                    <a:gd name="connsiteX5" fmla="*/ 974785 w 1086928"/>
                    <a:gd name="connsiteY5" fmla="*/ 172527 h 1005589"/>
                    <a:gd name="connsiteX6" fmla="*/ 491706 w 1086928"/>
                    <a:gd name="connsiteY6" fmla="*/ 181154 h 1005589"/>
                    <a:gd name="connsiteX7" fmla="*/ 595223 w 1086928"/>
                    <a:gd name="connsiteY7" fmla="*/ 0 h 1005589"/>
                    <a:gd name="connsiteX8" fmla="*/ 0 w 1086928"/>
                    <a:gd name="connsiteY8" fmla="*/ 267418 h 1005589"/>
                    <a:gd name="connsiteX9" fmla="*/ 0 w 1086928"/>
                    <a:gd name="connsiteY9" fmla="*/ 854014 h 1005589"/>
                    <a:gd name="connsiteX10" fmla="*/ 362309 w 1086928"/>
                    <a:gd name="connsiteY10" fmla="*/ 966157 h 1005589"/>
                    <a:gd name="connsiteX11" fmla="*/ 925407 w 1086928"/>
                    <a:gd name="connsiteY11" fmla="*/ 996801 h 1005589"/>
                    <a:gd name="connsiteX0" fmla="*/ 925407 w 1086928"/>
                    <a:gd name="connsiteY0" fmla="*/ 996801 h 1013821"/>
                    <a:gd name="connsiteX1" fmla="*/ 981929 w 1086928"/>
                    <a:gd name="connsiteY1" fmla="*/ 820721 h 1013821"/>
                    <a:gd name="connsiteX2" fmla="*/ 1017917 w 1086928"/>
                    <a:gd name="connsiteY2" fmla="*/ 612474 h 1013821"/>
                    <a:gd name="connsiteX3" fmla="*/ 1086928 w 1086928"/>
                    <a:gd name="connsiteY3" fmla="*/ 431320 h 1013821"/>
                    <a:gd name="connsiteX4" fmla="*/ 1069675 w 1086928"/>
                    <a:gd name="connsiteY4" fmla="*/ 215659 h 1013821"/>
                    <a:gd name="connsiteX5" fmla="*/ 974785 w 1086928"/>
                    <a:gd name="connsiteY5" fmla="*/ 172527 h 1013821"/>
                    <a:gd name="connsiteX6" fmla="*/ 491706 w 1086928"/>
                    <a:gd name="connsiteY6" fmla="*/ 181154 h 1013821"/>
                    <a:gd name="connsiteX7" fmla="*/ 595223 w 1086928"/>
                    <a:gd name="connsiteY7" fmla="*/ 0 h 1013821"/>
                    <a:gd name="connsiteX8" fmla="*/ 0 w 1086928"/>
                    <a:gd name="connsiteY8" fmla="*/ 267418 h 1013821"/>
                    <a:gd name="connsiteX9" fmla="*/ 0 w 1086928"/>
                    <a:gd name="connsiteY9" fmla="*/ 854014 h 1013821"/>
                    <a:gd name="connsiteX10" fmla="*/ 362309 w 1086928"/>
                    <a:gd name="connsiteY10" fmla="*/ 966157 h 1013821"/>
                    <a:gd name="connsiteX11" fmla="*/ 925407 w 1086928"/>
                    <a:gd name="connsiteY11" fmla="*/ 996801 h 1013821"/>
                    <a:gd name="connsiteX0" fmla="*/ 925407 w 1086928"/>
                    <a:gd name="connsiteY0" fmla="*/ 996801 h 1013821"/>
                    <a:gd name="connsiteX1" fmla="*/ 981929 w 1086928"/>
                    <a:gd name="connsiteY1" fmla="*/ 820721 h 1013821"/>
                    <a:gd name="connsiteX2" fmla="*/ 1017917 w 1086928"/>
                    <a:gd name="connsiteY2" fmla="*/ 612474 h 1013821"/>
                    <a:gd name="connsiteX3" fmla="*/ 1086928 w 1086928"/>
                    <a:gd name="connsiteY3" fmla="*/ 431320 h 1013821"/>
                    <a:gd name="connsiteX4" fmla="*/ 1069675 w 1086928"/>
                    <a:gd name="connsiteY4" fmla="*/ 215659 h 1013821"/>
                    <a:gd name="connsiteX5" fmla="*/ 974785 w 1086928"/>
                    <a:gd name="connsiteY5" fmla="*/ 172527 h 1013821"/>
                    <a:gd name="connsiteX6" fmla="*/ 491706 w 1086928"/>
                    <a:gd name="connsiteY6" fmla="*/ 181154 h 1013821"/>
                    <a:gd name="connsiteX7" fmla="*/ 595223 w 1086928"/>
                    <a:gd name="connsiteY7" fmla="*/ 0 h 1013821"/>
                    <a:gd name="connsiteX8" fmla="*/ 0 w 1086928"/>
                    <a:gd name="connsiteY8" fmla="*/ 267418 h 1013821"/>
                    <a:gd name="connsiteX9" fmla="*/ 0 w 1086928"/>
                    <a:gd name="connsiteY9" fmla="*/ 854014 h 1013821"/>
                    <a:gd name="connsiteX10" fmla="*/ 362309 w 1086928"/>
                    <a:gd name="connsiteY10" fmla="*/ 966157 h 1013821"/>
                    <a:gd name="connsiteX11" fmla="*/ 925407 w 1086928"/>
                    <a:gd name="connsiteY11" fmla="*/ 996801 h 1013821"/>
                    <a:gd name="connsiteX0" fmla="*/ 925407 w 1086928"/>
                    <a:gd name="connsiteY0" fmla="*/ 996801 h 1013821"/>
                    <a:gd name="connsiteX1" fmla="*/ 991454 w 1086928"/>
                    <a:gd name="connsiteY1" fmla="*/ 823103 h 1013821"/>
                    <a:gd name="connsiteX2" fmla="*/ 1017917 w 1086928"/>
                    <a:gd name="connsiteY2" fmla="*/ 612474 h 1013821"/>
                    <a:gd name="connsiteX3" fmla="*/ 1086928 w 1086928"/>
                    <a:gd name="connsiteY3" fmla="*/ 431320 h 1013821"/>
                    <a:gd name="connsiteX4" fmla="*/ 1069675 w 1086928"/>
                    <a:gd name="connsiteY4" fmla="*/ 215659 h 1013821"/>
                    <a:gd name="connsiteX5" fmla="*/ 974785 w 1086928"/>
                    <a:gd name="connsiteY5" fmla="*/ 172527 h 1013821"/>
                    <a:gd name="connsiteX6" fmla="*/ 491706 w 1086928"/>
                    <a:gd name="connsiteY6" fmla="*/ 181154 h 1013821"/>
                    <a:gd name="connsiteX7" fmla="*/ 595223 w 1086928"/>
                    <a:gd name="connsiteY7" fmla="*/ 0 h 1013821"/>
                    <a:gd name="connsiteX8" fmla="*/ 0 w 1086928"/>
                    <a:gd name="connsiteY8" fmla="*/ 267418 h 1013821"/>
                    <a:gd name="connsiteX9" fmla="*/ 0 w 1086928"/>
                    <a:gd name="connsiteY9" fmla="*/ 854014 h 1013821"/>
                    <a:gd name="connsiteX10" fmla="*/ 362309 w 1086928"/>
                    <a:gd name="connsiteY10" fmla="*/ 966157 h 1013821"/>
                    <a:gd name="connsiteX11" fmla="*/ 925407 w 1086928"/>
                    <a:gd name="connsiteY11" fmla="*/ 996801 h 1013821"/>
                    <a:gd name="connsiteX0" fmla="*/ 925407 w 1086928"/>
                    <a:gd name="connsiteY0" fmla="*/ 996801 h 1013821"/>
                    <a:gd name="connsiteX1" fmla="*/ 991454 w 1086928"/>
                    <a:gd name="connsiteY1" fmla="*/ 823103 h 1013821"/>
                    <a:gd name="connsiteX2" fmla="*/ 1017917 w 1086928"/>
                    <a:gd name="connsiteY2" fmla="*/ 612474 h 1013821"/>
                    <a:gd name="connsiteX3" fmla="*/ 1086928 w 1086928"/>
                    <a:gd name="connsiteY3" fmla="*/ 431320 h 1013821"/>
                    <a:gd name="connsiteX4" fmla="*/ 1069675 w 1086928"/>
                    <a:gd name="connsiteY4" fmla="*/ 215659 h 1013821"/>
                    <a:gd name="connsiteX5" fmla="*/ 974785 w 1086928"/>
                    <a:gd name="connsiteY5" fmla="*/ 172527 h 1013821"/>
                    <a:gd name="connsiteX6" fmla="*/ 491706 w 1086928"/>
                    <a:gd name="connsiteY6" fmla="*/ 181154 h 1013821"/>
                    <a:gd name="connsiteX7" fmla="*/ 595223 w 1086928"/>
                    <a:gd name="connsiteY7" fmla="*/ 0 h 1013821"/>
                    <a:gd name="connsiteX8" fmla="*/ 0 w 1086928"/>
                    <a:gd name="connsiteY8" fmla="*/ 267418 h 1013821"/>
                    <a:gd name="connsiteX9" fmla="*/ 0 w 1086928"/>
                    <a:gd name="connsiteY9" fmla="*/ 854014 h 1013821"/>
                    <a:gd name="connsiteX10" fmla="*/ 362309 w 1086928"/>
                    <a:gd name="connsiteY10" fmla="*/ 966157 h 1013821"/>
                    <a:gd name="connsiteX11" fmla="*/ 925407 w 1086928"/>
                    <a:gd name="connsiteY11" fmla="*/ 996801 h 1013821"/>
                    <a:gd name="connsiteX0" fmla="*/ 991454 w 1086928"/>
                    <a:gd name="connsiteY0" fmla="*/ 823103 h 1013821"/>
                    <a:gd name="connsiteX1" fmla="*/ 1017917 w 1086928"/>
                    <a:gd name="connsiteY1" fmla="*/ 612474 h 1013821"/>
                    <a:gd name="connsiteX2" fmla="*/ 1086928 w 1086928"/>
                    <a:gd name="connsiteY2" fmla="*/ 431320 h 1013821"/>
                    <a:gd name="connsiteX3" fmla="*/ 1069675 w 1086928"/>
                    <a:gd name="connsiteY3" fmla="*/ 215659 h 1013821"/>
                    <a:gd name="connsiteX4" fmla="*/ 974785 w 1086928"/>
                    <a:gd name="connsiteY4" fmla="*/ 172527 h 1013821"/>
                    <a:gd name="connsiteX5" fmla="*/ 491706 w 1086928"/>
                    <a:gd name="connsiteY5" fmla="*/ 181154 h 1013821"/>
                    <a:gd name="connsiteX6" fmla="*/ 595223 w 1086928"/>
                    <a:gd name="connsiteY6" fmla="*/ 0 h 1013821"/>
                    <a:gd name="connsiteX7" fmla="*/ 0 w 1086928"/>
                    <a:gd name="connsiteY7" fmla="*/ 267418 h 1013821"/>
                    <a:gd name="connsiteX8" fmla="*/ 0 w 1086928"/>
                    <a:gd name="connsiteY8" fmla="*/ 854014 h 1013821"/>
                    <a:gd name="connsiteX9" fmla="*/ 362309 w 1086928"/>
                    <a:gd name="connsiteY9" fmla="*/ 966157 h 1013821"/>
                    <a:gd name="connsiteX10" fmla="*/ 925407 w 1086928"/>
                    <a:gd name="connsiteY10" fmla="*/ 996801 h 1013821"/>
                    <a:gd name="connsiteX11" fmla="*/ 1082894 w 1086928"/>
                    <a:gd name="connsiteY11" fmla="*/ 914543 h 1013821"/>
                    <a:gd name="connsiteX0" fmla="*/ 991454 w 1086928"/>
                    <a:gd name="connsiteY0" fmla="*/ 823103 h 1013821"/>
                    <a:gd name="connsiteX1" fmla="*/ 1017917 w 1086928"/>
                    <a:gd name="connsiteY1" fmla="*/ 612474 h 1013821"/>
                    <a:gd name="connsiteX2" fmla="*/ 1086928 w 1086928"/>
                    <a:gd name="connsiteY2" fmla="*/ 431320 h 1013821"/>
                    <a:gd name="connsiteX3" fmla="*/ 1069675 w 1086928"/>
                    <a:gd name="connsiteY3" fmla="*/ 215659 h 1013821"/>
                    <a:gd name="connsiteX4" fmla="*/ 974785 w 1086928"/>
                    <a:gd name="connsiteY4" fmla="*/ 172527 h 1013821"/>
                    <a:gd name="connsiteX5" fmla="*/ 491706 w 1086928"/>
                    <a:gd name="connsiteY5" fmla="*/ 181154 h 1013821"/>
                    <a:gd name="connsiteX6" fmla="*/ 595223 w 1086928"/>
                    <a:gd name="connsiteY6" fmla="*/ 0 h 1013821"/>
                    <a:gd name="connsiteX7" fmla="*/ 0 w 1086928"/>
                    <a:gd name="connsiteY7" fmla="*/ 267418 h 1013821"/>
                    <a:gd name="connsiteX8" fmla="*/ 0 w 1086928"/>
                    <a:gd name="connsiteY8" fmla="*/ 854014 h 1013821"/>
                    <a:gd name="connsiteX9" fmla="*/ 362309 w 1086928"/>
                    <a:gd name="connsiteY9" fmla="*/ 966157 h 1013821"/>
                    <a:gd name="connsiteX10" fmla="*/ 925407 w 1086928"/>
                    <a:gd name="connsiteY10" fmla="*/ 996801 h 1013821"/>
                    <a:gd name="connsiteX11" fmla="*/ 1082894 w 1086928"/>
                    <a:gd name="connsiteY11" fmla="*/ 914543 h 1013821"/>
                    <a:gd name="connsiteX0" fmla="*/ 991454 w 1086928"/>
                    <a:gd name="connsiteY0" fmla="*/ 823103 h 1013821"/>
                    <a:gd name="connsiteX1" fmla="*/ 1017917 w 1086928"/>
                    <a:gd name="connsiteY1" fmla="*/ 612474 h 1013821"/>
                    <a:gd name="connsiteX2" fmla="*/ 1086928 w 1086928"/>
                    <a:gd name="connsiteY2" fmla="*/ 431320 h 1013821"/>
                    <a:gd name="connsiteX3" fmla="*/ 1069675 w 1086928"/>
                    <a:gd name="connsiteY3" fmla="*/ 215659 h 1013821"/>
                    <a:gd name="connsiteX4" fmla="*/ 974785 w 1086928"/>
                    <a:gd name="connsiteY4" fmla="*/ 172527 h 1013821"/>
                    <a:gd name="connsiteX5" fmla="*/ 491706 w 1086928"/>
                    <a:gd name="connsiteY5" fmla="*/ 181154 h 1013821"/>
                    <a:gd name="connsiteX6" fmla="*/ 595223 w 1086928"/>
                    <a:gd name="connsiteY6" fmla="*/ 0 h 1013821"/>
                    <a:gd name="connsiteX7" fmla="*/ 0 w 1086928"/>
                    <a:gd name="connsiteY7" fmla="*/ 267418 h 1013821"/>
                    <a:gd name="connsiteX8" fmla="*/ 0 w 1086928"/>
                    <a:gd name="connsiteY8" fmla="*/ 854014 h 1013821"/>
                    <a:gd name="connsiteX9" fmla="*/ 362309 w 1086928"/>
                    <a:gd name="connsiteY9" fmla="*/ 966157 h 1013821"/>
                    <a:gd name="connsiteX10" fmla="*/ 925407 w 1086928"/>
                    <a:gd name="connsiteY10" fmla="*/ 996801 h 1013821"/>
                    <a:gd name="connsiteX11" fmla="*/ 1082894 w 1086928"/>
                    <a:gd name="connsiteY11" fmla="*/ 914543 h 1013821"/>
                    <a:gd name="connsiteX12" fmla="*/ 991454 w 1086928"/>
                    <a:gd name="connsiteY12" fmla="*/ 823103 h 1013821"/>
                    <a:gd name="connsiteX0" fmla="*/ 991454 w 1086928"/>
                    <a:gd name="connsiteY0" fmla="*/ 823103 h 1013821"/>
                    <a:gd name="connsiteX1" fmla="*/ 1017917 w 1086928"/>
                    <a:gd name="connsiteY1" fmla="*/ 612474 h 1013821"/>
                    <a:gd name="connsiteX2" fmla="*/ 1086928 w 1086928"/>
                    <a:gd name="connsiteY2" fmla="*/ 431320 h 1013821"/>
                    <a:gd name="connsiteX3" fmla="*/ 1069675 w 1086928"/>
                    <a:gd name="connsiteY3" fmla="*/ 215659 h 1013821"/>
                    <a:gd name="connsiteX4" fmla="*/ 974785 w 1086928"/>
                    <a:gd name="connsiteY4" fmla="*/ 172527 h 1013821"/>
                    <a:gd name="connsiteX5" fmla="*/ 491706 w 1086928"/>
                    <a:gd name="connsiteY5" fmla="*/ 181154 h 1013821"/>
                    <a:gd name="connsiteX6" fmla="*/ 595223 w 1086928"/>
                    <a:gd name="connsiteY6" fmla="*/ 0 h 1013821"/>
                    <a:gd name="connsiteX7" fmla="*/ 0 w 1086928"/>
                    <a:gd name="connsiteY7" fmla="*/ 267418 h 1013821"/>
                    <a:gd name="connsiteX8" fmla="*/ 0 w 1086928"/>
                    <a:gd name="connsiteY8" fmla="*/ 854014 h 1013821"/>
                    <a:gd name="connsiteX9" fmla="*/ 362309 w 1086928"/>
                    <a:gd name="connsiteY9" fmla="*/ 966157 h 1013821"/>
                    <a:gd name="connsiteX10" fmla="*/ 925407 w 1086928"/>
                    <a:gd name="connsiteY10" fmla="*/ 996801 h 1013821"/>
                    <a:gd name="connsiteX11" fmla="*/ 1082894 w 1086928"/>
                    <a:gd name="connsiteY11" fmla="*/ 914543 h 1013821"/>
                    <a:gd name="connsiteX12" fmla="*/ 991454 w 1086928"/>
                    <a:gd name="connsiteY12" fmla="*/ 823103 h 1013821"/>
                    <a:gd name="connsiteX0" fmla="*/ 991454 w 1086928"/>
                    <a:gd name="connsiteY0" fmla="*/ 823103 h 1013821"/>
                    <a:gd name="connsiteX1" fmla="*/ 1017917 w 1086928"/>
                    <a:gd name="connsiteY1" fmla="*/ 612474 h 1013821"/>
                    <a:gd name="connsiteX2" fmla="*/ 1086928 w 1086928"/>
                    <a:gd name="connsiteY2" fmla="*/ 431320 h 1013821"/>
                    <a:gd name="connsiteX3" fmla="*/ 1069675 w 1086928"/>
                    <a:gd name="connsiteY3" fmla="*/ 215659 h 1013821"/>
                    <a:gd name="connsiteX4" fmla="*/ 974785 w 1086928"/>
                    <a:gd name="connsiteY4" fmla="*/ 172527 h 1013821"/>
                    <a:gd name="connsiteX5" fmla="*/ 491706 w 1086928"/>
                    <a:gd name="connsiteY5" fmla="*/ 181154 h 1013821"/>
                    <a:gd name="connsiteX6" fmla="*/ 595223 w 1086928"/>
                    <a:gd name="connsiteY6" fmla="*/ 0 h 1013821"/>
                    <a:gd name="connsiteX7" fmla="*/ 0 w 1086928"/>
                    <a:gd name="connsiteY7" fmla="*/ 267418 h 1013821"/>
                    <a:gd name="connsiteX8" fmla="*/ 0 w 1086928"/>
                    <a:gd name="connsiteY8" fmla="*/ 854014 h 1013821"/>
                    <a:gd name="connsiteX9" fmla="*/ 362309 w 1086928"/>
                    <a:gd name="connsiteY9" fmla="*/ 966157 h 1013821"/>
                    <a:gd name="connsiteX10" fmla="*/ 925407 w 1086928"/>
                    <a:gd name="connsiteY10" fmla="*/ 996801 h 1013821"/>
                    <a:gd name="connsiteX11" fmla="*/ 991454 w 1086928"/>
                    <a:gd name="connsiteY11" fmla="*/ 823103 h 1013821"/>
                    <a:gd name="connsiteX0" fmla="*/ 991454 w 1086928"/>
                    <a:gd name="connsiteY0" fmla="*/ 823103 h 1013821"/>
                    <a:gd name="connsiteX1" fmla="*/ 1017917 w 1086928"/>
                    <a:gd name="connsiteY1" fmla="*/ 612474 h 1013821"/>
                    <a:gd name="connsiteX2" fmla="*/ 1086928 w 1086928"/>
                    <a:gd name="connsiteY2" fmla="*/ 431320 h 1013821"/>
                    <a:gd name="connsiteX3" fmla="*/ 1069675 w 1086928"/>
                    <a:gd name="connsiteY3" fmla="*/ 215659 h 1013821"/>
                    <a:gd name="connsiteX4" fmla="*/ 974785 w 1086928"/>
                    <a:gd name="connsiteY4" fmla="*/ 172527 h 1013821"/>
                    <a:gd name="connsiteX5" fmla="*/ 491706 w 1086928"/>
                    <a:gd name="connsiteY5" fmla="*/ 181154 h 1013821"/>
                    <a:gd name="connsiteX6" fmla="*/ 595223 w 1086928"/>
                    <a:gd name="connsiteY6" fmla="*/ 0 h 1013821"/>
                    <a:gd name="connsiteX7" fmla="*/ 0 w 1086928"/>
                    <a:gd name="connsiteY7" fmla="*/ 267418 h 1013821"/>
                    <a:gd name="connsiteX8" fmla="*/ 0 w 1086928"/>
                    <a:gd name="connsiteY8" fmla="*/ 854014 h 1013821"/>
                    <a:gd name="connsiteX9" fmla="*/ 362309 w 1086928"/>
                    <a:gd name="connsiteY9" fmla="*/ 966157 h 1013821"/>
                    <a:gd name="connsiteX10" fmla="*/ 925407 w 1086928"/>
                    <a:gd name="connsiteY10" fmla="*/ 996801 h 1013821"/>
                    <a:gd name="connsiteX11" fmla="*/ 991454 w 1086928"/>
                    <a:gd name="connsiteY11" fmla="*/ 823103 h 1013821"/>
                    <a:gd name="connsiteX0" fmla="*/ 991454 w 1086928"/>
                    <a:gd name="connsiteY0" fmla="*/ 823103 h 1013821"/>
                    <a:gd name="connsiteX1" fmla="*/ 1017917 w 1086928"/>
                    <a:gd name="connsiteY1" fmla="*/ 612474 h 1013821"/>
                    <a:gd name="connsiteX2" fmla="*/ 1086928 w 1086928"/>
                    <a:gd name="connsiteY2" fmla="*/ 431320 h 1013821"/>
                    <a:gd name="connsiteX3" fmla="*/ 1069675 w 1086928"/>
                    <a:gd name="connsiteY3" fmla="*/ 215659 h 1013821"/>
                    <a:gd name="connsiteX4" fmla="*/ 974785 w 1086928"/>
                    <a:gd name="connsiteY4" fmla="*/ 172527 h 1013821"/>
                    <a:gd name="connsiteX5" fmla="*/ 491706 w 1086928"/>
                    <a:gd name="connsiteY5" fmla="*/ 181154 h 1013821"/>
                    <a:gd name="connsiteX6" fmla="*/ 595223 w 1086928"/>
                    <a:gd name="connsiteY6" fmla="*/ 0 h 1013821"/>
                    <a:gd name="connsiteX7" fmla="*/ 0 w 1086928"/>
                    <a:gd name="connsiteY7" fmla="*/ 267418 h 1013821"/>
                    <a:gd name="connsiteX8" fmla="*/ 0 w 1086928"/>
                    <a:gd name="connsiteY8" fmla="*/ 854014 h 1013821"/>
                    <a:gd name="connsiteX9" fmla="*/ 362309 w 1086928"/>
                    <a:gd name="connsiteY9" fmla="*/ 966157 h 1013821"/>
                    <a:gd name="connsiteX10" fmla="*/ 925407 w 1086928"/>
                    <a:gd name="connsiteY10" fmla="*/ 996801 h 1013821"/>
                    <a:gd name="connsiteX11" fmla="*/ 991454 w 1086928"/>
                    <a:gd name="connsiteY11" fmla="*/ 823103 h 1013821"/>
                    <a:gd name="connsiteX0" fmla="*/ 977167 w 1086928"/>
                    <a:gd name="connsiteY0" fmla="*/ 825484 h 1013821"/>
                    <a:gd name="connsiteX1" fmla="*/ 1017917 w 1086928"/>
                    <a:gd name="connsiteY1" fmla="*/ 612474 h 1013821"/>
                    <a:gd name="connsiteX2" fmla="*/ 1086928 w 1086928"/>
                    <a:gd name="connsiteY2" fmla="*/ 431320 h 1013821"/>
                    <a:gd name="connsiteX3" fmla="*/ 1069675 w 1086928"/>
                    <a:gd name="connsiteY3" fmla="*/ 215659 h 1013821"/>
                    <a:gd name="connsiteX4" fmla="*/ 974785 w 1086928"/>
                    <a:gd name="connsiteY4" fmla="*/ 172527 h 1013821"/>
                    <a:gd name="connsiteX5" fmla="*/ 491706 w 1086928"/>
                    <a:gd name="connsiteY5" fmla="*/ 181154 h 1013821"/>
                    <a:gd name="connsiteX6" fmla="*/ 595223 w 1086928"/>
                    <a:gd name="connsiteY6" fmla="*/ 0 h 1013821"/>
                    <a:gd name="connsiteX7" fmla="*/ 0 w 1086928"/>
                    <a:gd name="connsiteY7" fmla="*/ 267418 h 1013821"/>
                    <a:gd name="connsiteX8" fmla="*/ 0 w 1086928"/>
                    <a:gd name="connsiteY8" fmla="*/ 854014 h 1013821"/>
                    <a:gd name="connsiteX9" fmla="*/ 362309 w 1086928"/>
                    <a:gd name="connsiteY9" fmla="*/ 966157 h 1013821"/>
                    <a:gd name="connsiteX10" fmla="*/ 925407 w 1086928"/>
                    <a:gd name="connsiteY10" fmla="*/ 996801 h 1013821"/>
                    <a:gd name="connsiteX11" fmla="*/ 977167 w 1086928"/>
                    <a:gd name="connsiteY11" fmla="*/ 825484 h 1013821"/>
                    <a:gd name="connsiteX0" fmla="*/ 977167 w 1086928"/>
                    <a:gd name="connsiteY0" fmla="*/ 825484 h 1013821"/>
                    <a:gd name="connsiteX1" fmla="*/ 1017917 w 1086928"/>
                    <a:gd name="connsiteY1" fmla="*/ 612474 h 1013821"/>
                    <a:gd name="connsiteX2" fmla="*/ 1086928 w 1086928"/>
                    <a:gd name="connsiteY2" fmla="*/ 431320 h 1013821"/>
                    <a:gd name="connsiteX3" fmla="*/ 1069675 w 1086928"/>
                    <a:gd name="connsiteY3" fmla="*/ 215659 h 1013821"/>
                    <a:gd name="connsiteX4" fmla="*/ 974785 w 1086928"/>
                    <a:gd name="connsiteY4" fmla="*/ 172527 h 1013821"/>
                    <a:gd name="connsiteX5" fmla="*/ 491706 w 1086928"/>
                    <a:gd name="connsiteY5" fmla="*/ 181154 h 1013821"/>
                    <a:gd name="connsiteX6" fmla="*/ 595223 w 1086928"/>
                    <a:gd name="connsiteY6" fmla="*/ 0 h 1013821"/>
                    <a:gd name="connsiteX7" fmla="*/ 0 w 1086928"/>
                    <a:gd name="connsiteY7" fmla="*/ 267418 h 1013821"/>
                    <a:gd name="connsiteX8" fmla="*/ 0 w 1086928"/>
                    <a:gd name="connsiteY8" fmla="*/ 854014 h 1013821"/>
                    <a:gd name="connsiteX9" fmla="*/ 362309 w 1086928"/>
                    <a:gd name="connsiteY9" fmla="*/ 966157 h 1013821"/>
                    <a:gd name="connsiteX10" fmla="*/ 925407 w 1086928"/>
                    <a:gd name="connsiteY10" fmla="*/ 996801 h 1013821"/>
                    <a:gd name="connsiteX11" fmla="*/ 977167 w 1086928"/>
                    <a:gd name="connsiteY11" fmla="*/ 825484 h 1013821"/>
                    <a:gd name="connsiteX0" fmla="*/ 977167 w 1086928"/>
                    <a:gd name="connsiteY0" fmla="*/ 825484 h 1013821"/>
                    <a:gd name="connsiteX1" fmla="*/ 1017917 w 1086928"/>
                    <a:gd name="connsiteY1" fmla="*/ 612474 h 1013821"/>
                    <a:gd name="connsiteX2" fmla="*/ 1086928 w 1086928"/>
                    <a:gd name="connsiteY2" fmla="*/ 431320 h 1013821"/>
                    <a:gd name="connsiteX3" fmla="*/ 1069675 w 1086928"/>
                    <a:gd name="connsiteY3" fmla="*/ 215659 h 1013821"/>
                    <a:gd name="connsiteX4" fmla="*/ 974785 w 1086928"/>
                    <a:gd name="connsiteY4" fmla="*/ 172527 h 1013821"/>
                    <a:gd name="connsiteX5" fmla="*/ 491706 w 1086928"/>
                    <a:gd name="connsiteY5" fmla="*/ 181154 h 1013821"/>
                    <a:gd name="connsiteX6" fmla="*/ 595223 w 1086928"/>
                    <a:gd name="connsiteY6" fmla="*/ 0 h 1013821"/>
                    <a:gd name="connsiteX7" fmla="*/ 0 w 1086928"/>
                    <a:gd name="connsiteY7" fmla="*/ 267418 h 1013821"/>
                    <a:gd name="connsiteX8" fmla="*/ 0 w 1086928"/>
                    <a:gd name="connsiteY8" fmla="*/ 854014 h 1013821"/>
                    <a:gd name="connsiteX9" fmla="*/ 362309 w 1086928"/>
                    <a:gd name="connsiteY9" fmla="*/ 966157 h 1013821"/>
                    <a:gd name="connsiteX10" fmla="*/ 925407 w 1086928"/>
                    <a:gd name="connsiteY10" fmla="*/ 996801 h 1013821"/>
                    <a:gd name="connsiteX11" fmla="*/ 977167 w 1086928"/>
                    <a:gd name="connsiteY11" fmla="*/ 825484 h 1013821"/>
                    <a:gd name="connsiteX0" fmla="*/ 977167 w 1086928"/>
                    <a:gd name="connsiteY0" fmla="*/ 825484 h 1013821"/>
                    <a:gd name="connsiteX1" fmla="*/ 1034586 w 1086928"/>
                    <a:gd name="connsiteY1" fmla="*/ 633905 h 1013821"/>
                    <a:gd name="connsiteX2" fmla="*/ 1086928 w 1086928"/>
                    <a:gd name="connsiteY2" fmla="*/ 431320 h 1013821"/>
                    <a:gd name="connsiteX3" fmla="*/ 1069675 w 1086928"/>
                    <a:gd name="connsiteY3" fmla="*/ 215659 h 1013821"/>
                    <a:gd name="connsiteX4" fmla="*/ 974785 w 1086928"/>
                    <a:gd name="connsiteY4" fmla="*/ 172527 h 1013821"/>
                    <a:gd name="connsiteX5" fmla="*/ 491706 w 1086928"/>
                    <a:gd name="connsiteY5" fmla="*/ 181154 h 1013821"/>
                    <a:gd name="connsiteX6" fmla="*/ 595223 w 1086928"/>
                    <a:gd name="connsiteY6" fmla="*/ 0 h 1013821"/>
                    <a:gd name="connsiteX7" fmla="*/ 0 w 1086928"/>
                    <a:gd name="connsiteY7" fmla="*/ 267418 h 1013821"/>
                    <a:gd name="connsiteX8" fmla="*/ 0 w 1086928"/>
                    <a:gd name="connsiteY8" fmla="*/ 854014 h 1013821"/>
                    <a:gd name="connsiteX9" fmla="*/ 362309 w 1086928"/>
                    <a:gd name="connsiteY9" fmla="*/ 966157 h 1013821"/>
                    <a:gd name="connsiteX10" fmla="*/ 925407 w 1086928"/>
                    <a:gd name="connsiteY10" fmla="*/ 996801 h 1013821"/>
                    <a:gd name="connsiteX11" fmla="*/ 977167 w 1086928"/>
                    <a:gd name="connsiteY11" fmla="*/ 825484 h 1013821"/>
                    <a:gd name="connsiteX0" fmla="*/ 977167 w 1086928"/>
                    <a:gd name="connsiteY0" fmla="*/ 825484 h 1013821"/>
                    <a:gd name="connsiteX1" fmla="*/ 1034586 w 1086928"/>
                    <a:gd name="connsiteY1" fmla="*/ 633905 h 1013821"/>
                    <a:gd name="connsiteX2" fmla="*/ 1086928 w 1086928"/>
                    <a:gd name="connsiteY2" fmla="*/ 431320 h 1013821"/>
                    <a:gd name="connsiteX3" fmla="*/ 1069675 w 1086928"/>
                    <a:gd name="connsiteY3" fmla="*/ 215659 h 1013821"/>
                    <a:gd name="connsiteX4" fmla="*/ 974785 w 1086928"/>
                    <a:gd name="connsiteY4" fmla="*/ 172527 h 1013821"/>
                    <a:gd name="connsiteX5" fmla="*/ 491706 w 1086928"/>
                    <a:gd name="connsiteY5" fmla="*/ 181154 h 1013821"/>
                    <a:gd name="connsiteX6" fmla="*/ 595223 w 1086928"/>
                    <a:gd name="connsiteY6" fmla="*/ 0 h 1013821"/>
                    <a:gd name="connsiteX7" fmla="*/ 0 w 1086928"/>
                    <a:gd name="connsiteY7" fmla="*/ 267418 h 1013821"/>
                    <a:gd name="connsiteX8" fmla="*/ 0 w 1086928"/>
                    <a:gd name="connsiteY8" fmla="*/ 854014 h 1013821"/>
                    <a:gd name="connsiteX9" fmla="*/ 362309 w 1086928"/>
                    <a:gd name="connsiteY9" fmla="*/ 966157 h 1013821"/>
                    <a:gd name="connsiteX10" fmla="*/ 925407 w 1086928"/>
                    <a:gd name="connsiteY10" fmla="*/ 996801 h 1013821"/>
                    <a:gd name="connsiteX11" fmla="*/ 977167 w 1086928"/>
                    <a:gd name="connsiteY11" fmla="*/ 825484 h 1013821"/>
                    <a:gd name="connsiteX0" fmla="*/ 977167 w 1086928"/>
                    <a:gd name="connsiteY0" fmla="*/ 825484 h 1013821"/>
                    <a:gd name="connsiteX1" fmla="*/ 1034586 w 1086928"/>
                    <a:gd name="connsiteY1" fmla="*/ 633905 h 1013821"/>
                    <a:gd name="connsiteX2" fmla="*/ 1086928 w 1086928"/>
                    <a:gd name="connsiteY2" fmla="*/ 431320 h 1013821"/>
                    <a:gd name="connsiteX3" fmla="*/ 1069675 w 1086928"/>
                    <a:gd name="connsiteY3" fmla="*/ 215659 h 1013821"/>
                    <a:gd name="connsiteX4" fmla="*/ 974785 w 1086928"/>
                    <a:gd name="connsiteY4" fmla="*/ 172527 h 1013821"/>
                    <a:gd name="connsiteX5" fmla="*/ 491706 w 1086928"/>
                    <a:gd name="connsiteY5" fmla="*/ 181154 h 1013821"/>
                    <a:gd name="connsiteX6" fmla="*/ 595223 w 1086928"/>
                    <a:gd name="connsiteY6" fmla="*/ 0 h 1013821"/>
                    <a:gd name="connsiteX7" fmla="*/ 0 w 1086928"/>
                    <a:gd name="connsiteY7" fmla="*/ 267418 h 1013821"/>
                    <a:gd name="connsiteX8" fmla="*/ 0 w 1086928"/>
                    <a:gd name="connsiteY8" fmla="*/ 854014 h 1013821"/>
                    <a:gd name="connsiteX9" fmla="*/ 362309 w 1086928"/>
                    <a:gd name="connsiteY9" fmla="*/ 966157 h 1013821"/>
                    <a:gd name="connsiteX10" fmla="*/ 925407 w 1086928"/>
                    <a:gd name="connsiteY10" fmla="*/ 996801 h 1013821"/>
                    <a:gd name="connsiteX11" fmla="*/ 988488 w 1086928"/>
                    <a:gd name="connsiteY11" fmla="*/ 833437 h 1013821"/>
                    <a:gd name="connsiteX12" fmla="*/ 977167 w 1086928"/>
                    <a:gd name="connsiteY12" fmla="*/ 825484 h 1013821"/>
                    <a:gd name="connsiteX0" fmla="*/ 977167 w 1086928"/>
                    <a:gd name="connsiteY0" fmla="*/ 825484 h 1013821"/>
                    <a:gd name="connsiteX1" fmla="*/ 1034586 w 1086928"/>
                    <a:gd name="connsiteY1" fmla="*/ 633905 h 1013821"/>
                    <a:gd name="connsiteX2" fmla="*/ 1086928 w 1086928"/>
                    <a:gd name="connsiteY2" fmla="*/ 431320 h 1013821"/>
                    <a:gd name="connsiteX3" fmla="*/ 1069675 w 1086928"/>
                    <a:gd name="connsiteY3" fmla="*/ 215659 h 1013821"/>
                    <a:gd name="connsiteX4" fmla="*/ 974785 w 1086928"/>
                    <a:gd name="connsiteY4" fmla="*/ 172527 h 1013821"/>
                    <a:gd name="connsiteX5" fmla="*/ 491706 w 1086928"/>
                    <a:gd name="connsiteY5" fmla="*/ 181154 h 1013821"/>
                    <a:gd name="connsiteX6" fmla="*/ 595223 w 1086928"/>
                    <a:gd name="connsiteY6" fmla="*/ 0 h 1013821"/>
                    <a:gd name="connsiteX7" fmla="*/ 0 w 1086928"/>
                    <a:gd name="connsiteY7" fmla="*/ 267418 h 1013821"/>
                    <a:gd name="connsiteX8" fmla="*/ 0 w 1086928"/>
                    <a:gd name="connsiteY8" fmla="*/ 854014 h 1013821"/>
                    <a:gd name="connsiteX9" fmla="*/ 362309 w 1086928"/>
                    <a:gd name="connsiteY9" fmla="*/ 966157 h 1013821"/>
                    <a:gd name="connsiteX10" fmla="*/ 925407 w 1086928"/>
                    <a:gd name="connsiteY10" fmla="*/ 996801 h 1013821"/>
                    <a:gd name="connsiteX11" fmla="*/ 988488 w 1086928"/>
                    <a:gd name="connsiteY11" fmla="*/ 833437 h 1013821"/>
                    <a:gd name="connsiteX12" fmla="*/ 977167 w 1086928"/>
                    <a:gd name="connsiteY12" fmla="*/ 825484 h 1013821"/>
                    <a:gd name="connsiteX0" fmla="*/ 977167 w 1086928"/>
                    <a:gd name="connsiteY0" fmla="*/ 825484 h 1013821"/>
                    <a:gd name="connsiteX1" fmla="*/ 1034586 w 1086928"/>
                    <a:gd name="connsiteY1" fmla="*/ 633905 h 1013821"/>
                    <a:gd name="connsiteX2" fmla="*/ 1086928 w 1086928"/>
                    <a:gd name="connsiteY2" fmla="*/ 431320 h 1013821"/>
                    <a:gd name="connsiteX3" fmla="*/ 1069675 w 1086928"/>
                    <a:gd name="connsiteY3" fmla="*/ 215659 h 1013821"/>
                    <a:gd name="connsiteX4" fmla="*/ 974785 w 1086928"/>
                    <a:gd name="connsiteY4" fmla="*/ 172527 h 1013821"/>
                    <a:gd name="connsiteX5" fmla="*/ 491706 w 1086928"/>
                    <a:gd name="connsiteY5" fmla="*/ 181154 h 1013821"/>
                    <a:gd name="connsiteX6" fmla="*/ 595223 w 1086928"/>
                    <a:gd name="connsiteY6" fmla="*/ 0 h 1013821"/>
                    <a:gd name="connsiteX7" fmla="*/ 0 w 1086928"/>
                    <a:gd name="connsiteY7" fmla="*/ 267418 h 1013821"/>
                    <a:gd name="connsiteX8" fmla="*/ 0 w 1086928"/>
                    <a:gd name="connsiteY8" fmla="*/ 854014 h 1013821"/>
                    <a:gd name="connsiteX9" fmla="*/ 362309 w 1086928"/>
                    <a:gd name="connsiteY9" fmla="*/ 966157 h 1013821"/>
                    <a:gd name="connsiteX10" fmla="*/ 925407 w 1086928"/>
                    <a:gd name="connsiteY10" fmla="*/ 996801 h 1013821"/>
                    <a:gd name="connsiteX11" fmla="*/ 988488 w 1086928"/>
                    <a:gd name="connsiteY11" fmla="*/ 833437 h 1013821"/>
                    <a:gd name="connsiteX12" fmla="*/ 977167 w 1086928"/>
                    <a:gd name="connsiteY12" fmla="*/ 825484 h 1013821"/>
                    <a:gd name="connsiteX0" fmla="*/ 977167 w 1086928"/>
                    <a:gd name="connsiteY0" fmla="*/ 825484 h 1013821"/>
                    <a:gd name="connsiteX1" fmla="*/ 1034586 w 1086928"/>
                    <a:gd name="connsiteY1" fmla="*/ 633905 h 1013821"/>
                    <a:gd name="connsiteX2" fmla="*/ 1086928 w 1086928"/>
                    <a:gd name="connsiteY2" fmla="*/ 431320 h 1013821"/>
                    <a:gd name="connsiteX3" fmla="*/ 1069675 w 1086928"/>
                    <a:gd name="connsiteY3" fmla="*/ 215659 h 1013821"/>
                    <a:gd name="connsiteX4" fmla="*/ 974785 w 1086928"/>
                    <a:gd name="connsiteY4" fmla="*/ 172527 h 1013821"/>
                    <a:gd name="connsiteX5" fmla="*/ 491706 w 1086928"/>
                    <a:gd name="connsiteY5" fmla="*/ 181154 h 1013821"/>
                    <a:gd name="connsiteX6" fmla="*/ 595223 w 1086928"/>
                    <a:gd name="connsiteY6" fmla="*/ 0 h 1013821"/>
                    <a:gd name="connsiteX7" fmla="*/ 0 w 1086928"/>
                    <a:gd name="connsiteY7" fmla="*/ 267418 h 1013821"/>
                    <a:gd name="connsiteX8" fmla="*/ 0 w 1086928"/>
                    <a:gd name="connsiteY8" fmla="*/ 854014 h 1013821"/>
                    <a:gd name="connsiteX9" fmla="*/ 362309 w 1086928"/>
                    <a:gd name="connsiteY9" fmla="*/ 966157 h 1013821"/>
                    <a:gd name="connsiteX10" fmla="*/ 925407 w 1086928"/>
                    <a:gd name="connsiteY10" fmla="*/ 996801 h 1013821"/>
                    <a:gd name="connsiteX11" fmla="*/ 977167 w 1086928"/>
                    <a:gd name="connsiteY11" fmla="*/ 825484 h 1013821"/>
                    <a:gd name="connsiteX0" fmla="*/ 977167 w 1086928"/>
                    <a:gd name="connsiteY0" fmla="*/ 825484 h 1013821"/>
                    <a:gd name="connsiteX1" fmla="*/ 1034586 w 1086928"/>
                    <a:gd name="connsiteY1" fmla="*/ 633905 h 1013821"/>
                    <a:gd name="connsiteX2" fmla="*/ 1086928 w 1086928"/>
                    <a:gd name="connsiteY2" fmla="*/ 431320 h 1013821"/>
                    <a:gd name="connsiteX3" fmla="*/ 1069675 w 1086928"/>
                    <a:gd name="connsiteY3" fmla="*/ 215659 h 1013821"/>
                    <a:gd name="connsiteX4" fmla="*/ 974785 w 1086928"/>
                    <a:gd name="connsiteY4" fmla="*/ 172527 h 1013821"/>
                    <a:gd name="connsiteX5" fmla="*/ 491706 w 1086928"/>
                    <a:gd name="connsiteY5" fmla="*/ 181154 h 1013821"/>
                    <a:gd name="connsiteX6" fmla="*/ 595223 w 1086928"/>
                    <a:gd name="connsiteY6" fmla="*/ 0 h 1013821"/>
                    <a:gd name="connsiteX7" fmla="*/ 0 w 1086928"/>
                    <a:gd name="connsiteY7" fmla="*/ 267418 h 1013821"/>
                    <a:gd name="connsiteX8" fmla="*/ 0 w 1086928"/>
                    <a:gd name="connsiteY8" fmla="*/ 854014 h 1013821"/>
                    <a:gd name="connsiteX9" fmla="*/ 362309 w 1086928"/>
                    <a:gd name="connsiteY9" fmla="*/ 966157 h 1013821"/>
                    <a:gd name="connsiteX10" fmla="*/ 925407 w 1086928"/>
                    <a:gd name="connsiteY10" fmla="*/ 996801 h 1013821"/>
                    <a:gd name="connsiteX11" fmla="*/ 977167 w 1086928"/>
                    <a:gd name="connsiteY11" fmla="*/ 825484 h 1013821"/>
                    <a:gd name="connsiteX0" fmla="*/ 977167 w 1086928"/>
                    <a:gd name="connsiteY0" fmla="*/ 825484 h 1013821"/>
                    <a:gd name="connsiteX1" fmla="*/ 1034586 w 1086928"/>
                    <a:gd name="connsiteY1" fmla="*/ 633905 h 1013821"/>
                    <a:gd name="connsiteX2" fmla="*/ 1086928 w 1086928"/>
                    <a:gd name="connsiteY2" fmla="*/ 431320 h 1013821"/>
                    <a:gd name="connsiteX3" fmla="*/ 1069675 w 1086928"/>
                    <a:gd name="connsiteY3" fmla="*/ 215659 h 1013821"/>
                    <a:gd name="connsiteX4" fmla="*/ 974785 w 1086928"/>
                    <a:gd name="connsiteY4" fmla="*/ 172527 h 1013821"/>
                    <a:gd name="connsiteX5" fmla="*/ 491706 w 1086928"/>
                    <a:gd name="connsiteY5" fmla="*/ 181154 h 1013821"/>
                    <a:gd name="connsiteX6" fmla="*/ 595223 w 1086928"/>
                    <a:gd name="connsiteY6" fmla="*/ 0 h 1013821"/>
                    <a:gd name="connsiteX7" fmla="*/ 0 w 1086928"/>
                    <a:gd name="connsiteY7" fmla="*/ 267418 h 1013821"/>
                    <a:gd name="connsiteX8" fmla="*/ 0 w 1086928"/>
                    <a:gd name="connsiteY8" fmla="*/ 854014 h 1013821"/>
                    <a:gd name="connsiteX9" fmla="*/ 362309 w 1086928"/>
                    <a:gd name="connsiteY9" fmla="*/ 966157 h 1013821"/>
                    <a:gd name="connsiteX10" fmla="*/ 925407 w 1086928"/>
                    <a:gd name="connsiteY10" fmla="*/ 996801 h 1013821"/>
                    <a:gd name="connsiteX11" fmla="*/ 977167 w 1086928"/>
                    <a:gd name="connsiteY11" fmla="*/ 825484 h 1013821"/>
                    <a:gd name="connsiteX0" fmla="*/ 977167 w 1086928"/>
                    <a:gd name="connsiteY0" fmla="*/ 825484 h 1013821"/>
                    <a:gd name="connsiteX1" fmla="*/ 1027442 w 1086928"/>
                    <a:gd name="connsiteY1" fmla="*/ 638668 h 1013821"/>
                    <a:gd name="connsiteX2" fmla="*/ 1086928 w 1086928"/>
                    <a:gd name="connsiteY2" fmla="*/ 431320 h 1013821"/>
                    <a:gd name="connsiteX3" fmla="*/ 1069675 w 1086928"/>
                    <a:gd name="connsiteY3" fmla="*/ 215659 h 1013821"/>
                    <a:gd name="connsiteX4" fmla="*/ 974785 w 1086928"/>
                    <a:gd name="connsiteY4" fmla="*/ 172527 h 1013821"/>
                    <a:gd name="connsiteX5" fmla="*/ 491706 w 1086928"/>
                    <a:gd name="connsiteY5" fmla="*/ 181154 h 1013821"/>
                    <a:gd name="connsiteX6" fmla="*/ 595223 w 1086928"/>
                    <a:gd name="connsiteY6" fmla="*/ 0 h 1013821"/>
                    <a:gd name="connsiteX7" fmla="*/ 0 w 1086928"/>
                    <a:gd name="connsiteY7" fmla="*/ 267418 h 1013821"/>
                    <a:gd name="connsiteX8" fmla="*/ 0 w 1086928"/>
                    <a:gd name="connsiteY8" fmla="*/ 854014 h 1013821"/>
                    <a:gd name="connsiteX9" fmla="*/ 362309 w 1086928"/>
                    <a:gd name="connsiteY9" fmla="*/ 966157 h 1013821"/>
                    <a:gd name="connsiteX10" fmla="*/ 925407 w 1086928"/>
                    <a:gd name="connsiteY10" fmla="*/ 996801 h 1013821"/>
                    <a:gd name="connsiteX11" fmla="*/ 977167 w 1086928"/>
                    <a:gd name="connsiteY11" fmla="*/ 825484 h 1013821"/>
                    <a:gd name="connsiteX0" fmla="*/ 977167 w 1086928"/>
                    <a:gd name="connsiteY0" fmla="*/ 825484 h 1013821"/>
                    <a:gd name="connsiteX1" fmla="*/ 1027442 w 1086928"/>
                    <a:gd name="connsiteY1" fmla="*/ 638668 h 1013821"/>
                    <a:gd name="connsiteX2" fmla="*/ 1086928 w 1086928"/>
                    <a:gd name="connsiteY2" fmla="*/ 431320 h 1013821"/>
                    <a:gd name="connsiteX3" fmla="*/ 1069675 w 1086928"/>
                    <a:gd name="connsiteY3" fmla="*/ 215659 h 1013821"/>
                    <a:gd name="connsiteX4" fmla="*/ 974785 w 1086928"/>
                    <a:gd name="connsiteY4" fmla="*/ 172527 h 1013821"/>
                    <a:gd name="connsiteX5" fmla="*/ 491706 w 1086928"/>
                    <a:gd name="connsiteY5" fmla="*/ 181154 h 1013821"/>
                    <a:gd name="connsiteX6" fmla="*/ 595223 w 1086928"/>
                    <a:gd name="connsiteY6" fmla="*/ 0 h 1013821"/>
                    <a:gd name="connsiteX7" fmla="*/ 0 w 1086928"/>
                    <a:gd name="connsiteY7" fmla="*/ 267418 h 1013821"/>
                    <a:gd name="connsiteX8" fmla="*/ 0 w 1086928"/>
                    <a:gd name="connsiteY8" fmla="*/ 854014 h 1013821"/>
                    <a:gd name="connsiteX9" fmla="*/ 362309 w 1086928"/>
                    <a:gd name="connsiteY9" fmla="*/ 966157 h 1013821"/>
                    <a:gd name="connsiteX10" fmla="*/ 925407 w 1086928"/>
                    <a:gd name="connsiteY10" fmla="*/ 996801 h 1013821"/>
                    <a:gd name="connsiteX11" fmla="*/ 977167 w 1086928"/>
                    <a:gd name="connsiteY11" fmla="*/ 825484 h 1013821"/>
                    <a:gd name="connsiteX0" fmla="*/ 977167 w 1069675"/>
                    <a:gd name="connsiteY0" fmla="*/ 825484 h 1013821"/>
                    <a:gd name="connsiteX1" fmla="*/ 1027442 w 1069675"/>
                    <a:gd name="connsiteY1" fmla="*/ 638668 h 1013821"/>
                    <a:gd name="connsiteX2" fmla="*/ 1051209 w 1069675"/>
                    <a:gd name="connsiteY2" fmla="*/ 447988 h 1013821"/>
                    <a:gd name="connsiteX3" fmla="*/ 1069675 w 1069675"/>
                    <a:gd name="connsiteY3" fmla="*/ 215659 h 1013821"/>
                    <a:gd name="connsiteX4" fmla="*/ 974785 w 1069675"/>
                    <a:gd name="connsiteY4" fmla="*/ 172527 h 1013821"/>
                    <a:gd name="connsiteX5" fmla="*/ 491706 w 1069675"/>
                    <a:gd name="connsiteY5" fmla="*/ 181154 h 1013821"/>
                    <a:gd name="connsiteX6" fmla="*/ 595223 w 1069675"/>
                    <a:gd name="connsiteY6" fmla="*/ 0 h 1013821"/>
                    <a:gd name="connsiteX7" fmla="*/ 0 w 1069675"/>
                    <a:gd name="connsiteY7" fmla="*/ 267418 h 1013821"/>
                    <a:gd name="connsiteX8" fmla="*/ 0 w 1069675"/>
                    <a:gd name="connsiteY8" fmla="*/ 854014 h 1013821"/>
                    <a:gd name="connsiteX9" fmla="*/ 362309 w 1069675"/>
                    <a:gd name="connsiteY9" fmla="*/ 966157 h 1013821"/>
                    <a:gd name="connsiteX10" fmla="*/ 925407 w 1069675"/>
                    <a:gd name="connsiteY10" fmla="*/ 996801 h 1013821"/>
                    <a:gd name="connsiteX11" fmla="*/ 977167 w 1069675"/>
                    <a:gd name="connsiteY11" fmla="*/ 825484 h 1013821"/>
                    <a:gd name="connsiteX0" fmla="*/ 977167 w 1083772"/>
                    <a:gd name="connsiteY0" fmla="*/ 825484 h 1013821"/>
                    <a:gd name="connsiteX1" fmla="*/ 1027442 w 1083772"/>
                    <a:gd name="connsiteY1" fmla="*/ 638668 h 1013821"/>
                    <a:gd name="connsiteX2" fmla="*/ 1051209 w 1083772"/>
                    <a:gd name="connsiteY2" fmla="*/ 447988 h 1013821"/>
                    <a:gd name="connsiteX3" fmla="*/ 1069675 w 1083772"/>
                    <a:gd name="connsiteY3" fmla="*/ 215659 h 1013821"/>
                    <a:gd name="connsiteX4" fmla="*/ 974785 w 1083772"/>
                    <a:gd name="connsiteY4" fmla="*/ 172527 h 1013821"/>
                    <a:gd name="connsiteX5" fmla="*/ 491706 w 1083772"/>
                    <a:gd name="connsiteY5" fmla="*/ 181154 h 1013821"/>
                    <a:gd name="connsiteX6" fmla="*/ 595223 w 1083772"/>
                    <a:gd name="connsiteY6" fmla="*/ 0 h 1013821"/>
                    <a:gd name="connsiteX7" fmla="*/ 0 w 1083772"/>
                    <a:gd name="connsiteY7" fmla="*/ 267418 h 1013821"/>
                    <a:gd name="connsiteX8" fmla="*/ 0 w 1083772"/>
                    <a:gd name="connsiteY8" fmla="*/ 854014 h 1013821"/>
                    <a:gd name="connsiteX9" fmla="*/ 362309 w 1083772"/>
                    <a:gd name="connsiteY9" fmla="*/ 966157 h 1013821"/>
                    <a:gd name="connsiteX10" fmla="*/ 925407 w 1083772"/>
                    <a:gd name="connsiteY10" fmla="*/ 996801 h 1013821"/>
                    <a:gd name="connsiteX11" fmla="*/ 977167 w 1083772"/>
                    <a:gd name="connsiteY11" fmla="*/ 825484 h 1013821"/>
                    <a:gd name="connsiteX0" fmla="*/ 977167 w 1083772"/>
                    <a:gd name="connsiteY0" fmla="*/ 825484 h 1013821"/>
                    <a:gd name="connsiteX1" fmla="*/ 1027442 w 1083772"/>
                    <a:gd name="connsiteY1" fmla="*/ 638668 h 1013821"/>
                    <a:gd name="connsiteX2" fmla="*/ 1051209 w 1083772"/>
                    <a:gd name="connsiteY2" fmla="*/ 447988 h 1013821"/>
                    <a:gd name="connsiteX3" fmla="*/ 1069675 w 1083772"/>
                    <a:gd name="connsiteY3" fmla="*/ 215659 h 1013821"/>
                    <a:gd name="connsiteX4" fmla="*/ 974785 w 1083772"/>
                    <a:gd name="connsiteY4" fmla="*/ 172527 h 1013821"/>
                    <a:gd name="connsiteX5" fmla="*/ 491706 w 1083772"/>
                    <a:gd name="connsiteY5" fmla="*/ 181154 h 1013821"/>
                    <a:gd name="connsiteX6" fmla="*/ 595223 w 1083772"/>
                    <a:gd name="connsiteY6" fmla="*/ 0 h 1013821"/>
                    <a:gd name="connsiteX7" fmla="*/ 0 w 1083772"/>
                    <a:gd name="connsiteY7" fmla="*/ 267418 h 1013821"/>
                    <a:gd name="connsiteX8" fmla="*/ 0 w 1083772"/>
                    <a:gd name="connsiteY8" fmla="*/ 854014 h 1013821"/>
                    <a:gd name="connsiteX9" fmla="*/ 362309 w 1083772"/>
                    <a:gd name="connsiteY9" fmla="*/ 966157 h 1013821"/>
                    <a:gd name="connsiteX10" fmla="*/ 925407 w 1083772"/>
                    <a:gd name="connsiteY10" fmla="*/ 996801 h 1013821"/>
                    <a:gd name="connsiteX11" fmla="*/ 977167 w 1083772"/>
                    <a:gd name="connsiteY11" fmla="*/ 825484 h 1013821"/>
                    <a:gd name="connsiteX0" fmla="*/ 977167 w 1083772"/>
                    <a:gd name="connsiteY0" fmla="*/ 825484 h 1013821"/>
                    <a:gd name="connsiteX1" fmla="*/ 1027442 w 1083772"/>
                    <a:gd name="connsiteY1" fmla="*/ 638668 h 1013821"/>
                    <a:gd name="connsiteX2" fmla="*/ 1051209 w 1083772"/>
                    <a:gd name="connsiteY2" fmla="*/ 447988 h 1013821"/>
                    <a:gd name="connsiteX3" fmla="*/ 1069675 w 1083772"/>
                    <a:gd name="connsiteY3" fmla="*/ 215659 h 1013821"/>
                    <a:gd name="connsiteX4" fmla="*/ 974785 w 1083772"/>
                    <a:gd name="connsiteY4" fmla="*/ 172527 h 1013821"/>
                    <a:gd name="connsiteX5" fmla="*/ 491706 w 1083772"/>
                    <a:gd name="connsiteY5" fmla="*/ 181154 h 1013821"/>
                    <a:gd name="connsiteX6" fmla="*/ 595223 w 1083772"/>
                    <a:gd name="connsiteY6" fmla="*/ 0 h 1013821"/>
                    <a:gd name="connsiteX7" fmla="*/ 0 w 1083772"/>
                    <a:gd name="connsiteY7" fmla="*/ 267418 h 1013821"/>
                    <a:gd name="connsiteX8" fmla="*/ 0 w 1083772"/>
                    <a:gd name="connsiteY8" fmla="*/ 854014 h 1013821"/>
                    <a:gd name="connsiteX9" fmla="*/ 362309 w 1083772"/>
                    <a:gd name="connsiteY9" fmla="*/ 966157 h 1013821"/>
                    <a:gd name="connsiteX10" fmla="*/ 925407 w 1083772"/>
                    <a:gd name="connsiteY10" fmla="*/ 996801 h 1013821"/>
                    <a:gd name="connsiteX11" fmla="*/ 977167 w 1083772"/>
                    <a:gd name="connsiteY11" fmla="*/ 825484 h 1013821"/>
                    <a:gd name="connsiteX0" fmla="*/ 977167 w 1083772"/>
                    <a:gd name="connsiteY0" fmla="*/ 825484 h 1013821"/>
                    <a:gd name="connsiteX1" fmla="*/ 1027442 w 1083772"/>
                    <a:gd name="connsiteY1" fmla="*/ 638668 h 1013821"/>
                    <a:gd name="connsiteX2" fmla="*/ 1051209 w 1083772"/>
                    <a:gd name="connsiteY2" fmla="*/ 447988 h 1013821"/>
                    <a:gd name="connsiteX3" fmla="*/ 1053006 w 1083772"/>
                    <a:gd name="connsiteY3" fmla="*/ 182321 h 1013821"/>
                    <a:gd name="connsiteX4" fmla="*/ 974785 w 1083772"/>
                    <a:gd name="connsiteY4" fmla="*/ 172527 h 1013821"/>
                    <a:gd name="connsiteX5" fmla="*/ 491706 w 1083772"/>
                    <a:gd name="connsiteY5" fmla="*/ 181154 h 1013821"/>
                    <a:gd name="connsiteX6" fmla="*/ 595223 w 1083772"/>
                    <a:gd name="connsiteY6" fmla="*/ 0 h 1013821"/>
                    <a:gd name="connsiteX7" fmla="*/ 0 w 1083772"/>
                    <a:gd name="connsiteY7" fmla="*/ 267418 h 1013821"/>
                    <a:gd name="connsiteX8" fmla="*/ 0 w 1083772"/>
                    <a:gd name="connsiteY8" fmla="*/ 854014 h 1013821"/>
                    <a:gd name="connsiteX9" fmla="*/ 362309 w 1083772"/>
                    <a:gd name="connsiteY9" fmla="*/ 966157 h 1013821"/>
                    <a:gd name="connsiteX10" fmla="*/ 925407 w 1083772"/>
                    <a:gd name="connsiteY10" fmla="*/ 996801 h 1013821"/>
                    <a:gd name="connsiteX11" fmla="*/ 977167 w 1083772"/>
                    <a:gd name="connsiteY11" fmla="*/ 825484 h 1013821"/>
                    <a:gd name="connsiteX0" fmla="*/ 977167 w 1107851"/>
                    <a:gd name="connsiteY0" fmla="*/ 825484 h 1013821"/>
                    <a:gd name="connsiteX1" fmla="*/ 1027442 w 1107851"/>
                    <a:gd name="connsiteY1" fmla="*/ 638668 h 1013821"/>
                    <a:gd name="connsiteX2" fmla="*/ 1051209 w 1107851"/>
                    <a:gd name="connsiteY2" fmla="*/ 447988 h 1013821"/>
                    <a:gd name="connsiteX3" fmla="*/ 1053006 w 1107851"/>
                    <a:gd name="connsiteY3" fmla="*/ 182321 h 1013821"/>
                    <a:gd name="connsiteX4" fmla="*/ 974785 w 1107851"/>
                    <a:gd name="connsiteY4" fmla="*/ 172527 h 1013821"/>
                    <a:gd name="connsiteX5" fmla="*/ 491706 w 1107851"/>
                    <a:gd name="connsiteY5" fmla="*/ 181154 h 1013821"/>
                    <a:gd name="connsiteX6" fmla="*/ 595223 w 1107851"/>
                    <a:gd name="connsiteY6" fmla="*/ 0 h 1013821"/>
                    <a:gd name="connsiteX7" fmla="*/ 0 w 1107851"/>
                    <a:gd name="connsiteY7" fmla="*/ 267418 h 1013821"/>
                    <a:gd name="connsiteX8" fmla="*/ 0 w 1107851"/>
                    <a:gd name="connsiteY8" fmla="*/ 854014 h 1013821"/>
                    <a:gd name="connsiteX9" fmla="*/ 362309 w 1107851"/>
                    <a:gd name="connsiteY9" fmla="*/ 966157 h 1013821"/>
                    <a:gd name="connsiteX10" fmla="*/ 925407 w 1107851"/>
                    <a:gd name="connsiteY10" fmla="*/ 996801 h 1013821"/>
                    <a:gd name="connsiteX11" fmla="*/ 977167 w 1107851"/>
                    <a:gd name="connsiteY11" fmla="*/ 825484 h 1013821"/>
                    <a:gd name="connsiteX0" fmla="*/ 977167 w 1109996"/>
                    <a:gd name="connsiteY0" fmla="*/ 825484 h 1013821"/>
                    <a:gd name="connsiteX1" fmla="*/ 1027442 w 1109996"/>
                    <a:gd name="connsiteY1" fmla="*/ 638668 h 1013821"/>
                    <a:gd name="connsiteX2" fmla="*/ 1055972 w 1109996"/>
                    <a:gd name="connsiteY2" fmla="*/ 407507 h 1013821"/>
                    <a:gd name="connsiteX3" fmla="*/ 1053006 w 1109996"/>
                    <a:gd name="connsiteY3" fmla="*/ 182321 h 1013821"/>
                    <a:gd name="connsiteX4" fmla="*/ 974785 w 1109996"/>
                    <a:gd name="connsiteY4" fmla="*/ 172527 h 1013821"/>
                    <a:gd name="connsiteX5" fmla="*/ 491706 w 1109996"/>
                    <a:gd name="connsiteY5" fmla="*/ 181154 h 1013821"/>
                    <a:gd name="connsiteX6" fmla="*/ 595223 w 1109996"/>
                    <a:gd name="connsiteY6" fmla="*/ 0 h 1013821"/>
                    <a:gd name="connsiteX7" fmla="*/ 0 w 1109996"/>
                    <a:gd name="connsiteY7" fmla="*/ 267418 h 1013821"/>
                    <a:gd name="connsiteX8" fmla="*/ 0 w 1109996"/>
                    <a:gd name="connsiteY8" fmla="*/ 854014 h 1013821"/>
                    <a:gd name="connsiteX9" fmla="*/ 362309 w 1109996"/>
                    <a:gd name="connsiteY9" fmla="*/ 966157 h 1013821"/>
                    <a:gd name="connsiteX10" fmla="*/ 925407 w 1109996"/>
                    <a:gd name="connsiteY10" fmla="*/ 996801 h 1013821"/>
                    <a:gd name="connsiteX11" fmla="*/ 977167 w 1109996"/>
                    <a:gd name="connsiteY11" fmla="*/ 825484 h 1013821"/>
                    <a:gd name="connsiteX0" fmla="*/ 977167 w 1109996"/>
                    <a:gd name="connsiteY0" fmla="*/ 825484 h 1013821"/>
                    <a:gd name="connsiteX1" fmla="*/ 1027442 w 1109996"/>
                    <a:gd name="connsiteY1" fmla="*/ 638668 h 1013821"/>
                    <a:gd name="connsiteX2" fmla="*/ 1055972 w 1109996"/>
                    <a:gd name="connsiteY2" fmla="*/ 407507 h 1013821"/>
                    <a:gd name="connsiteX3" fmla="*/ 1053006 w 1109996"/>
                    <a:gd name="connsiteY3" fmla="*/ 182321 h 1013821"/>
                    <a:gd name="connsiteX4" fmla="*/ 974785 w 1109996"/>
                    <a:gd name="connsiteY4" fmla="*/ 172527 h 1013821"/>
                    <a:gd name="connsiteX5" fmla="*/ 491706 w 1109996"/>
                    <a:gd name="connsiteY5" fmla="*/ 181154 h 1013821"/>
                    <a:gd name="connsiteX6" fmla="*/ 595223 w 1109996"/>
                    <a:gd name="connsiteY6" fmla="*/ 0 h 1013821"/>
                    <a:gd name="connsiteX7" fmla="*/ 0 w 1109996"/>
                    <a:gd name="connsiteY7" fmla="*/ 267418 h 1013821"/>
                    <a:gd name="connsiteX8" fmla="*/ 0 w 1109996"/>
                    <a:gd name="connsiteY8" fmla="*/ 854014 h 1013821"/>
                    <a:gd name="connsiteX9" fmla="*/ 362309 w 1109996"/>
                    <a:gd name="connsiteY9" fmla="*/ 966157 h 1013821"/>
                    <a:gd name="connsiteX10" fmla="*/ 925407 w 1109996"/>
                    <a:gd name="connsiteY10" fmla="*/ 996801 h 1013821"/>
                    <a:gd name="connsiteX11" fmla="*/ 977167 w 1109996"/>
                    <a:gd name="connsiteY11" fmla="*/ 825484 h 1013821"/>
                    <a:gd name="connsiteX0" fmla="*/ 977167 w 1109996"/>
                    <a:gd name="connsiteY0" fmla="*/ 825484 h 1013821"/>
                    <a:gd name="connsiteX1" fmla="*/ 1027442 w 1109996"/>
                    <a:gd name="connsiteY1" fmla="*/ 638668 h 1013821"/>
                    <a:gd name="connsiteX2" fmla="*/ 1055972 w 1109996"/>
                    <a:gd name="connsiteY2" fmla="*/ 407507 h 1013821"/>
                    <a:gd name="connsiteX3" fmla="*/ 1053006 w 1109996"/>
                    <a:gd name="connsiteY3" fmla="*/ 182321 h 1013821"/>
                    <a:gd name="connsiteX4" fmla="*/ 974785 w 1109996"/>
                    <a:gd name="connsiteY4" fmla="*/ 172527 h 1013821"/>
                    <a:gd name="connsiteX5" fmla="*/ 491706 w 1109996"/>
                    <a:gd name="connsiteY5" fmla="*/ 181154 h 1013821"/>
                    <a:gd name="connsiteX6" fmla="*/ 595223 w 1109996"/>
                    <a:gd name="connsiteY6" fmla="*/ 0 h 1013821"/>
                    <a:gd name="connsiteX7" fmla="*/ 0 w 1109996"/>
                    <a:gd name="connsiteY7" fmla="*/ 267418 h 1013821"/>
                    <a:gd name="connsiteX8" fmla="*/ 0 w 1109996"/>
                    <a:gd name="connsiteY8" fmla="*/ 854014 h 1013821"/>
                    <a:gd name="connsiteX9" fmla="*/ 362309 w 1109996"/>
                    <a:gd name="connsiteY9" fmla="*/ 966157 h 1013821"/>
                    <a:gd name="connsiteX10" fmla="*/ 925407 w 1109996"/>
                    <a:gd name="connsiteY10" fmla="*/ 996801 h 1013821"/>
                    <a:gd name="connsiteX11" fmla="*/ 977167 w 1109996"/>
                    <a:gd name="connsiteY11" fmla="*/ 825484 h 1013821"/>
                    <a:gd name="connsiteX0" fmla="*/ 986692 w 1109996"/>
                    <a:gd name="connsiteY0" fmla="*/ 825484 h 1013821"/>
                    <a:gd name="connsiteX1" fmla="*/ 1027442 w 1109996"/>
                    <a:gd name="connsiteY1" fmla="*/ 638668 h 1013821"/>
                    <a:gd name="connsiteX2" fmla="*/ 1055972 w 1109996"/>
                    <a:gd name="connsiteY2" fmla="*/ 407507 h 1013821"/>
                    <a:gd name="connsiteX3" fmla="*/ 1053006 w 1109996"/>
                    <a:gd name="connsiteY3" fmla="*/ 182321 h 1013821"/>
                    <a:gd name="connsiteX4" fmla="*/ 974785 w 1109996"/>
                    <a:gd name="connsiteY4" fmla="*/ 172527 h 1013821"/>
                    <a:gd name="connsiteX5" fmla="*/ 491706 w 1109996"/>
                    <a:gd name="connsiteY5" fmla="*/ 181154 h 1013821"/>
                    <a:gd name="connsiteX6" fmla="*/ 595223 w 1109996"/>
                    <a:gd name="connsiteY6" fmla="*/ 0 h 1013821"/>
                    <a:gd name="connsiteX7" fmla="*/ 0 w 1109996"/>
                    <a:gd name="connsiteY7" fmla="*/ 267418 h 1013821"/>
                    <a:gd name="connsiteX8" fmla="*/ 0 w 1109996"/>
                    <a:gd name="connsiteY8" fmla="*/ 854014 h 1013821"/>
                    <a:gd name="connsiteX9" fmla="*/ 362309 w 1109996"/>
                    <a:gd name="connsiteY9" fmla="*/ 966157 h 1013821"/>
                    <a:gd name="connsiteX10" fmla="*/ 925407 w 1109996"/>
                    <a:gd name="connsiteY10" fmla="*/ 996801 h 1013821"/>
                    <a:gd name="connsiteX11" fmla="*/ 986692 w 1109996"/>
                    <a:gd name="connsiteY11" fmla="*/ 825484 h 1013821"/>
                    <a:gd name="connsiteX0" fmla="*/ 986692 w 1109996"/>
                    <a:gd name="connsiteY0" fmla="*/ 825484 h 1013821"/>
                    <a:gd name="connsiteX1" fmla="*/ 1027442 w 1109996"/>
                    <a:gd name="connsiteY1" fmla="*/ 638668 h 1013821"/>
                    <a:gd name="connsiteX2" fmla="*/ 1055972 w 1109996"/>
                    <a:gd name="connsiteY2" fmla="*/ 407507 h 1013821"/>
                    <a:gd name="connsiteX3" fmla="*/ 1053006 w 1109996"/>
                    <a:gd name="connsiteY3" fmla="*/ 182321 h 1013821"/>
                    <a:gd name="connsiteX4" fmla="*/ 974785 w 1109996"/>
                    <a:gd name="connsiteY4" fmla="*/ 172527 h 1013821"/>
                    <a:gd name="connsiteX5" fmla="*/ 491706 w 1109996"/>
                    <a:gd name="connsiteY5" fmla="*/ 181154 h 1013821"/>
                    <a:gd name="connsiteX6" fmla="*/ 595223 w 1109996"/>
                    <a:gd name="connsiteY6" fmla="*/ 0 h 1013821"/>
                    <a:gd name="connsiteX7" fmla="*/ 0 w 1109996"/>
                    <a:gd name="connsiteY7" fmla="*/ 267418 h 1013821"/>
                    <a:gd name="connsiteX8" fmla="*/ 0 w 1109996"/>
                    <a:gd name="connsiteY8" fmla="*/ 854014 h 1013821"/>
                    <a:gd name="connsiteX9" fmla="*/ 362309 w 1109996"/>
                    <a:gd name="connsiteY9" fmla="*/ 966157 h 1013821"/>
                    <a:gd name="connsiteX10" fmla="*/ 925407 w 1109996"/>
                    <a:gd name="connsiteY10" fmla="*/ 996801 h 1013821"/>
                    <a:gd name="connsiteX11" fmla="*/ 986692 w 1109996"/>
                    <a:gd name="connsiteY11" fmla="*/ 825484 h 1013821"/>
                    <a:gd name="connsiteX0" fmla="*/ 986692 w 1109996"/>
                    <a:gd name="connsiteY0" fmla="*/ 825484 h 996152"/>
                    <a:gd name="connsiteX1" fmla="*/ 1027442 w 1109996"/>
                    <a:gd name="connsiteY1" fmla="*/ 638668 h 996152"/>
                    <a:gd name="connsiteX2" fmla="*/ 1055972 w 1109996"/>
                    <a:gd name="connsiteY2" fmla="*/ 407507 h 996152"/>
                    <a:gd name="connsiteX3" fmla="*/ 1053006 w 1109996"/>
                    <a:gd name="connsiteY3" fmla="*/ 182321 h 996152"/>
                    <a:gd name="connsiteX4" fmla="*/ 974785 w 1109996"/>
                    <a:gd name="connsiteY4" fmla="*/ 172527 h 996152"/>
                    <a:gd name="connsiteX5" fmla="*/ 491706 w 1109996"/>
                    <a:gd name="connsiteY5" fmla="*/ 181154 h 996152"/>
                    <a:gd name="connsiteX6" fmla="*/ 595223 w 1109996"/>
                    <a:gd name="connsiteY6" fmla="*/ 0 h 996152"/>
                    <a:gd name="connsiteX7" fmla="*/ 0 w 1109996"/>
                    <a:gd name="connsiteY7" fmla="*/ 267418 h 996152"/>
                    <a:gd name="connsiteX8" fmla="*/ 0 w 1109996"/>
                    <a:gd name="connsiteY8" fmla="*/ 854014 h 996152"/>
                    <a:gd name="connsiteX9" fmla="*/ 362309 w 1109996"/>
                    <a:gd name="connsiteY9" fmla="*/ 966157 h 996152"/>
                    <a:gd name="connsiteX10" fmla="*/ 880164 w 1109996"/>
                    <a:gd name="connsiteY10" fmla="*/ 972989 h 996152"/>
                    <a:gd name="connsiteX11" fmla="*/ 986692 w 1109996"/>
                    <a:gd name="connsiteY11" fmla="*/ 825484 h 996152"/>
                    <a:gd name="connsiteX0" fmla="*/ 986692 w 1109996"/>
                    <a:gd name="connsiteY0" fmla="*/ 825484 h 996152"/>
                    <a:gd name="connsiteX1" fmla="*/ 1027442 w 1109996"/>
                    <a:gd name="connsiteY1" fmla="*/ 638668 h 996152"/>
                    <a:gd name="connsiteX2" fmla="*/ 1055972 w 1109996"/>
                    <a:gd name="connsiteY2" fmla="*/ 407507 h 996152"/>
                    <a:gd name="connsiteX3" fmla="*/ 1053006 w 1109996"/>
                    <a:gd name="connsiteY3" fmla="*/ 182321 h 996152"/>
                    <a:gd name="connsiteX4" fmla="*/ 974785 w 1109996"/>
                    <a:gd name="connsiteY4" fmla="*/ 172527 h 996152"/>
                    <a:gd name="connsiteX5" fmla="*/ 491706 w 1109996"/>
                    <a:gd name="connsiteY5" fmla="*/ 181154 h 996152"/>
                    <a:gd name="connsiteX6" fmla="*/ 595223 w 1109996"/>
                    <a:gd name="connsiteY6" fmla="*/ 0 h 996152"/>
                    <a:gd name="connsiteX7" fmla="*/ 0 w 1109996"/>
                    <a:gd name="connsiteY7" fmla="*/ 267418 h 996152"/>
                    <a:gd name="connsiteX8" fmla="*/ 0 w 1109996"/>
                    <a:gd name="connsiteY8" fmla="*/ 854014 h 996152"/>
                    <a:gd name="connsiteX9" fmla="*/ 362309 w 1109996"/>
                    <a:gd name="connsiteY9" fmla="*/ 966157 h 996152"/>
                    <a:gd name="connsiteX10" fmla="*/ 880164 w 1109996"/>
                    <a:gd name="connsiteY10" fmla="*/ 972989 h 996152"/>
                    <a:gd name="connsiteX11" fmla="*/ 986692 w 1109996"/>
                    <a:gd name="connsiteY11" fmla="*/ 825484 h 996152"/>
                    <a:gd name="connsiteX0" fmla="*/ 986692 w 1109996"/>
                    <a:gd name="connsiteY0" fmla="*/ 825484 h 986974"/>
                    <a:gd name="connsiteX1" fmla="*/ 1027442 w 1109996"/>
                    <a:gd name="connsiteY1" fmla="*/ 638668 h 986974"/>
                    <a:gd name="connsiteX2" fmla="*/ 1055972 w 1109996"/>
                    <a:gd name="connsiteY2" fmla="*/ 407507 h 986974"/>
                    <a:gd name="connsiteX3" fmla="*/ 1053006 w 1109996"/>
                    <a:gd name="connsiteY3" fmla="*/ 182321 h 986974"/>
                    <a:gd name="connsiteX4" fmla="*/ 974785 w 1109996"/>
                    <a:gd name="connsiteY4" fmla="*/ 172527 h 986974"/>
                    <a:gd name="connsiteX5" fmla="*/ 491706 w 1109996"/>
                    <a:gd name="connsiteY5" fmla="*/ 181154 h 986974"/>
                    <a:gd name="connsiteX6" fmla="*/ 595223 w 1109996"/>
                    <a:gd name="connsiteY6" fmla="*/ 0 h 986974"/>
                    <a:gd name="connsiteX7" fmla="*/ 0 w 1109996"/>
                    <a:gd name="connsiteY7" fmla="*/ 267418 h 986974"/>
                    <a:gd name="connsiteX8" fmla="*/ 0 w 1109996"/>
                    <a:gd name="connsiteY8" fmla="*/ 854014 h 986974"/>
                    <a:gd name="connsiteX9" fmla="*/ 362309 w 1109996"/>
                    <a:gd name="connsiteY9" fmla="*/ 966157 h 986974"/>
                    <a:gd name="connsiteX10" fmla="*/ 880164 w 1109996"/>
                    <a:gd name="connsiteY10" fmla="*/ 972989 h 986974"/>
                    <a:gd name="connsiteX11" fmla="*/ 986692 w 1109996"/>
                    <a:gd name="connsiteY11" fmla="*/ 825484 h 986974"/>
                    <a:gd name="connsiteX0" fmla="*/ 986692 w 1109996"/>
                    <a:gd name="connsiteY0" fmla="*/ 825484 h 986974"/>
                    <a:gd name="connsiteX1" fmla="*/ 1027442 w 1109996"/>
                    <a:gd name="connsiteY1" fmla="*/ 638668 h 986974"/>
                    <a:gd name="connsiteX2" fmla="*/ 1055972 w 1109996"/>
                    <a:gd name="connsiteY2" fmla="*/ 407507 h 986974"/>
                    <a:gd name="connsiteX3" fmla="*/ 1053006 w 1109996"/>
                    <a:gd name="connsiteY3" fmla="*/ 182321 h 986974"/>
                    <a:gd name="connsiteX4" fmla="*/ 974785 w 1109996"/>
                    <a:gd name="connsiteY4" fmla="*/ 172527 h 986974"/>
                    <a:gd name="connsiteX5" fmla="*/ 491706 w 1109996"/>
                    <a:gd name="connsiteY5" fmla="*/ 181154 h 986974"/>
                    <a:gd name="connsiteX6" fmla="*/ 595223 w 1109996"/>
                    <a:gd name="connsiteY6" fmla="*/ 0 h 986974"/>
                    <a:gd name="connsiteX7" fmla="*/ 0 w 1109996"/>
                    <a:gd name="connsiteY7" fmla="*/ 267418 h 986974"/>
                    <a:gd name="connsiteX8" fmla="*/ 0 w 1109996"/>
                    <a:gd name="connsiteY8" fmla="*/ 854014 h 986974"/>
                    <a:gd name="connsiteX9" fmla="*/ 362309 w 1109996"/>
                    <a:gd name="connsiteY9" fmla="*/ 966157 h 986974"/>
                    <a:gd name="connsiteX10" fmla="*/ 880164 w 1109996"/>
                    <a:gd name="connsiteY10" fmla="*/ 972989 h 986974"/>
                    <a:gd name="connsiteX11" fmla="*/ 986692 w 1109996"/>
                    <a:gd name="connsiteY11" fmla="*/ 825484 h 986974"/>
                    <a:gd name="connsiteX0" fmla="*/ 986692 w 1109996"/>
                    <a:gd name="connsiteY0" fmla="*/ 825484 h 986974"/>
                    <a:gd name="connsiteX1" fmla="*/ 1027442 w 1109996"/>
                    <a:gd name="connsiteY1" fmla="*/ 638668 h 986974"/>
                    <a:gd name="connsiteX2" fmla="*/ 1055972 w 1109996"/>
                    <a:gd name="connsiteY2" fmla="*/ 407507 h 986974"/>
                    <a:gd name="connsiteX3" fmla="*/ 1053006 w 1109996"/>
                    <a:gd name="connsiteY3" fmla="*/ 182321 h 986974"/>
                    <a:gd name="connsiteX4" fmla="*/ 974785 w 1109996"/>
                    <a:gd name="connsiteY4" fmla="*/ 172527 h 986974"/>
                    <a:gd name="connsiteX5" fmla="*/ 491706 w 1109996"/>
                    <a:gd name="connsiteY5" fmla="*/ 181154 h 986974"/>
                    <a:gd name="connsiteX6" fmla="*/ 595223 w 1109996"/>
                    <a:gd name="connsiteY6" fmla="*/ 0 h 986974"/>
                    <a:gd name="connsiteX7" fmla="*/ 0 w 1109996"/>
                    <a:gd name="connsiteY7" fmla="*/ 267418 h 986974"/>
                    <a:gd name="connsiteX8" fmla="*/ 0 w 1109996"/>
                    <a:gd name="connsiteY8" fmla="*/ 854014 h 986974"/>
                    <a:gd name="connsiteX9" fmla="*/ 362309 w 1109996"/>
                    <a:gd name="connsiteY9" fmla="*/ 966157 h 986974"/>
                    <a:gd name="connsiteX10" fmla="*/ 880164 w 1109996"/>
                    <a:gd name="connsiteY10" fmla="*/ 972989 h 986974"/>
                    <a:gd name="connsiteX11" fmla="*/ 986692 w 1109996"/>
                    <a:gd name="connsiteY11" fmla="*/ 825484 h 986974"/>
                    <a:gd name="connsiteX0" fmla="*/ 986692 w 1109996"/>
                    <a:gd name="connsiteY0" fmla="*/ 825484 h 995044"/>
                    <a:gd name="connsiteX1" fmla="*/ 1027442 w 1109996"/>
                    <a:gd name="connsiteY1" fmla="*/ 638668 h 995044"/>
                    <a:gd name="connsiteX2" fmla="*/ 1055972 w 1109996"/>
                    <a:gd name="connsiteY2" fmla="*/ 407507 h 995044"/>
                    <a:gd name="connsiteX3" fmla="*/ 1053006 w 1109996"/>
                    <a:gd name="connsiteY3" fmla="*/ 182321 h 995044"/>
                    <a:gd name="connsiteX4" fmla="*/ 974785 w 1109996"/>
                    <a:gd name="connsiteY4" fmla="*/ 172527 h 995044"/>
                    <a:gd name="connsiteX5" fmla="*/ 491706 w 1109996"/>
                    <a:gd name="connsiteY5" fmla="*/ 181154 h 995044"/>
                    <a:gd name="connsiteX6" fmla="*/ 595223 w 1109996"/>
                    <a:gd name="connsiteY6" fmla="*/ 0 h 995044"/>
                    <a:gd name="connsiteX7" fmla="*/ 0 w 1109996"/>
                    <a:gd name="connsiteY7" fmla="*/ 267418 h 995044"/>
                    <a:gd name="connsiteX8" fmla="*/ 0 w 1109996"/>
                    <a:gd name="connsiteY8" fmla="*/ 854014 h 995044"/>
                    <a:gd name="connsiteX9" fmla="*/ 362309 w 1109996"/>
                    <a:gd name="connsiteY9" fmla="*/ 966157 h 995044"/>
                    <a:gd name="connsiteX10" fmla="*/ 884927 w 1109996"/>
                    <a:gd name="connsiteY10" fmla="*/ 984895 h 995044"/>
                    <a:gd name="connsiteX11" fmla="*/ 986692 w 1109996"/>
                    <a:gd name="connsiteY11" fmla="*/ 825484 h 995044"/>
                    <a:gd name="connsiteX0" fmla="*/ 986692 w 1109996"/>
                    <a:gd name="connsiteY0" fmla="*/ 825484 h 995044"/>
                    <a:gd name="connsiteX1" fmla="*/ 1027442 w 1109996"/>
                    <a:gd name="connsiteY1" fmla="*/ 638668 h 995044"/>
                    <a:gd name="connsiteX2" fmla="*/ 1055972 w 1109996"/>
                    <a:gd name="connsiteY2" fmla="*/ 407507 h 995044"/>
                    <a:gd name="connsiteX3" fmla="*/ 1053006 w 1109996"/>
                    <a:gd name="connsiteY3" fmla="*/ 182321 h 995044"/>
                    <a:gd name="connsiteX4" fmla="*/ 974785 w 1109996"/>
                    <a:gd name="connsiteY4" fmla="*/ 172527 h 995044"/>
                    <a:gd name="connsiteX5" fmla="*/ 491706 w 1109996"/>
                    <a:gd name="connsiteY5" fmla="*/ 181154 h 995044"/>
                    <a:gd name="connsiteX6" fmla="*/ 595223 w 1109996"/>
                    <a:gd name="connsiteY6" fmla="*/ 0 h 995044"/>
                    <a:gd name="connsiteX7" fmla="*/ 0 w 1109996"/>
                    <a:gd name="connsiteY7" fmla="*/ 267418 h 995044"/>
                    <a:gd name="connsiteX8" fmla="*/ 0 w 1109996"/>
                    <a:gd name="connsiteY8" fmla="*/ 854014 h 995044"/>
                    <a:gd name="connsiteX9" fmla="*/ 362309 w 1109996"/>
                    <a:gd name="connsiteY9" fmla="*/ 966157 h 995044"/>
                    <a:gd name="connsiteX10" fmla="*/ 884927 w 1109996"/>
                    <a:gd name="connsiteY10" fmla="*/ 984895 h 995044"/>
                    <a:gd name="connsiteX11" fmla="*/ 986692 w 1109996"/>
                    <a:gd name="connsiteY11" fmla="*/ 825484 h 995044"/>
                    <a:gd name="connsiteX0" fmla="*/ 986692 w 1109996"/>
                    <a:gd name="connsiteY0" fmla="*/ 825484 h 988698"/>
                    <a:gd name="connsiteX1" fmla="*/ 1027442 w 1109996"/>
                    <a:gd name="connsiteY1" fmla="*/ 638668 h 988698"/>
                    <a:gd name="connsiteX2" fmla="*/ 1055972 w 1109996"/>
                    <a:gd name="connsiteY2" fmla="*/ 407507 h 988698"/>
                    <a:gd name="connsiteX3" fmla="*/ 1053006 w 1109996"/>
                    <a:gd name="connsiteY3" fmla="*/ 182321 h 988698"/>
                    <a:gd name="connsiteX4" fmla="*/ 974785 w 1109996"/>
                    <a:gd name="connsiteY4" fmla="*/ 172527 h 988698"/>
                    <a:gd name="connsiteX5" fmla="*/ 491706 w 1109996"/>
                    <a:gd name="connsiteY5" fmla="*/ 181154 h 988698"/>
                    <a:gd name="connsiteX6" fmla="*/ 595223 w 1109996"/>
                    <a:gd name="connsiteY6" fmla="*/ 0 h 988698"/>
                    <a:gd name="connsiteX7" fmla="*/ 0 w 1109996"/>
                    <a:gd name="connsiteY7" fmla="*/ 267418 h 988698"/>
                    <a:gd name="connsiteX8" fmla="*/ 0 w 1109996"/>
                    <a:gd name="connsiteY8" fmla="*/ 854014 h 988698"/>
                    <a:gd name="connsiteX9" fmla="*/ 362309 w 1109996"/>
                    <a:gd name="connsiteY9" fmla="*/ 966157 h 988698"/>
                    <a:gd name="connsiteX10" fmla="*/ 884927 w 1109996"/>
                    <a:gd name="connsiteY10" fmla="*/ 984895 h 988698"/>
                    <a:gd name="connsiteX11" fmla="*/ 986692 w 1109996"/>
                    <a:gd name="connsiteY11" fmla="*/ 825484 h 988698"/>
                    <a:gd name="connsiteX0" fmla="*/ 986692 w 1109996"/>
                    <a:gd name="connsiteY0" fmla="*/ 825484 h 988698"/>
                    <a:gd name="connsiteX1" fmla="*/ 1027442 w 1109996"/>
                    <a:gd name="connsiteY1" fmla="*/ 638668 h 988698"/>
                    <a:gd name="connsiteX2" fmla="*/ 1055972 w 1109996"/>
                    <a:gd name="connsiteY2" fmla="*/ 407507 h 988698"/>
                    <a:gd name="connsiteX3" fmla="*/ 1053006 w 1109996"/>
                    <a:gd name="connsiteY3" fmla="*/ 182321 h 988698"/>
                    <a:gd name="connsiteX4" fmla="*/ 974785 w 1109996"/>
                    <a:gd name="connsiteY4" fmla="*/ 172527 h 988698"/>
                    <a:gd name="connsiteX5" fmla="*/ 491706 w 1109996"/>
                    <a:gd name="connsiteY5" fmla="*/ 181154 h 988698"/>
                    <a:gd name="connsiteX6" fmla="*/ 595223 w 1109996"/>
                    <a:gd name="connsiteY6" fmla="*/ 0 h 988698"/>
                    <a:gd name="connsiteX7" fmla="*/ 0 w 1109996"/>
                    <a:gd name="connsiteY7" fmla="*/ 267418 h 988698"/>
                    <a:gd name="connsiteX8" fmla="*/ 0 w 1109996"/>
                    <a:gd name="connsiteY8" fmla="*/ 854014 h 988698"/>
                    <a:gd name="connsiteX9" fmla="*/ 362309 w 1109996"/>
                    <a:gd name="connsiteY9" fmla="*/ 966157 h 988698"/>
                    <a:gd name="connsiteX10" fmla="*/ 884927 w 1109996"/>
                    <a:gd name="connsiteY10" fmla="*/ 984895 h 988698"/>
                    <a:gd name="connsiteX11" fmla="*/ 986692 w 1109996"/>
                    <a:gd name="connsiteY11" fmla="*/ 825484 h 988698"/>
                    <a:gd name="connsiteX0" fmla="*/ 986692 w 1109996"/>
                    <a:gd name="connsiteY0" fmla="*/ 782271 h 945485"/>
                    <a:gd name="connsiteX1" fmla="*/ 1027442 w 1109996"/>
                    <a:gd name="connsiteY1" fmla="*/ 595455 h 945485"/>
                    <a:gd name="connsiteX2" fmla="*/ 1055972 w 1109996"/>
                    <a:gd name="connsiteY2" fmla="*/ 364294 h 945485"/>
                    <a:gd name="connsiteX3" fmla="*/ 1053006 w 1109996"/>
                    <a:gd name="connsiteY3" fmla="*/ 139108 h 945485"/>
                    <a:gd name="connsiteX4" fmla="*/ 974785 w 1109996"/>
                    <a:gd name="connsiteY4" fmla="*/ 129314 h 945485"/>
                    <a:gd name="connsiteX5" fmla="*/ 491706 w 1109996"/>
                    <a:gd name="connsiteY5" fmla="*/ 137941 h 945485"/>
                    <a:gd name="connsiteX6" fmla="*/ 559527 w 1109996"/>
                    <a:gd name="connsiteY6" fmla="*/ 0 h 945485"/>
                    <a:gd name="connsiteX7" fmla="*/ 0 w 1109996"/>
                    <a:gd name="connsiteY7" fmla="*/ 224205 h 945485"/>
                    <a:gd name="connsiteX8" fmla="*/ 0 w 1109996"/>
                    <a:gd name="connsiteY8" fmla="*/ 810801 h 945485"/>
                    <a:gd name="connsiteX9" fmla="*/ 362309 w 1109996"/>
                    <a:gd name="connsiteY9" fmla="*/ 922944 h 945485"/>
                    <a:gd name="connsiteX10" fmla="*/ 884927 w 1109996"/>
                    <a:gd name="connsiteY10" fmla="*/ 941682 h 945485"/>
                    <a:gd name="connsiteX11" fmla="*/ 986692 w 1109996"/>
                    <a:gd name="connsiteY11" fmla="*/ 782271 h 945485"/>
                    <a:gd name="connsiteX0" fmla="*/ 986692 w 1109996"/>
                    <a:gd name="connsiteY0" fmla="*/ 782271 h 945485"/>
                    <a:gd name="connsiteX1" fmla="*/ 1027442 w 1109996"/>
                    <a:gd name="connsiteY1" fmla="*/ 595455 h 945485"/>
                    <a:gd name="connsiteX2" fmla="*/ 1055972 w 1109996"/>
                    <a:gd name="connsiteY2" fmla="*/ 364294 h 945485"/>
                    <a:gd name="connsiteX3" fmla="*/ 1053006 w 1109996"/>
                    <a:gd name="connsiteY3" fmla="*/ 139108 h 945485"/>
                    <a:gd name="connsiteX4" fmla="*/ 974785 w 1109996"/>
                    <a:gd name="connsiteY4" fmla="*/ 129314 h 945485"/>
                    <a:gd name="connsiteX5" fmla="*/ 570238 w 1109996"/>
                    <a:gd name="connsiteY5" fmla="*/ 125595 h 945485"/>
                    <a:gd name="connsiteX6" fmla="*/ 559527 w 1109996"/>
                    <a:gd name="connsiteY6" fmla="*/ 0 h 945485"/>
                    <a:gd name="connsiteX7" fmla="*/ 0 w 1109996"/>
                    <a:gd name="connsiteY7" fmla="*/ 224205 h 945485"/>
                    <a:gd name="connsiteX8" fmla="*/ 0 w 1109996"/>
                    <a:gd name="connsiteY8" fmla="*/ 810801 h 945485"/>
                    <a:gd name="connsiteX9" fmla="*/ 362309 w 1109996"/>
                    <a:gd name="connsiteY9" fmla="*/ 922944 h 945485"/>
                    <a:gd name="connsiteX10" fmla="*/ 884927 w 1109996"/>
                    <a:gd name="connsiteY10" fmla="*/ 941682 h 945485"/>
                    <a:gd name="connsiteX11" fmla="*/ 986692 w 1109996"/>
                    <a:gd name="connsiteY11" fmla="*/ 782271 h 945485"/>
                    <a:gd name="connsiteX0" fmla="*/ 986692 w 1109996"/>
                    <a:gd name="connsiteY0" fmla="*/ 782271 h 945485"/>
                    <a:gd name="connsiteX1" fmla="*/ 1027442 w 1109996"/>
                    <a:gd name="connsiteY1" fmla="*/ 595455 h 945485"/>
                    <a:gd name="connsiteX2" fmla="*/ 1055972 w 1109996"/>
                    <a:gd name="connsiteY2" fmla="*/ 364294 h 945485"/>
                    <a:gd name="connsiteX3" fmla="*/ 1053006 w 1109996"/>
                    <a:gd name="connsiteY3" fmla="*/ 139108 h 945485"/>
                    <a:gd name="connsiteX4" fmla="*/ 974785 w 1109996"/>
                    <a:gd name="connsiteY4" fmla="*/ 129314 h 945485"/>
                    <a:gd name="connsiteX5" fmla="*/ 570238 w 1109996"/>
                    <a:gd name="connsiteY5" fmla="*/ 125595 h 945485"/>
                    <a:gd name="connsiteX6" fmla="*/ 559527 w 1109996"/>
                    <a:gd name="connsiteY6" fmla="*/ 0 h 945485"/>
                    <a:gd name="connsiteX7" fmla="*/ 0 w 1109996"/>
                    <a:gd name="connsiteY7" fmla="*/ 224205 h 945485"/>
                    <a:gd name="connsiteX8" fmla="*/ 0 w 1109996"/>
                    <a:gd name="connsiteY8" fmla="*/ 810801 h 945485"/>
                    <a:gd name="connsiteX9" fmla="*/ 362309 w 1109996"/>
                    <a:gd name="connsiteY9" fmla="*/ 922944 h 945485"/>
                    <a:gd name="connsiteX10" fmla="*/ 884927 w 1109996"/>
                    <a:gd name="connsiteY10" fmla="*/ 941682 h 945485"/>
                    <a:gd name="connsiteX11" fmla="*/ 986692 w 1109996"/>
                    <a:gd name="connsiteY11" fmla="*/ 782271 h 945485"/>
                    <a:gd name="connsiteX0" fmla="*/ 986692 w 1109996"/>
                    <a:gd name="connsiteY0" fmla="*/ 782271 h 945485"/>
                    <a:gd name="connsiteX1" fmla="*/ 1027442 w 1109996"/>
                    <a:gd name="connsiteY1" fmla="*/ 595455 h 945485"/>
                    <a:gd name="connsiteX2" fmla="*/ 1055972 w 1109996"/>
                    <a:gd name="connsiteY2" fmla="*/ 364294 h 945485"/>
                    <a:gd name="connsiteX3" fmla="*/ 1053006 w 1109996"/>
                    <a:gd name="connsiteY3" fmla="*/ 139108 h 945485"/>
                    <a:gd name="connsiteX4" fmla="*/ 974785 w 1109996"/>
                    <a:gd name="connsiteY4" fmla="*/ 129314 h 945485"/>
                    <a:gd name="connsiteX5" fmla="*/ 570238 w 1109996"/>
                    <a:gd name="connsiteY5" fmla="*/ 125595 h 945485"/>
                    <a:gd name="connsiteX6" fmla="*/ 559527 w 1109996"/>
                    <a:gd name="connsiteY6" fmla="*/ 0 h 945485"/>
                    <a:gd name="connsiteX7" fmla="*/ 0 w 1109996"/>
                    <a:gd name="connsiteY7" fmla="*/ 224205 h 945485"/>
                    <a:gd name="connsiteX8" fmla="*/ 0 w 1109996"/>
                    <a:gd name="connsiteY8" fmla="*/ 810801 h 945485"/>
                    <a:gd name="connsiteX9" fmla="*/ 362309 w 1109996"/>
                    <a:gd name="connsiteY9" fmla="*/ 922944 h 945485"/>
                    <a:gd name="connsiteX10" fmla="*/ 884927 w 1109996"/>
                    <a:gd name="connsiteY10" fmla="*/ 941682 h 945485"/>
                    <a:gd name="connsiteX11" fmla="*/ 986692 w 1109996"/>
                    <a:gd name="connsiteY11" fmla="*/ 782271 h 945485"/>
                    <a:gd name="connsiteX0" fmla="*/ 986692 w 1109996"/>
                    <a:gd name="connsiteY0" fmla="*/ 782271 h 945485"/>
                    <a:gd name="connsiteX1" fmla="*/ 1027442 w 1109996"/>
                    <a:gd name="connsiteY1" fmla="*/ 595455 h 945485"/>
                    <a:gd name="connsiteX2" fmla="*/ 1055972 w 1109996"/>
                    <a:gd name="connsiteY2" fmla="*/ 364294 h 945485"/>
                    <a:gd name="connsiteX3" fmla="*/ 1053006 w 1109996"/>
                    <a:gd name="connsiteY3" fmla="*/ 139108 h 945485"/>
                    <a:gd name="connsiteX4" fmla="*/ 974785 w 1109996"/>
                    <a:gd name="connsiteY4" fmla="*/ 129314 h 945485"/>
                    <a:gd name="connsiteX5" fmla="*/ 570238 w 1109996"/>
                    <a:gd name="connsiteY5" fmla="*/ 125595 h 945485"/>
                    <a:gd name="connsiteX6" fmla="*/ 559527 w 1109996"/>
                    <a:gd name="connsiteY6" fmla="*/ 0 h 945485"/>
                    <a:gd name="connsiteX7" fmla="*/ 0 w 1109996"/>
                    <a:gd name="connsiteY7" fmla="*/ 224205 h 945485"/>
                    <a:gd name="connsiteX8" fmla="*/ 0 w 1109996"/>
                    <a:gd name="connsiteY8" fmla="*/ 810801 h 945485"/>
                    <a:gd name="connsiteX9" fmla="*/ 362309 w 1109996"/>
                    <a:gd name="connsiteY9" fmla="*/ 922944 h 945485"/>
                    <a:gd name="connsiteX10" fmla="*/ 884927 w 1109996"/>
                    <a:gd name="connsiteY10" fmla="*/ 941682 h 945485"/>
                    <a:gd name="connsiteX11" fmla="*/ 986692 w 1109996"/>
                    <a:gd name="connsiteY11" fmla="*/ 782271 h 945485"/>
                    <a:gd name="connsiteX0" fmla="*/ 986692 w 1109996"/>
                    <a:gd name="connsiteY0" fmla="*/ 782271 h 945485"/>
                    <a:gd name="connsiteX1" fmla="*/ 1027442 w 1109996"/>
                    <a:gd name="connsiteY1" fmla="*/ 595455 h 945485"/>
                    <a:gd name="connsiteX2" fmla="*/ 1055972 w 1109996"/>
                    <a:gd name="connsiteY2" fmla="*/ 364294 h 945485"/>
                    <a:gd name="connsiteX3" fmla="*/ 1053006 w 1109996"/>
                    <a:gd name="connsiteY3" fmla="*/ 139108 h 945485"/>
                    <a:gd name="connsiteX4" fmla="*/ 974785 w 1109996"/>
                    <a:gd name="connsiteY4" fmla="*/ 129314 h 945485"/>
                    <a:gd name="connsiteX5" fmla="*/ 570238 w 1109996"/>
                    <a:gd name="connsiteY5" fmla="*/ 125595 h 945485"/>
                    <a:gd name="connsiteX6" fmla="*/ 559527 w 1109996"/>
                    <a:gd name="connsiteY6" fmla="*/ 0 h 945485"/>
                    <a:gd name="connsiteX7" fmla="*/ 0 w 1109996"/>
                    <a:gd name="connsiteY7" fmla="*/ 224205 h 945485"/>
                    <a:gd name="connsiteX8" fmla="*/ 0 w 1109996"/>
                    <a:gd name="connsiteY8" fmla="*/ 810801 h 945485"/>
                    <a:gd name="connsiteX9" fmla="*/ 362309 w 1109996"/>
                    <a:gd name="connsiteY9" fmla="*/ 922944 h 945485"/>
                    <a:gd name="connsiteX10" fmla="*/ 884927 w 1109996"/>
                    <a:gd name="connsiteY10" fmla="*/ 941682 h 945485"/>
                    <a:gd name="connsiteX11" fmla="*/ 986692 w 1109996"/>
                    <a:gd name="connsiteY11" fmla="*/ 782271 h 945485"/>
                    <a:gd name="connsiteX0" fmla="*/ 986692 w 1109996"/>
                    <a:gd name="connsiteY0" fmla="*/ 782271 h 945485"/>
                    <a:gd name="connsiteX1" fmla="*/ 1027442 w 1109996"/>
                    <a:gd name="connsiteY1" fmla="*/ 595455 h 945485"/>
                    <a:gd name="connsiteX2" fmla="*/ 1055972 w 1109996"/>
                    <a:gd name="connsiteY2" fmla="*/ 364294 h 945485"/>
                    <a:gd name="connsiteX3" fmla="*/ 1053006 w 1109996"/>
                    <a:gd name="connsiteY3" fmla="*/ 139108 h 945485"/>
                    <a:gd name="connsiteX4" fmla="*/ 974785 w 1109996"/>
                    <a:gd name="connsiteY4" fmla="*/ 129314 h 945485"/>
                    <a:gd name="connsiteX5" fmla="*/ 570238 w 1109996"/>
                    <a:gd name="connsiteY5" fmla="*/ 125595 h 945485"/>
                    <a:gd name="connsiteX6" fmla="*/ 559527 w 1109996"/>
                    <a:gd name="connsiteY6" fmla="*/ 0 h 945485"/>
                    <a:gd name="connsiteX7" fmla="*/ 0 w 1109996"/>
                    <a:gd name="connsiteY7" fmla="*/ 224205 h 945485"/>
                    <a:gd name="connsiteX8" fmla="*/ 0 w 1109996"/>
                    <a:gd name="connsiteY8" fmla="*/ 810801 h 945485"/>
                    <a:gd name="connsiteX9" fmla="*/ 362309 w 1109996"/>
                    <a:gd name="connsiteY9" fmla="*/ 922944 h 945485"/>
                    <a:gd name="connsiteX10" fmla="*/ 884927 w 1109996"/>
                    <a:gd name="connsiteY10" fmla="*/ 941682 h 945485"/>
                    <a:gd name="connsiteX11" fmla="*/ 986692 w 1109996"/>
                    <a:gd name="connsiteY11" fmla="*/ 782271 h 945485"/>
                    <a:gd name="connsiteX0" fmla="*/ 986692 w 1109996"/>
                    <a:gd name="connsiteY0" fmla="*/ 779541 h 942755"/>
                    <a:gd name="connsiteX1" fmla="*/ 1027442 w 1109996"/>
                    <a:gd name="connsiteY1" fmla="*/ 592725 h 942755"/>
                    <a:gd name="connsiteX2" fmla="*/ 1055972 w 1109996"/>
                    <a:gd name="connsiteY2" fmla="*/ 361564 h 942755"/>
                    <a:gd name="connsiteX3" fmla="*/ 1053006 w 1109996"/>
                    <a:gd name="connsiteY3" fmla="*/ 136378 h 942755"/>
                    <a:gd name="connsiteX4" fmla="*/ 974785 w 1109996"/>
                    <a:gd name="connsiteY4" fmla="*/ 126584 h 942755"/>
                    <a:gd name="connsiteX5" fmla="*/ 570238 w 1109996"/>
                    <a:gd name="connsiteY5" fmla="*/ 122865 h 942755"/>
                    <a:gd name="connsiteX6" fmla="*/ 543741 w 1109996"/>
                    <a:gd name="connsiteY6" fmla="*/ 0 h 942755"/>
                    <a:gd name="connsiteX7" fmla="*/ 0 w 1109996"/>
                    <a:gd name="connsiteY7" fmla="*/ 221475 h 942755"/>
                    <a:gd name="connsiteX8" fmla="*/ 0 w 1109996"/>
                    <a:gd name="connsiteY8" fmla="*/ 808071 h 942755"/>
                    <a:gd name="connsiteX9" fmla="*/ 362309 w 1109996"/>
                    <a:gd name="connsiteY9" fmla="*/ 920214 h 942755"/>
                    <a:gd name="connsiteX10" fmla="*/ 884927 w 1109996"/>
                    <a:gd name="connsiteY10" fmla="*/ 938952 h 942755"/>
                    <a:gd name="connsiteX11" fmla="*/ 986692 w 1109996"/>
                    <a:gd name="connsiteY11" fmla="*/ 779541 h 942755"/>
                    <a:gd name="connsiteX0" fmla="*/ 986692 w 1109996"/>
                    <a:gd name="connsiteY0" fmla="*/ 779541 h 942755"/>
                    <a:gd name="connsiteX1" fmla="*/ 1027442 w 1109996"/>
                    <a:gd name="connsiteY1" fmla="*/ 592725 h 942755"/>
                    <a:gd name="connsiteX2" fmla="*/ 1055972 w 1109996"/>
                    <a:gd name="connsiteY2" fmla="*/ 361564 h 942755"/>
                    <a:gd name="connsiteX3" fmla="*/ 1053006 w 1109996"/>
                    <a:gd name="connsiteY3" fmla="*/ 136378 h 942755"/>
                    <a:gd name="connsiteX4" fmla="*/ 974785 w 1109996"/>
                    <a:gd name="connsiteY4" fmla="*/ 126584 h 942755"/>
                    <a:gd name="connsiteX5" fmla="*/ 570238 w 1109996"/>
                    <a:gd name="connsiteY5" fmla="*/ 122865 h 942755"/>
                    <a:gd name="connsiteX6" fmla="*/ 543741 w 1109996"/>
                    <a:gd name="connsiteY6" fmla="*/ 0 h 942755"/>
                    <a:gd name="connsiteX7" fmla="*/ 0 w 1109996"/>
                    <a:gd name="connsiteY7" fmla="*/ 221475 h 942755"/>
                    <a:gd name="connsiteX8" fmla="*/ 0 w 1109996"/>
                    <a:gd name="connsiteY8" fmla="*/ 808071 h 942755"/>
                    <a:gd name="connsiteX9" fmla="*/ 362309 w 1109996"/>
                    <a:gd name="connsiteY9" fmla="*/ 920214 h 942755"/>
                    <a:gd name="connsiteX10" fmla="*/ 884927 w 1109996"/>
                    <a:gd name="connsiteY10" fmla="*/ 938952 h 942755"/>
                    <a:gd name="connsiteX11" fmla="*/ 986692 w 1109996"/>
                    <a:gd name="connsiteY11" fmla="*/ 779541 h 942755"/>
                    <a:gd name="connsiteX0" fmla="*/ 986692 w 1109996"/>
                    <a:gd name="connsiteY0" fmla="*/ 779541 h 942755"/>
                    <a:gd name="connsiteX1" fmla="*/ 1027442 w 1109996"/>
                    <a:gd name="connsiteY1" fmla="*/ 592725 h 942755"/>
                    <a:gd name="connsiteX2" fmla="*/ 1055972 w 1109996"/>
                    <a:gd name="connsiteY2" fmla="*/ 361564 h 942755"/>
                    <a:gd name="connsiteX3" fmla="*/ 1053006 w 1109996"/>
                    <a:gd name="connsiteY3" fmla="*/ 136378 h 942755"/>
                    <a:gd name="connsiteX4" fmla="*/ 974785 w 1109996"/>
                    <a:gd name="connsiteY4" fmla="*/ 126584 h 942755"/>
                    <a:gd name="connsiteX5" fmla="*/ 570238 w 1109996"/>
                    <a:gd name="connsiteY5" fmla="*/ 122865 h 942755"/>
                    <a:gd name="connsiteX6" fmla="*/ 543741 w 1109996"/>
                    <a:gd name="connsiteY6" fmla="*/ 0 h 942755"/>
                    <a:gd name="connsiteX7" fmla="*/ 0 w 1109996"/>
                    <a:gd name="connsiteY7" fmla="*/ 221475 h 942755"/>
                    <a:gd name="connsiteX8" fmla="*/ 0 w 1109996"/>
                    <a:gd name="connsiteY8" fmla="*/ 808071 h 942755"/>
                    <a:gd name="connsiteX9" fmla="*/ 362309 w 1109996"/>
                    <a:gd name="connsiteY9" fmla="*/ 920214 h 942755"/>
                    <a:gd name="connsiteX10" fmla="*/ 884927 w 1109996"/>
                    <a:gd name="connsiteY10" fmla="*/ 938952 h 942755"/>
                    <a:gd name="connsiteX11" fmla="*/ 986692 w 1109996"/>
                    <a:gd name="connsiteY11" fmla="*/ 779541 h 942755"/>
                    <a:gd name="connsiteX0" fmla="*/ 986692 w 1109996"/>
                    <a:gd name="connsiteY0" fmla="*/ 779541 h 942755"/>
                    <a:gd name="connsiteX1" fmla="*/ 1027442 w 1109996"/>
                    <a:gd name="connsiteY1" fmla="*/ 592725 h 942755"/>
                    <a:gd name="connsiteX2" fmla="*/ 1055972 w 1109996"/>
                    <a:gd name="connsiteY2" fmla="*/ 361564 h 942755"/>
                    <a:gd name="connsiteX3" fmla="*/ 1053006 w 1109996"/>
                    <a:gd name="connsiteY3" fmla="*/ 136378 h 942755"/>
                    <a:gd name="connsiteX4" fmla="*/ 974785 w 1109996"/>
                    <a:gd name="connsiteY4" fmla="*/ 126584 h 942755"/>
                    <a:gd name="connsiteX5" fmla="*/ 570238 w 1109996"/>
                    <a:gd name="connsiteY5" fmla="*/ 122865 h 942755"/>
                    <a:gd name="connsiteX6" fmla="*/ 540584 w 1109996"/>
                    <a:gd name="connsiteY6" fmla="*/ 0 h 942755"/>
                    <a:gd name="connsiteX7" fmla="*/ 0 w 1109996"/>
                    <a:gd name="connsiteY7" fmla="*/ 221475 h 942755"/>
                    <a:gd name="connsiteX8" fmla="*/ 0 w 1109996"/>
                    <a:gd name="connsiteY8" fmla="*/ 808071 h 942755"/>
                    <a:gd name="connsiteX9" fmla="*/ 362309 w 1109996"/>
                    <a:gd name="connsiteY9" fmla="*/ 920214 h 942755"/>
                    <a:gd name="connsiteX10" fmla="*/ 884927 w 1109996"/>
                    <a:gd name="connsiteY10" fmla="*/ 938952 h 942755"/>
                    <a:gd name="connsiteX11" fmla="*/ 986692 w 1109996"/>
                    <a:gd name="connsiteY11" fmla="*/ 779541 h 942755"/>
                    <a:gd name="connsiteX0" fmla="*/ 986692 w 1109996"/>
                    <a:gd name="connsiteY0" fmla="*/ 779541 h 942755"/>
                    <a:gd name="connsiteX1" fmla="*/ 1027442 w 1109996"/>
                    <a:gd name="connsiteY1" fmla="*/ 592725 h 942755"/>
                    <a:gd name="connsiteX2" fmla="*/ 1055972 w 1109996"/>
                    <a:gd name="connsiteY2" fmla="*/ 361564 h 942755"/>
                    <a:gd name="connsiteX3" fmla="*/ 1053006 w 1109996"/>
                    <a:gd name="connsiteY3" fmla="*/ 136378 h 942755"/>
                    <a:gd name="connsiteX4" fmla="*/ 974785 w 1109996"/>
                    <a:gd name="connsiteY4" fmla="*/ 126584 h 942755"/>
                    <a:gd name="connsiteX5" fmla="*/ 570238 w 1109996"/>
                    <a:gd name="connsiteY5" fmla="*/ 122865 h 942755"/>
                    <a:gd name="connsiteX6" fmla="*/ 540584 w 1109996"/>
                    <a:gd name="connsiteY6" fmla="*/ 0 h 942755"/>
                    <a:gd name="connsiteX7" fmla="*/ 0 w 1109996"/>
                    <a:gd name="connsiteY7" fmla="*/ 221475 h 942755"/>
                    <a:gd name="connsiteX8" fmla="*/ 0 w 1109996"/>
                    <a:gd name="connsiteY8" fmla="*/ 808071 h 942755"/>
                    <a:gd name="connsiteX9" fmla="*/ 362309 w 1109996"/>
                    <a:gd name="connsiteY9" fmla="*/ 920214 h 942755"/>
                    <a:gd name="connsiteX10" fmla="*/ 884927 w 1109996"/>
                    <a:gd name="connsiteY10" fmla="*/ 938952 h 942755"/>
                    <a:gd name="connsiteX11" fmla="*/ 986692 w 1109996"/>
                    <a:gd name="connsiteY11" fmla="*/ 779541 h 942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09996" h="942755">
                      <a:moveTo>
                        <a:pt x="986692" y="779541"/>
                      </a:moveTo>
                      <a:cubicBezTo>
                        <a:pt x="1020437" y="749688"/>
                        <a:pt x="1117840" y="705004"/>
                        <a:pt x="1027442" y="592725"/>
                      </a:cubicBezTo>
                      <a:cubicBezTo>
                        <a:pt x="1094896" y="559327"/>
                        <a:pt x="1129012" y="425918"/>
                        <a:pt x="1055972" y="361564"/>
                      </a:cubicBezTo>
                      <a:cubicBezTo>
                        <a:pt x="1119277" y="300790"/>
                        <a:pt x="1137338" y="211439"/>
                        <a:pt x="1053006" y="136378"/>
                      </a:cubicBezTo>
                      <a:cubicBezTo>
                        <a:pt x="1003120" y="125969"/>
                        <a:pt x="1000859" y="129849"/>
                        <a:pt x="974785" y="126584"/>
                      </a:cubicBezTo>
                      <a:cubicBezTo>
                        <a:pt x="855720" y="122614"/>
                        <a:pt x="705087" y="124105"/>
                        <a:pt x="570238" y="122865"/>
                      </a:cubicBezTo>
                      <a:cubicBezTo>
                        <a:pt x="566862" y="73399"/>
                        <a:pt x="578688" y="74034"/>
                        <a:pt x="540584" y="0"/>
                      </a:cubicBezTo>
                      <a:cubicBezTo>
                        <a:pt x="221406" y="48883"/>
                        <a:pt x="181155" y="129460"/>
                        <a:pt x="0" y="221475"/>
                      </a:cubicBezTo>
                      <a:lnTo>
                        <a:pt x="0" y="808071"/>
                      </a:lnTo>
                      <a:cubicBezTo>
                        <a:pt x="69011" y="810946"/>
                        <a:pt x="189780" y="900086"/>
                        <a:pt x="362309" y="920214"/>
                      </a:cubicBezTo>
                      <a:cubicBezTo>
                        <a:pt x="516544" y="944012"/>
                        <a:pt x="753082" y="946522"/>
                        <a:pt x="884927" y="938952"/>
                      </a:cubicBezTo>
                      <a:cubicBezTo>
                        <a:pt x="1065985" y="934556"/>
                        <a:pt x="1049459" y="820975"/>
                        <a:pt x="986692" y="779541"/>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294" name="Rectangle 293">
                  <a:extLst>
                    <a:ext uri="{FF2B5EF4-FFF2-40B4-BE49-F238E27FC236}">
                      <a16:creationId xmlns:a16="http://schemas.microsoft.com/office/drawing/2014/main" id="{3AF2BAF3-84C9-4016-AF52-A5ED55F4F862}"/>
                    </a:ext>
                  </a:extLst>
                </p:cNvPr>
                <p:cNvSpPr/>
                <p:nvPr/>
              </p:nvSpPr>
              <p:spPr>
                <a:xfrm>
                  <a:off x="2181528" y="3533421"/>
                  <a:ext cx="1072717" cy="63126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295" name="Rectangle 294">
                  <a:extLst>
                    <a:ext uri="{FF2B5EF4-FFF2-40B4-BE49-F238E27FC236}">
                      <a16:creationId xmlns:a16="http://schemas.microsoft.com/office/drawing/2014/main" id="{DAFA1101-0527-44A4-B1DC-D6335C4E2FFA}"/>
                    </a:ext>
                  </a:extLst>
                </p:cNvPr>
                <p:cNvSpPr/>
                <p:nvPr/>
              </p:nvSpPr>
              <p:spPr>
                <a:xfrm>
                  <a:off x="3254243" y="3562478"/>
                  <a:ext cx="246361" cy="504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296" name="Oval 295">
                  <a:extLst>
                    <a:ext uri="{FF2B5EF4-FFF2-40B4-BE49-F238E27FC236}">
                      <a16:creationId xmlns:a16="http://schemas.microsoft.com/office/drawing/2014/main" id="{00FE5F4D-5B54-4550-8BA5-421997881BD8}"/>
                    </a:ext>
                  </a:extLst>
                </p:cNvPr>
                <p:cNvSpPr/>
                <p:nvPr/>
              </p:nvSpPr>
              <p:spPr>
                <a:xfrm>
                  <a:off x="3314041" y="3928164"/>
                  <a:ext cx="108000" cy="10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grpSp>
        </p:grpSp>
        <p:grpSp>
          <p:nvGrpSpPr>
            <p:cNvPr id="297" name="Group 296">
              <a:extLst>
                <a:ext uri="{FF2B5EF4-FFF2-40B4-BE49-F238E27FC236}">
                  <a16:creationId xmlns:a16="http://schemas.microsoft.com/office/drawing/2014/main" id="{0CFAD545-9843-45D0-99A1-5C30A6B767B7}"/>
                </a:ext>
              </a:extLst>
            </p:cNvPr>
            <p:cNvGrpSpPr/>
            <p:nvPr/>
          </p:nvGrpSpPr>
          <p:grpSpPr>
            <a:xfrm>
              <a:off x="3215054" y="4089970"/>
              <a:ext cx="2928145" cy="735499"/>
              <a:chOff x="2499805" y="4719592"/>
              <a:chExt cx="2694742" cy="677103"/>
            </a:xfrm>
          </p:grpSpPr>
          <p:sp>
            <p:nvSpPr>
              <p:cNvPr id="298" name="Freeform 3">
                <a:extLst>
                  <a:ext uri="{FF2B5EF4-FFF2-40B4-BE49-F238E27FC236}">
                    <a16:creationId xmlns:a16="http://schemas.microsoft.com/office/drawing/2014/main" id="{13A8DB5F-1F64-4082-84FB-1838168A46F3}"/>
                  </a:ext>
                </a:extLst>
              </p:cNvPr>
              <p:cNvSpPr/>
              <p:nvPr/>
            </p:nvSpPr>
            <p:spPr>
              <a:xfrm flipH="1">
                <a:off x="3322830" y="4719592"/>
                <a:ext cx="1871717" cy="630148"/>
              </a:xfrm>
              <a:custGeom>
                <a:avLst/>
                <a:gdLst>
                  <a:gd name="connsiteX0" fmla="*/ 5029200 w 5029200"/>
                  <a:gd name="connsiteY0" fmla="*/ 666750 h 1752600"/>
                  <a:gd name="connsiteX1" fmla="*/ 4848225 w 5029200"/>
                  <a:gd name="connsiteY1" fmla="*/ 1752600 h 1752600"/>
                  <a:gd name="connsiteX2" fmla="*/ 2238375 w 5029200"/>
                  <a:gd name="connsiteY2" fmla="*/ 1219200 h 1752600"/>
                  <a:gd name="connsiteX3" fmla="*/ 1914525 w 5029200"/>
                  <a:gd name="connsiteY3" fmla="*/ 1085850 h 1752600"/>
                  <a:gd name="connsiteX4" fmla="*/ 200025 w 5029200"/>
                  <a:gd name="connsiteY4" fmla="*/ 723900 h 1752600"/>
                  <a:gd name="connsiteX5" fmla="*/ 323850 w 5029200"/>
                  <a:gd name="connsiteY5" fmla="*/ 533400 h 1752600"/>
                  <a:gd name="connsiteX6" fmla="*/ 0 w 5029200"/>
                  <a:gd name="connsiteY6" fmla="*/ 485775 h 1752600"/>
                  <a:gd name="connsiteX7" fmla="*/ 590550 w 5029200"/>
                  <a:gd name="connsiteY7" fmla="*/ 266700 h 1752600"/>
                  <a:gd name="connsiteX8" fmla="*/ 1495425 w 5029200"/>
                  <a:gd name="connsiteY8" fmla="*/ 504825 h 1752600"/>
                  <a:gd name="connsiteX9" fmla="*/ 2257425 w 5029200"/>
                  <a:gd name="connsiteY9" fmla="*/ 409575 h 1752600"/>
                  <a:gd name="connsiteX10" fmla="*/ 2171700 w 5029200"/>
                  <a:gd name="connsiteY10" fmla="*/ 409575 h 1752600"/>
                  <a:gd name="connsiteX11" fmla="*/ 1476375 w 5029200"/>
                  <a:gd name="connsiteY11" fmla="*/ 361950 h 1752600"/>
                  <a:gd name="connsiteX12" fmla="*/ 1362075 w 5029200"/>
                  <a:gd name="connsiteY12" fmla="*/ 85725 h 1752600"/>
                  <a:gd name="connsiteX13" fmla="*/ 2333625 w 5029200"/>
                  <a:gd name="connsiteY13" fmla="*/ 0 h 1752600"/>
                  <a:gd name="connsiteX14" fmla="*/ 3724275 w 5029200"/>
                  <a:gd name="connsiteY14" fmla="*/ 66675 h 1752600"/>
                  <a:gd name="connsiteX15" fmla="*/ 5029200 w 5029200"/>
                  <a:gd name="connsiteY15" fmla="*/ 666750 h 1752600"/>
                  <a:gd name="connsiteX0" fmla="*/ 4973541 w 5077377"/>
                  <a:gd name="connsiteY0" fmla="*/ 694580 h 1763901"/>
                  <a:gd name="connsiteX1" fmla="*/ 4848225 w 5077377"/>
                  <a:gd name="connsiteY1" fmla="*/ 1752600 h 1763901"/>
                  <a:gd name="connsiteX2" fmla="*/ 2238375 w 5077377"/>
                  <a:gd name="connsiteY2" fmla="*/ 1219200 h 1763901"/>
                  <a:gd name="connsiteX3" fmla="*/ 1914525 w 5077377"/>
                  <a:gd name="connsiteY3" fmla="*/ 1085850 h 1763901"/>
                  <a:gd name="connsiteX4" fmla="*/ 200025 w 5077377"/>
                  <a:gd name="connsiteY4" fmla="*/ 723900 h 1763901"/>
                  <a:gd name="connsiteX5" fmla="*/ 323850 w 5077377"/>
                  <a:gd name="connsiteY5" fmla="*/ 533400 h 1763901"/>
                  <a:gd name="connsiteX6" fmla="*/ 0 w 5077377"/>
                  <a:gd name="connsiteY6" fmla="*/ 485775 h 1763901"/>
                  <a:gd name="connsiteX7" fmla="*/ 590550 w 5077377"/>
                  <a:gd name="connsiteY7" fmla="*/ 266700 h 1763901"/>
                  <a:gd name="connsiteX8" fmla="*/ 1495425 w 5077377"/>
                  <a:gd name="connsiteY8" fmla="*/ 504825 h 1763901"/>
                  <a:gd name="connsiteX9" fmla="*/ 2257425 w 5077377"/>
                  <a:gd name="connsiteY9" fmla="*/ 409575 h 1763901"/>
                  <a:gd name="connsiteX10" fmla="*/ 2171700 w 5077377"/>
                  <a:gd name="connsiteY10" fmla="*/ 409575 h 1763901"/>
                  <a:gd name="connsiteX11" fmla="*/ 1476375 w 5077377"/>
                  <a:gd name="connsiteY11" fmla="*/ 361950 h 1763901"/>
                  <a:gd name="connsiteX12" fmla="*/ 1362075 w 5077377"/>
                  <a:gd name="connsiteY12" fmla="*/ 85725 h 1763901"/>
                  <a:gd name="connsiteX13" fmla="*/ 2333625 w 5077377"/>
                  <a:gd name="connsiteY13" fmla="*/ 0 h 1763901"/>
                  <a:gd name="connsiteX14" fmla="*/ 3724275 w 5077377"/>
                  <a:gd name="connsiteY14" fmla="*/ 66675 h 1763901"/>
                  <a:gd name="connsiteX15" fmla="*/ 4973541 w 5077377"/>
                  <a:gd name="connsiteY15" fmla="*/ 694580 h 1763901"/>
                  <a:gd name="connsiteX0" fmla="*/ 4973541 w 5077377"/>
                  <a:gd name="connsiteY0" fmla="*/ 694580 h 1763901"/>
                  <a:gd name="connsiteX1" fmla="*/ 4848225 w 5077377"/>
                  <a:gd name="connsiteY1" fmla="*/ 1752600 h 1763901"/>
                  <a:gd name="connsiteX2" fmla="*/ 2238375 w 5077377"/>
                  <a:gd name="connsiteY2" fmla="*/ 1219200 h 1763901"/>
                  <a:gd name="connsiteX3" fmla="*/ 1914525 w 5077377"/>
                  <a:gd name="connsiteY3" fmla="*/ 1085850 h 1763901"/>
                  <a:gd name="connsiteX4" fmla="*/ 200025 w 5077377"/>
                  <a:gd name="connsiteY4" fmla="*/ 723900 h 1763901"/>
                  <a:gd name="connsiteX5" fmla="*/ 323850 w 5077377"/>
                  <a:gd name="connsiteY5" fmla="*/ 533400 h 1763901"/>
                  <a:gd name="connsiteX6" fmla="*/ 0 w 5077377"/>
                  <a:gd name="connsiteY6" fmla="*/ 485775 h 1763901"/>
                  <a:gd name="connsiteX7" fmla="*/ 590550 w 5077377"/>
                  <a:gd name="connsiteY7" fmla="*/ 266700 h 1763901"/>
                  <a:gd name="connsiteX8" fmla="*/ 1495425 w 5077377"/>
                  <a:gd name="connsiteY8" fmla="*/ 504825 h 1763901"/>
                  <a:gd name="connsiteX9" fmla="*/ 2257425 w 5077377"/>
                  <a:gd name="connsiteY9" fmla="*/ 409575 h 1763901"/>
                  <a:gd name="connsiteX10" fmla="*/ 2171700 w 5077377"/>
                  <a:gd name="connsiteY10" fmla="*/ 409575 h 1763901"/>
                  <a:gd name="connsiteX11" fmla="*/ 1476375 w 5077377"/>
                  <a:gd name="connsiteY11" fmla="*/ 361950 h 1763901"/>
                  <a:gd name="connsiteX12" fmla="*/ 1362075 w 5077377"/>
                  <a:gd name="connsiteY12" fmla="*/ 85725 h 1763901"/>
                  <a:gd name="connsiteX13" fmla="*/ 2333625 w 5077377"/>
                  <a:gd name="connsiteY13" fmla="*/ 0 h 1763901"/>
                  <a:gd name="connsiteX14" fmla="*/ 3724275 w 5077377"/>
                  <a:gd name="connsiteY14" fmla="*/ 66675 h 1763901"/>
                  <a:gd name="connsiteX15" fmla="*/ 4973541 w 5077377"/>
                  <a:gd name="connsiteY15" fmla="*/ 694580 h 1763901"/>
                  <a:gd name="connsiteX0" fmla="*/ 4973541 w 5077377"/>
                  <a:gd name="connsiteY0" fmla="*/ 694580 h 1763901"/>
                  <a:gd name="connsiteX1" fmla="*/ 4848225 w 5077377"/>
                  <a:gd name="connsiteY1" fmla="*/ 1752600 h 1763901"/>
                  <a:gd name="connsiteX2" fmla="*/ 2238375 w 5077377"/>
                  <a:gd name="connsiteY2" fmla="*/ 1219200 h 1763901"/>
                  <a:gd name="connsiteX3" fmla="*/ 1914525 w 5077377"/>
                  <a:gd name="connsiteY3" fmla="*/ 1085850 h 1763901"/>
                  <a:gd name="connsiteX4" fmla="*/ 200025 w 5077377"/>
                  <a:gd name="connsiteY4" fmla="*/ 723900 h 1763901"/>
                  <a:gd name="connsiteX5" fmla="*/ 323850 w 5077377"/>
                  <a:gd name="connsiteY5" fmla="*/ 533400 h 1763901"/>
                  <a:gd name="connsiteX6" fmla="*/ 0 w 5077377"/>
                  <a:gd name="connsiteY6" fmla="*/ 485775 h 1763901"/>
                  <a:gd name="connsiteX7" fmla="*/ 590550 w 5077377"/>
                  <a:gd name="connsiteY7" fmla="*/ 266700 h 1763901"/>
                  <a:gd name="connsiteX8" fmla="*/ 1495425 w 5077377"/>
                  <a:gd name="connsiteY8" fmla="*/ 504825 h 1763901"/>
                  <a:gd name="connsiteX9" fmla="*/ 2257425 w 5077377"/>
                  <a:gd name="connsiteY9" fmla="*/ 409575 h 1763901"/>
                  <a:gd name="connsiteX10" fmla="*/ 2171700 w 5077377"/>
                  <a:gd name="connsiteY10" fmla="*/ 409575 h 1763901"/>
                  <a:gd name="connsiteX11" fmla="*/ 1476375 w 5077377"/>
                  <a:gd name="connsiteY11" fmla="*/ 361950 h 1763901"/>
                  <a:gd name="connsiteX12" fmla="*/ 1362075 w 5077377"/>
                  <a:gd name="connsiteY12" fmla="*/ 85725 h 1763901"/>
                  <a:gd name="connsiteX13" fmla="*/ 2333625 w 5077377"/>
                  <a:gd name="connsiteY13" fmla="*/ 0 h 1763901"/>
                  <a:gd name="connsiteX14" fmla="*/ 3724275 w 5077377"/>
                  <a:gd name="connsiteY14" fmla="*/ 66675 h 1763901"/>
                  <a:gd name="connsiteX15" fmla="*/ 4973541 w 5077377"/>
                  <a:gd name="connsiteY15" fmla="*/ 694580 h 1763901"/>
                  <a:gd name="connsiteX0" fmla="*/ 4973541 w 5077377"/>
                  <a:gd name="connsiteY0" fmla="*/ 694580 h 1763901"/>
                  <a:gd name="connsiteX1" fmla="*/ 4848225 w 5077377"/>
                  <a:gd name="connsiteY1" fmla="*/ 1752600 h 1763901"/>
                  <a:gd name="connsiteX2" fmla="*/ 2238375 w 5077377"/>
                  <a:gd name="connsiteY2" fmla="*/ 1219200 h 1763901"/>
                  <a:gd name="connsiteX3" fmla="*/ 1914525 w 5077377"/>
                  <a:gd name="connsiteY3" fmla="*/ 1085850 h 1763901"/>
                  <a:gd name="connsiteX4" fmla="*/ 200025 w 5077377"/>
                  <a:gd name="connsiteY4" fmla="*/ 723900 h 1763901"/>
                  <a:gd name="connsiteX5" fmla="*/ 323850 w 5077377"/>
                  <a:gd name="connsiteY5" fmla="*/ 533400 h 1763901"/>
                  <a:gd name="connsiteX6" fmla="*/ 0 w 5077377"/>
                  <a:gd name="connsiteY6" fmla="*/ 485775 h 1763901"/>
                  <a:gd name="connsiteX7" fmla="*/ 590550 w 5077377"/>
                  <a:gd name="connsiteY7" fmla="*/ 266700 h 1763901"/>
                  <a:gd name="connsiteX8" fmla="*/ 1495425 w 5077377"/>
                  <a:gd name="connsiteY8" fmla="*/ 504825 h 1763901"/>
                  <a:gd name="connsiteX9" fmla="*/ 2257425 w 5077377"/>
                  <a:gd name="connsiteY9" fmla="*/ 409575 h 1763901"/>
                  <a:gd name="connsiteX10" fmla="*/ 2171700 w 5077377"/>
                  <a:gd name="connsiteY10" fmla="*/ 409575 h 1763901"/>
                  <a:gd name="connsiteX11" fmla="*/ 1476375 w 5077377"/>
                  <a:gd name="connsiteY11" fmla="*/ 361950 h 1763901"/>
                  <a:gd name="connsiteX12" fmla="*/ 1362075 w 5077377"/>
                  <a:gd name="connsiteY12" fmla="*/ 85725 h 1763901"/>
                  <a:gd name="connsiteX13" fmla="*/ 2333625 w 5077377"/>
                  <a:gd name="connsiteY13" fmla="*/ 0 h 1763901"/>
                  <a:gd name="connsiteX14" fmla="*/ 3700421 w 5077377"/>
                  <a:gd name="connsiteY14" fmla="*/ 82578 h 1763901"/>
                  <a:gd name="connsiteX15" fmla="*/ 4973541 w 5077377"/>
                  <a:gd name="connsiteY15" fmla="*/ 694580 h 1763901"/>
                  <a:gd name="connsiteX0" fmla="*/ 4973541 w 5077377"/>
                  <a:gd name="connsiteY0" fmla="*/ 694580 h 1763901"/>
                  <a:gd name="connsiteX1" fmla="*/ 4848225 w 5077377"/>
                  <a:gd name="connsiteY1" fmla="*/ 1752600 h 1763901"/>
                  <a:gd name="connsiteX2" fmla="*/ 2238375 w 5077377"/>
                  <a:gd name="connsiteY2" fmla="*/ 1219200 h 1763901"/>
                  <a:gd name="connsiteX3" fmla="*/ 1914525 w 5077377"/>
                  <a:gd name="connsiteY3" fmla="*/ 1085850 h 1763901"/>
                  <a:gd name="connsiteX4" fmla="*/ 200025 w 5077377"/>
                  <a:gd name="connsiteY4" fmla="*/ 723900 h 1763901"/>
                  <a:gd name="connsiteX5" fmla="*/ 323850 w 5077377"/>
                  <a:gd name="connsiteY5" fmla="*/ 533400 h 1763901"/>
                  <a:gd name="connsiteX6" fmla="*/ 0 w 5077377"/>
                  <a:gd name="connsiteY6" fmla="*/ 485775 h 1763901"/>
                  <a:gd name="connsiteX7" fmla="*/ 590550 w 5077377"/>
                  <a:gd name="connsiteY7" fmla="*/ 266700 h 1763901"/>
                  <a:gd name="connsiteX8" fmla="*/ 1495425 w 5077377"/>
                  <a:gd name="connsiteY8" fmla="*/ 504825 h 1763901"/>
                  <a:gd name="connsiteX9" fmla="*/ 2257425 w 5077377"/>
                  <a:gd name="connsiteY9" fmla="*/ 409575 h 1763901"/>
                  <a:gd name="connsiteX10" fmla="*/ 2171700 w 5077377"/>
                  <a:gd name="connsiteY10" fmla="*/ 409575 h 1763901"/>
                  <a:gd name="connsiteX11" fmla="*/ 1476375 w 5077377"/>
                  <a:gd name="connsiteY11" fmla="*/ 361950 h 1763901"/>
                  <a:gd name="connsiteX12" fmla="*/ 1362075 w 5077377"/>
                  <a:gd name="connsiteY12" fmla="*/ 85725 h 1763901"/>
                  <a:gd name="connsiteX13" fmla="*/ 2333625 w 5077377"/>
                  <a:gd name="connsiteY13" fmla="*/ 0 h 1763901"/>
                  <a:gd name="connsiteX14" fmla="*/ 3700421 w 5077377"/>
                  <a:gd name="connsiteY14" fmla="*/ 82578 h 1763901"/>
                  <a:gd name="connsiteX15" fmla="*/ 4973541 w 5077377"/>
                  <a:gd name="connsiteY15" fmla="*/ 694580 h 1763901"/>
                  <a:gd name="connsiteX0" fmla="*/ 4973541 w 5077377"/>
                  <a:gd name="connsiteY0" fmla="*/ 775793 h 1845114"/>
                  <a:gd name="connsiteX1" fmla="*/ 4848225 w 5077377"/>
                  <a:gd name="connsiteY1" fmla="*/ 1833813 h 1845114"/>
                  <a:gd name="connsiteX2" fmla="*/ 2238375 w 5077377"/>
                  <a:gd name="connsiteY2" fmla="*/ 1300413 h 1845114"/>
                  <a:gd name="connsiteX3" fmla="*/ 1914525 w 5077377"/>
                  <a:gd name="connsiteY3" fmla="*/ 1167063 h 1845114"/>
                  <a:gd name="connsiteX4" fmla="*/ 200025 w 5077377"/>
                  <a:gd name="connsiteY4" fmla="*/ 805113 h 1845114"/>
                  <a:gd name="connsiteX5" fmla="*/ 323850 w 5077377"/>
                  <a:gd name="connsiteY5" fmla="*/ 614613 h 1845114"/>
                  <a:gd name="connsiteX6" fmla="*/ 0 w 5077377"/>
                  <a:gd name="connsiteY6" fmla="*/ 566988 h 1845114"/>
                  <a:gd name="connsiteX7" fmla="*/ 590550 w 5077377"/>
                  <a:gd name="connsiteY7" fmla="*/ 347913 h 1845114"/>
                  <a:gd name="connsiteX8" fmla="*/ 1495425 w 5077377"/>
                  <a:gd name="connsiteY8" fmla="*/ 586038 h 1845114"/>
                  <a:gd name="connsiteX9" fmla="*/ 2257425 w 5077377"/>
                  <a:gd name="connsiteY9" fmla="*/ 490788 h 1845114"/>
                  <a:gd name="connsiteX10" fmla="*/ 2171700 w 5077377"/>
                  <a:gd name="connsiteY10" fmla="*/ 490788 h 1845114"/>
                  <a:gd name="connsiteX11" fmla="*/ 1476375 w 5077377"/>
                  <a:gd name="connsiteY11" fmla="*/ 443163 h 1845114"/>
                  <a:gd name="connsiteX12" fmla="*/ 1362075 w 5077377"/>
                  <a:gd name="connsiteY12" fmla="*/ 166938 h 1845114"/>
                  <a:gd name="connsiteX13" fmla="*/ 2333625 w 5077377"/>
                  <a:gd name="connsiteY13" fmla="*/ 81213 h 1845114"/>
                  <a:gd name="connsiteX14" fmla="*/ 3700421 w 5077377"/>
                  <a:gd name="connsiteY14" fmla="*/ 163791 h 1845114"/>
                  <a:gd name="connsiteX15" fmla="*/ 4973541 w 5077377"/>
                  <a:gd name="connsiteY15" fmla="*/ 775793 h 1845114"/>
                  <a:gd name="connsiteX0" fmla="*/ 4973541 w 5077377"/>
                  <a:gd name="connsiteY0" fmla="*/ 771984 h 1841305"/>
                  <a:gd name="connsiteX1" fmla="*/ 4848225 w 5077377"/>
                  <a:gd name="connsiteY1" fmla="*/ 1830004 h 1841305"/>
                  <a:gd name="connsiteX2" fmla="*/ 2238375 w 5077377"/>
                  <a:gd name="connsiteY2" fmla="*/ 1296604 h 1841305"/>
                  <a:gd name="connsiteX3" fmla="*/ 1914525 w 5077377"/>
                  <a:gd name="connsiteY3" fmla="*/ 1163254 h 1841305"/>
                  <a:gd name="connsiteX4" fmla="*/ 200025 w 5077377"/>
                  <a:gd name="connsiteY4" fmla="*/ 801304 h 1841305"/>
                  <a:gd name="connsiteX5" fmla="*/ 323850 w 5077377"/>
                  <a:gd name="connsiteY5" fmla="*/ 610804 h 1841305"/>
                  <a:gd name="connsiteX6" fmla="*/ 0 w 5077377"/>
                  <a:gd name="connsiteY6" fmla="*/ 563179 h 1841305"/>
                  <a:gd name="connsiteX7" fmla="*/ 590550 w 5077377"/>
                  <a:gd name="connsiteY7" fmla="*/ 344104 h 1841305"/>
                  <a:gd name="connsiteX8" fmla="*/ 1495425 w 5077377"/>
                  <a:gd name="connsiteY8" fmla="*/ 582229 h 1841305"/>
                  <a:gd name="connsiteX9" fmla="*/ 2257425 w 5077377"/>
                  <a:gd name="connsiteY9" fmla="*/ 486979 h 1841305"/>
                  <a:gd name="connsiteX10" fmla="*/ 2171700 w 5077377"/>
                  <a:gd name="connsiteY10" fmla="*/ 486979 h 1841305"/>
                  <a:gd name="connsiteX11" fmla="*/ 1476375 w 5077377"/>
                  <a:gd name="connsiteY11" fmla="*/ 439354 h 1841305"/>
                  <a:gd name="connsiteX12" fmla="*/ 1362075 w 5077377"/>
                  <a:gd name="connsiteY12" fmla="*/ 163129 h 1841305"/>
                  <a:gd name="connsiteX13" fmla="*/ 2345552 w 5077377"/>
                  <a:gd name="connsiteY13" fmla="*/ 89331 h 1841305"/>
                  <a:gd name="connsiteX14" fmla="*/ 3700421 w 5077377"/>
                  <a:gd name="connsiteY14" fmla="*/ 159982 h 1841305"/>
                  <a:gd name="connsiteX15" fmla="*/ 4973541 w 5077377"/>
                  <a:gd name="connsiteY15" fmla="*/ 771984 h 1841305"/>
                  <a:gd name="connsiteX0" fmla="*/ 4973541 w 5077377"/>
                  <a:gd name="connsiteY0" fmla="*/ 814026 h 1883347"/>
                  <a:gd name="connsiteX1" fmla="*/ 4848225 w 5077377"/>
                  <a:gd name="connsiteY1" fmla="*/ 1872046 h 1883347"/>
                  <a:gd name="connsiteX2" fmla="*/ 2238375 w 5077377"/>
                  <a:gd name="connsiteY2" fmla="*/ 1338646 h 1883347"/>
                  <a:gd name="connsiteX3" fmla="*/ 1914525 w 5077377"/>
                  <a:gd name="connsiteY3" fmla="*/ 1205296 h 1883347"/>
                  <a:gd name="connsiteX4" fmla="*/ 200025 w 5077377"/>
                  <a:gd name="connsiteY4" fmla="*/ 843346 h 1883347"/>
                  <a:gd name="connsiteX5" fmla="*/ 323850 w 5077377"/>
                  <a:gd name="connsiteY5" fmla="*/ 652846 h 1883347"/>
                  <a:gd name="connsiteX6" fmla="*/ 0 w 5077377"/>
                  <a:gd name="connsiteY6" fmla="*/ 605221 h 1883347"/>
                  <a:gd name="connsiteX7" fmla="*/ 590550 w 5077377"/>
                  <a:gd name="connsiteY7" fmla="*/ 386146 h 1883347"/>
                  <a:gd name="connsiteX8" fmla="*/ 1495425 w 5077377"/>
                  <a:gd name="connsiteY8" fmla="*/ 624271 h 1883347"/>
                  <a:gd name="connsiteX9" fmla="*/ 2257425 w 5077377"/>
                  <a:gd name="connsiteY9" fmla="*/ 529021 h 1883347"/>
                  <a:gd name="connsiteX10" fmla="*/ 2171700 w 5077377"/>
                  <a:gd name="connsiteY10" fmla="*/ 529021 h 1883347"/>
                  <a:gd name="connsiteX11" fmla="*/ 1476375 w 5077377"/>
                  <a:gd name="connsiteY11" fmla="*/ 481396 h 1883347"/>
                  <a:gd name="connsiteX12" fmla="*/ 1362075 w 5077377"/>
                  <a:gd name="connsiteY12" fmla="*/ 205171 h 1883347"/>
                  <a:gd name="connsiteX13" fmla="*/ 2345552 w 5077377"/>
                  <a:gd name="connsiteY13" fmla="*/ 131373 h 1883347"/>
                  <a:gd name="connsiteX14" fmla="*/ 3700421 w 5077377"/>
                  <a:gd name="connsiteY14" fmla="*/ 202024 h 1883347"/>
                  <a:gd name="connsiteX15" fmla="*/ 4973541 w 5077377"/>
                  <a:gd name="connsiteY15" fmla="*/ 814026 h 1883347"/>
                  <a:gd name="connsiteX0" fmla="*/ 4973541 w 5077377"/>
                  <a:gd name="connsiteY0" fmla="*/ 814026 h 1883347"/>
                  <a:gd name="connsiteX1" fmla="*/ 4848225 w 5077377"/>
                  <a:gd name="connsiteY1" fmla="*/ 1872046 h 1883347"/>
                  <a:gd name="connsiteX2" fmla="*/ 2238375 w 5077377"/>
                  <a:gd name="connsiteY2" fmla="*/ 1338646 h 1883347"/>
                  <a:gd name="connsiteX3" fmla="*/ 1914525 w 5077377"/>
                  <a:gd name="connsiteY3" fmla="*/ 1205296 h 1883347"/>
                  <a:gd name="connsiteX4" fmla="*/ 200025 w 5077377"/>
                  <a:gd name="connsiteY4" fmla="*/ 843346 h 1883347"/>
                  <a:gd name="connsiteX5" fmla="*/ 323850 w 5077377"/>
                  <a:gd name="connsiteY5" fmla="*/ 652846 h 1883347"/>
                  <a:gd name="connsiteX6" fmla="*/ 0 w 5077377"/>
                  <a:gd name="connsiteY6" fmla="*/ 605221 h 1883347"/>
                  <a:gd name="connsiteX7" fmla="*/ 590550 w 5077377"/>
                  <a:gd name="connsiteY7" fmla="*/ 386146 h 1883347"/>
                  <a:gd name="connsiteX8" fmla="*/ 1495425 w 5077377"/>
                  <a:gd name="connsiteY8" fmla="*/ 624271 h 1883347"/>
                  <a:gd name="connsiteX9" fmla="*/ 2257425 w 5077377"/>
                  <a:gd name="connsiteY9" fmla="*/ 529021 h 1883347"/>
                  <a:gd name="connsiteX10" fmla="*/ 2171700 w 5077377"/>
                  <a:gd name="connsiteY10" fmla="*/ 529021 h 1883347"/>
                  <a:gd name="connsiteX11" fmla="*/ 1476375 w 5077377"/>
                  <a:gd name="connsiteY11" fmla="*/ 481396 h 1883347"/>
                  <a:gd name="connsiteX12" fmla="*/ 1362075 w 5077377"/>
                  <a:gd name="connsiteY12" fmla="*/ 205171 h 1883347"/>
                  <a:gd name="connsiteX13" fmla="*/ 2345552 w 5077377"/>
                  <a:gd name="connsiteY13" fmla="*/ 131373 h 1883347"/>
                  <a:gd name="connsiteX14" fmla="*/ 3700421 w 5077377"/>
                  <a:gd name="connsiteY14" fmla="*/ 202024 h 1883347"/>
                  <a:gd name="connsiteX15" fmla="*/ 4973541 w 5077377"/>
                  <a:gd name="connsiteY15" fmla="*/ 814026 h 1883347"/>
                  <a:gd name="connsiteX0" fmla="*/ 4973541 w 5077377"/>
                  <a:gd name="connsiteY0" fmla="*/ 814026 h 1883347"/>
                  <a:gd name="connsiteX1" fmla="*/ 4848225 w 5077377"/>
                  <a:gd name="connsiteY1" fmla="*/ 1872046 h 1883347"/>
                  <a:gd name="connsiteX2" fmla="*/ 2238375 w 5077377"/>
                  <a:gd name="connsiteY2" fmla="*/ 1338646 h 1883347"/>
                  <a:gd name="connsiteX3" fmla="*/ 1914525 w 5077377"/>
                  <a:gd name="connsiteY3" fmla="*/ 1205296 h 1883347"/>
                  <a:gd name="connsiteX4" fmla="*/ 200025 w 5077377"/>
                  <a:gd name="connsiteY4" fmla="*/ 843346 h 1883347"/>
                  <a:gd name="connsiteX5" fmla="*/ 323850 w 5077377"/>
                  <a:gd name="connsiteY5" fmla="*/ 652846 h 1883347"/>
                  <a:gd name="connsiteX6" fmla="*/ 0 w 5077377"/>
                  <a:gd name="connsiteY6" fmla="*/ 605221 h 1883347"/>
                  <a:gd name="connsiteX7" fmla="*/ 590550 w 5077377"/>
                  <a:gd name="connsiteY7" fmla="*/ 386146 h 1883347"/>
                  <a:gd name="connsiteX8" fmla="*/ 1495425 w 5077377"/>
                  <a:gd name="connsiteY8" fmla="*/ 624271 h 1883347"/>
                  <a:gd name="connsiteX9" fmla="*/ 2257425 w 5077377"/>
                  <a:gd name="connsiteY9" fmla="*/ 529021 h 1883347"/>
                  <a:gd name="connsiteX10" fmla="*/ 2171700 w 5077377"/>
                  <a:gd name="connsiteY10" fmla="*/ 529021 h 1883347"/>
                  <a:gd name="connsiteX11" fmla="*/ 1476375 w 5077377"/>
                  <a:gd name="connsiteY11" fmla="*/ 481396 h 1883347"/>
                  <a:gd name="connsiteX12" fmla="*/ 1362075 w 5077377"/>
                  <a:gd name="connsiteY12" fmla="*/ 205171 h 1883347"/>
                  <a:gd name="connsiteX13" fmla="*/ 2345552 w 5077377"/>
                  <a:gd name="connsiteY13" fmla="*/ 131373 h 1883347"/>
                  <a:gd name="connsiteX14" fmla="*/ 3700421 w 5077377"/>
                  <a:gd name="connsiteY14" fmla="*/ 202024 h 1883347"/>
                  <a:gd name="connsiteX15" fmla="*/ 4973541 w 5077377"/>
                  <a:gd name="connsiteY15" fmla="*/ 814026 h 1883347"/>
                  <a:gd name="connsiteX0" fmla="*/ 4973541 w 5077377"/>
                  <a:gd name="connsiteY0" fmla="*/ 814026 h 1883347"/>
                  <a:gd name="connsiteX1" fmla="*/ 4848225 w 5077377"/>
                  <a:gd name="connsiteY1" fmla="*/ 1872046 h 1883347"/>
                  <a:gd name="connsiteX2" fmla="*/ 2238375 w 5077377"/>
                  <a:gd name="connsiteY2" fmla="*/ 1338646 h 1883347"/>
                  <a:gd name="connsiteX3" fmla="*/ 1914525 w 5077377"/>
                  <a:gd name="connsiteY3" fmla="*/ 1205296 h 1883347"/>
                  <a:gd name="connsiteX4" fmla="*/ 200025 w 5077377"/>
                  <a:gd name="connsiteY4" fmla="*/ 843346 h 1883347"/>
                  <a:gd name="connsiteX5" fmla="*/ 323850 w 5077377"/>
                  <a:gd name="connsiteY5" fmla="*/ 652846 h 1883347"/>
                  <a:gd name="connsiteX6" fmla="*/ 0 w 5077377"/>
                  <a:gd name="connsiteY6" fmla="*/ 605221 h 1883347"/>
                  <a:gd name="connsiteX7" fmla="*/ 590550 w 5077377"/>
                  <a:gd name="connsiteY7" fmla="*/ 386146 h 1883347"/>
                  <a:gd name="connsiteX8" fmla="*/ 1495425 w 5077377"/>
                  <a:gd name="connsiteY8" fmla="*/ 624271 h 1883347"/>
                  <a:gd name="connsiteX9" fmla="*/ 2257425 w 5077377"/>
                  <a:gd name="connsiteY9" fmla="*/ 529021 h 1883347"/>
                  <a:gd name="connsiteX10" fmla="*/ 2171700 w 5077377"/>
                  <a:gd name="connsiteY10" fmla="*/ 529021 h 1883347"/>
                  <a:gd name="connsiteX11" fmla="*/ 1476375 w 5077377"/>
                  <a:gd name="connsiteY11" fmla="*/ 481396 h 1883347"/>
                  <a:gd name="connsiteX12" fmla="*/ 1409783 w 5077377"/>
                  <a:gd name="connsiteY12" fmla="*/ 165415 h 1883347"/>
                  <a:gd name="connsiteX13" fmla="*/ 2345552 w 5077377"/>
                  <a:gd name="connsiteY13" fmla="*/ 131373 h 1883347"/>
                  <a:gd name="connsiteX14" fmla="*/ 3700421 w 5077377"/>
                  <a:gd name="connsiteY14" fmla="*/ 202024 h 1883347"/>
                  <a:gd name="connsiteX15" fmla="*/ 4973541 w 5077377"/>
                  <a:gd name="connsiteY15" fmla="*/ 814026 h 1883347"/>
                  <a:gd name="connsiteX0" fmla="*/ 4973541 w 5077377"/>
                  <a:gd name="connsiteY0" fmla="*/ 814026 h 1883347"/>
                  <a:gd name="connsiteX1" fmla="*/ 4848225 w 5077377"/>
                  <a:gd name="connsiteY1" fmla="*/ 1872046 h 1883347"/>
                  <a:gd name="connsiteX2" fmla="*/ 2238375 w 5077377"/>
                  <a:gd name="connsiteY2" fmla="*/ 1338646 h 1883347"/>
                  <a:gd name="connsiteX3" fmla="*/ 1914525 w 5077377"/>
                  <a:gd name="connsiteY3" fmla="*/ 1205296 h 1883347"/>
                  <a:gd name="connsiteX4" fmla="*/ 200025 w 5077377"/>
                  <a:gd name="connsiteY4" fmla="*/ 843346 h 1883347"/>
                  <a:gd name="connsiteX5" fmla="*/ 323850 w 5077377"/>
                  <a:gd name="connsiteY5" fmla="*/ 652846 h 1883347"/>
                  <a:gd name="connsiteX6" fmla="*/ 0 w 5077377"/>
                  <a:gd name="connsiteY6" fmla="*/ 605221 h 1883347"/>
                  <a:gd name="connsiteX7" fmla="*/ 590550 w 5077377"/>
                  <a:gd name="connsiteY7" fmla="*/ 386146 h 1883347"/>
                  <a:gd name="connsiteX8" fmla="*/ 1495425 w 5077377"/>
                  <a:gd name="connsiteY8" fmla="*/ 624271 h 1883347"/>
                  <a:gd name="connsiteX9" fmla="*/ 2257425 w 5077377"/>
                  <a:gd name="connsiteY9" fmla="*/ 529021 h 1883347"/>
                  <a:gd name="connsiteX10" fmla="*/ 2171700 w 5077377"/>
                  <a:gd name="connsiteY10" fmla="*/ 529021 h 1883347"/>
                  <a:gd name="connsiteX11" fmla="*/ 1476375 w 5077377"/>
                  <a:gd name="connsiteY11" fmla="*/ 481396 h 1883347"/>
                  <a:gd name="connsiteX12" fmla="*/ 1409783 w 5077377"/>
                  <a:gd name="connsiteY12" fmla="*/ 165415 h 1883347"/>
                  <a:gd name="connsiteX13" fmla="*/ 2345552 w 5077377"/>
                  <a:gd name="connsiteY13" fmla="*/ 131373 h 1883347"/>
                  <a:gd name="connsiteX14" fmla="*/ 3700421 w 5077377"/>
                  <a:gd name="connsiteY14" fmla="*/ 202024 h 1883347"/>
                  <a:gd name="connsiteX15" fmla="*/ 4973541 w 5077377"/>
                  <a:gd name="connsiteY15" fmla="*/ 814026 h 1883347"/>
                  <a:gd name="connsiteX0" fmla="*/ 4973541 w 5077377"/>
                  <a:gd name="connsiteY0" fmla="*/ 814026 h 1883347"/>
                  <a:gd name="connsiteX1" fmla="*/ 4848225 w 5077377"/>
                  <a:gd name="connsiteY1" fmla="*/ 1872046 h 1883347"/>
                  <a:gd name="connsiteX2" fmla="*/ 2238375 w 5077377"/>
                  <a:gd name="connsiteY2" fmla="*/ 1338646 h 1883347"/>
                  <a:gd name="connsiteX3" fmla="*/ 1914525 w 5077377"/>
                  <a:gd name="connsiteY3" fmla="*/ 1205296 h 1883347"/>
                  <a:gd name="connsiteX4" fmla="*/ 200025 w 5077377"/>
                  <a:gd name="connsiteY4" fmla="*/ 843346 h 1883347"/>
                  <a:gd name="connsiteX5" fmla="*/ 323850 w 5077377"/>
                  <a:gd name="connsiteY5" fmla="*/ 652846 h 1883347"/>
                  <a:gd name="connsiteX6" fmla="*/ 0 w 5077377"/>
                  <a:gd name="connsiteY6" fmla="*/ 605221 h 1883347"/>
                  <a:gd name="connsiteX7" fmla="*/ 590550 w 5077377"/>
                  <a:gd name="connsiteY7" fmla="*/ 386146 h 1883347"/>
                  <a:gd name="connsiteX8" fmla="*/ 1495425 w 5077377"/>
                  <a:gd name="connsiteY8" fmla="*/ 624271 h 1883347"/>
                  <a:gd name="connsiteX9" fmla="*/ 2257425 w 5077377"/>
                  <a:gd name="connsiteY9" fmla="*/ 529021 h 1883347"/>
                  <a:gd name="connsiteX10" fmla="*/ 2171700 w 5077377"/>
                  <a:gd name="connsiteY10" fmla="*/ 529021 h 1883347"/>
                  <a:gd name="connsiteX11" fmla="*/ 1476375 w 5077377"/>
                  <a:gd name="connsiteY11" fmla="*/ 481396 h 1883347"/>
                  <a:gd name="connsiteX12" fmla="*/ 1409783 w 5077377"/>
                  <a:gd name="connsiteY12" fmla="*/ 165415 h 1883347"/>
                  <a:gd name="connsiteX13" fmla="*/ 2345552 w 5077377"/>
                  <a:gd name="connsiteY13" fmla="*/ 131373 h 1883347"/>
                  <a:gd name="connsiteX14" fmla="*/ 3700421 w 5077377"/>
                  <a:gd name="connsiteY14" fmla="*/ 202024 h 1883347"/>
                  <a:gd name="connsiteX15" fmla="*/ 4973541 w 5077377"/>
                  <a:gd name="connsiteY15" fmla="*/ 814026 h 1883347"/>
                  <a:gd name="connsiteX0" fmla="*/ 4973541 w 5077377"/>
                  <a:gd name="connsiteY0" fmla="*/ 814026 h 1883347"/>
                  <a:gd name="connsiteX1" fmla="*/ 4848225 w 5077377"/>
                  <a:gd name="connsiteY1" fmla="*/ 1872046 h 1883347"/>
                  <a:gd name="connsiteX2" fmla="*/ 2238375 w 5077377"/>
                  <a:gd name="connsiteY2" fmla="*/ 1338646 h 1883347"/>
                  <a:gd name="connsiteX3" fmla="*/ 1914525 w 5077377"/>
                  <a:gd name="connsiteY3" fmla="*/ 1205296 h 1883347"/>
                  <a:gd name="connsiteX4" fmla="*/ 200025 w 5077377"/>
                  <a:gd name="connsiteY4" fmla="*/ 843346 h 1883347"/>
                  <a:gd name="connsiteX5" fmla="*/ 323850 w 5077377"/>
                  <a:gd name="connsiteY5" fmla="*/ 652846 h 1883347"/>
                  <a:gd name="connsiteX6" fmla="*/ 0 w 5077377"/>
                  <a:gd name="connsiteY6" fmla="*/ 605221 h 1883347"/>
                  <a:gd name="connsiteX7" fmla="*/ 590550 w 5077377"/>
                  <a:gd name="connsiteY7" fmla="*/ 386146 h 1883347"/>
                  <a:gd name="connsiteX8" fmla="*/ 1495425 w 5077377"/>
                  <a:gd name="connsiteY8" fmla="*/ 624271 h 1883347"/>
                  <a:gd name="connsiteX9" fmla="*/ 2257425 w 5077377"/>
                  <a:gd name="connsiteY9" fmla="*/ 529021 h 1883347"/>
                  <a:gd name="connsiteX10" fmla="*/ 2171700 w 5077377"/>
                  <a:gd name="connsiteY10" fmla="*/ 529021 h 1883347"/>
                  <a:gd name="connsiteX11" fmla="*/ 1476375 w 5077377"/>
                  <a:gd name="connsiteY11" fmla="*/ 481396 h 1883347"/>
                  <a:gd name="connsiteX12" fmla="*/ 1409783 w 5077377"/>
                  <a:gd name="connsiteY12" fmla="*/ 165415 h 1883347"/>
                  <a:gd name="connsiteX13" fmla="*/ 2345552 w 5077377"/>
                  <a:gd name="connsiteY13" fmla="*/ 131373 h 1883347"/>
                  <a:gd name="connsiteX14" fmla="*/ 3700421 w 5077377"/>
                  <a:gd name="connsiteY14" fmla="*/ 202024 h 1883347"/>
                  <a:gd name="connsiteX15" fmla="*/ 4973541 w 5077377"/>
                  <a:gd name="connsiteY15" fmla="*/ 814026 h 1883347"/>
                  <a:gd name="connsiteX0" fmla="*/ 4973541 w 5077377"/>
                  <a:gd name="connsiteY0" fmla="*/ 814026 h 1883347"/>
                  <a:gd name="connsiteX1" fmla="*/ 4848225 w 5077377"/>
                  <a:gd name="connsiteY1" fmla="*/ 1872046 h 1883347"/>
                  <a:gd name="connsiteX2" fmla="*/ 2238375 w 5077377"/>
                  <a:gd name="connsiteY2" fmla="*/ 1338646 h 1883347"/>
                  <a:gd name="connsiteX3" fmla="*/ 1914525 w 5077377"/>
                  <a:gd name="connsiteY3" fmla="*/ 1205296 h 1883347"/>
                  <a:gd name="connsiteX4" fmla="*/ 200025 w 5077377"/>
                  <a:gd name="connsiteY4" fmla="*/ 843346 h 1883347"/>
                  <a:gd name="connsiteX5" fmla="*/ 323850 w 5077377"/>
                  <a:gd name="connsiteY5" fmla="*/ 652846 h 1883347"/>
                  <a:gd name="connsiteX6" fmla="*/ 0 w 5077377"/>
                  <a:gd name="connsiteY6" fmla="*/ 605221 h 1883347"/>
                  <a:gd name="connsiteX7" fmla="*/ 590550 w 5077377"/>
                  <a:gd name="connsiteY7" fmla="*/ 386146 h 1883347"/>
                  <a:gd name="connsiteX8" fmla="*/ 1495425 w 5077377"/>
                  <a:gd name="connsiteY8" fmla="*/ 624271 h 1883347"/>
                  <a:gd name="connsiteX9" fmla="*/ 2257425 w 5077377"/>
                  <a:gd name="connsiteY9" fmla="*/ 529021 h 1883347"/>
                  <a:gd name="connsiteX10" fmla="*/ 2171700 w 5077377"/>
                  <a:gd name="connsiteY10" fmla="*/ 529021 h 1883347"/>
                  <a:gd name="connsiteX11" fmla="*/ 1659255 w 5077377"/>
                  <a:gd name="connsiteY11" fmla="*/ 517177 h 1883347"/>
                  <a:gd name="connsiteX12" fmla="*/ 1409783 w 5077377"/>
                  <a:gd name="connsiteY12" fmla="*/ 165415 h 1883347"/>
                  <a:gd name="connsiteX13" fmla="*/ 2345552 w 5077377"/>
                  <a:gd name="connsiteY13" fmla="*/ 131373 h 1883347"/>
                  <a:gd name="connsiteX14" fmla="*/ 3700421 w 5077377"/>
                  <a:gd name="connsiteY14" fmla="*/ 202024 h 1883347"/>
                  <a:gd name="connsiteX15" fmla="*/ 4973541 w 5077377"/>
                  <a:gd name="connsiteY15" fmla="*/ 814026 h 1883347"/>
                  <a:gd name="connsiteX0" fmla="*/ 4973541 w 5077377"/>
                  <a:gd name="connsiteY0" fmla="*/ 814026 h 1883347"/>
                  <a:gd name="connsiteX1" fmla="*/ 4848225 w 5077377"/>
                  <a:gd name="connsiteY1" fmla="*/ 1872046 h 1883347"/>
                  <a:gd name="connsiteX2" fmla="*/ 2238375 w 5077377"/>
                  <a:gd name="connsiteY2" fmla="*/ 1338646 h 1883347"/>
                  <a:gd name="connsiteX3" fmla="*/ 1914525 w 5077377"/>
                  <a:gd name="connsiteY3" fmla="*/ 1205296 h 1883347"/>
                  <a:gd name="connsiteX4" fmla="*/ 200025 w 5077377"/>
                  <a:gd name="connsiteY4" fmla="*/ 843346 h 1883347"/>
                  <a:gd name="connsiteX5" fmla="*/ 323850 w 5077377"/>
                  <a:gd name="connsiteY5" fmla="*/ 652846 h 1883347"/>
                  <a:gd name="connsiteX6" fmla="*/ 0 w 5077377"/>
                  <a:gd name="connsiteY6" fmla="*/ 605221 h 1883347"/>
                  <a:gd name="connsiteX7" fmla="*/ 590550 w 5077377"/>
                  <a:gd name="connsiteY7" fmla="*/ 386146 h 1883347"/>
                  <a:gd name="connsiteX8" fmla="*/ 1495425 w 5077377"/>
                  <a:gd name="connsiteY8" fmla="*/ 624271 h 1883347"/>
                  <a:gd name="connsiteX9" fmla="*/ 2257425 w 5077377"/>
                  <a:gd name="connsiteY9" fmla="*/ 529021 h 1883347"/>
                  <a:gd name="connsiteX10" fmla="*/ 2171700 w 5077377"/>
                  <a:gd name="connsiteY10" fmla="*/ 529021 h 1883347"/>
                  <a:gd name="connsiteX11" fmla="*/ 1659255 w 5077377"/>
                  <a:gd name="connsiteY11" fmla="*/ 517177 h 1883347"/>
                  <a:gd name="connsiteX12" fmla="*/ 1409783 w 5077377"/>
                  <a:gd name="connsiteY12" fmla="*/ 165415 h 1883347"/>
                  <a:gd name="connsiteX13" fmla="*/ 2345552 w 5077377"/>
                  <a:gd name="connsiteY13" fmla="*/ 131373 h 1883347"/>
                  <a:gd name="connsiteX14" fmla="*/ 3700421 w 5077377"/>
                  <a:gd name="connsiteY14" fmla="*/ 202024 h 1883347"/>
                  <a:gd name="connsiteX15" fmla="*/ 4973541 w 5077377"/>
                  <a:gd name="connsiteY15" fmla="*/ 814026 h 1883347"/>
                  <a:gd name="connsiteX0" fmla="*/ 4973541 w 5077377"/>
                  <a:gd name="connsiteY0" fmla="*/ 814026 h 1883347"/>
                  <a:gd name="connsiteX1" fmla="*/ 4848225 w 5077377"/>
                  <a:gd name="connsiteY1" fmla="*/ 1872046 h 1883347"/>
                  <a:gd name="connsiteX2" fmla="*/ 2238375 w 5077377"/>
                  <a:gd name="connsiteY2" fmla="*/ 1338646 h 1883347"/>
                  <a:gd name="connsiteX3" fmla="*/ 1914525 w 5077377"/>
                  <a:gd name="connsiteY3" fmla="*/ 1205296 h 1883347"/>
                  <a:gd name="connsiteX4" fmla="*/ 200025 w 5077377"/>
                  <a:gd name="connsiteY4" fmla="*/ 843346 h 1883347"/>
                  <a:gd name="connsiteX5" fmla="*/ 323850 w 5077377"/>
                  <a:gd name="connsiteY5" fmla="*/ 652846 h 1883347"/>
                  <a:gd name="connsiteX6" fmla="*/ 0 w 5077377"/>
                  <a:gd name="connsiteY6" fmla="*/ 605221 h 1883347"/>
                  <a:gd name="connsiteX7" fmla="*/ 590550 w 5077377"/>
                  <a:gd name="connsiteY7" fmla="*/ 386146 h 1883347"/>
                  <a:gd name="connsiteX8" fmla="*/ 1495425 w 5077377"/>
                  <a:gd name="connsiteY8" fmla="*/ 624271 h 1883347"/>
                  <a:gd name="connsiteX9" fmla="*/ 2257425 w 5077377"/>
                  <a:gd name="connsiteY9" fmla="*/ 529021 h 1883347"/>
                  <a:gd name="connsiteX10" fmla="*/ 1659255 w 5077377"/>
                  <a:gd name="connsiteY10" fmla="*/ 517177 h 1883347"/>
                  <a:gd name="connsiteX11" fmla="*/ 1409783 w 5077377"/>
                  <a:gd name="connsiteY11" fmla="*/ 165415 h 1883347"/>
                  <a:gd name="connsiteX12" fmla="*/ 2345552 w 5077377"/>
                  <a:gd name="connsiteY12" fmla="*/ 131373 h 1883347"/>
                  <a:gd name="connsiteX13" fmla="*/ 3700421 w 5077377"/>
                  <a:gd name="connsiteY13" fmla="*/ 202024 h 1883347"/>
                  <a:gd name="connsiteX14" fmla="*/ 4973541 w 5077377"/>
                  <a:gd name="connsiteY14" fmla="*/ 814026 h 1883347"/>
                  <a:gd name="connsiteX0" fmla="*/ 4973541 w 5077377"/>
                  <a:gd name="connsiteY0" fmla="*/ 814026 h 1883347"/>
                  <a:gd name="connsiteX1" fmla="*/ 4848225 w 5077377"/>
                  <a:gd name="connsiteY1" fmla="*/ 1872046 h 1883347"/>
                  <a:gd name="connsiteX2" fmla="*/ 2238375 w 5077377"/>
                  <a:gd name="connsiteY2" fmla="*/ 1338646 h 1883347"/>
                  <a:gd name="connsiteX3" fmla="*/ 1914525 w 5077377"/>
                  <a:gd name="connsiteY3" fmla="*/ 1205296 h 1883347"/>
                  <a:gd name="connsiteX4" fmla="*/ 200025 w 5077377"/>
                  <a:gd name="connsiteY4" fmla="*/ 843346 h 1883347"/>
                  <a:gd name="connsiteX5" fmla="*/ 323850 w 5077377"/>
                  <a:gd name="connsiteY5" fmla="*/ 652846 h 1883347"/>
                  <a:gd name="connsiteX6" fmla="*/ 0 w 5077377"/>
                  <a:gd name="connsiteY6" fmla="*/ 605221 h 1883347"/>
                  <a:gd name="connsiteX7" fmla="*/ 590550 w 5077377"/>
                  <a:gd name="connsiteY7" fmla="*/ 386146 h 1883347"/>
                  <a:gd name="connsiteX8" fmla="*/ 1495425 w 5077377"/>
                  <a:gd name="connsiteY8" fmla="*/ 624271 h 1883347"/>
                  <a:gd name="connsiteX9" fmla="*/ 2225620 w 5077377"/>
                  <a:gd name="connsiteY9" fmla="*/ 513119 h 1883347"/>
                  <a:gd name="connsiteX10" fmla="*/ 1659255 w 5077377"/>
                  <a:gd name="connsiteY10" fmla="*/ 517177 h 1883347"/>
                  <a:gd name="connsiteX11" fmla="*/ 1409783 w 5077377"/>
                  <a:gd name="connsiteY11" fmla="*/ 165415 h 1883347"/>
                  <a:gd name="connsiteX12" fmla="*/ 2345552 w 5077377"/>
                  <a:gd name="connsiteY12" fmla="*/ 131373 h 1883347"/>
                  <a:gd name="connsiteX13" fmla="*/ 3700421 w 5077377"/>
                  <a:gd name="connsiteY13" fmla="*/ 202024 h 1883347"/>
                  <a:gd name="connsiteX14" fmla="*/ 4973541 w 5077377"/>
                  <a:gd name="connsiteY14" fmla="*/ 814026 h 1883347"/>
                  <a:gd name="connsiteX0" fmla="*/ 4973541 w 5077377"/>
                  <a:gd name="connsiteY0" fmla="*/ 814026 h 1883347"/>
                  <a:gd name="connsiteX1" fmla="*/ 4848225 w 5077377"/>
                  <a:gd name="connsiteY1" fmla="*/ 1872046 h 1883347"/>
                  <a:gd name="connsiteX2" fmla="*/ 2238375 w 5077377"/>
                  <a:gd name="connsiteY2" fmla="*/ 1338646 h 1883347"/>
                  <a:gd name="connsiteX3" fmla="*/ 1914525 w 5077377"/>
                  <a:gd name="connsiteY3" fmla="*/ 1205296 h 1883347"/>
                  <a:gd name="connsiteX4" fmla="*/ 200025 w 5077377"/>
                  <a:gd name="connsiteY4" fmla="*/ 843346 h 1883347"/>
                  <a:gd name="connsiteX5" fmla="*/ 323850 w 5077377"/>
                  <a:gd name="connsiteY5" fmla="*/ 652846 h 1883347"/>
                  <a:gd name="connsiteX6" fmla="*/ 0 w 5077377"/>
                  <a:gd name="connsiteY6" fmla="*/ 605221 h 1883347"/>
                  <a:gd name="connsiteX7" fmla="*/ 590550 w 5077377"/>
                  <a:gd name="connsiteY7" fmla="*/ 386146 h 1883347"/>
                  <a:gd name="connsiteX8" fmla="*/ 1495425 w 5077377"/>
                  <a:gd name="connsiteY8" fmla="*/ 624271 h 1883347"/>
                  <a:gd name="connsiteX9" fmla="*/ 2241522 w 5077377"/>
                  <a:gd name="connsiteY9" fmla="*/ 536973 h 1883347"/>
                  <a:gd name="connsiteX10" fmla="*/ 1659255 w 5077377"/>
                  <a:gd name="connsiteY10" fmla="*/ 517177 h 1883347"/>
                  <a:gd name="connsiteX11" fmla="*/ 1409783 w 5077377"/>
                  <a:gd name="connsiteY11" fmla="*/ 165415 h 1883347"/>
                  <a:gd name="connsiteX12" fmla="*/ 2345552 w 5077377"/>
                  <a:gd name="connsiteY12" fmla="*/ 131373 h 1883347"/>
                  <a:gd name="connsiteX13" fmla="*/ 3700421 w 5077377"/>
                  <a:gd name="connsiteY13" fmla="*/ 202024 h 1883347"/>
                  <a:gd name="connsiteX14" fmla="*/ 4973541 w 5077377"/>
                  <a:gd name="connsiteY14" fmla="*/ 814026 h 1883347"/>
                  <a:gd name="connsiteX0" fmla="*/ 4973541 w 5077377"/>
                  <a:gd name="connsiteY0" fmla="*/ 814026 h 1883347"/>
                  <a:gd name="connsiteX1" fmla="*/ 4848225 w 5077377"/>
                  <a:gd name="connsiteY1" fmla="*/ 1872046 h 1883347"/>
                  <a:gd name="connsiteX2" fmla="*/ 2238375 w 5077377"/>
                  <a:gd name="connsiteY2" fmla="*/ 1338646 h 1883347"/>
                  <a:gd name="connsiteX3" fmla="*/ 1914525 w 5077377"/>
                  <a:gd name="connsiteY3" fmla="*/ 1205296 h 1883347"/>
                  <a:gd name="connsiteX4" fmla="*/ 200025 w 5077377"/>
                  <a:gd name="connsiteY4" fmla="*/ 843346 h 1883347"/>
                  <a:gd name="connsiteX5" fmla="*/ 323850 w 5077377"/>
                  <a:gd name="connsiteY5" fmla="*/ 652846 h 1883347"/>
                  <a:gd name="connsiteX6" fmla="*/ 0 w 5077377"/>
                  <a:gd name="connsiteY6" fmla="*/ 605221 h 1883347"/>
                  <a:gd name="connsiteX7" fmla="*/ 590550 w 5077377"/>
                  <a:gd name="connsiteY7" fmla="*/ 386146 h 1883347"/>
                  <a:gd name="connsiteX8" fmla="*/ 1495425 w 5077377"/>
                  <a:gd name="connsiteY8" fmla="*/ 624271 h 1883347"/>
                  <a:gd name="connsiteX9" fmla="*/ 2241522 w 5077377"/>
                  <a:gd name="connsiteY9" fmla="*/ 536973 h 1883347"/>
                  <a:gd name="connsiteX10" fmla="*/ 1659255 w 5077377"/>
                  <a:gd name="connsiteY10" fmla="*/ 517177 h 1883347"/>
                  <a:gd name="connsiteX11" fmla="*/ 1409783 w 5077377"/>
                  <a:gd name="connsiteY11" fmla="*/ 165415 h 1883347"/>
                  <a:gd name="connsiteX12" fmla="*/ 2345552 w 5077377"/>
                  <a:gd name="connsiteY12" fmla="*/ 131373 h 1883347"/>
                  <a:gd name="connsiteX13" fmla="*/ 3700421 w 5077377"/>
                  <a:gd name="connsiteY13" fmla="*/ 202024 h 1883347"/>
                  <a:gd name="connsiteX14" fmla="*/ 4973541 w 5077377"/>
                  <a:gd name="connsiteY14" fmla="*/ 814026 h 1883347"/>
                  <a:gd name="connsiteX0" fmla="*/ 4973541 w 5077377"/>
                  <a:gd name="connsiteY0" fmla="*/ 814026 h 1883347"/>
                  <a:gd name="connsiteX1" fmla="*/ 4848225 w 5077377"/>
                  <a:gd name="connsiteY1" fmla="*/ 1872046 h 1883347"/>
                  <a:gd name="connsiteX2" fmla="*/ 2238375 w 5077377"/>
                  <a:gd name="connsiteY2" fmla="*/ 1338646 h 1883347"/>
                  <a:gd name="connsiteX3" fmla="*/ 1914525 w 5077377"/>
                  <a:gd name="connsiteY3" fmla="*/ 1205296 h 1883347"/>
                  <a:gd name="connsiteX4" fmla="*/ 200025 w 5077377"/>
                  <a:gd name="connsiteY4" fmla="*/ 843346 h 1883347"/>
                  <a:gd name="connsiteX5" fmla="*/ 323850 w 5077377"/>
                  <a:gd name="connsiteY5" fmla="*/ 652846 h 1883347"/>
                  <a:gd name="connsiteX6" fmla="*/ 0 w 5077377"/>
                  <a:gd name="connsiteY6" fmla="*/ 605221 h 1883347"/>
                  <a:gd name="connsiteX7" fmla="*/ 590550 w 5077377"/>
                  <a:gd name="connsiteY7" fmla="*/ 386146 h 1883347"/>
                  <a:gd name="connsiteX8" fmla="*/ 1495425 w 5077377"/>
                  <a:gd name="connsiteY8" fmla="*/ 624271 h 1883347"/>
                  <a:gd name="connsiteX9" fmla="*/ 2241522 w 5077377"/>
                  <a:gd name="connsiteY9" fmla="*/ 536973 h 1883347"/>
                  <a:gd name="connsiteX10" fmla="*/ 1627450 w 5077377"/>
                  <a:gd name="connsiteY10" fmla="*/ 485372 h 1883347"/>
                  <a:gd name="connsiteX11" fmla="*/ 1409783 w 5077377"/>
                  <a:gd name="connsiteY11" fmla="*/ 165415 h 1883347"/>
                  <a:gd name="connsiteX12" fmla="*/ 2345552 w 5077377"/>
                  <a:gd name="connsiteY12" fmla="*/ 131373 h 1883347"/>
                  <a:gd name="connsiteX13" fmla="*/ 3700421 w 5077377"/>
                  <a:gd name="connsiteY13" fmla="*/ 202024 h 1883347"/>
                  <a:gd name="connsiteX14" fmla="*/ 4973541 w 5077377"/>
                  <a:gd name="connsiteY14" fmla="*/ 814026 h 1883347"/>
                  <a:gd name="connsiteX0" fmla="*/ 4973541 w 5077377"/>
                  <a:gd name="connsiteY0" fmla="*/ 814026 h 1883347"/>
                  <a:gd name="connsiteX1" fmla="*/ 4848225 w 5077377"/>
                  <a:gd name="connsiteY1" fmla="*/ 1872046 h 1883347"/>
                  <a:gd name="connsiteX2" fmla="*/ 2238375 w 5077377"/>
                  <a:gd name="connsiteY2" fmla="*/ 1338646 h 1883347"/>
                  <a:gd name="connsiteX3" fmla="*/ 1914525 w 5077377"/>
                  <a:gd name="connsiteY3" fmla="*/ 1205296 h 1883347"/>
                  <a:gd name="connsiteX4" fmla="*/ 200025 w 5077377"/>
                  <a:gd name="connsiteY4" fmla="*/ 843346 h 1883347"/>
                  <a:gd name="connsiteX5" fmla="*/ 323850 w 5077377"/>
                  <a:gd name="connsiteY5" fmla="*/ 652846 h 1883347"/>
                  <a:gd name="connsiteX6" fmla="*/ 0 w 5077377"/>
                  <a:gd name="connsiteY6" fmla="*/ 605221 h 1883347"/>
                  <a:gd name="connsiteX7" fmla="*/ 590550 w 5077377"/>
                  <a:gd name="connsiteY7" fmla="*/ 386146 h 1883347"/>
                  <a:gd name="connsiteX8" fmla="*/ 1495425 w 5077377"/>
                  <a:gd name="connsiteY8" fmla="*/ 624271 h 1883347"/>
                  <a:gd name="connsiteX9" fmla="*/ 2241522 w 5077377"/>
                  <a:gd name="connsiteY9" fmla="*/ 536973 h 1883347"/>
                  <a:gd name="connsiteX10" fmla="*/ 1627450 w 5077377"/>
                  <a:gd name="connsiteY10" fmla="*/ 485372 h 1883347"/>
                  <a:gd name="connsiteX11" fmla="*/ 1409783 w 5077377"/>
                  <a:gd name="connsiteY11" fmla="*/ 165415 h 1883347"/>
                  <a:gd name="connsiteX12" fmla="*/ 2345552 w 5077377"/>
                  <a:gd name="connsiteY12" fmla="*/ 131373 h 1883347"/>
                  <a:gd name="connsiteX13" fmla="*/ 3700421 w 5077377"/>
                  <a:gd name="connsiteY13" fmla="*/ 202024 h 1883347"/>
                  <a:gd name="connsiteX14" fmla="*/ 4973541 w 5077377"/>
                  <a:gd name="connsiteY14" fmla="*/ 814026 h 1883347"/>
                  <a:gd name="connsiteX0" fmla="*/ 4973541 w 5077377"/>
                  <a:gd name="connsiteY0" fmla="*/ 814026 h 1883347"/>
                  <a:gd name="connsiteX1" fmla="*/ 4848225 w 5077377"/>
                  <a:gd name="connsiteY1" fmla="*/ 1872046 h 1883347"/>
                  <a:gd name="connsiteX2" fmla="*/ 2238375 w 5077377"/>
                  <a:gd name="connsiteY2" fmla="*/ 1338646 h 1883347"/>
                  <a:gd name="connsiteX3" fmla="*/ 1914525 w 5077377"/>
                  <a:gd name="connsiteY3" fmla="*/ 1205296 h 1883347"/>
                  <a:gd name="connsiteX4" fmla="*/ 200025 w 5077377"/>
                  <a:gd name="connsiteY4" fmla="*/ 843346 h 1883347"/>
                  <a:gd name="connsiteX5" fmla="*/ 323850 w 5077377"/>
                  <a:gd name="connsiteY5" fmla="*/ 652846 h 1883347"/>
                  <a:gd name="connsiteX6" fmla="*/ 0 w 5077377"/>
                  <a:gd name="connsiteY6" fmla="*/ 605221 h 1883347"/>
                  <a:gd name="connsiteX7" fmla="*/ 590550 w 5077377"/>
                  <a:gd name="connsiteY7" fmla="*/ 386146 h 1883347"/>
                  <a:gd name="connsiteX8" fmla="*/ 1495425 w 5077377"/>
                  <a:gd name="connsiteY8" fmla="*/ 624271 h 1883347"/>
                  <a:gd name="connsiteX9" fmla="*/ 2241522 w 5077377"/>
                  <a:gd name="connsiteY9" fmla="*/ 536973 h 1883347"/>
                  <a:gd name="connsiteX10" fmla="*/ 1619499 w 5077377"/>
                  <a:gd name="connsiteY10" fmla="*/ 513202 h 1883347"/>
                  <a:gd name="connsiteX11" fmla="*/ 1409783 w 5077377"/>
                  <a:gd name="connsiteY11" fmla="*/ 165415 h 1883347"/>
                  <a:gd name="connsiteX12" fmla="*/ 2345552 w 5077377"/>
                  <a:gd name="connsiteY12" fmla="*/ 131373 h 1883347"/>
                  <a:gd name="connsiteX13" fmla="*/ 3700421 w 5077377"/>
                  <a:gd name="connsiteY13" fmla="*/ 202024 h 1883347"/>
                  <a:gd name="connsiteX14" fmla="*/ 4973541 w 5077377"/>
                  <a:gd name="connsiteY14" fmla="*/ 814026 h 1883347"/>
                  <a:gd name="connsiteX0" fmla="*/ 4973541 w 5077377"/>
                  <a:gd name="connsiteY0" fmla="*/ 814026 h 1883347"/>
                  <a:gd name="connsiteX1" fmla="*/ 4848225 w 5077377"/>
                  <a:gd name="connsiteY1" fmla="*/ 1872046 h 1883347"/>
                  <a:gd name="connsiteX2" fmla="*/ 2238375 w 5077377"/>
                  <a:gd name="connsiteY2" fmla="*/ 1338646 h 1883347"/>
                  <a:gd name="connsiteX3" fmla="*/ 1914525 w 5077377"/>
                  <a:gd name="connsiteY3" fmla="*/ 1205296 h 1883347"/>
                  <a:gd name="connsiteX4" fmla="*/ 200025 w 5077377"/>
                  <a:gd name="connsiteY4" fmla="*/ 843346 h 1883347"/>
                  <a:gd name="connsiteX5" fmla="*/ 323850 w 5077377"/>
                  <a:gd name="connsiteY5" fmla="*/ 652846 h 1883347"/>
                  <a:gd name="connsiteX6" fmla="*/ 0 w 5077377"/>
                  <a:gd name="connsiteY6" fmla="*/ 605221 h 1883347"/>
                  <a:gd name="connsiteX7" fmla="*/ 590550 w 5077377"/>
                  <a:gd name="connsiteY7" fmla="*/ 386146 h 1883347"/>
                  <a:gd name="connsiteX8" fmla="*/ 1495425 w 5077377"/>
                  <a:gd name="connsiteY8" fmla="*/ 624271 h 1883347"/>
                  <a:gd name="connsiteX9" fmla="*/ 2241522 w 5077377"/>
                  <a:gd name="connsiteY9" fmla="*/ 536973 h 1883347"/>
                  <a:gd name="connsiteX10" fmla="*/ 1619499 w 5077377"/>
                  <a:gd name="connsiteY10" fmla="*/ 513202 h 1883347"/>
                  <a:gd name="connsiteX11" fmla="*/ 1409783 w 5077377"/>
                  <a:gd name="connsiteY11" fmla="*/ 165415 h 1883347"/>
                  <a:gd name="connsiteX12" fmla="*/ 2345552 w 5077377"/>
                  <a:gd name="connsiteY12" fmla="*/ 131373 h 1883347"/>
                  <a:gd name="connsiteX13" fmla="*/ 3700421 w 5077377"/>
                  <a:gd name="connsiteY13" fmla="*/ 202024 h 1883347"/>
                  <a:gd name="connsiteX14" fmla="*/ 4973541 w 5077377"/>
                  <a:gd name="connsiteY14" fmla="*/ 814026 h 1883347"/>
                  <a:gd name="connsiteX0" fmla="*/ 4973541 w 5077377"/>
                  <a:gd name="connsiteY0" fmla="*/ 814026 h 1883347"/>
                  <a:gd name="connsiteX1" fmla="*/ 4848225 w 5077377"/>
                  <a:gd name="connsiteY1" fmla="*/ 1872046 h 1883347"/>
                  <a:gd name="connsiteX2" fmla="*/ 2238375 w 5077377"/>
                  <a:gd name="connsiteY2" fmla="*/ 1338646 h 1883347"/>
                  <a:gd name="connsiteX3" fmla="*/ 1914525 w 5077377"/>
                  <a:gd name="connsiteY3" fmla="*/ 1205296 h 1883347"/>
                  <a:gd name="connsiteX4" fmla="*/ 200025 w 5077377"/>
                  <a:gd name="connsiteY4" fmla="*/ 843346 h 1883347"/>
                  <a:gd name="connsiteX5" fmla="*/ 323850 w 5077377"/>
                  <a:gd name="connsiteY5" fmla="*/ 652846 h 1883347"/>
                  <a:gd name="connsiteX6" fmla="*/ 0 w 5077377"/>
                  <a:gd name="connsiteY6" fmla="*/ 605221 h 1883347"/>
                  <a:gd name="connsiteX7" fmla="*/ 590550 w 5077377"/>
                  <a:gd name="connsiteY7" fmla="*/ 386146 h 1883347"/>
                  <a:gd name="connsiteX8" fmla="*/ 1495425 w 5077377"/>
                  <a:gd name="connsiteY8" fmla="*/ 624271 h 1883347"/>
                  <a:gd name="connsiteX9" fmla="*/ 2205741 w 5077377"/>
                  <a:gd name="connsiteY9" fmla="*/ 525046 h 1883347"/>
                  <a:gd name="connsiteX10" fmla="*/ 1619499 w 5077377"/>
                  <a:gd name="connsiteY10" fmla="*/ 513202 h 1883347"/>
                  <a:gd name="connsiteX11" fmla="*/ 1409783 w 5077377"/>
                  <a:gd name="connsiteY11" fmla="*/ 165415 h 1883347"/>
                  <a:gd name="connsiteX12" fmla="*/ 2345552 w 5077377"/>
                  <a:gd name="connsiteY12" fmla="*/ 131373 h 1883347"/>
                  <a:gd name="connsiteX13" fmla="*/ 3700421 w 5077377"/>
                  <a:gd name="connsiteY13" fmla="*/ 202024 h 1883347"/>
                  <a:gd name="connsiteX14" fmla="*/ 4973541 w 5077377"/>
                  <a:gd name="connsiteY14" fmla="*/ 814026 h 1883347"/>
                  <a:gd name="connsiteX0" fmla="*/ 4973541 w 5077377"/>
                  <a:gd name="connsiteY0" fmla="*/ 814026 h 1883347"/>
                  <a:gd name="connsiteX1" fmla="*/ 4848225 w 5077377"/>
                  <a:gd name="connsiteY1" fmla="*/ 1872046 h 1883347"/>
                  <a:gd name="connsiteX2" fmla="*/ 2238375 w 5077377"/>
                  <a:gd name="connsiteY2" fmla="*/ 1338646 h 1883347"/>
                  <a:gd name="connsiteX3" fmla="*/ 1914525 w 5077377"/>
                  <a:gd name="connsiteY3" fmla="*/ 1205296 h 1883347"/>
                  <a:gd name="connsiteX4" fmla="*/ 200025 w 5077377"/>
                  <a:gd name="connsiteY4" fmla="*/ 843346 h 1883347"/>
                  <a:gd name="connsiteX5" fmla="*/ 323850 w 5077377"/>
                  <a:gd name="connsiteY5" fmla="*/ 652846 h 1883347"/>
                  <a:gd name="connsiteX6" fmla="*/ 0 w 5077377"/>
                  <a:gd name="connsiteY6" fmla="*/ 605221 h 1883347"/>
                  <a:gd name="connsiteX7" fmla="*/ 590550 w 5077377"/>
                  <a:gd name="connsiteY7" fmla="*/ 386146 h 1883347"/>
                  <a:gd name="connsiteX8" fmla="*/ 1495425 w 5077377"/>
                  <a:gd name="connsiteY8" fmla="*/ 624271 h 1883347"/>
                  <a:gd name="connsiteX9" fmla="*/ 2205741 w 5077377"/>
                  <a:gd name="connsiteY9" fmla="*/ 525046 h 1883347"/>
                  <a:gd name="connsiteX10" fmla="*/ 1619499 w 5077377"/>
                  <a:gd name="connsiteY10" fmla="*/ 513202 h 1883347"/>
                  <a:gd name="connsiteX11" fmla="*/ 1409783 w 5077377"/>
                  <a:gd name="connsiteY11" fmla="*/ 165415 h 1883347"/>
                  <a:gd name="connsiteX12" fmla="*/ 2345552 w 5077377"/>
                  <a:gd name="connsiteY12" fmla="*/ 131373 h 1883347"/>
                  <a:gd name="connsiteX13" fmla="*/ 3700421 w 5077377"/>
                  <a:gd name="connsiteY13" fmla="*/ 202024 h 1883347"/>
                  <a:gd name="connsiteX14" fmla="*/ 4973541 w 5077377"/>
                  <a:gd name="connsiteY14" fmla="*/ 814026 h 1883347"/>
                  <a:gd name="connsiteX0" fmla="*/ 4973541 w 5077377"/>
                  <a:gd name="connsiteY0" fmla="*/ 814026 h 1883347"/>
                  <a:gd name="connsiteX1" fmla="*/ 4848225 w 5077377"/>
                  <a:gd name="connsiteY1" fmla="*/ 1872046 h 1883347"/>
                  <a:gd name="connsiteX2" fmla="*/ 2238375 w 5077377"/>
                  <a:gd name="connsiteY2" fmla="*/ 1338646 h 1883347"/>
                  <a:gd name="connsiteX3" fmla="*/ 1914525 w 5077377"/>
                  <a:gd name="connsiteY3" fmla="*/ 1205296 h 1883347"/>
                  <a:gd name="connsiteX4" fmla="*/ 200025 w 5077377"/>
                  <a:gd name="connsiteY4" fmla="*/ 843346 h 1883347"/>
                  <a:gd name="connsiteX5" fmla="*/ 323850 w 5077377"/>
                  <a:gd name="connsiteY5" fmla="*/ 652846 h 1883347"/>
                  <a:gd name="connsiteX6" fmla="*/ 0 w 5077377"/>
                  <a:gd name="connsiteY6" fmla="*/ 605221 h 1883347"/>
                  <a:gd name="connsiteX7" fmla="*/ 590550 w 5077377"/>
                  <a:gd name="connsiteY7" fmla="*/ 386146 h 1883347"/>
                  <a:gd name="connsiteX8" fmla="*/ 1495425 w 5077377"/>
                  <a:gd name="connsiteY8" fmla="*/ 624271 h 1883347"/>
                  <a:gd name="connsiteX9" fmla="*/ 2205741 w 5077377"/>
                  <a:gd name="connsiteY9" fmla="*/ 525046 h 1883347"/>
                  <a:gd name="connsiteX10" fmla="*/ 1619499 w 5077377"/>
                  <a:gd name="connsiteY10" fmla="*/ 513202 h 1883347"/>
                  <a:gd name="connsiteX11" fmla="*/ 1409783 w 5077377"/>
                  <a:gd name="connsiteY11" fmla="*/ 165415 h 1883347"/>
                  <a:gd name="connsiteX12" fmla="*/ 2345552 w 5077377"/>
                  <a:gd name="connsiteY12" fmla="*/ 131373 h 1883347"/>
                  <a:gd name="connsiteX13" fmla="*/ 3700421 w 5077377"/>
                  <a:gd name="connsiteY13" fmla="*/ 202024 h 1883347"/>
                  <a:gd name="connsiteX14" fmla="*/ 4973541 w 5077377"/>
                  <a:gd name="connsiteY14" fmla="*/ 814026 h 1883347"/>
                  <a:gd name="connsiteX0" fmla="*/ 4973541 w 5077377"/>
                  <a:gd name="connsiteY0" fmla="*/ 814026 h 1883347"/>
                  <a:gd name="connsiteX1" fmla="*/ 4848225 w 5077377"/>
                  <a:gd name="connsiteY1" fmla="*/ 1872046 h 1883347"/>
                  <a:gd name="connsiteX2" fmla="*/ 2238375 w 5077377"/>
                  <a:gd name="connsiteY2" fmla="*/ 1338646 h 1883347"/>
                  <a:gd name="connsiteX3" fmla="*/ 1914525 w 5077377"/>
                  <a:gd name="connsiteY3" fmla="*/ 1205296 h 1883347"/>
                  <a:gd name="connsiteX4" fmla="*/ 200025 w 5077377"/>
                  <a:gd name="connsiteY4" fmla="*/ 843346 h 1883347"/>
                  <a:gd name="connsiteX5" fmla="*/ 323850 w 5077377"/>
                  <a:gd name="connsiteY5" fmla="*/ 652846 h 1883347"/>
                  <a:gd name="connsiteX6" fmla="*/ 0 w 5077377"/>
                  <a:gd name="connsiteY6" fmla="*/ 605221 h 1883347"/>
                  <a:gd name="connsiteX7" fmla="*/ 590550 w 5077377"/>
                  <a:gd name="connsiteY7" fmla="*/ 386146 h 1883347"/>
                  <a:gd name="connsiteX8" fmla="*/ 1495425 w 5077377"/>
                  <a:gd name="connsiteY8" fmla="*/ 624271 h 1883347"/>
                  <a:gd name="connsiteX9" fmla="*/ 2205741 w 5077377"/>
                  <a:gd name="connsiteY9" fmla="*/ 525046 h 1883347"/>
                  <a:gd name="connsiteX10" fmla="*/ 1619499 w 5077377"/>
                  <a:gd name="connsiteY10" fmla="*/ 513202 h 1883347"/>
                  <a:gd name="connsiteX11" fmla="*/ 1409783 w 5077377"/>
                  <a:gd name="connsiteY11" fmla="*/ 165415 h 1883347"/>
                  <a:gd name="connsiteX12" fmla="*/ 2345552 w 5077377"/>
                  <a:gd name="connsiteY12" fmla="*/ 131373 h 1883347"/>
                  <a:gd name="connsiteX13" fmla="*/ 3700421 w 5077377"/>
                  <a:gd name="connsiteY13" fmla="*/ 202024 h 1883347"/>
                  <a:gd name="connsiteX14" fmla="*/ 4973541 w 5077377"/>
                  <a:gd name="connsiteY14" fmla="*/ 814026 h 1883347"/>
                  <a:gd name="connsiteX0" fmla="*/ 4973541 w 5077377"/>
                  <a:gd name="connsiteY0" fmla="*/ 814026 h 1883347"/>
                  <a:gd name="connsiteX1" fmla="*/ 4848225 w 5077377"/>
                  <a:gd name="connsiteY1" fmla="*/ 1872046 h 1883347"/>
                  <a:gd name="connsiteX2" fmla="*/ 2238375 w 5077377"/>
                  <a:gd name="connsiteY2" fmla="*/ 1338646 h 1883347"/>
                  <a:gd name="connsiteX3" fmla="*/ 1914525 w 5077377"/>
                  <a:gd name="connsiteY3" fmla="*/ 1205296 h 1883347"/>
                  <a:gd name="connsiteX4" fmla="*/ 200025 w 5077377"/>
                  <a:gd name="connsiteY4" fmla="*/ 843346 h 1883347"/>
                  <a:gd name="connsiteX5" fmla="*/ 323850 w 5077377"/>
                  <a:gd name="connsiteY5" fmla="*/ 652846 h 1883347"/>
                  <a:gd name="connsiteX6" fmla="*/ 0 w 5077377"/>
                  <a:gd name="connsiteY6" fmla="*/ 605221 h 1883347"/>
                  <a:gd name="connsiteX7" fmla="*/ 590550 w 5077377"/>
                  <a:gd name="connsiteY7" fmla="*/ 386146 h 1883347"/>
                  <a:gd name="connsiteX8" fmla="*/ 1495425 w 5077377"/>
                  <a:gd name="connsiteY8" fmla="*/ 624271 h 1883347"/>
                  <a:gd name="connsiteX9" fmla="*/ 2205741 w 5077377"/>
                  <a:gd name="connsiteY9" fmla="*/ 525046 h 1883347"/>
                  <a:gd name="connsiteX10" fmla="*/ 1619499 w 5077377"/>
                  <a:gd name="connsiteY10" fmla="*/ 513202 h 1883347"/>
                  <a:gd name="connsiteX11" fmla="*/ 1409783 w 5077377"/>
                  <a:gd name="connsiteY11" fmla="*/ 165415 h 1883347"/>
                  <a:gd name="connsiteX12" fmla="*/ 2345552 w 5077377"/>
                  <a:gd name="connsiteY12" fmla="*/ 131373 h 1883347"/>
                  <a:gd name="connsiteX13" fmla="*/ 3700421 w 5077377"/>
                  <a:gd name="connsiteY13" fmla="*/ 202024 h 1883347"/>
                  <a:gd name="connsiteX14" fmla="*/ 4973541 w 5077377"/>
                  <a:gd name="connsiteY14" fmla="*/ 814026 h 1883347"/>
                  <a:gd name="connsiteX0" fmla="*/ 4973541 w 5077377"/>
                  <a:gd name="connsiteY0" fmla="*/ 814026 h 1883347"/>
                  <a:gd name="connsiteX1" fmla="*/ 4848225 w 5077377"/>
                  <a:gd name="connsiteY1" fmla="*/ 1872046 h 1883347"/>
                  <a:gd name="connsiteX2" fmla="*/ 2238375 w 5077377"/>
                  <a:gd name="connsiteY2" fmla="*/ 1338646 h 1883347"/>
                  <a:gd name="connsiteX3" fmla="*/ 1914525 w 5077377"/>
                  <a:gd name="connsiteY3" fmla="*/ 1205296 h 1883347"/>
                  <a:gd name="connsiteX4" fmla="*/ 200025 w 5077377"/>
                  <a:gd name="connsiteY4" fmla="*/ 843346 h 1883347"/>
                  <a:gd name="connsiteX5" fmla="*/ 323850 w 5077377"/>
                  <a:gd name="connsiteY5" fmla="*/ 652846 h 1883347"/>
                  <a:gd name="connsiteX6" fmla="*/ 0 w 5077377"/>
                  <a:gd name="connsiteY6" fmla="*/ 605221 h 1883347"/>
                  <a:gd name="connsiteX7" fmla="*/ 590550 w 5077377"/>
                  <a:gd name="connsiteY7" fmla="*/ 386146 h 1883347"/>
                  <a:gd name="connsiteX8" fmla="*/ 1495425 w 5077377"/>
                  <a:gd name="connsiteY8" fmla="*/ 624271 h 1883347"/>
                  <a:gd name="connsiteX9" fmla="*/ 2205741 w 5077377"/>
                  <a:gd name="connsiteY9" fmla="*/ 525046 h 1883347"/>
                  <a:gd name="connsiteX10" fmla="*/ 1619499 w 5077377"/>
                  <a:gd name="connsiteY10" fmla="*/ 513202 h 1883347"/>
                  <a:gd name="connsiteX11" fmla="*/ 1409783 w 5077377"/>
                  <a:gd name="connsiteY11" fmla="*/ 165415 h 1883347"/>
                  <a:gd name="connsiteX12" fmla="*/ 2345552 w 5077377"/>
                  <a:gd name="connsiteY12" fmla="*/ 131373 h 1883347"/>
                  <a:gd name="connsiteX13" fmla="*/ 3700421 w 5077377"/>
                  <a:gd name="connsiteY13" fmla="*/ 202024 h 1883347"/>
                  <a:gd name="connsiteX14" fmla="*/ 4973541 w 5077377"/>
                  <a:gd name="connsiteY14" fmla="*/ 814026 h 1883347"/>
                  <a:gd name="connsiteX0" fmla="*/ 4973541 w 5077377"/>
                  <a:gd name="connsiteY0" fmla="*/ 814026 h 1883347"/>
                  <a:gd name="connsiteX1" fmla="*/ 4848225 w 5077377"/>
                  <a:gd name="connsiteY1" fmla="*/ 1872046 h 1883347"/>
                  <a:gd name="connsiteX2" fmla="*/ 2238375 w 5077377"/>
                  <a:gd name="connsiteY2" fmla="*/ 1338646 h 1883347"/>
                  <a:gd name="connsiteX3" fmla="*/ 1914525 w 5077377"/>
                  <a:gd name="connsiteY3" fmla="*/ 1205296 h 1883347"/>
                  <a:gd name="connsiteX4" fmla="*/ 200025 w 5077377"/>
                  <a:gd name="connsiteY4" fmla="*/ 843346 h 1883347"/>
                  <a:gd name="connsiteX5" fmla="*/ 323850 w 5077377"/>
                  <a:gd name="connsiteY5" fmla="*/ 652846 h 1883347"/>
                  <a:gd name="connsiteX6" fmla="*/ 0 w 5077377"/>
                  <a:gd name="connsiteY6" fmla="*/ 605221 h 1883347"/>
                  <a:gd name="connsiteX7" fmla="*/ 590550 w 5077377"/>
                  <a:gd name="connsiteY7" fmla="*/ 386146 h 1883347"/>
                  <a:gd name="connsiteX8" fmla="*/ 1495425 w 5077377"/>
                  <a:gd name="connsiteY8" fmla="*/ 624271 h 1883347"/>
                  <a:gd name="connsiteX9" fmla="*/ 2205741 w 5077377"/>
                  <a:gd name="connsiteY9" fmla="*/ 525046 h 1883347"/>
                  <a:gd name="connsiteX10" fmla="*/ 1619499 w 5077377"/>
                  <a:gd name="connsiteY10" fmla="*/ 493323 h 1883347"/>
                  <a:gd name="connsiteX11" fmla="*/ 1409783 w 5077377"/>
                  <a:gd name="connsiteY11" fmla="*/ 165415 h 1883347"/>
                  <a:gd name="connsiteX12" fmla="*/ 2345552 w 5077377"/>
                  <a:gd name="connsiteY12" fmla="*/ 131373 h 1883347"/>
                  <a:gd name="connsiteX13" fmla="*/ 3700421 w 5077377"/>
                  <a:gd name="connsiteY13" fmla="*/ 202024 h 1883347"/>
                  <a:gd name="connsiteX14" fmla="*/ 4973541 w 5077377"/>
                  <a:gd name="connsiteY14" fmla="*/ 814026 h 1883347"/>
                  <a:gd name="connsiteX0" fmla="*/ 4973541 w 5077377"/>
                  <a:gd name="connsiteY0" fmla="*/ 814026 h 1883347"/>
                  <a:gd name="connsiteX1" fmla="*/ 4848225 w 5077377"/>
                  <a:gd name="connsiteY1" fmla="*/ 1872046 h 1883347"/>
                  <a:gd name="connsiteX2" fmla="*/ 2238375 w 5077377"/>
                  <a:gd name="connsiteY2" fmla="*/ 1338646 h 1883347"/>
                  <a:gd name="connsiteX3" fmla="*/ 1914525 w 5077377"/>
                  <a:gd name="connsiteY3" fmla="*/ 1205296 h 1883347"/>
                  <a:gd name="connsiteX4" fmla="*/ 200025 w 5077377"/>
                  <a:gd name="connsiteY4" fmla="*/ 843346 h 1883347"/>
                  <a:gd name="connsiteX5" fmla="*/ 323850 w 5077377"/>
                  <a:gd name="connsiteY5" fmla="*/ 652846 h 1883347"/>
                  <a:gd name="connsiteX6" fmla="*/ 0 w 5077377"/>
                  <a:gd name="connsiteY6" fmla="*/ 605221 h 1883347"/>
                  <a:gd name="connsiteX7" fmla="*/ 590550 w 5077377"/>
                  <a:gd name="connsiteY7" fmla="*/ 386146 h 1883347"/>
                  <a:gd name="connsiteX8" fmla="*/ 1495425 w 5077377"/>
                  <a:gd name="connsiteY8" fmla="*/ 624271 h 1883347"/>
                  <a:gd name="connsiteX9" fmla="*/ 2205741 w 5077377"/>
                  <a:gd name="connsiteY9" fmla="*/ 525046 h 1883347"/>
                  <a:gd name="connsiteX10" fmla="*/ 1619499 w 5077377"/>
                  <a:gd name="connsiteY10" fmla="*/ 493323 h 1883347"/>
                  <a:gd name="connsiteX11" fmla="*/ 1409783 w 5077377"/>
                  <a:gd name="connsiteY11" fmla="*/ 165415 h 1883347"/>
                  <a:gd name="connsiteX12" fmla="*/ 2345552 w 5077377"/>
                  <a:gd name="connsiteY12" fmla="*/ 131373 h 1883347"/>
                  <a:gd name="connsiteX13" fmla="*/ 3700421 w 5077377"/>
                  <a:gd name="connsiteY13" fmla="*/ 202024 h 1883347"/>
                  <a:gd name="connsiteX14" fmla="*/ 4973541 w 5077377"/>
                  <a:gd name="connsiteY14" fmla="*/ 814026 h 1883347"/>
                  <a:gd name="connsiteX0" fmla="*/ 4973541 w 5077377"/>
                  <a:gd name="connsiteY0" fmla="*/ 814026 h 1883347"/>
                  <a:gd name="connsiteX1" fmla="*/ 4848225 w 5077377"/>
                  <a:gd name="connsiteY1" fmla="*/ 1872046 h 1883347"/>
                  <a:gd name="connsiteX2" fmla="*/ 2238375 w 5077377"/>
                  <a:gd name="connsiteY2" fmla="*/ 1338646 h 1883347"/>
                  <a:gd name="connsiteX3" fmla="*/ 1914525 w 5077377"/>
                  <a:gd name="connsiteY3" fmla="*/ 1205296 h 1883347"/>
                  <a:gd name="connsiteX4" fmla="*/ 200025 w 5077377"/>
                  <a:gd name="connsiteY4" fmla="*/ 843346 h 1883347"/>
                  <a:gd name="connsiteX5" fmla="*/ 323850 w 5077377"/>
                  <a:gd name="connsiteY5" fmla="*/ 652846 h 1883347"/>
                  <a:gd name="connsiteX6" fmla="*/ 0 w 5077377"/>
                  <a:gd name="connsiteY6" fmla="*/ 605221 h 1883347"/>
                  <a:gd name="connsiteX7" fmla="*/ 590550 w 5077377"/>
                  <a:gd name="connsiteY7" fmla="*/ 386146 h 1883347"/>
                  <a:gd name="connsiteX8" fmla="*/ 1495425 w 5077377"/>
                  <a:gd name="connsiteY8" fmla="*/ 624271 h 1883347"/>
                  <a:gd name="connsiteX9" fmla="*/ 2205741 w 5077377"/>
                  <a:gd name="connsiteY9" fmla="*/ 525046 h 1883347"/>
                  <a:gd name="connsiteX10" fmla="*/ 1619499 w 5077377"/>
                  <a:gd name="connsiteY10" fmla="*/ 493323 h 1883347"/>
                  <a:gd name="connsiteX11" fmla="*/ 1409783 w 5077377"/>
                  <a:gd name="connsiteY11" fmla="*/ 165415 h 1883347"/>
                  <a:gd name="connsiteX12" fmla="*/ 2345552 w 5077377"/>
                  <a:gd name="connsiteY12" fmla="*/ 131373 h 1883347"/>
                  <a:gd name="connsiteX13" fmla="*/ 3700421 w 5077377"/>
                  <a:gd name="connsiteY13" fmla="*/ 202024 h 1883347"/>
                  <a:gd name="connsiteX14" fmla="*/ 4973541 w 5077377"/>
                  <a:gd name="connsiteY14" fmla="*/ 814026 h 1883347"/>
                  <a:gd name="connsiteX0" fmla="*/ 4973541 w 5077377"/>
                  <a:gd name="connsiteY0" fmla="*/ 814026 h 1883347"/>
                  <a:gd name="connsiteX1" fmla="*/ 4848225 w 5077377"/>
                  <a:gd name="connsiteY1" fmla="*/ 1872046 h 1883347"/>
                  <a:gd name="connsiteX2" fmla="*/ 2238375 w 5077377"/>
                  <a:gd name="connsiteY2" fmla="*/ 1338646 h 1883347"/>
                  <a:gd name="connsiteX3" fmla="*/ 1914525 w 5077377"/>
                  <a:gd name="connsiteY3" fmla="*/ 1205296 h 1883347"/>
                  <a:gd name="connsiteX4" fmla="*/ 200025 w 5077377"/>
                  <a:gd name="connsiteY4" fmla="*/ 843346 h 1883347"/>
                  <a:gd name="connsiteX5" fmla="*/ 323850 w 5077377"/>
                  <a:gd name="connsiteY5" fmla="*/ 652846 h 1883347"/>
                  <a:gd name="connsiteX6" fmla="*/ 0 w 5077377"/>
                  <a:gd name="connsiteY6" fmla="*/ 605221 h 1883347"/>
                  <a:gd name="connsiteX7" fmla="*/ 590550 w 5077377"/>
                  <a:gd name="connsiteY7" fmla="*/ 386146 h 1883347"/>
                  <a:gd name="connsiteX8" fmla="*/ 1495425 w 5077377"/>
                  <a:gd name="connsiteY8" fmla="*/ 624271 h 1883347"/>
                  <a:gd name="connsiteX9" fmla="*/ 2205741 w 5077377"/>
                  <a:gd name="connsiteY9" fmla="*/ 525046 h 1883347"/>
                  <a:gd name="connsiteX10" fmla="*/ 1619499 w 5077377"/>
                  <a:gd name="connsiteY10" fmla="*/ 493323 h 1883347"/>
                  <a:gd name="connsiteX11" fmla="*/ 1409783 w 5077377"/>
                  <a:gd name="connsiteY11" fmla="*/ 165415 h 1883347"/>
                  <a:gd name="connsiteX12" fmla="*/ 2345552 w 5077377"/>
                  <a:gd name="connsiteY12" fmla="*/ 131373 h 1883347"/>
                  <a:gd name="connsiteX13" fmla="*/ 3700421 w 5077377"/>
                  <a:gd name="connsiteY13" fmla="*/ 202024 h 1883347"/>
                  <a:gd name="connsiteX14" fmla="*/ 4973541 w 5077377"/>
                  <a:gd name="connsiteY14" fmla="*/ 814026 h 1883347"/>
                  <a:gd name="connsiteX0" fmla="*/ 4973541 w 5077377"/>
                  <a:gd name="connsiteY0" fmla="*/ 814026 h 1883347"/>
                  <a:gd name="connsiteX1" fmla="*/ 4848225 w 5077377"/>
                  <a:gd name="connsiteY1" fmla="*/ 1872046 h 1883347"/>
                  <a:gd name="connsiteX2" fmla="*/ 2238375 w 5077377"/>
                  <a:gd name="connsiteY2" fmla="*/ 1338646 h 1883347"/>
                  <a:gd name="connsiteX3" fmla="*/ 1914525 w 5077377"/>
                  <a:gd name="connsiteY3" fmla="*/ 1205296 h 1883347"/>
                  <a:gd name="connsiteX4" fmla="*/ 200025 w 5077377"/>
                  <a:gd name="connsiteY4" fmla="*/ 843346 h 1883347"/>
                  <a:gd name="connsiteX5" fmla="*/ 323850 w 5077377"/>
                  <a:gd name="connsiteY5" fmla="*/ 652846 h 1883347"/>
                  <a:gd name="connsiteX6" fmla="*/ 0 w 5077377"/>
                  <a:gd name="connsiteY6" fmla="*/ 605221 h 1883347"/>
                  <a:gd name="connsiteX7" fmla="*/ 590550 w 5077377"/>
                  <a:gd name="connsiteY7" fmla="*/ 386146 h 1883347"/>
                  <a:gd name="connsiteX8" fmla="*/ 1495425 w 5077377"/>
                  <a:gd name="connsiteY8" fmla="*/ 624271 h 1883347"/>
                  <a:gd name="connsiteX9" fmla="*/ 2205741 w 5077377"/>
                  <a:gd name="connsiteY9" fmla="*/ 525046 h 1883347"/>
                  <a:gd name="connsiteX10" fmla="*/ 1619499 w 5077377"/>
                  <a:gd name="connsiteY10" fmla="*/ 493323 h 1883347"/>
                  <a:gd name="connsiteX11" fmla="*/ 1409783 w 5077377"/>
                  <a:gd name="connsiteY11" fmla="*/ 165415 h 1883347"/>
                  <a:gd name="connsiteX12" fmla="*/ 2345552 w 5077377"/>
                  <a:gd name="connsiteY12" fmla="*/ 131373 h 1883347"/>
                  <a:gd name="connsiteX13" fmla="*/ 3700421 w 5077377"/>
                  <a:gd name="connsiteY13" fmla="*/ 202024 h 1883347"/>
                  <a:gd name="connsiteX14" fmla="*/ 4973541 w 5077377"/>
                  <a:gd name="connsiteY14" fmla="*/ 814026 h 1883347"/>
                  <a:gd name="connsiteX0" fmla="*/ 4973541 w 5077377"/>
                  <a:gd name="connsiteY0" fmla="*/ 814026 h 1883347"/>
                  <a:gd name="connsiteX1" fmla="*/ 4848225 w 5077377"/>
                  <a:gd name="connsiteY1" fmla="*/ 1872046 h 1883347"/>
                  <a:gd name="connsiteX2" fmla="*/ 2238375 w 5077377"/>
                  <a:gd name="connsiteY2" fmla="*/ 1338646 h 1883347"/>
                  <a:gd name="connsiteX3" fmla="*/ 1914525 w 5077377"/>
                  <a:gd name="connsiteY3" fmla="*/ 1205296 h 1883347"/>
                  <a:gd name="connsiteX4" fmla="*/ 200025 w 5077377"/>
                  <a:gd name="connsiteY4" fmla="*/ 843346 h 1883347"/>
                  <a:gd name="connsiteX5" fmla="*/ 323850 w 5077377"/>
                  <a:gd name="connsiteY5" fmla="*/ 652846 h 1883347"/>
                  <a:gd name="connsiteX6" fmla="*/ 0 w 5077377"/>
                  <a:gd name="connsiteY6" fmla="*/ 605221 h 1883347"/>
                  <a:gd name="connsiteX7" fmla="*/ 590550 w 5077377"/>
                  <a:gd name="connsiteY7" fmla="*/ 386146 h 1883347"/>
                  <a:gd name="connsiteX8" fmla="*/ 1495425 w 5077377"/>
                  <a:gd name="connsiteY8" fmla="*/ 624271 h 1883347"/>
                  <a:gd name="connsiteX9" fmla="*/ 2205741 w 5077377"/>
                  <a:gd name="connsiteY9" fmla="*/ 525046 h 1883347"/>
                  <a:gd name="connsiteX10" fmla="*/ 1619499 w 5077377"/>
                  <a:gd name="connsiteY10" fmla="*/ 493323 h 1883347"/>
                  <a:gd name="connsiteX11" fmla="*/ 1409783 w 5077377"/>
                  <a:gd name="connsiteY11" fmla="*/ 165415 h 1883347"/>
                  <a:gd name="connsiteX12" fmla="*/ 2345552 w 5077377"/>
                  <a:gd name="connsiteY12" fmla="*/ 131373 h 1883347"/>
                  <a:gd name="connsiteX13" fmla="*/ 3700421 w 5077377"/>
                  <a:gd name="connsiteY13" fmla="*/ 202024 h 1883347"/>
                  <a:gd name="connsiteX14" fmla="*/ 4973541 w 5077377"/>
                  <a:gd name="connsiteY14" fmla="*/ 814026 h 1883347"/>
                  <a:gd name="connsiteX0" fmla="*/ 4973541 w 5077377"/>
                  <a:gd name="connsiteY0" fmla="*/ 814026 h 1883347"/>
                  <a:gd name="connsiteX1" fmla="*/ 4848225 w 5077377"/>
                  <a:gd name="connsiteY1" fmla="*/ 1872046 h 1883347"/>
                  <a:gd name="connsiteX2" fmla="*/ 2238375 w 5077377"/>
                  <a:gd name="connsiteY2" fmla="*/ 1338646 h 1883347"/>
                  <a:gd name="connsiteX3" fmla="*/ 1914525 w 5077377"/>
                  <a:gd name="connsiteY3" fmla="*/ 1205296 h 1883347"/>
                  <a:gd name="connsiteX4" fmla="*/ 200025 w 5077377"/>
                  <a:gd name="connsiteY4" fmla="*/ 843346 h 1883347"/>
                  <a:gd name="connsiteX5" fmla="*/ 323850 w 5077377"/>
                  <a:gd name="connsiteY5" fmla="*/ 652846 h 1883347"/>
                  <a:gd name="connsiteX6" fmla="*/ 0 w 5077377"/>
                  <a:gd name="connsiteY6" fmla="*/ 605221 h 1883347"/>
                  <a:gd name="connsiteX7" fmla="*/ 590550 w 5077377"/>
                  <a:gd name="connsiteY7" fmla="*/ 386146 h 1883347"/>
                  <a:gd name="connsiteX8" fmla="*/ 1495425 w 5077377"/>
                  <a:gd name="connsiteY8" fmla="*/ 624271 h 1883347"/>
                  <a:gd name="connsiteX9" fmla="*/ 2205741 w 5077377"/>
                  <a:gd name="connsiteY9" fmla="*/ 525046 h 1883347"/>
                  <a:gd name="connsiteX10" fmla="*/ 1619499 w 5077377"/>
                  <a:gd name="connsiteY10" fmla="*/ 493323 h 1883347"/>
                  <a:gd name="connsiteX11" fmla="*/ 1409783 w 5077377"/>
                  <a:gd name="connsiteY11" fmla="*/ 165415 h 1883347"/>
                  <a:gd name="connsiteX12" fmla="*/ 2345552 w 5077377"/>
                  <a:gd name="connsiteY12" fmla="*/ 131373 h 1883347"/>
                  <a:gd name="connsiteX13" fmla="*/ 3700421 w 5077377"/>
                  <a:gd name="connsiteY13" fmla="*/ 202024 h 1883347"/>
                  <a:gd name="connsiteX14" fmla="*/ 4973541 w 5077377"/>
                  <a:gd name="connsiteY14" fmla="*/ 814026 h 1883347"/>
                  <a:gd name="connsiteX0" fmla="*/ 4973541 w 5077377"/>
                  <a:gd name="connsiteY0" fmla="*/ 814026 h 1883347"/>
                  <a:gd name="connsiteX1" fmla="*/ 4848225 w 5077377"/>
                  <a:gd name="connsiteY1" fmla="*/ 1872046 h 1883347"/>
                  <a:gd name="connsiteX2" fmla="*/ 2238375 w 5077377"/>
                  <a:gd name="connsiteY2" fmla="*/ 1338646 h 1883347"/>
                  <a:gd name="connsiteX3" fmla="*/ 1914525 w 5077377"/>
                  <a:gd name="connsiteY3" fmla="*/ 1205296 h 1883347"/>
                  <a:gd name="connsiteX4" fmla="*/ 200025 w 5077377"/>
                  <a:gd name="connsiteY4" fmla="*/ 843346 h 1883347"/>
                  <a:gd name="connsiteX5" fmla="*/ 323850 w 5077377"/>
                  <a:gd name="connsiteY5" fmla="*/ 652846 h 1883347"/>
                  <a:gd name="connsiteX6" fmla="*/ 0 w 5077377"/>
                  <a:gd name="connsiteY6" fmla="*/ 605221 h 1883347"/>
                  <a:gd name="connsiteX7" fmla="*/ 590550 w 5077377"/>
                  <a:gd name="connsiteY7" fmla="*/ 386146 h 1883347"/>
                  <a:gd name="connsiteX8" fmla="*/ 1495425 w 5077377"/>
                  <a:gd name="connsiteY8" fmla="*/ 624271 h 1883347"/>
                  <a:gd name="connsiteX9" fmla="*/ 2205741 w 5077377"/>
                  <a:gd name="connsiteY9" fmla="*/ 525046 h 1883347"/>
                  <a:gd name="connsiteX10" fmla="*/ 1619499 w 5077377"/>
                  <a:gd name="connsiteY10" fmla="*/ 493323 h 1883347"/>
                  <a:gd name="connsiteX11" fmla="*/ 1409783 w 5077377"/>
                  <a:gd name="connsiteY11" fmla="*/ 165415 h 1883347"/>
                  <a:gd name="connsiteX12" fmla="*/ 2345552 w 5077377"/>
                  <a:gd name="connsiteY12" fmla="*/ 131373 h 1883347"/>
                  <a:gd name="connsiteX13" fmla="*/ 3700421 w 5077377"/>
                  <a:gd name="connsiteY13" fmla="*/ 202024 h 1883347"/>
                  <a:gd name="connsiteX14" fmla="*/ 4973541 w 5077377"/>
                  <a:gd name="connsiteY14" fmla="*/ 814026 h 1883347"/>
                  <a:gd name="connsiteX0" fmla="*/ 4973541 w 5077377"/>
                  <a:gd name="connsiteY0" fmla="*/ 814026 h 1883347"/>
                  <a:gd name="connsiteX1" fmla="*/ 4848225 w 5077377"/>
                  <a:gd name="connsiteY1" fmla="*/ 1872046 h 1883347"/>
                  <a:gd name="connsiteX2" fmla="*/ 2238375 w 5077377"/>
                  <a:gd name="connsiteY2" fmla="*/ 1338646 h 1883347"/>
                  <a:gd name="connsiteX3" fmla="*/ 1914525 w 5077377"/>
                  <a:gd name="connsiteY3" fmla="*/ 1205296 h 1883347"/>
                  <a:gd name="connsiteX4" fmla="*/ 200025 w 5077377"/>
                  <a:gd name="connsiteY4" fmla="*/ 843346 h 1883347"/>
                  <a:gd name="connsiteX5" fmla="*/ 323850 w 5077377"/>
                  <a:gd name="connsiteY5" fmla="*/ 652846 h 1883347"/>
                  <a:gd name="connsiteX6" fmla="*/ 0 w 5077377"/>
                  <a:gd name="connsiteY6" fmla="*/ 605221 h 1883347"/>
                  <a:gd name="connsiteX7" fmla="*/ 590550 w 5077377"/>
                  <a:gd name="connsiteY7" fmla="*/ 386146 h 1883347"/>
                  <a:gd name="connsiteX8" fmla="*/ 1495425 w 5077377"/>
                  <a:gd name="connsiteY8" fmla="*/ 624271 h 1883347"/>
                  <a:gd name="connsiteX9" fmla="*/ 2205741 w 5077377"/>
                  <a:gd name="connsiteY9" fmla="*/ 525046 h 1883347"/>
                  <a:gd name="connsiteX10" fmla="*/ 1619499 w 5077377"/>
                  <a:gd name="connsiteY10" fmla="*/ 493323 h 1883347"/>
                  <a:gd name="connsiteX11" fmla="*/ 1409783 w 5077377"/>
                  <a:gd name="connsiteY11" fmla="*/ 165415 h 1883347"/>
                  <a:gd name="connsiteX12" fmla="*/ 2345552 w 5077377"/>
                  <a:gd name="connsiteY12" fmla="*/ 131373 h 1883347"/>
                  <a:gd name="connsiteX13" fmla="*/ 3700421 w 5077377"/>
                  <a:gd name="connsiteY13" fmla="*/ 202024 h 1883347"/>
                  <a:gd name="connsiteX14" fmla="*/ 4973541 w 5077377"/>
                  <a:gd name="connsiteY14" fmla="*/ 814026 h 1883347"/>
                  <a:gd name="connsiteX0" fmla="*/ 4977516 w 5081352"/>
                  <a:gd name="connsiteY0" fmla="*/ 814026 h 1883347"/>
                  <a:gd name="connsiteX1" fmla="*/ 4852200 w 5081352"/>
                  <a:gd name="connsiteY1" fmla="*/ 1872046 h 1883347"/>
                  <a:gd name="connsiteX2" fmla="*/ 2242350 w 5081352"/>
                  <a:gd name="connsiteY2" fmla="*/ 1338646 h 1883347"/>
                  <a:gd name="connsiteX3" fmla="*/ 1918500 w 5081352"/>
                  <a:gd name="connsiteY3" fmla="*/ 1205296 h 1883347"/>
                  <a:gd name="connsiteX4" fmla="*/ 204000 w 5081352"/>
                  <a:gd name="connsiteY4" fmla="*/ 843346 h 1883347"/>
                  <a:gd name="connsiteX5" fmla="*/ 327825 w 5081352"/>
                  <a:gd name="connsiteY5" fmla="*/ 652846 h 1883347"/>
                  <a:gd name="connsiteX6" fmla="*/ 0 w 5081352"/>
                  <a:gd name="connsiteY6" fmla="*/ 585343 h 1883347"/>
                  <a:gd name="connsiteX7" fmla="*/ 594525 w 5081352"/>
                  <a:gd name="connsiteY7" fmla="*/ 386146 h 1883347"/>
                  <a:gd name="connsiteX8" fmla="*/ 1499400 w 5081352"/>
                  <a:gd name="connsiteY8" fmla="*/ 624271 h 1883347"/>
                  <a:gd name="connsiteX9" fmla="*/ 2209716 w 5081352"/>
                  <a:gd name="connsiteY9" fmla="*/ 525046 h 1883347"/>
                  <a:gd name="connsiteX10" fmla="*/ 1623474 w 5081352"/>
                  <a:gd name="connsiteY10" fmla="*/ 493323 h 1883347"/>
                  <a:gd name="connsiteX11" fmla="*/ 1413758 w 5081352"/>
                  <a:gd name="connsiteY11" fmla="*/ 165415 h 1883347"/>
                  <a:gd name="connsiteX12" fmla="*/ 2349527 w 5081352"/>
                  <a:gd name="connsiteY12" fmla="*/ 131373 h 1883347"/>
                  <a:gd name="connsiteX13" fmla="*/ 3704396 w 5081352"/>
                  <a:gd name="connsiteY13" fmla="*/ 202024 h 1883347"/>
                  <a:gd name="connsiteX14" fmla="*/ 4977516 w 5081352"/>
                  <a:gd name="connsiteY14" fmla="*/ 814026 h 1883347"/>
                  <a:gd name="connsiteX0" fmla="*/ 4979534 w 5083370"/>
                  <a:gd name="connsiteY0" fmla="*/ 814026 h 1883347"/>
                  <a:gd name="connsiteX1" fmla="*/ 4854218 w 5083370"/>
                  <a:gd name="connsiteY1" fmla="*/ 1872046 h 1883347"/>
                  <a:gd name="connsiteX2" fmla="*/ 2244368 w 5083370"/>
                  <a:gd name="connsiteY2" fmla="*/ 1338646 h 1883347"/>
                  <a:gd name="connsiteX3" fmla="*/ 1920518 w 5083370"/>
                  <a:gd name="connsiteY3" fmla="*/ 1205296 h 1883347"/>
                  <a:gd name="connsiteX4" fmla="*/ 206018 w 5083370"/>
                  <a:gd name="connsiteY4" fmla="*/ 843346 h 1883347"/>
                  <a:gd name="connsiteX5" fmla="*/ 329843 w 5083370"/>
                  <a:gd name="connsiteY5" fmla="*/ 652846 h 1883347"/>
                  <a:gd name="connsiteX6" fmla="*/ 2018 w 5083370"/>
                  <a:gd name="connsiteY6" fmla="*/ 585343 h 1883347"/>
                  <a:gd name="connsiteX7" fmla="*/ 596543 w 5083370"/>
                  <a:gd name="connsiteY7" fmla="*/ 386146 h 1883347"/>
                  <a:gd name="connsiteX8" fmla="*/ 1501418 w 5083370"/>
                  <a:gd name="connsiteY8" fmla="*/ 624271 h 1883347"/>
                  <a:gd name="connsiteX9" fmla="*/ 2211734 w 5083370"/>
                  <a:gd name="connsiteY9" fmla="*/ 525046 h 1883347"/>
                  <a:gd name="connsiteX10" fmla="*/ 1625492 w 5083370"/>
                  <a:gd name="connsiteY10" fmla="*/ 493323 h 1883347"/>
                  <a:gd name="connsiteX11" fmla="*/ 1415776 w 5083370"/>
                  <a:gd name="connsiteY11" fmla="*/ 165415 h 1883347"/>
                  <a:gd name="connsiteX12" fmla="*/ 2351545 w 5083370"/>
                  <a:gd name="connsiteY12" fmla="*/ 131373 h 1883347"/>
                  <a:gd name="connsiteX13" fmla="*/ 3706414 w 5083370"/>
                  <a:gd name="connsiteY13" fmla="*/ 202024 h 1883347"/>
                  <a:gd name="connsiteX14" fmla="*/ 4979534 w 5083370"/>
                  <a:gd name="connsiteY14" fmla="*/ 814026 h 1883347"/>
                  <a:gd name="connsiteX0" fmla="*/ 4979534 w 5083370"/>
                  <a:gd name="connsiteY0" fmla="*/ 814026 h 1883347"/>
                  <a:gd name="connsiteX1" fmla="*/ 4854218 w 5083370"/>
                  <a:gd name="connsiteY1" fmla="*/ 1872046 h 1883347"/>
                  <a:gd name="connsiteX2" fmla="*/ 2244368 w 5083370"/>
                  <a:gd name="connsiteY2" fmla="*/ 1338646 h 1883347"/>
                  <a:gd name="connsiteX3" fmla="*/ 1920518 w 5083370"/>
                  <a:gd name="connsiteY3" fmla="*/ 1205296 h 1883347"/>
                  <a:gd name="connsiteX4" fmla="*/ 206018 w 5083370"/>
                  <a:gd name="connsiteY4" fmla="*/ 843346 h 1883347"/>
                  <a:gd name="connsiteX5" fmla="*/ 329843 w 5083370"/>
                  <a:gd name="connsiteY5" fmla="*/ 652846 h 1883347"/>
                  <a:gd name="connsiteX6" fmla="*/ 2018 w 5083370"/>
                  <a:gd name="connsiteY6" fmla="*/ 585343 h 1883347"/>
                  <a:gd name="connsiteX7" fmla="*/ 596543 w 5083370"/>
                  <a:gd name="connsiteY7" fmla="*/ 386146 h 1883347"/>
                  <a:gd name="connsiteX8" fmla="*/ 1501418 w 5083370"/>
                  <a:gd name="connsiteY8" fmla="*/ 624271 h 1883347"/>
                  <a:gd name="connsiteX9" fmla="*/ 2211734 w 5083370"/>
                  <a:gd name="connsiteY9" fmla="*/ 525046 h 1883347"/>
                  <a:gd name="connsiteX10" fmla="*/ 1625492 w 5083370"/>
                  <a:gd name="connsiteY10" fmla="*/ 493323 h 1883347"/>
                  <a:gd name="connsiteX11" fmla="*/ 1415776 w 5083370"/>
                  <a:gd name="connsiteY11" fmla="*/ 165415 h 1883347"/>
                  <a:gd name="connsiteX12" fmla="*/ 2351545 w 5083370"/>
                  <a:gd name="connsiteY12" fmla="*/ 131373 h 1883347"/>
                  <a:gd name="connsiteX13" fmla="*/ 3706414 w 5083370"/>
                  <a:gd name="connsiteY13" fmla="*/ 202024 h 1883347"/>
                  <a:gd name="connsiteX14" fmla="*/ 4979534 w 5083370"/>
                  <a:gd name="connsiteY14" fmla="*/ 814026 h 1883347"/>
                  <a:gd name="connsiteX0" fmla="*/ 4979534 w 5083370"/>
                  <a:gd name="connsiteY0" fmla="*/ 814026 h 1883347"/>
                  <a:gd name="connsiteX1" fmla="*/ 4854218 w 5083370"/>
                  <a:gd name="connsiteY1" fmla="*/ 1872046 h 1883347"/>
                  <a:gd name="connsiteX2" fmla="*/ 2244368 w 5083370"/>
                  <a:gd name="connsiteY2" fmla="*/ 1338646 h 1883347"/>
                  <a:gd name="connsiteX3" fmla="*/ 1920518 w 5083370"/>
                  <a:gd name="connsiteY3" fmla="*/ 1205296 h 1883347"/>
                  <a:gd name="connsiteX4" fmla="*/ 170237 w 5083370"/>
                  <a:gd name="connsiteY4" fmla="*/ 835395 h 1883347"/>
                  <a:gd name="connsiteX5" fmla="*/ 329843 w 5083370"/>
                  <a:gd name="connsiteY5" fmla="*/ 652846 h 1883347"/>
                  <a:gd name="connsiteX6" fmla="*/ 2018 w 5083370"/>
                  <a:gd name="connsiteY6" fmla="*/ 585343 h 1883347"/>
                  <a:gd name="connsiteX7" fmla="*/ 596543 w 5083370"/>
                  <a:gd name="connsiteY7" fmla="*/ 386146 h 1883347"/>
                  <a:gd name="connsiteX8" fmla="*/ 1501418 w 5083370"/>
                  <a:gd name="connsiteY8" fmla="*/ 624271 h 1883347"/>
                  <a:gd name="connsiteX9" fmla="*/ 2211734 w 5083370"/>
                  <a:gd name="connsiteY9" fmla="*/ 525046 h 1883347"/>
                  <a:gd name="connsiteX10" fmla="*/ 1625492 w 5083370"/>
                  <a:gd name="connsiteY10" fmla="*/ 493323 h 1883347"/>
                  <a:gd name="connsiteX11" fmla="*/ 1415776 w 5083370"/>
                  <a:gd name="connsiteY11" fmla="*/ 165415 h 1883347"/>
                  <a:gd name="connsiteX12" fmla="*/ 2351545 w 5083370"/>
                  <a:gd name="connsiteY12" fmla="*/ 131373 h 1883347"/>
                  <a:gd name="connsiteX13" fmla="*/ 3706414 w 5083370"/>
                  <a:gd name="connsiteY13" fmla="*/ 202024 h 1883347"/>
                  <a:gd name="connsiteX14" fmla="*/ 4979534 w 5083370"/>
                  <a:gd name="connsiteY14" fmla="*/ 814026 h 1883347"/>
                  <a:gd name="connsiteX0" fmla="*/ 4979534 w 5083370"/>
                  <a:gd name="connsiteY0" fmla="*/ 814026 h 1883347"/>
                  <a:gd name="connsiteX1" fmla="*/ 4854218 w 5083370"/>
                  <a:gd name="connsiteY1" fmla="*/ 1872046 h 1883347"/>
                  <a:gd name="connsiteX2" fmla="*/ 2244368 w 5083370"/>
                  <a:gd name="connsiteY2" fmla="*/ 1338646 h 1883347"/>
                  <a:gd name="connsiteX3" fmla="*/ 1920518 w 5083370"/>
                  <a:gd name="connsiteY3" fmla="*/ 1205296 h 1883347"/>
                  <a:gd name="connsiteX4" fmla="*/ 170237 w 5083370"/>
                  <a:gd name="connsiteY4" fmla="*/ 835395 h 1883347"/>
                  <a:gd name="connsiteX5" fmla="*/ 329843 w 5083370"/>
                  <a:gd name="connsiteY5" fmla="*/ 652846 h 1883347"/>
                  <a:gd name="connsiteX6" fmla="*/ 2018 w 5083370"/>
                  <a:gd name="connsiteY6" fmla="*/ 585343 h 1883347"/>
                  <a:gd name="connsiteX7" fmla="*/ 596543 w 5083370"/>
                  <a:gd name="connsiteY7" fmla="*/ 386146 h 1883347"/>
                  <a:gd name="connsiteX8" fmla="*/ 1501418 w 5083370"/>
                  <a:gd name="connsiteY8" fmla="*/ 624271 h 1883347"/>
                  <a:gd name="connsiteX9" fmla="*/ 2211734 w 5083370"/>
                  <a:gd name="connsiteY9" fmla="*/ 525046 h 1883347"/>
                  <a:gd name="connsiteX10" fmla="*/ 1625492 w 5083370"/>
                  <a:gd name="connsiteY10" fmla="*/ 493323 h 1883347"/>
                  <a:gd name="connsiteX11" fmla="*/ 1415776 w 5083370"/>
                  <a:gd name="connsiteY11" fmla="*/ 165415 h 1883347"/>
                  <a:gd name="connsiteX12" fmla="*/ 2351545 w 5083370"/>
                  <a:gd name="connsiteY12" fmla="*/ 131373 h 1883347"/>
                  <a:gd name="connsiteX13" fmla="*/ 3706414 w 5083370"/>
                  <a:gd name="connsiteY13" fmla="*/ 202024 h 1883347"/>
                  <a:gd name="connsiteX14" fmla="*/ 4979534 w 5083370"/>
                  <a:gd name="connsiteY14" fmla="*/ 814026 h 1883347"/>
                  <a:gd name="connsiteX0" fmla="*/ 4979534 w 5083370"/>
                  <a:gd name="connsiteY0" fmla="*/ 814026 h 1883347"/>
                  <a:gd name="connsiteX1" fmla="*/ 4854218 w 5083370"/>
                  <a:gd name="connsiteY1" fmla="*/ 1872046 h 1883347"/>
                  <a:gd name="connsiteX2" fmla="*/ 2244368 w 5083370"/>
                  <a:gd name="connsiteY2" fmla="*/ 1338646 h 1883347"/>
                  <a:gd name="connsiteX3" fmla="*/ 1920518 w 5083370"/>
                  <a:gd name="connsiteY3" fmla="*/ 1205296 h 1883347"/>
                  <a:gd name="connsiteX4" fmla="*/ 225897 w 5083370"/>
                  <a:gd name="connsiteY4" fmla="*/ 879127 h 1883347"/>
                  <a:gd name="connsiteX5" fmla="*/ 329843 w 5083370"/>
                  <a:gd name="connsiteY5" fmla="*/ 652846 h 1883347"/>
                  <a:gd name="connsiteX6" fmla="*/ 2018 w 5083370"/>
                  <a:gd name="connsiteY6" fmla="*/ 585343 h 1883347"/>
                  <a:gd name="connsiteX7" fmla="*/ 596543 w 5083370"/>
                  <a:gd name="connsiteY7" fmla="*/ 386146 h 1883347"/>
                  <a:gd name="connsiteX8" fmla="*/ 1501418 w 5083370"/>
                  <a:gd name="connsiteY8" fmla="*/ 624271 h 1883347"/>
                  <a:gd name="connsiteX9" fmla="*/ 2211734 w 5083370"/>
                  <a:gd name="connsiteY9" fmla="*/ 525046 h 1883347"/>
                  <a:gd name="connsiteX10" fmla="*/ 1625492 w 5083370"/>
                  <a:gd name="connsiteY10" fmla="*/ 493323 h 1883347"/>
                  <a:gd name="connsiteX11" fmla="*/ 1415776 w 5083370"/>
                  <a:gd name="connsiteY11" fmla="*/ 165415 h 1883347"/>
                  <a:gd name="connsiteX12" fmla="*/ 2351545 w 5083370"/>
                  <a:gd name="connsiteY12" fmla="*/ 131373 h 1883347"/>
                  <a:gd name="connsiteX13" fmla="*/ 3706414 w 5083370"/>
                  <a:gd name="connsiteY13" fmla="*/ 202024 h 1883347"/>
                  <a:gd name="connsiteX14" fmla="*/ 4979534 w 5083370"/>
                  <a:gd name="connsiteY14" fmla="*/ 814026 h 1883347"/>
                  <a:gd name="connsiteX0" fmla="*/ 4979534 w 5083370"/>
                  <a:gd name="connsiteY0" fmla="*/ 814026 h 1883347"/>
                  <a:gd name="connsiteX1" fmla="*/ 4854218 w 5083370"/>
                  <a:gd name="connsiteY1" fmla="*/ 1872046 h 1883347"/>
                  <a:gd name="connsiteX2" fmla="*/ 2244368 w 5083370"/>
                  <a:gd name="connsiteY2" fmla="*/ 1338646 h 1883347"/>
                  <a:gd name="connsiteX3" fmla="*/ 1920518 w 5083370"/>
                  <a:gd name="connsiteY3" fmla="*/ 1205296 h 1883347"/>
                  <a:gd name="connsiteX4" fmla="*/ 225897 w 5083370"/>
                  <a:gd name="connsiteY4" fmla="*/ 879127 h 1883347"/>
                  <a:gd name="connsiteX5" fmla="*/ 329843 w 5083370"/>
                  <a:gd name="connsiteY5" fmla="*/ 652846 h 1883347"/>
                  <a:gd name="connsiteX6" fmla="*/ 2018 w 5083370"/>
                  <a:gd name="connsiteY6" fmla="*/ 585343 h 1883347"/>
                  <a:gd name="connsiteX7" fmla="*/ 596543 w 5083370"/>
                  <a:gd name="connsiteY7" fmla="*/ 386146 h 1883347"/>
                  <a:gd name="connsiteX8" fmla="*/ 1501418 w 5083370"/>
                  <a:gd name="connsiteY8" fmla="*/ 624271 h 1883347"/>
                  <a:gd name="connsiteX9" fmla="*/ 2211734 w 5083370"/>
                  <a:gd name="connsiteY9" fmla="*/ 525046 h 1883347"/>
                  <a:gd name="connsiteX10" fmla="*/ 1625492 w 5083370"/>
                  <a:gd name="connsiteY10" fmla="*/ 493323 h 1883347"/>
                  <a:gd name="connsiteX11" fmla="*/ 1415776 w 5083370"/>
                  <a:gd name="connsiteY11" fmla="*/ 165415 h 1883347"/>
                  <a:gd name="connsiteX12" fmla="*/ 2351545 w 5083370"/>
                  <a:gd name="connsiteY12" fmla="*/ 131373 h 1883347"/>
                  <a:gd name="connsiteX13" fmla="*/ 3706414 w 5083370"/>
                  <a:gd name="connsiteY13" fmla="*/ 202024 h 1883347"/>
                  <a:gd name="connsiteX14" fmla="*/ 4979534 w 5083370"/>
                  <a:gd name="connsiteY14" fmla="*/ 814026 h 1883347"/>
                  <a:gd name="connsiteX0" fmla="*/ 4979534 w 5083370"/>
                  <a:gd name="connsiteY0" fmla="*/ 814026 h 1883347"/>
                  <a:gd name="connsiteX1" fmla="*/ 4854218 w 5083370"/>
                  <a:gd name="connsiteY1" fmla="*/ 1872046 h 1883347"/>
                  <a:gd name="connsiteX2" fmla="*/ 2244368 w 5083370"/>
                  <a:gd name="connsiteY2" fmla="*/ 1338646 h 1883347"/>
                  <a:gd name="connsiteX3" fmla="*/ 1920518 w 5083370"/>
                  <a:gd name="connsiteY3" fmla="*/ 1205296 h 1883347"/>
                  <a:gd name="connsiteX4" fmla="*/ 225897 w 5083370"/>
                  <a:gd name="connsiteY4" fmla="*/ 879127 h 1883347"/>
                  <a:gd name="connsiteX5" fmla="*/ 329843 w 5083370"/>
                  <a:gd name="connsiteY5" fmla="*/ 652846 h 1883347"/>
                  <a:gd name="connsiteX6" fmla="*/ 2018 w 5083370"/>
                  <a:gd name="connsiteY6" fmla="*/ 585343 h 1883347"/>
                  <a:gd name="connsiteX7" fmla="*/ 596543 w 5083370"/>
                  <a:gd name="connsiteY7" fmla="*/ 386146 h 1883347"/>
                  <a:gd name="connsiteX8" fmla="*/ 1501418 w 5083370"/>
                  <a:gd name="connsiteY8" fmla="*/ 624271 h 1883347"/>
                  <a:gd name="connsiteX9" fmla="*/ 2211734 w 5083370"/>
                  <a:gd name="connsiteY9" fmla="*/ 525046 h 1883347"/>
                  <a:gd name="connsiteX10" fmla="*/ 1625492 w 5083370"/>
                  <a:gd name="connsiteY10" fmla="*/ 493323 h 1883347"/>
                  <a:gd name="connsiteX11" fmla="*/ 1415776 w 5083370"/>
                  <a:gd name="connsiteY11" fmla="*/ 165415 h 1883347"/>
                  <a:gd name="connsiteX12" fmla="*/ 2351545 w 5083370"/>
                  <a:gd name="connsiteY12" fmla="*/ 131373 h 1883347"/>
                  <a:gd name="connsiteX13" fmla="*/ 3706414 w 5083370"/>
                  <a:gd name="connsiteY13" fmla="*/ 202024 h 1883347"/>
                  <a:gd name="connsiteX14" fmla="*/ 4979534 w 5083370"/>
                  <a:gd name="connsiteY14" fmla="*/ 814026 h 1883347"/>
                  <a:gd name="connsiteX0" fmla="*/ 4979534 w 5083370"/>
                  <a:gd name="connsiteY0" fmla="*/ 814026 h 1883347"/>
                  <a:gd name="connsiteX1" fmla="*/ 4854218 w 5083370"/>
                  <a:gd name="connsiteY1" fmla="*/ 1872046 h 1883347"/>
                  <a:gd name="connsiteX2" fmla="*/ 2244368 w 5083370"/>
                  <a:gd name="connsiteY2" fmla="*/ 1338646 h 1883347"/>
                  <a:gd name="connsiteX3" fmla="*/ 1920518 w 5083370"/>
                  <a:gd name="connsiteY3" fmla="*/ 1205296 h 1883347"/>
                  <a:gd name="connsiteX4" fmla="*/ 225897 w 5083370"/>
                  <a:gd name="connsiteY4" fmla="*/ 879127 h 1883347"/>
                  <a:gd name="connsiteX5" fmla="*/ 329843 w 5083370"/>
                  <a:gd name="connsiteY5" fmla="*/ 652846 h 1883347"/>
                  <a:gd name="connsiteX6" fmla="*/ 2018 w 5083370"/>
                  <a:gd name="connsiteY6" fmla="*/ 585343 h 1883347"/>
                  <a:gd name="connsiteX7" fmla="*/ 596543 w 5083370"/>
                  <a:gd name="connsiteY7" fmla="*/ 386146 h 1883347"/>
                  <a:gd name="connsiteX8" fmla="*/ 1501418 w 5083370"/>
                  <a:gd name="connsiteY8" fmla="*/ 624271 h 1883347"/>
                  <a:gd name="connsiteX9" fmla="*/ 2211734 w 5083370"/>
                  <a:gd name="connsiteY9" fmla="*/ 525046 h 1883347"/>
                  <a:gd name="connsiteX10" fmla="*/ 1625492 w 5083370"/>
                  <a:gd name="connsiteY10" fmla="*/ 493323 h 1883347"/>
                  <a:gd name="connsiteX11" fmla="*/ 1415776 w 5083370"/>
                  <a:gd name="connsiteY11" fmla="*/ 165415 h 1883347"/>
                  <a:gd name="connsiteX12" fmla="*/ 2351545 w 5083370"/>
                  <a:gd name="connsiteY12" fmla="*/ 131373 h 1883347"/>
                  <a:gd name="connsiteX13" fmla="*/ 3706414 w 5083370"/>
                  <a:gd name="connsiteY13" fmla="*/ 202024 h 1883347"/>
                  <a:gd name="connsiteX14" fmla="*/ 4979534 w 5083370"/>
                  <a:gd name="connsiteY14" fmla="*/ 814026 h 1883347"/>
                  <a:gd name="connsiteX0" fmla="*/ 4979534 w 5083370"/>
                  <a:gd name="connsiteY0" fmla="*/ 814026 h 1877839"/>
                  <a:gd name="connsiteX1" fmla="*/ 4854218 w 5083370"/>
                  <a:gd name="connsiteY1" fmla="*/ 1872046 h 1877839"/>
                  <a:gd name="connsiteX2" fmla="*/ 2244368 w 5083370"/>
                  <a:gd name="connsiteY2" fmla="*/ 1338646 h 1877839"/>
                  <a:gd name="connsiteX3" fmla="*/ 1920518 w 5083370"/>
                  <a:gd name="connsiteY3" fmla="*/ 1205296 h 1877839"/>
                  <a:gd name="connsiteX4" fmla="*/ 225897 w 5083370"/>
                  <a:gd name="connsiteY4" fmla="*/ 879127 h 1877839"/>
                  <a:gd name="connsiteX5" fmla="*/ 329843 w 5083370"/>
                  <a:gd name="connsiteY5" fmla="*/ 652846 h 1877839"/>
                  <a:gd name="connsiteX6" fmla="*/ 2018 w 5083370"/>
                  <a:gd name="connsiteY6" fmla="*/ 585343 h 1877839"/>
                  <a:gd name="connsiteX7" fmla="*/ 596543 w 5083370"/>
                  <a:gd name="connsiteY7" fmla="*/ 386146 h 1877839"/>
                  <a:gd name="connsiteX8" fmla="*/ 1501418 w 5083370"/>
                  <a:gd name="connsiteY8" fmla="*/ 624271 h 1877839"/>
                  <a:gd name="connsiteX9" fmla="*/ 2211734 w 5083370"/>
                  <a:gd name="connsiteY9" fmla="*/ 525046 h 1877839"/>
                  <a:gd name="connsiteX10" fmla="*/ 1625492 w 5083370"/>
                  <a:gd name="connsiteY10" fmla="*/ 493323 h 1877839"/>
                  <a:gd name="connsiteX11" fmla="*/ 1415776 w 5083370"/>
                  <a:gd name="connsiteY11" fmla="*/ 165415 h 1877839"/>
                  <a:gd name="connsiteX12" fmla="*/ 2351545 w 5083370"/>
                  <a:gd name="connsiteY12" fmla="*/ 131373 h 1877839"/>
                  <a:gd name="connsiteX13" fmla="*/ 3706414 w 5083370"/>
                  <a:gd name="connsiteY13" fmla="*/ 202024 h 1877839"/>
                  <a:gd name="connsiteX14" fmla="*/ 4979534 w 5083370"/>
                  <a:gd name="connsiteY14" fmla="*/ 814026 h 1877839"/>
                  <a:gd name="connsiteX0" fmla="*/ 4979534 w 5083370"/>
                  <a:gd name="connsiteY0" fmla="*/ 814026 h 1877839"/>
                  <a:gd name="connsiteX1" fmla="*/ 4854218 w 5083370"/>
                  <a:gd name="connsiteY1" fmla="*/ 1872046 h 1877839"/>
                  <a:gd name="connsiteX2" fmla="*/ 2244368 w 5083370"/>
                  <a:gd name="connsiteY2" fmla="*/ 1338646 h 1877839"/>
                  <a:gd name="connsiteX3" fmla="*/ 1920518 w 5083370"/>
                  <a:gd name="connsiteY3" fmla="*/ 1205296 h 1877839"/>
                  <a:gd name="connsiteX4" fmla="*/ 225897 w 5083370"/>
                  <a:gd name="connsiteY4" fmla="*/ 879127 h 1877839"/>
                  <a:gd name="connsiteX5" fmla="*/ 329843 w 5083370"/>
                  <a:gd name="connsiteY5" fmla="*/ 652846 h 1877839"/>
                  <a:gd name="connsiteX6" fmla="*/ 2018 w 5083370"/>
                  <a:gd name="connsiteY6" fmla="*/ 585343 h 1877839"/>
                  <a:gd name="connsiteX7" fmla="*/ 596543 w 5083370"/>
                  <a:gd name="connsiteY7" fmla="*/ 386146 h 1877839"/>
                  <a:gd name="connsiteX8" fmla="*/ 1501418 w 5083370"/>
                  <a:gd name="connsiteY8" fmla="*/ 624271 h 1877839"/>
                  <a:gd name="connsiteX9" fmla="*/ 2211734 w 5083370"/>
                  <a:gd name="connsiteY9" fmla="*/ 525046 h 1877839"/>
                  <a:gd name="connsiteX10" fmla="*/ 1625492 w 5083370"/>
                  <a:gd name="connsiteY10" fmla="*/ 493323 h 1877839"/>
                  <a:gd name="connsiteX11" fmla="*/ 1415776 w 5083370"/>
                  <a:gd name="connsiteY11" fmla="*/ 165415 h 1877839"/>
                  <a:gd name="connsiteX12" fmla="*/ 2351545 w 5083370"/>
                  <a:gd name="connsiteY12" fmla="*/ 131373 h 1877839"/>
                  <a:gd name="connsiteX13" fmla="*/ 3706414 w 5083370"/>
                  <a:gd name="connsiteY13" fmla="*/ 202024 h 1877839"/>
                  <a:gd name="connsiteX14" fmla="*/ 4979534 w 5083370"/>
                  <a:gd name="connsiteY14" fmla="*/ 814026 h 1877839"/>
                  <a:gd name="connsiteX0" fmla="*/ 4979534 w 5083370"/>
                  <a:gd name="connsiteY0" fmla="*/ 814026 h 1877839"/>
                  <a:gd name="connsiteX1" fmla="*/ 4854218 w 5083370"/>
                  <a:gd name="connsiteY1" fmla="*/ 1872046 h 1877839"/>
                  <a:gd name="connsiteX2" fmla="*/ 2244368 w 5083370"/>
                  <a:gd name="connsiteY2" fmla="*/ 1338646 h 1877839"/>
                  <a:gd name="connsiteX3" fmla="*/ 1829078 w 5083370"/>
                  <a:gd name="connsiteY3" fmla="*/ 1181443 h 1877839"/>
                  <a:gd name="connsiteX4" fmla="*/ 225897 w 5083370"/>
                  <a:gd name="connsiteY4" fmla="*/ 879127 h 1877839"/>
                  <a:gd name="connsiteX5" fmla="*/ 329843 w 5083370"/>
                  <a:gd name="connsiteY5" fmla="*/ 652846 h 1877839"/>
                  <a:gd name="connsiteX6" fmla="*/ 2018 w 5083370"/>
                  <a:gd name="connsiteY6" fmla="*/ 585343 h 1877839"/>
                  <a:gd name="connsiteX7" fmla="*/ 596543 w 5083370"/>
                  <a:gd name="connsiteY7" fmla="*/ 386146 h 1877839"/>
                  <a:gd name="connsiteX8" fmla="*/ 1501418 w 5083370"/>
                  <a:gd name="connsiteY8" fmla="*/ 624271 h 1877839"/>
                  <a:gd name="connsiteX9" fmla="*/ 2211734 w 5083370"/>
                  <a:gd name="connsiteY9" fmla="*/ 525046 h 1877839"/>
                  <a:gd name="connsiteX10" fmla="*/ 1625492 w 5083370"/>
                  <a:gd name="connsiteY10" fmla="*/ 493323 h 1877839"/>
                  <a:gd name="connsiteX11" fmla="*/ 1415776 w 5083370"/>
                  <a:gd name="connsiteY11" fmla="*/ 165415 h 1877839"/>
                  <a:gd name="connsiteX12" fmla="*/ 2351545 w 5083370"/>
                  <a:gd name="connsiteY12" fmla="*/ 131373 h 1877839"/>
                  <a:gd name="connsiteX13" fmla="*/ 3706414 w 5083370"/>
                  <a:gd name="connsiteY13" fmla="*/ 202024 h 1877839"/>
                  <a:gd name="connsiteX14" fmla="*/ 4979534 w 5083370"/>
                  <a:gd name="connsiteY14" fmla="*/ 814026 h 1877839"/>
                  <a:gd name="connsiteX0" fmla="*/ 4979534 w 5083370"/>
                  <a:gd name="connsiteY0" fmla="*/ 814026 h 1880329"/>
                  <a:gd name="connsiteX1" fmla="*/ 4854218 w 5083370"/>
                  <a:gd name="connsiteY1" fmla="*/ 1872046 h 1880329"/>
                  <a:gd name="connsiteX2" fmla="*/ 2244368 w 5083370"/>
                  <a:gd name="connsiteY2" fmla="*/ 1338646 h 1880329"/>
                  <a:gd name="connsiteX3" fmla="*/ 1829078 w 5083370"/>
                  <a:gd name="connsiteY3" fmla="*/ 1181443 h 1880329"/>
                  <a:gd name="connsiteX4" fmla="*/ 225897 w 5083370"/>
                  <a:gd name="connsiteY4" fmla="*/ 879127 h 1880329"/>
                  <a:gd name="connsiteX5" fmla="*/ 329843 w 5083370"/>
                  <a:gd name="connsiteY5" fmla="*/ 652846 h 1880329"/>
                  <a:gd name="connsiteX6" fmla="*/ 2018 w 5083370"/>
                  <a:gd name="connsiteY6" fmla="*/ 585343 h 1880329"/>
                  <a:gd name="connsiteX7" fmla="*/ 596543 w 5083370"/>
                  <a:gd name="connsiteY7" fmla="*/ 386146 h 1880329"/>
                  <a:gd name="connsiteX8" fmla="*/ 1501418 w 5083370"/>
                  <a:gd name="connsiteY8" fmla="*/ 624271 h 1880329"/>
                  <a:gd name="connsiteX9" fmla="*/ 2211734 w 5083370"/>
                  <a:gd name="connsiteY9" fmla="*/ 525046 h 1880329"/>
                  <a:gd name="connsiteX10" fmla="*/ 1625492 w 5083370"/>
                  <a:gd name="connsiteY10" fmla="*/ 493323 h 1880329"/>
                  <a:gd name="connsiteX11" fmla="*/ 1415776 w 5083370"/>
                  <a:gd name="connsiteY11" fmla="*/ 165415 h 1880329"/>
                  <a:gd name="connsiteX12" fmla="*/ 2351545 w 5083370"/>
                  <a:gd name="connsiteY12" fmla="*/ 131373 h 1880329"/>
                  <a:gd name="connsiteX13" fmla="*/ 3706414 w 5083370"/>
                  <a:gd name="connsiteY13" fmla="*/ 202024 h 1880329"/>
                  <a:gd name="connsiteX14" fmla="*/ 4979534 w 5083370"/>
                  <a:gd name="connsiteY14" fmla="*/ 814026 h 1880329"/>
                  <a:gd name="connsiteX0" fmla="*/ 4979534 w 5083370"/>
                  <a:gd name="connsiteY0" fmla="*/ 814026 h 1880329"/>
                  <a:gd name="connsiteX1" fmla="*/ 4854218 w 5083370"/>
                  <a:gd name="connsiteY1" fmla="*/ 1872046 h 1880329"/>
                  <a:gd name="connsiteX2" fmla="*/ 2244368 w 5083370"/>
                  <a:gd name="connsiteY2" fmla="*/ 1338646 h 1880329"/>
                  <a:gd name="connsiteX3" fmla="*/ 1829078 w 5083370"/>
                  <a:gd name="connsiteY3" fmla="*/ 1181443 h 1880329"/>
                  <a:gd name="connsiteX4" fmla="*/ 225897 w 5083370"/>
                  <a:gd name="connsiteY4" fmla="*/ 879127 h 1880329"/>
                  <a:gd name="connsiteX5" fmla="*/ 329843 w 5083370"/>
                  <a:gd name="connsiteY5" fmla="*/ 652846 h 1880329"/>
                  <a:gd name="connsiteX6" fmla="*/ 2018 w 5083370"/>
                  <a:gd name="connsiteY6" fmla="*/ 585343 h 1880329"/>
                  <a:gd name="connsiteX7" fmla="*/ 596543 w 5083370"/>
                  <a:gd name="connsiteY7" fmla="*/ 386146 h 1880329"/>
                  <a:gd name="connsiteX8" fmla="*/ 1501418 w 5083370"/>
                  <a:gd name="connsiteY8" fmla="*/ 624271 h 1880329"/>
                  <a:gd name="connsiteX9" fmla="*/ 2211734 w 5083370"/>
                  <a:gd name="connsiteY9" fmla="*/ 525046 h 1880329"/>
                  <a:gd name="connsiteX10" fmla="*/ 1625492 w 5083370"/>
                  <a:gd name="connsiteY10" fmla="*/ 493323 h 1880329"/>
                  <a:gd name="connsiteX11" fmla="*/ 1415776 w 5083370"/>
                  <a:gd name="connsiteY11" fmla="*/ 165415 h 1880329"/>
                  <a:gd name="connsiteX12" fmla="*/ 2351545 w 5083370"/>
                  <a:gd name="connsiteY12" fmla="*/ 131373 h 1880329"/>
                  <a:gd name="connsiteX13" fmla="*/ 3706414 w 5083370"/>
                  <a:gd name="connsiteY13" fmla="*/ 202024 h 1880329"/>
                  <a:gd name="connsiteX14" fmla="*/ 4979534 w 5083370"/>
                  <a:gd name="connsiteY14" fmla="*/ 814026 h 1880329"/>
                  <a:gd name="connsiteX0" fmla="*/ 4979534 w 4994661"/>
                  <a:gd name="connsiteY0" fmla="*/ 814026 h 1877098"/>
                  <a:gd name="connsiteX1" fmla="*/ 4854218 w 4994661"/>
                  <a:gd name="connsiteY1" fmla="*/ 1872046 h 1877098"/>
                  <a:gd name="connsiteX2" fmla="*/ 3494379 w 4994661"/>
                  <a:gd name="connsiteY2" fmla="*/ 1219542 h 1877098"/>
                  <a:gd name="connsiteX3" fmla="*/ 2244368 w 4994661"/>
                  <a:gd name="connsiteY3" fmla="*/ 1338646 h 1877098"/>
                  <a:gd name="connsiteX4" fmla="*/ 1829078 w 4994661"/>
                  <a:gd name="connsiteY4" fmla="*/ 1181443 h 1877098"/>
                  <a:gd name="connsiteX5" fmla="*/ 225897 w 4994661"/>
                  <a:gd name="connsiteY5" fmla="*/ 879127 h 1877098"/>
                  <a:gd name="connsiteX6" fmla="*/ 329843 w 4994661"/>
                  <a:gd name="connsiteY6" fmla="*/ 652846 h 1877098"/>
                  <a:gd name="connsiteX7" fmla="*/ 2018 w 4994661"/>
                  <a:gd name="connsiteY7" fmla="*/ 585343 h 1877098"/>
                  <a:gd name="connsiteX8" fmla="*/ 596543 w 4994661"/>
                  <a:gd name="connsiteY8" fmla="*/ 386146 h 1877098"/>
                  <a:gd name="connsiteX9" fmla="*/ 1501418 w 4994661"/>
                  <a:gd name="connsiteY9" fmla="*/ 624271 h 1877098"/>
                  <a:gd name="connsiteX10" fmla="*/ 2211734 w 4994661"/>
                  <a:gd name="connsiteY10" fmla="*/ 525046 h 1877098"/>
                  <a:gd name="connsiteX11" fmla="*/ 1625492 w 4994661"/>
                  <a:gd name="connsiteY11" fmla="*/ 493323 h 1877098"/>
                  <a:gd name="connsiteX12" fmla="*/ 1415776 w 4994661"/>
                  <a:gd name="connsiteY12" fmla="*/ 165415 h 1877098"/>
                  <a:gd name="connsiteX13" fmla="*/ 2351545 w 4994661"/>
                  <a:gd name="connsiteY13" fmla="*/ 131373 h 1877098"/>
                  <a:gd name="connsiteX14" fmla="*/ 3706414 w 4994661"/>
                  <a:gd name="connsiteY14" fmla="*/ 202024 h 1877098"/>
                  <a:gd name="connsiteX15" fmla="*/ 4979534 w 4994661"/>
                  <a:gd name="connsiteY15" fmla="*/ 814026 h 1877098"/>
                  <a:gd name="connsiteX0" fmla="*/ 4979534 w 4994661"/>
                  <a:gd name="connsiteY0" fmla="*/ 814026 h 1877098"/>
                  <a:gd name="connsiteX1" fmla="*/ 4854218 w 4994661"/>
                  <a:gd name="connsiteY1" fmla="*/ 1872046 h 1877098"/>
                  <a:gd name="connsiteX2" fmla="*/ 3494379 w 4994661"/>
                  <a:gd name="connsiteY2" fmla="*/ 1219542 h 1877098"/>
                  <a:gd name="connsiteX3" fmla="*/ 2244368 w 4994661"/>
                  <a:gd name="connsiteY3" fmla="*/ 1338646 h 1877098"/>
                  <a:gd name="connsiteX4" fmla="*/ 1829078 w 4994661"/>
                  <a:gd name="connsiteY4" fmla="*/ 1181443 h 1877098"/>
                  <a:gd name="connsiteX5" fmla="*/ 225897 w 4994661"/>
                  <a:gd name="connsiteY5" fmla="*/ 879127 h 1877098"/>
                  <a:gd name="connsiteX6" fmla="*/ 329843 w 4994661"/>
                  <a:gd name="connsiteY6" fmla="*/ 652846 h 1877098"/>
                  <a:gd name="connsiteX7" fmla="*/ 2018 w 4994661"/>
                  <a:gd name="connsiteY7" fmla="*/ 585343 h 1877098"/>
                  <a:gd name="connsiteX8" fmla="*/ 596543 w 4994661"/>
                  <a:gd name="connsiteY8" fmla="*/ 386146 h 1877098"/>
                  <a:gd name="connsiteX9" fmla="*/ 1501418 w 4994661"/>
                  <a:gd name="connsiteY9" fmla="*/ 624271 h 1877098"/>
                  <a:gd name="connsiteX10" fmla="*/ 2211734 w 4994661"/>
                  <a:gd name="connsiteY10" fmla="*/ 525046 h 1877098"/>
                  <a:gd name="connsiteX11" fmla="*/ 1625492 w 4994661"/>
                  <a:gd name="connsiteY11" fmla="*/ 493323 h 1877098"/>
                  <a:gd name="connsiteX12" fmla="*/ 1415776 w 4994661"/>
                  <a:gd name="connsiteY12" fmla="*/ 165415 h 1877098"/>
                  <a:gd name="connsiteX13" fmla="*/ 2351545 w 4994661"/>
                  <a:gd name="connsiteY13" fmla="*/ 131373 h 1877098"/>
                  <a:gd name="connsiteX14" fmla="*/ 3706414 w 4994661"/>
                  <a:gd name="connsiteY14" fmla="*/ 202024 h 1877098"/>
                  <a:gd name="connsiteX15" fmla="*/ 4979534 w 4994661"/>
                  <a:gd name="connsiteY15" fmla="*/ 814026 h 1877098"/>
                  <a:gd name="connsiteX0" fmla="*/ 4979534 w 4994661"/>
                  <a:gd name="connsiteY0" fmla="*/ 814026 h 1877098"/>
                  <a:gd name="connsiteX1" fmla="*/ 4854218 w 4994661"/>
                  <a:gd name="connsiteY1" fmla="*/ 1872046 h 1877098"/>
                  <a:gd name="connsiteX2" fmla="*/ 3494379 w 4994661"/>
                  <a:gd name="connsiteY2" fmla="*/ 1219542 h 1877098"/>
                  <a:gd name="connsiteX3" fmla="*/ 2244368 w 4994661"/>
                  <a:gd name="connsiteY3" fmla="*/ 1338646 h 1877098"/>
                  <a:gd name="connsiteX4" fmla="*/ 1829078 w 4994661"/>
                  <a:gd name="connsiteY4" fmla="*/ 1181443 h 1877098"/>
                  <a:gd name="connsiteX5" fmla="*/ 225897 w 4994661"/>
                  <a:gd name="connsiteY5" fmla="*/ 879127 h 1877098"/>
                  <a:gd name="connsiteX6" fmla="*/ 329843 w 4994661"/>
                  <a:gd name="connsiteY6" fmla="*/ 652846 h 1877098"/>
                  <a:gd name="connsiteX7" fmla="*/ 2018 w 4994661"/>
                  <a:gd name="connsiteY7" fmla="*/ 585343 h 1877098"/>
                  <a:gd name="connsiteX8" fmla="*/ 596543 w 4994661"/>
                  <a:gd name="connsiteY8" fmla="*/ 386146 h 1877098"/>
                  <a:gd name="connsiteX9" fmla="*/ 1501418 w 4994661"/>
                  <a:gd name="connsiteY9" fmla="*/ 624271 h 1877098"/>
                  <a:gd name="connsiteX10" fmla="*/ 2211734 w 4994661"/>
                  <a:gd name="connsiteY10" fmla="*/ 525046 h 1877098"/>
                  <a:gd name="connsiteX11" fmla="*/ 1625492 w 4994661"/>
                  <a:gd name="connsiteY11" fmla="*/ 493323 h 1877098"/>
                  <a:gd name="connsiteX12" fmla="*/ 1415776 w 4994661"/>
                  <a:gd name="connsiteY12" fmla="*/ 165415 h 1877098"/>
                  <a:gd name="connsiteX13" fmla="*/ 2351545 w 4994661"/>
                  <a:gd name="connsiteY13" fmla="*/ 131373 h 1877098"/>
                  <a:gd name="connsiteX14" fmla="*/ 3706414 w 4994661"/>
                  <a:gd name="connsiteY14" fmla="*/ 202024 h 1877098"/>
                  <a:gd name="connsiteX15" fmla="*/ 4979534 w 4994661"/>
                  <a:gd name="connsiteY15" fmla="*/ 814026 h 1877098"/>
                  <a:gd name="connsiteX0" fmla="*/ 4979534 w 5026969"/>
                  <a:gd name="connsiteY0" fmla="*/ 814026 h 1837656"/>
                  <a:gd name="connsiteX1" fmla="*/ 4905901 w 5026969"/>
                  <a:gd name="connsiteY1" fmla="*/ 1832290 h 1837656"/>
                  <a:gd name="connsiteX2" fmla="*/ 3494379 w 5026969"/>
                  <a:gd name="connsiteY2" fmla="*/ 1219542 h 1837656"/>
                  <a:gd name="connsiteX3" fmla="*/ 2244368 w 5026969"/>
                  <a:gd name="connsiteY3" fmla="*/ 1338646 h 1837656"/>
                  <a:gd name="connsiteX4" fmla="*/ 1829078 w 5026969"/>
                  <a:gd name="connsiteY4" fmla="*/ 1181443 h 1837656"/>
                  <a:gd name="connsiteX5" fmla="*/ 225897 w 5026969"/>
                  <a:gd name="connsiteY5" fmla="*/ 879127 h 1837656"/>
                  <a:gd name="connsiteX6" fmla="*/ 329843 w 5026969"/>
                  <a:gd name="connsiteY6" fmla="*/ 652846 h 1837656"/>
                  <a:gd name="connsiteX7" fmla="*/ 2018 w 5026969"/>
                  <a:gd name="connsiteY7" fmla="*/ 585343 h 1837656"/>
                  <a:gd name="connsiteX8" fmla="*/ 596543 w 5026969"/>
                  <a:gd name="connsiteY8" fmla="*/ 386146 h 1837656"/>
                  <a:gd name="connsiteX9" fmla="*/ 1501418 w 5026969"/>
                  <a:gd name="connsiteY9" fmla="*/ 624271 h 1837656"/>
                  <a:gd name="connsiteX10" fmla="*/ 2211734 w 5026969"/>
                  <a:gd name="connsiteY10" fmla="*/ 525046 h 1837656"/>
                  <a:gd name="connsiteX11" fmla="*/ 1625492 w 5026969"/>
                  <a:gd name="connsiteY11" fmla="*/ 493323 h 1837656"/>
                  <a:gd name="connsiteX12" fmla="*/ 1415776 w 5026969"/>
                  <a:gd name="connsiteY12" fmla="*/ 165415 h 1837656"/>
                  <a:gd name="connsiteX13" fmla="*/ 2351545 w 5026969"/>
                  <a:gd name="connsiteY13" fmla="*/ 131373 h 1837656"/>
                  <a:gd name="connsiteX14" fmla="*/ 3706414 w 5026969"/>
                  <a:gd name="connsiteY14" fmla="*/ 202024 h 1837656"/>
                  <a:gd name="connsiteX15" fmla="*/ 4979534 w 5026969"/>
                  <a:gd name="connsiteY15" fmla="*/ 814026 h 1837656"/>
                  <a:gd name="connsiteX0" fmla="*/ 4979534 w 5013760"/>
                  <a:gd name="connsiteY0" fmla="*/ 814026 h 1847738"/>
                  <a:gd name="connsiteX1" fmla="*/ 4905901 w 5013760"/>
                  <a:gd name="connsiteY1" fmla="*/ 1832290 h 1847738"/>
                  <a:gd name="connsiteX2" fmla="*/ 3494379 w 5013760"/>
                  <a:gd name="connsiteY2" fmla="*/ 1219542 h 1847738"/>
                  <a:gd name="connsiteX3" fmla="*/ 2244368 w 5013760"/>
                  <a:gd name="connsiteY3" fmla="*/ 1338646 h 1847738"/>
                  <a:gd name="connsiteX4" fmla="*/ 1829078 w 5013760"/>
                  <a:gd name="connsiteY4" fmla="*/ 1181443 h 1847738"/>
                  <a:gd name="connsiteX5" fmla="*/ 225897 w 5013760"/>
                  <a:gd name="connsiteY5" fmla="*/ 879127 h 1847738"/>
                  <a:gd name="connsiteX6" fmla="*/ 329843 w 5013760"/>
                  <a:gd name="connsiteY6" fmla="*/ 652846 h 1847738"/>
                  <a:gd name="connsiteX7" fmla="*/ 2018 w 5013760"/>
                  <a:gd name="connsiteY7" fmla="*/ 585343 h 1847738"/>
                  <a:gd name="connsiteX8" fmla="*/ 596543 w 5013760"/>
                  <a:gd name="connsiteY8" fmla="*/ 386146 h 1847738"/>
                  <a:gd name="connsiteX9" fmla="*/ 1501418 w 5013760"/>
                  <a:gd name="connsiteY9" fmla="*/ 624271 h 1847738"/>
                  <a:gd name="connsiteX10" fmla="*/ 2211734 w 5013760"/>
                  <a:gd name="connsiteY10" fmla="*/ 525046 h 1847738"/>
                  <a:gd name="connsiteX11" fmla="*/ 1625492 w 5013760"/>
                  <a:gd name="connsiteY11" fmla="*/ 493323 h 1847738"/>
                  <a:gd name="connsiteX12" fmla="*/ 1415776 w 5013760"/>
                  <a:gd name="connsiteY12" fmla="*/ 165415 h 1847738"/>
                  <a:gd name="connsiteX13" fmla="*/ 2351545 w 5013760"/>
                  <a:gd name="connsiteY13" fmla="*/ 131373 h 1847738"/>
                  <a:gd name="connsiteX14" fmla="*/ 3706414 w 5013760"/>
                  <a:gd name="connsiteY14" fmla="*/ 202024 h 1847738"/>
                  <a:gd name="connsiteX15" fmla="*/ 4979534 w 5013760"/>
                  <a:gd name="connsiteY15" fmla="*/ 814026 h 1847738"/>
                  <a:gd name="connsiteX0" fmla="*/ 4979534 w 5013760"/>
                  <a:gd name="connsiteY0" fmla="*/ 814026 h 1847738"/>
                  <a:gd name="connsiteX1" fmla="*/ 4905901 w 5013760"/>
                  <a:gd name="connsiteY1" fmla="*/ 1832290 h 1847738"/>
                  <a:gd name="connsiteX2" fmla="*/ 3494379 w 5013760"/>
                  <a:gd name="connsiteY2" fmla="*/ 1219542 h 1847738"/>
                  <a:gd name="connsiteX3" fmla="*/ 2244368 w 5013760"/>
                  <a:gd name="connsiteY3" fmla="*/ 1338646 h 1847738"/>
                  <a:gd name="connsiteX4" fmla="*/ 1829078 w 5013760"/>
                  <a:gd name="connsiteY4" fmla="*/ 1181443 h 1847738"/>
                  <a:gd name="connsiteX5" fmla="*/ 225897 w 5013760"/>
                  <a:gd name="connsiteY5" fmla="*/ 879127 h 1847738"/>
                  <a:gd name="connsiteX6" fmla="*/ 329843 w 5013760"/>
                  <a:gd name="connsiteY6" fmla="*/ 652846 h 1847738"/>
                  <a:gd name="connsiteX7" fmla="*/ 2018 w 5013760"/>
                  <a:gd name="connsiteY7" fmla="*/ 585343 h 1847738"/>
                  <a:gd name="connsiteX8" fmla="*/ 596543 w 5013760"/>
                  <a:gd name="connsiteY8" fmla="*/ 386146 h 1847738"/>
                  <a:gd name="connsiteX9" fmla="*/ 1501418 w 5013760"/>
                  <a:gd name="connsiteY9" fmla="*/ 624271 h 1847738"/>
                  <a:gd name="connsiteX10" fmla="*/ 2211734 w 5013760"/>
                  <a:gd name="connsiteY10" fmla="*/ 525046 h 1847738"/>
                  <a:gd name="connsiteX11" fmla="*/ 1625492 w 5013760"/>
                  <a:gd name="connsiteY11" fmla="*/ 493323 h 1847738"/>
                  <a:gd name="connsiteX12" fmla="*/ 1415776 w 5013760"/>
                  <a:gd name="connsiteY12" fmla="*/ 165415 h 1847738"/>
                  <a:gd name="connsiteX13" fmla="*/ 2351545 w 5013760"/>
                  <a:gd name="connsiteY13" fmla="*/ 131373 h 1847738"/>
                  <a:gd name="connsiteX14" fmla="*/ 3706414 w 5013760"/>
                  <a:gd name="connsiteY14" fmla="*/ 202024 h 1847738"/>
                  <a:gd name="connsiteX15" fmla="*/ 4979534 w 5013760"/>
                  <a:gd name="connsiteY15" fmla="*/ 814026 h 1847738"/>
                  <a:gd name="connsiteX0" fmla="*/ 4979534 w 4979534"/>
                  <a:gd name="connsiteY0" fmla="*/ 814026 h 1676452"/>
                  <a:gd name="connsiteX1" fmla="*/ 4587849 w 4979534"/>
                  <a:gd name="connsiteY1" fmla="*/ 1657361 h 1676452"/>
                  <a:gd name="connsiteX2" fmla="*/ 3494379 w 4979534"/>
                  <a:gd name="connsiteY2" fmla="*/ 1219542 h 1676452"/>
                  <a:gd name="connsiteX3" fmla="*/ 2244368 w 4979534"/>
                  <a:gd name="connsiteY3" fmla="*/ 1338646 h 1676452"/>
                  <a:gd name="connsiteX4" fmla="*/ 1829078 w 4979534"/>
                  <a:gd name="connsiteY4" fmla="*/ 1181443 h 1676452"/>
                  <a:gd name="connsiteX5" fmla="*/ 225897 w 4979534"/>
                  <a:gd name="connsiteY5" fmla="*/ 879127 h 1676452"/>
                  <a:gd name="connsiteX6" fmla="*/ 329843 w 4979534"/>
                  <a:gd name="connsiteY6" fmla="*/ 652846 h 1676452"/>
                  <a:gd name="connsiteX7" fmla="*/ 2018 w 4979534"/>
                  <a:gd name="connsiteY7" fmla="*/ 585343 h 1676452"/>
                  <a:gd name="connsiteX8" fmla="*/ 596543 w 4979534"/>
                  <a:gd name="connsiteY8" fmla="*/ 386146 h 1676452"/>
                  <a:gd name="connsiteX9" fmla="*/ 1501418 w 4979534"/>
                  <a:gd name="connsiteY9" fmla="*/ 624271 h 1676452"/>
                  <a:gd name="connsiteX10" fmla="*/ 2211734 w 4979534"/>
                  <a:gd name="connsiteY10" fmla="*/ 525046 h 1676452"/>
                  <a:gd name="connsiteX11" fmla="*/ 1625492 w 4979534"/>
                  <a:gd name="connsiteY11" fmla="*/ 493323 h 1676452"/>
                  <a:gd name="connsiteX12" fmla="*/ 1415776 w 4979534"/>
                  <a:gd name="connsiteY12" fmla="*/ 165415 h 1676452"/>
                  <a:gd name="connsiteX13" fmla="*/ 2351545 w 4979534"/>
                  <a:gd name="connsiteY13" fmla="*/ 131373 h 1676452"/>
                  <a:gd name="connsiteX14" fmla="*/ 3706414 w 4979534"/>
                  <a:gd name="connsiteY14" fmla="*/ 202024 h 1676452"/>
                  <a:gd name="connsiteX15" fmla="*/ 4979534 w 4979534"/>
                  <a:gd name="connsiteY15" fmla="*/ 814026 h 1676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979534" h="1676452">
                    <a:moveTo>
                      <a:pt x="4979534" y="814026"/>
                    </a:moveTo>
                    <a:cubicBezTo>
                      <a:pt x="4937762" y="1166699"/>
                      <a:pt x="4805185" y="1793751"/>
                      <a:pt x="4587849" y="1657361"/>
                    </a:cubicBezTo>
                    <a:cubicBezTo>
                      <a:pt x="4062028" y="1327381"/>
                      <a:pt x="3949232" y="1260734"/>
                      <a:pt x="3494379" y="1219542"/>
                    </a:cubicBezTo>
                    <a:cubicBezTo>
                      <a:pt x="3059404" y="1154496"/>
                      <a:pt x="2535170" y="1357585"/>
                      <a:pt x="2244368" y="1338646"/>
                    </a:cubicBezTo>
                    <a:cubicBezTo>
                      <a:pt x="2148345" y="1322026"/>
                      <a:pt x="1937028" y="1225893"/>
                      <a:pt x="1829078" y="1181443"/>
                    </a:cubicBezTo>
                    <a:cubicBezTo>
                      <a:pt x="1264204" y="1072720"/>
                      <a:pt x="814625" y="948093"/>
                      <a:pt x="225897" y="879127"/>
                    </a:cubicBezTo>
                    <a:cubicBezTo>
                      <a:pt x="124047" y="863334"/>
                      <a:pt x="213030" y="700444"/>
                      <a:pt x="329843" y="652846"/>
                    </a:cubicBezTo>
                    <a:lnTo>
                      <a:pt x="2018" y="585343"/>
                    </a:lnTo>
                    <a:cubicBezTo>
                      <a:pt x="-27744" y="365219"/>
                      <a:pt x="276448" y="339902"/>
                      <a:pt x="596543" y="386146"/>
                    </a:cubicBezTo>
                    <a:cubicBezTo>
                      <a:pt x="933949" y="453594"/>
                      <a:pt x="1164012" y="517067"/>
                      <a:pt x="1501418" y="624271"/>
                    </a:cubicBezTo>
                    <a:cubicBezTo>
                      <a:pt x="1738190" y="591196"/>
                      <a:pt x="2050499" y="645585"/>
                      <a:pt x="2211734" y="525046"/>
                    </a:cubicBezTo>
                    <a:cubicBezTo>
                      <a:pt x="2016320" y="514472"/>
                      <a:pt x="1793077" y="539678"/>
                      <a:pt x="1625492" y="493323"/>
                    </a:cubicBezTo>
                    <a:cubicBezTo>
                      <a:pt x="1428366" y="479436"/>
                      <a:pt x="1278946" y="258815"/>
                      <a:pt x="1415776" y="165415"/>
                    </a:cubicBezTo>
                    <a:cubicBezTo>
                      <a:pt x="1711796" y="77205"/>
                      <a:pt x="2166843" y="187777"/>
                      <a:pt x="2351545" y="131373"/>
                    </a:cubicBezTo>
                    <a:cubicBezTo>
                      <a:pt x="2616313" y="19751"/>
                      <a:pt x="3111667" y="-127652"/>
                      <a:pt x="3706414" y="202024"/>
                    </a:cubicBezTo>
                    <a:cubicBezTo>
                      <a:pt x="4114885" y="423253"/>
                      <a:pt x="4443842" y="584846"/>
                      <a:pt x="4979534" y="814026"/>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nvGrpSpPr>
              <p:cNvPr id="299" name="Group 298">
                <a:extLst>
                  <a:ext uri="{FF2B5EF4-FFF2-40B4-BE49-F238E27FC236}">
                    <a16:creationId xmlns:a16="http://schemas.microsoft.com/office/drawing/2014/main" id="{7136E3BC-EC2E-41BA-9DC6-E8F3026EEC47}"/>
                  </a:ext>
                </a:extLst>
              </p:cNvPr>
              <p:cNvGrpSpPr/>
              <p:nvPr/>
            </p:nvGrpSpPr>
            <p:grpSpPr>
              <a:xfrm flipH="1">
                <a:off x="2499805" y="4765428"/>
                <a:ext cx="1258190" cy="631267"/>
                <a:chOff x="5250372" y="3335610"/>
                <a:chExt cx="1258190" cy="631267"/>
              </a:xfrm>
            </p:grpSpPr>
            <p:sp>
              <p:nvSpPr>
                <p:cNvPr id="300" name="Rectangle 299">
                  <a:extLst>
                    <a:ext uri="{FF2B5EF4-FFF2-40B4-BE49-F238E27FC236}">
                      <a16:creationId xmlns:a16="http://schemas.microsoft.com/office/drawing/2014/main" id="{DA29E147-CD7E-4055-8F1F-09664107D7D1}"/>
                    </a:ext>
                  </a:extLst>
                </p:cNvPr>
                <p:cNvSpPr/>
                <p:nvPr/>
              </p:nvSpPr>
              <p:spPr>
                <a:xfrm flipH="1">
                  <a:off x="5496730" y="3335610"/>
                  <a:ext cx="1011832" cy="63126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301" name="Rectangle 300">
                  <a:extLst>
                    <a:ext uri="{FF2B5EF4-FFF2-40B4-BE49-F238E27FC236}">
                      <a16:creationId xmlns:a16="http://schemas.microsoft.com/office/drawing/2014/main" id="{6655A484-5520-4AAB-AEB8-AA23EDCA2A98}"/>
                    </a:ext>
                  </a:extLst>
                </p:cNvPr>
                <p:cNvSpPr/>
                <p:nvPr/>
              </p:nvSpPr>
              <p:spPr>
                <a:xfrm flipH="1">
                  <a:off x="5250372" y="3364667"/>
                  <a:ext cx="246361" cy="50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302" name="Oval 301">
                  <a:extLst>
                    <a:ext uri="{FF2B5EF4-FFF2-40B4-BE49-F238E27FC236}">
                      <a16:creationId xmlns:a16="http://schemas.microsoft.com/office/drawing/2014/main" id="{04ABE5D4-9677-407C-91B8-F022C040A31C}"/>
                    </a:ext>
                  </a:extLst>
                </p:cNvPr>
                <p:cNvSpPr/>
                <p:nvPr/>
              </p:nvSpPr>
              <p:spPr>
                <a:xfrm flipH="1">
                  <a:off x="5328935" y="3730353"/>
                  <a:ext cx="108000" cy="10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grpSp>
        </p:grpSp>
      </p:grpSp>
      <p:grpSp>
        <p:nvGrpSpPr>
          <p:cNvPr id="304" name="Group 303">
            <a:extLst>
              <a:ext uri="{FF2B5EF4-FFF2-40B4-BE49-F238E27FC236}">
                <a16:creationId xmlns:a16="http://schemas.microsoft.com/office/drawing/2014/main" id="{34F44DD0-1F2E-4B79-8A1A-E7A04D1C2A31}"/>
              </a:ext>
            </a:extLst>
          </p:cNvPr>
          <p:cNvGrpSpPr/>
          <p:nvPr/>
        </p:nvGrpSpPr>
        <p:grpSpPr>
          <a:xfrm>
            <a:off x="6366105" y="1570115"/>
            <a:ext cx="2332714" cy="2260981"/>
            <a:chOff x="4113357" y="571500"/>
            <a:chExt cx="3755953" cy="3640454"/>
          </a:xfrm>
        </p:grpSpPr>
        <p:grpSp>
          <p:nvGrpSpPr>
            <p:cNvPr id="305" name="Group 304">
              <a:extLst>
                <a:ext uri="{FF2B5EF4-FFF2-40B4-BE49-F238E27FC236}">
                  <a16:creationId xmlns:a16="http://schemas.microsoft.com/office/drawing/2014/main" id="{9AE7A4D6-F951-4ABC-BD5D-8F319E035437}"/>
                </a:ext>
              </a:extLst>
            </p:cNvPr>
            <p:cNvGrpSpPr/>
            <p:nvPr/>
          </p:nvGrpSpPr>
          <p:grpSpPr>
            <a:xfrm>
              <a:off x="4113357" y="571500"/>
              <a:ext cx="3755953" cy="3640454"/>
              <a:chOff x="8245666" y="1149228"/>
              <a:chExt cx="3755953" cy="3640454"/>
            </a:xfrm>
            <a:solidFill>
              <a:schemeClr val="accent2"/>
            </a:solidFill>
          </p:grpSpPr>
          <p:sp>
            <p:nvSpPr>
              <p:cNvPr id="315" name="Freeform: Shape 314">
                <a:extLst>
                  <a:ext uri="{FF2B5EF4-FFF2-40B4-BE49-F238E27FC236}">
                    <a16:creationId xmlns:a16="http://schemas.microsoft.com/office/drawing/2014/main" id="{9251E5F7-4396-4C4B-A549-D7A6FEB8AD87}"/>
                  </a:ext>
                </a:extLst>
              </p:cNvPr>
              <p:cNvSpPr/>
              <p:nvPr/>
            </p:nvSpPr>
            <p:spPr>
              <a:xfrm>
                <a:off x="9267944" y="1608332"/>
                <a:ext cx="2733675" cy="3181350"/>
              </a:xfrm>
              <a:custGeom>
                <a:avLst/>
                <a:gdLst>
                  <a:gd name="connsiteX0" fmla="*/ 2160516 w 2733675"/>
                  <a:gd name="connsiteY0" fmla="*/ 930593 h 3181350"/>
                  <a:gd name="connsiteX1" fmla="*/ 2030976 w 2733675"/>
                  <a:gd name="connsiteY1" fmla="*/ 1176338 h 3181350"/>
                  <a:gd name="connsiteX2" fmla="*/ 917503 w 2733675"/>
                  <a:gd name="connsiteY2" fmla="*/ 2543175 h 3181350"/>
                  <a:gd name="connsiteX3" fmla="*/ 254563 w 2733675"/>
                  <a:gd name="connsiteY3" fmla="*/ 3052763 h 3181350"/>
                  <a:gd name="connsiteX4" fmla="*/ 223131 w 2733675"/>
                  <a:gd name="connsiteY4" fmla="*/ 3042285 h 3181350"/>
                  <a:gd name="connsiteX5" fmla="*/ 42156 w 2733675"/>
                  <a:gd name="connsiteY5" fmla="*/ 2341245 h 3181350"/>
                  <a:gd name="connsiteX6" fmla="*/ 7866 w 2733675"/>
                  <a:gd name="connsiteY6" fmla="*/ 1731645 h 3181350"/>
                  <a:gd name="connsiteX7" fmla="*/ 275519 w 2733675"/>
                  <a:gd name="connsiteY7" fmla="*/ 1079183 h 3181350"/>
                  <a:gd name="connsiteX8" fmla="*/ 719383 w 2733675"/>
                  <a:gd name="connsiteY8" fmla="*/ 780098 h 3181350"/>
                  <a:gd name="connsiteX9" fmla="*/ 1295646 w 2733675"/>
                  <a:gd name="connsiteY9" fmla="*/ 602933 h 3181350"/>
                  <a:gd name="connsiteX10" fmla="*/ 1938583 w 2733675"/>
                  <a:gd name="connsiteY10" fmla="*/ 435292 h 3181350"/>
                  <a:gd name="connsiteX11" fmla="*/ 2379591 w 2733675"/>
                  <a:gd name="connsiteY11" fmla="*/ 197168 h 3181350"/>
                  <a:gd name="connsiteX12" fmla="*/ 2462458 w 2733675"/>
                  <a:gd name="connsiteY12" fmla="*/ 106680 h 3181350"/>
                  <a:gd name="connsiteX13" fmla="*/ 2529133 w 2733675"/>
                  <a:gd name="connsiteY13" fmla="*/ 0 h 3181350"/>
                  <a:gd name="connsiteX14" fmla="*/ 2572948 w 2733675"/>
                  <a:gd name="connsiteY14" fmla="*/ 172403 h 3181350"/>
                  <a:gd name="connsiteX15" fmla="*/ 2686296 w 2733675"/>
                  <a:gd name="connsiteY15" fmla="*/ 754380 h 3181350"/>
                  <a:gd name="connsiteX16" fmla="*/ 2723444 w 2733675"/>
                  <a:gd name="connsiteY16" fmla="*/ 1638300 h 3181350"/>
                  <a:gd name="connsiteX17" fmla="*/ 2520561 w 2733675"/>
                  <a:gd name="connsiteY17" fmla="*/ 2395538 h 3181350"/>
                  <a:gd name="connsiteX18" fmla="*/ 2168136 w 2733675"/>
                  <a:gd name="connsiteY18" fmla="*/ 2827973 h 3181350"/>
                  <a:gd name="connsiteX19" fmla="*/ 1865241 w 2733675"/>
                  <a:gd name="connsiteY19" fmla="*/ 3012758 h 3181350"/>
                  <a:gd name="connsiteX20" fmla="*/ 1408994 w 2733675"/>
                  <a:gd name="connsiteY20" fmla="*/ 3148013 h 3181350"/>
                  <a:gd name="connsiteX21" fmla="*/ 752721 w 2733675"/>
                  <a:gd name="connsiteY21" fmla="*/ 3177540 h 3181350"/>
                  <a:gd name="connsiteX22" fmla="*/ 547933 w 2733675"/>
                  <a:gd name="connsiteY22" fmla="*/ 3162300 h 3181350"/>
                  <a:gd name="connsiteX23" fmla="*/ 393628 w 2733675"/>
                  <a:gd name="connsiteY23" fmla="*/ 3141345 h 3181350"/>
                  <a:gd name="connsiteX24" fmla="*/ 339336 w 2733675"/>
                  <a:gd name="connsiteY24" fmla="*/ 3137535 h 3181350"/>
                  <a:gd name="connsiteX25" fmla="*/ 323144 w 2733675"/>
                  <a:gd name="connsiteY25" fmla="*/ 3133725 h 3181350"/>
                  <a:gd name="connsiteX26" fmla="*/ 334573 w 2733675"/>
                  <a:gd name="connsiteY26" fmla="*/ 3119438 h 3181350"/>
                  <a:gd name="connsiteX27" fmla="*/ 534598 w 2733675"/>
                  <a:gd name="connsiteY27" fmla="*/ 2997518 h 3181350"/>
                  <a:gd name="connsiteX28" fmla="*/ 1953823 w 2733675"/>
                  <a:gd name="connsiteY28" fmla="*/ 1418273 h 3181350"/>
                  <a:gd name="connsiteX29" fmla="*/ 2157658 w 2733675"/>
                  <a:gd name="connsiteY29" fmla="*/ 950595 h 3181350"/>
                  <a:gd name="connsiteX30" fmla="*/ 2162421 w 2733675"/>
                  <a:gd name="connsiteY30" fmla="*/ 933450 h 3181350"/>
                  <a:gd name="connsiteX31" fmla="*/ 2166231 w 2733675"/>
                  <a:gd name="connsiteY31" fmla="*/ 927735 h 3181350"/>
                  <a:gd name="connsiteX32" fmla="*/ 2163373 w 2733675"/>
                  <a:gd name="connsiteY32" fmla="*/ 924878 h 3181350"/>
                  <a:gd name="connsiteX33" fmla="*/ 2160516 w 2733675"/>
                  <a:gd name="connsiteY33" fmla="*/ 930593 h 3181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733675" h="3181350">
                    <a:moveTo>
                      <a:pt x="2160516" y="930593"/>
                    </a:moveTo>
                    <a:cubicBezTo>
                      <a:pt x="2117653" y="1012508"/>
                      <a:pt x="2075744" y="1095375"/>
                      <a:pt x="2030976" y="1176338"/>
                    </a:cubicBezTo>
                    <a:cubicBezTo>
                      <a:pt x="1742369" y="1699260"/>
                      <a:pt x="1366131" y="2150745"/>
                      <a:pt x="917503" y="2543175"/>
                    </a:cubicBezTo>
                    <a:cubicBezTo>
                      <a:pt x="707001" y="2727008"/>
                      <a:pt x="485069" y="2895600"/>
                      <a:pt x="254563" y="3052763"/>
                    </a:cubicBezTo>
                    <a:cubicBezTo>
                      <a:pt x="236466" y="3065145"/>
                      <a:pt x="230751" y="3066098"/>
                      <a:pt x="223131" y="3042285"/>
                    </a:cubicBezTo>
                    <a:cubicBezTo>
                      <a:pt x="130738" y="2756535"/>
                      <a:pt x="83113" y="2572703"/>
                      <a:pt x="42156" y="2341245"/>
                    </a:cubicBezTo>
                    <a:cubicBezTo>
                      <a:pt x="5961" y="2139315"/>
                      <a:pt x="-11184" y="1936433"/>
                      <a:pt x="7866" y="1731645"/>
                    </a:cubicBezTo>
                    <a:cubicBezTo>
                      <a:pt x="30726" y="1486853"/>
                      <a:pt x="106926" y="1263968"/>
                      <a:pt x="275519" y="1079183"/>
                    </a:cubicBezTo>
                    <a:cubicBezTo>
                      <a:pt x="399344" y="943928"/>
                      <a:pt x="552696" y="851535"/>
                      <a:pt x="719383" y="780098"/>
                    </a:cubicBezTo>
                    <a:cubicBezTo>
                      <a:pt x="905121" y="701040"/>
                      <a:pt x="1099431" y="649605"/>
                      <a:pt x="1295646" y="602933"/>
                    </a:cubicBezTo>
                    <a:cubicBezTo>
                      <a:pt x="1510911" y="550545"/>
                      <a:pt x="1728081" y="506730"/>
                      <a:pt x="1938583" y="435292"/>
                    </a:cubicBezTo>
                    <a:cubicBezTo>
                      <a:pt x="2099556" y="381000"/>
                      <a:pt x="2251956" y="312420"/>
                      <a:pt x="2379591" y="197168"/>
                    </a:cubicBezTo>
                    <a:cubicBezTo>
                      <a:pt x="2410071" y="169545"/>
                      <a:pt x="2437694" y="140018"/>
                      <a:pt x="2462458" y="106680"/>
                    </a:cubicBezTo>
                    <a:cubicBezTo>
                      <a:pt x="2486271" y="74295"/>
                      <a:pt x="2509131" y="40958"/>
                      <a:pt x="2529133" y="0"/>
                    </a:cubicBezTo>
                    <a:cubicBezTo>
                      <a:pt x="2544373" y="60960"/>
                      <a:pt x="2559614" y="116205"/>
                      <a:pt x="2572948" y="172403"/>
                    </a:cubicBezTo>
                    <a:cubicBezTo>
                      <a:pt x="2618669" y="364808"/>
                      <a:pt x="2658673" y="559118"/>
                      <a:pt x="2686296" y="754380"/>
                    </a:cubicBezTo>
                    <a:cubicBezTo>
                      <a:pt x="2728206" y="1047750"/>
                      <a:pt x="2749161" y="1342073"/>
                      <a:pt x="2723444" y="1638300"/>
                    </a:cubicBezTo>
                    <a:cubicBezTo>
                      <a:pt x="2700583" y="1902143"/>
                      <a:pt x="2643433" y="2157413"/>
                      <a:pt x="2520561" y="2395538"/>
                    </a:cubicBezTo>
                    <a:cubicBezTo>
                      <a:pt x="2432931" y="2564130"/>
                      <a:pt x="2316726" y="2708910"/>
                      <a:pt x="2168136" y="2827973"/>
                    </a:cubicBezTo>
                    <a:cubicBezTo>
                      <a:pt x="2074791" y="2903220"/>
                      <a:pt x="1972873" y="2963228"/>
                      <a:pt x="1865241" y="3012758"/>
                    </a:cubicBezTo>
                    <a:cubicBezTo>
                      <a:pt x="1719508" y="3079433"/>
                      <a:pt x="1566156" y="3121343"/>
                      <a:pt x="1408994" y="3148013"/>
                    </a:cubicBezTo>
                    <a:cubicBezTo>
                      <a:pt x="1191823" y="3185160"/>
                      <a:pt x="972748" y="3188018"/>
                      <a:pt x="752721" y="3177540"/>
                    </a:cubicBezTo>
                    <a:cubicBezTo>
                      <a:pt x="684141" y="3174683"/>
                      <a:pt x="615561" y="3168015"/>
                      <a:pt x="547933" y="3162300"/>
                    </a:cubicBezTo>
                    <a:cubicBezTo>
                      <a:pt x="496498" y="3157538"/>
                      <a:pt x="445063" y="3149918"/>
                      <a:pt x="393628" y="3141345"/>
                    </a:cubicBezTo>
                    <a:cubicBezTo>
                      <a:pt x="375531" y="3138488"/>
                      <a:pt x="357433" y="3134678"/>
                      <a:pt x="339336" y="3137535"/>
                    </a:cubicBezTo>
                    <a:cubicBezTo>
                      <a:pt x="333621" y="3138488"/>
                      <a:pt x="326001" y="3140393"/>
                      <a:pt x="323144" y="3133725"/>
                    </a:cubicBezTo>
                    <a:cubicBezTo>
                      <a:pt x="319333" y="3125153"/>
                      <a:pt x="328858" y="3122295"/>
                      <a:pt x="334573" y="3119438"/>
                    </a:cubicBezTo>
                    <a:cubicBezTo>
                      <a:pt x="401248" y="3078480"/>
                      <a:pt x="468876" y="3039428"/>
                      <a:pt x="534598" y="2997518"/>
                    </a:cubicBezTo>
                    <a:cubicBezTo>
                      <a:pt x="1151819" y="2601278"/>
                      <a:pt x="1626163" y="2075498"/>
                      <a:pt x="1953823" y="1418273"/>
                    </a:cubicBezTo>
                    <a:cubicBezTo>
                      <a:pt x="2030023" y="1265873"/>
                      <a:pt x="2097651" y="1109663"/>
                      <a:pt x="2157658" y="950595"/>
                    </a:cubicBezTo>
                    <a:cubicBezTo>
                      <a:pt x="2159564" y="944880"/>
                      <a:pt x="2160516" y="939165"/>
                      <a:pt x="2162421" y="933450"/>
                    </a:cubicBezTo>
                    <a:cubicBezTo>
                      <a:pt x="2163373" y="931545"/>
                      <a:pt x="2165278" y="929640"/>
                      <a:pt x="2166231" y="927735"/>
                    </a:cubicBezTo>
                    <a:cubicBezTo>
                      <a:pt x="2166231" y="927735"/>
                      <a:pt x="2164326" y="925830"/>
                      <a:pt x="2163373" y="924878"/>
                    </a:cubicBezTo>
                    <a:cubicBezTo>
                      <a:pt x="2162421" y="925830"/>
                      <a:pt x="2161469" y="927735"/>
                      <a:pt x="2160516" y="930593"/>
                    </a:cubicBezTo>
                    <a:close/>
                  </a:path>
                </a:pathLst>
              </a:custGeom>
              <a:grpFill/>
              <a:ln w="9525" cap="flat">
                <a:noFill/>
                <a:prstDash val="solid"/>
                <a:miter/>
              </a:ln>
            </p:spPr>
            <p:txBody>
              <a:bodyPr rtlCol="0" anchor="ctr"/>
              <a:lstStyle/>
              <a:p>
                <a:endParaRPr lang="en-US"/>
              </a:p>
            </p:txBody>
          </p:sp>
          <p:sp>
            <p:nvSpPr>
              <p:cNvPr id="316" name="Freeform: Shape 315">
                <a:extLst>
                  <a:ext uri="{FF2B5EF4-FFF2-40B4-BE49-F238E27FC236}">
                    <a16:creationId xmlns:a16="http://schemas.microsoft.com/office/drawing/2014/main" id="{31053B0A-8952-406C-9E24-197316E62D7E}"/>
                  </a:ext>
                </a:extLst>
              </p:cNvPr>
              <p:cNvSpPr/>
              <p:nvPr/>
            </p:nvSpPr>
            <p:spPr>
              <a:xfrm>
                <a:off x="8245666" y="1149228"/>
                <a:ext cx="1733550" cy="3343275"/>
              </a:xfrm>
              <a:custGeom>
                <a:avLst/>
                <a:gdLst>
                  <a:gd name="connsiteX0" fmla="*/ 1007284 w 1733550"/>
                  <a:gd name="connsiteY0" fmla="*/ 2741295 h 3343275"/>
                  <a:gd name="connsiteX1" fmla="*/ 930131 w 1733550"/>
                  <a:gd name="connsiteY1" fmla="*/ 2366963 h 3343275"/>
                  <a:gd name="connsiteX2" fmla="*/ 868219 w 1733550"/>
                  <a:gd name="connsiteY2" fmla="*/ 1476375 h 3343275"/>
                  <a:gd name="connsiteX3" fmla="*/ 929179 w 1733550"/>
                  <a:gd name="connsiteY3" fmla="*/ 875347 h 3343275"/>
                  <a:gd name="connsiteX4" fmla="*/ 931084 w 1733550"/>
                  <a:gd name="connsiteY4" fmla="*/ 855345 h 3343275"/>
                  <a:gd name="connsiteX5" fmla="*/ 1096819 w 1733550"/>
                  <a:gd name="connsiteY5" fmla="*/ 3348038 h 3343275"/>
                  <a:gd name="connsiteX6" fmla="*/ 1014904 w 1733550"/>
                  <a:gd name="connsiteY6" fmla="*/ 3311843 h 3343275"/>
                  <a:gd name="connsiteX7" fmla="*/ 886316 w 1733550"/>
                  <a:gd name="connsiteY7" fmla="*/ 3243263 h 3343275"/>
                  <a:gd name="connsiteX8" fmla="*/ 818688 w 1733550"/>
                  <a:gd name="connsiteY8" fmla="*/ 3202305 h 3343275"/>
                  <a:gd name="connsiteX9" fmla="*/ 302434 w 1733550"/>
                  <a:gd name="connsiteY9" fmla="*/ 2772728 h 3343275"/>
                  <a:gd name="connsiteX10" fmla="*/ 8111 w 1733550"/>
                  <a:gd name="connsiteY10" fmla="*/ 2094548 h 3343275"/>
                  <a:gd name="connsiteX11" fmla="*/ 72881 w 1733550"/>
                  <a:gd name="connsiteY11" fmla="*/ 1495425 h 3343275"/>
                  <a:gd name="connsiteX12" fmla="*/ 450071 w 1733550"/>
                  <a:gd name="connsiteY12" fmla="*/ 764858 h 3343275"/>
                  <a:gd name="connsiteX13" fmla="*/ 629141 w 1733550"/>
                  <a:gd name="connsiteY13" fmla="*/ 531495 h 3343275"/>
                  <a:gd name="connsiteX14" fmla="*/ 1130156 w 1733550"/>
                  <a:gd name="connsiteY14" fmla="*/ 14288 h 3343275"/>
                  <a:gd name="connsiteX15" fmla="*/ 1148254 w 1733550"/>
                  <a:gd name="connsiteY15" fmla="*/ 0 h 3343275"/>
                  <a:gd name="connsiteX16" fmla="*/ 1152064 w 1733550"/>
                  <a:gd name="connsiteY16" fmla="*/ 133350 h 3343275"/>
                  <a:gd name="connsiteX17" fmla="*/ 1249219 w 1733550"/>
                  <a:gd name="connsiteY17" fmla="*/ 456248 h 3343275"/>
                  <a:gd name="connsiteX18" fmla="*/ 1501631 w 1733550"/>
                  <a:gd name="connsiteY18" fmla="*/ 859155 h 3343275"/>
                  <a:gd name="connsiteX19" fmla="*/ 1729279 w 1733550"/>
                  <a:gd name="connsiteY19" fmla="*/ 1151573 h 3343275"/>
                  <a:gd name="connsiteX20" fmla="*/ 1726421 w 1733550"/>
                  <a:gd name="connsiteY20" fmla="*/ 1175385 h 3343275"/>
                  <a:gd name="connsiteX21" fmla="*/ 1559734 w 1733550"/>
                  <a:gd name="connsiteY21" fmla="*/ 1252538 h 3343275"/>
                  <a:gd name="connsiteX22" fmla="*/ 1120631 w 1733550"/>
                  <a:gd name="connsiteY22" fmla="*/ 1684973 h 3343275"/>
                  <a:gd name="connsiteX23" fmla="*/ 992996 w 1733550"/>
                  <a:gd name="connsiteY23" fmla="*/ 2122170 h 3343275"/>
                  <a:gd name="connsiteX24" fmla="*/ 1017761 w 1733550"/>
                  <a:gd name="connsiteY24" fmla="*/ 2724150 h 3343275"/>
                  <a:gd name="connsiteX25" fmla="*/ 1019666 w 1733550"/>
                  <a:gd name="connsiteY25" fmla="*/ 2742248 h 3343275"/>
                  <a:gd name="connsiteX26" fmla="*/ 1007284 w 1733550"/>
                  <a:gd name="connsiteY26" fmla="*/ 2741295 h 3343275"/>
                  <a:gd name="connsiteX27" fmla="*/ 934894 w 1733550"/>
                  <a:gd name="connsiteY27" fmla="*/ 839153 h 3343275"/>
                  <a:gd name="connsiteX28" fmla="*/ 932036 w 1733550"/>
                  <a:gd name="connsiteY28" fmla="*/ 834390 h 3343275"/>
                  <a:gd name="connsiteX29" fmla="*/ 930131 w 1733550"/>
                  <a:gd name="connsiteY29" fmla="*/ 839153 h 3343275"/>
                  <a:gd name="connsiteX30" fmla="*/ 932036 w 1733550"/>
                  <a:gd name="connsiteY30" fmla="*/ 845820 h 3343275"/>
                  <a:gd name="connsiteX31" fmla="*/ 934894 w 1733550"/>
                  <a:gd name="connsiteY31" fmla="*/ 839153 h 3343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733550" h="3343275">
                    <a:moveTo>
                      <a:pt x="1007284" y="2741295"/>
                    </a:moveTo>
                    <a:cubicBezTo>
                      <a:pt x="974899" y="2617470"/>
                      <a:pt x="951086" y="2492693"/>
                      <a:pt x="930131" y="2366963"/>
                    </a:cubicBezTo>
                    <a:cubicBezTo>
                      <a:pt x="880601" y="2072640"/>
                      <a:pt x="859646" y="1775460"/>
                      <a:pt x="868219" y="1476375"/>
                    </a:cubicBezTo>
                    <a:cubicBezTo>
                      <a:pt x="873934" y="1274445"/>
                      <a:pt x="894888" y="1074420"/>
                      <a:pt x="929179" y="875347"/>
                    </a:cubicBezTo>
                    <a:cubicBezTo>
                      <a:pt x="930131" y="868680"/>
                      <a:pt x="931084" y="862013"/>
                      <a:pt x="931084" y="855345"/>
                    </a:cubicBezTo>
                    <a:cubicBezTo>
                      <a:pt x="784399" y="1348740"/>
                      <a:pt x="621521" y="2273618"/>
                      <a:pt x="1096819" y="3348038"/>
                    </a:cubicBezTo>
                    <a:cubicBezTo>
                      <a:pt x="1068244" y="3333750"/>
                      <a:pt x="1040621" y="3328988"/>
                      <a:pt x="1014904" y="3311843"/>
                    </a:cubicBezTo>
                    <a:cubicBezTo>
                      <a:pt x="974899" y="3284220"/>
                      <a:pt x="930131" y="3264218"/>
                      <a:pt x="886316" y="3243263"/>
                    </a:cubicBezTo>
                    <a:cubicBezTo>
                      <a:pt x="862504" y="3231833"/>
                      <a:pt x="841549" y="3215640"/>
                      <a:pt x="818688" y="3202305"/>
                    </a:cubicBezTo>
                    <a:cubicBezTo>
                      <a:pt x="624379" y="3086100"/>
                      <a:pt x="447213" y="2947988"/>
                      <a:pt x="302434" y="2772728"/>
                    </a:cubicBezTo>
                    <a:cubicBezTo>
                      <a:pt x="139556" y="2575560"/>
                      <a:pt x="35734" y="2350770"/>
                      <a:pt x="8111" y="2094548"/>
                    </a:cubicBezTo>
                    <a:cubicBezTo>
                      <a:pt x="-14749" y="1890713"/>
                      <a:pt x="11921" y="1690688"/>
                      <a:pt x="72881" y="1495425"/>
                    </a:cubicBezTo>
                    <a:cubicBezTo>
                      <a:pt x="154796" y="1229678"/>
                      <a:pt x="290051" y="990600"/>
                      <a:pt x="450071" y="764858"/>
                    </a:cubicBezTo>
                    <a:cubicBezTo>
                      <a:pt x="507221" y="684848"/>
                      <a:pt x="565324" y="605790"/>
                      <a:pt x="629141" y="531495"/>
                    </a:cubicBezTo>
                    <a:cubicBezTo>
                      <a:pt x="784399" y="348615"/>
                      <a:pt x="951086" y="175260"/>
                      <a:pt x="1130156" y="14288"/>
                    </a:cubicBezTo>
                    <a:cubicBezTo>
                      <a:pt x="1134919" y="9525"/>
                      <a:pt x="1140634" y="5715"/>
                      <a:pt x="1148254" y="0"/>
                    </a:cubicBezTo>
                    <a:cubicBezTo>
                      <a:pt x="1149206" y="47625"/>
                      <a:pt x="1147301" y="90488"/>
                      <a:pt x="1152064" y="133350"/>
                    </a:cubicBezTo>
                    <a:cubicBezTo>
                      <a:pt x="1164446" y="246698"/>
                      <a:pt x="1200641" y="353378"/>
                      <a:pt x="1249219" y="456248"/>
                    </a:cubicBezTo>
                    <a:cubicBezTo>
                      <a:pt x="1316846" y="600075"/>
                      <a:pt x="1406381" y="732473"/>
                      <a:pt x="1501631" y="859155"/>
                    </a:cubicBezTo>
                    <a:cubicBezTo>
                      <a:pt x="1575926" y="958215"/>
                      <a:pt x="1653079" y="1054418"/>
                      <a:pt x="1729279" y="1151573"/>
                    </a:cubicBezTo>
                    <a:cubicBezTo>
                      <a:pt x="1735946" y="1160145"/>
                      <a:pt x="1746424" y="1170623"/>
                      <a:pt x="1726421" y="1175385"/>
                    </a:cubicBezTo>
                    <a:cubicBezTo>
                      <a:pt x="1666414" y="1191578"/>
                      <a:pt x="1613074" y="1223010"/>
                      <a:pt x="1559734" y="1252538"/>
                    </a:cubicBezTo>
                    <a:cubicBezTo>
                      <a:pt x="1373044" y="1355408"/>
                      <a:pt x="1220644" y="1494473"/>
                      <a:pt x="1120631" y="1684973"/>
                    </a:cubicBezTo>
                    <a:cubicBezTo>
                      <a:pt x="1048241" y="1822133"/>
                      <a:pt x="1010141" y="1968818"/>
                      <a:pt x="992996" y="2122170"/>
                    </a:cubicBezTo>
                    <a:cubicBezTo>
                      <a:pt x="971088" y="2324100"/>
                      <a:pt x="985376" y="2525078"/>
                      <a:pt x="1017761" y="2724150"/>
                    </a:cubicBezTo>
                    <a:cubicBezTo>
                      <a:pt x="1018713" y="2729865"/>
                      <a:pt x="1018713" y="2736533"/>
                      <a:pt x="1019666" y="2742248"/>
                    </a:cubicBezTo>
                    <a:cubicBezTo>
                      <a:pt x="1014904" y="2741295"/>
                      <a:pt x="1011094" y="2741295"/>
                      <a:pt x="1007284" y="2741295"/>
                    </a:cubicBezTo>
                    <a:close/>
                    <a:moveTo>
                      <a:pt x="934894" y="839153"/>
                    </a:moveTo>
                    <a:cubicBezTo>
                      <a:pt x="933941" y="837247"/>
                      <a:pt x="932988" y="836295"/>
                      <a:pt x="932036" y="834390"/>
                    </a:cubicBezTo>
                    <a:cubicBezTo>
                      <a:pt x="931084" y="836295"/>
                      <a:pt x="930131" y="837247"/>
                      <a:pt x="930131" y="839153"/>
                    </a:cubicBezTo>
                    <a:cubicBezTo>
                      <a:pt x="930131" y="841058"/>
                      <a:pt x="931084" y="843915"/>
                      <a:pt x="932036" y="845820"/>
                    </a:cubicBezTo>
                    <a:cubicBezTo>
                      <a:pt x="932988" y="843915"/>
                      <a:pt x="933941" y="842010"/>
                      <a:pt x="934894" y="839153"/>
                    </a:cubicBezTo>
                    <a:close/>
                  </a:path>
                </a:pathLst>
              </a:custGeom>
              <a:grpFill/>
              <a:ln w="9525" cap="flat">
                <a:noFill/>
                <a:prstDash val="solid"/>
                <a:miter/>
              </a:ln>
            </p:spPr>
            <p:txBody>
              <a:bodyPr rtlCol="0" anchor="ctr"/>
              <a:lstStyle/>
              <a:p>
                <a:endParaRPr lang="en-US"/>
              </a:p>
            </p:txBody>
          </p:sp>
        </p:grpSp>
        <p:sp>
          <p:nvSpPr>
            <p:cNvPr id="306" name="Rectangle 305">
              <a:extLst>
                <a:ext uri="{FF2B5EF4-FFF2-40B4-BE49-F238E27FC236}">
                  <a16:creationId xmlns:a16="http://schemas.microsoft.com/office/drawing/2014/main" id="{65A0456B-BF05-4DEA-8884-9855B4C9C55A}"/>
                </a:ext>
              </a:extLst>
            </p:cNvPr>
            <p:cNvSpPr/>
            <p:nvPr/>
          </p:nvSpPr>
          <p:spPr>
            <a:xfrm>
              <a:off x="6203991" y="2536216"/>
              <a:ext cx="597113" cy="89278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 name="Rectangle 306">
              <a:extLst>
                <a:ext uri="{FF2B5EF4-FFF2-40B4-BE49-F238E27FC236}">
                  <a16:creationId xmlns:a16="http://schemas.microsoft.com/office/drawing/2014/main" id="{478A7D52-B5D3-46D7-8481-2A1C6D980C00}"/>
                </a:ext>
              </a:extLst>
            </p:cNvPr>
            <p:cNvSpPr/>
            <p:nvPr/>
          </p:nvSpPr>
          <p:spPr>
            <a:xfrm>
              <a:off x="4841267" y="3062143"/>
              <a:ext cx="597113" cy="60373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8" name="Graphic 9">
              <a:extLst>
                <a:ext uri="{FF2B5EF4-FFF2-40B4-BE49-F238E27FC236}">
                  <a16:creationId xmlns:a16="http://schemas.microsoft.com/office/drawing/2014/main" id="{BC0F0704-CF05-44CA-8C23-4BD23211FE2B}"/>
                </a:ext>
              </a:extLst>
            </p:cNvPr>
            <p:cNvGrpSpPr/>
            <p:nvPr/>
          </p:nvGrpSpPr>
          <p:grpSpPr>
            <a:xfrm>
              <a:off x="4770478" y="1846845"/>
              <a:ext cx="2676525" cy="1859915"/>
              <a:chOff x="4752975" y="1876663"/>
              <a:chExt cx="2676525" cy="1859915"/>
            </a:xfrm>
            <a:solidFill>
              <a:schemeClr val="bg1"/>
            </a:solidFill>
          </p:grpSpPr>
          <p:sp>
            <p:nvSpPr>
              <p:cNvPr id="309" name="Freeform: Shape 308">
                <a:extLst>
                  <a:ext uri="{FF2B5EF4-FFF2-40B4-BE49-F238E27FC236}">
                    <a16:creationId xmlns:a16="http://schemas.microsoft.com/office/drawing/2014/main" id="{FD0AFF85-8CA4-450F-8C26-9671D91B25FD}"/>
                  </a:ext>
                </a:extLst>
              </p:cNvPr>
              <p:cNvSpPr/>
              <p:nvPr/>
            </p:nvSpPr>
            <p:spPr>
              <a:xfrm>
                <a:off x="5469255" y="2283143"/>
                <a:ext cx="657225" cy="1238250"/>
              </a:xfrm>
              <a:custGeom>
                <a:avLst/>
                <a:gdLst>
                  <a:gd name="connsiteX0" fmla="*/ 512445 w 657225"/>
                  <a:gd name="connsiteY0" fmla="*/ 1097280 h 1238250"/>
                  <a:gd name="connsiteX1" fmla="*/ 493395 w 657225"/>
                  <a:gd name="connsiteY1" fmla="*/ 1071563 h 1238250"/>
                  <a:gd name="connsiteX2" fmla="*/ 474345 w 657225"/>
                  <a:gd name="connsiteY2" fmla="*/ 1090613 h 1238250"/>
                  <a:gd name="connsiteX3" fmla="*/ 432435 w 657225"/>
                  <a:gd name="connsiteY3" fmla="*/ 1119188 h 1238250"/>
                  <a:gd name="connsiteX4" fmla="*/ 426720 w 657225"/>
                  <a:gd name="connsiteY4" fmla="*/ 1102042 h 1238250"/>
                  <a:gd name="connsiteX5" fmla="*/ 408623 w 657225"/>
                  <a:gd name="connsiteY5" fmla="*/ 1071563 h 1238250"/>
                  <a:gd name="connsiteX6" fmla="*/ 391478 w 657225"/>
                  <a:gd name="connsiteY6" fmla="*/ 1092517 h 1238250"/>
                  <a:gd name="connsiteX7" fmla="*/ 417195 w 657225"/>
                  <a:gd name="connsiteY7" fmla="*/ 1119188 h 1238250"/>
                  <a:gd name="connsiteX8" fmla="*/ 402908 w 657225"/>
                  <a:gd name="connsiteY8" fmla="*/ 1129665 h 1238250"/>
                  <a:gd name="connsiteX9" fmla="*/ 287655 w 657225"/>
                  <a:gd name="connsiteY9" fmla="*/ 1160145 h 1238250"/>
                  <a:gd name="connsiteX10" fmla="*/ 261938 w 657225"/>
                  <a:gd name="connsiteY10" fmla="*/ 1150620 h 1238250"/>
                  <a:gd name="connsiteX11" fmla="*/ 239078 w 657225"/>
                  <a:gd name="connsiteY11" fmla="*/ 1145858 h 1238250"/>
                  <a:gd name="connsiteX12" fmla="*/ 229553 w 657225"/>
                  <a:gd name="connsiteY12" fmla="*/ 1160145 h 1238250"/>
                  <a:gd name="connsiteX13" fmla="*/ 184785 w 657225"/>
                  <a:gd name="connsiteY13" fmla="*/ 1186815 h 1238250"/>
                  <a:gd name="connsiteX14" fmla="*/ 180023 w 657225"/>
                  <a:gd name="connsiteY14" fmla="*/ 1165860 h 1238250"/>
                  <a:gd name="connsiteX15" fmla="*/ 161925 w 657225"/>
                  <a:gd name="connsiteY15" fmla="*/ 1145858 h 1238250"/>
                  <a:gd name="connsiteX16" fmla="*/ 145733 w 657225"/>
                  <a:gd name="connsiteY16" fmla="*/ 1164908 h 1238250"/>
                  <a:gd name="connsiteX17" fmla="*/ 109538 w 657225"/>
                  <a:gd name="connsiteY17" fmla="*/ 1210628 h 1238250"/>
                  <a:gd name="connsiteX18" fmla="*/ 4763 w 657225"/>
                  <a:gd name="connsiteY18" fmla="*/ 1239203 h 1238250"/>
                  <a:gd name="connsiteX19" fmla="*/ 953 w 657225"/>
                  <a:gd name="connsiteY19" fmla="*/ 1212533 h 1238250"/>
                  <a:gd name="connsiteX20" fmla="*/ 0 w 657225"/>
                  <a:gd name="connsiteY20" fmla="*/ 28575 h 1238250"/>
                  <a:gd name="connsiteX21" fmla="*/ 29528 w 657225"/>
                  <a:gd name="connsiteY21" fmla="*/ 0 h 1238250"/>
                  <a:gd name="connsiteX22" fmla="*/ 637223 w 657225"/>
                  <a:gd name="connsiteY22" fmla="*/ 0 h 1238250"/>
                  <a:gd name="connsiteX23" fmla="*/ 664845 w 657225"/>
                  <a:gd name="connsiteY23" fmla="*/ 26670 h 1238250"/>
                  <a:gd name="connsiteX24" fmla="*/ 664845 w 657225"/>
                  <a:gd name="connsiteY24" fmla="*/ 1045845 h 1238250"/>
                  <a:gd name="connsiteX25" fmla="*/ 641033 w 657225"/>
                  <a:gd name="connsiteY25" fmla="*/ 1068705 h 1238250"/>
                  <a:gd name="connsiteX26" fmla="*/ 562928 w 657225"/>
                  <a:gd name="connsiteY26" fmla="*/ 1074420 h 1238250"/>
                  <a:gd name="connsiteX27" fmla="*/ 512445 w 657225"/>
                  <a:gd name="connsiteY27" fmla="*/ 1097280 h 1238250"/>
                  <a:gd name="connsiteX28" fmla="*/ 180023 w 657225"/>
                  <a:gd name="connsiteY28" fmla="*/ 862965 h 1238250"/>
                  <a:gd name="connsiteX29" fmla="*/ 160973 w 657225"/>
                  <a:gd name="connsiteY29" fmla="*/ 834390 h 1238250"/>
                  <a:gd name="connsiteX30" fmla="*/ 143828 w 657225"/>
                  <a:gd name="connsiteY30" fmla="*/ 865823 h 1238250"/>
                  <a:gd name="connsiteX31" fmla="*/ 161925 w 657225"/>
                  <a:gd name="connsiteY31" fmla="*/ 891540 h 1238250"/>
                  <a:gd name="connsiteX32" fmla="*/ 180023 w 657225"/>
                  <a:gd name="connsiteY32" fmla="*/ 862965 h 1238250"/>
                  <a:gd name="connsiteX33" fmla="*/ 180975 w 657225"/>
                  <a:gd name="connsiteY33" fmla="*/ 552450 h 1238250"/>
                  <a:gd name="connsiteX34" fmla="*/ 162878 w 657225"/>
                  <a:gd name="connsiteY34" fmla="*/ 524828 h 1238250"/>
                  <a:gd name="connsiteX35" fmla="*/ 143828 w 657225"/>
                  <a:gd name="connsiteY35" fmla="*/ 551498 h 1238250"/>
                  <a:gd name="connsiteX36" fmla="*/ 162878 w 657225"/>
                  <a:gd name="connsiteY36" fmla="*/ 581025 h 1238250"/>
                  <a:gd name="connsiteX37" fmla="*/ 180975 w 657225"/>
                  <a:gd name="connsiteY37" fmla="*/ 552450 h 1238250"/>
                  <a:gd name="connsiteX38" fmla="*/ 427673 w 657225"/>
                  <a:gd name="connsiteY38" fmla="*/ 85725 h 1238250"/>
                  <a:gd name="connsiteX39" fmla="*/ 408623 w 657225"/>
                  <a:gd name="connsiteY39" fmla="*/ 55245 h 1238250"/>
                  <a:gd name="connsiteX40" fmla="*/ 392430 w 657225"/>
                  <a:gd name="connsiteY40" fmla="*/ 83820 h 1238250"/>
                  <a:gd name="connsiteX41" fmla="*/ 410528 w 657225"/>
                  <a:gd name="connsiteY41" fmla="*/ 116205 h 1238250"/>
                  <a:gd name="connsiteX42" fmla="*/ 427673 w 657225"/>
                  <a:gd name="connsiteY42" fmla="*/ 85725 h 1238250"/>
                  <a:gd name="connsiteX43" fmla="*/ 228600 w 657225"/>
                  <a:gd name="connsiteY43" fmla="*/ 86677 h 1238250"/>
                  <a:gd name="connsiteX44" fmla="*/ 246698 w 657225"/>
                  <a:gd name="connsiteY44" fmla="*/ 116205 h 1238250"/>
                  <a:gd name="connsiteX45" fmla="*/ 264795 w 657225"/>
                  <a:gd name="connsiteY45" fmla="*/ 85725 h 1238250"/>
                  <a:gd name="connsiteX46" fmla="*/ 247650 w 657225"/>
                  <a:gd name="connsiteY46" fmla="*/ 55245 h 1238250"/>
                  <a:gd name="connsiteX47" fmla="*/ 228600 w 657225"/>
                  <a:gd name="connsiteY47" fmla="*/ 86677 h 1238250"/>
                  <a:gd name="connsiteX48" fmla="*/ 180023 w 657225"/>
                  <a:gd name="connsiteY48" fmla="*/ 788670 h 1238250"/>
                  <a:gd name="connsiteX49" fmla="*/ 162878 w 657225"/>
                  <a:gd name="connsiteY49" fmla="*/ 759143 h 1238250"/>
                  <a:gd name="connsiteX50" fmla="*/ 143828 w 657225"/>
                  <a:gd name="connsiteY50" fmla="*/ 783908 h 1238250"/>
                  <a:gd name="connsiteX51" fmla="*/ 162878 w 657225"/>
                  <a:gd name="connsiteY51" fmla="*/ 811530 h 1238250"/>
                  <a:gd name="connsiteX52" fmla="*/ 180023 w 657225"/>
                  <a:gd name="connsiteY52" fmla="*/ 788670 h 1238250"/>
                  <a:gd name="connsiteX53" fmla="*/ 143828 w 657225"/>
                  <a:gd name="connsiteY53" fmla="*/ 626745 h 1238250"/>
                  <a:gd name="connsiteX54" fmla="*/ 162878 w 657225"/>
                  <a:gd name="connsiteY54" fmla="*/ 655320 h 1238250"/>
                  <a:gd name="connsiteX55" fmla="*/ 180023 w 657225"/>
                  <a:gd name="connsiteY55" fmla="*/ 629603 h 1238250"/>
                  <a:gd name="connsiteX56" fmla="*/ 161925 w 657225"/>
                  <a:gd name="connsiteY56" fmla="*/ 603885 h 1238250"/>
                  <a:gd name="connsiteX57" fmla="*/ 143828 w 657225"/>
                  <a:gd name="connsiteY57" fmla="*/ 626745 h 1238250"/>
                  <a:gd name="connsiteX58" fmla="*/ 180023 w 657225"/>
                  <a:gd name="connsiteY58" fmla="*/ 319087 h 1238250"/>
                  <a:gd name="connsiteX59" fmla="*/ 161925 w 657225"/>
                  <a:gd name="connsiteY59" fmla="*/ 294322 h 1238250"/>
                  <a:gd name="connsiteX60" fmla="*/ 143828 w 657225"/>
                  <a:gd name="connsiteY60" fmla="*/ 320040 h 1238250"/>
                  <a:gd name="connsiteX61" fmla="*/ 160973 w 657225"/>
                  <a:gd name="connsiteY61" fmla="*/ 346710 h 1238250"/>
                  <a:gd name="connsiteX62" fmla="*/ 180023 w 657225"/>
                  <a:gd name="connsiteY62" fmla="*/ 319087 h 1238250"/>
                  <a:gd name="connsiteX63" fmla="*/ 143828 w 657225"/>
                  <a:gd name="connsiteY63" fmla="*/ 936308 h 1238250"/>
                  <a:gd name="connsiteX64" fmla="*/ 162878 w 657225"/>
                  <a:gd name="connsiteY64" fmla="*/ 967740 h 1238250"/>
                  <a:gd name="connsiteX65" fmla="*/ 180975 w 657225"/>
                  <a:gd name="connsiteY65" fmla="*/ 942023 h 1238250"/>
                  <a:gd name="connsiteX66" fmla="*/ 163830 w 657225"/>
                  <a:gd name="connsiteY66" fmla="*/ 916305 h 1238250"/>
                  <a:gd name="connsiteX67" fmla="*/ 143828 w 657225"/>
                  <a:gd name="connsiteY67" fmla="*/ 936308 h 1238250"/>
                  <a:gd name="connsiteX68" fmla="*/ 62865 w 657225"/>
                  <a:gd name="connsiteY68" fmla="*/ 553403 h 1238250"/>
                  <a:gd name="connsiteX69" fmla="*/ 80010 w 657225"/>
                  <a:gd name="connsiteY69" fmla="*/ 581025 h 1238250"/>
                  <a:gd name="connsiteX70" fmla="*/ 99060 w 657225"/>
                  <a:gd name="connsiteY70" fmla="*/ 554355 h 1238250"/>
                  <a:gd name="connsiteX71" fmla="*/ 80963 w 657225"/>
                  <a:gd name="connsiteY71" fmla="*/ 524828 h 1238250"/>
                  <a:gd name="connsiteX72" fmla="*/ 62865 w 657225"/>
                  <a:gd name="connsiteY72" fmla="*/ 553403 h 1238250"/>
                  <a:gd name="connsiteX73" fmla="*/ 100013 w 657225"/>
                  <a:gd name="connsiteY73" fmla="*/ 82868 h 1238250"/>
                  <a:gd name="connsiteX74" fmla="*/ 82868 w 657225"/>
                  <a:gd name="connsiteY74" fmla="*/ 54293 h 1238250"/>
                  <a:gd name="connsiteX75" fmla="*/ 63818 w 657225"/>
                  <a:gd name="connsiteY75" fmla="*/ 80963 h 1238250"/>
                  <a:gd name="connsiteX76" fmla="*/ 80010 w 657225"/>
                  <a:gd name="connsiteY76" fmla="*/ 115252 h 1238250"/>
                  <a:gd name="connsiteX77" fmla="*/ 100013 w 657225"/>
                  <a:gd name="connsiteY77" fmla="*/ 82868 h 1238250"/>
                  <a:gd name="connsiteX78" fmla="*/ 264795 w 657225"/>
                  <a:gd name="connsiteY78" fmla="*/ 552450 h 1238250"/>
                  <a:gd name="connsiteX79" fmla="*/ 247650 w 657225"/>
                  <a:gd name="connsiteY79" fmla="*/ 524828 h 1238250"/>
                  <a:gd name="connsiteX80" fmla="*/ 229553 w 657225"/>
                  <a:gd name="connsiteY80" fmla="*/ 552450 h 1238250"/>
                  <a:gd name="connsiteX81" fmla="*/ 246698 w 657225"/>
                  <a:gd name="connsiteY81" fmla="*/ 581025 h 1238250"/>
                  <a:gd name="connsiteX82" fmla="*/ 264795 w 657225"/>
                  <a:gd name="connsiteY82" fmla="*/ 552450 h 1238250"/>
                  <a:gd name="connsiteX83" fmla="*/ 308610 w 657225"/>
                  <a:gd name="connsiteY83" fmla="*/ 82868 h 1238250"/>
                  <a:gd name="connsiteX84" fmla="*/ 327660 w 657225"/>
                  <a:gd name="connsiteY84" fmla="*/ 114300 h 1238250"/>
                  <a:gd name="connsiteX85" fmla="*/ 343853 w 657225"/>
                  <a:gd name="connsiteY85" fmla="*/ 82868 h 1238250"/>
                  <a:gd name="connsiteX86" fmla="*/ 325755 w 657225"/>
                  <a:gd name="connsiteY86" fmla="*/ 53340 h 1238250"/>
                  <a:gd name="connsiteX87" fmla="*/ 308610 w 657225"/>
                  <a:gd name="connsiteY87" fmla="*/ 82868 h 1238250"/>
                  <a:gd name="connsiteX88" fmla="*/ 511492 w 657225"/>
                  <a:gd name="connsiteY88" fmla="*/ 84772 h 1238250"/>
                  <a:gd name="connsiteX89" fmla="*/ 492443 w 657225"/>
                  <a:gd name="connsiteY89" fmla="*/ 54293 h 1238250"/>
                  <a:gd name="connsiteX90" fmla="*/ 475298 w 657225"/>
                  <a:gd name="connsiteY90" fmla="*/ 81915 h 1238250"/>
                  <a:gd name="connsiteX91" fmla="*/ 493395 w 657225"/>
                  <a:gd name="connsiteY91" fmla="*/ 114300 h 1238250"/>
                  <a:gd name="connsiteX92" fmla="*/ 511492 w 657225"/>
                  <a:gd name="connsiteY92" fmla="*/ 84772 h 1238250"/>
                  <a:gd name="connsiteX93" fmla="*/ 553403 w 657225"/>
                  <a:gd name="connsiteY93" fmla="*/ 85725 h 1238250"/>
                  <a:gd name="connsiteX94" fmla="*/ 571500 w 657225"/>
                  <a:gd name="connsiteY94" fmla="*/ 115252 h 1238250"/>
                  <a:gd name="connsiteX95" fmla="*/ 589598 w 657225"/>
                  <a:gd name="connsiteY95" fmla="*/ 82868 h 1238250"/>
                  <a:gd name="connsiteX96" fmla="*/ 572453 w 657225"/>
                  <a:gd name="connsiteY96" fmla="*/ 55245 h 1238250"/>
                  <a:gd name="connsiteX97" fmla="*/ 553403 w 657225"/>
                  <a:gd name="connsiteY97" fmla="*/ 85725 h 1238250"/>
                  <a:gd name="connsiteX98" fmla="*/ 426720 w 657225"/>
                  <a:gd name="connsiteY98" fmla="*/ 554355 h 1238250"/>
                  <a:gd name="connsiteX99" fmla="*/ 407670 w 657225"/>
                  <a:gd name="connsiteY99" fmla="*/ 524828 h 1238250"/>
                  <a:gd name="connsiteX100" fmla="*/ 391478 w 657225"/>
                  <a:gd name="connsiteY100" fmla="*/ 553403 h 1238250"/>
                  <a:gd name="connsiteX101" fmla="*/ 409575 w 657225"/>
                  <a:gd name="connsiteY101" fmla="*/ 581025 h 1238250"/>
                  <a:gd name="connsiteX102" fmla="*/ 426720 w 657225"/>
                  <a:gd name="connsiteY102" fmla="*/ 554355 h 1238250"/>
                  <a:gd name="connsiteX103" fmla="*/ 510540 w 657225"/>
                  <a:gd name="connsiteY103" fmla="*/ 552450 h 1238250"/>
                  <a:gd name="connsiteX104" fmla="*/ 491490 w 657225"/>
                  <a:gd name="connsiteY104" fmla="*/ 524828 h 1238250"/>
                  <a:gd name="connsiteX105" fmla="*/ 475298 w 657225"/>
                  <a:gd name="connsiteY105" fmla="*/ 551498 h 1238250"/>
                  <a:gd name="connsiteX106" fmla="*/ 491490 w 657225"/>
                  <a:gd name="connsiteY106" fmla="*/ 581025 h 1238250"/>
                  <a:gd name="connsiteX107" fmla="*/ 510540 w 657225"/>
                  <a:gd name="connsiteY107" fmla="*/ 552450 h 1238250"/>
                  <a:gd name="connsiteX108" fmla="*/ 589598 w 657225"/>
                  <a:gd name="connsiteY108" fmla="*/ 553403 h 1238250"/>
                  <a:gd name="connsiteX109" fmla="*/ 572453 w 657225"/>
                  <a:gd name="connsiteY109" fmla="*/ 524828 h 1238250"/>
                  <a:gd name="connsiteX110" fmla="*/ 554355 w 657225"/>
                  <a:gd name="connsiteY110" fmla="*/ 554355 h 1238250"/>
                  <a:gd name="connsiteX111" fmla="*/ 572453 w 657225"/>
                  <a:gd name="connsiteY111" fmla="*/ 581025 h 1238250"/>
                  <a:gd name="connsiteX112" fmla="*/ 589598 w 657225"/>
                  <a:gd name="connsiteY112" fmla="*/ 553403 h 1238250"/>
                  <a:gd name="connsiteX113" fmla="*/ 62865 w 657225"/>
                  <a:gd name="connsiteY113" fmla="*/ 862965 h 1238250"/>
                  <a:gd name="connsiteX114" fmla="*/ 80010 w 657225"/>
                  <a:gd name="connsiteY114" fmla="*/ 891540 h 1238250"/>
                  <a:gd name="connsiteX115" fmla="*/ 98108 w 657225"/>
                  <a:gd name="connsiteY115" fmla="*/ 864870 h 1238250"/>
                  <a:gd name="connsiteX116" fmla="*/ 80010 w 657225"/>
                  <a:gd name="connsiteY116" fmla="*/ 834390 h 1238250"/>
                  <a:gd name="connsiteX117" fmla="*/ 62865 w 657225"/>
                  <a:gd name="connsiteY117" fmla="*/ 862965 h 1238250"/>
                  <a:gd name="connsiteX118" fmla="*/ 264795 w 657225"/>
                  <a:gd name="connsiteY118" fmla="*/ 862012 h 1238250"/>
                  <a:gd name="connsiteX119" fmla="*/ 246698 w 657225"/>
                  <a:gd name="connsiteY119" fmla="*/ 833437 h 1238250"/>
                  <a:gd name="connsiteX120" fmla="*/ 229553 w 657225"/>
                  <a:gd name="connsiteY120" fmla="*/ 862012 h 1238250"/>
                  <a:gd name="connsiteX121" fmla="*/ 246698 w 657225"/>
                  <a:gd name="connsiteY121" fmla="*/ 890587 h 1238250"/>
                  <a:gd name="connsiteX122" fmla="*/ 264795 w 657225"/>
                  <a:gd name="connsiteY122" fmla="*/ 862012 h 1238250"/>
                  <a:gd name="connsiteX123" fmla="*/ 344805 w 657225"/>
                  <a:gd name="connsiteY123" fmla="*/ 862965 h 1238250"/>
                  <a:gd name="connsiteX124" fmla="*/ 325755 w 657225"/>
                  <a:gd name="connsiteY124" fmla="*/ 833437 h 1238250"/>
                  <a:gd name="connsiteX125" fmla="*/ 309563 w 657225"/>
                  <a:gd name="connsiteY125" fmla="*/ 860108 h 1238250"/>
                  <a:gd name="connsiteX126" fmla="*/ 326708 w 657225"/>
                  <a:gd name="connsiteY126" fmla="*/ 890587 h 1238250"/>
                  <a:gd name="connsiteX127" fmla="*/ 344805 w 657225"/>
                  <a:gd name="connsiteY127" fmla="*/ 862965 h 1238250"/>
                  <a:gd name="connsiteX128" fmla="*/ 390525 w 657225"/>
                  <a:gd name="connsiteY128" fmla="*/ 862012 h 1238250"/>
                  <a:gd name="connsiteX129" fmla="*/ 408623 w 657225"/>
                  <a:gd name="connsiteY129" fmla="*/ 890587 h 1238250"/>
                  <a:gd name="connsiteX130" fmla="*/ 426720 w 657225"/>
                  <a:gd name="connsiteY130" fmla="*/ 860108 h 1238250"/>
                  <a:gd name="connsiteX131" fmla="*/ 407670 w 657225"/>
                  <a:gd name="connsiteY131" fmla="*/ 833437 h 1238250"/>
                  <a:gd name="connsiteX132" fmla="*/ 390525 w 657225"/>
                  <a:gd name="connsiteY132" fmla="*/ 862012 h 1238250"/>
                  <a:gd name="connsiteX133" fmla="*/ 511492 w 657225"/>
                  <a:gd name="connsiteY133" fmla="*/ 862012 h 1238250"/>
                  <a:gd name="connsiteX134" fmla="*/ 493395 w 657225"/>
                  <a:gd name="connsiteY134" fmla="*/ 834390 h 1238250"/>
                  <a:gd name="connsiteX135" fmla="*/ 475298 w 657225"/>
                  <a:gd name="connsiteY135" fmla="*/ 862012 h 1238250"/>
                  <a:gd name="connsiteX136" fmla="*/ 493395 w 657225"/>
                  <a:gd name="connsiteY136" fmla="*/ 891540 h 1238250"/>
                  <a:gd name="connsiteX137" fmla="*/ 511492 w 657225"/>
                  <a:gd name="connsiteY137" fmla="*/ 862012 h 1238250"/>
                  <a:gd name="connsiteX138" fmla="*/ 589598 w 657225"/>
                  <a:gd name="connsiteY138" fmla="*/ 862012 h 1238250"/>
                  <a:gd name="connsiteX139" fmla="*/ 571500 w 657225"/>
                  <a:gd name="connsiteY139" fmla="*/ 834390 h 1238250"/>
                  <a:gd name="connsiteX140" fmla="*/ 554355 w 657225"/>
                  <a:gd name="connsiteY140" fmla="*/ 862012 h 1238250"/>
                  <a:gd name="connsiteX141" fmla="*/ 570548 w 657225"/>
                  <a:gd name="connsiteY141" fmla="*/ 890587 h 1238250"/>
                  <a:gd name="connsiteX142" fmla="*/ 589598 w 657225"/>
                  <a:gd name="connsiteY142" fmla="*/ 862012 h 1238250"/>
                  <a:gd name="connsiteX143" fmla="*/ 100013 w 657225"/>
                  <a:gd name="connsiteY143" fmla="*/ 1018223 h 1238250"/>
                  <a:gd name="connsiteX144" fmla="*/ 82868 w 657225"/>
                  <a:gd name="connsiteY144" fmla="*/ 989648 h 1238250"/>
                  <a:gd name="connsiteX145" fmla="*/ 63818 w 657225"/>
                  <a:gd name="connsiteY145" fmla="*/ 1018223 h 1238250"/>
                  <a:gd name="connsiteX146" fmla="*/ 82868 w 657225"/>
                  <a:gd name="connsiteY146" fmla="*/ 1046798 h 1238250"/>
                  <a:gd name="connsiteX147" fmla="*/ 100013 w 657225"/>
                  <a:gd name="connsiteY147" fmla="*/ 1018223 h 1238250"/>
                  <a:gd name="connsiteX148" fmla="*/ 264795 w 657225"/>
                  <a:gd name="connsiteY148" fmla="*/ 1018223 h 1238250"/>
                  <a:gd name="connsiteX149" fmla="*/ 247650 w 657225"/>
                  <a:gd name="connsiteY149" fmla="*/ 989648 h 1238250"/>
                  <a:gd name="connsiteX150" fmla="*/ 229553 w 657225"/>
                  <a:gd name="connsiteY150" fmla="*/ 1017270 h 1238250"/>
                  <a:gd name="connsiteX151" fmla="*/ 247650 w 657225"/>
                  <a:gd name="connsiteY151" fmla="*/ 1047750 h 1238250"/>
                  <a:gd name="connsiteX152" fmla="*/ 264795 w 657225"/>
                  <a:gd name="connsiteY152" fmla="*/ 1018223 h 1238250"/>
                  <a:gd name="connsiteX153" fmla="*/ 308610 w 657225"/>
                  <a:gd name="connsiteY153" fmla="*/ 1018223 h 1238250"/>
                  <a:gd name="connsiteX154" fmla="*/ 325755 w 657225"/>
                  <a:gd name="connsiteY154" fmla="*/ 1046798 h 1238250"/>
                  <a:gd name="connsiteX155" fmla="*/ 343853 w 657225"/>
                  <a:gd name="connsiteY155" fmla="*/ 1019175 h 1238250"/>
                  <a:gd name="connsiteX156" fmla="*/ 325755 w 657225"/>
                  <a:gd name="connsiteY156" fmla="*/ 988695 h 1238250"/>
                  <a:gd name="connsiteX157" fmla="*/ 308610 w 657225"/>
                  <a:gd name="connsiteY157" fmla="*/ 1018223 h 1238250"/>
                  <a:gd name="connsiteX158" fmla="*/ 426720 w 657225"/>
                  <a:gd name="connsiteY158" fmla="*/ 1018223 h 1238250"/>
                  <a:gd name="connsiteX159" fmla="*/ 409575 w 657225"/>
                  <a:gd name="connsiteY159" fmla="*/ 989648 h 1238250"/>
                  <a:gd name="connsiteX160" fmla="*/ 391478 w 657225"/>
                  <a:gd name="connsiteY160" fmla="*/ 1016317 h 1238250"/>
                  <a:gd name="connsiteX161" fmla="*/ 408623 w 657225"/>
                  <a:gd name="connsiteY161" fmla="*/ 1046798 h 1238250"/>
                  <a:gd name="connsiteX162" fmla="*/ 426720 w 657225"/>
                  <a:gd name="connsiteY162" fmla="*/ 1018223 h 1238250"/>
                  <a:gd name="connsiteX163" fmla="*/ 474345 w 657225"/>
                  <a:gd name="connsiteY163" fmla="*/ 1019175 h 1238250"/>
                  <a:gd name="connsiteX164" fmla="*/ 492443 w 657225"/>
                  <a:gd name="connsiteY164" fmla="*/ 1047750 h 1238250"/>
                  <a:gd name="connsiteX165" fmla="*/ 510540 w 657225"/>
                  <a:gd name="connsiteY165" fmla="*/ 1020128 h 1238250"/>
                  <a:gd name="connsiteX166" fmla="*/ 491490 w 657225"/>
                  <a:gd name="connsiteY166" fmla="*/ 990600 h 1238250"/>
                  <a:gd name="connsiteX167" fmla="*/ 474345 w 657225"/>
                  <a:gd name="connsiteY167" fmla="*/ 1019175 h 1238250"/>
                  <a:gd name="connsiteX168" fmla="*/ 589598 w 657225"/>
                  <a:gd name="connsiteY168" fmla="*/ 1019175 h 1238250"/>
                  <a:gd name="connsiteX169" fmla="*/ 570548 w 657225"/>
                  <a:gd name="connsiteY169" fmla="*/ 989648 h 1238250"/>
                  <a:gd name="connsiteX170" fmla="*/ 553403 w 657225"/>
                  <a:gd name="connsiteY170" fmla="*/ 1017270 h 1238250"/>
                  <a:gd name="connsiteX171" fmla="*/ 571500 w 657225"/>
                  <a:gd name="connsiteY171" fmla="*/ 1046798 h 1238250"/>
                  <a:gd name="connsiteX172" fmla="*/ 589598 w 657225"/>
                  <a:gd name="connsiteY172" fmla="*/ 1019175 h 1238250"/>
                  <a:gd name="connsiteX173" fmla="*/ 100013 w 657225"/>
                  <a:gd name="connsiteY173" fmla="*/ 1173480 h 1238250"/>
                  <a:gd name="connsiteX174" fmla="*/ 82868 w 657225"/>
                  <a:gd name="connsiteY174" fmla="*/ 1144905 h 1238250"/>
                  <a:gd name="connsiteX175" fmla="*/ 63818 w 657225"/>
                  <a:gd name="connsiteY175" fmla="*/ 1171575 h 1238250"/>
                  <a:gd name="connsiteX176" fmla="*/ 81915 w 657225"/>
                  <a:gd name="connsiteY176" fmla="*/ 1201103 h 1238250"/>
                  <a:gd name="connsiteX177" fmla="*/ 100013 w 657225"/>
                  <a:gd name="connsiteY177" fmla="*/ 1173480 h 1238250"/>
                  <a:gd name="connsiteX178" fmla="*/ 99060 w 657225"/>
                  <a:gd name="connsiteY178" fmla="*/ 398145 h 1238250"/>
                  <a:gd name="connsiteX179" fmla="*/ 80963 w 657225"/>
                  <a:gd name="connsiteY179" fmla="*/ 368618 h 1238250"/>
                  <a:gd name="connsiteX180" fmla="*/ 63818 w 657225"/>
                  <a:gd name="connsiteY180" fmla="*/ 394335 h 1238250"/>
                  <a:gd name="connsiteX181" fmla="*/ 80010 w 657225"/>
                  <a:gd name="connsiteY181" fmla="*/ 426720 h 1238250"/>
                  <a:gd name="connsiteX182" fmla="*/ 99060 w 657225"/>
                  <a:gd name="connsiteY182" fmla="*/ 398145 h 1238250"/>
                  <a:gd name="connsiteX183" fmla="*/ 344805 w 657225"/>
                  <a:gd name="connsiteY183" fmla="*/ 551498 h 1238250"/>
                  <a:gd name="connsiteX184" fmla="*/ 327660 w 657225"/>
                  <a:gd name="connsiteY184" fmla="*/ 524828 h 1238250"/>
                  <a:gd name="connsiteX185" fmla="*/ 309563 w 657225"/>
                  <a:gd name="connsiteY185" fmla="*/ 554355 h 1238250"/>
                  <a:gd name="connsiteX186" fmla="*/ 326708 w 657225"/>
                  <a:gd name="connsiteY186" fmla="*/ 581025 h 1238250"/>
                  <a:gd name="connsiteX187" fmla="*/ 344805 w 657225"/>
                  <a:gd name="connsiteY187" fmla="*/ 551498 h 1238250"/>
                  <a:gd name="connsiteX188" fmla="*/ 264795 w 657225"/>
                  <a:gd name="connsiteY188" fmla="*/ 397193 h 1238250"/>
                  <a:gd name="connsiteX189" fmla="*/ 248603 w 657225"/>
                  <a:gd name="connsiteY189" fmla="*/ 368618 h 1238250"/>
                  <a:gd name="connsiteX190" fmla="*/ 229553 w 657225"/>
                  <a:gd name="connsiteY190" fmla="*/ 395287 h 1238250"/>
                  <a:gd name="connsiteX191" fmla="*/ 246698 w 657225"/>
                  <a:gd name="connsiteY191" fmla="*/ 425768 h 1238250"/>
                  <a:gd name="connsiteX192" fmla="*/ 264795 w 657225"/>
                  <a:gd name="connsiteY192" fmla="*/ 397193 h 1238250"/>
                  <a:gd name="connsiteX193" fmla="*/ 344805 w 657225"/>
                  <a:gd name="connsiteY193" fmla="*/ 398145 h 1238250"/>
                  <a:gd name="connsiteX194" fmla="*/ 325755 w 657225"/>
                  <a:gd name="connsiteY194" fmla="*/ 368618 h 1238250"/>
                  <a:gd name="connsiteX195" fmla="*/ 308610 w 657225"/>
                  <a:gd name="connsiteY195" fmla="*/ 394335 h 1238250"/>
                  <a:gd name="connsiteX196" fmla="*/ 325755 w 657225"/>
                  <a:gd name="connsiteY196" fmla="*/ 425768 h 1238250"/>
                  <a:gd name="connsiteX197" fmla="*/ 344805 w 657225"/>
                  <a:gd name="connsiteY197" fmla="*/ 398145 h 1238250"/>
                  <a:gd name="connsiteX198" fmla="*/ 427673 w 657225"/>
                  <a:gd name="connsiteY198" fmla="*/ 396240 h 1238250"/>
                  <a:gd name="connsiteX199" fmla="*/ 410528 w 657225"/>
                  <a:gd name="connsiteY199" fmla="*/ 368618 h 1238250"/>
                  <a:gd name="connsiteX200" fmla="*/ 392430 w 657225"/>
                  <a:gd name="connsiteY200" fmla="*/ 395287 h 1238250"/>
                  <a:gd name="connsiteX201" fmla="*/ 409575 w 657225"/>
                  <a:gd name="connsiteY201" fmla="*/ 425768 h 1238250"/>
                  <a:gd name="connsiteX202" fmla="*/ 427673 w 657225"/>
                  <a:gd name="connsiteY202" fmla="*/ 396240 h 1238250"/>
                  <a:gd name="connsiteX203" fmla="*/ 511492 w 657225"/>
                  <a:gd name="connsiteY203" fmla="*/ 397193 h 1238250"/>
                  <a:gd name="connsiteX204" fmla="*/ 494348 w 657225"/>
                  <a:gd name="connsiteY204" fmla="*/ 368618 h 1238250"/>
                  <a:gd name="connsiteX205" fmla="*/ 476250 w 657225"/>
                  <a:gd name="connsiteY205" fmla="*/ 396240 h 1238250"/>
                  <a:gd name="connsiteX206" fmla="*/ 494348 w 657225"/>
                  <a:gd name="connsiteY206" fmla="*/ 425768 h 1238250"/>
                  <a:gd name="connsiteX207" fmla="*/ 511492 w 657225"/>
                  <a:gd name="connsiteY207" fmla="*/ 397193 h 1238250"/>
                  <a:gd name="connsiteX208" fmla="*/ 553403 w 657225"/>
                  <a:gd name="connsiteY208" fmla="*/ 397193 h 1238250"/>
                  <a:gd name="connsiteX209" fmla="*/ 571500 w 657225"/>
                  <a:gd name="connsiteY209" fmla="*/ 425768 h 1238250"/>
                  <a:gd name="connsiteX210" fmla="*/ 589598 w 657225"/>
                  <a:gd name="connsiteY210" fmla="*/ 398145 h 1238250"/>
                  <a:gd name="connsiteX211" fmla="*/ 571500 w 657225"/>
                  <a:gd name="connsiteY211" fmla="*/ 367665 h 1238250"/>
                  <a:gd name="connsiteX212" fmla="*/ 553403 w 657225"/>
                  <a:gd name="connsiteY212" fmla="*/ 397193 h 1238250"/>
                  <a:gd name="connsiteX213" fmla="*/ 308610 w 657225"/>
                  <a:gd name="connsiteY213" fmla="*/ 707708 h 1238250"/>
                  <a:gd name="connsiteX214" fmla="*/ 327660 w 657225"/>
                  <a:gd name="connsiteY214" fmla="*/ 734378 h 1238250"/>
                  <a:gd name="connsiteX215" fmla="*/ 344805 w 657225"/>
                  <a:gd name="connsiteY215" fmla="*/ 707708 h 1238250"/>
                  <a:gd name="connsiteX216" fmla="*/ 327660 w 657225"/>
                  <a:gd name="connsiteY216" fmla="*/ 680085 h 1238250"/>
                  <a:gd name="connsiteX217" fmla="*/ 308610 w 657225"/>
                  <a:gd name="connsiteY217" fmla="*/ 707708 h 1238250"/>
                  <a:gd name="connsiteX218" fmla="*/ 391478 w 657225"/>
                  <a:gd name="connsiteY218" fmla="*/ 706755 h 1238250"/>
                  <a:gd name="connsiteX219" fmla="*/ 410528 w 657225"/>
                  <a:gd name="connsiteY219" fmla="*/ 734378 h 1238250"/>
                  <a:gd name="connsiteX220" fmla="*/ 426720 w 657225"/>
                  <a:gd name="connsiteY220" fmla="*/ 707708 h 1238250"/>
                  <a:gd name="connsiteX221" fmla="*/ 407670 w 657225"/>
                  <a:gd name="connsiteY221" fmla="*/ 680085 h 1238250"/>
                  <a:gd name="connsiteX222" fmla="*/ 391478 w 657225"/>
                  <a:gd name="connsiteY222" fmla="*/ 706755 h 1238250"/>
                  <a:gd name="connsiteX223" fmla="*/ 475298 w 657225"/>
                  <a:gd name="connsiteY223" fmla="*/ 706755 h 1238250"/>
                  <a:gd name="connsiteX224" fmla="*/ 494348 w 657225"/>
                  <a:gd name="connsiteY224" fmla="*/ 735330 h 1238250"/>
                  <a:gd name="connsiteX225" fmla="*/ 510540 w 657225"/>
                  <a:gd name="connsiteY225" fmla="*/ 708660 h 1238250"/>
                  <a:gd name="connsiteX226" fmla="*/ 493395 w 657225"/>
                  <a:gd name="connsiteY226" fmla="*/ 681037 h 1238250"/>
                  <a:gd name="connsiteX227" fmla="*/ 475298 w 657225"/>
                  <a:gd name="connsiteY227" fmla="*/ 706755 h 1238250"/>
                  <a:gd name="connsiteX228" fmla="*/ 589598 w 657225"/>
                  <a:gd name="connsiteY228" fmla="*/ 706755 h 1238250"/>
                  <a:gd name="connsiteX229" fmla="*/ 571500 w 657225"/>
                  <a:gd name="connsiteY229" fmla="*/ 681037 h 1238250"/>
                  <a:gd name="connsiteX230" fmla="*/ 554355 w 657225"/>
                  <a:gd name="connsiteY230" fmla="*/ 706755 h 1238250"/>
                  <a:gd name="connsiteX231" fmla="*/ 570548 w 657225"/>
                  <a:gd name="connsiteY231" fmla="*/ 735330 h 1238250"/>
                  <a:gd name="connsiteX232" fmla="*/ 589598 w 657225"/>
                  <a:gd name="connsiteY232" fmla="*/ 706755 h 1238250"/>
                  <a:gd name="connsiteX233" fmla="*/ 63818 w 657225"/>
                  <a:gd name="connsiteY233" fmla="*/ 163830 h 1238250"/>
                  <a:gd name="connsiteX234" fmla="*/ 81915 w 657225"/>
                  <a:gd name="connsiteY234" fmla="*/ 191452 h 1238250"/>
                  <a:gd name="connsiteX235" fmla="*/ 100013 w 657225"/>
                  <a:gd name="connsiteY235" fmla="*/ 168593 h 1238250"/>
                  <a:gd name="connsiteX236" fmla="*/ 83820 w 657225"/>
                  <a:gd name="connsiteY236" fmla="*/ 139065 h 1238250"/>
                  <a:gd name="connsiteX237" fmla="*/ 63818 w 657225"/>
                  <a:gd name="connsiteY237" fmla="*/ 163830 h 1238250"/>
                  <a:gd name="connsiteX238" fmla="*/ 229553 w 657225"/>
                  <a:gd name="connsiteY238" fmla="*/ 165735 h 1238250"/>
                  <a:gd name="connsiteX239" fmla="*/ 246698 w 657225"/>
                  <a:gd name="connsiteY239" fmla="*/ 191452 h 1238250"/>
                  <a:gd name="connsiteX240" fmla="*/ 264795 w 657225"/>
                  <a:gd name="connsiteY240" fmla="*/ 163830 h 1238250"/>
                  <a:gd name="connsiteX241" fmla="*/ 246698 w 657225"/>
                  <a:gd name="connsiteY241" fmla="*/ 139065 h 1238250"/>
                  <a:gd name="connsiteX242" fmla="*/ 229553 w 657225"/>
                  <a:gd name="connsiteY242" fmla="*/ 165735 h 1238250"/>
                  <a:gd name="connsiteX243" fmla="*/ 308610 w 657225"/>
                  <a:gd name="connsiteY243" fmla="*/ 165735 h 1238250"/>
                  <a:gd name="connsiteX244" fmla="*/ 325755 w 657225"/>
                  <a:gd name="connsiteY244" fmla="*/ 191452 h 1238250"/>
                  <a:gd name="connsiteX245" fmla="*/ 344805 w 657225"/>
                  <a:gd name="connsiteY245" fmla="*/ 163830 h 1238250"/>
                  <a:gd name="connsiteX246" fmla="*/ 325755 w 657225"/>
                  <a:gd name="connsiteY246" fmla="*/ 139065 h 1238250"/>
                  <a:gd name="connsiteX247" fmla="*/ 308610 w 657225"/>
                  <a:gd name="connsiteY247" fmla="*/ 165735 h 1238250"/>
                  <a:gd name="connsiteX248" fmla="*/ 391478 w 657225"/>
                  <a:gd name="connsiteY248" fmla="*/ 165735 h 1238250"/>
                  <a:gd name="connsiteX249" fmla="*/ 408623 w 657225"/>
                  <a:gd name="connsiteY249" fmla="*/ 191452 h 1238250"/>
                  <a:gd name="connsiteX250" fmla="*/ 426720 w 657225"/>
                  <a:gd name="connsiteY250" fmla="*/ 163830 h 1238250"/>
                  <a:gd name="connsiteX251" fmla="*/ 408623 w 657225"/>
                  <a:gd name="connsiteY251" fmla="*/ 139065 h 1238250"/>
                  <a:gd name="connsiteX252" fmla="*/ 391478 w 657225"/>
                  <a:gd name="connsiteY252" fmla="*/ 165735 h 1238250"/>
                  <a:gd name="connsiteX253" fmla="*/ 475298 w 657225"/>
                  <a:gd name="connsiteY253" fmla="*/ 164783 h 1238250"/>
                  <a:gd name="connsiteX254" fmla="*/ 492443 w 657225"/>
                  <a:gd name="connsiteY254" fmla="*/ 191452 h 1238250"/>
                  <a:gd name="connsiteX255" fmla="*/ 510540 w 657225"/>
                  <a:gd name="connsiteY255" fmla="*/ 166688 h 1238250"/>
                  <a:gd name="connsiteX256" fmla="*/ 491490 w 657225"/>
                  <a:gd name="connsiteY256" fmla="*/ 139065 h 1238250"/>
                  <a:gd name="connsiteX257" fmla="*/ 475298 w 657225"/>
                  <a:gd name="connsiteY257" fmla="*/ 164783 h 1238250"/>
                  <a:gd name="connsiteX258" fmla="*/ 553403 w 657225"/>
                  <a:gd name="connsiteY258" fmla="*/ 163830 h 1238250"/>
                  <a:gd name="connsiteX259" fmla="*/ 570548 w 657225"/>
                  <a:gd name="connsiteY259" fmla="*/ 191452 h 1238250"/>
                  <a:gd name="connsiteX260" fmla="*/ 588645 w 657225"/>
                  <a:gd name="connsiteY260" fmla="*/ 166688 h 1238250"/>
                  <a:gd name="connsiteX261" fmla="*/ 570548 w 657225"/>
                  <a:gd name="connsiteY261" fmla="*/ 139065 h 1238250"/>
                  <a:gd name="connsiteX262" fmla="*/ 553403 w 657225"/>
                  <a:gd name="connsiteY262" fmla="*/ 163830 h 1238250"/>
                  <a:gd name="connsiteX263" fmla="*/ 99060 w 657225"/>
                  <a:gd name="connsiteY263" fmla="*/ 243840 h 1238250"/>
                  <a:gd name="connsiteX264" fmla="*/ 80963 w 657225"/>
                  <a:gd name="connsiteY264" fmla="*/ 216218 h 1238250"/>
                  <a:gd name="connsiteX265" fmla="*/ 62865 w 657225"/>
                  <a:gd name="connsiteY265" fmla="*/ 243840 h 1238250"/>
                  <a:gd name="connsiteX266" fmla="*/ 81915 w 657225"/>
                  <a:gd name="connsiteY266" fmla="*/ 270510 h 1238250"/>
                  <a:gd name="connsiteX267" fmla="*/ 99060 w 657225"/>
                  <a:gd name="connsiteY267" fmla="*/ 243840 h 1238250"/>
                  <a:gd name="connsiteX268" fmla="*/ 264795 w 657225"/>
                  <a:gd name="connsiteY268" fmla="*/ 244793 h 1238250"/>
                  <a:gd name="connsiteX269" fmla="*/ 245745 w 657225"/>
                  <a:gd name="connsiteY269" fmla="*/ 216218 h 1238250"/>
                  <a:gd name="connsiteX270" fmla="*/ 229553 w 657225"/>
                  <a:gd name="connsiteY270" fmla="*/ 242887 h 1238250"/>
                  <a:gd name="connsiteX271" fmla="*/ 247650 w 657225"/>
                  <a:gd name="connsiteY271" fmla="*/ 270510 h 1238250"/>
                  <a:gd name="connsiteX272" fmla="*/ 264795 w 657225"/>
                  <a:gd name="connsiteY272" fmla="*/ 244793 h 1238250"/>
                  <a:gd name="connsiteX273" fmla="*/ 308610 w 657225"/>
                  <a:gd name="connsiteY273" fmla="*/ 242887 h 1238250"/>
                  <a:gd name="connsiteX274" fmla="*/ 325755 w 657225"/>
                  <a:gd name="connsiteY274" fmla="*/ 270510 h 1238250"/>
                  <a:gd name="connsiteX275" fmla="*/ 343853 w 657225"/>
                  <a:gd name="connsiteY275" fmla="*/ 245745 h 1238250"/>
                  <a:gd name="connsiteX276" fmla="*/ 324803 w 657225"/>
                  <a:gd name="connsiteY276" fmla="*/ 216218 h 1238250"/>
                  <a:gd name="connsiteX277" fmla="*/ 308610 w 657225"/>
                  <a:gd name="connsiteY277" fmla="*/ 242887 h 1238250"/>
                  <a:gd name="connsiteX278" fmla="*/ 391478 w 657225"/>
                  <a:gd name="connsiteY278" fmla="*/ 243840 h 1238250"/>
                  <a:gd name="connsiteX279" fmla="*/ 409575 w 657225"/>
                  <a:gd name="connsiteY279" fmla="*/ 270510 h 1238250"/>
                  <a:gd name="connsiteX280" fmla="*/ 426720 w 657225"/>
                  <a:gd name="connsiteY280" fmla="*/ 244793 h 1238250"/>
                  <a:gd name="connsiteX281" fmla="*/ 409575 w 657225"/>
                  <a:gd name="connsiteY281" fmla="*/ 216218 h 1238250"/>
                  <a:gd name="connsiteX282" fmla="*/ 391478 w 657225"/>
                  <a:gd name="connsiteY282" fmla="*/ 243840 h 1238250"/>
                  <a:gd name="connsiteX283" fmla="*/ 510540 w 657225"/>
                  <a:gd name="connsiteY283" fmla="*/ 244793 h 1238250"/>
                  <a:gd name="connsiteX284" fmla="*/ 491490 w 657225"/>
                  <a:gd name="connsiteY284" fmla="*/ 216218 h 1238250"/>
                  <a:gd name="connsiteX285" fmla="*/ 475298 w 657225"/>
                  <a:gd name="connsiteY285" fmla="*/ 245745 h 1238250"/>
                  <a:gd name="connsiteX286" fmla="*/ 492443 w 657225"/>
                  <a:gd name="connsiteY286" fmla="*/ 270510 h 1238250"/>
                  <a:gd name="connsiteX287" fmla="*/ 510540 w 657225"/>
                  <a:gd name="connsiteY287" fmla="*/ 244793 h 1238250"/>
                  <a:gd name="connsiteX288" fmla="*/ 589598 w 657225"/>
                  <a:gd name="connsiteY288" fmla="*/ 243840 h 1238250"/>
                  <a:gd name="connsiteX289" fmla="*/ 570548 w 657225"/>
                  <a:gd name="connsiteY289" fmla="*/ 215265 h 1238250"/>
                  <a:gd name="connsiteX290" fmla="*/ 554355 w 657225"/>
                  <a:gd name="connsiteY290" fmla="*/ 244793 h 1238250"/>
                  <a:gd name="connsiteX291" fmla="*/ 572453 w 657225"/>
                  <a:gd name="connsiteY291" fmla="*/ 270510 h 1238250"/>
                  <a:gd name="connsiteX292" fmla="*/ 589598 w 657225"/>
                  <a:gd name="connsiteY292" fmla="*/ 243840 h 1238250"/>
                  <a:gd name="connsiteX293" fmla="*/ 63818 w 657225"/>
                  <a:gd name="connsiteY293" fmla="*/ 319087 h 1238250"/>
                  <a:gd name="connsiteX294" fmla="*/ 80963 w 657225"/>
                  <a:gd name="connsiteY294" fmla="*/ 346710 h 1238250"/>
                  <a:gd name="connsiteX295" fmla="*/ 99060 w 657225"/>
                  <a:gd name="connsiteY295" fmla="*/ 319087 h 1238250"/>
                  <a:gd name="connsiteX296" fmla="*/ 80010 w 657225"/>
                  <a:gd name="connsiteY296" fmla="*/ 295275 h 1238250"/>
                  <a:gd name="connsiteX297" fmla="*/ 63818 w 657225"/>
                  <a:gd name="connsiteY297" fmla="*/ 319087 h 1238250"/>
                  <a:gd name="connsiteX298" fmla="*/ 308610 w 657225"/>
                  <a:gd name="connsiteY298" fmla="*/ 320993 h 1238250"/>
                  <a:gd name="connsiteX299" fmla="*/ 325755 w 657225"/>
                  <a:gd name="connsiteY299" fmla="*/ 345758 h 1238250"/>
                  <a:gd name="connsiteX300" fmla="*/ 344805 w 657225"/>
                  <a:gd name="connsiteY300" fmla="*/ 318135 h 1238250"/>
                  <a:gd name="connsiteX301" fmla="*/ 326708 w 657225"/>
                  <a:gd name="connsiteY301" fmla="*/ 293370 h 1238250"/>
                  <a:gd name="connsiteX302" fmla="*/ 308610 w 657225"/>
                  <a:gd name="connsiteY302" fmla="*/ 320993 h 1238250"/>
                  <a:gd name="connsiteX303" fmla="*/ 510540 w 657225"/>
                  <a:gd name="connsiteY303" fmla="*/ 321945 h 1238250"/>
                  <a:gd name="connsiteX304" fmla="*/ 492443 w 657225"/>
                  <a:gd name="connsiteY304" fmla="*/ 294322 h 1238250"/>
                  <a:gd name="connsiteX305" fmla="*/ 474345 w 657225"/>
                  <a:gd name="connsiteY305" fmla="*/ 319087 h 1238250"/>
                  <a:gd name="connsiteX306" fmla="*/ 490538 w 657225"/>
                  <a:gd name="connsiteY306" fmla="*/ 345758 h 1238250"/>
                  <a:gd name="connsiteX307" fmla="*/ 510540 w 657225"/>
                  <a:gd name="connsiteY307" fmla="*/ 321945 h 1238250"/>
                  <a:gd name="connsiteX308" fmla="*/ 589598 w 657225"/>
                  <a:gd name="connsiteY308" fmla="*/ 320040 h 1238250"/>
                  <a:gd name="connsiteX309" fmla="*/ 572453 w 657225"/>
                  <a:gd name="connsiteY309" fmla="*/ 294322 h 1238250"/>
                  <a:gd name="connsiteX310" fmla="*/ 554355 w 657225"/>
                  <a:gd name="connsiteY310" fmla="*/ 319087 h 1238250"/>
                  <a:gd name="connsiteX311" fmla="*/ 573405 w 657225"/>
                  <a:gd name="connsiteY311" fmla="*/ 346710 h 1238250"/>
                  <a:gd name="connsiteX312" fmla="*/ 589598 w 657225"/>
                  <a:gd name="connsiteY312" fmla="*/ 320040 h 1238250"/>
                  <a:gd name="connsiteX313" fmla="*/ 63818 w 657225"/>
                  <a:gd name="connsiteY313" fmla="*/ 785812 h 1238250"/>
                  <a:gd name="connsiteX314" fmla="*/ 80963 w 657225"/>
                  <a:gd name="connsiteY314" fmla="*/ 811530 h 1238250"/>
                  <a:gd name="connsiteX315" fmla="*/ 100013 w 657225"/>
                  <a:gd name="connsiteY315" fmla="*/ 786765 h 1238250"/>
                  <a:gd name="connsiteX316" fmla="*/ 81915 w 657225"/>
                  <a:gd name="connsiteY316" fmla="*/ 759143 h 1238250"/>
                  <a:gd name="connsiteX317" fmla="*/ 63818 w 657225"/>
                  <a:gd name="connsiteY317" fmla="*/ 785812 h 1238250"/>
                  <a:gd name="connsiteX318" fmla="*/ 229553 w 657225"/>
                  <a:gd name="connsiteY318" fmla="*/ 783908 h 1238250"/>
                  <a:gd name="connsiteX319" fmla="*/ 247650 w 657225"/>
                  <a:gd name="connsiteY319" fmla="*/ 811530 h 1238250"/>
                  <a:gd name="connsiteX320" fmla="*/ 264795 w 657225"/>
                  <a:gd name="connsiteY320" fmla="*/ 788670 h 1238250"/>
                  <a:gd name="connsiteX321" fmla="*/ 247650 w 657225"/>
                  <a:gd name="connsiteY321" fmla="*/ 760095 h 1238250"/>
                  <a:gd name="connsiteX322" fmla="*/ 229553 w 657225"/>
                  <a:gd name="connsiteY322" fmla="*/ 783908 h 1238250"/>
                  <a:gd name="connsiteX323" fmla="*/ 344805 w 657225"/>
                  <a:gd name="connsiteY323" fmla="*/ 783908 h 1238250"/>
                  <a:gd name="connsiteX324" fmla="*/ 327660 w 657225"/>
                  <a:gd name="connsiteY324" fmla="*/ 759143 h 1238250"/>
                  <a:gd name="connsiteX325" fmla="*/ 308610 w 657225"/>
                  <a:gd name="connsiteY325" fmla="*/ 785812 h 1238250"/>
                  <a:gd name="connsiteX326" fmla="*/ 326708 w 657225"/>
                  <a:gd name="connsiteY326" fmla="*/ 810578 h 1238250"/>
                  <a:gd name="connsiteX327" fmla="*/ 344805 w 657225"/>
                  <a:gd name="connsiteY327" fmla="*/ 783908 h 1238250"/>
                  <a:gd name="connsiteX328" fmla="*/ 392430 w 657225"/>
                  <a:gd name="connsiteY328" fmla="*/ 788670 h 1238250"/>
                  <a:gd name="connsiteX329" fmla="*/ 408623 w 657225"/>
                  <a:gd name="connsiteY329" fmla="*/ 811530 h 1238250"/>
                  <a:gd name="connsiteX330" fmla="*/ 426720 w 657225"/>
                  <a:gd name="connsiteY330" fmla="*/ 788670 h 1238250"/>
                  <a:gd name="connsiteX331" fmla="*/ 410528 w 657225"/>
                  <a:gd name="connsiteY331" fmla="*/ 759143 h 1238250"/>
                  <a:gd name="connsiteX332" fmla="*/ 392430 w 657225"/>
                  <a:gd name="connsiteY332" fmla="*/ 788670 h 1238250"/>
                  <a:gd name="connsiteX333" fmla="*/ 475298 w 657225"/>
                  <a:gd name="connsiteY333" fmla="*/ 785812 h 1238250"/>
                  <a:gd name="connsiteX334" fmla="*/ 491490 w 657225"/>
                  <a:gd name="connsiteY334" fmla="*/ 811530 h 1238250"/>
                  <a:gd name="connsiteX335" fmla="*/ 510540 w 657225"/>
                  <a:gd name="connsiteY335" fmla="*/ 787718 h 1238250"/>
                  <a:gd name="connsiteX336" fmla="*/ 492443 w 657225"/>
                  <a:gd name="connsiteY336" fmla="*/ 760095 h 1238250"/>
                  <a:gd name="connsiteX337" fmla="*/ 475298 w 657225"/>
                  <a:gd name="connsiteY337" fmla="*/ 785812 h 1238250"/>
                  <a:gd name="connsiteX338" fmla="*/ 589598 w 657225"/>
                  <a:gd name="connsiteY338" fmla="*/ 786765 h 1238250"/>
                  <a:gd name="connsiteX339" fmla="*/ 571500 w 657225"/>
                  <a:gd name="connsiteY339" fmla="*/ 759143 h 1238250"/>
                  <a:gd name="connsiteX340" fmla="*/ 553403 w 657225"/>
                  <a:gd name="connsiteY340" fmla="*/ 782003 h 1238250"/>
                  <a:gd name="connsiteX341" fmla="*/ 569595 w 657225"/>
                  <a:gd name="connsiteY341" fmla="*/ 811530 h 1238250"/>
                  <a:gd name="connsiteX342" fmla="*/ 589598 w 657225"/>
                  <a:gd name="connsiteY342" fmla="*/ 786765 h 1238250"/>
                  <a:gd name="connsiteX343" fmla="*/ 99060 w 657225"/>
                  <a:gd name="connsiteY343" fmla="*/ 631508 h 1238250"/>
                  <a:gd name="connsiteX344" fmla="*/ 80963 w 657225"/>
                  <a:gd name="connsiteY344" fmla="*/ 603885 h 1238250"/>
                  <a:gd name="connsiteX345" fmla="*/ 63818 w 657225"/>
                  <a:gd name="connsiteY345" fmla="*/ 629603 h 1238250"/>
                  <a:gd name="connsiteX346" fmla="*/ 80963 w 657225"/>
                  <a:gd name="connsiteY346" fmla="*/ 655320 h 1238250"/>
                  <a:gd name="connsiteX347" fmla="*/ 99060 w 657225"/>
                  <a:gd name="connsiteY347" fmla="*/ 631508 h 1238250"/>
                  <a:gd name="connsiteX348" fmla="*/ 264795 w 657225"/>
                  <a:gd name="connsiteY348" fmla="*/ 629603 h 1238250"/>
                  <a:gd name="connsiteX349" fmla="*/ 247650 w 657225"/>
                  <a:gd name="connsiteY349" fmla="*/ 603885 h 1238250"/>
                  <a:gd name="connsiteX350" fmla="*/ 229553 w 657225"/>
                  <a:gd name="connsiteY350" fmla="*/ 628650 h 1238250"/>
                  <a:gd name="connsiteX351" fmla="*/ 247650 w 657225"/>
                  <a:gd name="connsiteY351" fmla="*/ 656273 h 1238250"/>
                  <a:gd name="connsiteX352" fmla="*/ 264795 w 657225"/>
                  <a:gd name="connsiteY352" fmla="*/ 629603 h 1238250"/>
                  <a:gd name="connsiteX353" fmla="*/ 344805 w 657225"/>
                  <a:gd name="connsiteY353" fmla="*/ 631508 h 1238250"/>
                  <a:gd name="connsiteX354" fmla="*/ 326708 w 657225"/>
                  <a:gd name="connsiteY354" fmla="*/ 603885 h 1238250"/>
                  <a:gd name="connsiteX355" fmla="*/ 308610 w 657225"/>
                  <a:gd name="connsiteY355" fmla="*/ 626745 h 1238250"/>
                  <a:gd name="connsiteX356" fmla="*/ 324803 w 657225"/>
                  <a:gd name="connsiteY356" fmla="*/ 656273 h 1238250"/>
                  <a:gd name="connsiteX357" fmla="*/ 344805 w 657225"/>
                  <a:gd name="connsiteY357" fmla="*/ 631508 h 1238250"/>
                  <a:gd name="connsiteX358" fmla="*/ 426720 w 657225"/>
                  <a:gd name="connsiteY358" fmla="*/ 628650 h 1238250"/>
                  <a:gd name="connsiteX359" fmla="*/ 410528 w 657225"/>
                  <a:gd name="connsiteY359" fmla="*/ 603885 h 1238250"/>
                  <a:gd name="connsiteX360" fmla="*/ 391478 w 657225"/>
                  <a:gd name="connsiteY360" fmla="*/ 627698 h 1238250"/>
                  <a:gd name="connsiteX361" fmla="*/ 408623 w 657225"/>
                  <a:gd name="connsiteY361" fmla="*/ 655320 h 1238250"/>
                  <a:gd name="connsiteX362" fmla="*/ 426720 w 657225"/>
                  <a:gd name="connsiteY362" fmla="*/ 628650 h 1238250"/>
                  <a:gd name="connsiteX363" fmla="*/ 510540 w 657225"/>
                  <a:gd name="connsiteY363" fmla="*/ 629603 h 1238250"/>
                  <a:gd name="connsiteX364" fmla="*/ 493395 w 657225"/>
                  <a:gd name="connsiteY364" fmla="*/ 603885 h 1238250"/>
                  <a:gd name="connsiteX365" fmla="*/ 474345 w 657225"/>
                  <a:gd name="connsiteY365" fmla="*/ 628650 h 1238250"/>
                  <a:gd name="connsiteX366" fmla="*/ 492443 w 657225"/>
                  <a:gd name="connsiteY366" fmla="*/ 656273 h 1238250"/>
                  <a:gd name="connsiteX367" fmla="*/ 510540 w 657225"/>
                  <a:gd name="connsiteY367" fmla="*/ 629603 h 1238250"/>
                  <a:gd name="connsiteX368" fmla="*/ 589598 w 657225"/>
                  <a:gd name="connsiteY368" fmla="*/ 628650 h 1238250"/>
                  <a:gd name="connsiteX369" fmla="*/ 571500 w 657225"/>
                  <a:gd name="connsiteY369" fmla="*/ 603885 h 1238250"/>
                  <a:gd name="connsiteX370" fmla="*/ 553403 w 657225"/>
                  <a:gd name="connsiteY370" fmla="*/ 628650 h 1238250"/>
                  <a:gd name="connsiteX371" fmla="*/ 571500 w 657225"/>
                  <a:gd name="connsiteY371" fmla="*/ 656273 h 1238250"/>
                  <a:gd name="connsiteX372" fmla="*/ 589598 w 657225"/>
                  <a:gd name="connsiteY372" fmla="*/ 628650 h 1238250"/>
                  <a:gd name="connsiteX373" fmla="*/ 99060 w 657225"/>
                  <a:gd name="connsiteY373" fmla="*/ 941070 h 1238250"/>
                  <a:gd name="connsiteX374" fmla="*/ 81915 w 657225"/>
                  <a:gd name="connsiteY374" fmla="*/ 914400 h 1238250"/>
                  <a:gd name="connsiteX375" fmla="*/ 63818 w 657225"/>
                  <a:gd name="connsiteY375" fmla="*/ 939165 h 1238250"/>
                  <a:gd name="connsiteX376" fmla="*/ 82868 w 657225"/>
                  <a:gd name="connsiteY376" fmla="*/ 966787 h 1238250"/>
                  <a:gd name="connsiteX377" fmla="*/ 99060 w 657225"/>
                  <a:gd name="connsiteY377" fmla="*/ 941070 h 1238250"/>
                  <a:gd name="connsiteX378" fmla="*/ 308610 w 657225"/>
                  <a:gd name="connsiteY378" fmla="*/ 939165 h 1238250"/>
                  <a:gd name="connsiteX379" fmla="*/ 325755 w 657225"/>
                  <a:gd name="connsiteY379" fmla="*/ 966787 h 1238250"/>
                  <a:gd name="connsiteX380" fmla="*/ 343853 w 657225"/>
                  <a:gd name="connsiteY380" fmla="*/ 942023 h 1238250"/>
                  <a:gd name="connsiteX381" fmla="*/ 324803 w 657225"/>
                  <a:gd name="connsiteY381" fmla="*/ 915353 h 1238250"/>
                  <a:gd name="connsiteX382" fmla="*/ 308610 w 657225"/>
                  <a:gd name="connsiteY382" fmla="*/ 939165 h 1238250"/>
                  <a:gd name="connsiteX383" fmla="*/ 391478 w 657225"/>
                  <a:gd name="connsiteY383" fmla="*/ 937260 h 1238250"/>
                  <a:gd name="connsiteX384" fmla="*/ 409575 w 657225"/>
                  <a:gd name="connsiteY384" fmla="*/ 966787 h 1238250"/>
                  <a:gd name="connsiteX385" fmla="*/ 426720 w 657225"/>
                  <a:gd name="connsiteY385" fmla="*/ 942975 h 1238250"/>
                  <a:gd name="connsiteX386" fmla="*/ 409575 w 657225"/>
                  <a:gd name="connsiteY386" fmla="*/ 914400 h 1238250"/>
                  <a:gd name="connsiteX387" fmla="*/ 391478 w 657225"/>
                  <a:gd name="connsiteY387" fmla="*/ 937260 h 1238250"/>
                  <a:gd name="connsiteX388" fmla="*/ 511492 w 657225"/>
                  <a:gd name="connsiteY388" fmla="*/ 947737 h 1238250"/>
                  <a:gd name="connsiteX389" fmla="*/ 492443 w 657225"/>
                  <a:gd name="connsiteY389" fmla="*/ 915353 h 1238250"/>
                  <a:gd name="connsiteX390" fmla="*/ 475298 w 657225"/>
                  <a:gd name="connsiteY390" fmla="*/ 941070 h 1238250"/>
                  <a:gd name="connsiteX391" fmla="*/ 492443 w 657225"/>
                  <a:gd name="connsiteY391" fmla="*/ 967740 h 1238250"/>
                  <a:gd name="connsiteX392" fmla="*/ 511492 w 657225"/>
                  <a:gd name="connsiteY392" fmla="*/ 947737 h 1238250"/>
                  <a:gd name="connsiteX393" fmla="*/ 589598 w 657225"/>
                  <a:gd name="connsiteY393" fmla="*/ 940117 h 1238250"/>
                  <a:gd name="connsiteX394" fmla="*/ 572453 w 657225"/>
                  <a:gd name="connsiteY394" fmla="*/ 915353 h 1238250"/>
                  <a:gd name="connsiteX395" fmla="*/ 553403 w 657225"/>
                  <a:gd name="connsiteY395" fmla="*/ 940117 h 1238250"/>
                  <a:gd name="connsiteX396" fmla="*/ 571500 w 657225"/>
                  <a:gd name="connsiteY396" fmla="*/ 967740 h 1238250"/>
                  <a:gd name="connsiteX397" fmla="*/ 589598 w 657225"/>
                  <a:gd name="connsiteY397" fmla="*/ 940117 h 1238250"/>
                  <a:gd name="connsiteX398" fmla="*/ 99060 w 657225"/>
                  <a:gd name="connsiteY398" fmla="*/ 705803 h 1238250"/>
                  <a:gd name="connsiteX399" fmla="*/ 80010 w 657225"/>
                  <a:gd name="connsiteY399" fmla="*/ 680085 h 1238250"/>
                  <a:gd name="connsiteX400" fmla="*/ 62865 w 657225"/>
                  <a:gd name="connsiteY400" fmla="*/ 708660 h 1238250"/>
                  <a:gd name="connsiteX401" fmla="*/ 80010 w 657225"/>
                  <a:gd name="connsiteY401" fmla="*/ 734378 h 1238250"/>
                  <a:gd name="connsiteX402" fmla="*/ 99060 w 657225"/>
                  <a:gd name="connsiteY402" fmla="*/ 705803 h 1238250"/>
                  <a:gd name="connsiteX403" fmla="*/ 264795 w 657225"/>
                  <a:gd name="connsiteY403" fmla="*/ 706755 h 1238250"/>
                  <a:gd name="connsiteX404" fmla="*/ 248603 w 657225"/>
                  <a:gd name="connsiteY404" fmla="*/ 681037 h 1238250"/>
                  <a:gd name="connsiteX405" fmla="*/ 229553 w 657225"/>
                  <a:gd name="connsiteY405" fmla="*/ 707708 h 1238250"/>
                  <a:gd name="connsiteX406" fmla="*/ 245745 w 657225"/>
                  <a:gd name="connsiteY406" fmla="*/ 734378 h 1238250"/>
                  <a:gd name="connsiteX407" fmla="*/ 264795 w 657225"/>
                  <a:gd name="connsiteY407" fmla="*/ 706755 h 1238250"/>
                  <a:gd name="connsiteX408" fmla="*/ 229553 w 657225"/>
                  <a:gd name="connsiteY408" fmla="*/ 943928 h 1238250"/>
                  <a:gd name="connsiteX409" fmla="*/ 246698 w 657225"/>
                  <a:gd name="connsiteY409" fmla="*/ 966787 h 1238250"/>
                  <a:gd name="connsiteX410" fmla="*/ 264795 w 657225"/>
                  <a:gd name="connsiteY410" fmla="*/ 941070 h 1238250"/>
                  <a:gd name="connsiteX411" fmla="*/ 247650 w 657225"/>
                  <a:gd name="connsiteY411" fmla="*/ 915353 h 1238250"/>
                  <a:gd name="connsiteX412" fmla="*/ 229553 w 657225"/>
                  <a:gd name="connsiteY412" fmla="*/ 943928 h 1238250"/>
                  <a:gd name="connsiteX413" fmla="*/ 264795 w 657225"/>
                  <a:gd name="connsiteY413" fmla="*/ 480060 h 1238250"/>
                  <a:gd name="connsiteX414" fmla="*/ 247650 w 657225"/>
                  <a:gd name="connsiteY414" fmla="*/ 450533 h 1238250"/>
                  <a:gd name="connsiteX415" fmla="*/ 229553 w 657225"/>
                  <a:gd name="connsiteY415" fmla="*/ 476250 h 1238250"/>
                  <a:gd name="connsiteX416" fmla="*/ 246698 w 657225"/>
                  <a:gd name="connsiteY416" fmla="*/ 501968 h 1238250"/>
                  <a:gd name="connsiteX417" fmla="*/ 264795 w 657225"/>
                  <a:gd name="connsiteY417" fmla="*/ 480060 h 1238250"/>
                  <a:gd name="connsiteX418" fmla="*/ 264795 w 657225"/>
                  <a:gd name="connsiteY418" fmla="*/ 321945 h 1238250"/>
                  <a:gd name="connsiteX419" fmla="*/ 246698 w 657225"/>
                  <a:gd name="connsiteY419" fmla="*/ 295275 h 1238250"/>
                  <a:gd name="connsiteX420" fmla="*/ 228600 w 657225"/>
                  <a:gd name="connsiteY420" fmla="*/ 320993 h 1238250"/>
                  <a:gd name="connsiteX421" fmla="*/ 245745 w 657225"/>
                  <a:gd name="connsiteY421" fmla="*/ 346710 h 1238250"/>
                  <a:gd name="connsiteX422" fmla="*/ 264795 w 657225"/>
                  <a:gd name="connsiteY422" fmla="*/ 321945 h 1238250"/>
                  <a:gd name="connsiteX423" fmla="*/ 426720 w 657225"/>
                  <a:gd name="connsiteY423" fmla="*/ 321945 h 1238250"/>
                  <a:gd name="connsiteX424" fmla="*/ 410528 w 657225"/>
                  <a:gd name="connsiteY424" fmla="*/ 295275 h 1238250"/>
                  <a:gd name="connsiteX425" fmla="*/ 391478 w 657225"/>
                  <a:gd name="connsiteY425" fmla="*/ 319087 h 1238250"/>
                  <a:gd name="connsiteX426" fmla="*/ 407670 w 657225"/>
                  <a:gd name="connsiteY426" fmla="*/ 346710 h 1238250"/>
                  <a:gd name="connsiteX427" fmla="*/ 426720 w 657225"/>
                  <a:gd name="connsiteY427" fmla="*/ 321945 h 1238250"/>
                  <a:gd name="connsiteX428" fmla="*/ 179070 w 657225"/>
                  <a:gd name="connsiteY428" fmla="*/ 164783 h 1238250"/>
                  <a:gd name="connsiteX429" fmla="*/ 162878 w 657225"/>
                  <a:gd name="connsiteY429" fmla="*/ 139065 h 1238250"/>
                  <a:gd name="connsiteX430" fmla="*/ 143828 w 657225"/>
                  <a:gd name="connsiteY430" fmla="*/ 163830 h 1238250"/>
                  <a:gd name="connsiteX431" fmla="*/ 160973 w 657225"/>
                  <a:gd name="connsiteY431" fmla="*/ 190500 h 1238250"/>
                  <a:gd name="connsiteX432" fmla="*/ 179070 w 657225"/>
                  <a:gd name="connsiteY432" fmla="*/ 164783 h 1238250"/>
                  <a:gd name="connsiteX433" fmla="*/ 426720 w 657225"/>
                  <a:gd name="connsiteY433" fmla="*/ 478155 h 1238250"/>
                  <a:gd name="connsiteX434" fmla="*/ 408623 w 657225"/>
                  <a:gd name="connsiteY434" fmla="*/ 450533 h 1238250"/>
                  <a:gd name="connsiteX435" fmla="*/ 390525 w 657225"/>
                  <a:gd name="connsiteY435" fmla="*/ 476250 h 1238250"/>
                  <a:gd name="connsiteX436" fmla="*/ 411480 w 657225"/>
                  <a:gd name="connsiteY436" fmla="*/ 501968 h 1238250"/>
                  <a:gd name="connsiteX437" fmla="*/ 426720 w 657225"/>
                  <a:gd name="connsiteY437" fmla="*/ 478155 h 1238250"/>
                  <a:gd name="connsiteX438" fmla="*/ 179070 w 657225"/>
                  <a:gd name="connsiteY438" fmla="*/ 84772 h 1238250"/>
                  <a:gd name="connsiteX439" fmla="*/ 160973 w 657225"/>
                  <a:gd name="connsiteY439" fmla="*/ 54293 h 1238250"/>
                  <a:gd name="connsiteX440" fmla="*/ 145733 w 657225"/>
                  <a:gd name="connsiteY440" fmla="*/ 80963 h 1238250"/>
                  <a:gd name="connsiteX441" fmla="*/ 163830 w 657225"/>
                  <a:gd name="connsiteY441" fmla="*/ 114300 h 1238250"/>
                  <a:gd name="connsiteX442" fmla="*/ 179070 w 657225"/>
                  <a:gd name="connsiteY442" fmla="*/ 84772 h 1238250"/>
                  <a:gd name="connsiteX443" fmla="*/ 179070 w 657225"/>
                  <a:gd name="connsiteY443" fmla="*/ 398145 h 1238250"/>
                  <a:gd name="connsiteX444" fmla="*/ 162878 w 657225"/>
                  <a:gd name="connsiteY444" fmla="*/ 368618 h 1238250"/>
                  <a:gd name="connsiteX445" fmla="*/ 144780 w 657225"/>
                  <a:gd name="connsiteY445" fmla="*/ 393383 h 1238250"/>
                  <a:gd name="connsiteX446" fmla="*/ 160973 w 657225"/>
                  <a:gd name="connsiteY446" fmla="*/ 424815 h 1238250"/>
                  <a:gd name="connsiteX447" fmla="*/ 179070 w 657225"/>
                  <a:gd name="connsiteY447" fmla="*/ 398145 h 1238250"/>
                  <a:gd name="connsiteX448" fmla="*/ 179070 w 657225"/>
                  <a:gd name="connsiteY448" fmla="*/ 1018223 h 1238250"/>
                  <a:gd name="connsiteX449" fmla="*/ 162878 w 657225"/>
                  <a:gd name="connsiteY449" fmla="*/ 989648 h 1238250"/>
                  <a:gd name="connsiteX450" fmla="*/ 144780 w 657225"/>
                  <a:gd name="connsiteY450" fmla="*/ 1017270 h 1238250"/>
                  <a:gd name="connsiteX451" fmla="*/ 160020 w 657225"/>
                  <a:gd name="connsiteY451" fmla="*/ 1046798 h 1238250"/>
                  <a:gd name="connsiteX452" fmla="*/ 179070 w 657225"/>
                  <a:gd name="connsiteY452" fmla="*/ 1018223 h 1238250"/>
                  <a:gd name="connsiteX453" fmla="*/ 264795 w 657225"/>
                  <a:gd name="connsiteY453" fmla="*/ 1100138 h 1238250"/>
                  <a:gd name="connsiteX454" fmla="*/ 246698 w 657225"/>
                  <a:gd name="connsiteY454" fmla="*/ 1071563 h 1238250"/>
                  <a:gd name="connsiteX455" fmla="*/ 229553 w 657225"/>
                  <a:gd name="connsiteY455" fmla="*/ 1094423 h 1238250"/>
                  <a:gd name="connsiteX456" fmla="*/ 244793 w 657225"/>
                  <a:gd name="connsiteY456" fmla="*/ 1121092 h 1238250"/>
                  <a:gd name="connsiteX457" fmla="*/ 264795 w 657225"/>
                  <a:gd name="connsiteY457" fmla="*/ 1100138 h 1238250"/>
                  <a:gd name="connsiteX458" fmla="*/ 308610 w 657225"/>
                  <a:gd name="connsiteY458" fmla="*/ 1091565 h 1238250"/>
                  <a:gd name="connsiteX459" fmla="*/ 325755 w 657225"/>
                  <a:gd name="connsiteY459" fmla="*/ 1121092 h 1238250"/>
                  <a:gd name="connsiteX460" fmla="*/ 344805 w 657225"/>
                  <a:gd name="connsiteY460" fmla="*/ 1096328 h 1238250"/>
                  <a:gd name="connsiteX461" fmla="*/ 327660 w 657225"/>
                  <a:gd name="connsiteY461" fmla="*/ 1070610 h 1238250"/>
                  <a:gd name="connsiteX462" fmla="*/ 308610 w 657225"/>
                  <a:gd name="connsiteY462" fmla="*/ 1091565 h 1238250"/>
                  <a:gd name="connsiteX463" fmla="*/ 589598 w 657225"/>
                  <a:gd name="connsiteY463" fmla="*/ 477203 h 1238250"/>
                  <a:gd name="connsiteX464" fmla="*/ 573405 w 657225"/>
                  <a:gd name="connsiteY464" fmla="*/ 451485 h 1238250"/>
                  <a:gd name="connsiteX465" fmla="*/ 554355 w 657225"/>
                  <a:gd name="connsiteY465" fmla="*/ 475297 h 1238250"/>
                  <a:gd name="connsiteX466" fmla="*/ 571500 w 657225"/>
                  <a:gd name="connsiteY466" fmla="*/ 501968 h 1238250"/>
                  <a:gd name="connsiteX467" fmla="*/ 589598 w 657225"/>
                  <a:gd name="connsiteY467" fmla="*/ 477203 h 1238250"/>
                  <a:gd name="connsiteX468" fmla="*/ 511492 w 657225"/>
                  <a:gd name="connsiteY468" fmla="*/ 468630 h 1238250"/>
                  <a:gd name="connsiteX469" fmla="*/ 494348 w 657225"/>
                  <a:gd name="connsiteY469" fmla="*/ 450533 h 1238250"/>
                  <a:gd name="connsiteX470" fmla="*/ 475298 w 657225"/>
                  <a:gd name="connsiteY470" fmla="*/ 475297 h 1238250"/>
                  <a:gd name="connsiteX471" fmla="*/ 494348 w 657225"/>
                  <a:gd name="connsiteY471" fmla="*/ 500062 h 1238250"/>
                  <a:gd name="connsiteX472" fmla="*/ 511492 w 657225"/>
                  <a:gd name="connsiteY472" fmla="*/ 468630 h 1238250"/>
                  <a:gd name="connsiteX473" fmla="*/ 344805 w 657225"/>
                  <a:gd name="connsiteY473" fmla="*/ 476250 h 1238250"/>
                  <a:gd name="connsiteX474" fmla="*/ 326708 w 657225"/>
                  <a:gd name="connsiteY474" fmla="*/ 451485 h 1238250"/>
                  <a:gd name="connsiteX475" fmla="*/ 308610 w 657225"/>
                  <a:gd name="connsiteY475" fmla="*/ 476250 h 1238250"/>
                  <a:gd name="connsiteX476" fmla="*/ 326708 w 657225"/>
                  <a:gd name="connsiteY476" fmla="*/ 501015 h 1238250"/>
                  <a:gd name="connsiteX477" fmla="*/ 344805 w 657225"/>
                  <a:gd name="connsiteY477" fmla="*/ 476250 h 1238250"/>
                  <a:gd name="connsiteX478" fmla="*/ 63818 w 657225"/>
                  <a:gd name="connsiteY478" fmla="*/ 474345 h 1238250"/>
                  <a:gd name="connsiteX479" fmla="*/ 80010 w 657225"/>
                  <a:gd name="connsiteY479" fmla="*/ 501015 h 1238250"/>
                  <a:gd name="connsiteX480" fmla="*/ 100013 w 657225"/>
                  <a:gd name="connsiteY480" fmla="*/ 477203 h 1238250"/>
                  <a:gd name="connsiteX481" fmla="*/ 83820 w 657225"/>
                  <a:gd name="connsiteY481" fmla="*/ 450533 h 1238250"/>
                  <a:gd name="connsiteX482" fmla="*/ 63818 w 657225"/>
                  <a:gd name="connsiteY482" fmla="*/ 474345 h 1238250"/>
                  <a:gd name="connsiteX483" fmla="*/ 99060 w 657225"/>
                  <a:gd name="connsiteY483" fmla="*/ 1097280 h 1238250"/>
                  <a:gd name="connsiteX484" fmla="*/ 82868 w 657225"/>
                  <a:gd name="connsiteY484" fmla="*/ 1071563 h 1238250"/>
                  <a:gd name="connsiteX485" fmla="*/ 63818 w 657225"/>
                  <a:gd name="connsiteY485" fmla="*/ 1095375 h 1238250"/>
                  <a:gd name="connsiteX486" fmla="*/ 80963 w 657225"/>
                  <a:gd name="connsiteY486" fmla="*/ 1122045 h 1238250"/>
                  <a:gd name="connsiteX487" fmla="*/ 99060 w 657225"/>
                  <a:gd name="connsiteY487" fmla="*/ 1097280 h 1238250"/>
                  <a:gd name="connsiteX488" fmla="*/ 179070 w 657225"/>
                  <a:gd name="connsiteY488" fmla="*/ 242887 h 1238250"/>
                  <a:gd name="connsiteX489" fmla="*/ 161925 w 657225"/>
                  <a:gd name="connsiteY489" fmla="*/ 216218 h 1238250"/>
                  <a:gd name="connsiteX490" fmla="*/ 145733 w 657225"/>
                  <a:gd name="connsiteY490" fmla="*/ 242887 h 1238250"/>
                  <a:gd name="connsiteX491" fmla="*/ 161925 w 657225"/>
                  <a:gd name="connsiteY491" fmla="*/ 270510 h 1238250"/>
                  <a:gd name="connsiteX492" fmla="*/ 179070 w 657225"/>
                  <a:gd name="connsiteY492" fmla="*/ 242887 h 1238250"/>
                  <a:gd name="connsiteX493" fmla="*/ 179070 w 657225"/>
                  <a:gd name="connsiteY493" fmla="*/ 707708 h 1238250"/>
                  <a:gd name="connsiteX494" fmla="*/ 161925 w 657225"/>
                  <a:gd name="connsiteY494" fmla="*/ 681037 h 1238250"/>
                  <a:gd name="connsiteX495" fmla="*/ 144780 w 657225"/>
                  <a:gd name="connsiteY495" fmla="*/ 706755 h 1238250"/>
                  <a:gd name="connsiteX496" fmla="*/ 162878 w 657225"/>
                  <a:gd name="connsiteY496" fmla="*/ 734378 h 1238250"/>
                  <a:gd name="connsiteX497" fmla="*/ 179070 w 657225"/>
                  <a:gd name="connsiteY497" fmla="*/ 707708 h 1238250"/>
                  <a:gd name="connsiteX498" fmla="*/ 179070 w 657225"/>
                  <a:gd name="connsiteY498" fmla="*/ 479108 h 1238250"/>
                  <a:gd name="connsiteX499" fmla="*/ 161925 w 657225"/>
                  <a:gd name="connsiteY499" fmla="*/ 450533 h 1238250"/>
                  <a:gd name="connsiteX500" fmla="*/ 144780 w 657225"/>
                  <a:gd name="connsiteY500" fmla="*/ 476250 h 1238250"/>
                  <a:gd name="connsiteX501" fmla="*/ 161925 w 657225"/>
                  <a:gd name="connsiteY501" fmla="*/ 500062 h 1238250"/>
                  <a:gd name="connsiteX502" fmla="*/ 179070 w 657225"/>
                  <a:gd name="connsiteY502" fmla="*/ 479108 h 1238250"/>
                  <a:gd name="connsiteX503" fmla="*/ 144780 w 657225"/>
                  <a:gd name="connsiteY503" fmla="*/ 1097280 h 1238250"/>
                  <a:gd name="connsiteX504" fmla="*/ 160973 w 657225"/>
                  <a:gd name="connsiteY504" fmla="*/ 1121092 h 1238250"/>
                  <a:gd name="connsiteX505" fmla="*/ 178118 w 657225"/>
                  <a:gd name="connsiteY505" fmla="*/ 1095375 h 1238250"/>
                  <a:gd name="connsiteX506" fmla="*/ 161925 w 657225"/>
                  <a:gd name="connsiteY506" fmla="*/ 1071563 h 1238250"/>
                  <a:gd name="connsiteX507" fmla="*/ 144780 w 657225"/>
                  <a:gd name="connsiteY507" fmla="*/ 1097280 h 1238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Lst>
                <a:rect l="l" t="t" r="r" b="b"/>
                <a:pathLst>
                  <a:path w="657225" h="1238250">
                    <a:moveTo>
                      <a:pt x="512445" y="1097280"/>
                    </a:moveTo>
                    <a:cubicBezTo>
                      <a:pt x="507683" y="1087755"/>
                      <a:pt x="517208" y="1069658"/>
                      <a:pt x="493395" y="1071563"/>
                    </a:cubicBezTo>
                    <a:cubicBezTo>
                      <a:pt x="479108" y="1073467"/>
                      <a:pt x="473393" y="1076325"/>
                      <a:pt x="474345" y="1090613"/>
                    </a:cubicBezTo>
                    <a:cubicBezTo>
                      <a:pt x="475298" y="1105853"/>
                      <a:pt x="446723" y="1123950"/>
                      <a:pt x="432435" y="1119188"/>
                    </a:cubicBezTo>
                    <a:cubicBezTo>
                      <a:pt x="422910" y="1116330"/>
                      <a:pt x="427673" y="1107758"/>
                      <a:pt x="426720" y="1102042"/>
                    </a:cubicBezTo>
                    <a:cubicBezTo>
                      <a:pt x="423863" y="1089660"/>
                      <a:pt x="435293" y="1070610"/>
                      <a:pt x="408623" y="1071563"/>
                    </a:cubicBezTo>
                    <a:cubicBezTo>
                      <a:pt x="391478" y="1071563"/>
                      <a:pt x="391478" y="1080135"/>
                      <a:pt x="391478" y="1092517"/>
                    </a:cubicBezTo>
                    <a:cubicBezTo>
                      <a:pt x="390525" y="1111567"/>
                      <a:pt x="391478" y="1126808"/>
                      <a:pt x="417195" y="1119188"/>
                    </a:cubicBezTo>
                    <a:cubicBezTo>
                      <a:pt x="415290" y="1127760"/>
                      <a:pt x="408623" y="1127760"/>
                      <a:pt x="402908" y="1129665"/>
                    </a:cubicBezTo>
                    <a:cubicBezTo>
                      <a:pt x="365760" y="1143000"/>
                      <a:pt x="323850" y="1142048"/>
                      <a:pt x="287655" y="1160145"/>
                    </a:cubicBezTo>
                    <a:cubicBezTo>
                      <a:pt x="279083" y="1163955"/>
                      <a:pt x="264795" y="1174433"/>
                      <a:pt x="261938" y="1150620"/>
                    </a:cubicBezTo>
                    <a:cubicBezTo>
                      <a:pt x="260985" y="1140142"/>
                      <a:pt x="246698" y="1146810"/>
                      <a:pt x="239078" y="1145858"/>
                    </a:cubicBezTo>
                    <a:cubicBezTo>
                      <a:pt x="228600" y="1144905"/>
                      <a:pt x="230505" y="1153478"/>
                      <a:pt x="229553" y="1160145"/>
                    </a:cubicBezTo>
                    <a:cubicBezTo>
                      <a:pt x="227648" y="1173480"/>
                      <a:pt x="195263" y="1192530"/>
                      <a:pt x="184785" y="1186815"/>
                    </a:cubicBezTo>
                    <a:cubicBezTo>
                      <a:pt x="176213" y="1182053"/>
                      <a:pt x="180023" y="1172528"/>
                      <a:pt x="180023" y="1165860"/>
                    </a:cubicBezTo>
                    <a:cubicBezTo>
                      <a:pt x="180023" y="1152525"/>
                      <a:pt x="178118" y="1144905"/>
                      <a:pt x="161925" y="1145858"/>
                    </a:cubicBezTo>
                    <a:cubicBezTo>
                      <a:pt x="146685" y="1145858"/>
                      <a:pt x="143828" y="1153478"/>
                      <a:pt x="145733" y="1164908"/>
                    </a:cubicBezTo>
                    <a:cubicBezTo>
                      <a:pt x="151448" y="1194435"/>
                      <a:pt x="137160" y="1204913"/>
                      <a:pt x="109538" y="1210628"/>
                    </a:cubicBezTo>
                    <a:cubicBezTo>
                      <a:pt x="74295" y="1217295"/>
                      <a:pt x="39053" y="1229678"/>
                      <a:pt x="4763" y="1239203"/>
                    </a:cubicBezTo>
                    <a:cubicBezTo>
                      <a:pt x="-952" y="1229678"/>
                      <a:pt x="953" y="1221105"/>
                      <a:pt x="953" y="1212533"/>
                    </a:cubicBezTo>
                    <a:cubicBezTo>
                      <a:pt x="953" y="818198"/>
                      <a:pt x="953" y="422910"/>
                      <a:pt x="0" y="28575"/>
                    </a:cubicBezTo>
                    <a:cubicBezTo>
                      <a:pt x="0" y="4763"/>
                      <a:pt x="6668" y="0"/>
                      <a:pt x="29528" y="0"/>
                    </a:cubicBezTo>
                    <a:cubicBezTo>
                      <a:pt x="232410" y="952"/>
                      <a:pt x="434340" y="952"/>
                      <a:pt x="637223" y="0"/>
                    </a:cubicBezTo>
                    <a:cubicBezTo>
                      <a:pt x="659130" y="0"/>
                      <a:pt x="664845" y="5715"/>
                      <a:pt x="664845" y="26670"/>
                    </a:cubicBezTo>
                    <a:cubicBezTo>
                      <a:pt x="663893" y="366712"/>
                      <a:pt x="663893" y="706755"/>
                      <a:pt x="664845" y="1045845"/>
                    </a:cubicBezTo>
                    <a:cubicBezTo>
                      <a:pt x="664845" y="1062990"/>
                      <a:pt x="667703" y="1073467"/>
                      <a:pt x="641033" y="1068705"/>
                    </a:cubicBezTo>
                    <a:cubicBezTo>
                      <a:pt x="616268" y="1063942"/>
                      <a:pt x="587693" y="1069658"/>
                      <a:pt x="562928" y="1074420"/>
                    </a:cubicBezTo>
                    <a:cubicBezTo>
                      <a:pt x="547688" y="1078230"/>
                      <a:pt x="533400" y="1097280"/>
                      <a:pt x="512445" y="1097280"/>
                    </a:cubicBezTo>
                    <a:close/>
                    <a:moveTo>
                      <a:pt x="180023" y="862965"/>
                    </a:moveTo>
                    <a:cubicBezTo>
                      <a:pt x="180023" y="847725"/>
                      <a:pt x="183833" y="833437"/>
                      <a:pt x="160973" y="834390"/>
                    </a:cubicBezTo>
                    <a:cubicBezTo>
                      <a:pt x="134303" y="835342"/>
                      <a:pt x="145733" y="853440"/>
                      <a:pt x="143828" y="865823"/>
                    </a:cubicBezTo>
                    <a:cubicBezTo>
                      <a:pt x="141923" y="878205"/>
                      <a:pt x="140018" y="890587"/>
                      <a:pt x="161925" y="891540"/>
                    </a:cubicBezTo>
                    <a:cubicBezTo>
                      <a:pt x="188595" y="890587"/>
                      <a:pt x="178118" y="873442"/>
                      <a:pt x="180023" y="862965"/>
                    </a:cubicBezTo>
                    <a:close/>
                    <a:moveTo>
                      <a:pt x="180975" y="552450"/>
                    </a:moveTo>
                    <a:cubicBezTo>
                      <a:pt x="179070" y="541020"/>
                      <a:pt x="188595" y="524828"/>
                      <a:pt x="162878" y="524828"/>
                    </a:cubicBezTo>
                    <a:cubicBezTo>
                      <a:pt x="140018" y="524828"/>
                      <a:pt x="142875" y="538162"/>
                      <a:pt x="143828" y="551498"/>
                    </a:cubicBezTo>
                    <a:cubicBezTo>
                      <a:pt x="144780" y="564833"/>
                      <a:pt x="136208" y="581978"/>
                      <a:pt x="162878" y="581025"/>
                    </a:cubicBezTo>
                    <a:cubicBezTo>
                      <a:pt x="186690" y="581025"/>
                      <a:pt x="179070" y="564833"/>
                      <a:pt x="180975" y="552450"/>
                    </a:cubicBezTo>
                    <a:close/>
                    <a:moveTo>
                      <a:pt x="427673" y="85725"/>
                    </a:moveTo>
                    <a:cubicBezTo>
                      <a:pt x="421958" y="76200"/>
                      <a:pt x="438150" y="54293"/>
                      <a:pt x="408623" y="55245"/>
                    </a:cubicBezTo>
                    <a:cubicBezTo>
                      <a:pt x="382905" y="56197"/>
                      <a:pt x="391478" y="73343"/>
                      <a:pt x="392430" y="83820"/>
                    </a:cubicBezTo>
                    <a:cubicBezTo>
                      <a:pt x="393383" y="96202"/>
                      <a:pt x="381000" y="117157"/>
                      <a:pt x="410528" y="116205"/>
                    </a:cubicBezTo>
                    <a:cubicBezTo>
                      <a:pt x="435293" y="116205"/>
                      <a:pt x="423863" y="99060"/>
                      <a:pt x="427673" y="85725"/>
                    </a:cubicBezTo>
                    <a:close/>
                    <a:moveTo>
                      <a:pt x="228600" y="86677"/>
                    </a:moveTo>
                    <a:cubicBezTo>
                      <a:pt x="233363" y="96202"/>
                      <a:pt x="219075" y="116205"/>
                      <a:pt x="246698" y="116205"/>
                    </a:cubicBezTo>
                    <a:cubicBezTo>
                      <a:pt x="272415" y="116205"/>
                      <a:pt x="264795" y="98107"/>
                      <a:pt x="264795" y="85725"/>
                    </a:cubicBezTo>
                    <a:cubicBezTo>
                      <a:pt x="264795" y="73343"/>
                      <a:pt x="274320" y="55245"/>
                      <a:pt x="247650" y="55245"/>
                    </a:cubicBezTo>
                    <a:cubicBezTo>
                      <a:pt x="220028" y="54293"/>
                      <a:pt x="232410" y="73343"/>
                      <a:pt x="228600" y="86677"/>
                    </a:cubicBezTo>
                    <a:close/>
                    <a:moveTo>
                      <a:pt x="180023" y="788670"/>
                    </a:moveTo>
                    <a:cubicBezTo>
                      <a:pt x="180023" y="772478"/>
                      <a:pt x="184785" y="759143"/>
                      <a:pt x="162878" y="759143"/>
                    </a:cubicBezTo>
                    <a:cubicBezTo>
                      <a:pt x="141923" y="759143"/>
                      <a:pt x="142875" y="769620"/>
                      <a:pt x="143828" y="783908"/>
                    </a:cubicBezTo>
                    <a:cubicBezTo>
                      <a:pt x="144780" y="797243"/>
                      <a:pt x="139065" y="811530"/>
                      <a:pt x="162878" y="811530"/>
                    </a:cubicBezTo>
                    <a:cubicBezTo>
                      <a:pt x="184785" y="810578"/>
                      <a:pt x="180023" y="797243"/>
                      <a:pt x="180023" y="788670"/>
                    </a:cubicBezTo>
                    <a:close/>
                    <a:moveTo>
                      <a:pt x="143828" y="626745"/>
                    </a:moveTo>
                    <a:cubicBezTo>
                      <a:pt x="143828" y="641985"/>
                      <a:pt x="139065" y="656273"/>
                      <a:pt x="162878" y="655320"/>
                    </a:cubicBezTo>
                    <a:cubicBezTo>
                      <a:pt x="184785" y="654368"/>
                      <a:pt x="180023" y="641033"/>
                      <a:pt x="180023" y="629603"/>
                    </a:cubicBezTo>
                    <a:cubicBezTo>
                      <a:pt x="180023" y="617220"/>
                      <a:pt x="184785" y="603885"/>
                      <a:pt x="161925" y="603885"/>
                    </a:cubicBezTo>
                    <a:cubicBezTo>
                      <a:pt x="141923" y="603885"/>
                      <a:pt x="142875" y="615315"/>
                      <a:pt x="143828" y="626745"/>
                    </a:cubicBezTo>
                    <a:close/>
                    <a:moveTo>
                      <a:pt x="180023" y="319087"/>
                    </a:moveTo>
                    <a:cubicBezTo>
                      <a:pt x="180975" y="305753"/>
                      <a:pt x="182880" y="294322"/>
                      <a:pt x="161925" y="294322"/>
                    </a:cubicBezTo>
                    <a:cubicBezTo>
                      <a:pt x="140018" y="294322"/>
                      <a:pt x="143828" y="306705"/>
                      <a:pt x="143828" y="320040"/>
                    </a:cubicBezTo>
                    <a:cubicBezTo>
                      <a:pt x="143828" y="331470"/>
                      <a:pt x="139065" y="345758"/>
                      <a:pt x="160973" y="346710"/>
                    </a:cubicBezTo>
                    <a:cubicBezTo>
                      <a:pt x="183833" y="346710"/>
                      <a:pt x="180975" y="333375"/>
                      <a:pt x="180023" y="319087"/>
                    </a:cubicBezTo>
                    <a:close/>
                    <a:moveTo>
                      <a:pt x="143828" y="936308"/>
                    </a:moveTo>
                    <a:cubicBezTo>
                      <a:pt x="144780" y="952500"/>
                      <a:pt x="139065" y="967740"/>
                      <a:pt x="162878" y="967740"/>
                    </a:cubicBezTo>
                    <a:cubicBezTo>
                      <a:pt x="184785" y="967740"/>
                      <a:pt x="180975" y="954405"/>
                      <a:pt x="180975" y="942023"/>
                    </a:cubicBezTo>
                    <a:cubicBezTo>
                      <a:pt x="180975" y="930592"/>
                      <a:pt x="185738" y="916305"/>
                      <a:pt x="163830" y="916305"/>
                    </a:cubicBezTo>
                    <a:cubicBezTo>
                      <a:pt x="142875" y="915353"/>
                      <a:pt x="141923" y="924878"/>
                      <a:pt x="143828" y="936308"/>
                    </a:cubicBezTo>
                    <a:close/>
                    <a:moveTo>
                      <a:pt x="62865" y="553403"/>
                    </a:moveTo>
                    <a:cubicBezTo>
                      <a:pt x="64770" y="564833"/>
                      <a:pt x="55245" y="581025"/>
                      <a:pt x="80010" y="581025"/>
                    </a:cubicBezTo>
                    <a:cubicBezTo>
                      <a:pt x="103823" y="581978"/>
                      <a:pt x="99060" y="567690"/>
                      <a:pt x="99060" y="554355"/>
                    </a:cubicBezTo>
                    <a:cubicBezTo>
                      <a:pt x="98108" y="541973"/>
                      <a:pt x="106680" y="524828"/>
                      <a:pt x="80963" y="524828"/>
                    </a:cubicBezTo>
                    <a:cubicBezTo>
                      <a:pt x="56198" y="524828"/>
                      <a:pt x="64770" y="541020"/>
                      <a:pt x="62865" y="553403"/>
                    </a:cubicBezTo>
                    <a:close/>
                    <a:moveTo>
                      <a:pt x="100013" y="82868"/>
                    </a:moveTo>
                    <a:cubicBezTo>
                      <a:pt x="94298" y="75247"/>
                      <a:pt x="111443" y="55245"/>
                      <a:pt x="82868" y="54293"/>
                    </a:cubicBezTo>
                    <a:cubicBezTo>
                      <a:pt x="60008" y="53340"/>
                      <a:pt x="61913" y="67627"/>
                      <a:pt x="63818" y="80963"/>
                    </a:cubicBezTo>
                    <a:cubicBezTo>
                      <a:pt x="65723" y="93345"/>
                      <a:pt x="51435" y="113347"/>
                      <a:pt x="80010" y="115252"/>
                    </a:cubicBezTo>
                    <a:cubicBezTo>
                      <a:pt x="105728" y="116205"/>
                      <a:pt x="98108" y="99060"/>
                      <a:pt x="100013" y="82868"/>
                    </a:cubicBezTo>
                    <a:close/>
                    <a:moveTo>
                      <a:pt x="264795" y="552450"/>
                    </a:moveTo>
                    <a:cubicBezTo>
                      <a:pt x="261938" y="541973"/>
                      <a:pt x="272415" y="524828"/>
                      <a:pt x="247650" y="524828"/>
                    </a:cubicBezTo>
                    <a:cubicBezTo>
                      <a:pt x="223838" y="524828"/>
                      <a:pt x="229553" y="540068"/>
                      <a:pt x="229553" y="552450"/>
                    </a:cubicBezTo>
                    <a:cubicBezTo>
                      <a:pt x="229553" y="563880"/>
                      <a:pt x="221933" y="581025"/>
                      <a:pt x="246698" y="581025"/>
                    </a:cubicBezTo>
                    <a:cubicBezTo>
                      <a:pt x="270510" y="581978"/>
                      <a:pt x="263843" y="565785"/>
                      <a:pt x="264795" y="552450"/>
                    </a:cubicBezTo>
                    <a:close/>
                    <a:moveTo>
                      <a:pt x="308610" y="82868"/>
                    </a:moveTo>
                    <a:cubicBezTo>
                      <a:pt x="311468" y="95250"/>
                      <a:pt x="299085" y="115252"/>
                      <a:pt x="327660" y="114300"/>
                    </a:cubicBezTo>
                    <a:cubicBezTo>
                      <a:pt x="354330" y="113347"/>
                      <a:pt x="343853" y="95250"/>
                      <a:pt x="343853" y="82868"/>
                    </a:cubicBezTo>
                    <a:cubicBezTo>
                      <a:pt x="344805" y="70485"/>
                      <a:pt x="351473" y="53340"/>
                      <a:pt x="325755" y="53340"/>
                    </a:cubicBezTo>
                    <a:cubicBezTo>
                      <a:pt x="300990" y="55245"/>
                      <a:pt x="310515" y="71438"/>
                      <a:pt x="308610" y="82868"/>
                    </a:cubicBezTo>
                    <a:close/>
                    <a:moveTo>
                      <a:pt x="511492" y="84772"/>
                    </a:moveTo>
                    <a:cubicBezTo>
                      <a:pt x="508635" y="72390"/>
                      <a:pt x="519113" y="54293"/>
                      <a:pt x="492443" y="54293"/>
                    </a:cubicBezTo>
                    <a:cubicBezTo>
                      <a:pt x="467678" y="54293"/>
                      <a:pt x="474345" y="70485"/>
                      <a:pt x="475298" y="81915"/>
                    </a:cubicBezTo>
                    <a:cubicBezTo>
                      <a:pt x="476250" y="94297"/>
                      <a:pt x="464820" y="114300"/>
                      <a:pt x="493395" y="114300"/>
                    </a:cubicBezTo>
                    <a:cubicBezTo>
                      <a:pt x="520065" y="115252"/>
                      <a:pt x="507683" y="96202"/>
                      <a:pt x="511492" y="84772"/>
                    </a:cubicBezTo>
                    <a:close/>
                    <a:moveTo>
                      <a:pt x="553403" y="85725"/>
                    </a:moveTo>
                    <a:cubicBezTo>
                      <a:pt x="558165" y="96202"/>
                      <a:pt x="544830" y="115252"/>
                      <a:pt x="571500" y="115252"/>
                    </a:cubicBezTo>
                    <a:cubicBezTo>
                      <a:pt x="600075" y="115252"/>
                      <a:pt x="588645" y="95250"/>
                      <a:pt x="589598" y="82868"/>
                    </a:cubicBezTo>
                    <a:cubicBezTo>
                      <a:pt x="590550" y="70485"/>
                      <a:pt x="596265" y="55245"/>
                      <a:pt x="572453" y="55245"/>
                    </a:cubicBezTo>
                    <a:cubicBezTo>
                      <a:pt x="544830" y="54293"/>
                      <a:pt x="556260" y="72390"/>
                      <a:pt x="553403" y="85725"/>
                    </a:cubicBezTo>
                    <a:close/>
                    <a:moveTo>
                      <a:pt x="426720" y="554355"/>
                    </a:moveTo>
                    <a:cubicBezTo>
                      <a:pt x="424815" y="541973"/>
                      <a:pt x="434340" y="523875"/>
                      <a:pt x="407670" y="524828"/>
                    </a:cubicBezTo>
                    <a:cubicBezTo>
                      <a:pt x="381953" y="525780"/>
                      <a:pt x="392430" y="542925"/>
                      <a:pt x="391478" y="553403"/>
                    </a:cubicBezTo>
                    <a:cubicBezTo>
                      <a:pt x="390525" y="566737"/>
                      <a:pt x="386715" y="581025"/>
                      <a:pt x="409575" y="581025"/>
                    </a:cubicBezTo>
                    <a:cubicBezTo>
                      <a:pt x="433388" y="581025"/>
                      <a:pt x="425768" y="565785"/>
                      <a:pt x="426720" y="554355"/>
                    </a:cubicBezTo>
                    <a:close/>
                    <a:moveTo>
                      <a:pt x="510540" y="552450"/>
                    </a:moveTo>
                    <a:cubicBezTo>
                      <a:pt x="509588" y="541020"/>
                      <a:pt x="518160" y="523875"/>
                      <a:pt x="491490" y="524828"/>
                    </a:cubicBezTo>
                    <a:cubicBezTo>
                      <a:pt x="468630" y="525780"/>
                      <a:pt x="474345" y="540068"/>
                      <a:pt x="475298" y="551498"/>
                    </a:cubicBezTo>
                    <a:cubicBezTo>
                      <a:pt x="476250" y="562928"/>
                      <a:pt x="465773" y="580073"/>
                      <a:pt x="491490" y="581025"/>
                    </a:cubicBezTo>
                    <a:cubicBezTo>
                      <a:pt x="514350" y="581978"/>
                      <a:pt x="511492" y="567690"/>
                      <a:pt x="510540" y="552450"/>
                    </a:cubicBezTo>
                    <a:close/>
                    <a:moveTo>
                      <a:pt x="589598" y="553403"/>
                    </a:moveTo>
                    <a:cubicBezTo>
                      <a:pt x="587693" y="541973"/>
                      <a:pt x="597218" y="525780"/>
                      <a:pt x="572453" y="524828"/>
                    </a:cubicBezTo>
                    <a:cubicBezTo>
                      <a:pt x="546735" y="524828"/>
                      <a:pt x="554355" y="541973"/>
                      <a:pt x="554355" y="554355"/>
                    </a:cubicBezTo>
                    <a:cubicBezTo>
                      <a:pt x="553403" y="567690"/>
                      <a:pt x="549593" y="581978"/>
                      <a:pt x="572453" y="581025"/>
                    </a:cubicBezTo>
                    <a:cubicBezTo>
                      <a:pt x="597218" y="581025"/>
                      <a:pt x="587693" y="564833"/>
                      <a:pt x="589598" y="553403"/>
                    </a:cubicBezTo>
                    <a:close/>
                    <a:moveTo>
                      <a:pt x="62865" y="862965"/>
                    </a:moveTo>
                    <a:cubicBezTo>
                      <a:pt x="65723" y="874395"/>
                      <a:pt x="55245" y="890587"/>
                      <a:pt x="80010" y="891540"/>
                    </a:cubicBezTo>
                    <a:cubicBezTo>
                      <a:pt x="103823" y="891540"/>
                      <a:pt x="99060" y="877253"/>
                      <a:pt x="98108" y="864870"/>
                    </a:cubicBezTo>
                    <a:cubicBezTo>
                      <a:pt x="97155" y="852487"/>
                      <a:pt x="106680" y="834390"/>
                      <a:pt x="80010" y="834390"/>
                    </a:cubicBezTo>
                    <a:cubicBezTo>
                      <a:pt x="56198" y="834390"/>
                      <a:pt x="65723" y="850583"/>
                      <a:pt x="62865" y="862965"/>
                    </a:cubicBezTo>
                    <a:close/>
                    <a:moveTo>
                      <a:pt x="264795" y="862012"/>
                    </a:moveTo>
                    <a:cubicBezTo>
                      <a:pt x="262890" y="849630"/>
                      <a:pt x="271463" y="833437"/>
                      <a:pt x="246698" y="833437"/>
                    </a:cubicBezTo>
                    <a:cubicBezTo>
                      <a:pt x="221933" y="833437"/>
                      <a:pt x="229553" y="849630"/>
                      <a:pt x="229553" y="862012"/>
                    </a:cubicBezTo>
                    <a:cubicBezTo>
                      <a:pt x="229553" y="874395"/>
                      <a:pt x="221933" y="890587"/>
                      <a:pt x="246698" y="890587"/>
                    </a:cubicBezTo>
                    <a:cubicBezTo>
                      <a:pt x="271463" y="890587"/>
                      <a:pt x="262890" y="874395"/>
                      <a:pt x="264795" y="862012"/>
                    </a:cubicBezTo>
                    <a:close/>
                    <a:moveTo>
                      <a:pt x="344805" y="862965"/>
                    </a:moveTo>
                    <a:cubicBezTo>
                      <a:pt x="343853" y="849630"/>
                      <a:pt x="351473" y="832485"/>
                      <a:pt x="325755" y="833437"/>
                    </a:cubicBezTo>
                    <a:cubicBezTo>
                      <a:pt x="302895" y="834390"/>
                      <a:pt x="308610" y="848678"/>
                      <a:pt x="309563" y="860108"/>
                    </a:cubicBezTo>
                    <a:cubicBezTo>
                      <a:pt x="310515" y="872490"/>
                      <a:pt x="300038" y="890587"/>
                      <a:pt x="326708" y="890587"/>
                    </a:cubicBezTo>
                    <a:cubicBezTo>
                      <a:pt x="350520" y="890587"/>
                      <a:pt x="342900" y="875348"/>
                      <a:pt x="344805" y="862965"/>
                    </a:cubicBezTo>
                    <a:close/>
                    <a:moveTo>
                      <a:pt x="390525" y="862012"/>
                    </a:moveTo>
                    <a:cubicBezTo>
                      <a:pt x="392430" y="874395"/>
                      <a:pt x="383858" y="890587"/>
                      <a:pt x="408623" y="890587"/>
                    </a:cubicBezTo>
                    <a:cubicBezTo>
                      <a:pt x="435293" y="890587"/>
                      <a:pt x="425768" y="872490"/>
                      <a:pt x="426720" y="860108"/>
                    </a:cubicBezTo>
                    <a:cubicBezTo>
                      <a:pt x="427673" y="846773"/>
                      <a:pt x="431483" y="832485"/>
                      <a:pt x="407670" y="833437"/>
                    </a:cubicBezTo>
                    <a:cubicBezTo>
                      <a:pt x="382905" y="834390"/>
                      <a:pt x="393383" y="851535"/>
                      <a:pt x="390525" y="862012"/>
                    </a:cubicBezTo>
                    <a:close/>
                    <a:moveTo>
                      <a:pt x="511492" y="862012"/>
                    </a:moveTo>
                    <a:cubicBezTo>
                      <a:pt x="508635" y="850583"/>
                      <a:pt x="518160" y="834390"/>
                      <a:pt x="493395" y="834390"/>
                    </a:cubicBezTo>
                    <a:cubicBezTo>
                      <a:pt x="469583" y="834390"/>
                      <a:pt x="475298" y="849630"/>
                      <a:pt x="475298" y="862012"/>
                    </a:cubicBezTo>
                    <a:cubicBezTo>
                      <a:pt x="475298" y="874395"/>
                      <a:pt x="467678" y="891540"/>
                      <a:pt x="493395" y="891540"/>
                    </a:cubicBezTo>
                    <a:cubicBezTo>
                      <a:pt x="519113" y="890587"/>
                      <a:pt x="508635" y="873442"/>
                      <a:pt x="511492" y="862012"/>
                    </a:cubicBezTo>
                    <a:close/>
                    <a:moveTo>
                      <a:pt x="589598" y="862012"/>
                    </a:moveTo>
                    <a:cubicBezTo>
                      <a:pt x="588645" y="849630"/>
                      <a:pt x="596265" y="834390"/>
                      <a:pt x="571500" y="834390"/>
                    </a:cubicBezTo>
                    <a:cubicBezTo>
                      <a:pt x="546735" y="834390"/>
                      <a:pt x="553403" y="850583"/>
                      <a:pt x="554355" y="862012"/>
                    </a:cubicBezTo>
                    <a:cubicBezTo>
                      <a:pt x="555308" y="873442"/>
                      <a:pt x="544830" y="890587"/>
                      <a:pt x="570548" y="890587"/>
                    </a:cubicBezTo>
                    <a:cubicBezTo>
                      <a:pt x="596265" y="891540"/>
                      <a:pt x="588645" y="874395"/>
                      <a:pt x="589598" y="862012"/>
                    </a:cubicBezTo>
                    <a:close/>
                    <a:moveTo>
                      <a:pt x="100013" y="1018223"/>
                    </a:moveTo>
                    <a:cubicBezTo>
                      <a:pt x="96203" y="1007745"/>
                      <a:pt x="108585" y="990600"/>
                      <a:pt x="82868" y="989648"/>
                    </a:cubicBezTo>
                    <a:cubicBezTo>
                      <a:pt x="57150" y="988695"/>
                      <a:pt x="63818" y="1004887"/>
                      <a:pt x="63818" y="1018223"/>
                    </a:cubicBezTo>
                    <a:cubicBezTo>
                      <a:pt x="63818" y="1031558"/>
                      <a:pt x="57150" y="1047750"/>
                      <a:pt x="82868" y="1046798"/>
                    </a:cubicBezTo>
                    <a:cubicBezTo>
                      <a:pt x="107633" y="1046798"/>
                      <a:pt x="96203" y="1029653"/>
                      <a:pt x="100013" y="1018223"/>
                    </a:cubicBezTo>
                    <a:close/>
                    <a:moveTo>
                      <a:pt x="264795" y="1018223"/>
                    </a:moveTo>
                    <a:cubicBezTo>
                      <a:pt x="261938" y="1006792"/>
                      <a:pt x="272415" y="989648"/>
                      <a:pt x="247650" y="989648"/>
                    </a:cubicBezTo>
                    <a:cubicBezTo>
                      <a:pt x="223838" y="989648"/>
                      <a:pt x="228600" y="1004887"/>
                      <a:pt x="229553" y="1017270"/>
                    </a:cubicBezTo>
                    <a:cubicBezTo>
                      <a:pt x="230505" y="1029653"/>
                      <a:pt x="220980" y="1047750"/>
                      <a:pt x="247650" y="1047750"/>
                    </a:cubicBezTo>
                    <a:cubicBezTo>
                      <a:pt x="272415" y="1046798"/>
                      <a:pt x="262890" y="1029653"/>
                      <a:pt x="264795" y="1018223"/>
                    </a:cubicBezTo>
                    <a:close/>
                    <a:moveTo>
                      <a:pt x="308610" y="1018223"/>
                    </a:moveTo>
                    <a:cubicBezTo>
                      <a:pt x="311468" y="1029653"/>
                      <a:pt x="300990" y="1046798"/>
                      <a:pt x="325755" y="1046798"/>
                    </a:cubicBezTo>
                    <a:cubicBezTo>
                      <a:pt x="349568" y="1046798"/>
                      <a:pt x="344805" y="1032510"/>
                      <a:pt x="343853" y="1019175"/>
                    </a:cubicBezTo>
                    <a:cubicBezTo>
                      <a:pt x="342900" y="1006792"/>
                      <a:pt x="352425" y="988695"/>
                      <a:pt x="325755" y="988695"/>
                    </a:cubicBezTo>
                    <a:cubicBezTo>
                      <a:pt x="300990" y="989648"/>
                      <a:pt x="310515" y="1006792"/>
                      <a:pt x="308610" y="1018223"/>
                    </a:cubicBezTo>
                    <a:close/>
                    <a:moveTo>
                      <a:pt x="426720" y="1018223"/>
                    </a:moveTo>
                    <a:cubicBezTo>
                      <a:pt x="423863" y="1007745"/>
                      <a:pt x="435293" y="990600"/>
                      <a:pt x="409575" y="989648"/>
                    </a:cubicBezTo>
                    <a:cubicBezTo>
                      <a:pt x="385763" y="988695"/>
                      <a:pt x="389573" y="1003935"/>
                      <a:pt x="391478" y="1016317"/>
                    </a:cubicBezTo>
                    <a:cubicBezTo>
                      <a:pt x="392430" y="1028700"/>
                      <a:pt x="381953" y="1046798"/>
                      <a:pt x="408623" y="1046798"/>
                    </a:cubicBezTo>
                    <a:cubicBezTo>
                      <a:pt x="433388" y="1046798"/>
                      <a:pt x="424815" y="1030605"/>
                      <a:pt x="426720" y="1018223"/>
                    </a:cubicBezTo>
                    <a:close/>
                    <a:moveTo>
                      <a:pt x="474345" y="1019175"/>
                    </a:moveTo>
                    <a:cubicBezTo>
                      <a:pt x="477203" y="1030605"/>
                      <a:pt x="466725" y="1047750"/>
                      <a:pt x="492443" y="1047750"/>
                    </a:cubicBezTo>
                    <a:cubicBezTo>
                      <a:pt x="517208" y="1047750"/>
                      <a:pt x="510540" y="1032510"/>
                      <a:pt x="510540" y="1020128"/>
                    </a:cubicBezTo>
                    <a:cubicBezTo>
                      <a:pt x="510540" y="1007745"/>
                      <a:pt x="518160" y="989648"/>
                      <a:pt x="491490" y="990600"/>
                    </a:cubicBezTo>
                    <a:cubicBezTo>
                      <a:pt x="466725" y="990600"/>
                      <a:pt x="478155" y="1007745"/>
                      <a:pt x="474345" y="1019175"/>
                    </a:cubicBezTo>
                    <a:close/>
                    <a:moveTo>
                      <a:pt x="589598" y="1019175"/>
                    </a:moveTo>
                    <a:cubicBezTo>
                      <a:pt x="587693" y="1006792"/>
                      <a:pt x="597218" y="989648"/>
                      <a:pt x="570548" y="989648"/>
                    </a:cubicBezTo>
                    <a:cubicBezTo>
                      <a:pt x="545783" y="989648"/>
                      <a:pt x="553403" y="1005840"/>
                      <a:pt x="553403" y="1017270"/>
                    </a:cubicBezTo>
                    <a:cubicBezTo>
                      <a:pt x="553403" y="1029653"/>
                      <a:pt x="544830" y="1046798"/>
                      <a:pt x="571500" y="1046798"/>
                    </a:cubicBezTo>
                    <a:cubicBezTo>
                      <a:pt x="596265" y="1046798"/>
                      <a:pt x="587693" y="1030605"/>
                      <a:pt x="589598" y="1019175"/>
                    </a:cubicBezTo>
                    <a:close/>
                    <a:moveTo>
                      <a:pt x="100013" y="1173480"/>
                    </a:moveTo>
                    <a:cubicBezTo>
                      <a:pt x="97155" y="1162050"/>
                      <a:pt x="107633" y="1145858"/>
                      <a:pt x="82868" y="1144905"/>
                    </a:cubicBezTo>
                    <a:cubicBezTo>
                      <a:pt x="59055" y="1144905"/>
                      <a:pt x="63818" y="1158240"/>
                      <a:pt x="63818" y="1171575"/>
                    </a:cubicBezTo>
                    <a:cubicBezTo>
                      <a:pt x="64770" y="1183958"/>
                      <a:pt x="56198" y="1201103"/>
                      <a:pt x="81915" y="1201103"/>
                    </a:cubicBezTo>
                    <a:cubicBezTo>
                      <a:pt x="106680" y="1202055"/>
                      <a:pt x="97155" y="1185863"/>
                      <a:pt x="100013" y="1173480"/>
                    </a:cubicBezTo>
                    <a:close/>
                    <a:moveTo>
                      <a:pt x="99060" y="398145"/>
                    </a:moveTo>
                    <a:cubicBezTo>
                      <a:pt x="96203" y="387668"/>
                      <a:pt x="108585" y="368618"/>
                      <a:pt x="80963" y="368618"/>
                    </a:cubicBezTo>
                    <a:cubicBezTo>
                      <a:pt x="59055" y="368618"/>
                      <a:pt x="61913" y="381953"/>
                      <a:pt x="63818" y="394335"/>
                    </a:cubicBezTo>
                    <a:cubicBezTo>
                      <a:pt x="65723" y="405765"/>
                      <a:pt x="52388" y="424815"/>
                      <a:pt x="80010" y="426720"/>
                    </a:cubicBezTo>
                    <a:cubicBezTo>
                      <a:pt x="103823" y="427672"/>
                      <a:pt x="99060" y="412433"/>
                      <a:pt x="99060" y="398145"/>
                    </a:cubicBezTo>
                    <a:close/>
                    <a:moveTo>
                      <a:pt x="344805" y="551498"/>
                    </a:moveTo>
                    <a:cubicBezTo>
                      <a:pt x="343853" y="539115"/>
                      <a:pt x="350520" y="525780"/>
                      <a:pt x="327660" y="524828"/>
                    </a:cubicBezTo>
                    <a:cubicBezTo>
                      <a:pt x="300990" y="523875"/>
                      <a:pt x="309563" y="541973"/>
                      <a:pt x="309563" y="554355"/>
                    </a:cubicBezTo>
                    <a:cubicBezTo>
                      <a:pt x="309563" y="565785"/>
                      <a:pt x="303848" y="580073"/>
                      <a:pt x="326708" y="581025"/>
                    </a:cubicBezTo>
                    <a:cubicBezTo>
                      <a:pt x="352425" y="581978"/>
                      <a:pt x="342900" y="563880"/>
                      <a:pt x="344805" y="551498"/>
                    </a:cubicBezTo>
                    <a:close/>
                    <a:moveTo>
                      <a:pt x="264795" y="397193"/>
                    </a:moveTo>
                    <a:cubicBezTo>
                      <a:pt x="260985" y="386715"/>
                      <a:pt x="273368" y="369570"/>
                      <a:pt x="248603" y="368618"/>
                    </a:cubicBezTo>
                    <a:cubicBezTo>
                      <a:pt x="224790" y="367665"/>
                      <a:pt x="228600" y="381953"/>
                      <a:pt x="229553" y="395287"/>
                    </a:cubicBezTo>
                    <a:cubicBezTo>
                      <a:pt x="230505" y="407670"/>
                      <a:pt x="220028" y="425768"/>
                      <a:pt x="246698" y="425768"/>
                    </a:cubicBezTo>
                    <a:cubicBezTo>
                      <a:pt x="271463" y="426720"/>
                      <a:pt x="262890" y="410528"/>
                      <a:pt x="264795" y="397193"/>
                    </a:cubicBezTo>
                    <a:close/>
                    <a:moveTo>
                      <a:pt x="344805" y="398145"/>
                    </a:moveTo>
                    <a:cubicBezTo>
                      <a:pt x="342900" y="386715"/>
                      <a:pt x="352425" y="368618"/>
                      <a:pt x="325755" y="368618"/>
                    </a:cubicBezTo>
                    <a:cubicBezTo>
                      <a:pt x="303848" y="368618"/>
                      <a:pt x="307658" y="382905"/>
                      <a:pt x="308610" y="394335"/>
                    </a:cubicBezTo>
                    <a:cubicBezTo>
                      <a:pt x="309563" y="405765"/>
                      <a:pt x="298133" y="424815"/>
                      <a:pt x="325755" y="425768"/>
                    </a:cubicBezTo>
                    <a:cubicBezTo>
                      <a:pt x="349568" y="426720"/>
                      <a:pt x="343853" y="411480"/>
                      <a:pt x="344805" y="398145"/>
                    </a:cubicBezTo>
                    <a:close/>
                    <a:moveTo>
                      <a:pt x="427673" y="396240"/>
                    </a:moveTo>
                    <a:cubicBezTo>
                      <a:pt x="423863" y="387668"/>
                      <a:pt x="436245" y="369570"/>
                      <a:pt x="410528" y="368618"/>
                    </a:cubicBezTo>
                    <a:cubicBezTo>
                      <a:pt x="386715" y="367665"/>
                      <a:pt x="390525" y="382905"/>
                      <a:pt x="392430" y="395287"/>
                    </a:cubicBezTo>
                    <a:cubicBezTo>
                      <a:pt x="393383" y="407670"/>
                      <a:pt x="382905" y="425768"/>
                      <a:pt x="409575" y="425768"/>
                    </a:cubicBezTo>
                    <a:cubicBezTo>
                      <a:pt x="433388" y="426720"/>
                      <a:pt x="424815" y="410528"/>
                      <a:pt x="427673" y="396240"/>
                    </a:cubicBezTo>
                    <a:close/>
                    <a:moveTo>
                      <a:pt x="511492" y="397193"/>
                    </a:moveTo>
                    <a:cubicBezTo>
                      <a:pt x="508635" y="385762"/>
                      <a:pt x="519113" y="368618"/>
                      <a:pt x="494348" y="368618"/>
                    </a:cubicBezTo>
                    <a:cubicBezTo>
                      <a:pt x="470535" y="368618"/>
                      <a:pt x="475298" y="383858"/>
                      <a:pt x="476250" y="396240"/>
                    </a:cubicBezTo>
                    <a:cubicBezTo>
                      <a:pt x="477203" y="408622"/>
                      <a:pt x="467678" y="426720"/>
                      <a:pt x="494348" y="425768"/>
                    </a:cubicBezTo>
                    <a:cubicBezTo>
                      <a:pt x="519113" y="425768"/>
                      <a:pt x="508635" y="408622"/>
                      <a:pt x="511492" y="397193"/>
                    </a:cubicBezTo>
                    <a:close/>
                    <a:moveTo>
                      <a:pt x="553403" y="397193"/>
                    </a:moveTo>
                    <a:cubicBezTo>
                      <a:pt x="555308" y="408622"/>
                      <a:pt x="545783" y="425768"/>
                      <a:pt x="571500" y="425768"/>
                    </a:cubicBezTo>
                    <a:cubicBezTo>
                      <a:pt x="595313" y="425768"/>
                      <a:pt x="590550" y="410528"/>
                      <a:pt x="589598" y="398145"/>
                    </a:cubicBezTo>
                    <a:cubicBezTo>
                      <a:pt x="588645" y="385762"/>
                      <a:pt x="598170" y="367665"/>
                      <a:pt x="571500" y="367665"/>
                    </a:cubicBezTo>
                    <a:cubicBezTo>
                      <a:pt x="545783" y="369570"/>
                      <a:pt x="556260" y="386715"/>
                      <a:pt x="553403" y="397193"/>
                    </a:cubicBezTo>
                    <a:close/>
                    <a:moveTo>
                      <a:pt x="308610" y="707708"/>
                    </a:moveTo>
                    <a:cubicBezTo>
                      <a:pt x="308610" y="721043"/>
                      <a:pt x="303848" y="735330"/>
                      <a:pt x="327660" y="734378"/>
                    </a:cubicBezTo>
                    <a:cubicBezTo>
                      <a:pt x="350520" y="733425"/>
                      <a:pt x="344805" y="720090"/>
                      <a:pt x="344805" y="707708"/>
                    </a:cubicBezTo>
                    <a:cubicBezTo>
                      <a:pt x="344805" y="695325"/>
                      <a:pt x="351473" y="680085"/>
                      <a:pt x="327660" y="680085"/>
                    </a:cubicBezTo>
                    <a:cubicBezTo>
                      <a:pt x="302895" y="680085"/>
                      <a:pt x="309563" y="695325"/>
                      <a:pt x="308610" y="707708"/>
                    </a:cubicBezTo>
                    <a:close/>
                    <a:moveTo>
                      <a:pt x="391478" y="706755"/>
                    </a:moveTo>
                    <a:cubicBezTo>
                      <a:pt x="392430" y="720090"/>
                      <a:pt x="385763" y="735330"/>
                      <a:pt x="410528" y="734378"/>
                    </a:cubicBezTo>
                    <a:cubicBezTo>
                      <a:pt x="433388" y="733425"/>
                      <a:pt x="426720" y="719137"/>
                      <a:pt x="426720" y="707708"/>
                    </a:cubicBezTo>
                    <a:cubicBezTo>
                      <a:pt x="426720" y="694373"/>
                      <a:pt x="431483" y="680085"/>
                      <a:pt x="407670" y="680085"/>
                    </a:cubicBezTo>
                    <a:cubicBezTo>
                      <a:pt x="384810" y="681037"/>
                      <a:pt x="393383" y="696278"/>
                      <a:pt x="391478" y="706755"/>
                    </a:cubicBezTo>
                    <a:close/>
                    <a:moveTo>
                      <a:pt x="475298" y="706755"/>
                    </a:moveTo>
                    <a:cubicBezTo>
                      <a:pt x="475298" y="721995"/>
                      <a:pt x="470535" y="735330"/>
                      <a:pt x="494348" y="735330"/>
                    </a:cubicBezTo>
                    <a:cubicBezTo>
                      <a:pt x="517208" y="734378"/>
                      <a:pt x="510540" y="720090"/>
                      <a:pt x="510540" y="708660"/>
                    </a:cubicBezTo>
                    <a:cubicBezTo>
                      <a:pt x="510540" y="696278"/>
                      <a:pt x="517208" y="681037"/>
                      <a:pt x="493395" y="681037"/>
                    </a:cubicBezTo>
                    <a:cubicBezTo>
                      <a:pt x="468630" y="680085"/>
                      <a:pt x="476250" y="696278"/>
                      <a:pt x="475298" y="706755"/>
                    </a:cubicBezTo>
                    <a:close/>
                    <a:moveTo>
                      <a:pt x="589598" y="706755"/>
                    </a:moveTo>
                    <a:cubicBezTo>
                      <a:pt x="588645" y="695325"/>
                      <a:pt x="595313" y="680085"/>
                      <a:pt x="571500" y="681037"/>
                    </a:cubicBezTo>
                    <a:cubicBezTo>
                      <a:pt x="549593" y="681037"/>
                      <a:pt x="553403" y="694373"/>
                      <a:pt x="554355" y="706755"/>
                    </a:cubicBezTo>
                    <a:cubicBezTo>
                      <a:pt x="555308" y="718185"/>
                      <a:pt x="545783" y="735330"/>
                      <a:pt x="570548" y="735330"/>
                    </a:cubicBezTo>
                    <a:cubicBezTo>
                      <a:pt x="594360" y="735330"/>
                      <a:pt x="589598" y="721043"/>
                      <a:pt x="589598" y="706755"/>
                    </a:cubicBezTo>
                    <a:close/>
                    <a:moveTo>
                      <a:pt x="63818" y="163830"/>
                    </a:moveTo>
                    <a:cubicBezTo>
                      <a:pt x="65723" y="175260"/>
                      <a:pt x="57150" y="192405"/>
                      <a:pt x="81915" y="191452"/>
                    </a:cubicBezTo>
                    <a:cubicBezTo>
                      <a:pt x="100965" y="191452"/>
                      <a:pt x="101918" y="181927"/>
                      <a:pt x="100013" y="168593"/>
                    </a:cubicBezTo>
                    <a:cubicBezTo>
                      <a:pt x="98108" y="157163"/>
                      <a:pt x="109538" y="140018"/>
                      <a:pt x="83820" y="139065"/>
                    </a:cubicBezTo>
                    <a:cubicBezTo>
                      <a:pt x="62865" y="139065"/>
                      <a:pt x="61913" y="148590"/>
                      <a:pt x="63818" y="163830"/>
                    </a:cubicBezTo>
                    <a:close/>
                    <a:moveTo>
                      <a:pt x="229553" y="165735"/>
                    </a:moveTo>
                    <a:cubicBezTo>
                      <a:pt x="230505" y="177165"/>
                      <a:pt x="223838" y="191452"/>
                      <a:pt x="246698" y="191452"/>
                    </a:cubicBezTo>
                    <a:cubicBezTo>
                      <a:pt x="270510" y="191452"/>
                      <a:pt x="264795" y="176213"/>
                      <a:pt x="264795" y="163830"/>
                    </a:cubicBezTo>
                    <a:cubicBezTo>
                      <a:pt x="265748" y="150495"/>
                      <a:pt x="267653" y="139065"/>
                      <a:pt x="246698" y="139065"/>
                    </a:cubicBezTo>
                    <a:cubicBezTo>
                      <a:pt x="223838" y="139065"/>
                      <a:pt x="230505" y="154305"/>
                      <a:pt x="229553" y="165735"/>
                    </a:cubicBezTo>
                    <a:close/>
                    <a:moveTo>
                      <a:pt x="308610" y="165735"/>
                    </a:moveTo>
                    <a:cubicBezTo>
                      <a:pt x="309563" y="178118"/>
                      <a:pt x="303848" y="191452"/>
                      <a:pt x="325755" y="191452"/>
                    </a:cubicBezTo>
                    <a:cubicBezTo>
                      <a:pt x="349568" y="191452"/>
                      <a:pt x="343853" y="177165"/>
                      <a:pt x="344805" y="163830"/>
                    </a:cubicBezTo>
                    <a:cubicBezTo>
                      <a:pt x="344805" y="150495"/>
                      <a:pt x="347663" y="139065"/>
                      <a:pt x="325755" y="139065"/>
                    </a:cubicBezTo>
                    <a:cubicBezTo>
                      <a:pt x="302895" y="139065"/>
                      <a:pt x="309563" y="153352"/>
                      <a:pt x="308610" y="165735"/>
                    </a:cubicBezTo>
                    <a:close/>
                    <a:moveTo>
                      <a:pt x="391478" y="165735"/>
                    </a:moveTo>
                    <a:cubicBezTo>
                      <a:pt x="392430" y="177165"/>
                      <a:pt x="385763" y="191452"/>
                      <a:pt x="408623" y="191452"/>
                    </a:cubicBezTo>
                    <a:cubicBezTo>
                      <a:pt x="432435" y="191452"/>
                      <a:pt x="426720" y="176213"/>
                      <a:pt x="426720" y="163830"/>
                    </a:cubicBezTo>
                    <a:cubicBezTo>
                      <a:pt x="427673" y="150495"/>
                      <a:pt x="429578" y="139065"/>
                      <a:pt x="408623" y="139065"/>
                    </a:cubicBezTo>
                    <a:cubicBezTo>
                      <a:pt x="385763" y="139065"/>
                      <a:pt x="392430" y="154305"/>
                      <a:pt x="391478" y="165735"/>
                    </a:cubicBezTo>
                    <a:close/>
                    <a:moveTo>
                      <a:pt x="475298" y="164783"/>
                    </a:moveTo>
                    <a:cubicBezTo>
                      <a:pt x="475298" y="178118"/>
                      <a:pt x="470535" y="191452"/>
                      <a:pt x="492443" y="191452"/>
                    </a:cubicBezTo>
                    <a:cubicBezTo>
                      <a:pt x="514350" y="191452"/>
                      <a:pt x="511492" y="179070"/>
                      <a:pt x="510540" y="166688"/>
                    </a:cubicBezTo>
                    <a:cubicBezTo>
                      <a:pt x="510540" y="153352"/>
                      <a:pt x="515303" y="139065"/>
                      <a:pt x="491490" y="139065"/>
                    </a:cubicBezTo>
                    <a:cubicBezTo>
                      <a:pt x="469583" y="140018"/>
                      <a:pt x="476250" y="154305"/>
                      <a:pt x="475298" y="164783"/>
                    </a:cubicBezTo>
                    <a:close/>
                    <a:moveTo>
                      <a:pt x="553403" y="163830"/>
                    </a:moveTo>
                    <a:cubicBezTo>
                      <a:pt x="553403" y="177165"/>
                      <a:pt x="548640" y="190500"/>
                      <a:pt x="570548" y="191452"/>
                    </a:cubicBezTo>
                    <a:cubicBezTo>
                      <a:pt x="592455" y="191452"/>
                      <a:pt x="589598" y="179070"/>
                      <a:pt x="588645" y="166688"/>
                    </a:cubicBezTo>
                    <a:cubicBezTo>
                      <a:pt x="588645" y="154305"/>
                      <a:pt x="594360" y="139065"/>
                      <a:pt x="570548" y="139065"/>
                    </a:cubicBezTo>
                    <a:cubicBezTo>
                      <a:pt x="548640" y="140018"/>
                      <a:pt x="554355" y="153352"/>
                      <a:pt x="553403" y="163830"/>
                    </a:cubicBezTo>
                    <a:close/>
                    <a:moveTo>
                      <a:pt x="99060" y="243840"/>
                    </a:moveTo>
                    <a:cubicBezTo>
                      <a:pt x="97155" y="232410"/>
                      <a:pt x="105728" y="216218"/>
                      <a:pt x="80963" y="216218"/>
                    </a:cubicBezTo>
                    <a:cubicBezTo>
                      <a:pt x="57150" y="216218"/>
                      <a:pt x="62865" y="231458"/>
                      <a:pt x="62865" y="243840"/>
                    </a:cubicBezTo>
                    <a:cubicBezTo>
                      <a:pt x="62865" y="257175"/>
                      <a:pt x="58103" y="271462"/>
                      <a:pt x="81915" y="270510"/>
                    </a:cubicBezTo>
                    <a:cubicBezTo>
                      <a:pt x="104775" y="269558"/>
                      <a:pt x="98108" y="256222"/>
                      <a:pt x="99060" y="243840"/>
                    </a:cubicBezTo>
                    <a:close/>
                    <a:moveTo>
                      <a:pt x="264795" y="244793"/>
                    </a:moveTo>
                    <a:cubicBezTo>
                      <a:pt x="263843" y="230505"/>
                      <a:pt x="269558" y="216218"/>
                      <a:pt x="245745" y="216218"/>
                    </a:cubicBezTo>
                    <a:cubicBezTo>
                      <a:pt x="222885" y="217170"/>
                      <a:pt x="229553" y="231458"/>
                      <a:pt x="229553" y="242887"/>
                    </a:cubicBezTo>
                    <a:cubicBezTo>
                      <a:pt x="229553" y="255270"/>
                      <a:pt x="223838" y="270510"/>
                      <a:pt x="247650" y="270510"/>
                    </a:cubicBezTo>
                    <a:cubicBezTo>
                      <a:pt x="270510" y="269558"/>
                      <a:pt x="263843" y="255270"/>
                      <a:pt x="264795" y="244793"/>
                    </a:cubicBezTo>
                    <a:close/>
                    <a:moveTo>
                      <a:pt x="308610" y="242887"/>
                    </a:moveTo>
                    <a:cubicBezTo>
                      <a:pt x="310515" y="253365"/>
                      <a:pt x="300990" y="269558"/>
                      <a:pt x="325755" y="270510"/>
                    </a:cubicBezTo>
                    <a:cubicBezTo>
                      <a:pt x="347663" y="270510"/>
                      <a:pt x="344805" y="258128"/>
                      <a:pt x="343853" y="245745"/>
                    </a:cubicBezTo>
                    <a:cubicBezTo>
                      <a:pt x="342900" y="233362"/>
                      <a:pt x="351473" y="215265"/>
                      <a:pt x="324803" y="216218"/>
                    </a:cubicBezTo>
                    <a:cubicBezTo>
                      <a:pt x="303848" y="216218"/>
                      <a:pt x="309563" y="230505"/>
                      <a:pt x="308610" y="242887"/>
                    </a:cubicBezTo>
                    <a:close/>
                    <a:moveTo>
                      <a:pt x="391478" y="243840"/>
                    </a:moveTo>
                    <a:cubicBezTo>
                      <a:pt x="392430" y="256222"/>
                      <a:pt x="385763" y="270510"/>
                      <a:pt x="409575" y="270510"/>
                    </a:cubicBezTo>
                    <a:cubicBezTo>
                      <a:pt x="431483" y="270510"/>
                      <a:pt x="427673" y="257175"/>
                      <a:pt x="426720" y="244793"/>
                    </a:cubicBezTo>
                    <a:cubicBezTo>
                      <a:pt x="425768" y="233362"/>
                      <a:pt x="434340" y="217170"/>
                      <a:pt x="409575" y="216218"/>
                    </a:cubicBezTo>
                    <a:cubicBezTo>
                      <a:pt x="385763" y="215265"/>
                      <a:pt x="391478" y="230505"/>
                      <a:pt x="391478" y="243840"/>
                    </a:cubicBezTo>
                    <a:close/>
                    <a:moveTo>
                      <a:pt x="510540" y="244793"/>
                    </a:moveTo>
                    <a:cubicBezTo>
                      <a:pt x="510540" y="229553"/>
                      <a:pt x="514350" y="215265"/>
                      <a:pt x="491490" y="216218"/>
                    </a:cubicBezTo>
                    <a:cubicBezTo>
                      <a:pt x="466725" y="217170"/>
                      <a:pt x="476250" y="234315"/>
                      <a:pt x="475298" y="245745"/>
                    </a:cubicBezTo>
                    <a:cubicBezTo>
                      <a:pt x="474345" y="258128"/>
                      <a:pt x="470535" y="271462"/>
                      <a:pt x="492443" y="270510"/>
                    </a:cubicBezTo>
                    <a:cubicBezTo>
                      <a:pt x="517208" y="270510"/>
                      <a:pt x="509588" y="254318"/>
                      <a:pt x="510540" y="244793"/>
                    </a:cubicBezTo>
                    <a:close/>
                    <a:moveTo>
                      <a:pt x="589598" y="243840"/>
                    </a:moveTo>
                    <a:cubicBezTo>
                      <a:pt x="589598" y="228600"/>
                      <a:pt x="593408" y="215265"/>
                      <a:pt x="570548" y="215265"/>
                    </a:cubicBezTo>
                    <a:cubicBezTo>
                      <a:pt x="544830" y="216218"/>
                      <a:pt x="555308" y="233362"/>
                      <a:pt x="554355" y="244793"/>
                    </a:cubicBezTo>
                    <a:cubicBezTo>
                      <a:pt x="553403" y="257175"/>
                      <a:pt x="549593" y="270510"/>
                      <a:pt x="572453" y="270510"/>
                    </a:cubicBezTo>
                    <a:cubicBezTo>
                      <a:pt x="596265" y="270510"/>
                      <a:pt x="588645" y="254318"/>
                      <a:pt x="589598" y="243840"/>
                    </a:cubicBezTo>
                    <a:close/>
                    <a:moveTo>
                      <a:pt x="63818" y="319087"/>
                    </a:moveTo>
                    <a:cubicBezTo>
                      <a:pt x="63818" y="333375"/>
                      <a:pt x="59055" y="345758"/>
                      <a:pt x="80963" y="346710"/>
                    </a:cubicBezTo>
                    <a:cubicBezTo>
                      <a:pt x="104775" y="346710"/>
                      <a:pt x="98108" y="331470"/>
                      <a:pt x="99060" y="319087"/>
                    </a:cubicBezTo>
                    <a:cubicBezTo>
                      <a:pt x="100013" y="305753"/>
                      <a:pt x="100965" y="294322"/>
                      <a:pt x="80010" y="295275"/>
                    </a:cubicBezTo>
                    <a:cubicBezTo>
                      <a:pt x="58103" y="295275"/>
                      <a:pt x="63818" y="308610"/>
                      <a:pt x="63818" y="319087"/>
                    </a:cubicBezTo>
                    <a:close/>
                    <a:moveTo>
                      <a:pt x="308610" y="320993"/>
                    </a:moveTo>
                    <a:cubicBezTo>
                      <a:pt x="309563" y="331470"/>
                      <a:pt x="302895" y="345758"/>
                      <a:pt x="325755" y="345758"/>
                    </a:cubicBezTo>
                    <a:cubicBezTo>
                      <a:pt x="349568" y="345758"/>
                      <a:pt x="343853" y="331470"/>
                      <a:pt x="344805" y="318135"/>
                    </a:cubicBezTo>
                    <a:cubicBezTo>
                      <a:pt x="344805" y="304800"/>
                      <a:pt x="347663" y="293370"/>
                      <a:pt x="326708" y="293370"/>
                    </a:cubicBezTo>
                    <a:cubicBezTo>
                      <a:pt x="303848" y="295275"/>
                      <a:pt x="308610" y="308610"/>
                      <a:pt x="308610" y="320993"/>
                    </a:cubicBezTo>
                    <a:close/>
                    <a:moveTo>
                      <a:pt x="510540" y="321945"/>
                    </a:moveTo>
                    <a:cubicBezTo>
                      <a:pt x="509588" y="309562"/>
                      <a:pt x="517208" y="294322"/>
                      <a:pt x="492443" y="294322"/>
                    </a:cubicBezTo>
                    <a:cubicBezTo>
                      <a:pt x="470535" y="294322"/>
                      <a:pt x="474345" y="307658"/>
                      <a:pt x="474345" y="319087"/>
                    </a:cubicBezTo>
                    <a:cubicBezTo>
                      <a:pt x="475298" y="330518"/>
                      <a:pt x="467678" y="345758"/>
                      <a:pt x="490538" y="345758"/>
                    </a:cubicBezTo>
                    <a:cubicBezTo>
                      <a:pt x="511492" y="346710"/>
                      <a:pt x="512445" y="337185"/>
                      <a:pt x="510540" y="321945"/>
                    </a:cubicBezTo>
                    <a:close/>
                    <a:moveTo>
                      <a:pt x="589598" y="320040"/>
                    </a:moveTo>
                    <a:cubicBezTo>
                      <a:pt x="588645" y="307658"/>
                      <a:pt x="594360" y="294322"/>
                      <a:pt x="572453" y="294322"/>
                    </a:cubicBezTo>
                    <a:cubicBezTo>
                      <a:pt x="550545" y="294322"/>
                      <a:pt x="553403" y="305753"/>
                      <a:pt x="554355" y="319087"/>
                    </a:cubicBezTo>
                    <a:cubicBezTo>
                      <a:pt x="554355" y="332422"/>
                      <a:pt x="549593" y="346710"/>
                      <a:pt x="573405" y="346710"/>
                    </a:cubicBezTo>
                    <a:cubicBezTo>
                      <a:pt x="595313" y="345758"/>
                      <a:pt x="588645" y="331470"/>
                      <a:pt x="589598" y="320040"/>
                    </a:cubicBezTo>
                    <a:close/>
                    <a:moveTo>
                      <a:pt x="63818" y="785812"/>
                    </a:moveTo>
                    <a:cubicBezTo>
                      <a:pt x="64770" y="797243"/>
                      <a:pt x="58103" y="810578"/>
                      <a:pt x="80963" y="811530"/>
                    </a:cubicBezTo>
                    <a:cubicBezTo>
                      <a:pt x="101918" y="811530"/>
                      <a:pt x="100013" y="800100"/>
                      <a:pt x="100013" y="786765"/>
                    </a:cubicBezTo>
                    <a:cubicBezTo>
                      <a:pt x="99060" y="774383"/>
                      <a:pt x="105728" y="759143"/>
                      <a:pt x="81915" y="759143"/>
                    </a:cubicBezTo>
                    <a:cubicBezTo>
                      <a:pt x="59055" y="759143"/>
                      <a:pt x="63818" y="772478"/>
                      <a:pt x="63818" y="785812"/>
                    </a:cubicBezTo>
                    <a:close/>
                    <a:moveTo>
                      <a:pt x="229553" y="783908"/>
                    </a:moveTo>
                    <a:cubicBezTo>
                      <a:pt x="230505" y="796290"/>
                      <a:pt x="223838" y="811530"/>
                      <a:pt x="247650" y="811530"/>
                    </a:cubicBezTo>
                    <a:cubicBezTo>
                      <a:pt x="266700" y="811530"/>
                      <a:pt x="265748" y="800100"/>
                      <a:pt x="264795" y="788670"/>
                    </a:cubicBezTo>
                    <a:cubicBezTo>
                      <a:pt x="263843" y="777240"/>
                      <a:pt x="272415" y="760095"/>
                      <a:pt x="247650" y="760095"/>
                    </a:cubicBezTo>
                    <a:cubicBezTo>
                      <a:pt x="226695" y="759143"/>
                      <a:pt x="228600" y="769620"/>
                      <a:pt x="229553" y="783908"/>
                    </a:cubicBezTo>
                    <a:close/>
                    <a:moveTo>
                      <a:pt x="344805" y="783908"/>
                    </a:moveTo>
                    <a:cubicBezTo>
                      <a:pt x="343853" y="773430"/>
                      <a:pt x="350520" y="759143"/>
                      <a:pt x="327660" y="759143"/>
                    </a:cubicBezTo>
                    <a:cubicBezTo>
                      <a:pt x="303848" y="758190"/>
                      <a:pt x="308610" y="773430"/>
                      <a:pt x="308610" y="785812"/>
                    </a:cubicBezTo>
                    <a:cubicBezTo>
                      <a:pt x="308610" y="798195"/>
                      <a:pt x="304800" y="811530"/>
                      <a:pt x="326708" y="810578"/>
                    </a:cubicBezTo>
                    <a:cubicBezTo>
                      <a:pt x="348615" y="810578"/>
                      <a:pt x="344805" y="797243"/>
                      <a:pt x="344805" y="783908"/>
                    </a:cubicBezTo>
                    <a:close/>
                    <a:moveTo>
                      <a:pt x="392430" y="788670"/>
                    </a:moveTo>
                    <a:cubicBezTo>
                      <a:pt x="394335" y="794385"/>
                      <a:pt x="383858" y="811530"/>
                      <a:pt x="408623" y="811530"/>
                    </a:cubicBezTo>
                    <a:cubicBezTo>
                      <a:pt x="426720" y="811530"/>
                      <a:pt x="428625" y="802005"/>
                      <a:pt x="426720" y="788670"/>
                    </a:cubicBezTo>
                    <a:cubicBezTo>
                      <a:pt x="424815" y="777240"/>
                      <a:pt x="435293" y="760095"/>
                      <a:pt x="410528" y="759143"/>
                    </a:cubicBezTo>
                    <a:cubicBezTo>
                      <a:pt x="390525" y="758190"/>
                      <a:pt x="389573" y="768668"/>
                      <a:pt x="392430" y="788670"/>
                    </a:cubicBezTo>
                    <a:close/>
                    <a:moveTo>
                      <a:pt x="475298" y="785812"/>
                    </a:moveTo>
                    <a:cubicBezTo>
                      <a:pt x="477203" y="796290"/>
                      <a:pt x="468630" y="811530"/>
                      <a:pt x="491490" y="811530"/>
                    </a:cubicBezTo>
                    <a:cubicBezTo>
                      <a:pt x="511492" y="811530"/>
                      <a:pt x="511492" y="801053"/>
                      <a:pt x="510540" y="787718"/>
                    </a:cubicBezTo>
                    <a:cubicBezTo>
                      <a:pt x="509588" y="775335"/>
                      <a:pt x="517208" y="760095"/>
                      <a:pt x="492443" y="760095"/>
                    </a:cubicBezTo>
                    <a:cubicBezTo>
                      <a:pt x="470535" y="759143"/>
                      <a:pt x="475298" y="772478"/>
                      <a:pt x="475298" y="785812"/>
                    </a:cubicBezTo>
                    <a:close/>
                    <a:moveTo>
                      <a:pt x="589598" y="786765"/>
                    </a:moveTo>
                    <a:cubicBezTo>
                      <a:pt x="588645" y="774383"/>
                      <a:pt x="596265" y="759143"/>
                      <a:pt x="571500" y="759143"/>
                    </a:cubicBezTo>
                    <a:cubicBezTo>
                      <a:pt x="552450" y="759143"/>
                      <a:pt x="551498" y="768668"/>
                      <a:pt x="553403" y="782003"/>
                    </a:cubicBezTo>
                    <a:cubicBezTo>
                      <a:pt x="555308" y="793433"/>
                      <a:pt x="544830" y="810578"/>
                      <a:pt x="569595" y="811530"/>
                    </a:cubicBezTo>
                    <a:cubicBezTo>
                      <a:pt x="590550" y="811530"/>
                      <a:pt x="591503" y="801053"/>
                      <a:pt x="589598" y="786765"/>
                    </a:cubicBezTo>
                    <a:close/>
                    <a:moveTo>
                      <a:pt x="99060" y="631508"/>
                    </a:moveTo>
                    <a:cubicBezTo>
                      <a:pt x="98108" y="619125"/>
                      <a:pt x="104775" y="603885"/>
                      <a:pt x="80963" y="603885"/>
                    </a:cubicBezTo>
                    <a:cubicBezTo>
                      <a:pt x="59055" y="603885"/>
                      <a:pt x="63818" y="618173"/>
                      <a:pt x="63818" y="629603"/>
                    </a:cubicBezTo>
                    <a:cubicBezTo>
                      <a:pt x="63818" y="641033"/>
                      <a:pt x="58103" y="655320"/>
                      <a:pt x="80963" y="655320"/>
                    </a:cubicBezTo>
                    <a:cubicBezTo>
                      <a:pt x="101918" y="656273"/>
                      <a:pt x="100013" y="644843"/>
                      <a:pt x="99060" y="631508"/>
                    </a:cubicBezTo>
                    <a:close/>
                    <a:moveTo>
                      <a:pt x="264795" y="629603"/>
                    </a:moveTo>
                    <a:cubicBezTo>
                      <a:pt x="263843" y="618173"/>
                      <a:pt x="270510" y="603885"/>
                      <a:pt x="247650" y="603885"/>
                    </a:cubicBezTo>
                    <a:cubicBezTo>
                      <a:pt x="225743" y="603885"/>
                      <a:pt x="228600" y="616268"/>
                      <a:pt x="229553" y="628650"/>
                    </a:cubicBezTo>
                    <a:cubicBezTo>
                      <a:pt x="230505" y="641033"/>
                      <a:pt x="223838" y="656273"/>
                      <a:pt x="247650" y="656273"/>
                    </a:cubicBezTo>
                    <a:cubicBezTo>
                      <a:pt x="269558" y="655320"/>
                      <a:pt x="263843" y="641985"/>
                      <a:pt x="264795" y="629603"/>
                    </a:cubicBezTo>
                    <a:close/>
                    <a:moveTo>
                      <a:pt x="344805" y="631508"/>
                    </a:moveTo>
                    <a:cubicBezTo>
                      <a:pt x="343853" y="619125"/>
                      <a:pt x="351473" y="602933"/>
                      <a:pt x="326708" y="603885"/>
                    </a:cubicBezTo>
                    <a:cubicBezTo>
                      <a:pt x="307658" y="603885"/>
                      <a:pt x="307658" y="614362"/>
                      <a:pt x="308610" y="626745"/>
                    </a:cubicBezTo>
                    <a:cubicBezTo>
                      <a:pt x="310515" y="638175"/>
                      <a:pt x="300038" y="655320"/>
                      <a:pt x="324803" y="656273"/>
                    </a:cubicBezTo>
                    <a:cubicBezTo>
                      <a:pt x="345758" y="656273"/>
                      <a:pt x="345758" y="645795"/>
                      <a:pt x="344805" y="631508"/>
                    </a:cubicBezTo>
                    <a:close/>
                    <a:moveTo>
                      <a:pt x="426720" y="628650"/>
                    </a:moveTo>
                    <a:cubicBezTo>
                      <a:pt x="425768" y="620078"/>
                      <a:pt x="433388" y="604837"/>
                      <a:pt x="410528" y="603885"/>
                    </a:cubicBezTo>
                    <a:cubicBezTo>
                      <a:pt x="389573" y="602933"/>
                      <a:pt x="390525" y="614362"/>
                      <a:pt x="391478" y="627698"/>
                    </a:cubicBezTo>
                    <a:cubicBezTo>
                      <a:pt x="392430" y="640080"/>
                      <a:pt x="384810" y="656273"/>
                      <a:pt x="408623" y="655320"/>
                    </a:cubicBezTo>
                    <a:cubicBezTo>
                      <a:pt x="430530" y="656273"/>
                      <a:pt x="426720" y="642937"/>
                      <a:pt x="426720" y="628650"/>
                    </a:cubicBezTo>
                    <a:close/>
                    <a:moveTo>
                      <a:pt x="510540" y="629603"/>
                    </a:moveTo>
                    <a:cubicBezTo>
                      <a:pt x="509588" y="619125"/>
                      <a:pt x="516255" y="604837"/>
                      <a:pt x="493395" y="603885"/>
                    </a:cubicBezTo>
                    <a:cubicBezTo>
                      <a:pt x="472440" y="603885"/>
                      <a:pt x="474345" y="615315"/>
                      <a:pt x="474345" y="628650"/>
                    </a:cubicBezTo>
                    <a:cubicBezTo>
                      <a:pt x="475298" y="641033"/>
                      <a:pt x="467678" y="656273"/>
                      <a:pt x="492443" y="656273"/>
                    </a:cubicBezTo>
                    <a:cubicBezTo>
                      <a:pt x="515303" y="655320"/>
                      <a:pt x="510540" y="641985"/>
                      <a:pt x="510540" y="629603"/>
                    </a:cubicBezTo>
                    <a:close/>
                    <a:moveTo>
                      <a:pt x="589598" y="628650"/>
                    </a:moveTo>
                    <a:cubicBezTo>
                      <a:pt x="588645" y="620078"/>
                      <a:pt x="596265" y="603885"/>
                      <a:pt x="571500" y="603885"/>
                    </a:cubicBezTo>
                    <a:cubicBezTo>
                      <a:pt x="550545" y="603885"/>
                      <a:pt x="552450" y="616268"/>
                      <a:pt x="553403" y="628650"/>
                    </a:cubicBezTo>
                    <a:cubicBezTo>
                      <a:pt x="554355" y="641033"/>
                      <a:pt x="546735" y="656273"/>
                      <a:pt x="571500" y="656273"/>
                    </a:cubicBezTo>
                    <a:cubicBezTo>
                      <a:pt x="592455" y="656273"/>
                      <a:pt x="589598" y="643890"/>
                      <a:pt x="589598" y="628650"/>
                    </a:cubicBezTo>
                    <a:close/>
                    <a:moveTo>
                      <a:pt x="99060" y="941070"/>
                    </a:moveTo>
                    <a:cubicBezTo>
                      <a:pt x="99060" y="928687"/>
                      <a:pt x="103823" y="915353"/>
                      <a:pt x="81915" y="914400"/>
                    </a:cubicBezTo>
                    <a:cubicBezTo>
                      <a:pt x="60008" y="914400"/>
                      <a:pt x="62865" y="925830"/>
                      <a:pt x="63818" y="939165"/>
                    </a:cubicBezTo>
                    <a:cubicBezTo>
                      <a:pt x="63818" y="952500"/>
                      <a:pt x="59055" y="966787"/>
                      <a:pt x="82868" y="966787"/>
                    </a:cubicBezTo>
                    <a:cubicBezTo>
                      <a:pt x="104775" y="966787"/>
                      <a:pt x="99060" y="952500"/>
                      <a:pt x="99060" y="941070"/>
                    </a:cubicBezTo>
                    <a:close/>
                    <a:moveTo>
                      <a:pt x="308610" y="939165"/>
                    </a:moveTo>
                    <a:cubicBezTo>
                      <a:pt x="308610" y="953453"/>
                      <a:pt x="303848" y="966787"/>
                      <a:pt x="325755" y="966787"/>
                    </a:cubicBezTo>
                    <a:cubicBezTo>
                      <a:pt x="347663" y="966787"/>
                      <a:pt x="343853" y="954405"/>
                      <a:pt x="343853" y="942023"/>
                    </a:cubicBezTo>
                    <a:cubicBezTo>
                      <a:pt x="343853" y="928687"/>
                      <a:pt x="348615" y="914400"/>
                      <a:pt x="324803" y="915353"/>
                    </a:cubicBezTo>
                    <a:cubicBezTo>
                      <a:pt x="302895" y="915353"/>
                      <a:pt x="309563" y="929640"/>
                      <a:pt x="308610" y="939165"/>
                    </a:cubicBezTo>
                    <a:close/>
                    <a:moveTo>
                      <a:pt x="391478" y="937260"/>
                    </a:moveTo>
                    <a:cubicBezTo>
                      <a:pt x="391478" y="952500"/>
                      <a:pt x="386715" y="967740"/>
                      <a:pt x="409575" y="966787"/>
                    </a:cubicBezTo>
                    <a:cubicBezTo>
                      <a:pt x="428625" y="966787"/>
                      <a:pt x="427673" y="955358"/>
                      <a:pt x="426720" y="942975"/>
                    </a:cubicBezTo>
                    <a:cubicBezTo>
                      <a:pt x="425768" y="931545"/>
                      <a:pt x="433388" y="914400"/>
                      <a:pt x="409575" y="914400"/>
                    </a:cubicBezTo>
                    <a:cubicBezTo>
                      <a:pt x="388620" y="915353"/>
                      <a:pt x="390525" y="926783"/>
                      <a:pt x="391478" y="937260"/>
                    </a:cubicBezTo>
                    <a:close/>
                    <a:moveTo>
                      <a:pt x="511492" y="947737"/>
                    </a:moveTo>
                    <a:cubicBezTo>
                      <a:pt x="510540" y="930592"/>
                      <a:pt x="517208" y="915353"/>
                      <a:pt x="492443" y="915353"/>
                    </a:cubicBezTo>
                    <a:cubicBezTo>
                      <a:pt x="470535" y="915353"/>
                      <a:pt x="475298" y="928687"/>
                      <a:pt x="475298" y="941070"/>
                    </a:cubicBezTo>
                    <a:cubicBezTo>
                      <a:pt x="475298" y="952500"/>
                      <a:pt x="469583" y="966787"/>
                      <a:pt x="492443" y="967740"/>
                    </a:cubicBezTo>
                    <a:cubicBezTo>
                      <a:pt x="512445" y="966787"/>
                      <a:pt x="512445" y="956310"/>
                      <a:pt x="511492" y="947737"/>
                    </a:cubicBezTo>
                    <a:close/>
                    <a:moveTo>
                      <a:pt x="589598" y="940117"/>
                    </a:moveTo>
                    <a:cubicBezTo>
                      <a:pt x="588645" y="929640"/>
                      <a:pt x="595313" y="915353"/>
                      <a:pt x="572453" y="915353"/>
                    </a:cubicBezTo>
                    <a:cubicBezTo>
                      <a:pt x="551498" y="915353"/>
                      <a:pt x="552450" y="926783"/>
                      <a:pt x="553403" y="940117"/>
                    </a:cubicBezTo>
                    <a:cubicBezTo>
                      <a:pt x="554355" y="952500"/>
                      <a:pt x="547688" y="967740"/>
                      <a:pt x="571500" y="967740"/>
                    </a:cubicBezTo>
                    <a:cubicBezTo>
                      <a:pt x="594360" y="966787"/>
                      <a:pt x="589598" y="953453"/>
                      <a:pt x="589598" y="940117"/>
                    </a:cubicBezTo>
                    <a:close/>
                    <a:moveTo>
                      <a:pt x="99060" y="705803"/>
                    </a:moveTo>
                    <a:cubicBezTo>
                      <a:pt x="98108" y="694373"/>
                      <a:pt x="104775" y="679133"/>
                      <a:pt x="80010" y="680085"/>
                    </a:cubicBezTo>
                    <a:cubicBezTo>
                      <a:pt x="55245" y="680085"/>
                      <a:pt x="63818" y="697230"/>
                      <a:pt x="62865" y="708660"/>
                    </a:cubicBezTo>
                    <a:cubicBezTo>
                      <a:pt x="61913" y="720090"/>
                      <a:pt x="58103" y="734378"/>
                      <a:pt x="80010" y="734378"/>
                    </a:cubicBezTo>
                    <a:cubicBezTo>
                      <a:pt x="104775" y="735330"/>
                      <a:pt x="99060" y="720090"/>
                      <a:pt x="99060" y="705803"/>
                    </a:cubicBezTo>
                    <a:close/>
                    <a:moveTo>
                      <a:pt x="264795" y="706755"/>
                    </a:moveTo>
                    <a:cubicBezTo>
                      <a:pt x="262890" y="696278"/>
                      <a:pt x="271463" y="681037"/>
                      <a:pt x="248603" y="681037"/>
                    </a:cubicBezTo>
                    <a:cubicBezTo>
                      <a:pt x="224790" y="680085"/>
                      <a:pt x="229553" y="695325"/>
                      <a:pt x="229553" y="707708"/>
                    </a:cubicBezTo>
                    <a:cubicBezTo>
                      <a:pt x="230505" y="719137"/>
                      <a:pt x="222885" y="734378"/>
                      <a:pt x="245745" y="734378"/>
                    </a:cubicBezTo>
                    <a:cubicBezTo>
                      <a:pt x="269558" y="735330"/>
                      <a:pt x="263843" y="720090"/>
                      <a:pt x="264795" y="706755"/>
                    </a:cubicBezTo>
                    <a:close/>
                    <a:moveTo>
                      <a:pt x="229553" y="943928"/>
                    </a:moveTo>
                    <a:cubicBezTo>
                      <a:pt x="230505" y="952500"/>
                      <a:pt x="223838" y="966787"/>
                      <a:pt x="246698" y="966787"/>
                    </a:cubicBezTo>
                    <a:cubicBezTo>
                      <a:pt x="268605" y="966787"/>
                      <a:pt x="264795" y="953453"/>
                      <a:pt x="264795" y="941070"/>
                    </a:cubicBezTo>
                    <a:cubicBezTo>
                      <a:pt x="264795" y="928687"/>
                      <a:pt x="269558" y="915353"/>
                      <a:pt x="247650" y="915353"/>
                    </a:cubicBezTo>
                    <a:cubicBezTo>
                      <a:pt x="225743" y="915353"/>
                      <a:pt x="229553" y="927735"/>
                      <a:pt x="229553" y="943928"/>
                    </a:cubicBezTo>
                    <a:close/>
                    <a:moveTo>
                      <a:pt x="264795" y="480060"/>
                    </a:moveTo>
                    <a:cubicBezTo>
                      <a:pt x="264795" y="463868"/>
                      <a:pt x="268605" y="450533"/>
                      <a:pt x="247650" y="450533"/>
                    </a:cubicBezTo>
                    <a:cubicBezTo>
                      <a:pt x="225743" y="450533"/>
                      <a:pt x="229553" y="462915"/>
                      <a:pt x="229553" y="476250"/>
                    </a:cubicBezTo>
                    <a:cubicBezTo>
                      <a:pt x="229553" y="488633"/>
                      <a:pt x="224790" y="501968"/>
                      <a:pt x="246698" y="501968"/>
                    </a:cubicBezTo>
                    <a:cubicBezTo>
                      <a:pt x="267653" y="501968"/>
                      <a:pt x="264795" y="489585"/>
                      <a:pt x="264795" y="480060"/>
                    </a:cubicBezTo>
                    <a:close/>
                    <a:moveTo>
                      <a:pt x="264795" y="321945"/>
                    </a:moveTo>
                    <a:cubicBezTo>
                      <a:pt x="264795" y="308610"/>
                      <a:pt x="268605" y="295275"/>
                      <a:pt x="246698" y="295275"/>
                    </a:cubicBezTo>
                    <a:cubicBezTo>
                      <a:pt x="224790" y="295275"/>
                      <a:pt x="228600" y="308610"/>
                      <a:pt x="228600" y="320993"/>
                    </a:cubicBezTo>
                    <a:cubicBezTo>
                      <a:pt x="228600" y="333375"/>
                      <a:pt x="223838" y="347662"/>
                      <a:pt x="245745" y="346710"/>
                    </a:cubicBezTo>
                    <a:cubicBezTo>
                      <a:pt x="267653" y="345758"/>
                      <a:pt x="264795" y="333375"/>
                      <a:pt x="264795" y="321945"/>
                    </a:cubicBezTo>
                    <a:close/>
                    <a:moveTo>
                      <a:pt x="426720" y="321945"/>
                    </a:moveTo>
                    <a:cubicBezTo>
                      <a:pt x="424815" y="311468"/>
                      <a:pt x="433388" y="295275"/>
                      <a:pt x="410528" y="295275"/>
                    </a:cubicBezTo>
                    <a:cubicBezTo>
                      <a:pt x="389573" y="294322"/>
                      <a:pt x="389573" y="305753"/>
                      <a:pt x="391478" y="319087"/>
                    </a:cubicBezTo>
                    <a:cubicBezTo>
                      <a:pt x="392430" y="330518"/>
                      <a:pt x="383858" y="345758"/>
                      <a:pt x="407670" y="346710"/>
                    </a:cubicBezTo>
                    <a:cubicBezTo>
                      <a:pt x="426720" y="346710"/>
                      <a:pt x="428625" y="337185"/>
                      <a:pt x="426720" y="321945"/>
                    </a:cubicBezTo>
                    <a:close/>
                    <a:moveTo>
                      <a:pt x="179070" y="164783"/>
                    </a:moveTo>
                    <a:cubicBezTo>
                      <a:pt x="177165" y="155258"/>
                      <a:pt x="184785" y="140018"/>
                      <a:pt x="162878" y="139065"/>
                    </a:cubicBezTo>
                    <a:cubicBezTo>
                      <a:pt x="141923" y="138113"/>
                      <a:pt x="142875" y="150495"/>
                      <a:pt x="143828" y="163830"/>
                    </a:cubicBezTo>
                    <a:cubicBezTo>
                      <a:pt x="144780" y="175260"/>
                      <a:pt x="138113" y="190500"/>
                      <a:pt x="160973" y="190500"/>
                    </a:cubicBezTo>
                    <a:cubicBezTo>
                      <a:pt x="182880" y="192405"/>
                      <a:pt x="179070" y="179070"/>
                      <a:pt x="179070" y="164783"/>
                    </a:cubicBezTo>
                    <a:close/>
                    <a:moveTo>
                      <a:pt x="426720" y="478155"/>
                    </a:moveTo>
                    <a:cubicBezTo>
                      <a:pt x="426720" y="463868"/>
                      <a:pt x="430530" y="450533"/>
                      <a:pt x="408623" y="450533"/>
                    </a:cubicBezTo>
                    <a:cubicBezTo>
                      <a:pt x="386715" y="450533"/>
                      <a:pt x="391478" y="463868"/>
                      <a:pt x="390525" y="476250"/>
                    </a:cubicBezTo>
                    <a:cubicBezTo>
                      <a:pt x="388620" y="492443"/>
                      <a:pt x="391478" y="501968"/>
                      <a:pt x="411480" y="501968"/>
                    </a:cubicBezTo>
                    <a:cubicBezTo>
                      <a:pt x="433388" y="501015"/>
                      <a:pt x="424815" y="485775"/>
                      <a:pt x="426720" y="478155"/>
                    </a:cubicBezTo>
                    <a:close/>
                    <a:moveTo>
                      <a:pt x="179070" y="84772"/>
                    </a:moveTo>
                    <a:cubicBezTo>
                      <a:pt x="176213" y="72390"/>
                      <a:pt x="186690" y="53340"/>
                      <a:pt x="160973" y="54293"/>
                    </a:cubicBezTo>
                    <a:cubicBezTo>
                      <a:pt x="138113" y="55245"/>
                      <a:pt x="144780" y="70485"/>
                      <a:pt x="145733" y="80963"/>
                    </a:cubicBezTo>
                    <a:cubicBezTo>
                      <a:pt x="146685" y="93345"/>
                      <a:pt x="135255" y="114300"/>
                      <a:pt x="163830" y="114300"/>
                    </a:cubicBezTo>
                    <a:cubicBezTo>
                      <a:pt x="187643" y="114300"/>
                      <a:pt x="176213" y="96202"/>
                      <a:pt x="179070" y="84772"/>
                    </a:cubicBezTo>
                    <a:close/>
                    <a:moveTo>
                      <a:pt x="179070" y="398145"/>
                    </a:moveTo>
                    <a:cubicBezTo>
                      <a:pt x="174308" y="388620"/>
                      <a:pt x="188595" y="370522"/>
                      <a:pt x="162878" y="368618"/>
                    </a:cubicBezTo>
                    <a:cubicBezTo>
                      <a:pt x="140970" y="367665"/>
                      <a:pt x="142875" y="381000"/>
                      <a:pt x="144780" y="393383"/>
                    </a:cubicBezTo>
                    <a:cubicBezTo>
                      <a:pt x="146685" y="405765"/>
                      <a:pt x="134303" y="424815"/>
                      <a:pt x="160973" y="424815"/>
                    </a:cubicBezTo>
                    <a:cubicBezTo>
                      <a:pt x="184785" y="426720"/>
                      <a:pt x="178118" y="411480"/>
                      <a:pt x="179070" y="398145"/>
                    </a:cubicBezTo>
                    <a:close/>
                    <a:moveTo>
                      <a:pt x="179070" y="1018223"/>
                    </a:moveTo>
                    <a:cubicBezTo>
                      <a:pt x="175260" y="1008698"/>
                      <a:pt x="187643" y="990600"/>
                      <a:pt x="162878" y="989648"/>
                    </a:cubicBezTo>
                    <a:cubicBezTo>
                      <a:pt x="139065" y="988695"/>
                      <a:pt x="143828" y="1004887"/>
                      <a:pt x="144780" y="1017270"/>
                    </a:cubicBezTo>
                    <a:cubicBezTo>
                      <a:pt x="145733" y="1028700"/>
                      <a:pt x="135255" y="1045845"/>
                      <a:pt x="160020" y="1046798"/>
                    </a:cubicBezTo>
                    <a:cubicBezTo>
                      <a:pt x="184785" y="1047750"/>
                      <a:pt x="178118" y="1031558"/>
                      <a:pt x="179070" y="1018223"/>
                    </a:cubicBezTo>
                    <a:close/>
                    <a:moveTo>
                      <a:pt x="264795" y="1100138"/>
                    </a:moveTo>
                    <a:cubicBezTo>
                      <a:pt x="264795" y="1084898"/>
                      <a:pt x="268605" y="1071563"/>
                      <a:pt x="246698" y="1071563"/>
                    </a:cubicBezTo>
                    <a:cubicBezTo>
                      <a:pt x="227648" y="1071563"/>
                      <a:pt x="227648" y="1082040"/>
                      <a:pt x="229553" y="1094423"/>
                    </a:cubicBezTo>
                    <a:cubicBezTo>
                      <a:pt x="231458" y="1104900"/>
                      <a:pt x="220028" y="1122045"/>
                      <a:pt x="244793" y="1121092"/>
                    </a:cubicBezTo>
                    <a:cubicBezTo>
                      <a:pt x="264795" y="1121092"/>
                      <a:pt x="266700" y="1112520"/>
                      <a:pt x="264795" y="1100138"/>
                    </a:cubicBezTo>
                    <a:close/>
                    <a:moveTo>
                      <a:pt x="308610" y="1091565"/>
                    </a:moveTo>
                    <a:cubicBezTo>
                      <a:pt x="309563" y="1107758"/>
                      <a:pt x="303848" y="1121092"/>
                      <a:pt x="325755" y="1121092"/>
                    </a:cubicBezTo>
                    <a:cubicBezTo>
                      <a:pt x="346710" y="1121092"/>
                      <a:pt x="344805" y="1109663"/>
                      <a:pt x="344805" y="1096328"/>
                    </a:cubicBezTo>
                    <a:cubicBezTo>
                      <a:pt x="344805" y="1083945"/>
                      <a:pt x="349568" y="1070610"/>
                      <a:pt x="327660" y="1070610"/>
                    </a:cubicBezTo>
                    <a:cubicBezTo>
                      <a:pt x="306705" y="1071563"/>
                      <a:pt x="307658" y="1082040"/>
                      <a:pt x="308610" y="1091565"/>
                    </a:cubicBezTo>
                    <a:close/>
                    <a:moveTo>
                      <a:pt x="589598" y="477203"/>
                    </a:moveTo>
                    <a:cubicBezTo>
                      <a:pt x="588645" y="465772"/>
                      <a:pt x="596265" y="451485"/>
                      <a:pt x="573405" y="451485"/>
                    </a:cubicBezTo>
                    <a:cubicBezTo>
                      <a:pt x="553403" y="451485"/>
                      <a:pt x="552450" y="461010"/>
                      <a:pt x="554355" y="475297"/>
                    </a:cubicBezTo>
                    <a:cubicBezTo>
                      <a:pt x="555308" y="486728"/>
                      <a:pt x="548640" y="501015"/>
                      <a:pt x="571500" y="501968"/>
                    </a:cubicBezTo>
                    <a:cubicBezTo>
                      <a:pt x="589598" y="501015"/>
                      <a:pt x="591503" y="491490"/>
                      <a:pt x="589598" y="477203"/>
                    </a:cubicBezTo>
                    <a:close/>
                    <a:moveTo>
                      <a:pt x="511492" y="468630"/>
                    </a:moveTo>
                    <a:cubicBezTo>
                      <a:pt x="512445" y="461010"/>
                      <a:pt x="513398" y="451485"/>
                      <a:pt x="494348" y="450533"/>
                    </a:cubicBezTo>
                    <a:cubicBezTo>
                      <a:pt x="472440" y="449580"/>
                      <a:pt x="476250" y="462915"/>
                      <a:pt x="475298" y="475297"/>
                    </a:cubicBezTo>
                    <a:cubicBezTo>
                      <a:pt x="475298" y="488633"/>
                      <a:pt x="472440" y="501015"/>
                      <a:pt x="494348" y="500062"/>
                    </a:cubicBezTo>
                    <a:cubicBezTo>
                      <a:pt x="516255" y="500062"/>
                      <a:pt x="510540" y="485775"/>
                      <a:pt x="511492" y="468630"/>
                    </a:cubicBezTo>
                    <a:close/>
                    <a:moveTo>
                      <a:pt x="344805" y="476250"/>
                    </a:moveTo>
                    <a:cubicBezTo>
                      <a:pt x="345758" y="462915"/>
                      <a:pt x="347663" y="451485"/>
                      <a:pt x="326708" y="451485"/>
                    </a:cubicBezTo>
                    <a:cubicBezTo>
                      <a:pt x="304800" y="451485"/>
                      <a:pt x="309563" y="463868"/>
                      <a:pt x="308610" y="476250"/>
                    </a:cubicBezTo>
                    <a:cubicBezTo>
                      <a:pt x="308610" y="488633"/>
                      <a:pt x="305753" y="501015"/>
                      <a:pt x="326708" y="501015"/>
                    </a:cubicBezTo>
                    <a:cubicBezTo>
                      <a:pt x="347663" y="501015"/>
                      <a:pt x="344805" y="488633"/>
                      <a:pt x="344805" y="476250"/>
                    </a:cubicBezTo>
                    <a:close/>
                    <a:moveTo>
                      <a:pt x="63818" y="474345"/>
                    </a:moveTo>
                    <a:cubicBezTo>
                      <a:pt x="65723" y="484822"/>
                      <a:pt x="57150" y="500062"/>
                      <a:pt x="80010" y="501015"/>
                    </a:cubicBezTo>
                    <a:cubicBezTo>
                      <a:pt x="99060" y="501015"/>
                      <a:pt x="101918" y="492443"/>
                      <a:pt x="100013" y="477203"/>
                    </a:cubicBezTo>
                    <a:cubicBezTo>
                      <a:pt x="99060" y="465772"/>
                      <a:pt x="106680" y="450533"/>
                      <a:pt x="83820" y="450533"/>
                    </a:cubicBezTo>
                    <a:cubicBezTo>
                      <a:pt x="64770" y="450533"/>
                      <a:pt x="60960" y="458153"/>
                      <a:pt x="63818" y="474345"/>
                    </a:cubicBezTo>
                    <a:close/>
                    <a:moveTo>
                      <a:pt x="99060" y="1097280"/>
                    </a:moveTo>
                    <a:cubicBezTo>
                      <a:pt x="98108" y="1085850"/>
                      <a:pt x="104775" y="1071563"/>
                      <a:pt x="82868" y="1071563"/>
                    </a:cubicBezTo>
                    <a:cubicBezTo>
                      <a:pt x="62865" y="1071563"/>
                      <a:pt x="62865" y="1081088"/>
                      <a:pt x="63818" y="1095375"/>
                    </a:cubicBezTo>
                    <a:cubicBezTo>
                      <a:pt x="64770" y="1106805"/>
                      <a:pt x="58103" y="1121092"/>
                      <a:pt x="80963" y="1122045"/>
                    </a:cubicBezTo>
                    <a:cubicBezTo>
                      <a:pt x="100013" y="1122045"/>
                      <a:pt x="100965" y="1111567"/>
                      <a:pt x="99060" y="1097280"/>
                    </a:cubicBezTo>
                    <a:close/>
                    <a:moveTo>
                      <a:pt x="179070" y="242887"/>
                    </a:moveTo>
                    <a:cubicBezTo>
                      <a:pt x="177165" y="233362"/>
                      <a:pt x="186690" y="216218"/>
                      <a:pt x="161925" y="216218"/>
                    </a:cubicBezTo>
                    <a:cubicBezTo>
                      <a:pt x="139065" y="216218"/>
                      <a:pt x="145733" y="231458"/>
                      <a:pt x="145733" y="242887"/>
                    </a:cubicBezTo>
                    <a:cubicBezTo>
                      <a:pt x="145733" y="254318"/>
                      <a:pt x="139065" y="269558"/>
                      <a:pt x="161925" y="270510"/>
                    </a:cubicBezTo>
                    <a:cubicBezTo>
                      <a:pt x="182880" y="270510"/>
                      <a:pt x="179070" y="257175"/>
                      <a:pt x="179070" y="242887"/>
                    </a:cubicBezTo>
                    <a:close/>
                    <a:moveTo>
                      <a:pt x="179070" y="707708"/>
                    </a:moveTo>
                    <a:cubicBezTo>
                      <a:pt x="177165" y="696278"/>
                      <a:pt x="184785" y="681037"/>
                      <a:pt x="161925" y="681037"/>
                    </a:cubicBezTo>
                    <a:cubicBezTo>
                      <a:pt x="140018" y="681037"/>
                      <a:pt x="143828" y="694373"/>
                      <a:pt x="144780" y="706755"/>
                    </a:cubicBezTo>
                    <a:cubicBezTo>
                      <a:pt x="144780" y="719137"/>
                      <a:pt x="138113" y="735330"/>
                      <a:pt x="162878" y="734378"/>
                    </a:cubicBezTo>
                    <a:cubicBezTo>
                      <a:pt x="185738" y="734378"/>
                      <a:pt x="177165" y="718185"/>
                      <a:pt x="179070" y="707708"/>
                    </a:cubicBezTo>
                    <a:close/>
                    <a:moveTo>
                      <a:pt x="179070" y="479108"/>
                    </a:moveTo>
                    <a:cubicBezTo>
                      <a:pt x="180023" y="461962"/>
                      <a:pt x="181928" y="451485"/>
                      <a:pt x="161925" y="450533"/>
                    </a:cubicBezTo>
                    <a:cubicBezTo>
                      <a:pt x="140018" y="450533"/>
                      <a:pt x="145733" y="464820"/>
                      <a:pt x="144780" y="476250"/>
                    </a:cubicBezTo>
                    <a:cubicBezTo>
                      <a:pt x="144780" y="488633"/>
                      <a:pt x="142875" y="500062"/>
                      <a:pt x="161925" y="500062"/>
                    </a:cubicBezTo>
                    <a:cubicBezTo>
                      <a:pt x="183833" y="501015"/>
                      <a:pt x="178118" y="485775"/>
                      <a:pt x="179070" y="479108"/>
                    </a:cubicBezTo>
                    <a:close/>
                    <a:moveTo>
                      <a:pt x="144780" y="1097280"/>
                    </a:moveTo>
                    <a:cubicBezTo>
                      <a:pt x="144780" y="1108710"/>
                      <a:pt x="141923" y="1121092"/>
                      <a:pt x="160973" y="1121092"/>
                    </a:cubicBezTo>
                    <a:cubicBezTo>
                      <a:pt x="182880" y="1121092"/>
                      <a:pt x="179070" y="1107758"/>
                      <a:pt x="178118" y="1095375"/>
                    </a:cubicBezTo>
                    <a:cubicBezTo>
                      <a:pt x="178118" y="1083945"/>
                      <a:pt x="181928" y="1071563"/>
                      <a:pt x="161925" y="1071563"/>
                    </a:cubicBezTo>
                    <a:cubicBezTo>
                      <a:pt x="140970" y="1071563"/>
                      <a:pt x="144780" y="1084898"/>
                      <a:pt x="144780" y="1097280"/>
                    </a:cubicBezTo>
                    <a:close/>
                  </a:path>
                </a:pathLst>
              </a:custGeom>
              <a:grpFill/>
              <a:ln w="9525" cap="flat">
                <a:noFill/>
                <a:prstDash val="solid"/>
                <a:miter/>
              </a:ln>
            </p:spPr>
            <p:txBody>
              <a:bodyPr rtlCol="0" anchor="ctr"/>
              <a:lstStyle/>
              <a:p>
                <a:endParaRPr lang="en-US"/>
              </a:p>
            </p:txBody>
          </p:sp>
          <p:sp>
            <p:nvSpPr>
              <p:cNvPr id="310" name="Freeform: Shape 309">
                <a:extLst>
                  <a:ext uri="{FF2B5EF4-FFF2-40B4-BE49-F238E27FC236}">
                    <a16:creationId xmlns:a16="http://schemas.microsoft.com/office/drawing/2014/main" id="{AD456A4D-94D9-466F-95ED-3AE566ACF350}"/>
                  </a:ext>
                </a:extLst>
              </p:cNvPr>
              <p:cNvSpPr/>
              <p:nvPr/>
            </p:nvSpPr>
            <p:spPr>
              <a:xfrm>
                <a:off x="6186488" y="2566035"/>
                <a:ext cx="600075" cy="923925"/>
              </a:xfrm>
              <a:custGeom>
                <a:avLst/>
                <a:gdLst>
                  <a:gd name="connsiteX0" fmla="*/ 436245 w 600075"/>
                  <a:gd name="connsiteY0" fmla="*/ 488632 h 923925"/>
                  <a:gd name="connsiteX1" fmla="*/ 436245 w 600075"/>
                  <a:gd name="connsiteY1" fmla="*/ 902970 h 923925"/>
                  <a:gd name="connsiteX2" fmla="*/ 427672 w 600075"/>
                  <a:gd name="connsiteY2" fmla="*/ 923925 h 923925"/>
                  <a:gd name="connsiteX3" fmla="*/ 394335 w 600075"/>
                  <a:gd name="connsiteY3" fmla="*/ 901065 h 923925"/>
                  <a:gd name="connsiteX4" fmla="*/ 394335 w 600075"/>
                  <a:gd name="connsiteY4" fmla="*/ 783907 h 923925"/>
                  <a:gd name="connsiteX5" fmla="*/ 394335 w 600075"/>
                  <a:gd name="connsiteY5" fmla="*/ 74295 h 923925"/>
                  <a:gd name="connsiteX6" fmla="*/ 383858 w 600075"/>
                  <a:gd name="connsiteY6" fmla="*/ 49530 h 923925"/>
                  <a:gd name="connsiteX7" fmla="*/ 362903 w 600075"/>
                  <a:gd name="connsiteY7" fmla="*/ 71438 h 923925"/>
                  <a:gd name="connsiteX8" fmla="*/ 362903 w 600075"/>
                  <a:gd name="connsiteY8" fmla="*/ 386715 h 923925"/>
                  <a:gd name="connsiteX9" fmla="*/ 361950 w 600075"/>
                  <a:gd name="connsiteY9" fmla="*/ 874395 h 923925"/>
                  <a:gd name="connsiteX10" fmla="*/ 352425 w 600075"/>
                  <a:gd name="connsiteY10" fmla="*/ 902018 h 923925"/>
                  <a:gd name="connsiteX11" fmla="*/ 320992 w 600075"/>
                  <a:gd name="connsiteY11" fmla="*/ 869632 h 923925"/>
                  <a:gd name="connsiteX12" fmla="*/ 320992 w 600075"/>
                  <a:gd name="connsiteY12" fmla="*/ 74295 h 923925"/>
                  <a:gd name="connsiteX13" fmla="*/ 306705 w 600075"/>
                  <a:gd name="connsiteY13" fmla="*/ 48577 h 923925"/>
                  <a:gd name="connsiteX14" fmla="*/ 289560 w 600075"/>
                  <a:gd name="connsiteY14" fmla="*/ 64770 h 923925"/>
                  <a:gd name="connsiteX15" fmla="*/ 289560 w 600075"/>
                  <a:gd name="connsiteY15" fmla="*/ 114300 h 923925"/>
                  <a:gd name="connsiteX16" fmla="*/ 288608 w 600075"/>
                  <a:gd name="connsiteY16" fmla="*/ 855345 h 923925"/>
                  <a:gd name="connsiteX17" fmla="*/ 278130 w 600075"/>
                  <a:gd name="connsiteY17" fmla="*/ 882968 h 923925"/>
                  <a:gd name="connsiteX18" fmla="*/ 249555 w 600075"/>
                  <a:gd name="connsiteY18" fmla="*/ 853440 h 923925"/>
                  <a:gd name="connsiteX19" fmla="*/ 250508 w 600075"/>
                  <a:gd name="connsiteY19" fmla="*/ 79057 h 923925"/>
                  <a:gd name="connsiteX20" fmla="*/ 248603 w 600075"/>
                  <a:gd name="connsiteY20" fmla="*/ 56198 h 923925"/>
                  <a:gd name="connsiteX21" fmla="*/ 230505 w 600075"/>
                  <a:gd name="connsiteY21" fmla="*/ 50482 h 923925"/>
                  <a:gd name="connsiteX22" fmla="*/ 219075 w 600075"/>
                  <a:gd name="connsiteY22" fmla="*/ 63817 h 923925"/>
                  <a:gd name="connsiteX23" fmla="*/ 219075 w 600075"/>
                  <a:gd name="connsiteY23" fmla="*/ 144780 h 923925"/>
                  <a:gd name="connsiteX24" fmla="*/ 218122 w 600075"/>
                  <a:gd name="connsiteY24" fmla="*/ 838200 h 923925"/>
                  <a:gd name="connsiteX25" fmla="*/ 209550 w 600075"/>
                  <a:gd name="connsiteY25" fmla="*/ 863918 h 923925"/>
                  <a:gd name="connsiteX26" fmla="*/ 173355 w 600075"/>
                  <a:gd name="connsiteY26" fmla="*/ 835343 h 923925"/>
                  <a:gd name="connsiteX27" fmla="*/ 174308 w 600075"/>
                  <a:gd name="connsiteY27" fmla="*/ 79057 h 923925"/>
                  <a:gd name="connsiteX28" fmla="*/ 172403 w 600075"/>
                  <a:gd name="connsiteY28" fmla="*/ 56198 h 923925"/>
                  <a:gd name="connsiteX29" fmla="*/ 154305 w 600075"/>
                  <a:gd name="connsiteY29" fmla="*/ 51435 h 923925"/>
                  <a:gd name="connsiteX30" fmla="*/ 142875 w 600075"/>
                  <a:gd name="connsiteY30" fmla="*/ 67627 h 923925"/>
                  <a:gd name="connsiteX31" fmla="*/ 142875 w 600075"/>
                  <a:gd name="connsiteY31" fmla="*/ 166688 h 923925"/>
                  <a:gd name="connsiteX32" fmla="*/ 142875 w 600075"/>
                  <a:gd name="connsiteY32" fmla="*/ 818198 h 923925"/>
                  <a:gd name="connsiteX33" fmla="*/ 134303 w 600075"/>
                  <a:gd name="connsiteY33" fmla="*/ 842962 h 923925"/>
                  <a:gd name="connsiteX34" fmla="*/ 104775 w 600075"/>
                  <a:gd name="connsiteY34" fmla="*/ 814387 h 923925"/>
                  <a:gd name="connsiteX35" fmla="*/ 105728 w 600075"/>
                  <a:gd name="connsiteY35" fmla="*/ 79057 h 923925"/>
                  <a:gd name="connsiteX36" fmla="*/ 104775 w 600075"/>
                  <a:gd name="connsiteY36" fmla="*/ 56198 h 923925"/>
                  <a:gd name="connsiteX37" fmla="*/ 83820 w 600075"/>
                  <a:gd name="connsiteY37" fmla="*/ 50482 h 923925"/>
                  <a:gd name="connsiteX38" fmla="*/ 75247 w 600075"/>
                  <a:gd name="connsiteY38" fmla="*/ 65723 h 923925"/>
                  <a:gd name="connsiteX39" fmla="*/ 75247 w 600075"/>
                  <a:gd name="connsiteY39" fmla="*/ 151448 h 923925"/>
                  <a:gd name="connsiteX40" fmla="*/ 75247 w 600075"/>
                  <a:gd name="connsiteY40" fmla="*/ 801053 h 923925"/>
                  <a:gd name="connsiteX41" fmla="*/ 49530 w 600075"/>
                  <a:gd name="connsiteY41" fmla="*/ 821055 h 923925"/>
                  <a:gd name="connsiteX42" fmla="*/ 953 w 600075"/>
                  <a:gd name="connsiteY42" fmla="*/ 756285 h 923925"/>
                  <a:gd name="connsiteX43" fmla="*/ 0 w 600075"/>
                  <a:gd name="connsiteY43" fmla="*/ 28575 h 923925"/>
                  <a:gd name="connsiteX44" fmla="*/ 28575 w 600075"/>
                  <a:gd name="connsiteY44" fmla="*/ 0 h 923925"/>
                  <a:gd name="connsiteX45" fmla="*/ 581025 w 600075"/>
                  <a:gd name="connsiteY45" fmla="*/ 0 h 923925"/>
                  <a:gd name="connsiteX46" fmla="*/ 607695 w 600075"/>
                  <a:gd name="connsiteY46" fmla="*/ 27623 h 923925"/>
                  <a:gd name="connsiteX47" fmla="*/ 607695 w 600075"/>
                  <a:gd name="connsiteY47" fmla="*/ 755332 h 923925"/>
                  <a:gd name="connsiteX48" fmla="*/ 580072 w 600075"/>
                  <a:gd name="connsiteY48" fmla="*/ 782003 h 923925"/>
                  <a:gd name="connsiteX49" fmla="*/ 533400 w 600075"/>
                  <a:gd name="connsiteY49" fmla="*/ 735330 h 923925"/>
                  <a:gd name="connsiteX50" fmla="*/ 533400 w 600075"/>
                  <a:gd name="connsiteY50" fmla="*/ 78105 h 923925"/>
                  <a:gd name="connsiteX51" fmla="*/ 525780 w 600075"/>
                  <a:gd name="connsiteY51" fmla="*/ 51435 h 923925"/>
                  <a:gd name="connsiteX52" fmla="*/ 502920 w 600075"/>
                  <a:gd name="connsiteY52" fmla="*/ 72390 h 923925"/>
                  <a:gd name="connsiteX53" fmla="*/ 502920 w 600075"/>
                  <a:gd name="connsiteY53" fmla="*/ 703898 h 923925"/>
                  <a:gd name="connsiteX54" fmla="*/ 502920 w 600075"/>
                  <a:gd name="connsiteY54" fmla="*/ 766762 h 923925"/>
                  <a:gd name="connsiteX55" fmla="*/ 476250 w 600075"/>
                  <a:gd name="connsiteY55" fmla="*/ 785812 h 923925"/>
                  <a:gd name="connsiteX56" fmla="*/ 464820 w 600075"/>
                  <a:gd name="connsiteY56" fmla="*/ 764857 h 923925"/>
                  <a:gd name="connsiteX57" fmla="*/ 464820 w 600075"/>
                  <a:gd name="connsiteY57" fmla="*/ 580073 h 923925"/>
                  <a:gd name="connsiteX58" fmla="*/ 464820 w 600075"/>
                  <a:gd name="connsiteY58" fmla="*/ 74295 h 923925"/>
                  <a:gd name="connsiteX59" fmla="*/ 452438 w 600075"/>
                  <a:gd name="connsiteY59" fmla="*/ 51435 h 923925"/>
                  <a:gd name="connsiteX60" fmla="*/ 433388 w 600075"/>
                  <a:gd name="connsiteY60" fmla="*/ 67627 h 923925"/>
                  <a:gd name="connsiteX61" fmla="*/ 433388 w 600075"/>
                  <a:gd name="connsiteY61" fmla="*/ 166688 h 923925"/>
                  <a:gd name="connsiteX62" fmla="*/ 436245 w 600075"/>
                  <a:gd name="connsiteY62" fmla="*/ 488632 h 923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600075" h="923925">
                    <a:moveTo>
                      <a:pt x="436245" y="488632"/>
                    </a:moveTo>
                    <a:cubicBezTo>
                      <a:pt x="436245" y="626745"/>
                      <a:pt x="436245" y="764857"/>
                      <a:pt x="436245" y="902970"/>
                    </a:cubicBezTo>
                    <a:cubicBezTo>
                      <a:pt x="436245" y="910590"/>
                      <a:pt x="442913" y="925830"/>
                      <a:pt x="427672" y="923925"/>
                    </a:cubicBezTo>
                    <a:cubicBezTo>
                      <a:pt x="415290" y="922020"/>
                      <a:pt x="393383" y="926782"/>
                      <a:pt x="394335" y="901065"/>
                    </a:cubicBezTo>
                    <a:cubicBezTo>
                      <a:pt x="395288" y="862012"/>
                      <a:pt x="394335" y="822960"/>
                      <a:pt x="394335" y="783907"/>
                    </a:cubicBezTo>
                    <a:cubicBezTo>
                      <a:pt x="394335" y="547687"/>
                      <a:pt x="394335" y="311467"/>
                      <a:pt x="394335" y="74295"/>
                    </a:cubicBezTo>
                    <a:cubicBezTo>
                      <a:pt x="394335" y="65723"/>
                      <a:pt x="401003" y="52388"/>
                      <a:pt x="383858" y="49530"/>
                    </a:cubicBezTo>
                    <a:cubicBezTo>
                      <a:pt x="364808" y="46673"/>
                      <a:pt x="362903" y="56198"/>
                      <a:pt x="362903" y="71438"/>
                    </a:cubicBezTo>
                    <a:cubicBezTo>
                      <a:pt x="363855" y="176213"/>
                      <a:pt x="362903" y="281940"/>
                      <a:pt x="362903" y="386715"/>
                    </a:cubicBezTo>
                    <a:cubicBezTo>
                      <a:pt x="362903" y="549593"/>
                      <a:pt x="362903" y="711518"/>
                      <a:pt x="361950" y="874395"/>
                    </a:cubicBezTo>
                    <a:cubicBezTo>
                      <a:pt x="361950" y="883920"/>
                      <a:pt x="372428" y="902018"/>
                      <a:pt x="352425" y="902018"/>
                    </a:cubicBezTo>
                    <a:cubicBezTo>
                      <a:pt x="334328" y="902018"/>
                      <a:pt x="320992" y="895350"/>
                      <a:pt x="320992" y="869632"/>
                    </a:cubicBezTo>
                    <a:cubicBezTo>
                      <a:pt x="321945" y="604837"/>
                      <a:pt x="321945" y="339090"/>
                      <a:pt x="320992" y="74295"/>
                    </a:cubicBezTo>
                    <a:cubicBezTo>
                      <a:pt x="320992" y="63817"/>
                      <a:pt x="328613" y="48577"/>
                      <a:pt x="306705" y="48577"/>
                    </a:cubicBezTo>
                    <a:cubicBezTo>
                      <a:pt x="295275" y="48577"/>
                      <a:pt x="288608" y="51435"/>
                      <a:pt x="289560" y="64770"/>
                    </a:cubicBezTo>
                    <a:cubicBezTo>
                      <a:pt x="290513" y="80963"/>
                      <a:pt x="289560" y="98107"/>
                      <a:pt x="289560" y="114300"/>
                    </a:cubicBezTo>
                    <a:cubicBezTo>
                      <a:pt x="289560" y="360998"/>
                      <a:pt x="289560" y="607695"/>
                      <a:pt x="288608" y="855345"/>
                    </a:cubicBezTo>
                    <a:cubicBezTo>
                      <a:pt x="288608" y="863918"/>
                      <a:pt x="300038" y="882015"/>
                      <a:pt x="278130" y="882968"/>
                    </a:cubicBezTo>
                    <a:cubicBezTo>
                      <a:pt x="260985" y="882968"/>
                      <a:pt x="249555" y="876300"/>
                      <a:pt x="249555" y="853440"/>
                    </a:cubicBezTo>
                    <a:cubicBezTo>
                      <a:pt x="250508" y="595312"/>
                      <a:pt x="250508" y="337185"/>
                      <a:pt x="250508" y="79057"/>
                    </a:cubicBezTo>
                    <a:cubicBezTo>
                      <a:pt x="250508" y="71438"/>
                      <a:pt x="251460" y="62865"/>
                      <a:pt x="248603" y="56198"/>
                    </a:cubicBezTo>
                    <a:cubicBezTo>
                      <a:pt x="245745" y="47625"/>
                      <a:pt x="237172" y="50482"/>
                      <a:pt x="230505" y="50482"/>
                    </a:cubicBezTo>
                    <a:cubicBezTo>
                      <a:pt x="220980" y="50482"/>
                      <a:pt x="219075" y="56198"/>
                      <a:pt x="219075" y="63817"/>
                    </a:cubicBezTo>
                    <a:cubicBezTo>
                      <a:pt x="219075" y="90488"/>
                      <a:pt x="219075" y="118110"/>
                      <a:pt x="219075" y="144780"/>
                    </a:cubicBezTo>
                    <a:cubicBezTo>
                      <a:pt x="219075" y="376238"/>
                      <a:pt x="219075" y="607695"/>
                      <a:pt x="218122" y="838200"/>
                    </a:cubicBezTo>
                    <a:cubicBezTo>
                      <a:pt x="218122" y="846773"/>
                      <a:pt x="227647" y="864870"/>
                      <a:pt x="209550" y="863918"/>
                    </a:cubicBezTo>
                    <a:cubicBezTo>
                      <a:pt x="194310" y="862965"/>
                      <a:pt x="173355" y="863918"/>
                      <a:pt x="173355" y="835343"/>
                    </a:cubicBezTo>
                    <a:cubicBezTo>
                      <a:pt x="174308" y="582930"/>
                      <a:pt x="174308" y="331470"/>
                      <a:pt x="174308" y="79057"/>
                    </a:cubicBezTo>
                    <a:cubicBezTo>
                      <a:pt x="174308" y="71438"/>
                      <a:pt x="175260" y="62865"/>
                      <a:pt x="172403" y="56198"/>
                    </a:cubicBezTo>
                    <a:cubicBezTo>
                      <a:pt x="169545" y="47625"/>
                      <a:pt x="160972" y="51435"/>
                      <a:pt x="154305" y="51435"/>
                    </a:cubicBezTo>
                    <a:cubicBezTo>
                      <a:pt x="142875" y="51435"/>
                      <a:pt x="142875" y="60007"/>
                      <a:pt x="142875" y="67627"/>
                    </a:cubicBezTo>
                    <a:cubicBezTo>
                      <a:pt x="142875" y="100965"/>
                      <a:pt x="142875" y="133350"/>
                      <a:pt x="142875" y="166688"/>
                    </a:cubicBezTo>
                    <a:cubicBezTo>
                      <a:pt x="142875" y="383857"/>
                      <a:pt x="142875" y="601028"/>
                      <a:pt x="142875" y="818198"/>
                    </a:cubicBezTo>
                    <a:cubicBezTo>
                      <a:pt x="142875" y="826770"/>
                      <a:pt x="151447" y="843915"/>
                      <a:pt x="134303" y="842962"/>
                    </a:cubicBezTo>
                    <a:cubicBezTo>
                      <a:pt x="119063" y="842962"/>
                      <a:pt x="103822" y="840105"/>
                      <a:pt x="104775" y="814387"/>
                    </a:cubicBezTo>
                    <a:cubicBezTo>
                      <a:pt x="105728" y="569595"/>
                      <a:pt x="105728" y="323850"/>
                      <a:pt x="105728" y="79057"/>
                    </a:cubicBezTo>
                    <a:cubicBezTo>
                      <a:pt x="105728" y="71438"/>
                      <a:pt x="106680" y="62865"/>
                      <a:pt x="104775" y="56198"/>
                    </a:cubicBezTo>
                    <a:cubicBezTo>
                      <a:pt x="100965" y="46673"/>
                      <a:pt x="91440" y="50482"/>
                      <a:pt x="83820" y="50482"/>
                    </a:cubicBezTo>
                    <a:cubicBezTo>
                      <a:pt x="73342" y="50482"/>
                      <a:pt x="75247" y="59055"/>
                      <a:pt x="75247" y="65723"/>
                    </a:cubicBezTo>
                    <a:cubicBezTo>
                      <a:pt x="75247" y="94298"/>
                      <a:pt x="75247" y="122873"/>
                      <a:pt x="75247" y="151448"/>
                    </a:cubicBezTo>
                    <a:cubicBezTo>
                      <a:pt x="75247" y="367665"/>
                      <a:pt x="75247" y="583882"/>
                      <a:pt x="75247" y="801053"/>
                    </a:cubicBezTo>
                    <a:cubicBezTo>
                      <a:pt x="75247" y="822960"/>
                      <a:pt x="71438" y="827723"/>
                      <a:pt x="49530" y="821055"/>
                    </a:cubicBezTo>
                    <a:cubicBezTo>
                      <a:pt x="1905" y="805815"/>
                      <a:pt x="953" y="806768"/>
                      <a:pt x="953" y="756285"/>
                    </a:cubicBezTo>
                    <a:cubicBezTo>
                      <a:pt x="953" y="513398"/>
                      <a:pt x="953" y="271463"/>
                      <a:pt x="0" y="28575"/>
                    </a:cubicBezTo>
                    <a:cubicBezTo>
                      <a:pt x="0" y="5715"/>
                      <a:pt x="5715" y="0"/>
                      <a:pt x="28575" y="0"/>
                    </a:cubicBezTo>
                    <a:cubicBezTo>
                      <a:pt x="212408" y="952"/>
                      <a:pt x="397192" y="952"/>
                      <a:pt x="581025" y="0"/>
                    </a:cubicBezTo>
                    <a:cubicBezTo>
                      <a:pt x="602933" y="0"/>
                      <a:pt x="608647" y="5715"/>
                      <a:pt x="607695" y="27623"/>
                    </a:cubicBezTo>
                    <a:cubicBezTo>
                      <a:pt x="606743" y="270510"/>
                      <a:pt x="606743" y="512445"/>
                      <a:pt x="607695" y="755332"/>
                    </a:cubicBezTo>
                    <a:cubicBezTo>
                      <a:pt x="607695" y="778193"/>
                      <a:pt x="601028" y="782955"/>
                      <a:pt x="580072" y="782003"/>
                    </a:cubicBezTo>
                    <a:cubicBezTo>
                      <a:pt x="533400" y="781050"/>
                      <a:pt x="533400" y="782003"/>
                      <a:pt x="533400" y="735330"/>
                    </a:cubicBezTo>
                    <a:cubicBezTo>
                      <a:pt x="533400" y="516255"/>
                      <a:pt x="533400" y="297180"/>
                      <a:pt x="533400" y="78105"/>
                    </a:cubicBezTo>
                    <a:cubicBezTo>
                      <a:pt x="533400" y="68580"/>
                      <a:pt x="540068" y="55245"/>
                      <a:pt x="525780" y="51435"/>
                    </a:cubicBezTo>
                    <a:cubicBezTo>
                      <a:pt x="507683" y="46673"/>
                      <a:pt x="502920" y="54292"/>
                      <a:pt x="502920" y="72390"/>
                    </a:cubicBezTo>
                    <a:cubicBezTo>
                      <a:pt x="503872" y="282892"/>
                      <a:pt x="502920" y="493395"/>
                      <a:pt x="502920" y="703898"/>
                    </a:cubicBezTo>
                    <a:cubicBezTo>
                      <a:pt x="502920" y="724853"/>
                      <a:pt x="502920" y="745807"/>
                      <a:pt x="502920" y="766762"/>
                    </a:cubicBezTo>
                    <a:cubicBezTo>
                      <a:pt x="502920" y="786765"/>
                      <a:pt x="489585" y="785812"/>
                      <a:pt x="476250" y="785812"/>
                    </a:cubicBezTo>
                    <a:cubicBezTo>
                      <a:pt x="459105" y="785812"/>
                      <a:pt x="464820" y="775335"/>
                      <a:pt x="464820" y="764857"/>
                    </a:cubicBezTo>
                    <a:cubicBezTo>
                      <a:pt x="465772" y="702945"/>
                      <a:pt x="464820" y="641032"/>
                      <a:pt x="464820" y="580073"/>
                    </a:cubicBezTo>
                    <a:cubicBezTo>
                      <a:pt x="464820" y="411480"/>
                      <a:pt x="464820" y="242888"/>
                      <a:pt x="464820" y="74295"/>
                    </a:cubicBezTo>
                    <a:cubicBezTo>
                      <a:pt x="464820" y="65723"/>
                      <a:pt x="471488" y="52388"/>
                      <a:pt x="452438" y="51435"/>
                    </a:cubicBezTo>
                    <a:cubicBezTo>
                      <a:pt x="440055" y="51435"/>
                      <a:pt x="432435" y="52388"/>
                      <a:pt x="433388" y="67627"/>
                    </a:cubicBezTo>
                    <a:cubicBezTo>
                      <a:pt x="434340" y="100965"/>
                      <a:pt x="433388" y="133350"/>
                      <a:pt x="433388" y="166688"/>
                    </a:cubicBezTo>
                    <a:cubicBezTo>
                      <a:pt x="436245" y="273367"/>
                      <a:pt x="436245" y="381000"/>
                      <a:pt x="436245" y="488632"/>
                    </a:cubicBezTo>
                    <a:close/>
                  </a:path>
                </a:pathLst>
              </a:custGeom>
              <a:grpFill/>
              <a:ln w="9525" cap="flat">
                <a:noFill/>
                <a:prstDash val="solid"/>
                <a:miter/>
              </a:ln>
            </p:spPr>
            <p:txBody>
              <a:bodyPr rtlCol="0" anchor="ctr"/>
              <a:lstStyle/>
              <a:p>
                <a:endParaRPr lang="en-US"/>
              </a:p>
            </p:txBody>
          </p:sp>
          <p:sp>
            <p:nvSpPr>
              <p:cNvPr id="311" name="Freeform: Shape 310">
                <a:extLst>
                  <a:ext uri="{FF2B5EF4-FFF2-40B4-BE49-F238E27FC236}">
                    <a16:creationId xmlns:a16="http://schemas.microsoft.com/office/drawing/2014/main" id="{63F17F8A-9C42-4208-BBDE-4D8EE90505BF}"/>
                  </a:ext>
                </a:extLst>
              </p:cNvPr>
              <p:cNvSpPr/>
              <p:nvPr/>
            </p:nvSpPr>
            <p:spPr>
              <a:xfrm>
                <a:off x="4820802" y="3076575"/>
                <a:ext cx="600075" cy="619125"/>
              </a:xfrm>
              <a:custGeom>
                <a:avLst/>
                <a:gdLst>
                  <a:gd name="connsiteX0" fmla="*/ 753 w 600075"/>
                  <a:gd name="connsiteY0" fmla="*/ 313372 h 619125"/>
                  <a:gd name="connsiteX1" fmla="*/ 753 w 600075"/>
                  <a:gd name="connsiteY1" fmla="*/ 23813 h 619125"/>
                  <a:gd name="connsiteX2" fmla="*/ 23613 w 600075"/>
                  <a:gd name="connsiteY2" fmla="*/ 0 h 619125"/>
                  <a:gd name="connsiteX3" fmla="*/ 586540 w 600075"/>
                  <a:gd name="connsiteY3" fmla="*/ 0 h 619125"/>
                  <a:gd name="connsiteX4" fmla="*/ 608448 w 600075"/>
                  <a:gd name="connsiteY4" fmla="*/ 21908 h 619125"/>
                  <a:gd name="connsiteX5" fmla="*/ 608448 w 600075"/>
                  <a:gd name="connsiteY5" fmla="*/ 439103 h 619125"/>
                  <a:gd name="connsiteX6" fmla="*/ 591303 w 600075"/>
                  <a:gd name="connsiteY6" fmla="*/ 461963 h 619125"/>
                  <a:gd name="connsiteX7" fmla="*/ 534153 w 600075"/>
                  <a:gd name="connsiteY7" fmla="*/ 419100 h 619125"/>
                  <a:gd name="connsiteX8" fmla="*/ 535105 w 600075"/>
                  <a:gd name="connsiteY8" fmla="*/ 129540 h 619125"/>
                  <a:gd name="connsiteX9" fmla="*/ 505578 w 600075"/>
                  <a:gd name="connsiteY9" fmla="*/ 106680 h 619125"/>
                  <a:gd name="connsiteX10" fmla="*/ 476050 w 600075"/>
                  <a:gd name="connsiteY10" fmla="*/ 128588 h 619125"/>
                  <a:gd name="connsiteX11" fmla="*/ 477003 w 600075"/>
                  <a:gd name="connsiteY11" fmla="*/ 470535 h 619125"/>
                  <a:gd name="connsiteX12" fmla="*/ 468430 w 600075"/>
                  <a:gd name="connsiteY12" fmla="*/ 495300 h 619125"/>
                  <a:gd name="connsiteX13" fmla="*/ 442713 w 600075"/>
                  <a:gd name="connsiteY13" fmla="*/ 479108 h 619125"/>
                  <a:gd name="connsiteX14" fmla="*/ 442713 w 600075"/>
                  <a:gd name="connsiteY14" fmla="*/ 132397 h 619125"/>
                  <a:gd name="connsiteX15" fmla="*/ 419853 w 600075"/>
                  <a:gd name="connsiteY15" fmla="*/ 106680 h 619125"/>
                  <a:gd name="connsiteX16" fmla="*/ 385563 w 600075"/>
                  <a:gd name="connsiteY16" fmla="*/ 132397 h 619125"/>
                  <a:gd name="connsiteX17" fmla="*/ 386515 w 600075"/>
                  <a:gd name="connsiteY17" fmla="*/ 492442 h 619125"/>
                  <a:gd name="connsiteX18" fmla="*/ 347463 w 600075"/>
                  <a:gd name="connsiteY18" fmla="*/ 527685 h 619125"/>
                  <a:gd name="connsiteX19" fmla="*/ 338890 w 600075"/>
                  <a:gd name="connsiteY19" fmla="*/ 509588 h 619125"/>
                  <a:gd name="connsiteX20" fmla="*/ 338890 w 600075"/>
                  <a:gd name="connsiteY20" fmla="*/ 332422 h 619125"/>
                  <a:gd name="connsiteX21" fmla="*/ 339843 w 600075"/>
                  <a:gd name="connsiteY21" fmla="*/ 131445 h 619125"/>
                  <a:gd name="connsiteX22" fmla="*/ 310315 w 600075"/>
                  <a:gd name="connsiteY22" fmla="*/ 105728 h 619125"/>
                  <a:gd name="connsiteX23" fmla="*/ 282693 w 600075"/>
                  <a:gd name="connsiteY23" fmla="*/ 130492 h 619125"/>
                  <a:gd name="connsiteX24" fmla="*/ 282693 w 600075"/>
                  <a:gd name="connsiteY24" fmla="*/ 521970 h 619125"/>
                  <a:gd name="connsiteX25" fmla="*/ 270310 w 600075"/>
                  <a:gd name="connsiteY25" fmla="*/ 548640 h 619125"/>
                  <a:gd name="connsiteX26" fmla="*/ 239830 w 600075"/>
                  <a:gd name="connsiteY26" fmla="*/ 527685 h 619125"/>
                  <a:gd name="connsiteX27" fmla="*/ 240783 w 600075"/>
                  <a:gd name="connsiteY27" fmla="*/ 134303 h 619125"/>
                  <a:gd name="connsiteX28" fmla="*/ 211255 w 600075"/>
                  <a:gd name="connsiteY28" fmla="*/ 105728 h 619125"/>
                  <a:gd name="connsiteX29" fmla="*/ 183633 w 600075"/>
                  <a:gd name="connsiteY29" fmla="*/ 133350 h 619125"/>
                  <a:gd name="connsiteX30" fmla="*/ 183633 w 600075"/>
                  <a:gd name="connsiteY30" fmla="*/ 547688 h 619125"/>
                  <a:gd name="connsiteX31" fmla="*/ 144580 w 600075"/>
                  <a:gd name="connsiteY31" fmla="*/ 582930 h 619125"/>
                  <a:gd name="connsiteX32" fmla="*/ 136960 w 600075"/>
                  <a:gd name="connsiteY32" fmla="*/ 561975 h 619125"/>
                  <a:gd name="connsiteX33" fmla="*/ 136960 w 600075"/>
                  <a:gd name="connsiteY33" fmla="*/ 335280 h 619125"/>
                  <a:gd name="connsiteX34" fmla="*/ 136960 w 600075"/>
                  <a:gd name="connsiteY34" fmla="*/ 129540 h 619125"/>
                  <a:gd name="connsiteX35" fmla="*/ 116958 w 600075"/>
                  <a:gd name="connsiteY35" fmla="*/ 110490 h 619125"/>
                  <a:gd name="connsiteX36" fmla="*/ 103623 w 600075"/>
                  <a:gd name="connsiteY36" fmla="*/ 110490 h 619125"/>
                  <a:gd name="connsiteX37" fmla="*/ 78858 w 600075"/>
                  <a:gd name="connsiteY37" fmla="*/ 134303 h 619125"/>
                  <a:gd name="connsiteX38" fmla="*/ 78858 w 600075"/>
                  <a:gd name="connsiteY38" fmla="*/ 564833 h 619125"/>
                  <a:gd name="connsiteX39" fmla="*/ 73143 w 600075"/>
                  <a:gd name="connsiteY39" fmla="*/ 601028 h 619125"/>
                  <a:gd name="connsiteX40" fmla="*/ 6468 w 600075"/>
                  <a:gd name="connsiteY40" fmla="*/ 620078 h 619125"/>
                  <a:gd name="connsiteX41" fmla="*/ 753 w 600075"/>
                  <a:gd name="connsiteY41" fmla="*/ 601028 h 619125"/>
                  <a:gd name="connsiteX42" fmla="*/ 753 w 600075"/>
                  <a:gd name="connsiteY42" fmla="*/ 329565 h 619125"/>
                  <a:gd name="connsiteX43" fmla="*/ 753 w 600075"/>
                  <a:gd name="connsiteY43" fmla="*/ 313372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600075" h="619125">
                    <a:moveTo>
                      <a:pt x="753" y="313372"/>
                    </a:moveTo>
                    <a:cubicBezTo>
                      <a:pt x="753" y="217170"/>
                      <a:pt x="753" y="120015"/>
                      <a:pt x="753" y="23813"/>
                    </a:cubicBezTo>
                    <a:cubicBezTo>
                      <a:pt x="753" y="5715"/>
                      <a:pt x="5515" y="0"/>
                      <a:pt x="23613" y="0"/>
                    </a:cubicBezTo>
                    <a:cubicBezTo>
                      <a:pt x="211255" y="952"/>
                      <a:pt x="398898" y="952"/>
                      <a:pt x="586540" y="0"/>
                    </a:cubicBezTo>
                    <a:cubicBezTo>
                      <a:pt x="603685" y="0"/>
                      <a:pt x="608448" y="4763"/>
                      <a:pt x="608448" y="21908"/>
                    </a:cubicBezTo>
                    <a:cubicBezTo>
                      <a:pt x="607495" y="160972"/>
                      <a:pt x="607495" y="300038"/>
                      <a:pt x="608448" y="439103"/>
                    </a:cubicBezTo>
                    <a:cubicBezTo>
                      <a:pt x="608448" y="452438"/>
                      <a:pt x="604638" y="458153"/>
                      <a:pt x="591303" y="461963"/>
                    </a:cubicBezTo>
                    <a:cubicBezTo>
                      <a:pt x="534153" y="478155"/>
                      <a:pt x="534153" y="478155"/>
                      <a:pt x="534153" y="419100"/>
                    </a:cubicBezTo>
                    <a:cubicBezTo>
                      <a:pt x="534153" y="322897"/>
                      <a:pt x="533200" y="225742"/>
                      <a:pt x="535105" y="129540"/>
                    </a:cubicBezTo>
                    <a:cubicBezTo>
                      <a:pt x="535105" y="103822"/>
                      <a:pt x="521770" y="106680"/>
                      <a:pt x="505578" y="106680"/>
                    </a:cubicBezTo>
                    <a:cubicBezTo>
                      <a:pt x="490338" y="106680"/>
                      <a:pt x="476050" y="102870"/>
                      <a:pt x="476050" y="128588"/>
                    </a:cubicBezTo>
                    <a:cubicBezTo>
                      <a:pt x="477955" y="242888"/>
                      <a:pt x="477003" y="356235"/>
                      <a:pt x="477003" y="470535"/>
                    </a:cubicBezTo>
                    <a:cubicBezTo>
                      <a:pt x="477003" y="479108"/>
                      <a:pt x="480813" y="489585"/>
                      <a:pt x="468430" y="495300"/>
                    </a:cubicBezTo>
                    <a:cubicBezTo>
                      <a:pt x="448428" y="503872"/>
                      <a:pt x="442713" y="501967"/>
                      <a:pt x="442713" y="479108"/>
                    </a:cubicBezTo>
                    <a:cubicBezTo>
                      <a:pt x="442713" y="363855"/>
                      <a:pt x="442713" y="247650"/>
                      <a:pt x="442713" y="132397"/>
                    </a:cubicBezTo>
                    <a:cubicBezTo>
                      <a:pt x="442713" y="115253"/>
                      <a:pt x="442713" y="104775"/>
                      <a:pt x="419853" y="106680"/>
                    </a:cubicBezTo>
                    <a:cubicBezTo>
                      <a:pt x="401755" y="108585"/>
                      <a:pt x="385563" y="101917"/>
                      <a:pt x="385563" y="132397"/>
                    </a:cubicBezTo>
                    <a:cubicBezTo>
                      <a:pt x="387468" y="252413"/>
                      <a:pt x="386515" y="372428"/>
                      <a:pt x="386515" y="492442"/>
                    </a:cubicBezTo>
                    <a:cubicBezTo>
                      <a:pt x="386515" y="515303"/>
                      <a:pt x="370323" y="529590"/>
                      <a:pt x="347463" y="527685"/>
                    </a:cubicBezTo>
                    <a:cubicBezTo>
                      <a:pt x="334128" y="526733"/>
                      <a:pt x="338890" y="516255"/>
                      <a:pt x="338890" y="509588"/>
                    </a:cubicBezTo>
                    <a:cubicBezTo>
                      <a:pt x="338890" y="450533"/>
                      <a:pt x="338890" y="391478"/>
                      <a:pt x="338890" y="332422"/>
                    </a:cubicBezTo>
                    <a:cubicBezTo>
                      <a:pt x="338890" y="265747"/>
                      <a:pt x="337938" y="198120"/>
                      <a:pt x="339843" y="131445"/>
                    </a:cubicBezTo>
                    <a:cubicBezTo>
                      <a:pt x="340795" y="105728"/>
                      <a:pt x="328413" y="105728"/>
                      <a:pt x="310315" y="105728"/>
                    </a:cubicBezTo>
                    <a:cubicBezTo>
                      <a:pt x="292218" y="105728"/>
                      <a:pt x="282693" y="107633"/>
                      <a:pt x="282693" y="130492"/>
                    </a:cubicBezTo>
                    <a:cubicBezTo>
                      <a:pt x="283645" y="260985"/>
                      <a:pt x="283645" y="391478"/>
                      <a:pt x="282693" y="521970"/>
                    </a:cubicBezTo>
                    <a:cubicBezTo>
                      <a:pt x="282693" y="532447"/>
                      <a:pt x="286503" y="543878"/>
                      <a:pt x="270310" y="548640"/>
                    </a:cubicBezTo>
                    <a:cubicBezTo>
                      <a:pt x="241735" y="558165"/>
                      <a:pt x="239830" y="557213"/>
                      <a:pt x="239830" y="527685"/>
                    </a:cubicBezTo>
                    <a:cubicBezTo>
                      <a:pt x="239830" y="396240"/>
                      <a:pt x="238878" y="264795"/>
                      <a:pt x="240783" y="134303"/>
                    </a:cubicBezTo>
                    <a:cubicBezTo>
                      <a:pt x="240783" y="110490"/>
                      <a:pt x="233163" y="105728"/>
                      <a:pt x="211255" y="105728"/>
                    </a:cubicBezTo>
                    <a:cubicBezTo>
                      <a:pt x="189348" y="105728"/>
                      <a:pt x="183633" y="112395"/>
                      <a:pt x="183633" y="133350"/>
                    </a:cubicBezTo>
                    <a:cubicBezTo>
                      <a:pt x="184585" y="271463"/>
                      <a:pt x="184585" y="409575"/>
                      <a:pt x="183633" y="547688"/>
                    </a:cubicBezTo>
                    <a:cubicBezTo>
                      <a:pt x="183633" y="568643"/>
                      <a:pt x="164583" y="585788"/>
                      <a:pt x="144580" y="582930"/>
                    </a:cubicBezTo>
                    <a:cubicBezTo>
                      <a:pt x="130293" y="581025"/>
                      <a:pt x="136960" y="569595"/>
                      <a:pt x="136960" y="561975"/>
                    </a:cubicBezTo>
                    <a:cubicBezTo>
                      <a:pt x="136008" y="486728"/>
                      <a:pt x="136960" y="410528"/>
                      <a:pt x="136960" y="335280"/>
                    </a:cubicBezTo>
                    <a:cubicBezTo>
                      <a:pt x="136960" y="266700"/>
                      <a:pt x="136960" y="198120"/>
                      <a:pt x="136960" y="129540"/>
                    </a:cubicBezTo>
                    <a:cubicBezTo>
                      <a:pt x="136960" y="114300"/>
                      <a:pt x="136960" y="102870"/>
                      <a:pt x="116958" y="110490"/>
                    </a:cubicBezTo>
                    <a:cubicBezTo>
                      <a:pt x="113148" y="111442"/>
                      <a:pt x="108385" y="111442"/>
                      <a:pt x="103623" y="110490"/>
                    </a:cubicBezTo>
                    <a:cubicBezTo>
                      <a:pt x="84573" y="107633"/>
                      <a:pt x="78858" y="115253"/>
                      <a:pt x="78858" y="134303"/>
                    </a:cubicBezTo>
                    <a:cubicBezTo>
                      <a:pt x="79810" y="278130"/>
                      <a:pt x="79810" y="421005"/>
                      <a:pt x="78858" y="564833"/>
                    </a:cubicBezTo>
                    <a:cubicBezTo>
                      <a:pt x="78858" y="577215"/>
                      <a:pt x="85525" y="595313"/>
                      <a:pt x="73143" y="601028"/>
                    </a:cubicBezTo>
                    <a:cubicBezTo>
                      <a:pt x="52188" y="610553"/>
                      <a:pt x="29328" y="616268"/>
                      <a:pt x="6468" y="620078"/>
                    </a:cubicBezTo>
                    <a:cubicBezTo>
                      <a:pt x="-3057" y="621983"/>
                      <a:pt x="753" y="607695"/>
                      <a:pt x="753" y="601028"/>
                    </a:cubicBezTo>
                    <a:cubicBezTo>
                      <a:pt x="753" y="510540"/>
                      <a:pt x="753" y="420053"/>
                      <a:pt x="753" y="329565"/>
                    </a:cubicBezTo>
                    <a:cubicBezTo>
                      <a:pt x="753" y="325755"/>
                      <a:pt x="753" y="319088"/>
                      <a:pt x="753" y="313372"/>
                    </a:cubicBezTo>
                    <a:close/>
                  </a:path>
                </a:pathLst>
              </a:custGeom>
              <a:grpFill/>
              <a:ln w="9525" cap="flat">
                <a:noFill/>
                <a:prstDash val="solid"/>
                <a:miter/>
              </a:ln>
            </p:spPr>
            <p:txBody>
              <a:bodyPr rtlCol="0" anchor="ctr"/>
              <a:lstStyle/>
              <a:p>
                <a:endParaRPr lang="en-US"/>
              </a:p>
            </p:txBody>
          </p:sp>
          <p:sp>
            <p:nvSpPr>
              <p:cNvPr id="312" name="Freeform: Shape 311">
                <a:extLst>
                  <a:ext uri="{FF2B5EF4-FFF2-40B4-BE49-F238E27FC236}">
                    <a16:creationId xmlns:a16="http://schemas.microsoft.com/office/drawing/2014/main" id="{DF1CDEFF-4869-4913-986E-C1680706D9FD}"/>
                  </a:ext>
                </a:extLst>
              </p:cNvPr>
              <p:cNvSpPr/>
              <p:nvPr/>
            </p:nvSpPr>
            <p:spPr>
              <a:xfrm>
                <a:off x="4752975" y="3365103"/>
                <a:ext cx="2676525" cy="371475"/>
              </a:xfrm>
              <a:custGeom>
                <a:avLst/>
                <a:gdLst>
                  <a:gd name="connsiteX0" fmla="*/ 0 w 2676525"/>
                  <a:gd name="connsiteY0" fmla="*/ 372507 h 371475"/>
                  <a:gd name="connsiteX1" fmla="*/ 147638 w 2676525"/>
                  <a:gd name="connsiteY1" fmla="*/ 330597 h 371475"/>
                  <a:gd name="connsiteX2" fmla="*/ 1318260 w 2676525"/>
                  <a:gd name="connsiteY2" fmla="*/ 7699 h 371475"/>
                  <a:gd name="connsiteX3" fmla="*/ 1382078 w 2676525"/>
                  <a:gd name="connsiteY3" fmla="*/ 7699 h 371475"/>
                  <a:gd name="connsiteX4" fmla="*/ 1872615 w 2676525"/>
                  <a:gd name="connsiteY4" fmla="*/ 145812 h 371475"/>
                  <a:gd name="connsiteX5" fmla="*/ 1897380 w 2676525"/>
                  <a:gd name="connsiteY5" fmla="*/ 127714 h 371475"/>
                  <a:gd name="connsiteX6" fmla="*/ 1896428 w 2676525"/>
                  <a:gd name="connsiteY6" fmla="*/ 23892 h 371475"/>
                  <a:gd name="connsiteX7" fmla="*/ 1919288 w 2676525"/>
                  <a:gd name="connsiteY7" fmla="*/ 79 h 371475"/>
                  <a:gd name="connsiteX8" fmla="*/ 2205990 w 2676525"/>
                  <a:gd name="connsiteY8" fmla="*/ 79 h 371475"/>
                  <a:gd name="connsiteX9" fmla="*/ 2226945 w 2676525"/>
                  <a:gd name="connsiteY9" fmla="*/ 20082 h 371475"/>
                  <a:gd name="connsiteX10" fmla="*/ 2225993 w 2676525"/>
                  <a:gd name="connsiteY10" fmla="*/ 221059 h 371475"/>
                  <a:gd name="connsiteX11" fmla="*/ 2248853 w 2676525"/>
                  <a:gd name="connsiteY11" fmla="*/ 251539 h 371475"/>
                  <a:gd name="connsiteX12" fmla="*/ 2649855 w 2676525"/>
                  <a:gd name="connsiteY12" fmla="*/ 364887 h 371475"/>
                  <a:gd name="connsiteX13" fmla="*/ 2681288 w 2676525"/>
                  <a:gd name="connsiteY13" fmla="*/ 370602 h 371475"/>
                  <a:gd name="connsiteX14" fmla="*/ 2679383 w 2676525"/>
                  <a:gd name="connsiteY14" fmla="*/ 376317 h 371475"/>
                  <a:gd name="connsiteX15" fmla="*/ 2377440 w 2676525"/>
                  <a:gd name="connsiteY15" fmla="*/ 341074 h 371475"/>
                  <a:gd name="connsiteX16" fmla="*/ 2200275 w 2676525"/>
                  <a:gd name="connsiteY16" fmla="*/ 292497 h 371475"/>
                  <a:gd name="connsiteX17" fmla="*/ 2175510 w 2676525"/>
                  <a:gd name="connsiteY17" fmla="*/ 255349 h 371475"/>
                  <a:gd name="connsiteX18" fmla="*/ 2177415 w 2676525"/>
                  <a:gd name="connsiteY18" fmla="*/ 117237 h 371475"/>
                  <a:gd name="connsiteX19" fmla="*/ 2110740 w 2676525"/>
                  <a:gd name="connsiteY19" fmla="*/ 51514 h 371475"/>
                  <a:gd name="connsiteX20" fmla="*/ 1975485 w 2676525"/>
                  <a:gd name="connsiteY20" fmla="*/ 50562 h 371475"/>
                  <a:gd name="connsiteX21" fmla="*/ 1947863 w 2676525"/>
                  <a:gd name="connsiteY21" fmla="*/ 77232 h 371475"/>
                  <a:gd name="connsiteX22" fmla="*/ 1948815 w 2676525"/>
                  <a:gd name="connsiteY22" fmla="*/ 200104 h 371475"/>
                  <a:gd name="connsiteX23" fmla="*/ 1927860 w 2676525"/>
                  <a:gd name="connsiteY23" fmla="*/ 215344 h 371475"/>
                  <a:gd name="connsiteX24" fmla="*/ 1373505 w 2676525"/>
                  <a:gd name="connsiteY24" fmla="*/ 58182 h 371475"/>
                  <a:gd name="connsiteX25" fmla="*/ 1327785 w 2676525"/>
                  <a:gd name="connsiteY25" fmla="*/ 58182 h 371475"/>
                  <a:gd name="connsiteX26" fmla="*/ 603885 w 2676525"/>
                  <a:gd name="connsiteY26" fmla="*/ 258207 h 371475"/>
                  <a:gd name="connsiteX27" fmla="*/ 184785 w 2676525"/>
                  <a:gd name="connsiteY27" fmla="*/ 373459 h 371475"/>
                  <a:gd name="connsiteX28" fmla="*/ 73343 w 2676525"/>
                  <a:gd name="connsiteY28" fmla="*/ 378222 h 371475"/>
                  <a:gd name="connsiteX29" fmla="*/ 953 w 2676525"/>
                  <a:gd name="connsiteY29" fmla="*/ 378222 h 371475"/>
                  <a:gd name="connsiteX30" fmla="*/ 0 w 2676525"/>
                  <a:gd name="connsiteY30" fmla="*/ 372507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676525" h="371475">
                    <a:moveTo>
                      <a:pt x="0" y="372507"/>
                    </a:moveTo>
                    <a:cubicBezTo>
                      <a:pt x="49530" y="358219"/>
                      <a:pt x="98108" y="344884"/>
                      <a:pt x="147638" y="330597"/>
                    </a:cubicBezTo>
                    <a:cubicBezTo>
                      <a:pt x="538163" y="222964"/>
                      <a:pt x="927735" y="115332"/>
                      <a:pt x="1318260" y="7699"/>
                    </a:cubicBezTo>
                    <a:cubicBezTo>
                      <a:pt x="1340168" y="1984"/>
                      <a:pt x="1360170" y="1984"/>
                      <a:pt x="1382078" y="7699"/>
                    </a:cubicBezTo>
                    <a:cubicBezTo>
                      <a:pt x="1545908" y="54372"/>
                      <a:pt x="1709738" y="99139"/>
                      <a:pt x="1872615" y="145812"/>
                    </a:cubicBezTo>
                    <a:cubicBezTo>
                      <a:pt x="1890713" y="150574"/>
                      <a:pt x="1898333" y="150574"/>
                      <a:pt x="1897380" y="127714"/>
                    </a:cubicBezTo>
                    <a:cubicBezTo>
                      <a:pt x="1895475" y="93424"/>
                      <a:pt x="1897380" y="58182"/>
                      <a:pt x="1896428" y="23892"/>
                    </a:cubicBezTo>
                    <a:cubicBezTo>
                      <a:pt x="1895475" y="6747"/>
                      <a:pt x="1899285" y="-873"/>
                      <a:pt x="1919288" y="79"/>
                    </a:cubicBezTo>
                    <a:cubicBezTo>
                      <a:pt x="2014538" y="1032"/>
                      <a:pt x="2110740" y="1032"/>
                      <a:pt x="2205990" y="79"/>
                    </a:cubicBezTo>
                    <a:cubicBezTo>
                      <a:pt x="2222183" y="79"/>
                      <a:pt x="2226945" y="4842"/>
                      <a:pt x="2226945" y="20082"/>
                    </a:cubicBezTo>
                    <a:cubicBezTo>
                      <a:pt x="2225993" y="86757"/>
                      <a:pt x="2227898" y="154384"/>
                      <a:pt x="2225993" y="221059"/>
                    </a:cubicBezTo>
                    <a:cubicBezTo>
                      <a:pt x="2225993" y="239157"/>
                      <a:pt x="2231708" y="246777"/>
                      <a:pt x="2248853" y="251539"/>
                    </a:cubicBezTo>
                    <a:cubicBezTo>
                      <a:pt x="2382203" y="288687"/>
                      <a:pt x="2516505" y="326787"/>
                      <a:pt x="2649855" y="364887"/>
                    </a:cubicBezTo>
                    <a:cubicBezTo>
                      <a:pt x="2660333" y="367744"/>
                      <a:pt x="2671763" y="362982"/>
                      <a:pt x="2681288" y="370602"/>
                    </a:cubicBezTo>
                    <a:cubicBezTo>
                      <a:pt x="2680335" y="373459"/>
                      <a:pt x="2679383" y="376317"/>
                      <a:pt x="2679383" y="376317"/>
                    </a:cubicBezTo>
                    <a:cubicBezTo>
                      <a:pt x="2576513" y="382984"/>
                      <a:pt x="2475548" y="377269"/>
                      <a:pt x="2377440" y="341074"/>
                    </a:cubicBezTo>
                    <a:cubicBezTo>
                      <a:pt x="2320290" y="320119"/>
                      <a:pt x="2260283" y="306784"/>
                      <a:pt x="2200275" y="292497"/>
                    </a:cubicBezTo>
                    <a:cubicBezTo>
                      <a:pt x="2178368" y="286782"/>
                      <a:pt x="2171700" y="282019"/>
                      <a:pt x="2175510" y="255349"/>
                    </a:cubicBezTo>
                    <a:cubicBezTo>
                      <a:pt x="2181225" y="210582"/>
                      <a:pt x="2177415" y="163909"/>
                      <a:pt x="2177415" y="117237"/>
                    </a:cubicBezTo>
                    <a:cubicBezTo>
                      <a:pt x="2177415" y="51514"/>
                      <a:pt x="2177415" y="51514"/>
                      <a:pt x="2110740" y="51514"/>
                    </a:cubicBezTo>
                    <a:cubicBezTo>
                      <a:pt x="2065973" y="51514"/>
                      <a:pt x="2020253" y="52467"/>
                      <a:pt x="1975485" y="50562"/>
                    </a:cubicBezTo>
                    <a:cubicBezTo>
                      <a:pt x="1954530" y="49609"/>
                      <a:pt x="1946910" y="54372"/>
                      <a:pt x="1947863" y="77232"/>
                    </a:cubicBezTo>
                    <a:cubicBezTo>
                      <a:pt x="1949768" y="118189"/>
                      <a:pt x="1947863" y="159147"/>
                      <a:pt x="1948815" y="200104"/>
                    </a:cubicBezTo>
                    <a:cubicBezTo>
                      <a:pt x="1948815" y="215344"/>
                      <a:pt x="1947863" y="221059"/>
                      <a:pt x="1927860" y="215344"/>
                    </a:cubicBezTo>
                    <a:cubicBezTo>
                      <a:pt x="1743075" y="162004"/>
                      <a:pt x="1558290" y="110569"/>
                      <a:pt x="1373505" y="58182"/>
                    </a:cubicBezTo>
                    <a:cubicBezTo>
                      <a:pt x="1358265" y="53419"/>
                      <a:pt x="1343978" y="53419"/>
                      <a:pt x="1327785" y="58182"/>
                    </a:cubicBezTo>
                    <a:cubicBezTo>
                      <a:pt x="1086803" y="124857"/>
                      <a:pt x="844868" y="191532"/>
                      <a:pt x="603885" y="258207"/>
                    </a:cubicBezTo>
                    <a:cubicBezTo>
                      <a:pt x="463868" y="296307"/>
                      <a:pt x="324803" y="335359"/>
                      <a:pt x="184785" y="373459"/>
                    </a:cubicBezTo>
                    <a:cubicBezTo>
                      <a:pt x="147638" y="383937"/>
                      <a:pt x="110490" y="376317"/>
                      <a:pt x="73343" y="378222"/>
                    </a:cubicBezTo>
                    <a:cubicBezTo>
                      <a:pt x="49530" y="379174"/>
                      <a:pt x="25718" y="378222"/>
                      <a:pt x="953" y="378222"/>
                    </a:cubicBezTo>
                    <a:cubicBezTo>
                      <a:pt x="953" y="376317"/>
                      <a:pt x="0" y="374412"/>
                      <a:pt x="0" y="372507"/>
                    </a:cubicBezTo>
                    <a:close/>
                  </a:path>
                </a:pathLst>
              </a:custGeom>
              <a:grpFill/>
              <a:ln w="9525" cap="flat">
                <a:noFill/>
                <a:prstDash val="solid"/>
                <a:miter/>
              </a:ln>
            </p:spPr>
            <p:txBody>
              <a:bodyPr rtlCol="0" anchor="ctr"/>
              <a:lstStyle/>
              <a:p>
                <a:endParaRPr lang="en-US"/>
              </a:p>
            </p:txBody>
          </p:sp>
          <p:sp>
            <p:nvSpPr>
              <p:cNvPr id="313" name="Freeform: Shape 312">
                <a:extLst>
                  <a:ext uri="{FF2B5EF4-FFF2-40B4-BE49-F238E27FC236}">
                    <a16:creationId xmlns:a16="http://schemas.microsoft.com/office/drawing/2014/main" id="{CE518F15-941E-44BC-9820-D33FFEE85C7C}"/>
                  </a:ext>
                </a:extLst>
              </p:cNvPr>
              <p:cNvSpPr/>
              <p:nvPr/>
            </p:nvSpPr>
            <p:spPr>
              <a:xfrm>
                <a:off x="5565458" y="2008822"/>
                <a:ext cx="466725" cy="257175"/>
              </a:xfrm>
              <a:custGeom>
                <a:avLst/>
                <a:gdLst>
                  <a:gd name="connsiteX0" fmla="*/ 235267 w 466725"/>
                  <a:gd name="connsiteY0" fmla="*/ 953 h 257175"/>
                  <a:gd name="connsiteX1" fmla="*/ 446722 w 466725"/>
                  <a:gd name="connsiteY1" fmla="*/ 0 h 257175"/>
                  <a:gd name="connsiteX2" fmla="*/ 472440 w 466725"/>
                  <a:gd name="connsiteY2" fmla="*/ 26670 h 257175"/>
                  <a:gd name="connsiteX3" fmla="*/ 472440 w 466725"/>
                  <a:gd name="connsiteY3" fmla="*/ 235267 h 257175"/>
                  <a:gd name="connsiteX4" fmla="*/ 450533 w 466725"/>
                  <a:gd name="connsiteY4" fmla="*/ 257175 h 257175"/>
                  <a:gd name="connsiteX5" fmla="*/ 22860 w 466725"/>
                  <a:gd name="connsiteY5" fmla="*/ 257175 h 257175"/>
                  <a:gd name="connsiteX6" fmla="*/ 0 w 466725"/>
                  <a:gd name="connsiteY6" fmla="*/ 236220 h 257175"/>
                  <a:gd name="connsiteX7" fmla="*/ 0 w 466725"/>
                  <a:gd name="connsiteY7" fmla="*/ 21908 h 257175"/>
                  <a:gd name="connsiteX8" fmla="*/ 21907 w 466725"/>
                  <a:gd name="connsiteY8" fmla="*/ 0 h 257175"/>
                  <a:gd name="connsiteX9" fmla="*/ 235267 w 466725"/>
                  <a:gd name="connsiteY9" fmla="*/ 953 h 257175"/>
                  <a:gd name="connsiteX10" fmla="*/ 394335 w 466725"/>
                  <a:gd name="connsiteY10" fmla="*/ 128588 h 257175"/>
                  <a:gd name="connsiteX11" fmla="*/ 394335 w 466725"/>
                  <a:gd name="connsiteY11" fmla="*/ 128588 h 257175"/>
                  <a:gd name="connsiteX12" fmla="*/ 394335 w 466725"/>
                  <a:gd name="connsiteY12" fmla="*/ 214313 h 257175"/>
                  <a:gd name="connsiteX13" fmla="*/ 404813 w 466725"/>
                  <a:gd name="connsiteY13" fmla="*/ 230505 h 257175"/>
                  <a:gd name="connsiteX14" fmla="*/ 419100 w 466725"/>
                  <a:gd name="connsiteY14" fmla="*/ 214313 h 257175"/>
                  <a:gd name="connsiteX15" fmla="*/ 419100 w 466725"/>
                  <a:gd name="connsiteY15" fmla="*/ 40005 h 257175"/>
                  <a:gd name="connsiteX16" fmla="*/ 404813 w 466725"/>
                  <a:gd name="connsiteY16" fmla="*/ 23813 h 257175"/>
                  <a:gd name="connsiteX17" fmla="*/ 394335 w 466725"/>
                  <a:gd name="connsiteY17" fmla="*/ 40005 h 257175"/>
                  <a:gd name="connsiteX18" fmla="*/ 394335 w 466725"/>
                  <a:gd name="connsiteY18" fmla="*/ 128588 h 257175"/>
                  <a:gd name="connsiteX19" fmla="*/ 368617 w 466725"/>
                  <a:gd name="connsiteY19" fmla="*/ 128588 h 257175"/>
                  <a:gd name="connsiteX20" fmla="*/ 368617 w 466725"/>
                  <a:gd name="connsiteY20" fmla="*/ 45720 h 257175"/>
                  <a:gd name="connsiteX21" fmla="*/ 357188 w 466725"/>
                  <a:gd name="connsiteY21" fmla="*/ 24765 h 257175"/>
                  <a:gd name="connsiteX22" fmla="*/ 343853 w 466725"/>
                  <a:gd name="connsiteY22" fmla="*/ 44768 h 257175"/>
                  <a:gd name="connsiteX23" fmla="*/ 343853 w 466725"/>
                  <a:gd name="connsiteY23" fmla="*/ 214313 h 257175"/>
                  <a:gd name="connsiteX24" fmla="*/ 355282 w 466725"/>
                  <a:gd name="connsiteY24" fmla="*/ 232410 h 257175"/>
                  <a:gd name="connsiteX25" fmla="*/ 368617 w 466725"/>
                  <a:gd name="connsiteY25" fmla="*/ 213360 h 257175"/>
                  <a:gd name="connsiteX26" fmla="*/ 368617 w 466725"/>
                  <a:gd name="connsiteY26" fmla="*/ 128588 h 257175"/>
                  <a:gd name="connsiteX27" fmla="*/ 248602 w 466725"/>
                  <a:gd name="connsiteY27" fmla="*/ 126683 h 257175"/>
                  <a:gd name="connsiteX28" fmla="*/ 248602 w 466725"/>
                  <a:gd name="connsiteY28" fmla="*/ 215265 h 257175"/>
                  <a:gd name="connsiteX29" fmla="*/ 259080 w 466725"/>
                  <a:gd name="connsiteY29" fmla="*/ 231458 h 257175"/>
                  <a:gd name="connsiteX30" fmla="*/ 273367 w 466725"/>
                  <a:gd name="connsiteY30" fmla="*/ 215265 h 257175"/>
                  <a:gd name="connsiteX31" fmla="*/ 273367 w 466725"/>
                  <a:gd name="connsiteY31" fmla="*/ 40958 h 257175"/>
                  <a:gd name="connsiteX32" fmla="*/ 259080 w 466725"/>
                  <a:gd name="connsiteY32" fmla="*/ 24765 h 257175"/>
                  <a:gd name="connsiteX33" fmla="*/ 247650 w 466725"/>
                  <a:gd name="connsiteY33" fmla="*/ 40958 h 257175"/>
                  <a:gd name="connsiteX34" fmla="*/ 248602 w 466725"/>
                  <a:gd name="connsiteY34" fmla="*/ 126683 h 257175"/>
                  <a:gd name="connsiteX35" fmla="*/ 128588 w 466725"/>
                  <a:gd name="connsiteY35" fmla="*/ 126683 h 257175"/>
                  <a:gd name="connsiteX36" fmla="*/ 128588 w 466725"/>
                  <a:gd name="connsiteY36" fmla="*/ 40958 h 257175"/>
                  <a:gd name="connsiteX37" fmla="*/ 118110 w 466725"/>
                  <a:gd name="connsiteY37" fmla="*/ 24765 h 257175"/>
                  <a:gd name="connsiteX38" fmla="*/ 103822 w 466725"/>
                  <a:gd name="connsiteY38" fmla="*/ 40958 h 257175"/>
                  <a:gd name="connsiteX39" fmla="*/ 103822 w 466725"/>
                  <a:gd name="connsiteY39" fmla="*/ 215265 h 257175"/>
                  <a:gd name="connsiteX40" fmla="*/ 118110 w 466725"/>
                  <a:gd name="connsiteY40" fmla="*/ 231458 h 257175"/>
                  <a:gd name="connsiteX41" fmla="*/ 128588 w 466725"/>
                  <a:gd name="connsiteY41" fmla="*/ 215265 h 257175"/>
                  <a:gd name="connsiteX42" fmla="*/ 128588 w 466725"/>
                  <a:gd name="connsiteY42" fmla="*/ 126683 h 257175"/>
                  <a:gd name="connsiteX43" fmla="*/ 296228 w 466725"/>
                  <a:gd name="connsiteY43" fmla="*/ 127635 h 257175"/>
                  <a:gd name="connsiteX44" fmla="*/ 296228 w 466725"/>
                  <a:gd name="connsiteY44" fmla="*/ 213360 h 257175"/>
                  <a:gd name="connsiteX45" fmla="*/ 308610 w 466725"/>
                  <a:gd name="connsiteY45" fmla="*/ 231458 h 257175"/>
                  <a:gd name="connsiteX46" fmla="*/ 321945 w 466725"/>
                  <a:gd name="connsiteY46" fmla="*/ 215265 h 257175"/>
                  <a:gd name="connsiteX47" fmla="*/ 321945 w 466725"/>
                  <a:gd name="connsiteY47" fmla="*/ 43815 h 257175"/>
                  <a:gd name="connsiteX48" fmla="*/ 309563 w 466725"/>
                  <a:gd name="connsiteY48" fmla="*/ 25718 h 257175"/>
                  <a:gd name="connsiteX49" fmla="*/ 296228 w 466725"/>
                  <a:gd name="connsiteY49" fmla="*/ 44768 h 257175"/>
                  <a:gd name="connsiteX50" fmla="*/ 296228 w 466725"/>
                  <a:gd name="connsiteY50" fmla="*/ 127635 h 257175"/>
                  <a:gd name="connsiteX51" fmla="*/ 226695 w 466725"/>
                  <a:gd name="connsiteY51" fmla="*/ 129540 h 257175"/>
                  <a:gd name="connsiteX52" fmla="*/ 226695 w 466725"/>
                  <a:gd name="connsiteY52" fmla="*/ 46672 h 257175"/>
                  <a:gd name="connsiteX53" fmla="*/ 214313 w 466725"/>
                  <a:gd name="connsiteY53" fmla="*/ 25718 h 257175"/>
                  <a:gd name="connsiteX54" fmla="*/ 200977 w 466725"/>
                  <a:gd name="connsiteY54" fmla="*/ 44768 h 257175"/>
                  <a:gd name="connsiteX55" fmla="*/ 200977 w 466725"/>
                  <a:gd name="connsiteY55" fmla="*/ 210503 h 257175"/>
                  <a:gd name="connsiteX56" fmla="*/ 212407 w 466725"/>
                  <a:gd name="connsiteY56" fmla="*/ 230505 h 257175"/>
                  <a:gd name="connsiteX57" fmla="*/ 225742 w 466725"/>
                  <a:gd name="connsiteY57" fmla="*/ 208598 h 257175"/>
                  <a:gd name="connsiteX58" fmla="*/ 226695 w 466725"/>
                  <a:gd name="connsiteY58" fmla="*/ 129540 h 257175"/>
                  <a:gd name="connsiteX59" fmla="*/ 56197 w 466725"/>
                  <a:gd name="connsiteY59" fmla="*/ 127635 h 257175"/>
                  <a:gd name="connsiteX60" fmla="*/ 56197 w 466725"/>
                  <a:gd name="connsiteY60" fmla="*/ 213360 h 257175"/>
                  <a:gd name="connsiteX61" fmla="*/ 68580 w 466725"/>
                  <a:gd name="connsiteY61" fmla="*/ 230505 h 257175"/>
                  <a:gd name="connsiteX62" fmla="*/ 81915 w 466725"/>
                  <a:gd name="connsiteY62" fmla="*/ 214313 h 257175"/>
                  <a:gd name="connsiteX63" fmla="*/ 81915 w 466725"/>
                  <a:gd name="connsiteY63" fmla="*/ 42863 h 257175"/>
                  <a:gd name="connsiteX64" fmla="*/ 69532 w 466725"/>
                  <a:gd name="connsiteY64" fmla="*/ 24765 h 257175"/>
                  <a:gd name="connsiteX65" fmla="*/ 56197 w 466725"/>
                  <a:gd name="connsiteY65" fmla="*/ 43815 h 257175"/>
                  <a:gd name="connsiteX66" fmla="*/ 56197 w 466725"/>
                  <a:gd name="connsiteY66" fmla="*/ 127635 h 257175"/>
                  <a:gd name="connsiteX67" fmla="*/ 154305 w 466725"/>
                  <a:gd name="connsiteY67" fmla="*/ 128588 h 257175"/>
                  <a:gd name="connsiteX68" fmla="*/ 154305 w 466725"/>
                  <a:gd name="connsiteY68" fmla="*/ 214313 h 257175"/>
                  <a:gd name="connsiteX69" fmla="*/ 165735 w 466725"/>
                  <a:gd name="connsiteY69" fmla="*/ 230505 h 257175"/>
                  <a:gd name="connsiteX70" fmla="*/ 177165 w 466725"/>
                  <a:gd name="connsiteY70" fmla="*/ 215265 h 257175"/>
                  <a:gd name="connsiteX71" fmla="*/ 177165 w 466725"/>
                  <a:gd name="connsiteY71" fmla="*/ 42863 h 257175"/>
                  <a:gd name="connsiteX72" fmla="*/ 164782 w 466725"/>
                  <a:gd name="connsiteY72" fmla="*/ 25718 h 257175"/>
                  <a:gd name="connsiteX73" fmla="*/ 154305 w 466725"/>
                  <a:gd name="connsiteY73" fmla="*/ 42863 h 257175"/>
                  <a:gd name="connsiteX74" fmla="*/ 154305 w 466725"/>
                  <a:gd name="connsiteY74" fmla="*/ 128588 h 257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466725" h="257175">
                    <a:moveTo>
                      <a:pt x="235267" y="953"/>
                    </a:moveTo>
                    <a:cubicBezTo>
                      <a:pt x="305753" y="953"/>
                      <a:pt x="376238" y="1905"/>
                      <a:pt x="446722" y="0"/>
                    </a:cubicBezTo>
                    <a:cubicBezTo>
                      <a:pt x="468630" y="0"/>
                      <a:pt x="472440" y="6668"/>
                      <a:pt x="472440" y="26670"/>
                    </a:cubicBezTo>
                    <a:cubicBezTo>
                      <a:pt x="471488" y="96203"/>
                      <a:pt x="471488" y="165735"/>
                      <a:pt x="472440" y="235267"/>
                    </a:cubicBezTo>
                    <a:cubicBezTo>
                      <a:pt x="472440" y="252413"/>
                      <a:pt x="467677" y="257175"/>
                      <a:pt x="450533" y="257175"/>
                    </a:cubicBezTo>
                    <a:cubicBezTo>
                      <a:pt x="307657" y="256223"/>
                      <a:pt x="165735" y="256223"/>
                      <a:pt x="22860" y="257175"/>
                    </a:cubicBezTo>
                    <a:cubicBezTo>
                      <a:pt x="6667" y="257175"/>
                      <a:pt x="0" y="254317"/>
                      <a:pt x="0" y="236220"/>
                    </a:cubicBezTo>
                    <a:cubicBezTo>
                      <a:pt x="952" y="164783"/>
                      <a:pt x="952" y="93345"/>
                      <a:pt x="0" y="21908"/>
                    </a:cubicBezTo>
                    <a:cubicBezTo>
                      <a:pt x="0" y="4763"/>
                      <a:pt x="3810" y="0"/>
                      <a:pt x="21907" y="0"/>
                    </a:cubicBezTo>
                    <a:cubicBezTo>
                      <a:pt x="93345" y="1905"/>
                      <a:pt x="164782" y="953"/>
                      <a:pt x="235267" y="953"/>
                    </a:cubicBezTo>
                    <a:close/>
                    <a:moveTo>
                      <a:pt x="394335" y="128588"/>
                    </a:moveTo>
                    <a:cubicBezTo>
                      <a:pt x="394335" y="128588"/>
                      <a:pt x="394335" y="128588"/>
                      <a:pt x="394335" y="128588"/>
                    </a:cubicBezTo>
                    <a:cubicBezTo>
                      <a:pt x="394335" y="157163"/>
                      <a:pt x="394335" y="185738"/>
                      <a:pt x="394335" y="214313"/>
                    </a:cubicBezTo>
                    <a:cubicBezTo>
                      <a:pt x="394335" y="221933"/>
                      <a:pt x="392430" y="230505"/>
                      <a:pt x="404813" y="230505"/>
                    </a:cubicBezTo>
                    <a:cubicBezTo>
                      <a:pt x="417195" y="231458"/>
                      <a:pt x="419100" y="224790"/>
                      <a:pt x="419100" y="214313"/>
                    </a:cubicBezTo>
                    <a:cubicBezTo>
                      <a:pt x="419100" y="156210"/>
                      <a:pt x="419100" y="98108"/>
                      <a:pt x="419100" y="40005"/>
                    </a:cubicBezTo>
                    <a:cubicBezTo>
                      <a:pt x="419100" y="30480"/>
                      <a:pt x="417195" y="22860"/>
                      <a:pt x="404813" y="23813"/>
                    </a:cubicBezTo>
                    <a:cubicBezTo>
                      <a:pt x="392430" y="23813"/>
                      <a:pt x="394335" y="32385"/>
                      <a:pt x="394335" y="40005"/>
                    </a:cubicBezTo>
                    <a:cubicBezTo>
                      <a:pt x="394335" y="70485"/>
                      <a:pt x="394335" y="100013"/>
                      <a:pt x="394335" y="128588"/>
                    </a:cubicBezTo>
                    <a:close/>
                    <a:moveTo>
                      <a:pt x="368617" y="128588"/>
                    </a:moveTo>
                    <a:cubicBezTo>
                      <a:pt x="368617" y="100965"/>
                      <a:pt x="368617" y="73343"/>
                      <a:pt x="368617" y="45720"/>
                    </a:cubicBezTo>
                    <a:cubicBezTo>
                      <a:pt x="368617" y="37147"/>
                      <a:pt x="373380" y="24765"/>
                      <a:pt x="357188" y="24765"/>
                    </a:cubicBezTo>
                    <a:cubicBezTo>
                      <a:pt x="341947" y="24765"/>
                      <a:pt x="343853" y="34290"/>
                      <a:pt x="343853" y="44768"/>
                    </a:cubicBezTo>
                    <a:cubicBezTo>
                      <a:pt x="343853" y="100965"/>
                      <a:pt x="343853" y="157163"/>
                      <a:pt x="343853" y="214313"/>
                    </a:cubicBezTo>
                    <a:cubicBezTo>
                      <a:pt x="343853" y="222885"/>
                      <a:pt x="341947" y="232410"/>
                      <a:pt x="355282" y="232410"/>
                    </a:cubicBezTo>
                    <a:cubicBezTo>
                      <a:pt x="371475" y="232410"/>
                      <a:pt x="367665" y="221933"/>
                      <a:pt x="368617" y="213360"/>
                    </a:cubicBezTo>
                    <a:cubicBezTo>
                      <a:pt x="368617" y="183833"/>
                      <a:pt x="368617" y="156210"/>
                      <a:pt x="368617" y="128588"/>
                    </a:cubicBezTo>
                    <a:close/>
                    <a:moveTo>
                      <a:pt x="248602" y="126683"/>
                    </a:moveTo>
                    <a:cubicBezTo>
                      <a:pt x="248602" y="156210"/>
                      <a:pt x="248602" y="185738"/>
                      <a:pt x="248602" y="215265"/>
                    </a:cubicBezTo>
                    <a:cubicBezTo>
                      <a:pt x="248602" y="222885"/>
                      <a:pt x="246697" y="231458"/>
                      <a:pt x="259080" y="231458"/>
                    </a:cubicBezTo>
                    <a:cubicBezTo>
                      <a:pt x="271463" y="231458"/>
                      <a:pt x="273367" y="225742"/>
                      <a:pt x="273367" y="215265"/>
                    </a:cubicBezTo>
                    <a:cubicBezTo>
                      <a:pt x="273367" y="157163"/>
                      <a:pt x="273367" y="99060"/>
                      <a:pt x="273367" y="40958"/>
                    </a:cubicBezTo>
                    <a:cubicBezTo>
                      <a:pt x="273367" y="31433"/>
                      <a:pt x="271463" y="23813"/>
                      <a:pt x="259080" y="24765"/>
                    </a:cubicBezTo>
                    <a:cubicBezTo>
                      <a:pt x="246697" y="24765"/>
                      <a:pt x="247650" y="33338"/>
                      <a:pt x="247650" y="40958"/>
                    </a:cubicBezTo>
                    <a:cubicBezTo>
                      <a:pt x="247650" y="69533"/>
                      <a:pt x="248602" y="98108"/>
                      <a:pt x="248602" y="126683"/>
                    </a:cubicBezTo>
                    <a:close/>
                    <a:moveTo>
                      <a:pt x="128588" y="126683"/>
                    </a:moveTo>
                    <a:cubicBezTo>
                      <a:pt x="128588" y="98108"/>
                      <a:pt x="128588" y="69533"/>
                      <a:pt x="128588" y="40958"/>
                    </a:cubicBezTo>
                    <a:cubicBezTo>
                      <a:pt x="128588" y="33338"/>
                      <a:pt x="130492" y="24765"/>
                      <a:pt x="118110" y="24765"/>
                    </a:cubicBezTo>
                    <a:cubicBezTo>
                      <a:pt x="105727" y="24765"/>
                      <a:pt x="103822" y="31433"/>
                      <a:pt x="103822" y="40958"/>
                    </a:cubicBezTo>
                    <a:cubicBezTo>
                      <a:pt x="103822" y="99060"/>
                      <a:pt x="103822" y="157163"/>
                      <a:pt x="103822" y="215265"/>
                    </a:cubicBezTo>
                    <a:cubicBezTo>
                      <a:pt x="103822" y="225742"/>
                      <a:pt x="105727" y="231458"/>
                      <a:pt x="118110" y="231458"/>
                    </a:cubicBezTo>
                    <a:cubicBezTo>
                      <a:pt x="130492" y="231458"/>
                      <a:pt x="128588" y="222885"/>
                      <a:pt x="128588" y="215265"/>
                    </a:cubicBezTo>
                    <a:cubicBezTo>
                      <a:pt x="128588" y="185738"/>
                      <a:pt x="128588" y="156210"/>
                      <a:pt x="128588" y="126683"/>
                    </a:cubicBezTo>
                    <a:close/>
                    <a:moveTo>
                      <a:pt x="296228" y="127635"/>
                    </a:moveTo>
                    <a:cubicBezTo>
                      <a:pt x="296228" y="156210"/>
                      <a:pt x="296228" y="184785"/>
                      <a:pt x="296228" y="213360"/>
                    </a:cubicBezTo>
                    <a:cubicBezTo>
                      <a:pt x="296228" y="221933"/>
                      <a:pt x="294322" y="230505"/>
                      <a:pt x="308610" y="231458"/>
                    </a:cubicBezTo>
                    <a:cubicBezTo>
                      <a:pt x="321945" y="231458"/>
                      <a:pt x="321945" y="224790"/>
                      <a:pt x="321945" y="215265"/>
                    </a:cubicBezTo>
                    <a:cubicBezTo>
                      <a:pt x="321945" y="158115"/>
                      <a:pt x="321945" y="100965"/>
                      <a:pt x="321945" y="43815"/>
                    </a:cubicBezTo>
                    <a:cubicBezTo>
                      <a:pt x="321945" y="35243"/>
                      <a:pt x="322897" y="26670"/>
                      <a:pt x="309563" y="25718"/>
                    </a:cubicBezTo>
                    <a:cubicBezTo>
                      <a:pt x="294322" y="24765"/>
                      <a:pt x="296228" y="36195"/>
                      <a:pt x="296228" y="44768"/>
                    </a:cubicBezTo>
                    <a:cubicBezTo>
                      <a:pt x="296228" y="72390"/>
                      <a:pt x="296228" y="100013"/>
                      <a:pt x="296228" y="127635"/>
                    </a:cubicBezTo>
                    <a:close/>
                    <a:moveTo>
                      <a:pt x="226695" y="129540"/>
                    </a:moveTo>
                    <a:cubicBezTo>
                      <a:pt x="226695" y="101918"/>
                      <a:pt x="226695" y="74295"/>
                      <a:pt x="226695" y="46672"/>
                    </a:cubicBezTo>
                    <a:cubicBezTo>
                      <a:pt x="226695" y="38100"/>
                      <a:pt x="230505" y="26670"/>
                      <a:pt x="214313" y="25718"/>
                    </a:cubicBezTo>
                    <a:cubicBezTo>
                      <a:pt x="198120" y="24765"/>
                      <a:pt x="200977" y="36195"/>
                      <a:pt x="200977" y="44768"/>
                    </a:cubicBezTo>
                    <a:cubicBezTo>
                      <a:pt x="200977" y="100013"/>
                      <a:pt x="200977" y="155258"/>
                      <a:pt x="200977" y="210503"/>
                    </a:cubicBezTo>
                    <a:cubicBezTo>
                      <a:pt x="200977" y="219075"/>
                      <a:pt x="196215" y="230505"/>
                      <a:pt x="212407" y="230505"/>
                    </a:cubicBezTo>
                    <a:cubicBezTo>
                      <a:pt x="230505" y="230505"/>
                      <a:pt x="225742" y="218123"/>
                      <a:pt x="225742" y="208598"/>
                    </a:cubicBezTo>
                    <a:cubicBezTo>
                      <a:pt x="227647" y="182880"/>
                      <a:pt x="226695" y="156210"/>
                      <a:pt x="226695" y="129540"/>
                    </a:cubicBezTo>
                    <a:close/>
                    <a:moveTo>
                      <a:pt x="56197" y="127635"/>
                    </a:moveTo>
                    <a:cubicBezTo>
                      <a:pt x="56197" y="156210"/>
                      <a:pt x="56197" y="184785"/>
                      <a:pt x="56197" y="213360"/>
                    </a:cubicBezTo>
                    <a:cubicBezTo>
                      <a:pt x="56197" y="221933"/>
                      <a:pt x="55245" y="230505"/>
                      <a:pt x="68580" y="230505"/>
                    </a:cubicBezTo>
                    <a:cubicBezTo>
                      <a:pt x="81915" y="230505"/>
                      <a:pt x="81915" y="223838"/>
                      <a:pt x="81915" y="214313"/>
                    </a:cubicBezTo>
                    <a:cubicBezTo>
                      <a:pt x="81915" y="157163"/>
                      <a:pt x="81915" y="100013"/>
                      <a:pt x="81915" y="42863"/>
                    </a:cubicBezTo>
                    <a:cubicBezTo>
                      <a:pt x="81915" y="34290"/>
                      <a:pt x="82867" y="25718"/>
                      <a:pt x="69532" y="24765"/>
                    </a:cubicBezTo>
                    <a:cubicBezTo>
                      <a:pt x="54292" y="24765"/>
                      <a:pt x="56197" y="35243"/>
                      <a:pt x="56197" y="43815"/>
                    </a:cubicBezTo>
                    <a:cubicBezTo>
                      <a:pt x="56197" y="72390"/>
                      <a:pt x="56197" y="100013"/>
                      <a:pt x="56197" y="127635"/>
                    </a:cubicBezTo>
                    <a:close/>
                    <a:moveTo>
                      <a:pt x="154305" y="128588"/>
                    </a:moveTo>
                    <a:cubicBezTo>
                      <a:pt x="154305" y="157163"/>
                      <a:pt x="154305" y="185738"/>
                      <a:pt x="154305" y="214313"/>
                    </a:cubicBezTo>
                    <a:cubicBezTo>
                      <a:pt x="154305" y="221933"/>
                      <a:pt x="153352" y="230505"/>
                      <a:pt x="165735" y="230505"/>
                    </a:cubicBezTo>
                    <a:cubicBezTo>
                      <a:pt x="177165" y="230505"/>
                      <a:pt x="177165" y="222885"/>
                      <a:pt x="177165" y="215265"/>
                    </a:cubicBezTo>
                    <a:cubicBezTo>
                      <a:pt x="177165" y="158115"/>
                      <a:pt x="177165" y="100965"/>
                      <a:pt x="177165" y="42863"/>
                    </a:cubicBezTo>
                    <a:cubicBezTo>
                      <a:pt x="177165" y="34290"/>
                      <a:pt x="177165" y="24765"/>
                      <a:pt x="164782" y="25718"/>
                    </a:cubicBezTo>
                    <a:cubicBezTo>
                      <a:pt x="152400" y="26670"/>
                      <a:pt x="154305" y="35243"/>
                      <a:pt x="154305" y="42863"/>
                    </a:cubicBezTo>
                    <a:cubicBezTo>
                      <a:pt x="154305" y="71438"/>
                      <a:pt x="154305" y="100013"/>
                      <a:pt x="154305" y="128588"/>
                    </a:cubicBezTo>
                    <a:close/>
                  </a:path>
                </a:pathLst>
              </a:custGeom>
              <a:grpFill/>
              <a:ln w="9525" cap="flat">
                <a:noFill/>
                <a:prstDash val="solid"/>
                <a:miter/>
              </a:ln>
            </p:spPr>
            <p:txBody>
              <a:bodyPr rtlCol="0" anchor="ctr"/>
              <a:lstStyle/>
              <a:p>
                <a:endParaRPr lang="en-US"/>
              </a:p>
            </p:txBody>
          </p:sp>
          <p:sp>
            <p:nvSpPr>
              <p:cNvPr id="314" name="Freeform: Shape 313">
                <a:extLst>
                  <a:ext uri="{FF2B5EF4-FFF2-40B4-BE49-F238E27FC236}">
                    <a16:creationId xmlns:a16="http://schemas.microsoft.com/office/drawing/2014/main" id="{50AAA549-0A31-4BFC-86C6-B9BE38F6B65F}"/>
                  </a:ext>
                </a:extLst>
              </p:cNvPr>
              <p:cNvSpPr/>
              <p:nvPr/>
            </p:nvSpPr>
            <p:spPr>
              <a:xfrm>
                <a:off x="5572125" y="1876663"/>
                <a:ext cx="457200" cy="104775"/>
              </a:xfrm>
              <a:custGeom>
                <a:avLst/>
                <a:gdLst>
                  <a:gd name="connsiteX0" fmla="*/ 0 w 457200"/>
                  <a:gd name="connsiteY0" fmla="*/ 112157 h 104775"/>
                  <a:gd name="connsiteX1" fmla="*/ 74295 w 457200"/>
                  <a:gd name="connsiteY1" fmla="*/ 71199 h 104775"/>
                  <a:gd name="connsiteX2" fmla="*/ 154305 w 457200"/>
                  <a:gd name="connsiteY2" fmla="*/ 27384 h 104775"/>
                  <a:gd name="connsiteX3" fmla="*/ 297180 w 457200"/>
                  <a:gd name="connsiteY3" fmla="*/ 25479 h 104775"/>
                  <a:gd name="connsiteX4" fmla="*/ 461010 w 457200"/>
                  <a:gd name="connsiteY4" fmla="*/ 112157 h 104775"/>
                  <a:gd name="connsiteX5" fmla="*/ 0 w 457200"/>
                  <a:gd name="connsiteY5" fmla="*/ 112157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7200" h="104775">
                    <a:moveTo>
                      <a:pt x="0" y="112157"/>
                    </a:moveTo>
                    <a:cubicBezTo>
                      <a:pt x="26670" y="97869"/>
                      <a:pt x="50483" y="84534"/>
                      <a:pt x="74295" y="71199"/>
                    </a:cubicBezTo>
                    <a:cubicBezTo>
                      <a:pt x="100965" y="56912"/>
                      <a:pt x="130492" y="45482"/>
                      <a:pt x="154305" y="27384"/>
                    </a:cubicBezTo>
                    <a:cubicBezTo>
                      <a:pt x="202883" y="-9763"/>
                      <a:pt x="246698" y="-7858"/>
                      <a:pt x="297180" y="25479"/>
                    </a:cubicBezTo>
                    <a:cubicBezTo>
                      <a:pt x="345758" y="57864"/>
                      <a:pt x="401003" y="80724"/>
                      <a:pt x="461010" y="112157"/>
                    </a:cubicBezTo>
                    <a:cubicBezTo>
                      <a:pt x="302895" y="112157"/>
                      <a:pt x="154305" y="112157"/>
                      <a:pt x="0" y="112157"/>
                    </a:cubicBezTo>
                    <a:close/>
                  </a:path>
                </a:pathLst>
              </a:custGeom>
              <a:grpFill/>
              <a:ln w="9525"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15977154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85CE6DC-AD26-48F1-8965-5D880A2F2288}"/>
              </a:ext>
            </a:extLst>
          </p:cNvPr>
          <p:cNvSpPr>
            <a:spLocks noGrp="1"/>
          </p:cNvSpPr>
          <p:nvPr>
            <p:ph type="body" sz="quarter" idx="10"/>
          </p:nvPr>
        </p:nvSpPr>
        <p:spPr/>
        <p:txBody>
          <a:bodyPr/>
          <a:lstStyle/>
          <a:p>
            <a:r>
              <a:rPr lang="en-US" dirty="0"/>
              <a:t>Fully Editable Shapes</a:t>
            </a:r>
          </a:p>
        </p:txBody>
      </p:sp>
      <p:grpSp>
        <p:nvGrpSpPr>
          <p:cNvPr id="30" name="Group 29">
            <a:extLst>
              <a:ext uri="{FF2B5EF4-FFF2-40B4-BE49-F238E27FC236}">
                <a16:creationId xmlns:a16="http://schemas.microsoft.com/office/drawing/2014/main" id="{1CAFD3F4-DE29-473F-BE59-353B24339FC0}"/>
              </a:ext>
            </a:extLst>
          </p:cNvPr>
          <p:cNvGrpSpPr/>
          <p:nvPr/>
        </p:nvGrpSpPr>
        <p:grpSpPr>
          <a:xfrm>
            <a:off x="304478" y="4191688"/>
            <a:ext cx="3246282" cy="2526098"/>
            <a:chOff x="6899798" y="2743529"/>
            <a:chExt cx="5287495" cy="4114470"/>
          </a:xfrm>
        </p:grpSpPr>
        <p:sp>
          <p:nvSpPr>
            <p:cNvPr id="31" name="Freeform: Shape 30">
              <a:extLst>
                <a:ext uri="{FF2B5EF4-FFF2-40B4-BE49-F238E27FC236}">
                  <a16:creationId xmlns:a16="http://schemas.microsoft.com/office/drawing/2014/main" id="{D546BEE4-9BDD-4F2F-9E4B-CFA51E13E950}"/>
                </a:ext>
              </a:extLst>
            </p:cNvPr>
            <p:cNvSpPr/>
            <p:nvPr/>
          </p:nvSpPr>
          <p:spPr>
            <a:xfrm>
              <a:off x="9567310" y="4092732"/>
              <a:ext cx="2619983" cy="2765267"/>
            </a:xfrm>
            <a:custGeom>
              <a:avLst/>
              <a:gdLst>
                <a:gd name="connsiteX0" fmla="*/ 1550356 w 2619983"/>
                <a:gd name="connsiteY0" fmla="*/ 29716 h 2765267"/>
                <a:gd name="connsiteX1" fmla="*/ 1818939 w 2619983"/>
                <a:gd name="connsiteY1" fmla="*/ 176579 h 2765267"/>
                <a:gd name="connsiteX2" fmla="*/ 2097809 w 2619983"/>
                <a:gd name="connsiteY2" fmla="*/ 361731 h 2765267"/>
                <a:gd name="connsiteX3" fmla="*/ 2502398 w 2619983"/>
                <a:gd name="connsiteY3" fmla="*/ 974330 h 2765267"/>
                <a:gd name="connsiteX4" fmla="*/ 2593831 w 2619983"/>
                <a:gd name="connsiteY4" fmla="*/ 1389777 h 2765267"/>
                <a:gd name="connsiteX5" fmla="*/ 2619547 w 2619983"/>
                <a:gd name="connsiteY5" fmla="*/ 2749838 h 2765267"/>
                <a:gd name="connsiteX6" fmla="*/ 2604118 w 2619983"/>
                <a:gd name="connsiteY6" fmla="*/ 2765267 h 2765267"/>
                <a:gd name="connsiteX7" fmla="*/ 2594403 w 2619983"/>
                <a:gd name="connsiteY7" fmla="*/ 2764696 h 2765267"/>
                <a:gd name="connsiteX8" fmla="*/ 52002 w 2619983"/>
                <a:gd name="connsiteY8" fmla="*/ 2764696 h 2765267"/>
                <a:gd name="connsiteX9" fmla="*/ 49145 w 2619983"/>
                <a:gd name="connsiteY9" fmla="*/ 2764696 h 2765267"/>
                <a:gd name="connsiteX10" fmla="*/ 66289 w 2619983"/>
                <a:gd name="connsiteY10" fmla="*/ 2446396 h 2765267"/>
                <a:gd name="connsiteX11" fmla="*/ 266298 w 2619983"/>
                <a:gd name="connsiteY11" fmla="*/ 2153811 h 2765267"/>
                <a:gd name="connsiteX12" fmla="*/ 269155 w 2619983"/>
                <a:gd name="connsiteY12" fmla="*/ 2152668 h 2765267"/>
                <a:gd name="connsiteX13" fmla="*/ 543453 w 2619983"/>
                <a:gd name="connsiteY13" fmla="*/ 2153240 h 2765267"/>
                <a:gd name="connsiteX14" fmla="*/ 549739 w 2619983"/>
                <a:gd name="connsiteY14" fmla="*/ 2155526 h 2765267"/>
                <a:gd name="connsiteX15" fmla="*/ 747462 w 2619983"/>
                <a:gd name="connsiteY15" fmla="*/ 2181813 h 2765267"/>
                <a:gd name="connsiteX16" fmla="*/ 750891 w 2619983"/>
                <a:gd name="connsiteY16" fmla="*/ 2181813 h 2765267"/>
                <a:gd name="connsiteX17" fmla="*/ 763463 w 2619983"/>
                <a:gd name="connsiteY17" fmla="*/ 2156097 h 2765267"/>
                <a:gd name="connsiteX18" fmla="*/ 753748 w 2619983"/>
                <a:gd name="connsiteY18" fmla="*/ 2143525 h 2765267"/>
                <a:gd name="connsiteX19" fmla="*/ 694317 w 2619983"/>
                <a:gd name="connsiteY19" fmla="*/ 2010376 h 2765267"/>
                <a:gd name="connsiteX20" fmla="*/ 665173 w 2619983"/>
                <a:gd name="connsiteY20" fmla="*/ 1980661 h 2765267"/>
                <a:gd name="connsiteX21" fmla="*/ 641172 w 2619983"/>
                <a:gd name="connsiteY21" fmla="*/ 1970946 h 2765267"/>
                <a:gd name="connsiteX22" fmla="*/ 555454 w 2619983"/>
                <a:gd name="connsiteY22" fmla="*/ 1953231 h 2765267"/>
                <a:gd name="connsiteX23" fmla="*/ 306299 w 2619983"/>
                <a:gd name="connsiteY23" fmla="*/ 1973232 h 2765267"/>
                <a:gd name="connsiteX24" fmla="*/ 70289 w 2619983"/>
                <a:gd name="connsiteY24" fmla="*/ 1953802 h 2765267"/>
                <a:gd name="connsiteX25" fmla="*/ 133149 w 2619983"/>
                <a:gd name="connsiteY25" fmla="*/ 1856655 h 2765267"/>
                <a:gd name="connsiteX26" fmla="*/ 127434 w 2619983"/>
                <a:gd name="connsiteY26" fmla="*/ 1732078 h 2765267"/>
                <a:gd name="connsiteX27" fmla="*/ 0 w 2619983"/>
                <a:gd name="connsiteY27" fmla="*/ 1622930 h 2765267"/>
                <a:gd name="connsiteX28" fmla="*/ 205724 w 2619983"/>
                <a:gd name="connsiteY28" fmla="*/ 1596072 h 2765267"/>
                <a:gd name="connsiteX29" fmla="*/ 257154 w 2619983"/>
                <a:gd name="connsiteY29" fmla="*/ 1580071 h 2765267"/>
                <a:gd name="connsiteX30" fmla="*/ 358873 w 2619983"/>
                <a:gd name="connsiteY30" fmla="*/ 1557213 h 2765267"/>
                <a:gd name="connsiteX31" fmla="*/ 389732 w 2619983"/>
                <a:gd name="connsiteY31" fmla="*/ 1545212 h 2765267"/>
                <a:gd name="connsiteX32" fmla="*/ 496594 w 2619983"/>
                <a:gd name="connsiteY32" fmla="*/ 1495496 h 2765267"/>
                <a:gd name="connsiteX33" fmla="*/ 561168 w 2619983"/>
                <a:gd name="connsiteY33" fmla="*/ 1446922 h 2765267"/>
                <a:gd name="connsiteX34" fmla="*/ 588598 w 2619983"/>
                <a:gd name="connsiteY34" fmla="*/ 1332060 h 2765267"/>
                <a:gd name="connsiteX35" fmla="*/ 595456 w 2619983"/>
                <a:gd name="connsiteY35" fmla="*/ 1076048 h 2765267"/>
                <a:gd name="connsiteX36" fmla="*/ 586884 w 2619983"/>
                <a:gd name="connsiteY36" fmla="*/ 886897 h 2765267"/>
                <a:gd name="connsiteX37" fmla="*/ 614313 w 2619983"/>
                <a:gd name="connsiteY37" fmla="*/ 677745 h 2765267"/>
                <a:gd name="connsiteX38" fmla="*/ 710318 w 2619983"/>
                <a:gd name="connsiteY38" fmla="*/ 530881 h 2765267"/>
                <a:gd name="connsiteX39" fmla="*/ 770320 w 2619983"/>
                <a:gd name="connsiteY39" fmla="*/ 472021 h 2765267"/>
                <a:gd name="connsiteX40" fmla="*/ 1458923 w 2619983"/>
                <a:gd name="connsiteY40" fmla="*/ 0 h 2765267"/>
                <a:gd name="connsiteX41" fmla="*/ 1460637 w 2619983"/>
                <a:gd name="connsiteY41" fmla="*/ 0 h 2765267"/>
                <a:gd name="connsiteX42" fmla="*/ 1550356 w 2619983"/>
                <a:gd name="connsiteY42" fmla="*/ 29716 h 2765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19983" h="2765267">
                  <a:moveTo>
                    <a:pt x="1550356" y="29716"/>
                  </a:moveTo>
                  <a:cubicBezTo>
                    <a:pt x="1627502" y="102862"/>
                    <a:pt x="1718363" y="145149"/>
                    <a:pt x="1818939" y="176579"/>
                  </a:cubicBezTo>
                  <a:cubicBezTo>
                    <a:pt x="1926944" y="210867"/>
                    <a:pt x="2018948" y="279441"/>
                    <a:pt x="2097809" y="361731"/>
                  </a:cubicBezTo>
                  <a:cubicBezTo>
                    <a:pt x="2269245" y="541739"/>
                    <a:pt x="2406394" y="745176"/>
                    <a:pt x="2502398" y="974330"/>
                  </a:cubicBezTo>
                  <a:cubicBezTo>
                    <a:pt x="2558401" y="1106907"/>
                    <a:pt x="2579545" y="1248056"/>
                    <a:pt x="2593831" y="1389777"/>
                  </a:cubicBezTo>
                  <a:cubicBezTo>
                    <a:pt x="2610975" y="1559499"/>
                    <a:pt x="2622404" y="2631547"/>
                    <a:pt x="2619547" y="2749838"/>
                  </a:cubicBezTo>
                  <a:cubicBezTo>
                    <a:pt x="2619547" y="2758410"/>
                    <a:pt x="2612689" y="2765267"/>
                    <a:pt x="2604118" y="2765267"/>
                  </a:cubicBezTo>
                  <a:cubicBezTo>
                    <a:pt x="2600689" y="2765267"/>
                    <a:pt x="2597260" y="2764696"/>
                    <a:pt x="2594403" y="2764696"/>
                  </a:cubicBezTo>
                  <a:cubicBezTo>
                    <a:pt x="1746936" y="2764696"/>
                    <a:pt x="899469" y="2765267"/>
                    <a:pt x="52002" y="2764696"/>
                  </a:cubicBezTo>
                  <a:cubicBezTo>
                    <a:pt x="48002" y="2764696"/>
                    <a:pt x="52574" y="2764696"/>
                    <a:pt x="49145" y="2764696"/>
                  </a:cubicBezTo>
                  <a:cubicBezTo>
                    <a:pt x="32573" y="2753267"/>
                    <a:pt x="57717" y="2512685"/>
                    <a:pt x="66289" y="2446396"/>
                  </a:cubicBezTo>
                  <a:cubicBezTo>
                    <a:pt x="82861" y="2313819"/>
                    <a:pt x="154293" y="2220672"/>
                    <a:pt x="266298" y="2153811"/>
                  </a:cubicBezTo>
                  <a:cubicBezTo>
                    <a:pt x="269727" y="2152668"/>
                    <a:pt x="265155" y="2153240"/>
                    <a:pt x="269155" y="2152668"/>
                  </a:cubicBezTo>
                  <a:cubicBezTo>
                    <a:pt x="360588" y="2143525"/>
                    <a:pt x="452020" y="2141811"/>
                    <a:pt x="543453" y="2153240"/>
                  </a:cubicBezTo>
                  <a:cubicBezTo>
                    <a:pt x="545739" y="2153240"/>
                    <a:pt x="548025" y="2154383"/>
                    <a:pt x="549739" y="2155526"/>
                  </a:cubicBezTo>
                  <a:cubicBezTo>
                    <a:pt x="611456" y="2194384"/>
                    <a:pt x="677745" y="2198385"/>
                    <a:pt x="747462" y="2181813"/>
                  </a:cubicBezTo>
                  <a:cubicBezTo>
                    <a:pt x="748605" y="2181813"/>
                    <a:pt x="749748" y="2181813"/>
                    <a:pt x="750891" y="2181813"/>
                  </a:cubicBezTo>
                  <a:cubicBezTo>
                    <a:pt x="764035" y="2181813"/>
                    <a:pt x="771463" y="2166383"/>
                    <a:pt x="763463" y="2156097"/>
                  </a:cubicBezTo>
                  <a:cubicBezTo>
                    <a:pt x="760034" y="2152097"/>
                    <a:pt x="756605" y="2147526"/>
                    <a:pt x="753748" y="2143525"/>
                  </a:cubicBezTo>
                  <a:cubicBezTo>
                    <a:pt x="722890" y="2104095"/>
                    <a:pt x="696603" y="2062950"/>
                    <a:pt x="694317" y="2010376"/>
                  </a:cubicBezTo>
                  <a:cubicBezTo>
                    <a:pt x="693745" y="1991518"/>
                    <a:pt x="687460" y="1978946"/>
                    <a:pt x="665173" y="1980661"/>
                  </a:cubicBezTo>
                  <a:cubicBezTo>
                    <a:pt x="656601" y="1981232"/>
                    <a:pt x="648601" y="1976089"/>
                    <a:pt x="641172" y="1970946"/>
                  </a:cubicBezTo>
                  <a:cubicBezTo>
                    <a:pt x="615456" y="1950945"/>
                    <a:pt x="586312" y="1948659"/>
                    <a:pt x="555454" y="1953231"/>
                  </a:cubicBezTo>
                  <a:cubicBezTo>
                    <a:pt x="473164" y="1965803"/>
                    <a:pt x="390303" y="1978946"/>
                    <a:pt x="306299" y="1973232"/>
                  </a:cubicBezTo>
                  <a:cubicBezTo>
                    <a:pt x="242297" y="1972660"/>
                    <a:pt x="61717" y="1961231"/>
                    <a:pt x="70289" y="1953802"/>
                  </a:cubicBezTo>
                  <a:cubicBezTo>
                    <a:pt x="110862" y="1918372"/>
                    <a:pt x="128577" y="1880656"/>
                    <a:pt x="133149" y="1856655"/>
                  </a:cubicBezTo>
                  <a:cubicBezTo>
                    <a:pt x="140578" y="1813225"/>
                    <a:pt x="134863" y="1774937"/>
                    <a:pt x="127434" y="1732078"/>
                  </a:cubicBezTo>
                  <a:cubicBezTo>
                    <a:pt x="118862" y="1684076"/>
                    <a:pt x="81718" y="1634359"/>
                    <a:pt x="0" y="1622930"/>
                  </a:cubicBezTo>
                  <a:cubicBezTo>
                    <a:pt x="0" y="1622930"/>
                    <a:pt x="151435" y="1584643"/>
                    <a:pt x="205724" y="1596072"/>
                  </a:cubicBezTo>
                  <a:cubicBezTo>
                    <a:pt x="225153" y="1600072"/>
                    <a:pt x="241154" y="1589786"/>
                    <a:pt x="257154" y="1580071"/>
                  </a:cubicBezTo>
                  <a:cubicBezTo>
                    <a:pt x="288584" y="1562356"/>
                    <a:pt x="317728" y="1536641"/>
                    <a:pt x="358873" y="1557213"/>
                  </a:cubicBezTo>
                  <a:cubicBezTo>
                    <a:pt x="369731" y="1562928"/>
                    <a:pt x="380588" y="1552641"/>
                    <a:pt x="389732" y="1545212"/>
                  </a:cubicBezTo>
                  <a:cubicBezTo>
                    <a:pt x="421162" y="1519497"/>
                    <a:pt x="455449" y="1501782"/>
                    <a:pt x="496594" y="1495496"/>
                  </a:cubicBezTo>
                  <a:cubicBezTo>
                    <a:pt x="526881" y="1490924"/>
                    <a:pt x="547453" y="1473781"/>
                    <a:pt x="561168" y="1446922"/>
                  </a:cubicBezTo>
                  <a:cubicBezTo>
                    <a:pt x="580026" y="1410921"/>
                    <a:pt x="588026" y="1372062"/>
                    <a:pt x="588598" y="1332060"/>
                  </a:cubicBezTo>
                  <a:cubicBezTo>
                    <a:pt x="589169" y="1246913"/>
                    <a:pt x="590312" y="1161195"/>
                    <a:pt x="595456" y="1076048"/>
                  </a:cubicBezTo>
                  <a:cubicBezTo>
                    <a:pt x="598884" y="1013188"/>
                    <a:pt x="589741" y="949757"/>
                    <a:pt x="586884" y="886897"/>
                  </a:cubicBezTo>
                  <a:cubicBezTo>
                    <a:pt x="583455" y="815465"/>
                    <a:pt x="592598" y="745176"/>
                    <a:pt x="614313" y="677745"/>
                  </a:cubicBezTo>
                  <a:cubicBezTo>
                    <a:pt x="633171" y="620028"/>
                    <a:pt x="666887" y="572597"/>
                    <a:pt x="710318" y="530881"/>
                  </a:cubicBezTo>
                  <a:cubicBezTo>
                    <a:pt x="730319" y="512023"/>
                    <a:pt x="749177" y="490879"/>
                    <a:pt x="770320" y="472021"/>
                  </a:cubicBezTo>
                  <a:cubicBezTo>
                    <a:pt x="1295487" y="24572"/>
                    <a:pt x="1411492" y="571"/>
                    <a:pt x="1458923" y="0"/>
                  </a:cubicBezTo>
                  <a:cubicBezTo>
                    <a:pt x="1459494" y="0"/>
                    <a:pt x="1460066" y="0"/>
                    <a:pt x="1460637" y="0"/>
                  </a:cubicBezTo>
                  <a:cubicBezTo>
                    <a:pt x="1468638" y="1143"/>
                    <a:pt x="1528069" y="8000"/>
                    <a:pt x="1550356" y="29716"/>
                  </a:cubicBezTo>
                  <a:close/>
                </a:path>
              </a:pathLst>
            </a:custGeom>
            <a:gradFill>
              <a:gsLst>
                <a:gs pos="0">
                  <a:schemeClr val="accent4">
                    <a:lumMod val="75000"/>
                  </a:schemeClr>
                </a:gs>
                <a:gs pos="72000">
                  <a:schemeClr val="accent4">
                    <a:lumMod val="50000"/>
                  </a:schemeClr>
                </a:gs>
                <a:gs pos="100000">
                  <a:schemeClr val="accent4">
                    <a:lumMod val="50000"/>
                  </a:schemeClr>
                </a:gs>
              </a:gsLst>
              <a:lin ang="19200000" scaled="0"/>
            </a:gradFill>
            <a:ln w="9525" cap="flat">
              <a:noFill/>
              <a:prstDash val="solid"/>
              <a:miter/>
            </a:ln>
          </p:spPr>
          <p:txBody>
            <a:bodyPr rtlCol="0" anchor="ctr"/>
            <a:lstStyle/>
            <a:p>
              <a:endParaRPr lang="en-US"/>
            </a:p>
          </p:txBody>
        </p:sp>
        <p:sp>
          <p:nvSpPr>
            <p:cNvPr id="32" name="Freeform: Shape 31">
              <a:extLst>
                <a:ext uri="{FF2B5EF4-FFF2-40B4-BE49-F238E27FC236}">
                  <a16:creationId xmlns:a16="http://schemas.microsoft.com/office/drawing/2014/main" id="{B9F19012-F01A-4D39-BEB7-8F50FC096405}"/>
                </a:ext>
              </a:extLst>
            </p:cNvPr>
            <p:cNvSpPr/>
            <p:nvPr/>
          </p:nvSpPr>
          <p:spPr>
            <a:xfrm>
              <a:off x="10311778" y="4114959"/>
              <a:ext cx="737155" cy="1514985"/>
            </a:xfrm>
            <a:custGeom>
              <a:avLst/>
              <a:gdLst>
                <a:gd name="connsiteX0" fmla="*/ 300151 w 737155"/>
                <a:gd name="connsiteY0" fmla="*/ 966960 h 1514985"/>
                <a:gd name="connsiteX1" fmla="*/ 419585 w 737155"/>
                <a:gd name="connsiteY1" fmla="*/ 780095 h 1514985"/>
                <a:gd name="connsiteX2" fmla="*/ 424156 w 737155"/>
                <a:gd name="connsiteY2" fmla="*/ 760094 h 1514985"/>
                <a:gd name="connsiteX3" fmla="*/ 276149 w 737155"/>
                <a:gd name="connsiteY3" fmla="*/ 687519 h 1514985"/>
                <a:gd name="connsiteX4" fmla="*/ 253291 w 737155"/>
                <a:gd name="connsiteY4" fmla="*/ 682948 h 1514985"/>
                <a:gd name="connsiteX5" fmla="*/ 233290 w 737155"/>
                <a:gd name="connsiteY5" fmla="*/ 651518 h 1514985"/>
                <a:gd name="connsiteX6" fmla="*/ 231576 w 737155"/>
                <a:gd name="connsiteY6" fmla="*/ 627516 h 1514985"/>
                <a:gd name="connsiteX7" fmla="*/ 205289 w 737155"/>
                <a:gd name="connsiteY7" fmla="*/ 620088 h 1514985"/>
                <a:gd name="connsiteX8" fmla="*/ 164716 w 737155"/>
                <a:gd name="connsiteY8" fmla="*/ 670947 h 1514985"/>
                <a:gd name="connsiteX9" fmla="*/ 117285 w 737155"/>
                <a:gd name="connsiteY9" fmla="*/ 926387 h 1514985"/>
                <a:gd name="connsiteX10" fmla="*/ 61283 w 737155"/>
                <a:gd name="connsiteY10" fmla="*/ 1217829 h 1514985"/>
                <a:gd name="connsiteX11" fmla="*/ 30996 w 737155"/>
                <a:gd name="connsiteY11" fmla="*/ 1514985 h 1514985"/>
                <a:gd name="connsiteX12" fmla="*/ 25281 w 737155"/>
                <a:gd name="connsiteY12" fmla="*/ 1468697 h 1514985"/>
                <a:gd name="connsiteX13" fmla="*/ 30424 w 737155"/>
                <a:gd name="connsiteY13" fmla="*/ 1346406 h 1514985"/>
                <a:gd name="connsiteX14" fmla="*/ 14995 w 737155"/>
                <a:gd name="connsiteY14" fmla="*/ 1180113 h 1514985"/>
                <a:gd name="connsiteX15" fmla="*/ 17852 w 737155"/>
                <a:gd name="connsiteY15" fmla="*/ 1001248 h 1514985"/>
                <a:gd name="connsiteX16" fmla="*/ 107570 w 737155"/>
                <a:gd name="connsiteY16" fmla="*/ 772094 h 1514985"/>
                <a:gd name="connsiteX17" fmla="*/ 133858 w 737155"/>
                <a:gd name="connsiteY17" fmla="*/ 481224 h 1514985"/>
                <a:gd name="connsiteX18" fmla="*/ 228719 w 737155"/>
                <a:gd name="connsiteY18" fmla="*/ 593229 h 1514985"/>
                <a:gd name="connsiteX19" fmla="*/ 261863 w 737155"/>
                <a:gd name="connsiteY19" fmla="*/ 596658 h 1514985"/>
                <a:gd name="connsiteX20" fmla="*/ 464158 w 737155"/>
                <a:gd name="connsiteY20" fmla="*/ 356647 h 1514985"/>
                <a:gd name="connsiteX21" fmla="*/ 544733 w 737155"/>
                <a:gd name="connsiteY21" fmla="*/ 274929 h 1514985"/>
                <a:gd name="connsiteX22" fmla="*/ 705883 w 737155"/>
                <a:gd name="connsiteY22" fmla="*/ 60634 h 1514985"/>
                <a:gd name="connsiteX23" fmla="*/ 713312 w 737155"/>
                <a:gd name="connsiteY23" fmla="*/ 60 h 1514985"/>
                <a:gd name="connsiteX24" fmla="*/ 733313 w 737155"/>
                <a:gd name="connsiteY24" fmla="*/ 34347 h 1514985"/>
                <a:gd name="connsiteX25" fmla="*/ 638452 w 737155"/>
                <a:gd name="connsiteY25" fmla="*/ 264072 h 1514985"/>
                <a:gd name="connsiteX26" fmla="*/ 276721 w 737155"/>
                <a:gd name="connsiteY26" fmla="*/ 1244687 h 1514985"/>
                <a:gd name="connsiteX27" fmla="*/ 282436 w 737155"/>
                <a:gd name="connsiteY27" fmla="*/ 1140683 h 1514985"/>
                <a:gd name="connsiteX28" fmla="*/ 301294 w 737155"/>
                <a:gd name="connsiteY28" fmla="*/ 1050393 h 1514985"/>
                <a:gd name="connsiteX29" fmla="*/ 300151 w 737155"/>
                <a:gd name="connsiteY29" fmla="*/ 966960 h 1514985"/>
                <a:gd name="connsiteX30" fmla="*/ 300151 w 737155"/>
                <a:gd name="connsiteY30" fmla="*/ 966960 h 1514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737155" h="1514985">
                  <a:moveTo>
                    <a:pt x="300151" y="966960"/>
                  </a:moveTo>
                  <a:cubicBezTo>
                    <a:pt x="328152" y="897243"/>
                    <a:pt x="353296" y="825240"/>
                    <a:pt x="419585" y="780095"/>
                  </a:cubicBezTo>
                  <a:cubicBezTo>
                    <a:pt x="426442" y="775523"/>
                    <a:pt x="440728" y="768094"/>
                    <a:pt x="424156" y="760094"/>
                  </a:cubicBezTo>
                  <a:cubicBezTo>
                    <a:pt x="374440" y="736093"/>
                    <a:pt x="328152" y="706377"/>
                    <a:pt x="276149" y="687519"/>
                  </a:cubicBezTo>
                  <a:cubicBezTo>
                    <a:pt x="269292" y="684662"/>
                    <a:pt x="261292" y="682948"/>
                    <a:pt x="253291" y="682948"/>
                  </a:cubicBezTo>
                  <a:cubicBezTo>
                    <a:pt x="227576" y="683519"/>
                    <a:pt x="215004" y="677804"/>
                    <a:pt x="233290" y="651518"/>
                  </a:cubicBezTo>
                  <a:cubicBezTo>
                    <a:pt x="238434" y="644089"/>
                    <a:pt x="239005" y="634945"/>
                    <a:pt x="231576" y="627516"/>
                  </a:cubicBezTo>
                  <a:cubicBezTo>
                    <a:pt x="224719" y="620659"/>
                    <a:pt x="215575" y="617230"/>
                    <a:pt x="205289" y="620088"/>
                  </a:cubicBezTo>
                  <a:cubicBezTo>
                    <a:pt x="179002" y="626945"/>
                    <a:pt x="168716" y="646375"/>
                    <a:pt x="164716" y="670947"/>
                  </a:cubicBezTo>
                  <a:cubicBezTo>
                    <a:pt x="148715" y="756094"/>
                    <a:pt x="116142" y="838954"/>
                    <a:pt x="117285" y="926387"/>
                  </a:cubicBezTo>
                  <a:cubicBezTo>
                    <a:pt x="118428" y="1028106"/>
                    <a:pt x="81284" y="1121253"/>
                    <a:pt x="61283" y="1217829"/>
                  </a:cubicBezTo>
                  <a:cubicBezTo>
                    <a:pt x="41282" y="1315548"/>
                    <a:pt x="34996" y="1414981"/>
                    <a:pt x="30996" y="1514985"/>
                  </a:cubicBezTo>
                  <a:cubicBezTo>
                    <a:pt x="16138" y="1501270"/>
                    <a:pt x="25281" y="1484127"/>
                    <a:pt x="25281" y="1468697"/>
                  </a:cubicBezTo>
                  <a:cubicBezTo>
                    <a:pt x="26424" y="1428124"/>
                    <a:pt x="26424" y="1387551"/>
                    <a:pt x="30424" y="1346406"/>
                  </a:cubicBezTo>
                  <a:cubicBezTo>
                    <a:pt x="35567" y="1290403"/>
                    <a:pt x="35567" y="1234401"/>
                    <a:pt x="14995" y="1180113"/>
                  </a:cubicBezTo>
                  <a:cubicBezTo>
                    <a:pt x="-7863" y="1120110"/>
                    <a:pt x="-2720" y="1060679"/>
                    <a:pt x="17852" y="1001248"/>
                  </a:cubicBezTo>
                  <a:cubicBezTo>
                    <a:pt x="44139" y="923530"/>
                    <a:pt x="74997" y="846955"/>
                    <a:pt x="107570" y="772094"/>
                  </a:cubicBezTo>
                  <a:cubicBezTo>
                    <a:pt x="147001" y="681805"/>
                    <a:pt x="153858" y="581229"/>
                    <a:pt x="133858" y="481224"/>
                  </a:cubicBezTo>
                  <a:cubicBezTo>
                    <a:pt x="159001" y="515511"/>
                    <a:pt x="204146" y="558371"/>
                    <a:pt x="228719" y="593229"/>
                  </a:cubicBezTo>
                  <a:cubicBezTo>
                    <a:pt x="239577" y="608087"/>
                    <a:pt x="247577" y="618373"/>
                    <a:pt x="261863" y="596658"/>
                  </a:cubicBezTo>
                  <a:cubicBezTo>
                    <a:pt x="319580" y="508654"/>
                    <a:pt x="393869" y="434365"/>
                    <a:pt x="464158" y="356647"/>
                  </a:cubicBezTo>
                  <a:cubicBezTo>
                    <a:pt x="497302" y="335503"/>
                    <a:pt x="521303" y="304073"/>
                    <a:pt x="544733" y="274929"/>
                  </a:cubicBezTo>
                  <a:cubicBezTo>
                    <a:pt x="600735" y="206926"/>
                    <a:pt x="656167" y="133208"/>
                    <a:pt x="705883" y="60634"/>
                  </a:cubicBezTo>
                  <a:cubicBezTo>
                    <a:pt x="722455" y="36633"/>
                    <a:pt x="716741" y="22918"/>
                    <a:pt x="713312" y="60"/>
                  </a:cubicBezTo>
                  <a:cubicBezTo>
                    <a:pt x="741313" y="-1083"/>
                    <a:pt x="739599" y="14346"/>
                    <a:pt x="733313" y="34347"/>
                  </a:cubicBezTo>
                  <a:cubicBezTo>
                    <a:pt x="705883" y="112636"/>
                    <a:pt x="669310" y="187497"/>
                    <a:pt x="638452" y="264072"/>
                  </a:cubicBezTo>
                  <a:cubicBezTo>
                    <a:pt x="511017" y="576657"/>
                    <a:pt x="276721" y="1241258"/>
                    <a:pt x="276721" y="1244687"/>
                  </a:cubicBezTo>
                  <a:cubicBezTo>
                    <a:pt x="279007" y="1200685"/>
                    <a:pt x="277292" y="1161255"/>
                    <a:pt x="282436" y="1140683"/>
                  </a:cubicBezTo>
                  <a:cubicBezTo>
                    <a:pt x="289864" y="1110967"/>
                    <a:pt x="295579" y="1080680"/>
                    <a:pt x="301294" y="1050393"/>
                  </a:cubicBezTo>
                  <a:cubicBezTo>
                    <a:pt x="305865" y="1021249"/>
                    <a:pt x="308722" y="993819"/>
                    <a:pt x="300151" y="966960"/>
                  </a:cubicBezTo>
                  <a:lnTo>
                    <a:pt x="300151" y="966960"/>
                  </a:lnTo>
                  <a:close/>
                </a:path>
              </a:pathLst>
            </a:custGeom>
            <a:solidFill>
              <a:srgbClr val="FEFEFD"/>
            </a:solidFill>
            <a:ln w="5709" cap="flat">
              <a:noFill/>
              <a:prstDash val="solid"/>
              <a:miter/>
            </a:ln>
          </p:spPr>
          <p:txBody>
            <a:bodyPr rtlCol="0" anchor="ctr"/>
            <a:lstStyle/>
            <a:p>
              <a:endParaRPr lang="en-US"/>
            </a:p>
          </p:txBody>
        </p:sp>
        <p:sp>
          <p:nvSpPr>
            <p:cNvPr id="33" name="Freeform: Shape 32">
              <a:extLst>
                <a:ext uri="{FF2B5EF4-FFF2-40B4-BE49-F238E27FC236}">
                  <a16:creationId xmlns:a16="http://schemas.microsoft.com/office/drawing/2014/main" id="{C1816351-5DA8-4E42-B429-4E1D08B092C0}"/>
                </a:ext>
              </a:extLst>
            </p:cNvPr>
            <p:cNvSpPr/>
            <p:nvPr/>
          </p:nvSpPr>
          <p:spPr>
            <a:xfrm>
              <a:off x="10333630" y="4725909"/>
              <a:ext cx="412844" cy="1583313"/>
            </a:xfrm>
            <a:custGeom>
              <a:avLst/>
              <a:gdLst>
                <a:gd name="connsiteX0" fmla="*/ 233725 w 412844"/>
                <a:gd name="connsiteY0" fmla="*/ 725742 h 1583313"/>
                <a:gd name="connsiteX1" fmla="*/ 186294 w 412844"/>
                <a:gd name="connsiteY1" fmla="*/ 1021755 h 1583313"/>
                <a:gd name="connsiteX2" fmla="*/ 161150 w 412844"/>
                <a:gd name="connsiteY2" fmla="*/ 1522921 h 1583313"/>
                <a:gd name="connsiteX3" fmla="*/ 127434 w 412844"/>
                <a:gd name="connsiteY3" fmla="*/ 1579495 h 1583313"/>
                <a:gd name="connsiteX4" fmla="*/ 64003 w 412844"/>
                <a:gd name="connsiteY4" fmla="*/ 1550922 h 1583313"/>
                <a:gd name="connsiteX5" fmla="*/ 0 w 412844"/>
                <a:gd name="connsiteY5" fmla="*/ 907464 h 1583313"/>
                <a:gd name="connsiteX6" fmla="*/ 53145 w 412844"/>
                <a:gd name="connsiteY6" fmla="*/ 500017 h 1583313"/>
                <a:gd name="connsiteX7" fmla="*/ 84575 w 412844"/>
                <a:gd name="connsiteY7" fmla="*/ 290865 h 1583313"/>
                <a:gd name="connsiteX8" fmla="*/ 120577 w 412844"/>
                <a:gd name="connsiteY8" fmla="*/ 111428 h 1583313"/>
                <a:gd name="connsiteX9" fmla="*/ 132006 w 412844"/>
                <a:gd name="connsiteY9" fmla="*/ 51426 h 1583313"/>
                <a:gd name="connsiteX10" fmla="*/ 163436 w 412844"/>
                <a:gd name="connsiteY10" fmla="*/ 7424 h 1583313"/>
                <a:gd name="connsiteX11" fmla="*/ 217153 w 412844"/>
                <a:gd name="connsiteY11" fmla="*/ 36568 h 1583313"/>
                <a:gd name="connsiteX12" fmla="*/ 238297 w 412844"/>
                <a:gd name="connsiteY12" fmla="*/ 63426 h 1583313"/>
                <a:gd name="connsiteX13" fmla="*/ 397161 w 412844"/>
                <a:gd name="connsiteY13" fmla="*/ 136572 h 1583313"/>
                <a:gd name="connsiteX14" fmla="*/ 404590 w 412844"/>
                <a:gd name="connsiteY14" fmla="*/ 171431 h 1583313"/>
                <a:gd name="connsiteX15" fmla="*/ 281727 w 412844"/>
                <a:gd name="connsiteY15" fmla="*/ 356582 h 1583313"/>
                <a:gd name="connsiteX16" fmla="*/ 233725 w 412844"/>
                <a:gd name="connsiteY16" fmla="*/ 725742 h 1583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12844" h="1583313">
                  <a:moveTo>
                    <a:pt x="233725" y="725742"/>
                  </a:moveTo>
                  <a:cubicBezTo>
                    <a:pt x="202866" y="821175"/>
                    <a:pt x="197723" y="922322"/>
                    <a:pt x="186294" y="1021755"/>
                  </a:cubicBezTo>
                  <a:cubicBezTo>
                    <a:pt x="168579" y="1178334"/>
                    <a:pt x="159436" y="1512634"/>
                    <a:pt x="161150" y="1522921"/>
                  </a:cubicBezTo>
                  <a:cubicBezTo>
                    <a:pt x="166865" y="1556636"/>
                    <a:pt x="160007" y="1568637"/>
                    <a:pt x="127434" y="1579495"/>
                  </a:cubicBezTo>
                  <a:cubicBezTo>
                    <a:pt x="97147" y="1589209"/>
                    <a:pt x="76575" y="1580638"/>
                    <a:pt x="64003" y="1550922"/>
                  </a:cubicBezTo>
                  <a:cubicBezTo>
                    <a:pt x="47431" y="1512634"/>
                    <a:pt x="0" y="1093187"/>
                    <a:pt x="0" y="907464"/>
                  </a:cubicBezTo>
                  <a:cubicBezTo>
                    <a:pt x="0" y="769744"/>
                    <a:pt x="8572" y="632595"/>
                    <a:pt x="53145" y="500017"/>
                  </a:cubicBezTo>
                  <a:cubicBezTo>
                    <a:pt x="76003" y="432586"/>
                    <a:pt x="78861" y="361726"/>
                    <a:pt x="84575" y="290865"/>
                  </a:cubicBezTo>
                  <a:cubicBezTo>
                    <a:pt x="89147" y="230291"/>
                    <a:pt x="97147" y="169145"/>
                    <a:pt x="120577" y="111428"/>
                  </a:cubicBezTo>
                  <a:cubicBezTo>
                    <a:pt x="128006" y="92570"/>
                    <a:pt x="126292" y="71427"/>
                    <a:pt x="132006" y="51426"/>
                  </a:cubicBezTo>
                  <a:cubicBezTo>
                    <a:pt x="137721" y="32568"/>
                    <a:pt x="146293" y="17138"/>
                    <a:pt x="163436" y="7424"/>
                  </a:cubicBezTo>
                  <a:cubicBezTo>
                    <a:pt x="191437" y="-9720"/>
                    <a:pt x="218296" y="3995"/>
                    <a:pt x="217153" y="36568"/>
                  </a:cubicBezTo>
                  <a:cubicBezTo>
                    <a:pt x="216581" y="54283"/>
                    <a:pt x="221724" y="59998"/>
                    <a:pt x="238297" y="63426"/>
                  </a:cubicBezTo>
                  <a:cubicBezTo>
                    <a:pt x="296013" y="76570"/>
                    <a:pt x="345159" y="109714"/>
                    <a:pt x="397161" y="136572"/>
                  </a:cubicBezTo>
                  <a:cubicBezTo>
                    <a:pt x="412590" y="144573"/>
                    <a:pt x="419448" y="160002"/>
                    <a:pt x="404590" y="171431"/>
                  </a:cubicBezTo>
                  <a:cubicBezTo>
                    <a:pt x="341730" y="219433"/>
                    <a:pt x="316014" y="290294"/>
                    <a:pt x="281727" y="356582"/>
                  </a:cubicBezTo>
                  <a:cubicBezTo>
                    <a:pt x="253726" y="409156"/>
                    <a:pt x="289156" y="552020"/>
                    <a:pt x="233725" y="725742"/>
                  </a:cubicBezTo>
                  <a:close/>
                </a:path>
              </a:pathLst>
            </a:custGeom>
            <a:solidFill>
              <a:schemeClr val="accent1">
                <a:lumMod val="75000"/>
              </a:schemeClr>
            </a:solidFill>
            <a:ln w="5709" cap="flat">
              <a:noFill/>
              <a:prstDash val="solid"/>
              <a:miter/>
            </a:ln>
          </p:spPr>
          <p:txBody>
            <a:bodyPr rtlCol="0" anchor="ctr"/>
            <a:lstStyle/>
            <a:p>
              <a:endParaRPr lang="en-US"/>
            </a:p>
          </p:txBody>
        </p:sp>
        <p:sp>
          <p:nvSpPr>
            <p:cNvPr id="34" name="Freeform: Shape 33">
              <a:extLst>
                <a:ext uri="{FF2B5EF4-FFF2-40B4-BE49-F238E27FC236}">
                  <a16:creationId xmlns:a16="http://schemas.microsoft.com/office/drawing/2014/main" id="{633E99EE-B7CB-4948-8255-7F5C33F823C8}"/>
                </a:ext>
              </a:extLst>
            </p:cNvPr>
            <p:cNvSpPr/>
            <p:nvPr/>
          </p:nvSpPr>
          <p:spPr>
            <a:xfrm>
              <a:off x="10448451" y="4840067"/>
              <a:ext cx="182538" cy="994457"/>
            </a:xfrm>
            <a:custGeom>
              <a:avLst/>
              <a:gdLst>
                <a:gd name="connsiteX0" fmla="*/ 160049 w 182538"/>
                <a:gd name="connsiteY0" fmla="*/ 241852 h 994457"/>
                <a:gd name="connsiteX1" fmla="*/ 176049 w 182538"/>
                <a:gd name="connsiteY1" fmla="*/ 281283 h 994457"/>
                <a:gd name="connsiteX2" fmla="*/ 64616 w 182538"/>
                <a:gd name="connsiteY2" fmla="*/ 756161 h 994457"/>
                <a:gd name="connsiteX3" fmla="*/ 18328 w 182538"/>
                <a:gd name="connsiteY3" fmla="*/ 994458 h 994457"/>
                <a:gd name="connsiteX4" fmla="*/ 41 w 182538"/>
                <a:gd name="connsiteY4" fmla="*/ 499007 h 994457"/>
                <a:gd name="connsiteX5" fmla="*/ 28042 w 182538"/>
                <a:gd name="connsiteY5" fmla="*/ 216708 h 994457"/>
                <a:gd name="connsiteX6" fmla="*/ 129761 w 182538"/>
                <a:gd name="connsiteY6" fmla="*/ 12699 h 994457"/>
                <a:gd name="connsiteX7" fmla="*/ 165763 w 182538"/>
                <a:gd name="connsiteY7" fmla="*/ 2413 h 994457"/>
                <a:gd name="connsiteX8" fmla="*/ 182335 w 182538"/>
                <a:gd name="connsiteY8" fmla="*/ 32700 h 994457"/>
                <a:gd name="connsiteX9" fmla="*/ 149191 w 182538"/>
                <a:gd name="connsiteY9" fmla="*/ 124704 h 994457"/>
                <a:gd name="connsiteX10" fmla="*/ 120047 w 182538"/>
                <a:gd name="connsiteY10" fmla="*/ 181278 h 994457"/>
                <a:gd name="connsiteX11" fmla="*/ 114332 w 182538"/>
                <a:gd name="connsiteY11" fmla="*/ 197279 h 994457"/>
                <a:gd name="connsiteX12" fmla="*/ 85760 w 182538"/>
                <a:gd name="connsiteY12" fmla="*/ 243567 h 994457"/>
                <a:gd name="connsiteX13" fmla="*/ 77188 w 182538"/>
                <a:gd name="connsiteY13" fmla="*/ 256139 h 994457"/>
                <a:gd name="connsiteX14" fmla="*/ 160049 w 182538"/>
                <a:gd name="connsiteY14" fmla="*/ 241852 h 994457"/>
                <a:gd name="connsiteX15" fmla="*/ 160049 w 182538"/>
                <a:gd name="connsiteY15" fmla="*/ 241852 h 994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2538" h="994457">
                  <a:moveTo>
                    <a:pt x="160049" y="241852"/>
                  </a:moveTo>
                  <a:cubicBezTo>
                    <a:pt x="176621" y="250424"/>
                    <a:pt x="180050" y="266425"/>
                    <a:pt x="176049" y="281283"/>
                  </a:cubicBezTo>
                  <a:cubicBezTo>
                    <a:pt x="160620" y="341857"/>
                    <a:pt x="108046" y="563581"/>
                    <a:pt x="64616" y="756161"/>
                  </a:cubicBezTo>
                  <a:cubicBezTo>
                    <a:pt x="36043" y="883024"/>
                    <a:pt x="21757" y="992743"/>
                    <a:pt x="18328" y="994458"/>
                  </a:cubicBezTo>
                  <a:cubicBezTo>
                    <a:pt x="9756" y="936741"/>
                    <a:pt x="613" y="607012"/>
                    <a:pt x="41" y="499007"/>
                  </a:cubicBezTo>
                  <a:cubicBezTo>
                    <a:pt x="-530" y="403574"/>
                    <a:pt x="4613" y="309284"/>
                    <a:pt x="28042" y="216708"/>
                  </a:cubicBezTo>
                  <a:cubicBezTo>
                    <a:pt x="46900" y="141276"/>
                    <a:pt x="90331" y="77845"/>
                    <a:pt x="129761" y="12699"/>
                  </a:cubicBezTo>
                  <a:cubicBezTo>
                    <a:pt x="137762" y="-1016"/>
                    <a:pt x="152619" y="-2159"/>
                    <a:pt x="165763" y="2413"/>
                  </a:cubicBezTo>
                  <a:cubicBezTo>
                    <a:pt x="180050" y="6984"/>
                    <a:pt x="183478" y="18985"/>
                    <a:pt x="182335" y="32700"/>
                  </a:cubicBezTo>
                  <a:cubicBezTo>
                    <a:pt x="180621" y="66987"/>
                    <a:pt x="164049" y="95560"/>
                    <a:pt x="149191" y="124704"/>
                  </a:cubicBezTo>
                  <a:cubicBezTo>
                    <a:pt x="139476" y="143562"/>
                    <a:pt x="129190" y="162420"/>
                    <a:pt x="120047" y="181278"/>
                  </a:cubicBezTo>
                  <a:cubicBezTo>
                    <a:pt x="117190" y="186421"/>
                    <a:pt x="112618" y="194421"/>
                    <a:pt x="114332" y="197279"/>
                  </a:cubicBezTo>
                  <a:cubicBezTo>
                    <a:pt x="137762" y="234423"/>
                    <a:pt x="98903" y="230423"/>
                    <a:pt x="85760" y="243567"/>
                  </a:cubicBezTo>
                  <a:cubicBezTo>
                    <a:pt x="82902" y="246995"/>
                    <a:pt x="76616" y="246995"/>
                    <a:pt x="77188" y="256139"/>
                  </a:cubicBezTo>
                  <a:cubicBezTo>
                    <a:pt x="105760" y="254996"/>
                    <a:pt x="133190" y="252138"/>
                    <a:pt x="160049" y="241852"/>
                  </a:cubicBezTo>
                  <a:lnTo>
                    <a:pt x="160049" y="241852"/>
                  </a:lnTo>
                  <a:close/>
                </a:path>
              </a:pathLst>
            </a:custGeom>
            <a:solidFill>
              <a:schemeClr val="accent1"/>
            </a:solidFill>
            <a:ln w="5709" cap="flat">
              <a:noFill/>
              <a:prstDash val="solid"/>
              <a:miter/>
            </a:ln>
          </p:spPr>
          <p:txBody>
            <a:bodyPr rtlCol="0" anchor="ctr"/>
            <a:lstStyle/>
            <a:p>
              <a:endParaRPr lang="en-US"/>
            </a:p>
          </p:txBody>
        </p:sp>
        <p:sp>
          <p:nvSpPr>
            <p:cNvPr id="35" name="Freeform: Shape 34">
              <a:extLst>
                <a:ext uri="{FF2B5EF4-FFF2-40B4-BE49-F238E27FC236}">
                  <a16:creationId xmlns:a16="http://schemas.microsoft.com/office/drawing/2014/main" id="{3176BA67-89F8-4216-A706-1BDAA47D4CB9}"/>
                </a:ext>
              </a:extLst>
            </p:cNvPr>
            <p:cNvSpPr/>
            <p:nvPr/>
          </p:nvSpPr>
          <p:spPr>
            <a:xfrm>
              <a:off x="9774159" y="2910043"/>
              <a:ext cx="1258931" cy="1821577"/>
            </a:xfrm>
            <a:custGeom>
              <a:avLst/>
              <a:gdLst>
                <a:gd name="connsiteX0" fmla="*/ 1145212 w 1258931"/>
                <a:gd name="connsiteY0" fmla="*/ 913534 h 1821577"/>
                <a:gd name="connsiteX1" fmla="*/ 1142355 w 1258931"/>
                <a:gd name="connsiteY1" fmla="*/ 914677 h 1821577"/>
                <a:gd name="connsiteX2" fmla="*/ 1142926 w 1258931"/>
                <a:gd name="connsiteY2" fmla="*/ 911248 h 1821577"/>
                <a:gd name="connsiteX3" fmla="*/ 1146926 w 1258931"/>
                <a:gd name="connsiteY3" fmla="*/ 910677 h 1821577"/>
                <a:gd name="connsiteX4" fmla="*/ 1174927 w 1258931"/>
                <a:gd name="connsiteY4" fmla="*/ 867246 h 1821577"/>
                <a:gd name="connsiteX5" fmla="*/ 1205786 w 1258931"/>
                <a:gd name="connsiteY5" fmla="*/ 770099 h 1821577"/>
                <a:gd name="connsiteX6" fmla="*/ 1157213 w 1258931"/>
                <a:gd name="connsiteY6" fmla="*/ 527231 h 1821577"/>
                <a:gd name="connsiteX7" fmla="*/ 1094353 w 1258931"/>
                <a:gd name="connsiteY7" fmla="*/ 473514 h 1821577"/>
                <a:gd name="connsiteX8" fmla="*/ 1046350 w 1258931"/>
                <a:gd name="connsiteY8" fmla="*/ 511802 h 1821577"/>
                <a:gd name="connsiteX9" fmla="*/ 983490 w 1258931"/>
                <a:gd name="connsiteY9" fmla="*/ 212931 h 1821577"/>
                <a:gd name="connsiteX10" fmla="*/ 789196 w 1258931"/>
                <a:gd name="connsiteY10" fmla="*/ 41495 h 1821577"/>
                <a:gd name="connsiteX11" fmla="*/ 393178 w 1258931"/>
                <a:gd name="connsiteY11" fmla="*/ 37495 h 1821577"/>
                <a:gd name="connsiteX12" fmla="*/ 77164 w 1258931"/>
                <a:gd name="connsiteY12" fmla="*/ 250647 h 1821577"/>
                <a:gd name="connsiteX13" fmla="*/ 589 w 1258931"/>
                <a:gd name="connsiteY13" fmla="*/ 544375 h 1821577"/>
                <a:gd name="connsiteX14" fmla="*/ 17 w 1258931"/>
                <a:gd name="connsiteY14" fmla="*/ 587805 h 1821577"/>
                <a:gd name="connsiteX15" fmla="*/ 23447 w 1258931"/>
                <a:gd name="connsiteY15" fmla="*/ 779814 h 1821577"/>
                <a:gd name="connsiteX16" fmla="*/ 161167 w 1258931"/>
                <a:gd name="connsiteY16" fmla="*/ 1154688 h 1821577"/>
                <a:gd name="connsiteX17" fmla="*/ 417179 w 1258931"/>
                <a:gd name="connsiteY17" fmla="*/ 1515847 h 1821577"/>
                <a:gd name="connsiteX18" fmla="*/ 456609 w 1258931"/>
                <a:gd name="connsiteY18" fmla="*/ 1575850 h 1821577"/>
                <a:gd name="connsiteX19" fmla="*/ 550328 w 1258931"/>
                <a:gd name="connsiteY19" fmla="*/ 1638710 h 1821577"/>
                <a:gd name="connsiteX20" fmla="*/ 634903 w 1258931"/>
                <a:gd name="connsiteY20" fmla="*/ 1634709 h 1821577"/>
                <a:gd name="connsiteX21" fmla="*/ 634332 w 1258931"/>
                <a:gd name="connsiteY21" fmla="*/ 1638710 h 1821577"/>
                <a:gd name="connsiteX22" fmla="*/ 755480 w 1258931"/>
                <a:gd name="connsiteY22" fmla="*/ 1801574 h 1821577"/>
                <a:gd name="connsiteX23" fmla="*/ 804053 w 1258931"/>
                <a:gd name="connsiteY23" fmla="*/ 1802145 h 1821577"/>
                <a:gd name="connsiteX24" fmla="*/ 888057 w 1258931"/>
                <a:gd name="connsiteY24" fmla="*/ 1694141 h 1821577"/>
                <a:gd name="connsiteX25" fmla="*/ 1258931 w 1258931"/>
                <a:gd name="connsiteY25" fmla="*/ 1231263 h 1821577"/>
                <a:gd name="connsiteX26" fmla="*/ 1145212 w 1258931"/>
                <a:gd name="connsiteY26" fmla="*/ 913534 h 1821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258931" h="1821577">
                  <a:moveTo>
                    <a:pt x="1145212" y="913534"/>
                  </a:moveTo>
                  <a:cubicBezTo>
                    <a:pt x="1144069" y="914106"/>
                    <a:pt x="1143497" y="914106"/>
                    <a:pt x="1142355" y="914677"/>
                  </a:cubicBezTo>
                  <a:cubicBezTo>
                    <a:pt x="1142355" y="913534"/>
                    <a:pt x="1142926" y="912391"/>
                    <a:pt x="1142926" y="911248"/>
                  </a:cubicBezTo>
                  <a:cubicBezTo>
                    <a:pt x="1144069" y="911248"/>
                    <a:pt x="1145783" y="910677"/>
                    <a:pt x="1146926" y="910677"/>
                  </a:cubicBezTo>
                  <a:cubicBezTo>
                    <a:pt x="1156070" y="895819"/>
                    <a:pt x="1165784" y="881533"/>
                    <a:pt x="1174927" y="867246"/>
                  </a:cubicBezTo>
                  <a:cubicBezTo>
                    <a:pt x="1192642" y="836959"/>
                    <a:pt x="1206357" y="807815"/>
                    <a:pt x="1205786" y="770099"/>
                  </a:cubicBezTo>
                  <a:cubicBezTo>
                    <a:pt x="1205214" y="685524"/>
                    <a:pt x="1180071" y="606663"/>
                    <a:pt x="1157213" y="527231"/>
                  </a:cubicBezTo>
                  <a:cubicBezTo>
                    <a:pt x="1148069" y="495801"/>
                    <a:pt x="1126925" y="477514"/>
                    <a:pt x="1094353" y="473514"/>
                  </a:cubicBezTo>
                  <a:cubicBezTo>
                    <a:pt x="1070351" y="475800"/>
                    <a:pt x="1059494" y="494658"/>
                    <a:pt x="1046350" y="511802"/>
                  </a:cubicBezTo>
                  <a:cubicBezTo>
                    <a:pt x="1027492" y="544946"/>
                    <a:pt x="1040636" y="292935"/>
                    <a:pt x="983490" y="212931"/>
                  </a:cubicBezTo>
                  <a:cubicBezTo>
                    <a:pt x="983490" y="212931"/>
                    <a:pt x="916630" y="92926"/>
                    <a:pt x="789196" y="41495"/>
                  </a:cubicBezTo>
                  <a:cubicBezTo>
                    <a:pt x="670905" y="-5936"/>
                    <a:pt x="530327" y="-19651"/>
                    <a:pt x="393178" y="37495"/>
                  </a:cubicBezTo>
                  <a:cubicBezTo>
                    <a:pt x="273173" y="87211"/>
                    <a:pt x="134881" y="174644"/>
                    <a:pt x="77164" y="250647"/>
                  </a:cubicBezTo>
                  <a:cubicBezTo>
                    <a:pt x="23447" y="321507"/>
                    <a:pt x="6875" y="455799"/>
                    <a:pt x="589" y="544375"/>
                  </a:cubicBezTo>
                  <a:cubicBezTo>
                    <a:pt x="17" y="559232"/>
                    <a:pt x="17" y="573519"/>
                    <a:pt x="17" y="587805"/>
                  </a:cubicBezTo>
                  <a:cubicBezTo>
                    <a:pt x="-554" y="652951"/>
                    <a:pt x="13161" y="716382"/>
                    <a:pt x="23447" y="779814"/>
                  </a:cubicBezTo>
                  <a:cubicBezTo>
                    <a:pt x="32590" y="795814"/>
                    <a:pt x="155453" y="1141544"/>
                    <a:pt x="161167" y="1154688"/>
                  </a:cubicBezTo>
                  <a:cubicBezTo>
                    <a:pt x="227456" y="1288980"/>
                    <a:pt x="304603" y="1414128"/>
                    <a:pt x="417179" y="1515847"/>
                  </a:cubicBezTo>
                  <a:cubicBezTo>
                    <a:pt x="434894" y="1531276"/>
                    <a:pt x="446894" y="1554134"/>
                    <a:pt x="456609" y="1575850"/>
                  </a:cubicBezTo>
                  <a:cubicBezTo>
                    <a:pt x="475467" y="1616994"/>
                    <a:pt x="505755" y="1638138"/>
                    <a:pt x="550328" y="1638710"/>
                  </a:cubicBezTo>
                  <a:cubicBezTo>
                    <a:pt x="553757" y="1642710"/>
                    <a:pt x="608045" y="1629566"/>
                    <a:pt x="634903" y="1634709"/>
                  </a:cubicBezTo>
                  <a:cubicBezTo>
                    <a:pt x="634332" y="1635852"/>
                    <a:pt x="634332" y="1637567"/>
                    <a:pt x="634332" y="1638710"/>
                  </a:cubicBezTo>
                  <a:cubicBezTo>
                    <a:pt x="651475" y="1657568"/>
                    <a:pt x="731479" y="1766715"/>
                    <a:pt x="755480" y="1801574"/>
                  </a:cubicBezTo>
                  <a:cubicBezTo>
                    <a:pt x="773195" y="1827861"/>
                    <a:pt x="784624" y="1828432"/>
                    <a:pt x="804053" y="1802145"/>
                  </a:cubicBezTo>
                  <a:cubicBezTo>
                    <a:pt x="830912" y="1765001"/>
                    <a:pt x="858342" y="1728999"/>
                    <a:pt x="888057" y="1694141"/>
                  </a:cubicBezTo>
                  <a:cubicBezTo>
                    <a:pt x="927488" y="1648424"/>
                    <a:pt x="1221215" y="1344411"/>
                    <a:pt x="1258931" y="1231263"/>
                  </a:cubicBezTo>
                  <a:cubicBezTo>
                    <a:pt x="1199500" y="1020967"/>
                    <a:pt x="1158927" y="1049540"/>
                    <a:pt x="1145212" y="913534"/>
                  </a:cubicBezTo>
                  <a:close/>
                </a:path>
              </a:pathLst>
            </a:custGeom>
            <a:solidFill>
              <a:srgbClr val="F5D4B7"/>
            </a:solidFill>
            <a:ln w="5709" cap="flat">
              <a:noFill/>
              <a:prstDash val="solid"/>
              <a:miter/>
            </a:ln>
          </p:spPr>
          <p:txBody>
            <a:bodyPr rtlCol="0" anchor="ctr"/>
            <a:lstStyle/>
            <a:p>
              <a:endParaRPr lang="en-US"/>
            </a:p>
          </p:txBody>
        </p:sp>
        <p:sp>
          <p:nvSpPr>
            <p:cNvPr id="36" name="Freeform: Shape 35">
              <a:extLst>
                <a:ext uri="{FF2B5EF4-FFF2-40B4-BE49-F238E27FC236}">
                  <a16:creationId xmlns:a16="http://schemas.microsoft.com/office/drawing/2014/main" id="{746423AE-3E1A-4ABC-837E-1221A6B122D2}"/>
                </a:ext>
              </a:extLst>
            </p:cNvPr>
            <p:cNvSpPr/>
            <p:nvPr/>
          </p:nvSpPr>
          <p:spPr>
            <a:xfrm>
              <a:off x="6899798" y="4652701"/>
              <a:ext cx="2983072" cy="1983048"/>
            </a:xfrm>
            <a:custGeom>
              <a:avLst/>
              <a:gdLst>
                <a:gd name="connsiteX0" fmla="*/ 2977241 w 2983072"/>
                <a:gd name="connsiteY0" fmla="*/ 1404120 h 1983048"/>
                <a:gd name="connsiteX1" fmla="*/ 1664038 w 2983072"/>
                <a:gd name="connsiteY1" fmla="*/ 1312116 h 1983048"/>
                <a:gd name="connsiteX2" fmla="*/ 1634323 w 2983072"/>
                <a:gd name="connsiteY2" fmla="*/ 1288114 h 1983048"/>
                <a:gd name="connsiteX3" fmla="*/ 1230305 w 2983072"/>
                <a:gd name="connsiteY3" fmla="*/ 69774 h 1983048"/>
                <a:gd name="connsiteX4" fmla="*/ 1130872 w 2983072"/>
                <a:gd name="connsiteY4" fmla="*/ 56 h 1983048"/>
                <a:gd name="connsiteX5" fmla="*/ 68538 w 2983072"/>
                <a:gd name="connsiteY5" fmla="*/ 15486 h 1983048"/>
                <a:gd name="connsiteX6" fmla="*/ 1678 w 2983072"/>
                <a:gd name="connsiteY6" fmla="*/ 98918 h 1983048"/>
                <a:gd name="connsiteX7" fmla="*/ 437126 w 2983072"/>
                <a:gd name="connsiteY7" fmla="*/ 1469265 h 1983048"/>
                <a:gd name="connsiteX8" fmla="*/ 531416 w 2983072"/>
                <a:gd name="connsiteY8" fmla="*/ 1703562 h 1983048"/>
                <a:gd name="connsiteX9" fmla="*/ 478271 w 2983072"/>
                <a:gd name="connsiteY9" fmla="*/ 1825853 h 1983048"/>
                <a:gd name="connsiteX10" fmla="*/ 554274 w 2983072"/>
                <a:gd name="connsiteY10" fmla="*/ 1888141 h 1983048"/>
                <a:gd name="connsiteX11" fmla="*/ 2109201 w 2983072"/>
                <a:gd name="connsiteY11" fmla="*/ 1983003 h 1983048"/>
                <a:gd name="connsiteX12" fmla="*/ 2322354 w 2983072"/>
                <a:gd name="connsiteY12" fmla="*/ 1912714 h 1983048"/>
                <a:gd name="connsiteX13" fmla="*/ 2959525 w 2983072"/>
                <a:gd name="connsiteY13" fmla="*/ 1470408 h 1983048"/>
                <a:gd name="connsiteX14" fmla="*/ 2977241 w 2983072"/>
                <a:gd name="connsiteY14" fmla="*/ 1404120 h 1983048"/>
                <a:gd name="connsiteX15" fmla="*/ 2977241 w 2983072"/>
                <a:gd name="connsiteY15" fmla="*/ 1404120 h 1983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983072" h="1983048">
                  <a:moveTo>
                    <a:pt x="2977241" y="1404120"/>
                  </a:moveTo>
                  <a:cubicBezTo>
                    <a:pt x="2934953" y="1378976"/>
                    <a:pt x="1826903" y="1330402"/>
                    <a:pt x="1664038" y="1312116"/>
                  </a:cubicBezTo>
                  <a:cubicBezTo>
                    <a:pt x="1645752" y="1310401"/>
                    <a:pt x="1638895" y="1303544"/>
                    <a:pt x="1634323" y="1288114"/>
                  </a:cubicBezTo>
                  <a:cubicBezTo>
                    <a:pt x="1595464" y="1168680"/>
                    <a:pt x="1325737" y="356644"/>
                    <a:pt x="1230305" y="69774"/>
                  </a:cubicBezTo>
                  <a:cubicBezTo>
                    <a:pt x="1212018" y="14914"/>
                    <a:pt x="1189160" y="-1087"/>
                    <a:pt x="1130872" y="56"/>
                  </a:cubicBezTo>
                  <a:cubicBezTo>
                    <a:pt x="1060011" y="1199"/>
                    <a:pt x="140541" y="14914"/>
                    <a:pt x="68538" y="15486"/>
                  </a:cubicBezTo>
                  <a:cubicBezTo>
                    <a:pt x="17678" y="16057"/>
                    <a:pt x="-6894" y="48059"/>
                    <a:pt x="1678" y="98918"/>
                  </a:cubicBezTo>
                  <a:cubicBezTo>
                    <a:pt x="6249" y="125776"/>
                    <a:pt x="422840" y="1433835"/>
                    <a:pt x="437126" y="1469265"/>
                  </a:cubicBezTo>
                  <a:cubicBezTo>
                    <a:pt x="467413" y="1548126"/>
                    <a:pt x="471413" y="1637273"/>
                    <a:pt x="531416" y="1703562"/>
                  </a:cubicBezTo>
                  <a:cubicBezTo>
                    <a:pt x="458270" y="1744707"/>
                    <a:pt x="455413" y="1751564"/>
                    <a:pt x="478271" y="1825853"/>
                  </a:cubicBezTo>
                  <a:cubicBezTo>
                    <a:pt x="489700" y="1863569"/>
                    <a:pt x="514272" y="1885284"/>
                    <a:pt x="554274" y="1888141"/>
                  </a:cubicBezTo>
                  <a:cubicBezTo>
                    <a:pt x="729711" y="1900713"/>
                    <a:pt x="1952051" y="1985289"/>
                    <a:pt x="2109201" y="1983003"/>
                  </a:cubicBezTo>
                  <a:cubicBezTo>
                    <a:pt x="2188062" y="1981288"/>
                    <a:pt x="2226350" y="1983574"/>
                    <a:pt x="2322354" y="1912714"/>
                  </a:cubicBezTo>
                  <a:cubicBezTo>
                    <a:pt x="2388643" y="1865283"/>
                    <a:pt x="2905809" y="1512125"/>
                    <a:pt x="2959525" y="1470408"/>
                  </a:cubicBezTo>
                  <a:cubicBezTo>
                    <a:pt x="2984670" y="1449836"/>
                    <a:pt x="2988098" y="1430978"/>
                    <a:pt x="2977241" y="1404120"/>
                  </a:cubicBezTo>
                  <a:lnTo>
                    <a:pt x="2977241" y="1404120"/>
                  </a:lnTo>
                  <a:close/>
                </a:path>
              </a:pathLst>
            </a:custGeom>
            <a:solidFill>
              <a:srgbClr val="484848"/>
            </a:solidFill>
            <a:ln w="5709" cap="flat">
              <a:noFill/>
              <a:prstDash val="solid"/>
              <a:miter/>
            </a:ln>
          </p:spPr>
          <p:txBody>
            <a:bodyPr rtlCol="0" anchor="ctr"/>
            <a:lstStyle/>
            <a:p>
              <a:endParaRPr lang="en-US"/>
            </a:p>
          </p:txBody>
        </p:sp>
        <p:sp>
          <p:nvSpPr>
            <p:cNvPr id="37" name="Freeform: Shape 36">
              <a:extLst>
                <a:ext uri="{FF2B5EF4-FFF2-40B4-BE49-F238E27FC236}">
                  <a16:creationId xmlns:a16="http://schemas.microsoft.com/office/drawing/2014/main" id="{0C11F1C2-9B04-4446-9093-BB95E13668D5}"/>
                </a:ext>
              </a:extLst>
            </p:cNvPr>
            <p:cNvSpPr/>
            <p:nvPr/>
          </p:nvSpPr>
          <p:spPr>
            <a:xfrm>
              <a:off x="8461143" y="5651362"/>
              <a:ext cx="1167883" cy="1018126"/>
            </a:xfrm>
            <a:custGeom>
              <a:avLst/>
              <a:gdLst>
                <a:gd name="connsiteX0" fmla="*/ 966732 w 1167883"/>
                <a:gd name="connsiteY0" fmla="*/ 556894 h 1018126"/>
                <a:gd name="connsiteX1" fmla="*/ 847869 w 1167883"/>
                <a:gd name="connsiteY1" fmla="*/ 512891 h 1018126"/>
                <a:gd name="connsiteX2" fmla="*/ 766723 w 1167883"/>
                <a:gd name="connsiteY2" fmla="*/ 467175 h 1018126"/>
                <a:gd name="connsiteX3" fmla="*/ 637574 w 1167883"/>
                <a:gd name="connsiteY3" fmla="*/ 400315 h 1018126"/>
                <a:gd name="connsiteX4" fmla="*/ 534712 w 1167883"/>
                <a:gd name="connsiteY4" fmla="*/ 378028 h 1018126"/>
                <a:gd name="connsiteX5" fmla="*/ 435279 w 1167883"/>
                <a:gd name="connsiteY5" fmla="*/ 377457 h 1018126"/>
                <a:gd name="connsiteX6" fmla="*/ 454137 w 1167883"/>
                <a:gd name="connsiteY6" fmla="*/ 347741 h 1018126"/>
                <a:gd name="connsiteX7" fmla="*/ 546713 w 1167883"/>
                <a:gd name="connsiteY7" fmla="*/ 263166 h 1018126"/>
                <a:gd name="connsiteX8" fmla="*/ 583286 w 1167883"/>
                <a:gd name="connsiteY8" fmla="*/ 269452 h 1018126"/>
                <a:gd name="connsiteX9" fmla="*/ 574714 w 1167883"/>
                <a:gd name="connsiteY9" fmla="*/ 279738 h 1018126"/>
                <a:gd name="connsiteX10" fmla="*/ 586143 w 1167883"/>
                <a:gd name="connsiteY10" fmla="*/ 346598 h 1018126"/>
                <a:gd name="connsiteX11" fmla="*/ 693005 w 1167883"/>
                <a:gd name="connsiteY11" fmla="*/ 372885 h 1018126"/>
                <a:gd name="connsiteX12" fmla="*/ 777581 w 1167883"/>
                <a:gd name="connsiteY12" fmla="*/ 382029 h 1018126"/>
                <a:gd name="connsiteX13" fmla="*/ 870728 w 1167883"/>
                <a:gd name="connsiteY13" fmla="*/ 386600 h 1018126"/>
                <a:gd name="connsiteX14" fmla="*/ 1009020 w 1167883"/>
                <a:gd name="connsiteY14" fmla="*/ 368314 h 1018126"/>
                <a:gd name="connsiteX15" fmla="*/ 1105595 w 1167883"/>
                <a:gd name="connsiteY15" fmla="*/ 263166 h 1018126"/>
                <a:gd name="connsiteX16" fmla="*/ 1105595 w 1167883"/>
                <a:gd name="connsiteY16" fmla="*/ 150018 h 1018126"/>
                <a:gd name="connsiteX17" fmla="*/ 989019 w 1167883"/>
                <a:gd name="connsiteY17" fmla="*/ 80872 h 1018126"/>
                <a:gd name="connsiteX18" fmla="*/ 841583 w 1167883"/>
                <a:gd name="connsiteY18" fmla="*/ 77444 h 1018126"/>
                <a:gd name="connsiteX19" fmla="*/ 604430 w 1167883"/>
                <a:gd name="connsiteY19" fmla="*/ 7155 h 1018126"/>
                <a:gd name="connsiteX20" fmla="*/ 465566 w 1167883"/>
                <a:gd name="connsiteY20" fmla="*/ 24870 h 1018126"/>
                <a:gd name="connsiteX21" fmla="*/ 341561 w 1167883"/>
                <a:gd name="connsiteY21" fmla="*/ 82586 h 1018126"/>
                <a:gd name="connsiteX22" fmla="*/ 272415 w 1167883"/>
                <a:gd name="connsiteY22" fmla="*/ 115731 h 1018126"/>
                <a:gd name="connsiteX23" fmla="*/ 216412 w 1167883"/>
                <a:gd name="connsiteY23" fmla="*/ 204306 h 1018126"/>
                <a:gd name="connsiteX24" fmla="*/ 185554 w 1167883"/>
                <a:gd name="connsiteY24" fmla="*/ 314597 h 1018126"/>
                <a:gd name="connsiteX25" fmla="*/ 184982 w 1167883"/>
                <a:gd name="connsiteY25" fmla="*/ 375171 h 1018126"/>
                <a:gd name="connsiteX26" fmla="*/ 147838 w 1167883"/>
                <a:gd name="connsiteY26" fmla="*/ 438031 h 1018126"/>
                <a:gd name="connsiteX27" fmla="*/ 122122 w 1167883"/>
                <a:gd name="connsiteY27" fmla="*/ 456318 h 1018126"/>
                <a:gd name="connsiteX28" fmla="*/ 7260 w 1167883"/>
                <a:gd name="connsiteY28" fmla="*/ 652327 h 1018126"/>
                <a:gd name="connsiteX29" fmla="*/ 18118 w 1167883"/>
                <a:gd name="connsiteY29" fmla="*/ 739759 h 1018126"/>
                <a:gd name="connsiteX30" fmla="*/ 56977 w 1167883"/>
                <a:gd name="connsiteY30" fmla="*/ 776903 h 1018126"/>
                <a:gd name="connsiteX31" fmla="*/ 96978 w 1167883"/>
                <a:gd name="connsiteY31" fmla="*/ 753474 h 1018126"/>
                <a:gd name="connsiteX32" fmla="*/ 124408 w 1167883"/>
                <a:gd name="connsiteY32" fmla="*/ 689471 h 1018126"/>
                <a:gd name="connsiteX33" fmla="*/ 186697 w 1167883"/>
                <a:gd name="connsiteY33" fmla="*/ 662613 h 1018126"/>
                <a:gd name="connsiteX34" fmla="*/ 210126 w 1167883"/>
                <a:gd name="connsiteY34" fmla="*/ 674613 h 1018126"/>
                <a:gd name="connsiteX35" fmla="*/ 566714 w 1167883"/>
                <a:gd name="connsiteY35" fmla="*/ 855193 h 1018126"/>
                <a:gd name="connsiteX36" fmla="*/ 759294 w 1167883"/>
                <a:gd name="connsiteY36" fmla="*/ 914053 h 1018126"/>
                <a:gd name="connsiteX37" fmla="*/ 889585 w 1167883"/>
                <a:gd name="connsiteY37" fmla="*/ 933482 h 1018126"/>
                <a:gd name="connsiteX38" fmla="*/ 1024449 w 1167883"/>
                <a:gd name="connsiteY38" fmla="*/ 1016343 h 1018126"/>
                <a:gd name="connsiteX39" fmla="*/ 1039307 w 1167883"/>
                <a:gd name="connsiteY39" fmla="*/ 1012914 h 1018126"/>
                <a:gd name="connsiteX40" fmla="*/ 990733 w 1167883"/>
                <a:gd name="connsiteY40" fmla="*/ 858050 h 1018126"/>
                <a:gd name="connsiteX41" fmla="*/ 1109595 w 1167883"/>
                <a:gd name="connsiteY41" fmla="*/ 617468 h 1018126"/>
                <a:gd name="connsiteX42" fmla="*/ 1167884 w 1167883"/>
                <a:gd name="connsiteY42" fmla="*/ 592324 h 1018126"/>
                <a:gd name="connsiteX43" fmla="*/ 966732 w 1167883"/>
                <a:gd name="connsiteY43" fmla="*/ 556894 h 1018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167883" h="1018126">
                  <a:moveTo>
                    <a:pt x="966732" y="556894"/>
                  </a:moveTo>
                  <a:cubicBezTo>
                    <a:pt x="923873" y="551179"/>
                    <a:pt x="883871" y="537464"/>
                    <a:pt x="847869" y="512891"/>
                  </a:cubicBezTo>
                  <a:cubicBezTo>
                    <a:pt x="822154" y="495177"/>
                    <a:pt x="795295" y="479176"/>
                    <a:pt x="766723" y="467175"/>
                  </a:cubicBezTo>
                  <a:cubicBezTo>
                    <a:pt x="722149" y="448317"/>
                    <a:pt x="678147" y="427745"/>
                    <a:pt x="637574" y="400315"/>
                  </a:cubicBezTo>
                  <a:cubicBezTo>
                    <a:pt x="606144" y="379743"/>
                    <a:pt x="571285" y="371743"/>
                    <a:pt x="534712" y="378028"/>
                  </a:cubicBezTo>
                  <a:cubicBezTo>
                    <a:pt x="502139" y="383743"/>
                    <a:pt x="470138" y="373457"/>
                    <a:pt x="435279" y="377457"/>
                  </a:cubicBezTo>
                  <a:cubicBezTo>
                    <a:pt x="440422" y="363742"/>
                    <a:pt x="448423" y="356313"/>
                    <a:pt x="454137" y="347741"/>
                  </a:cubicBezTo>
                  <a:cubicBezTo>
                    <a:pt x="474710" y="308311"/>
                    <a:pt x="509568" y="284310"/>
                    <a:pt x="546713" y="263166"/>
                  </a:cubicBezTo>
                  <a:cubicBezTo>
                    <a:pt x="562714" y="254023"/>
                    <a:pt x="575857" y="252308"/>
                    <a:pt x="583286" y="269452"/>
                  </a:cubicBezTo>
                  <a:cubicBezTo>
                    <a:pt x="578714" y="270595"/>
                    <a:pt x="575857" y="274595"/>
                    <a:pt x="574714" y="279738"/>
                  </a:cubicBezTo>
                  <a:cubicBezTo>
                    <a:pt x="570142" y="303168"/>
                    <a:pt x="566142" y="327169"/>
                    <a:pt x="586143" y="346598"/>
                  </a:cubicBezTo>
                  <a:cubicBezTo>
                    <a:pt x="615287" y="381457"/>
                    <a:pt x="654718" y="379171"/>
                    <a:pt x="693005" y="372885"/>
                  </a:cubicBezTo>
                  <a:cubicBezTo>
                    <a:pt x="722721" y="367742"/>
                    <a:pt x="750151" y="369457"/>
                    <a:pt x="777581" y="382029"/>
                  </a:cubicBezTo>
                  <a:cubicBezTo>
                    <a:pt x="807868" y="395743"/>
                    <a:pt x="840440" y="399172"/>
                    <a:pt x="870728" y="386600"/>
                  </a:cubicBezTo>
                  <a:cubicBezTo>
                    <a:pt x="906729" y="371171"/>
                    <a:pt x="971304" y="363171"/>
                    <a:pt x="1009020" y="368314"/>
                  </a:cubicBezTo>
                  <a:cubicBezTo>
                    <a:pt x="1016448" y="369457"/>
                    <a:pt x="1101024" y="274024"/>
                    <a:pt x="1105595" y="263166"/>
                  </a:cubicBezTo>
                  <a:cubicBezTo>
                    <a:pt x="1120453" y="225450"/>
                    <a:pt x="1118167" y="187734"/>
                    <a:pt x="1105595" y="150018"/>
                  </a:cubicBezTo>
                  <a:cubicBezTo>
                    <a:pt x="1086737" y="94016"/>
                    <a:pt x="1049021" y="71729"/>
                    <a:pt x="989019" y="80872"/>
                  </a:cubicBezTo>
                  <a:cubicBezTo>
                    <a:pt x="975875" y="81443"/>
                    <a:pt x="877585" y="83729"/>
                    <a:pt x="841583" y="77444"/>
                  </a:cubicBezTo>
                  <a:cubicBezTo>
                    <a:pt x="759294" y="63729"/>
                    <a:pt x="682719" y="32870"/>
                    <a:pt x="604430" y="7155"/>
                  </a:cubicBezTo>
                  <a:cubicBezTo>
                    <a:pt x="552999" y="-9418"/>
                    <a:pt x="509568" y="5440"/>
                    <a:pt x="465566" y="24870"/>
                  </a:cubicBezTo>
                  <a:cubicBezTo>
                    <a:pt x="423850" y="43728"/>
                    <a:pt x="386134" y="69443"/>
                    <a:pt x="341561" y="82586"/>
                  </a:cubicBezTo>
                  <a:cubicBezTo>
                    <a:pt x="316988" y="89444"/>
                    <a:pt x="293559" y="101444"/>
                    <a:pt x="272415" y="115731"/>
                  </a:cubicBezTo>
                  <a:cubicBezTo>
                    <a:pt x="242128" y="136875"/>
                    <a:pt x="226698" y="169448"/>
                    <a:pt x="216412" y="204306"/>
                  </a:cubicBezTo>
                  <a:cubicBezTo>
                    <a:pt x="206126" y="241451"/>
                    <a:pt x="195840" y="277453"/>
                    <a:pt x="185554" y="314597"/>
                  </a:cubicBezTo>
                  <a:cubicBezTo>
                    <a:pt x="184982" y="334598"/>
                    <a:pt x="183839" y="355170"/>
                    <a:pt x="184982" y="375171"/>
                  </a:cubicBezTo>
                  <a:cubicBezTo>
                    <a:pt x="187268" y="405458"/>
                    <a:pt x="180411" y="427745"/>
                    <a:pt x="147838" y="438031"/>
                  </a:cubicBezTo>
                  <a:cubicBezTo>
                    <a:pt x="138123" y="441460"/>
                    <a:pt x="128408" y="448317"/>
                    <a:pt x="122122" y="456318"/>
                  </a:cubicBezTo>
                  <a:cubicBezTo>
                    <a:pt x="72977" y="515177"/>
                    <a:pt x="28404" y="576894"/>
                    <a:pt x="7260" y="652327"/>
                  </a:cubicBezTo>
                  <a:cubicBezTo>
                    <a:pt x="-740" y="681471"/>
                    <a:pt x="-7598" y="712901"/>
                    <a:pt x="18118" y="739759"/>
                  </a:cubicBezTo>
                  <a:cubicBezTo>
                    <a:pt x="24404" y="740331"/>
                    <a:pt x="38118" y="774618"/>
                    <a:pt x="56977" y="776903"/>
                  </a:cubicBezTo>
                  <a:cubicBezTo>
                    <a:pt x="75834" y="779761"/>
                    <a:pt x="87264" y="768332"/>
                    <a:pt x="96978" y="753474"/>
                  </a:cubicBezTo>
                  <a:cubicBezTo>
                    <a:pt x="110122" y="733473"/>
                    <a:pt x="116408" y="711186"/>
                    <a:pt x="124408" y="689471"/>
                  </a:cubicBezTo>
                  <a:cubicBezTo>
                    <a:pt x="137552" y="654612"/>
                    <a:pt x="151838" y="647755"/>
                    <a:pt x="186697" y="662613"/>
                  </a:cubicBezTo>
                  <a:cubicBezTo>
                    <a:pt x="195268" y="666042"/>
                    <a:pt x="202697" y="669470"/>
                    <a:pt x="210126" y="674613"/>
                  </a:cubicBezTo>
                  <a:cubicBezTo>
                    <a:pt x="319274" y="754617"/>
                    <a:pt x="447851" y="794619"/>
                    <a:pt x="566714" y="855193"/>
                  </a:cubicBezTo>
                  <a:cubicBezTo>
                    <a:pt x="627859" y="886051"/>
                    <a:pt x="693577" y="899195"/>
                    <a:pt x="759294" y="914053"/>
                  </a:cubicBezTo>
                  <a:cubicBezTo>
                    <a:pt x="803867" y="912338"/>
                    <a:pt x="849012" y="908338"/>
                    <a:pt x="889585" y="933482"/>
                  </a:cubicBezTo>
                  <a:cubicBezTo>
                    <a:pt x="934730" y="960912"/>
                    <a:pt x="979304" y="988342"/>
                    <a:pt x="1024449" y="1016343"/>
                  </a:cubicBezTo>
                  <a:cubicBezTo>
                    <a:pt x="1030163" y="1019772"/>
                    <a:pt x="1035306" y="1018057"/>
                    <a:pt x="1039307" y="1012914"/>
                  </a:cubicBezTo>
                  <a:cubicBezTo>
                    <a:pt x="1005591" y="965483"/>
                    <a:pt x="998733" y="915195"/>
                    <a:pt x="990733" y="858050"/>
                  </a:cubicBezTo>
                  <a:cubicBezTo>
                    <a:pt x="982733" y="768332"/>
                    <a:pt x="1031306" y="655755"/>
                    <a:pt x="1109595" y="617468"/>
                  </a:cubicBezTo>
                  <a:cubicBezTo>
                    <a:pt x="1121596" y="611753"/>
                    <a:pt x="1160455" y="604896"/>
                    <a:pt x="1167884" y="592324"/>
                  </a:cubicBezTo>
                  <a:cubicBezTo>
                    <a:pt x="1135882" y="582609"/>
                    <a:pt x="1014734" y="563751"/>
                    <a:pt x="966732" y="556894"/>
                  </a:cubicBezTo>
                  <a:close/>
                </a:path>
              </a:pathLst>
            </a:custGeom>
            <a:solidFill>
              <a:srgbClr val="F5D4B7"/>
            </a:solidFill>
            <a:ln w="5709" cap="flat">
              <a:noFill/>
              <a:prstDash val="solid"/>
              <a:miter/>
            </a:ln>
          </p:spPr>
          <p:txBody>
            <a:bodyPr rtlCol="0" anchor="ctr"/>
            <a:lstStyle/>
            <a:p>
              <a:endParaRPr lang="en-US"/>
            </a:p>
          </p:txBody>
        </p:sp>
        <p:sp>
          <p:nvSpPr>
            <p:cNvPr id="38" name="Freeform: Shape 37">
              <a:extLst>
                <a:ext uri="{FF2B5EF4-FFF2-40B4-BE49-F238E27FC236}">
                  <a16:creationId xmlns:a16="http://schemas.microsoft.com/office/drawing/2014/main" id="{06525476-7125-40F3-BA60-FA67EB7639A1}"/>
                </a:ext>
              </a:extLst>
            </p:cNvPr>
            <p:cNvSpPr/>
            <p:nvPr/>
          </p:nvSpPr>
          <p:spPr>
            <a:xfrm>
              <a:off x="7031825" y="4778370"/>
              <a:ext cx="1445617" cy="1416648"/>
            </a:xfrm>
            <a:custGeom>
              <a:avLst/>
              <a:gdLst>
                <a:gd name="connsiteX0" fmla="*/ 1442293 w 1445617"/>
                <a:gd name="connsiteY0" fmla="*/ 1036725 h 1416648"/>
                <a:gd name="connsiteX1" fmla="*/ 1349718 w 1445617"/>
                <a:gd name="connsiteY1" fmla="*/ 770427 h 1416648"/>
                <a:gd name="connsiteX2" fmla="*/ 1094277 w 1445617"/>
                <a:gd name="connsiteY2" fmla="*/ 25251 h 1416648"/>
                <a:gd name="connsiteX3" fmla="*/ 1059419 w 1445617"/>
                <a:gd name="connsiteY3" fmla="*/ 107 h 1416648"/>
                <a:gd name="connsiteX4" fmla="*/ 62802 w 1445617"/>
                <a:gd name="connsiteY4" fmla="*/ 41251 h 1416648"/>
                <a:gd name="connsiteX5" fmla="*/ 13086 w 1445617"/>
                <a:gd name="connsiteY5" fmla="*/ 109255 h 1416648"/>
                <a:gd name="connsiteX6" fmla="*/ 166807 w 1445617"/>
                <a:gd name="connsiteY6" fmla="*/ 575561 h 1416648"/>
                <a:gd name="connsiteX7" fmla="*/ 430247 w 1445617"/>
                <a:gd name="connsiteY7" fmla="*/ 1385312 h 1416648"/>
                <a:gd name="connsiteX8" fmla="*/ 478250 w 1445617"/>
                <a:gd name="connsiteY8" fmla="*/ 1408742 h 1416648"/>
                <a:gd name="connsiteX9" fmla="*/ 1106278 w 1445617"/>
                <a:gd name="connsiteY9" fmla="*/ 1184160 h 1416648"/>
                <a:gd name="connsiteX10" fmla="*/ 1245141 w 1445617"/>
                <a:gd name="connsiteY10" fmla="*/ 1132729 h 1416648"/>
                <a:gd name="connsiteX11" fmla="*/ 1245141 w 1445617"/>
                <a:gd name="connsiteY11" fmla="*/ 1132729 h 1416648"/>
                <a:gd name="connsiteX12" fmla="*/ 1245141 w 1445617"/>
                <a:gd name="connsiteY12" fmla="*/ 1132729 h 1416648"/>
                <a:gd name="connsiteX13" fmla="*/ 1424007 w 1445617"/>
                <a:gd name="connsiteY13" fmla="*/ 1071012 h 1416648"/>
                <a:gd name="connsiteX14" fmla="*/ 1442293 w 1445617"/>
                <a:gd name="connsiteY14" fmla="*/ 1036725 h 1416648"/>
                <a:gd name="connsiteX15" fmla="*/ 1442293 w 1445617"/>
                <a:gd name="connsiteY15" fmla="*/ 1036725 h 1416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45617" h="1416648">
                  <a:moveTo>
                    <a:pt x="1442293" y="1036725"/>
                  </a:moveTo>
                  <a:cubicBezTo>
                    <a:pt x="1410292" y="948150"/>
                    <a:pt x="1380005" y="859003"/>
                    <a:pt x="1349718" y="770427"/>
                  </a:cubicBezTo>
                  <a:cubicBezTo>
                    <a:pt x="1263999" y="521845"/>
                    <a:pt x="1178853" y="273833"/>
                    <a:pt x="1094277" y="25251"/>
                  </a:cubicBezTo>
                  <a:cubicBezTo>
                    <a:pt x="1087991" y="6964"/>
                    <a:pt x="1080563" y="-1036"/>
                    <a:pt x="1059419" y="107"/>
                  </a:cubicBezTo>
                  <a:cubicBezTo>
                    <a:pt x="1013131" y="2964"/>
                    <a:pt x="181093" y="35537"/>
                    <a:pt x="62802" y="41251"/>
                  </a:cubicBezTo>
                  <a:cubicBezTo>
                    <a:pt x="-9201" y="44680"/>
                    <a:pt x="-9201" y="41823"/>
                    <a:pt x="13086" y="109255"/>
                  </a:cubicBezTo>
                  <a:cubicBezTo>
                    <a:pt x="64517" y="264690"/>
                    <a:pt x="115948" y="420126"/>
                    <a:pt x="166807" y="575561"/>
                  </a:cubicBezTo>
                  <a:cubicBezTo>
                    <a:pt x="254811" y="845288"/>
                    <a:pt x="342243" y="1115586"/>
                    <a:pt x="430247" y="1385312"/>
                  </a:cubicBezTo>
                  <a:cubicBezTo>
                    <a:pt x="442248" y="1422457"/>
                    <a:pt x="442819" y="1421314"/>
                    <a:pt x="478250" y="1408742"/>
                  </a:cubicBezTo>
                  <a:cubicBezTo>
                    <a:pt x="687973" y="1333881"/>
                    <a:pt x="897126" y="1259592"/>
                    <a:pt x="1106278" y="1184160"/>
                  </a:cubicBezTo>
                  <a:cubicBezTo>
                    <a:pt x="1152566" y="1167588"/>
                    <a:pt x="1201139" y="1155016"/>
                    <a:pt x="1245141" y="1132729"/>
                  </a:cubicBezTo>
                  <a:lnTo>
                    <a:pt x="1245141" y="1132729"/>
                  </a:lnTo>
                  <a:lnTo>
                    <a:pt x="1245141" y="1132729"/>
                  </a:lnTo>
                  <a:cubicBezTo>
                    <a:pt x="1304573" y="1112157"/>
                    <a:pt x="1364004" y="1090442"/>
                    <a:pt x="1424007" y="1071012"/>
                  </a:cubicBezTo>
                  <a:cubicBezTo>
                    <a:pt x="1445150" y="1065298"/>
                    <a:pt x="1449722" y="1057869"/>
                    <a:pt x="1442293" y="1036725"/>
                  </a:cubicBezTo>
                  <a:lnTo>
                    <a:pt x="1442293" y="1036725"/>
                  </a:lnTo>
                  <a:close/>
                </a:path>
              </a:pathLst>
            </a:custGeom>
            <a:solidFill>
              <a:srgbClr val="8F8C8D"/>
            </a:solidFill>
            <a:ln w="5709" cap="flat">
              <a:noFill/>
              <a:prstDash val="solid"/>
              <a:miter/>
            </a:ln>
          </p:spPr>
          <p:txBody>
            <a:bodyPr rtlCol="0" anchor="ctr"/>
            <a:lstStyle/>
            <a:p>
              <a:endParaRPr lang="en-US"/>
            </a:p>
          </p:txBody>
        </p:sp>
        <p:sp>
          <p:nvSpPr>
            <p:cNvPr id="39" name="Freeform: Shape 38">
              <a:extLst>
                <a:ext uri="{FF2B5EF4-FFF2-40B4-BE49-F238E27FC236}">
                  <a16:creationId xmlns:a16="http://schemas.microsoft.com/office/drawing/2014/main" id="{4E9AB600-915A-4B3A-8036-1F5B374F0D72}"/>
                </a:ext>
              </a:extLst>
            </p:cNvPr>
            <p:cNvSpPr/>
            <p:nvPr/>
          </p:nvSpPr>
          <p:spPr>
            <a:xfrm>
              <a:off x="7031253" y="4800764"/>
              <a:ext cx="1251998" cy="1394255"/>
            </a:xfrm>
            <a:custGeom>
              <a:avLst/>
              <a:gdLst>
                <a:gd name="connsiteX0" fmla="*/ 1251999 w 1251998"/>
                <a:gd name="connsiteY0" fmla="*/ 1108050 h 1394255"/>
                <a:gd name="connsiteX1" fmla="*/ 413104 w 1251998"/>
                <a:gd name="connsiteY1" fmla="*/ 0 h 1394255"/>
                <a:gd name="connsiteX2" fmla="*/ 62802 w 1251998"/>
                <a:gd name="connsiteY2" fmla="*/ 16001 h 1394255"/>
                <a:gd name="connsiteX3" fmla="*/ 13086 w 1251998"/>
                <a:gd name="connsiteY3" fmla="*/ 84575 h 1394255"/>
                <a:gd name="connsiteX4" fmla="*/ 166807 w 1251998"/>
                <a:gd name="connsiteY4" fmla="*/ 551453 h 1394255"/>
                <a:gd name="connsiteX5" fmla="*/ 429676 w 1251998"/>
                <a:gd name="connsiteY5" fmla="*/ 1362919 h 1394255"/>
                <a:gd name="connsiteX6" fmla="*/ 477678 w 1251998"/>
                <a:gd name="connsiteY6" fmla="*/ 1386348 h 1394255"/>
                <a:gd name="connsiteX7" fmla="*/ 1105706 w 1251998"/>
                <a:gd name="connsiteY7" fmla="*/ 1161195 h 1394255"/>
                <a:gd name="connsiteX8" fmla="*/ 1244570 w 1251998"/>
                <a:gd name="connsiteY8" fmla="*/ 1109764 h 1394255"/>
                <a:gd name="connsiteX9" fmla="*/ 1244570 w 1251998"/>
                <a:gd name="connsiteY9" fmla="*/ 1109764 h 1394255"/>
                <a:gd name="connsiteX10" fmla="*/ 1244570 w 1251998"/>
                <a:gd name="connsiteY10" fmla="*/ 1109764 h 1394255"/>
                <a:gd name="connsiteX11" fmla="*/ 1251999 w 1251998"/>
                <a:gd name="connsiteY11" fmla="*/ 1108050 h 1394255"/>
                <a:gd name="connsiteX12" fmla="*/ 1251999 w 1251998"/>
                <a:gd name="connsiteY12" fmla="*/ 1108050 h 1394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51998" h="1394255">
                  <a:moveTo>
                    <a:pt x="1251999" y="1108050"/>
                  </a:moveTo>
                  <a:lnTo>
                    <a:pt x="413104" y="0"/>
                  </a:lnTo>
                  <a:cubicBezTo>
                    <a:pt x="296527" y="10858"/>
                    <a:pt x="179379" y="10286"/>
                    <a:pt x="62802" y="16001"/>
                  </a:cubicBezTo>
                  <a:cubicBezTo>
                    <a:pt x="-9201" y="19429"/>
                    <a:pt x="-9201" y="16572"/>
                    <a:pt x="13086" y="84575"/>
                  </a:cubicBezTo>
                  <a:cubicBezTo>
                    <a:pt x="64517" y="240011"/>
                    <a:pt x="115948" y="396018"/>
                    <a:pt x="166807" y="551453"/>
                  </a:cubicBezTo>
                  <a:cubicBezTo>
                    <a:pt x="254811" y="821751"/>
                    <a:pt x="342243" y="1092049"/>
                    <a:pt x="429676" y="1362919"/>
                  </a:cubicBezTo>
                  <a:cubicBezTo>
                    <a:pt x="441677" y="1400063"/>
                    <a:pt x="442248" y="1398920"/>
                    <a:pt x="477678" y="1386348"/>
                  </a:cubicBezTo>
                  <a:cubicBezTo>
                    <a:pt x="686830" y="1311488"/>
                    <a:pt x="896554" y="1237199"/>
                    <a:pt x="1105706" y="1161195"/>
                  </a:cubicBezTo>
                  <a:cubicBezTo>
                    <a:pt x="1151994" y="1144623"/>
                    <a:pt x="1200568" y="1132051"/>
                    <a:pt x="1244570" y="1109764"/>
                  </a:cubicBezTo>
                  <a:lnTo>
                    <a:pt x="1244570" y="1109764"/>
                  </a:lnTo>
                  <a:lnTo>
                    <a:pt x="1244570" y="1109764"/>
                  </a:lnTo>
                  <a:cubicBezTo>
                    <a:pt x="1247427" y="1109764"/>
                    <a:pt x="1249713" y="1108621"/>
                    <a:pt x="1251999" y="1108050"/>
                  </a:cubicBezTo>
                  <a:lnTo>
                    <a:pt x="1251999" y="1108050"/>
                  </a:lnTo>
                  <a:close/>
                </a:path>
              </a:pathLst>
            </a:custGeom>
            <a:solidFill>
              <a:srgbClr val="6F6F6F"/>
            </a:solidFill>
            <a:ln w="5709" cap="flat">
              <a:noFill/>
              <a:prstDash val="solid"/>
              <a:miter/>
            </a:ln>
          </p:spPr>
          <p:txBody>
            <a:bodyPr rtlCol="0" anchor="ctr"/>
            <a:lstStyle/>
            <a:p>
              <a:endParaRPr lang="en-US"/>
            </a:p>
          </p:txBody>
        </p:sp>
        <p:sp>
          <p:nvSpPr>
            <p:cNvPr id="40" name="Freeform: Shape 39">
              <a:extLst>
                <a:ext uri="{FF2B5EF4-FFF2-40B4-BE49-F238E27FC236}">
                  <a16:creationId xmlns:a16="http://schemas.microsoft.com/office/drawing/2014/main" id="{10504144-BF13-4F7D-AC04-6C6F88F25F00}"/>
                </a:ext>
              </a:extLst>
            </p:cNvPr>
            <p:cNvSpPr/>
            <p:nvPr/>
          </p:nvSpPr>
          <p:spPr>
            <a:xfrm>
              <a:off x="9424776" y="5715091"/>
              <a:ext cx="280192" cy="331449"/>
            </a:xfrm>
            <a:custGeom>
              <a:avLst/>
              <a:gdLst>
                <a:gd name="connsiteX0" fmla="*/ 62530 w 280192"/>
                <a:gd name="connsiteY0" fmla="*/ 21715 h 331449"/>
                <a:gd name="connsiteX1" fmla="*/ 25957 w 280192"/>
                <a:gd name="connsiteY1" fmla="*/ 17715 h 331449"/>
                <a:gd name="connsiteX2" fmla="*/ 141391 w 280192"/>
                <a:gd name="connsiteY2" fmla="*/ 0 h 331449"/>
                <a:gd name="connsiteX3" fmla="*/ 279111 w 280192"/>
                <a:gd name="connsiteY3" fmla="*/ 140006 h 331449"/>
                <a:gd name="connsiteX4" fmla="*/ 265968 w 280192"/>
                <a:gd name="connsiteY4" fmla="*/ 266298 h 331449"/>
                <a:gd name="connsiteX5" fmla="*/ 211679 w 280192"/>
                <a:gd name="connsiteY5" fmla="*/ 331444 h 331449"/>
                <a:gd name="connsiteX6" fmla="*/ 49386 w 280192"/>
                <a:gd name="connsiteY6" fmla="*/ 318300 h 331449"/>
                <a:gd name="connsiteX7" fmla="*/ 5384 w 280192"/>
                <a:gd name="connsiteY7" fmla="*/ 294299 h 331449"/>
                <a:gd name="connsiteX8" fmla="*/ 813 w 280192"/>
                <a:gd name="connsiteY8" fmla="*/ 278870 h 331449"/>
                <a:gd name="connsiteX9" fmla="*/ 77959 w 280192"/>
                <a:gd name="connsiteY9" fmla="*/ 268584 h 331449"/>
                <a:gd name="connsiteX10" fmla="*/ 62530 w 280192"/>
                <a:gd name="connsiteY10" fmla="*/ 21715 h 331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0192" h="331449">
                  <a:moveTo>
                    <a:pt x="62530" y="21715"/>
                  </a:moveTo>
                  <a:cubicBezTo>
                    <a:pt x="50529" y="17715"/>
                    <a:pt x="38529" y="18287"/>
                    <a:pt x="25957" y="17715"/>
                  </a:cubicBezTo>
                  <a:cubicBezTo>
                    <a:pt x="63673" y="6858"/>
                    <a:pt x="103103" y="7429"/>
                    <a:pt x="141391" y="0"/>
                  </a:cubicBezTo>
                  <a:cubicBezTo>
                    <a:pt x="232252" y="6286"/>
                    <a:pt x="272825" y="47431"/>
                    <a:pt x="279111" y="140006"/>
                  </a:cubicBezTo>
                  <a:cubicBezTo>
                    <a:pt x="281968" y="182865"/>
                    <a:pt x="279683" y="225153"/>
                    <a:pt x="265968" y="266298"/>
                  </a:cubicBezTo>
                  <a:cubicBezTo>
                    <a:pt x="259110" y="288013"/>
                    <a:pt x="226537" y="332015"/>
                    <a:pt x="211679" y="331444"/>
                  </a:cubicBezTo>
                  <a:cubicBezTo>
                    <a:pt x="166535" y="329729"/>
                    <a:pt x="94531" y="327443"/>
                    <a:pt x="49386" y="318300"/>
                  </a:cubicBezTo>
                  <a:cubicBezTo>
                    <a:pt x="33386" y="312586"/>
                    <a:pt x="17385" y="306871"/>
                    <a:pt x="5384" y="294299"/>
                  </a:cubicBezTo>
                  <a:cubicBezTo>
                    <a:pt x="1384" y="289727"/>
                    <a:pt x="-1473" y="284584"/>
                    <a:pt x="813" y="278870"/>
                  </a:cubicBezTo>
                  <a:cubicBezTo>
                    <a:pt x="3099" y="273155"/>
                    <a:pt x="30528" y="311443"/>
                    <a:pt x="77959" y="268584"/>
                  </a:cubicBezTo>
                  <a:cubicBezTo>
                    <a:pt x="177392" y="181151"/>
                    <a:pt x="138533" y="46288"/>
                    <a:pt x="62530" y="21715"/>
                  </a:cubicBezTo>
                  <a:close/>
                </a:path>
              </a:pathLst>
            </a:custGeom>
            <a:solidFill>
              <a:srgbClr val="FEFEFE"/>
            </a:solidFill>
            <a:ln w="5709" cap="flat">
              <a:noFill/>
              <a:prstDash val="solid"/>
              <a:miter/>
            </a:ln>
          </p:spPr>
          <p:txBody>
            <a:bodyPr rtlCol="0" anchor="ctr"/>
            <a:lstStyle/>
            <a:p>
              <a:endParaRPr lang="en-US"/>
            </a:p>
          </p:txBody>
        </p:sp>
        <p:sp>
          <p:nvSpPr>
            <p:cNvPr id="41" name="Freeform: Shape 40">
              <a:extLst>
                <a:ext uri="{FF2B5EF4-FFF2-40B4-BE49-F238E27FC236}">
                  <a16:creationId xmlns:a16="http://schemas.microsoft.com/office/drawing/2014/main" id="{21B322DA-2FAF-4481-9548-3B37DDE397A1}"/>
                </a:ext>
              </a:extLst>
            </p:cNvPr>
            <p:cNvSpPr/>
            <p:nvPr/>
          </p:nvSpPr>
          <p:spPr>
            <a:xfrm>
              <a:off x="9443266" y="6242454"/>
              <a:ext cx="388055" cy="489825"/>
            </a:xfrm>
            <a:custGeom>
              <a:avLst/>
              <a:gdLst>
                <a:gd name="connsiteX0" fmla="*/ 388056 w 388055"/>
                <a:gd name="connsiteY0" fmla="*/ 11519 h 489825"/>
                <a:gd name="connsiteX1" fmla="*/ 199476 w 388055"/>
                <a:gd name="connsiteY1" fmla="*/ 280102 h 489825"/>
                <a:gd name="connsiteX2" fmla="*/ 170903 w 388055"/>
                <a:gd name="connsiteY2" fmla="*/ 444110 h 489825"/>
                <a:gd name="connsiteX3" fmla="*/ 173760 w 388055"/>
                <a:gd name="connsiteY3" fmla="*/ 489826 h 489825"/>
                <a:gd name="connsiteX4" fmla="*/ 58898 w 388055"/>
                <a:gd name="connsiteY4" fmla="*/ 419537 h 489825"/>
                <a:gd name="connsiteX5" fmla="*/ 38 w 388055"/>
                <a:gd name="connsiteY5" fmla="*/ 262958 h 489825"/>
                <a:gd name="connsiteX6" fmla="*/ 23468 w 388055"/>
                <a:gd name="connsiteY6" fmla="*/ 119524 h 489825"/>
                <a:gd name="connsiteX7" fmla="*/ 158331 w 388055"/>
                <a:gd name="connsiteY7" fmla="*/ 6376 h 489825"/>
                <a:gd name="connsiteX8" fmla="*/ 185761 w 388055"/>
                <a:gd name="connsiteY8" fmla="*/ 661 h 489825"/>
                <a:gd name="connsiteX9" fmla="*/ 388056 w 388055"/>
                <a:gd name="connsiteY9" fmla="*/ 11519 h 489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8055" h="489825">
                  <a:moveTo>
                    <a:pt x="388056" y="11519"/>
                  </a:moveTo>
                  <a:cubicBezTo>
                    <a:pt x="290908" y="76664"/>
                    <a:pt x="217762" y="159525"/>
                    <a:pt x="199476" y="280102"/>
                  </a:cubicBezTo>
                  <a:cubicBezTo>
                    <a:pt x="190332" y="340105"/>
                    <a:pt x="177189" y="383535"/>
                    <a:pt x="170903" y="444110"/>
                  </a:cubicBezTo>
                  <a:cubicBezTo>
                    <a:pt x="170332" y="453824"/>
                    <a:pt x="165760" y="482968"/>
                    <a:pt x="173760" y="489826"/>
                  </a:cubicBezTo>
                  <a:cubicBezTo>
                    <a:pt x="134902" y="458396"/>
                    <a:pt x="98328" y="441252"/>
                    <a:pt x="58898" y="419537"/>
                  </a:cubicBezTo>
                  <a:cubicBezTo>
                    <a:pt x="23468" y="400107"/>
                    <a:pt x="-1105" y="327533"/>
                    <a:pt x="38" y="262958"/>
                  </a:cubicBezTo>
                  <a:cubicBezTo>
                    <a:pt x="610" y="213242"/>
                    <a:pt x="1181" y="164668"/>
                    <a:pt x="23468" y="119524"/>
                  </a:cubicBezTo>
                  <a:cubicBezTo>
                    <a:pt x="51469" y="61235"/>
                    <a:pt x="98900" y="26377"/>
                    <a:pt x="158331" y="6376"/>
                  </a:cubicBezTo>
                  <a:cubicBezTo>
                    <a:pt x="167474" y="4661"/>
                    <a:pt x="176618" y="2947"/>
                    <a:pt x="185761" y="661"/>
                  </a:cubicBezTo>
                  <a:cubicBezTo>
                    <a:pt x="205190" y="-2768"/>
                    <a:pt x="341768" y="8090"/>
                    <a:pt x="388056" y="11519"/>
                  </a:cubicBezTo>
                  <a:close/>
                </a:path>
              </a:pathLst>
            </a:custGeom>
            <a:solidFill>
              <a:srgbClr val="FEFEFE"/>
            </a:solidFill>
            <a:ln w="5709" cap="flat">
              <a:noFill/>
              <a:prstDash val="solid"/>
              <a:miter/>
            </a:ln>
          </p:spPr>
          <p:txBody>
            <a:bodyPr rtlCol="0" anchor="ctr"/>
            <a:lstStyle/>
            <a:p>
              <a:endParaRPr lang="en-US"/>
            </a:p>
          </p:txBody>
        </p:sp>
        <p:grpSp>
          <p:nvGrpSpPr>
            <p:cNvPr id="42" name="Group 41">
              <a:extLst>
                <a:ext uri="{FF2B5EF4-FFF2-40B4-BE49-F238E27FC236}">
                  <a16:creationId xmlns:a16="http://schemas.microsoft.com/office/drawing/2014/main" id="{10EE23E0-90AD-4B2D-B995-BCACA71353F1}"/>
                </a:ext>
              </a:extLst>
            </p:cNvPr>
            <p:cNvGrpSpPr/>
            <p:nvPr/>
          </p:nvGrpSpPr>
          <p:grpSpPr>
            <a:xfrm>
              <a:off x="8483261" y="3296933"/>
              <a:ext cx="2438052" cy="3372555"/>
              <a:chOff x="8483261" y="3296933"/>
              <a:chExt cx="2438052" cy="3372555"/>
            </a:xfrm>
          </p:grpSpPr>
          <p:sp>
            <p:nvSpPr>
              <p:cNvPr id="51" name="Freeform: Shape 50">
                <a:extLst>
                  <a:ext uri="{FF2B5EF4-FFF2-40B4-BE49-F238E27FC236}">
                    <a16:creationId xmlns:a16="http://schemas.microsoft.com/office/drawing/2014/main" id="{B7C5C4DF-36EB-44F6-87C5-42573FA0A2D5}"/>
                  </a:ext>
                </a:extLst>
              </p:cNvPr>
              <p:cNvSpPr/>
              <p:nvPr/>
            </p:nvSpPr>
            <p:spPr>
              <a:xfrm>
                <a:off x="10408491" y="3812720"/>
                <a:ext cx="512822" cy="919256"/>
              </a:xfrm>
              <a:custGeom>
                <a:avLst/>
                <a:gdLst>
                  <a:gd name="connsiteX0" fmla="*/ 0 w 512822"/>
                  <a:gd name="connsiteY0" fmla="*/ 736605 h 919256"/>
                  <a:gd name="connsiteX1" fmla="*/ 219438 w 512822"/>
                  <a:gd name="connsiteY1" fmla="*/ 585741 h 919256"/>
                  <a:gd name="connsiteX2" fmla="*/ 358302 w 512822"/>
                  <a:gd name="connsiteY2" fmla="*/ 425733 h 919256"/>
                  <a:gd name="connsiteX3" fmla="*/ 421162 w 512822"/>
                  <a:gd name="connsiteY3" fmla="*/ 241725 h 919256"/>
                  <a:gd name="connsiteX4" fmla="*/ 420590 w 512822"/>
                  <a:gd name="connsiteY4" fmla="*/ 81146 h 919256"/>
                  <a:gd name="connsiteX5" fmla="*/ 502880 w 512822"/>
                  <a:gd name="connsiteY5" fmla="*/ 0 h 919256"/>
                  <a:gd name="connsiteX6" fmla="*/ 496022 w 512822"/>
                  <a:gd name="connsiteY6" fmla="*/ 25144 h 919256"/>
                  <a:gd name="connsiteX7" fmla="*/ 462306 w 512822"/>
                  <a:gd name="connsiteY7" fmla="*/ 123434 h 919256"/>
                  <a:gd name="connsiteX8" fmla="*/ 464021 w 512822"/>
                  <a:gd name="connsiteY8" fmla="*/ 476021 h 919256"/>
                  <a:gd name="connsiteX9" fmla="*/ 405733 w 512822"/>
                  <a:gd name="connsiteY9" fmla="*/ 625171 h 919256"/>
                  <a:gd name="connsiteX10" fmla="*/ 256011 w 512822"/>
                  <a:gd name="connsiteY10" fmla="*/ 779464 h 919256"/>
                  <a:gd name="connsiteX11" fmla="*/ 169150 w 512822"/>
                  <a:gd name="connsiteY11" fmla="*/ 900041 h 919256"/>
                  <a:gd name="connsiteX12" fmla="*/ 126291 w 512822"/>
                  <a:gd name="connsiteY12" fmla="*/ 899469 h 919256"/>
                  <a:gd name="connsiteX13" fmla="*/ 0 w 512822"/>
                  <a:gd name="connsiteY13" fmla="*/ 736605 h 919256"/>
                  <a:gd name="connsiteX14" fmla="*/ 0 w 512822"/>
                  <a:gd name="connsiteY14" fmla="*/ 736605 h 919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12822" h="919256">
                    <a:moveTo>
                      <a:pt x="0" y="736605"/>
                    </a:moveTo>
                    <a:cubicBezTo>
                      <a:pt x="31430" y="725176"/>
                      <a:pt x="192580" y="615456"/>
                      <a:pt x="219438" y="585741"/>
                    </a:cubicBezTo>
                    <a:cubicBezTo>
                      <a:pt x="266869" y="533738"/>
                      <a:pt x="318871" y="485165"/>
                      <a:pt x="358302" y="425733"/>
                    </a:cubicBezTo>
                    <a:cubicBezTo>
                      <a:pt x="395446" y="369731"/>
                      <a:pt x="422876" y="311443"/>
                      <a:pt x="421162" y="241725"/>
                    </a:cubicBezTo>
                    <a:cubicBezTo>
                      <a:pt x="419447" y="188008"/>
                      <a:pt x="420590" y="134863"/>
                      <a:pt x="420590" y="81146"/>
                    </a:cubicBezTo>
                    <a:cubicBezTo>
                      <a:pt x="421162" y="37716"/>
                      <a:pt x="460021" y="0"/>
                      <a:pt x="502880" y="0"/>
                    </a:cubicBezTo>
                    <a:cubicBezTo>
                      <a:pt x="526309" y="0"/>
                      <a:pt x="501737" y="21144"/>
                      <a:pt x="496022" y="25144"/>
                    </a:cubicBezTo>
                    <a:cubicBezTo>
                      <a:pt x="461163" y="47431"/>
                      <a:pt x="458306" y="86290"/>
                      <a:pt x="462306" y="123434"/>
                    </a:cubicBezTo>
                    <a:cubicBezTo>
                      <a:pt x="474307" y="240582"/>
                      <a:pt x="477164" y="358302"/>
                      <a:pt x="464021" y="476021"/>
                    </a:cubicBezTo>
                    <a:cubicBezTo>
                      <a:pt x="458306" y="531453"/>
                      <a:pt x="443448" y="583455"/>
                      <a:pt x="405733" y="625171"/>
                    </a:cubicBezTo>
                    <a:cubicBezTo>
                      <a:pt x="396018" y="636029"/>
                      <a:pt x="295442" y="733747"/>
                      <a:pt x="256011" y="779464"/>
                    </a:cubicBezTo>
                    <a:cubicBezTo>
                      <a:pt x="226296" y="814322"/>
                      <a:pt x="196009" y="862896"/>
                      <a:pt x="169150" y="900041"/>
                    </a:cubicBezTo>
                    <a:cubicBezTo>
                      <a:pt x="150292" y="925756"/>
                      <a:pt x="144578" y="925756"/>
                      <a:pt x="126291" y="899469"/>
                    </a:cubicBezTo>
                    <a:cubicBezTo>
                      <a:pt x="102862" y="864610"/>
                      <a:pt x="17144" y="754891"/>
                      <a:pt x="0" y="736605"/>
                    </a:cubicBezTo>
                    <a:lnTo>
                      <a:pt x="0" y="736605"/>
                    </a:lnTo>
                    <a:close/>
                  </a:path>
                </a:pathLst>
              </a:custGeom>
              <a:solidFill>
                <a:schemeClr val="tx1">
                  <a:alpha val="10000"/>
                </a:schemeClr>
              </a:solidFill>
              <a:ln w="5709" cap="flat">
                <a:noFill/>
                <a:prstDash val="solid"/>
                <a:miter/>
              </a:ln>
            </p:spPr>
            <p:txBody>
              <a:bodyPr rtlCol="0" anchor="ctr"/>
              <a:lstStyle/>
              <a:p>
                <a:endParaRPr lang="en-US"/>
              </a:p>
            </p:txBody>
          </p:sp>
          <p:sp>
            <p:nvSpPr>
              <p:cNvPr id="52" name="Freeform: Shape 51">
                <a:extLst>
                  <a:ext uri="{FF2B5EF4-FFF2-40B4-BE49-F238E27FC236}">
                    <a16:creationId xmlns:a16="http://schemas.microsoft.com/office/drawing/2014/main" id="{FB156E44-2A02-42A2-AC5E-5DD03B82BDC5}"/>
                  </a:ext>
                </a:extLst>
              </p:cNvPr>
              <p:cNvSpPr/>
              <p:nvPr/>
            </p:nvSpPr>
            <p:spPr>
              <a:xfrm>
                <a:off x="9783725" y="3296933"/>
                <a:ext cx="550369" cy="1251819"/>
              </a:xfrm>
              <a:custGeom>
                <a:avLst/>
                <a:gdLst>
                  <a:gd name="connsiteX0" fmla="*/ 544190 w 550369"/>
                  <a:gd name="connsiteY0" fmla="*/ 1235247 h 1251819"/>
                  <a:gd name="connsiteX1" fmla="*/ 500760 w 550369"/>
                  <a:gd name="connsiteY1" fmla="*/ 1173530 h 1251819"/>
                  <a:gd name="connsiteX2" fmla="*/ 299608 w 550369"/>
                  <a:gd name="connsiteY2" fmla="*/ 777512 h 1251819"/>
                  <a:gd name="connsiteX3" fmla="*/ 163602 w 550369"/>
                  <a:gd name="connsiteY3" fmla="*/ 434640 h 1251819"/>
                  <a:gd name="connsiteX4" fmla="*/ 89313 w 550369"/>
                  <a:gd name="connsiteY4" fmla="*/ 311205 h 1251819"/>
                  <a:gd name="connsiteX5" fmla="*/ 80169 w 550369"/>
                  <a:gd name="connsiteY5" fmla="*/ 210629 h 1251819"/>
                  <a:gd name="connsiteX6" fmla="*/ 136172 w 550369"/>
                  <a:gd name="connsiteY6" fmla="*/ 98053 h 1251819"/>
                  <a:gd name="connsiteX7" fmla="*/ 258463 w 550369"/>
                  <a:gd name="connsiteY7" fmla="*/ 906 h 1251819"/>
                  <a:gd name="connsiteX8" fmla="*/ 117885 w 550369"/>
                  <a:gd name="connsiteY8" fmla="*/ 26621 h 1251819"/>
                  <a:gd name="connsiteX9" fmla="*/ 166 w 550369"/>
                  <a:gd name="connsiteY9" fmla="*/ 131769 h 1251819"/>
                  <a:gd name="connsiteX10" fmla="*/ 4166 w 550369"/>
                  <a:gd name="connsiteY10" fmla="*/ 223201 h 1251819"/>
                  <a:gd name="connsiteX11" fmla="*/ 20167 w 550369"/>
                  <a:gd name="connsiteY11" fmla="*/ 406638 h 1251819"/>
                  <a:gd name="connsiteX12" fmla="*/ 157316 w 550369"/>
                  <a:gd name="connsiteY12" fmla="*/ 778084 h 1251819"/>
                  <a:gd name="connsiteX13" fmla="*/ 407613 w 550369"/>
                  <a:gd name="connsiteY13" fmla="*/ 1128957 h 1251819"/>
                  <a:gd name="connsiteX14" fmla="*/ 447043 w 550369"/>
                  <a:gd name="connsiteY14" fmla="*/ 1188959 h 1251819"/>
                  <a:gd name="connsiteX15" fmla="*/ 541905 w 550369"/>
                  <a:gd name="connsiteY15" fmla="*/ 1251819 h 1251819"/>
                  <a:gd name="connsiteX16" fmla="*/ 544190 w 550369"/>
                  <a:gd name="connsiteY16" fmla="*/ 1235247 h 1251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50369" h="1251819">
                    <a:moveTo>
                      <a:pt x="544190" y="1235247"/>
                    </a:moveTo>
                    <a:cubicBezTo>
                      <a:pt x="530475" y="1214103"/>
                      <a:pt x="515617" y="1193531"/>
                      <a:pt x="500760" y="1173530"/>
                    </a:cubicBezTo>
                    <a:cubicBezTo>
                      <a:pt x="412184" y="1052382"/>
                      <a:pt x="340181" y="923233"/>
                      <a:pt x="299608" y="777512"/>
                    </a:cubicBezTo>
                    <a:cubicBezTo>
                      <a:pt x="289322" y="740939"/>
                      <a:pt x="184174" y="476927"/>
                      <a:pt x="163602" y="434640"/>
                    </a:cubicBezTo>
                    <a:cubicBezTo>
                      <a:pt x="136172" y="400352"/>
                      <a:pt x="97313" y="347779"/>
                      <a:pt x="89313" y="311205"/>
                    </a:cubicBezTo>
                    <a:cubicBezTo>
                      <a:pt x="82455" y="278061"/>
                      <a:pt x="79027" y="244917"/>
                      <a:pt x="80169" y="210629"/>
                    </a:cubicBezTo>
                    <a:cubicBezTo>
                      <a:pt x="81884" y="164342"/>
                      <a:pt x="101313" y="127197"/>
                      <a:pt x="136172" y="98053"/>
                    </a:cubicBezTo>
                    <a:cubicBezTo>
                      <a:pt x="157316" y="80909"/>
                      <a:pt x="244748" y="14621"/>
                      <a:pt x="258463" y="906"/>
                    </a:cubicBezTo>
                    <a:cubicBezTo>
                      <a:pt x="264178" y="-4809"/>
                      <a:pt x="162459" y="18049"/>
                      <a:pt x="117885" y="26621"/>
                    </a:cubicBezTo>
                    <a:cubicBezTo>
                      <a:pt x="37310" y="42050"/>
                      <a:pt x="3023" y="103196"/>
                      <a:pt x="166" y="131769"/>
                    </a:cubicBezTo>
                    <a:cubicBezTo>
                      <a:pt x="-977" y="146627"/>
                      <a:pt x="4166" y="208344"/>
                      <a:pt x="4166" y="223201"/>
                    </a:cubicBezTo>
                    <a:cubicBezTo>
                      <a:pt x="3595" y="288347"/>
                      <a:pt x="-7263" y="338064"/>
                      <a:pt x="20167" y="406638"/>
                    </a:cubicBezTo>
                    <a:cubicBezTo>
                      <a:pt x="44739" y="452355"/>
                      <a:pt x="134457" y="727796"/>
                      <a:pt x="157316" y="778084"/>
                    </a:cubicBezTo>
                    <a:cubicBezTo>
                      <a:pt x="222461" y="908375"/>
                      <a:pt x="298465" y="1029524"/>
                      <a:pt x="407613" y="1128957"/>
                    </a:cubicBezTo>
                    <a:cubicBezTo>
                      <a:pt x="425328" y="1144386"/>
                      <a:pt x="437328" y="1167244"/>
                      <a:pt x="447043" y="1188959"/>
                    </a:cubicBezTo>
                    <a:cubicBezTo>
                      <a:pt x="465901" y="1230676"/>
                      <a:pt x="496760" y="1251248"/>
                      <a:pt x="541905" y="1251819"/>
                    </a:cubicBezTo>
                    <a:cubicBezTo>
                      <a:pt x="557334" y="1248390"/>
                      <a:pt x="547619" y="1240390"/>
                      <a:pt x="544190" y="1235247"/>
                    </a:cubicBezTo>
                    <a:close/>
                  </a:path>
                </a:pathLst>
              </a:custGeom>
              <a:solidFill>
                <a:schemeClr val="tx1">
                  <a:alpha val="10000"/>
                </a:schemeClr>
              </a:solidFill>
              <a:ln w="5709" cap="flat">
                <a:noFill/>
                <a:prstDash val="solid"/>
                <a:miter/>
              </a:ln>
            </p:spPr>
            <p:txBody>
              <a:bodyPr rtlCol="0" anchor="ctr"/>
              <a:lstStyle/>
              <a:p>
                <a:endParaRPr lang="en-US"/>
              </a:p>
            </p:txBody>
          </p:sp>
          <p:sp>
            <p:nvSpPr>
              <p:cNvPr id="53" name="Freeform: Shape 52">
                <a:extLst>
                  <a:ext uri="{FF2B5EF4-FFF2-40B4-BE49-F238E27FC236}">
                    <a16:creationId xmlns:a16="http://schemas.microsoft.com/office/drawing/2014/main" id="{57401838-324C-41C8-8BB2-E25F4E33FA0B}"/>
                  </a:ext>
                </a:extLst>
              </p:cNvPr>
              <p:cNvSpPr/>
              <p:nvPr/>
            </p:nvSpPr>
            <p:spPr>
              <a:xfrm>
                <a:off x="9030992" y="5921139"/>
                <a:ext cx="508316" cy="125192"/>
              </a:xfrm>
              <a:custGeom>
                <a:avLst/>
                <a:gdLst>
                  <a:gd name="connsiteX0" fmla="*/ 419169 w 508316"/>
                  <a:gd name="connsiteY0" fmla="*/ 97394 h 125192"/>
                  <a:gd name="connsiteX1" fmla="*/ 299735 w 508316"/>
                  <a:gd name="connsiteY1" fmla="*/ 117394 h 125192"/>
                  <a:gd name="connsiteX2" fmla="*/ 206588 w 508316"/>
                  <a:gd name="connsiteY2" fmla="*/ 112823 h 125192"/>
                  <a:gd name="connsiteX3" fmla="*/ 122013 w 508316"/>
                  <a:gd name="connsiteY3" fmla="*/ 103680 h 125192"/>
                  <a:gd name="connsiteX4" fmla="*/ 15151 w 508316"/>
                  <a:gd name="connsiteY4" fmla="*/ 77393 h 125192"/>
                  <a:gd name="connsiteX5" fmla="*/ 3722 w 508316"/>
                  <a:gd name="connsiteY5" fmla="*/ 10533 h 125192"/>
                  <a:gd name="connsiteX6" fmla="*/ 20866 w 508316"/>
                  <a:gd name="connsiteY6" fmla="*/ 1961 h 125192"/>
                  <a:gd name="connsiteX7" fmla="*/ 34009 w 508316"/>
                  <a:gd name="connsiteY7" fmla="*/ 33391 h 125192"/>
                  <a:gd name="connsiteX8" fmla="*/ 100869 w 508316"/>
                  <a:gd name="connsiteY8" fmla="*/ 70535 h 125192"/>
                  <a:gd name="connsiteX9" fmla="*/ 211731 w 508316"/>
                  <a:gd name="connsiteY9" fmla="*/ 78536 h 125192"/>
                  <a:gd name="connsiteX10" fmla="*/ 335166 w 508316"/>
                  <a:gd name="connsiteY10" fmla="*/ 44820 h 125192"/>
                  <a:gd name="connsiteX11" fmla="*/ 434027 w 508316"/>
                  <a:gd name="connsiteY11" fmla="*/ 16819 h 125192"/>
                  <a:gd name="connsiteX12" fmla="*/ 508316 w 508316"/>
                  <a:gd name="connsiteY12" fmla="*/ 19105 h 125192"/>
                  <a:gd name="connsiteX13" fmla="*/ 465457 w 508316"/>
                  <a:gd name="connsiteY13" fmla="*/ 72250 h 125192"/>
                  <a:gd name="connsiteX14" fmla="*/ 419169 w 508316"/>
                  <a:gd name="connsiteY14" fmla="*/ 97394 h 125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08316" h="125192">
                    <a:moveTo>
                      <a:pt x="419169" y="97394"/>
                    </a:moveTo>
                    <a:cubicBezTo>
                      <a:pt x="380882" y="97965"/>
                      <a:pt x="335737" y="101965"/>
                      <a:pt x="299735" y="117394"/>
                    </a:cubicBezTo>
                    <a:cubicBezTo>
                      <a:pt x="270020" y="129966"/>
                      <a:pt x="236875" y="126538"/>
                      <a:pt x="206588" y="112823"/>
                    </a:cubicBezTo>
                    <a:cubicBezTo>
                      <a:pt x="179159" y="99679"/>
                      <a:pt x="152300" y="98537"/>
                      <a:pt x="122013" y="103680"/>
                    </a:cubicBezTo>
                    <a:cubicBezTo>
                      <a:pt x="83726" y="109966"/>
                      <a:pt x="44295" y="112252"/>
                      <a:pt x="15151" y="77393"/>
                    </a:cubicBezTo>
                    <a:cubicBezTo>
                      <a:pt x="-4850" y="57963"/>
                      <a:pt x="-849" y="33962"/>
                      <a:pt x="3722" y="10533"/>
                    </a:cubicBezTo>
                    <a:cubicBezTo>
                      <a:pt x="5436" y="2532"/>
                      <a:pt x="11151" y="-3182"/>
                      <a:pt x="20866" y="1961"/>
                    </a:cubicBezTo>
                    <a:cubicBezTo>
                      <a:pt x="25437" y="12818"/>
                      <a:pt x="28866" y="23104"/>
                      <a:pt x="34009" y="33391"/>
                    </a:cubicBezTo>
                    <a:cubicBezTo>
                      <a:pt x="48867" y="64249"/>
                      <a:pt x="68296" y="77393"/>
                      <a:pt x="100869" y="70535"/>
                    </a:cubicBezTo>
                    <a:cubicBezTo>
                      <a:pt x="139157" y="63106"/>
                      <a:pt x="175158" y="71107"/>
                      <a:pt x="211731" y="78536"/>
                    </a:cubicBezTo>
                    <a:cubicBezTo>
                      <a:pt x="259162" y="88250"/>
                      <a:pt x="301450" y="84250"/>
                      <a:pt x="335166" y="44820"/>
                    </a:cubicBezTo>
                    <a:cubicBezTo>
                      <a:pt x="361453" y="14533"/>
                      <a:pt x="395168" y="5961"/>
                      <a:pt x="434027" y="16819"/>
                    </a:cubicBezTo>
                    <a:cubicBezTo>
                      <a:pt x="458600" y="23676"/>
                      <a:pt x="483744" y="18533"/>
                      <a:pt x="508316" y="19105"/>
                    </a:cubicBezTo>
                    <a:cubicBezTo>
                      <a:pt x="497459" y="40820"/>
                      <a:pt x="482029" y="54534"/>
                      <a:pt x="465457" y="72250"/>
                    </a:cubicBezTo>
                    <a:cubicBezTo>
                      <a:pt x="452314" y="86536"/>
                      <a:pt x="444313" y="97394"/>
                      <a:pt x="419169" y="97394"/>
                    </a:cubicBezTo>
                    <a:close/>
                  </a:path>
                </a:pathLst>
              </a:custGeom>
              <a:solidFill>
                <a:schemeClr val="tx1">
                  <a:alpha val="10000"/>
                </a:schemeClr>
              </a:solidFill>
              <a:ln w="5709" cap="flat">
                <a:noFill/>
                <a:prstDash val="solid"/>
                <a:miter/>
              </a:ln>
            </p:spPr>
            <p:txBody>
              <a:bodyPr rtlCol="0" anchor="ctr"/>
              <a:lstStyle/>
              <a:p>
                <a:endParaRPr lang="en-US"/>
              </a:p>
            </p:txBody>
          </p:sp>
          <p:sp>
            <p:nvSpPr>
              <p:cNvPr id="54" name="Freeform: Shape 53">
                <a:extLst>
                  <a:ext uri="{FF2B5EF4-FFF2-40B4-BE49-F238E27FC236}">
                    <a16:creationId xmlns:a16="http://schemas.microsoft.com/office/drawing/2014/main" id="{C3798065-C338-4722-9058-952F3E4C8CAE}"/>
                  </a:ext>
                </a:extLst>
              </p:cNvPr>
              <p:cNvSpPr/>
              <p:nvPr/>
            </p:nvSpPr>
            <p:spPr>
              <a:xfrm>
                <a:off x="8483261" y="6240374"/>
                <a:ext cx="1016617" cy="429114"/>
              </a:xfrm>
              <a:custGeom>
                <a:avLst/>
                <a:gdLst>
                  <a:gd name="connsiteX0" fmla="*/ 1016617 w 1016617"/>
                  <a:gd name="connsiteY0" fmla="*/ 423902 h 429114"/>
                  <a:gd name="connsiteX1" fmla="*/ 1001759 w 1016617"/>
                  <a:gd name="connsiteY1" fmla="*/ 427331 h 429114"/>
                  <a:gd name="connsiteX2" fmla="*/ 866896 w 1016617"/>
                  <a:gd name="connsiteY2" fmla="*/ 344470 h 429114"/>
                  <a:gd name="connsiteX3" fmla="*/ 736605 w 1016617"/>
                  <a:gd name="connsiteY3" fmla="*/ 325040 h 429114"/>
                  <a:gd name="connsiteX4" fmla="*/ 544025 w 1016617"/>
                  <a:gd name="connsiteY4" fmla="*/ 266181 h 429114"/>
                  <a:gd name="connsiteX5" fmla="*/ 187437 w 1016617"/>
                  <a:gd name="connsiteY5" fmla="*/ 85601 h 429114"/>
                  <a:gd name="connsiteX6" fmla="*/ 164007 w 1016617"/>
                  <a:gd name="connsiteY6" fmla="*/ 73600 h 429114"/>
                  <a:gd name="connsiteX7" fmla="*/ 101719 w 1016617"/>
                  <a:gd name="connsiteY7" fmla="*/ 100459 h 429114"/>
                  <a:gd name="connsiteX8" fmla="*/ 74289 w 1016617"/>
                  <a:gd name="connsiteY8" fmla="*/ 164462 h 429114"/>
                  <a:gd name="connsiteX9" fmla="*/ 34287 w 1016617"/>
                  <a:gd name="connsiteY9" fmla="*/ 187891 h 429114"/>
                  <a:gd name="connsiteX10" fmla="*/ 0 w 1016617"/>
                  <a:gd name="connsiteY10" fmla="*/ 154176 h 429114"/>
                  <a:gd name="connsiteX11" fmla="*/ 89147 w 1016617"/>
                  <a:gd name="connsiteY11" fmla="*/ 35313 h 429114"/>
                  <a:gd name="connsiteX12" fmla="*/ 169151 w 1016617"/>
                  <a:gd name="connsiteY12" fmla="*/ 6169 h 429114"/>
                  <a:gd name="connsiteX13" fmla="*/ 496594 w 1016617"/>
                  <a:gd name="connsiteY13" fmla="*/ 132460 h 429114"/>
                  <a:gd name="connsiteX14" fmla="*/ 843467 w 1016617"/>
                  <a:gd name="connsiteY14" fmla="*/ 201606 h 429114"/>
                  <a:gd name="connsiteX15" fmla="*/ 906898 w 1016617"/>
                  <a:gd name="connsiteY15" fmla="*/ 209035 h 429114"/>
                  <a:gd name="connsiteX16" fmla="*/ 969187 w 1016617"/>
                  <a:gd name="connsiteY16" fmla="*/ 269038 h 429114"/>
                  <a:gd name="connsiteX17" fmla="*/ 1016617 w 1016617"/>
                  <a:gd name="connsiteY17" fmla="*/ 423902 h 429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16617" h="429114">
                    <a:moveTo>
                      <a:pt x="1016617" y="423902"/>
                    </a:moveTo>
                    <a:cubicBezTo>
                      <a:pt x="1012046" y="429045"/>
                      <a:pt x="1007474" y="430759"/>
                      <a:pt x="1001759" y="427331"/>
                    </a:cubicBezTo>
                    <a:cubicBezTo>
                      <a:pt x="956615" y="399901"/>
                      <a:pt x="912041" y="372471"/>
                      <a:pt x="866896" y="344470"/>
                    </a:cubicBezTo>
                    <a:cubicBezTo>
                      <a:pt x="826323" y="319326"/>
                      <a:pt x="775464" y="331898"/>
                      <a:pt x="736605" y="325040"/>
                    </a:cubicBezTo>
                    <a:cubicBezTo>
                      <a:pt x="670316" y="313040"/>
                      <a:pt x="605170" y="297039"/>
                      <a:pt x="544025" y="266181"/>
                    </a:cubicBezTo>
                    <a:cubicBezTo>
                      <a:pt x="425162" y="205607"/>
                      <a:pt x="296585" y="165033"/>
                      <a:pt x="187437" y="85601"/>
                    </a:cubicBezTo>
                    <a:cubicBezTo>
                      <a:pt x="180580" y="80458"/>
                      <a:pt x="172579" y="77029"/>
                      <a:pt x="164007" y="73600"/>
                    </a:cubicBezTo>
                    <a:cubicBezTo>
                      <a:pt x="129149" y="59314"/>
                      <a:pt x="114862" y="65600"/>
                      <a:pt x="101719" y="100459"/>
                    </a:cubicBezTo>
                    <a:cubicBezTo>
                      <a:pt x="93147" y="122174"/>
                      <a:pt x="86861" y="144461"/>
                      <a:pt x="74289" y="164462"/>
                    </a:cubicBezTo>
                    <a:cubicBezTo>
                      <a:pt x="64574" y="179319"/>
                      <a:pt x="53145" y="190749"/>
                      <a:pt x="34287" y="187891"/>
                    </a:cubicBezTo>
                    <a:cubicBezTo>
                      <a:pt x="15429" y="185034"/>
                      <a:pt x="2857" y="174177"/>
                      <a:pt x="0" y="154176"/>
                    </a:cubicBezTo>
                    <a:cubicBezTo>
                      <a:pt x="60574" y="138175"/>
                      <a:pt x="62860" y="77029"/>
                      <a:pt x="89147" y="35313"/>
                    </a:cubicBezTo>
                    <a:cubicBezTo>
                      <a:pt x="109719" y="2740"/>
                      <a:pt x="132006" y="-8117"/>
                      <a:pt x="169151" y="6169"/>
                    </a:cubicBezTo>
                    <a:cubicBezTo>
                      <a:pt x="278298" y="47885"/>
                      <a:pt x="386875" y="91316"/>
                      <a:pt x="496594" y="132460"/>
                    </a:cubicBezTo>
                    <a:cubicBezTo>
                      <a:pt x="608599" y="174177"/>
                      <a:pt x="722318" y="206178"/>
                      <a:pt x="843467" y="201606"/>
                    </a:cubicBezTo>
                    <a:cubicBezTo>
                      <a:pt x="865182" y="201035"/>
                      <a:pt x="885754" y="206178"/>
                      <a:pt x="906898" y="209035"/>
                    </a:cubicBezTo>
                    <a:cubicBezTo>
                      <a:pt x="940042" y="212464"/>
                      <a:pt x="966329" y="236465"/>
                      <a:pt x="969187" y="269038"/>
                    </a:cubicBezTo>
                    <a:cubicBezTo>
                      <a:pt x="968044" y="269038"/>
                      <a:pt x="983473" y="376471"/>
                      <a:pt x="1016617" y="423902"/>
                    </a:cubicBezTo>
                    <a:close/>
                  </a:path>
                </a:pathLst>
              </a:custGeom>
              <a:solidFill>
                <a:schemeClr val="tx1">
                  <a:alpha val="10000"/>
                </a:schemeClr>
              </a:solidFill>
              <a:ln w="5709" cap="flat">
                <a:noFill/>
                <a:prstDash val="solid"/>
                <a:miter/>
              </a:ln>
            </p:spPr>
            <p:txBody>
              <a:bodyPr rtlCol="0" anchor="ctr"/>
              <a:lstStyle/>
              <a:p>
                <a:endParaRPr lang="en-US"/>
              </a:p>
            </p:txBody>
          </p:sp>
        </p:grpSp>
        <p:sp>
          <p:nvSpPr>
            <p:cNvPr id="43" name="Freeform: Shape 42">
              <a:extLst>
                <a:ext uri="{FF2B5EF4-FFF2-40B4-BE49-F238E27FC236}">
                  <a16:creationId xmlns:a16="http://schemas.microsoft.com/office/drawing/2014/main" id="{494C9992-1D66-45C4-90C0-9085E3708DDF}"/>
                </a:ext>
              </a:extLst>
            </p:cNvPr>
            <p:cNvSpPr/>
            <p:nvPr/>
          </p:nvSpPr>
          <p:spPr>
            <a:xfrm>
              <a:off x="7391752" y="6400982"/>
              <a:ext cx="1760252" cy="217078"/>
            </a:xfrm>
            <a:custGeom>
              <a:avLst/>
              <a:gdLst>
                <a:gd name="connsiteX0" fmla="*/ 1634963 w 1760252"/>
                <a:gd name="connsiteY0" fmla="*/ 216435 h 217078"/>
                <a:gd name="connsiteX1" fmla="*/ 84035 w 1760252"/>
                <a:gd name="connsiteY1" fmla="*/ 121574 h 217078"/>
                <a:gd name="connsiteX2" fmla="*/ 603 w 1760252"/>
                <a:gd name="connsiteY2" fmla="*/ 29570 h 217078"/>
                <a:gd name="connsiteX3" fmla="*/ 37748 w 1760252"/>
                <a:gd name="connsiteY3" fmla="*/ 997 h 217078"/>
                <a:gd name="connsiteX4" fmla="*/ 1735539 w 1760252"/>
                <a:gd name="connsiteY4" fmla="*/ 162718 h 217078"/>
                <a:gd name="connsiteX5" fmla="*/ 1760111 w 1760252"/>
                <a:gd name="connsiteY5" fmla="*/ 178719 h 217078"/>
                <a:gd name="connsiteX6" fmla="*/ 1737824 w 1760252"/>
                <a:gd name="connsiteY6" fmla="*/ 197577 h 217078"/>
                <a:gd name="connsiteX7" fmla="*/ 1634963 w 1760252"/>
                <a:gd name="connsiteY7" fmla="*/ 216435 h 217078"/>
                <a:gd name="connsiteX8" fmla="*/ 1634963 w 1760252"/>
                <a:gd name="connsiteY8" fmla="*/ 216435 h 217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60252" h="217078">
                  <a:moveTo>
                    <a:pt x="1634963" y="216435"/>
                  </a:moveTo>
                  <a:cubicBezTo>
                    <a:pt x="1518386" y="208435"/>
                    <a:pt x="207470" y="130145"/>
                    <a:pt x="84035" y="121574"/>
                  </a:cubicBezTo>
                  <a:cubicBezTo>
                    <a:pt x="30319" y="118145"/>
                    <a:pt x="-5111" y="77572"/>
                    <a:pt x="603" y="29570"/>
                  </a:cubicBezTo>
                  <a:cubicBezTo>
                    <a:pt x="3460" y="7854"/>
                    <a:pt x="13175" y="-3575"/>
                    <a:pt x="37748" y="997"/>
                  </a:cubicBezTo>
                  <a:cubicBezTo>
                    <a:pt x="112608" y="13569"/>
                    <a:pt x="1641820" y="147289"/>
                    <a:pt x="1735539" y="162718"/>
                  </a:cubicBezTo>
                  <a:cubicBezTo>
                    <a:pt x="1746968" y="164433"/>
                    <a:pt x="1758397" y="167290"/>
                    <a:pt x="1760111" y="178719"/>
                  </a:cubicBezTo>
                  <a:cubicBezTo>
                    <a:pt x="1761825" y="192434"/>
                    <a:pt x="1747539" y="194148"/>
                    <a:pt x="1737824" y="197577"/>
                  </a:cubicBezTo>
                  <a:cubicBezTo>
                    <a:pt x="1704109" y="209006"/>
                    <a:pt x="1670964" y="219864"/>
                    <a:pt x="1634963" y="216435"/>
                  </a:cubicBezTo>
                  <a:lnTo>
                    <a:pt x="1634963" y="216435"/>
                  </a:lnTo>
                  <a:close/>
                </a:path>
              </a:pathLst>
            </a:custGeom>
            <a:solidFill>
              <a:srgbClr val="6F6F6F"/>
            </a:solidFill>
            <a:ln w="5709" cap="flat">
              <a:noFill/>
              <a:prstDash val="solid"/>
              <a:miter/>
            </a:ln>
          </p:spPr>
          <p:txBody>
            <a:bodyPr rtlCol="0" anchor="ctr"/>
            <a:lstStyle/>
            <a:p>
              <a:endParaRPr lang="en-US"/>
            </a:p>
          </p:txBody>
        </p:sp>
        <p:sp>
          <p:nvSpPr>
            <p:cNvPr id="44" name="Freeform: Shape 43">
              <a:extLst>
                <a:ext uri="{FF2B5EF4-FFF2-40B4-BE49-F238E27FC236}">
                  <a16:creationId xmlns:a16="http://schemas.microsoft.com/office/drawing/2014/main" id="{6C8E21E5-B639-4B83-B7AA-4246427CF9C9}"/>
                </a:ext>
              </a:extLst>
            </p:cNvPr>
            <p:cNvSpPr/>
            <p:nvPr/>
          </p:nvSpPr>
          <p:spPr>
            <a:xfrm>
              <a:off x="6934923" y="4726584"/>
              <a:ext cx="531234" cy="1611633"/>
            </a:xfrm>
            <a:custGeom>
              <a:avLst/>
              <a:gdLst>
                <a:gd name="connsiteX0" fmla="*/ 531149 w 531234"/>
                <a:gd name="connsiteY0" fmla="*/ 1599963 h 1611633"/>
                <a:gd name="connsiteX1" fmla="*/ 524291 w 531234"/>
                <a:gd name="connsiteY1" fmla="*/ 1610821 h 1611633"/>
                <a:gd name="connsiteX2" fmla="*/ 511719 w 531234"/>
                <a:gd name="connsiteY2" fmla="*/ 1606249 h 1611633"/>
                <a:gd name="connsiteX3" fmla="*/ 500290 w 531234"/>
                <a:gd name="connsiteY3" fmla="*/ 1573105 h 1611633"/>
                <a:gd name="connsiteX4" fmla="*/ 294567 w 531234"/>
                <a:gd name="connsiteY4" fmla="*/ 933648 h 1611633"/>
                <a:gd name="connsiteX5" fmla="*/ 8840 w 531234"/>
                <a:gd name="connsiteY5" fmla="*/ 36464 h 1611633"/>
                <a:gd name="connsiteX6" fmla="*/ 8268 w 531234"/>
                <a:gd name="connsiteY6" fmla="*/ 1034 h 1611633"/>
                <a:gd name="connsiteX7" fmla="*/ 28269 w 531234"/>
                <a:gd name="connsiteY7" fmla="*/ 29035 h 1611633"/>
                <a:gd name="connsiteX8" fmla="*/ 288281 w 531234"/>
                <a:gd name="connsiteY8" fmla="*/ 843358 h 1611633"/>
                <a:gd name="connsiteX9" fmla="*/ 524863 w 531234"/>
                <a:gd name="connsiteY9" fmla="*/ 1579962 h 1611633"/>
                <a:gd name="connsiteX10" fmla="*/ 531149 w 531234"/>
                <a:gd name="connsiteY10" fmla="*/ 1599963 h 1611633"/>
                <a:gd name="connsiteX11" fmla="*/ 531149 w 531234"/>
                <a:gd name="connsiteY11" fmla="*/ 1599963 h 1611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31234" h="1611633">
                  <a:moveTo>
                    <a:pt x="531149" y="1599963"/>
                  </a:moveTo>
                  <a:cubicBezTo>
                    <a:pt x="531720" y="1604535"/>
                    <a:pt x="529434" y="1608535"/>
                    <a:pt x="524291" y="1610821"/>
                  </a:cubicBezTo>
                  <a:cubicBezTo>
                    <a:pt x="518577" y="1613107"/>
                    <a:pt x="514005" y="1610249"/>
                    <a:pt x="511719" y="1606249"/>
                  </a:cubicBezTo>
                  <a:cubicBezTo>
                    <a:pt x="507148" y="1595392"/>
                    <a:pt x="503719" y="1584534"/>
                    <a:pt x="500290" y="1573105"/>
                  </a:cubicBezTo>
                  <a:cubicBezTo>
                    <a:pt x="431716" y="1359953"/>
                    <a:pt x="363141" y="1146800"/>
                    <a:pt x="294567" y="933648"/>
                  </a:cubicBezTo>
                  <a:cubicBezTo>
                    <a:pt x="199134" y="634777"/>
                    <a:pt x="103701" y="335335"/>
                    <a:pt x="8840" y="36464"/>
                  </a:cubicBezTo>
                  <a:cubicBezTo>
                    <a:pt x="5411" y="25607"/>
                    <a:pt x="-8876" y="6749"/>
                    <a:pt x="8268" y="1034"/>
                  </a:cubicBezTo>
                  <a:cubicBezTo>
                    <a:pt x="27126" y="-5252"/>
                    <a:pt x="24840" y="18749"/>
                    <a:pt x="28269" y="29035"/>
                  </a:cubicBezTo>
                  <a:cubicBezTo>
                    <a:pt x="115702" y="299905"/>
                    <a:pt x="201420" y="571917"/>
                    <a:pt x="288281" y="843358"/>
                  </a:cubicBezTo>
                  <a:cubicBezTo>
                    <a:pt x="366570" y="1089083"/>
                    <a:pt x="446002" y="1334237"/>
                    <a:pt x="524863" y="1579962"/>
                  </a:cubicBezTo>
                  <a:cubicBezTo>
                    <a:pt x="526577" y="1585677"/>
                    <a:pt x="528292" y="1592535"/>
                    <a:pt x="531149" y="1599963"/>
                  </a:cubicBezTo>
                  <a:lnTo>
                    <a:pt x="531149" y="1599963"/>
                  </a:lnTo>
                  <a:close/>
                </a:path>
              </a:pathLst>
            </a:custGeom>
            <a:solidFill>
              <a:srgbClr val="909090"/>
            </a:solidFill>
            <a:ln w="5709" cap="flat">
              <a:noFill/>
              <a:prstDash val="solid"/>
              <a:miter/>
            </a:ln>
          </p:spPr>
          <p:txBody>
            <a:bodyPr rtlCol="0" anchor="ctr"/>
            <a:lstStyle/>
            <a:p>
              <a:endParaRPr lang="en-US"/>
            </a:p>
          </p:txBody>
        </p:sp>
        <p:sp>
          <p:nvSpPr>
            <p:cNvPr id="45" name="Freeform: Shape 44">
              <a:extLst>
                <a:ext uri="{FF2B5EF4-FFF2-40B4-BE49-F238E27FC236}">
                  <a16:creationId xmlns:a16="http://schemas.microsoft.com/office/drawing/2014/main" id="{FA437C7B-AB5D-4566-AD90-36D6B945272F}"/>
                </a:ext>
              </a:extLst>
            </p:cNvPr>
            <p:cNvSpPr/>
            <p:nvPr/>
          </p:nvSpPr>
          <p:spPr>
            <a:xfrm>
              <a:off x="7711546" y="6057561"/>
              <a:ext cx="662402" cy="280414"/>
            </a:xfrm>
            <a:custGeom>
              <a:avLst/>
              <a:gdLst>
                <a:gd name="connsiteX0" fmla="*/ 13395 w 662402"/>
                <a:gd name="connsiteY0" fmla="*/ 280415 h 280414"/>
                <a:gd name="connsiteX1" fmla="*/ 251 w 662402"/>
                <a:gd name="connsiteY1" fmla="*/ 273557 h 280414"/>
                <a:gd name="connsiteX2" fmla="*/ 11109 w 662402"/>
                <a:gd name="connsiteY2" fmla="*/ 259271 h 280414"/>
                <a:gd name="connsiteX3" fmla="*/ 628280 w 662402"/>
                <a:gd name="connsiteY3" fmla="*/ 10117 h 280414"/>
                <a:gd name="connsiteX4" fmla="*/ 660853 w 662402"/>
                <a:gd name="connsiteY4" fmla="*/ 7260 h 280414"/>
                <a:gd name="connsiteX5" fmla="*/ 636852 w 662402"/>
                <a:gd name="connsiteY5" fmla="*/ 28975 h 280414"/>
                <a:gd name="connsiteX6" fmla="*/ 13395 w 662402"/>
                <a:gd name="connsiteY6" fmla="*/ 280415 h 280414"/>
                <a:gd name="connsiteX7" fmla="*/ 13395 w 662402"/>
                <a:gd name="connsiteY7" fmla="*/ 280415 h 280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2402" h="280414">
                  <a:moveTo>
                    <a:pt x="13395" y="280415"/>
                  </a:moveTo>
                  <a:cubicBezTo>
                    <a:pt x="6537" y="280415"/>
                    <a:pt x="1394" y="279844"/>
                    <a:pt x="251" y="273557"/>
                  </a:cubicBezTo>
                  <a:cubicBezTo>
                    <a:pt x="-1463" y="264414"/>
                    <a:pt x="5966" y="261557"/>
                    <a:pt x="11109" y="259271"/>
                  </a:cubicBezTo>
                  <a:cubicBezTo>
                    <a:pt x="48825" y="243270"/>
                    <a:pt x="460272" y="77549"/>
                    <a:pt x="628280" y="10117"/>
                  </a:cubicBezTo>
                  <a:cubicBezTo>
                    <a:pt x="638566" y="6117"/>
                    <a:pt x="653995" y="-8741"/>
                    <a:pt x="660853" y="7260"/>
                  </a:cubicBezTo>
                  <a:cubicBezTo>
                    <a:pt x="668282" y="23832"/>
                    <a:pt x="647138" y="24403"/>
                    <a:pt x="636852" y="28975"/>
                  </a:cubicBezTo>
                  <a:cubicBezTo>
                    <a:pt x="435700" y="111265"/>
                    <a:pt x="18538" y="278701"/>
                    <a:pt x="13395" y="280415"/>
                  </a:cubicBezTo>
                  <a:lnTo>
                    <a:pt x="13395" y="280415"/>
                  </a:lnTo>
                  <a:close/>
                </a:path>
              </a:pathLst>
            </a:custGeom>
            <a:solidFill>
              <a:srgbClr val="908F90"/>
            </a:solidFill>
            <a:ln w="5709" cap="flat">
              <a:noFill/>
              <a:prstDash val="solid"/>
              <a:miter/>
            </a:ln>
          </p:spPr>
          <p:txBody>
            <a:bodyPr rtlCol="0" anchor="ctr"/>
            <a:lstStyle/>
            <a:p>
              <a:endParaRPr lang="en-US"/>
            </a:p>
          </p:txBody>
        </p:sp>
        <p:sp>
          <p:nvSpPr>
            <p:cNvPr id="46" name="Freeform: Shape 45">
              <a:extLst>
                <a:ext uri="{FF2B5EF4-FFF2-40B4-BE49-F238E27FC236}">
                  <a16:creationId xmlns:a16="http://schemas.microsoft.com/office/drawing/2014/main" id="{FADF9685-49E6-48FB-84E0-FE4087417628}"/>
                </a:ext>
              </a:extLst>
            </p:cNvPr>
            <p:cNvSpPr/>
            <p:nvPr/>
          </p:nvSpPr>
          <p:spPr>
            <a:xfrm>
              <a:off x="7591792" y="6263687"/>
              <a:ext cx="114290" cy="51430"/>
            </a:xfrm>
            <a:custGeom>
              <a:avLst/>
              <a:gdLst>
                <a:gd name="connsiteX0" fmla="*/ 0 w 114290"/>
                <a:gd name="connsiteY0" fmla="*/ 42288 h 51430"/>
                <a:gd name="connsiteX1" fmla="*/ 110862 w 114290"/>
                <a:gd name="connsiteY1" fmla="*/ 0 h 51430"/>
                <a:gd name="connsiteX2" fmla="*/ 114291 w 114290"/>
                <a:gd name="connsiteY2" fmla="*/ 9143 h 51430"/>
                <a:gd name="connsiteX3" fmla="*/ 3429 w 114290"/>
                <a:gd name="connsiteY3" fmla="*/ 51431 h 51430"/>
                <a:gd name="connsiteX4" fmla="*/ 0 w 114290"/>
                <a:gd name="connsiteY4" fmla="*/ 42288 h 51430"/>
                <a:gd name="connsiteX5" fmla="*/ 0 w 114290"/>
                <a:gd name="connsiteY5" fmla="*/ 42288 h 51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290" h="51430">
                  <a:moveTo>
                    <a:pt x="0" y="42288"/>
                  </a:moveTo>
                  <a:cubicBezTo>
                    <a:pt x="36573" y="28001"/>
                    <a:pt x="73718" y="14286"/>
                    <a:pt x="110862" y="0"/>
                  </a:cubicBezTo>
                  <a:cubicBezTo>
                    <a:pt x="112005" y="3429"/>
                    <a:pt x="113148" y="6286"/>
                    <a:pt x="114291" y="9143"/>
                  </a:cubicBezTo>
                  <a:cubicBezTo>
                    <a:pt x="77718" y="23429"/>
                    <a:pt x="40573" y="37145"/>
                    <a:pt x="3429" y="51431"/>
                  </a:cubicBezTo>
                  <a:cubicBezTo>
                    <a:pt x="2286" y="48574"/>
                    <a:pt x="1143" y="45145"/>
                    <a:pt x="0" y="42288"/>
                  </a:cubicBezTo>
                  <a:lnTo>
                    <a:pt x="0" y="42288"/>
                  </a:lnTo>
                  <a:close/>
                </a:path>
              </a:pathLst>
            </a:custGeom>
            <a:solidFill>
              <a:srgbClr val="D0D0D0"/>
            </a:solidFill>
            <a:ln w="5709" cap="flat">
              <a:noFill/>
              <a:prstDash val="solid"/>
              <a:miter/>
            </a:ln>
          </p:spPr>
          <p:txBody>
            <a:bodyPr rtlCol="0" anchor="ctr"/>
            <a:lstStyle/>
            <a:p>
              <a:endParaRPr lang="en-US"/>
            </a:p>
          </p:txBody>
        </p:sp>
        <p:sp>
          <p:nvSpPr>
            <p:cNvPr id="47" name="Freeform: Shape 46">
              <a:extLst>
                <a:ext uri="{FF2B5EF4-FFF2-40B4-BE49-F238E27FC236}">
                  <a16:creationId xmlns:a16="http://schemas.microsoft.com/office/drawing/2014/main" id="{059B4AB3-FB58-40DF-8E5B-F05A98F085F7}"/>
                </a:ext>
              </a:extLst>
            </p:cNvPr>
            <p:cNvSpPr/>
            <p:nvPr/>
          </p:nvSpPr>
          <p:spPr>
            <a:xfrm>
              <a:off x="9672029" y="2743529"/>
              <a:ext cx="1192482" cy="1056467"/>
            </a:xfrm>
            <a:custGeom>
              <a:avLst/>
              <a:gdLst>
                <a:gd name="connsiteX0" fmla="*/ 1175339 w 1192482"/>
                <a:gd name="connsiteY0" fmla="*/ 576597 h 1056467"/>
                <a:gd name="connsiteX1" fmla="*/ 1038761 w 1192482"/>
                <a:gd name="connsiteY1" fmla="*/ 284013 h 1056467"/>
                <a:gd name="connsiteX2" fmla="*/ 690746 w 1192482"/>
                <a:gd name="connsiteY2" fmla="*/ 24001 h 1056467"/>
                <a:gd name="connsiteX3" fmla="*/ 619314 w 1192482"/>
                <a:gd name="connsiteY3" fmla="*/ 0 h 1056467"/>
                <a:gd name="connsiteX4" fmla="*/ 644458 w 1192482"/>
                <a:gd name="connsiteY4" fmla="*/ 29144 h 1056467"/>
                <a:gd name="connsiteX5" fmla="*/ 664458 w 1192482"/>
                <a:gd name="connsiteY5" fmla="*/ 61146 h 1056467"/>
                <a:gd name="connsiteX6" fmla="*/ 625028 w 1192482"/>
                <a:gd name="connsiteY6" fmla="*/ 64574 h 1056467"/>
                <a:gd name="connsiteX7" fmla="*/ 500451 w 1192482"/>
                <a:gd name="connsiteY7" fmla="*/ 36002 h 1056467"/>
                <a:gd name="connsiteX8" fmla="*/ 395875 w 1192482"/>
                <a:gd name="connsiteY8" fmla="*/ 62860 h 1056467"/>
                <a:gd name="connsiteX9" fmla="*/ 307871 w 1192482"/>
                <a:gd name="connsiteY9" fmla="*/ 134863 h 1056467"/>
                <a:gd name="connsiteX10" fmla="*/ 278727 w 1192482"/>
                <a:gd name="connsiteY10" fmla="*/ 143435 h 1056467"/>
                <a:gd name="connsiteX11" fmla="*/ 280441 w 1192482"/>
                <a:gd name="connsiteY11" fmla="*/ 111434 h 1056467"/>
                <a:gd name="connsiteX12" fmla="*/ 311871 w 1192482"/>
                <a:gd name="connsiteY12" fmla="*/ 47431 h 1056467"/>
                <a:gd name="connsiteX13" fmla="*/ 206152 w 1192482"/>
                <a:gd name="connsiteY13" fmla="*/ 157721 h 1056467"/>
                <a:gd name="connsiteX14" fmla="*/ 221581 w 1192482"/>
                <a:gd name="connsiteY14" fmla="*/ 57717 h 1056467"/>
                <a:gd name="connsiteX15" fmla="*/ 133006 w 1192482"/>
                <a:gd name="connsiteY15" fmla="*/ 250297 h 1056467"/>
                <a:gd name="connsiteX16" fmla="*/ 103290 w 1192482"/>
                <a:gd name="connsiteY16" fmla="*/ 122291 h 1056467"/>
                <a:gd name="connsiteX17" fmla="*/ 82146 w 1192482"/>
                <a:gd name="connsiteY17" fmla="*/ 148578 h 1056467"/>
                <a:gd name="connsiteX18" fmla="*/ 23858 w 1192482"/>
                <a:gd name="connsiteY18" fmla="*/ 275441 h 1056467"/>
                <a:gd name="connsiteX19" fmla="*/ 25001 w 1192482"/>
                <a:gd name="connsiteY19" fmla="*/ 517166 h 1056467"/>
                <a:gd name="connsiteX20" fmla="*/ 54145 w 1192482"/>
                <a:gd name="connsiteY20" fmla="*/ 687460 h 1056467"/>
                <a:gd name="connsiteX21" fmla="*/ 129577 w 1192482"/>
                <a:gd name="connsiteY21" fmla="*/ 948614 h 1056467"/>
                <a:gd name="connsiteX22" fmla="*/ 131863 w 1192482"/>
                <a:gd name="connsiteY22" fmla="*/ 906898 h 1056467"/>
                <a:gd name="connsiteX23" fmla="*/ 115291 w 1192482"/>
                <a:gd name="connsiteY23" fmla="*/ 736033 h 1056467"/>
                <a:gd name="connsiteX24" fmla="*/ 254154 w 1192482"/>
                <a:gd name="connsiteY24" fmla="*/ 574883 h 1056467"/>
                <a:gd name="connsiteX25" fmla="*/ 365017 w 1192482"/>
                <a:gd name="connsiteY25" fmla="*/ 556025 h 1056467"/>
                <a:gd name="connsiteX26" fmla="*/ 473593 w 1192482"/>
                <a:gd name="connsiteY26" fmla="*/ 509166 h 1056467"/>
                <a:gd name="connsiteX27" fmla="*/ 556454 w 1192482"/>
                <a:gd name="connsiteY27" fmla="*/ 454878 h 1056467"/>
                <a:gd name="connsiteX28" fmla="*/ 699317 w 1192482"/>
                <a:gd name="connsiteY28" fmla="*/ 414876 h 1056467"/>
                <a:gd name="connsiteX29" fmla="*/ 798750 w 1192482"/>
                <a:gd name="connsiteY29" fmla="*/ 489165 h 1056467"/>
                <a:gd name="connsiteX30" fmla="*/ 823323 w 1192482"/>
                <a:gd name="connsiteY30" fmla="*/ 554311 h 1056467"/>
                <a:gd name="connsiteX31" fmla="*/ 961615 w 1192482"/>
                <a:gd name="connsiteY31" fmla="*/ 729747 h 1056467"/>
                <a:gd name="connsiteX32" fmla="*/ 1021617 w 1192482"/>
                <a:gd name="connsiteY32" fmla="*/ 850895 h 1056467"/>
                <a:gd name="connsiteX33" fmla="*/ 1078192 w 1192482"/>
                <a:gd name="connsiteY33" fmla="*/ 1028046 h 1056467"/>
                <a:gd name="connsiteX34" fmla="*/ 1105621 w 1192482"/>
                <a:gd name="connsiteY34" fmla="*/ 1056048 h 1056467"/>
                <a:gd name="connsiteX35" fmla="*/ 1117622 w 1192482"/>
                <a:gd name="connsiteY35" fmla="*/ 1021760 h 1056467"/>
                <a:gd name="connsiteX36" fmla="*/ 1093049 w 1192482"/>
                <a:gd name="connsiteY36" fmla="*/ 913184 h 1056467"/>
                <a:gd name="connsiteX37" fmla="*/ 1097049 w 1192482"/>
                <a:gd name="connsiteY37" fmla="*/ 776606 h 1056467"/>
                <a:gd name="connsiteX38" fmla="*/ 1151909 w 1192482"/>
                <a:gd name="connsiteY38" fmla="*/ 682316 h 1056467"/>
                <a:gd name="connsiteX39" fmla="*/ 1192482 w 1192482"/>
                <a:gd name="connsiteY39" fmla="*/ 640600 h 1056467"/>
                <a:gd name="connsiteX40" fmla="*/ 1175339 w 1192482"/>
                <a:gd name="connsiteY40" fmla="*/ 576597 h 105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192482" h="1056467">
                  <a:moveTo>
                    <a:pt x="1175339" y="576597"/>
                  </a:moveTo>
                  <a:cubicBezTo>
                    <a:pt x="1145052" y="472021"/>
                    <a:pt x="1118193" y="364016"/>
                    <a:pt x="1038761" y="284013"/>
                  </a:cubicBezTo>
                  <a:cubicBezTo>
                    <a:pt x="935899" y="180580"/>
                    <a:pt x="821037" y="91433"/>
                    <a:pt x="690746" y="24001"/>
                  </a:cubicBezTo>
                  <a:cubicBezTo>
                    <a:pt x="669030" y="12572"/>
                    <a:pt x="646172" y="2286"/>
                    <a:pt x="619314" y="0"/>
                  </a:cubicBezTo>
                  <a:cubicBezTo>
                    <a:pt x="623885" y="14858"/>
                    <a:pt x="636457" y="20001"/>
                    <a:pt x="644458" y="29144"/>
                  </a:cubicBezTo>
                  <a:cubicBezTo>
                    <a:pt x="653029" y="38859"/>
                    <a:pt x="670745" y="48574"/>
                    <a:pt x="664458" y="61146"/>
                  </a:cubicBezTo>
                  <a:cubicBezTo>
                    <a:pt x="657030" y="76003"/>
                    <a:pt x="638172" y="67432"/>
                    <a:pt x="625028" y="64574"/>
                  </a:cubicBezTo>
                  <a:cubicBezTo>
                    <a:pt x="583312" y="55431"/>
                    <a:pt x="542167" y="45716"/>
                    <a:pt x="500451" y="36002"/>
                  </a:cubicBezTo>
                  <a:cubicBezTo>
                    <a:pt x="460449" y="26287"/>
                    <a:pt x="426162" y="34287"/>
                    <a:pt x="395875" y="62860"/>
                  </a:cubicBezTo>
                  <a:cubicBezTo>
                    <a:pt x="368445" y="88575"/>
                    <a:pt x="339872" y="114291"/>
                    <a:pt x="307871" y="134863"/>
                  </a:cubicBezTo>
                  <a:cubicBezTo>
                    <a:pt x="299299" y="140578"/>
                    <a:pt x="288442" y="150292"/>
                    <a:pt x="278727" y="143435"/>
                  </a:cubicBezTo>
                  <a:cubicBezTo>
                    <a:pt x="266726" y="134863"/>
                    <a:pt x="275869" y="121720"/>
                    <a:pt x="280441" y="111434"/>
                  </a:cubicBezTo>
                  <a:cubicBezTo>
                    <a:pt x="290156" y="89718"/>
                    <a:pt x="301585" y="69146"/>
                    <a:pt x="311871" y="47431"/>
                  </a:cubicBezTo>
                  <a:cubicBezTo>
                    <a:pt x="266726" y="73146"/>
                    <a:pt x="239297" y="116005"/>
                    <a:pt x="206152" y="157721"/>
                  </a:cubicBezTo>
                  <a:cubicBezTo>
                    <a:pt x="198723" y="120005"/>
                    <a:pt x="214152" y="92576"/>
                    <a:pt x="221581" y="57717"/>
                  </a:cubicBezTo>
                  <a:cubicBezTo>
                    <a:pt x="165579" y="111434"/>
                    <a:pt x="139863" y="173151"/>
                    <a:pt x="133006" y="250297"/>
                  </a:cubicBezTo>
                  <a:cubicBezTo>
                    <a:pt x="97576" y="208581"/>
                    <a:pt x="117005" y="162293"/>
                    <a:pt x="103290" y="122291"/>
                  </a:cubicBezTo>
                  <a:cubicBezTo>
                    <a:pt x="91861" y="129720"/>
                    <a:pt x="87290" y="139435"/>
                    <a:pt x="82146" y="148578"/>
                  </a:cubicBezTo>
                  <a:cubicBezTo>
                    <a:pt x="59860" y="189723"/>
                    <a:pt x="40430" y="232010"/>
                    <a:pt x="23858" y="275441"/>
                  </a:cubicBezTo>
                  <a:cubicBezTo>
                    <a:pt x="-7572" y="356016"/>
                    <a:pt x="-8715" y="437163"/>
                    <a:pt x="25001" y="517166"/>
                  </a:cubicBezTo>
                  <a:cubicBezTo>
                    <a:pt x="48431" y="572026"/>
                    <a:pt x="58717" y="628028"/>
                    <a:pt x="54145" y="687460"/>
                  </a:cubicBezTo>
                  <a:cubicBezTo>
                    <a:pt x="47288" y="783464"/>
                    <a:pt x="76432" y="869753"/>
                    <a:pt x="129577" y="948614"/>
                  </a:cubicBezTo>
                  <a:cubicBezTo>
                    <a:pt x="140435" y="935471"/>
                    <a:pt x="134149" y="920613"/>
                    <a:pt x="131863" y="906898"/>
                  </a:cubicBezTo>
                  <a:cubicBezTo>
                    <a:pt x="122148" y="850324"/>
                    <a:pt x="114719" y="793750"/>
                    <a:pt x="115291" y="736033"/>
                  </a:cubicBezTo>
                  <a:cubicBezTo>
                    <a:pt x="116434" y="630314"/>
                    <a:pt x="150721" y="590312"/>
                    <a:pt x="254154" y="574883"/>
                  </a:cubicBezTo>
                  <a:cubicBezTo>
                    <a:pt x="291299" y="569169"/>
                    <a:pt x="329015" y="566883"/>
                    <a:pt x="365017" y="556025"/>
                  </a:cubicBezTo>
                  <a:cubicBezTo>
                    <a:pt x="404447" y="547453"/>
                    <a:pt x="439877" y="530881"/>
                    <a:pt x="473593" y="509166"/>
                  </a:cubicBezTo>
                  <a:cubicBezTo>
                    <a:pt x="501023" y="491451"/>
                    <a:pt x="528452" y="472593"/>
                    <a:pt x="556454" y="454878"/>
                  </a:cubicBezTo>
                  <a:cubicBezTo>
                    <a:pt x="599884" y="426305"/>
                    <a:pt x="646743" y="413161"/>
                    <a:pt x="699317" y="414876"/>
                  </a:cubicBezTo>
                  <a:cubicBezTo>
                    <a:pt x="757605" y="417162"/>
                    <a:pt x="781035" y="432591"/>
                    <a:pt x="798750" y="489165"/>
                  </a:cubicBezTo>
                  <a:cubicBezTo>
                    <a:pt x="805608" y="511452"/>
                    <a:pt x="811894" y="533738"/>
                    <a:pt x="823323" y="554311"/>
                  </a:cubicBezTo>
                  <a:cubicBezTo>
                    <a:pt x="860467" y="620028"/>
                    <a:pt x="916470" y="670887"/>
                    <a:pt x="961615" y="729747"/>
                  </a:cubicBezTo>
                  <a:cubicBezTo>
                    <a:pt x="962758" y="731462"/>
                    <a:pt x="1016475" y="838895"/>
                    <a:pt x="1021617" y="850895"/>
                  </a:cubicBezTo>
                  <a:cubicBezTo>
                    <a:pt x="1045619" y="908612"/>
                    <a:pt x="1059334" y="969187"/>
                    <a:pt x="1078192" y="1028046"/>
                  </a:cubicBezTo>
                  <a:cubicBezTo>
                    <a:pt x="1082192" y="1041190"/>
                    <a:pt x="1087335" y="1059476"/>
                    <a:pt x="1105621" y="1056048"/>
                  </a:cubicBezTo>
                  <a:cubicBezTo>
                    <a:pt x="1122194" y="1053190"/>
                    <a:pt x="1118765" y="1034332"/>
                    <a:pt x="1117622" y="1021760"/>
                  </a:cubicBezTo>
                  <a:cubicBezTo>
                    <a:pt x="1115336" y="984044"/>
                    <a:pt x="1104478" y="948614"/>
                    <a:pt x="1093049" y="913184"/>
                  </a:cubicBezTo>
                  <a:cubicBezTo>
                    <a:pt x="1080477" y="872039"/>
                    <a:pt x="1078763" y="820037"/>
                    <a:pt x="1097049" y="776606"/>
                  </a:cubicBezTo>
                  <a:cubicBezTo>
                    <a:pt x="1096478" y="776606"/>
                    <a:pt x="1138766" y="705175"/>
                    <a:pt x="1151909" y="682316"/>
                  </a:cubicBezTo>
                  <a:cubicBezTo>
                    <a:pt x="1161052" y="664030"/>
                    <a:pt x="1179339" y="655458"/>
                    <a:pt x="1192482" y="640600"/>
                  </a:cubicBezTo>
                  <a:cubicBezTo>
                    <a:pt x="1187339" y="619457"/>
                    <a:pt x="1181053" y="598313"/>
                    <a:pt x="1175339" y="576597"/>
                  </a:cubicBezTo>
                  <a:close/>
                </a:path>
              </a:pathLst>
            </a:custGeom>
            <a:solidFill>
              <a:srgbClr val="765640"/>
            </a:solidFill>
            <a:ln w="5709" cap="flat">
              <a:noFill/>
              <a:prstDash val="solid"/>
              <a:miter/>
            </a:ln>
          </p:spPr>
          <p:txBody>
            <a:bodyPr rtlCol="0" anchor="ctr"/>
            <a:lstStyle/>
            <a:p>
              <a:endParaRPr lang="en-US"/>
            </a:p>
          </p:txBody>
        </p:sp>
        <p:sp>
          <p:nvSpPr>
            <p:cNvPr id="48" name="Freeform: Shape 47">
              <a:extLst>
                <a:ext uri="{FF2B5EF4-FFF2-40B4-BE49-F238E27FC236}">
                  <a16:creationId xmlns:a16="http://schemas.microsoft.com/office/drawing/2014/main" id="{9D5D3E93-5BE7-4CC8-BEB0-3C5ED41B6215}"/>
                </a:ext>
              </a:extLst>
            </p:cNvPr>
            <p:cNvSpPr/>
            <p:nvPr/>
          </p:nvSpPr>
          <p:spPr>
            <a:xfrm>
              <a:off x="9694054" y="3423559"/>
              <a:ext cx="1131598" cy="611228"/>
            </a:xfrm>
            <a:custGeom>
              <a:avLst/>
              <a:gdLst>
                <a:gd name="connsiteX0" fmla="*/ 1079596 w 1131598"/>
                <a:gd name="connsiteY0" fmla="*/ 7429 h 611228"/>
                <a:gd name="connsiteX1" fmla="*/ 1131599 w 1131598"/>
                <a:gd name="connsiteY1" fmla="*/ 0 h 611228"/>
                <a:gd name="connsiteX2" fmla="*/ 1073882 w 1131598"/>
                <a:gd name="connsiteY2" fmla="*/ 102862 h 611228"/>
                <a:gd name="connsiteX3" fmla="*/ 983592 w 1131598"/>
                <a:gd name="connsiteY3" fmla="*/ 124006 h 611228"/>
                <a:gd name="connsiteX4" fmla="*/ 867587 w 1131598"/>
                <a:gd name="connsiteY4" fmla="*/ 158864 h 611228"/>
                <a:gd name="connsiteX5" fmla="*/ 840728 w 1131598"/>
                <a:gd name="connsiteY5" fmla="*/ 212581 h 611228"/>
                <a:gd name="connsiteX6" fmla="*/ 847586 w 1131598"/>
                <a:gd name="connsiteY6" fmla="*/ 314300 h 611228"/>
                <a:gd name="connsiteX7" fmla="*/ 788726 w 1131598"/>
                <a:gd name="connsiteY7" fmla="*/ 425162 h 611228"/>
                <a:gd name="connsiteX8" fmla="*/ 653863 w 1131598"/>
                <a:gd name="connsiteY8" fmla="*/ 466878 h 611228"/>
                <a:gd name="connsiteX9" fmla="*/ 533286 w 1131598"/>
                <a:gd name="connsiteY9" fmla="*/ 425733 h 611228"/>
                <a:gd name="connsiteX10" fmla="*/ 452139 w 1131598"/>
                <a:gd name="connsiteY10" fmla="*/ 354873 h 611228"/>
                <a:gd name="connsiteX11" fmla="*/ 383565 w 1131598"/>
                <a:gd name="connsiteY11" fmla="*/ 381732 h 611228"/>
                <a:gd name="connsiteX12" fmla="*/ 378993 w 1131598"/>
                <a:gd name="connsiteY12" fmla="*/ 448592 h 611228"/>
                <a:gd name="connsiteX13" fmla="*/ 357849 w 1131598"/>
                <a:gd name="connsiteY13" fmla="*/ 542310 h 611228"/>
                <a:gd name="connsiteX14" fmla="*/ 327562 w 1131598"/>
                <a:gd name="connsiteY14" fmla="*/ 578883 h 611228"/>
                <a:gd name="connsiteX15" fmla="*/ 216700 w 1131598"/>
                <a:gd name="connsiteY15" fmla="*/ 609742 h 611228"/>
                <a:gd name="connsiteX16" fmla="*/ 82980 w 1131598"/>
                <a:gd name="connsiteY16" fmla="*/ 508594 h 611228"/>
                <a:gd name="connsiteX17" fmla="*/ 18406 w 1131598"/>
                <a:gd name="connsiteY17" fmla="*/ 432591 h 611228"/>
                <a:gd name="connsiteX18" fmla="*/ 20691 w 1131598"/>
                <a:gd name="connsiteY18" fmla="*/ 368588 h 611228"/>
                <a:gd name="connsiteX19" fmla="*/ 138982 w 1131598"/>
                <a:gd name="connsiteY19" fmla="*/ 308585 h 611228"/>
                <a:gd name="connsiteX20" fmla="*/ 253845 w 1131598"/>
                <a:gd name="connsiteY20" fmla="*/ 277727 h 611228"/>
                <a:gd name="connsiteX21" fmla="*/ 482998 w 1131598"/>
                <a:gd name="connsiteY21" fmla="*/ 202295 h 611228"/>
                <a:gd name="connsiteX22" fmla="*/ 762439 w 1131598"/>
                <a:gd name="connsiteY22" fmla="*/ 105148 h 611228"/>
                <a:gd name="connsiteX23" fmla="*/ 902445 w 1131598"/>
                <a:gd name="connsiteY23" fmla="*/ 57717 h 611228"/>
                <a:gd name="connsiteX24" fmla="*/ 1079596 w 1131598"/>
                <a:gd name="connsiteY24" fmla="*/ 7429 h 611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131598" h="611228">
                  <a:moveTo>
                    <a:pt x="1079596" y="7429"/>
                  </a:moveTo>
                  <a:cubicBezTo>
                    <a:pt x="1096740" y="5143"/>
                    <a:pt x="1114455" y="2286"/>
                    <a:pt x="1131599" y="0"/>
                  </a:cubicBezTo>
                  <a:cubicBezTo>
                    <a:pt x="1109883" y="36002"/>
                    <a:pt x="1096169" y="58860"/>
                    <a:pt x="1073882" y="102862"/>
                  </a:cubicBezTo>
                  <a:cubicBezTo>
                    <a:pt x="1051595" y="108005"/>
                    <a:pt x="1020736" y="115434"/>
                    <a:pt x="983592" y="124006"/>
                  </a:cubicBezTo>
                  <a:cubicBezTo>
                    <a:pt x="943590" y="133149"/>
                    <a:pt x="904731" y="142292"/>
                    <a:pt x="867587" y="158864"/>
                  </a:cubicBezTo>
                  <a:cubicBezTo>
                    <a:pt x="844729" y="168579"/>
                    <a:pt x="839585" y="189723"/>
                    <a:pt x="840728" y="212581"/>
                  </a:cubicBezTo>
                  <a:cubicBezTo>
                    <a:pt x="842443" y="246868"/>
                    <a:pt x="844729" y="280584"/>
                    <a:pt x="847586" y="314300"/>
                  </a:cubicBezTo>
                  <a:cubicBezTo>
                    <a:pt x="852729" y="365159"/>
                    <a:pt x="832157" y="400590"/>
                    <a:pt x="788726" y="425162"/>
                  </a:cubicBezTo>
                  <a:cubicBezTo>
                    <a:pt x="747010" y="448592"/>
                    <a:pt x="701865" y="462878"/>
                    <a:pt x="653863" y="466878"/>
                  </a:cubicBezTo>
                  <a:cubicBezTo>
                    <a:pt x="608146" y="470878"/>
                    <a:pt x="568145" y="455449"/>
                    <a:pt x="533286" y="425733"/>
                  </a:cubicBezTo>
                  <a:cubicBezTo>
                    <a:pt x="505856" y="402304"/>
                    <a:pt x="480141" y="377160"/>
                    <a:pt x="452139" y="354873"/>
                  </a:cubicBezTo>
                  <a:cubicBezTo>
                    <a:pt x="413852" y="324015"/>
                    <a:pt x="390422" y="333729"/>
                    <a:pt x="383565" y="381732"/>
                  </a:cubicBezTo>
                  <a:cubicBezTo>
                    <a:pt x="380708" y="404018"/>
                    <a:pt x="378993" y="426305"/>
                    <a:pt x="378993" y="448592"/>
                  </a:cubicBezTo>
                  <a:cubicBezTo>
                    <a:pt x="378993" y="482307"/>
                    <a:pt x="374422" y="503451"/>
                    <a:pt x="357849" y="542310"/>
                  </a:cubicBezTo>
                  <a:cubicBezTo>
                    <a:pt x="350992" y="558882"/>
                    <a:pt x="340134" y="570311"/>
                    <a:pt x="327562" y="578883"/>
                  </a:cubicBezTo>
                  <a:cubicBezTo>
                    <a:pt x="294418" y="601741"/>
                    <a:pt x="258416" y="616028"/>
                    <a:pt x="216700" y="609742"/>
                  </a:cubicBezTo>
                  <a:cubicBezTo>
                    <a:pt x="148126" y="608027"/>
                    <a:pt x="113838" y="560597"/>
                    <a:pt x="82980" y="508594"/>
                  </a:cubicBezTo>
                  <a:cubicBezTo>
                    <a:pt x="65836" y="479450"/>
                    <a:pt x="49836" y="451449"/>
                    <a:pt x="18406" y="432591"/>
                  </a:cubicBezTo>
                  <a:cubicBezTo>
                    <a:pt x="-7881" y="416590"/>
                    <a:pt x="-5024" y="384589"/>
                    <a:pt x="20691" y="368588"/>
                  </a:cubicBezTo>
                  <a:cubicBezTo>
                    <a:pt x="58407" y="345158"/>
                    <a:pt x="98409" y="326872"/>
                    <a:pt x="138982" y="308585"/>
                  </a:cubicBezTo>
                  <a:cubicBezTo>
                    <a:pt x="185842" y="287442"/>
                    <a:pt x="214415" y="283441"/>
                    <a:pt x="253845" y="277727"/>
                  </a:cubicBezTo>
                  <a:cubicBezTo>
                    <a:pt x="336134" y="271441"/>
                    <a:pt x="412138" y="246868"/>
                    <a:pt x="482998" y="202295"/>
                  </a:cubicBezTo>
                  <a:cubicBezTo>
                    <a:pt x="567573" y="149150"/>
                    <a:pt x="664720" y="125148"/>
                    <a:pt x="762439" y="105148"/>
                  </a:cubicBezTo>
                  <a:cubicBezTo>
                    <a:pt x="811013" y="95433"/>
                    <a:pt x="857872" y="79432"/>
                    <a:pt x="902445" y="57717"/>
                  </a:cubicBezTo>
                  <a:cubicBezTo>
                    <a:pt x="915589" y="50859"/>
                    <a:pt x="1032737" y="13715"/>
                    <a:pt x="1079596" y="7429"/>
                  </a:cubicBezTo>
                  <a:close/>
                </a:path>
              </a:pathLst>
            </a:custGeom>
            <a:solidFill>
              <a:srgbClr val="333231"/>
            </a:solidFill>
            <a:ln w="5709" cap="flat">
              <a:noFill/>
              <a:prstDash val="solid"/>
              <a:miter/>
            </a:ln>
          </p:spPr>
          <p:txBody>
            <a:bodyPr rtlCol="0" anchor="ctr"/>
            <a:lstStyle/>
            <a:p>
              <a:endParaRPr lang="en-US"/>
            </a:p>
          </p:txBody>
        </p:sp>
        <p:sp>
          <p:nvSpPr>
            <p:cNvPr id="49" name="Freeform: Shape 48">
              <a:extLst>
                <a:ext uri="{FF2B5EF4-FFF2-40B4-BE49-F238E27FC236}">
                  <a16:creationId xmlns:a16="http://schemas.microsoft.com/office/drawing/2014/main" id="{99CD1366-7172-4B93-8293-D1D2142DA3DC}"/>
                </a:ext>
              </a:extLst>
            </p:cNvPr>
            <p:cNvSpPr/>
            <p:nvPr/>
          </p:nvSpPr>
          <p:spPr>
            <a:xfrm>
              <a:off x="10162979" y="3577835"/>
              <a:ext cx="359802" cy="297172"/>
            </a:xfrm>
            <a:custGeom>
              <a:avLst/>
              <a:gdLst>
                <a:gd name="connsiteX0" fmla="*/ 191795 w 359802"/>
                <a:gd name="connsiteY0" fmla="*/ 297173 h 297172"/>
                <a:gd name="connsiteX1" fmla="*/ 5501 w 359802"/>
                <a:gd name="connsiteY1" fmla="*/ 166310 h 297172"/>
                <a:gd name="connsiteX2" fmla="*/ 28930 w 359802"/>
                <a:gd name="connsiteY2" fmla="*/ 82877 h 297172"/>
                <a:gd name="connsiteX3" fmla="*/ 274084 w 359802"/>
                <a:gd name="connsiteY3" fmla="*/ 17 h 297172"/>
                <a:gd name="connsiteX4" fmla="*/ 327230 w 359802"/>
                <a:gd name="connsiteY4" fmla="*/ 35447 h 297172"/>
                <a:gd name="connsiteX5" fmla="*/ 359802 w 359802"/>
                <a:gd name="connsiteY5" fmla="*/ 185739 h 297172"/>
                <a:gd name="connsiteX6" fmla="*/ 325515 w 359802"/>
                <a:gd name="connsiteY6" fmla="*/ 247456 h 297172"/>
                <a:gd name="connsiteX7" fmla="*/ 191795 w 359802"/>
                <a:gd name="connsiteY7" fmla="*/ 297173 h 297172"/>
                <a:gd name="connsiteX8" fmla="*/ 191795 w 359802"/>
                <a:gd name="connsiteY8" fmla="*/ 297173 h 297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9802" h="297172">
                  <a:moveTo>
                    <a:pt x="191795" y="297173"/>
                  </a:moveTo>
                  <a:cubicBezTo>
                    <a:pt x="107791" y="296601"/>
                    <a:pt x="30073" y="239456"/>
                    <a:pt x="5501" y="166310"/>
                  </a:cubicBezTo>
                  <a:cubicBezTo>
                    <a:pt x="-5928" y="130880"/>
                    <a:pt x="-214" y="105736"/>
                    <a:pt x="28930" y="82877"/>
                  </a:cubicBezTo>
                  <a:cubicBezTo>
                    <a:pt x="100362" y="26303"/>
                    <a:pt x="183794" y="1731"/>
                    <a:pt x="274084" y="17"/>
                  </a:cubicBezTo>
                  <a:cubicBezTo>
                    <a:pt x="299228" y="-555"/>
                    <a:pt x="316372" y="13731"/>
                    <a:pt x="327230" y="35447"/>
                  </a:cubicBezTo>
                  <a:cubicBezTo>
                    <a:pt x="351802" y="82877"/>
                    <a:pt x="359231" y="133737"/>
                    <a:pt x="359802" y="185739"/>
                  </a:cubicBezTo>
                  <a:cubicBezTo>
                    <a:pt x="359802" y="211455"/>
                    <a:pt x="346087" y="232027"/>
                    <a:pt x="325515" y="247456"/>
                  </a:cubicBezTo>
                  <a:cubicBezTo>
                    <a:pt x="283799" y="279458"/>
                    <a:pt x="235797" y="293744"/>
                    <a:pt x="191795" y="297173"/>
                  </a:cubicBezTo>
                  <a:lnTo>
                    <a:pt x="191795" y="297173"/>
                  </a:lnTo>
                  <a:close/>
                </a:path>
              </a:pathLst>
            </a:custGeom>
            <a:solidFill>
              <a:schemeClr val="tx1">
                <a:lumMod val="25000"/>
                <a:lumOff val="75000"/>
              </a:schemeClr>
            </a:solidFill>
            <a:ln w="5709" cap="flat">
              <a:noFill/>
              <a:prstDash val="solid"/>
              <a:miter/>
            </a:ln>
          </p:spPr>
          <p:txBody>
            <a:bodyPr rtlCol="0" anchor="ctr"/>
            <a:lstStyle/>
            <a:p>
              <a:endParaRPr lang="en-US"/>
            </a:p>
          </p:txBody>
        </p:sp>
        <p:sp>
          <p:nvSpPr>
            <p:cNvPr id="50" name="Freeform: Shape 49">
              <a:extLst>
                <a:ext uri="{FF2B5EF4-FFF2-40B4-BE49-F238E27FC236}">
                  <a16:creationId xmlns:a16="http://schemas.microsoft.com/office/drawing/2014/main" id="{15511B8C-E5D2-4B38-8253-35D664541DCA}"/>
                </a:ext>
              </a:extLst>
            </p:cNvPr>
            <p:cNvSpPr/>
            <p:nvPr/>
          </p:nvSpPr>
          <p:spPr>
            <a:xfrm>
              <a:off x="9762937" y="3731802"/>
              <a:ext cx="295360" cy="274247"/>
            </a:xfrm>
            <a:custGeom>
              <a:avLst/>
              <a:gdLst>
                <a:gd name="connsiteX0" fmla="*/ 295252 w 295360"/>
                <a:gd name="connsiteY0" fmla="*/ 139777 h 274247"/>
                <a:gd name="connsiteX1" fmla="*/ 134674 w 295360"/>
                <a:gd name="connsiteY1" fmla="*/ 272926 h 274247"/>
                <a:gd name="connsiteX2" fmla="*/ 83243 w 295360"/>
                <a:gd name="connsiteY2" fmla="*/ 253497 h 274247"/>
                <a:gd name="connsiteX3" fmla="*/ 954 w 295360"/>
                <a:gd name="connsiteY3" fmla="*/ 107776 h 274247"/>
                <a:gd name="connsiteX4" fmla="*/ 34098 w 295360"/>
                <a:gd name="connsiteY4" fmla="*/ 42630 h 274247"/>
                <a:gd name="connsiteX5" fmla="*/ 260965 w 295360"/>
                <a:gd name="connsiteY5" fmla="*/ 2057 h 274247"/>
                <a:gd name="connsiteX6" fmla="*/ 290681 w 295360"/>
                <a:gd name="connsiteY6" fmla="*/ 32915 h 274247"/>
                <a:gd name="connsiteX7" fmla="*/ 295252 w 295360"/>
                <a:gd name="connsiteY7" fmla="*/ 139777 h 274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5360" h="274247">
                  <a:moveTo>
                    <a:pt x="295252" y="139777"/>
                  </a:moveTo>
                  <a:cubicBezTo>
                    <a:pt x="290109" y="232924"/>
                    <a:pt x="230107" y="283212"/>
                    <a:pt x="134674" y="272926"/>
                  </a:cubicBezTo>
                  <a:cubicBezTo>
                    <a:pt x="115816" y="271212"/>
                    <a:pt x="96958" y="266069"/>
                    <a:pt x="83243" y="253497"/>
                  </a:cubicBezTo>
                  <a:cubicBezTo>
                    <a:pt x="39241" y="214066"/>
                    <a:pt x="9525" y="166064"/>
                    <a:pt x="954" y="107776"/>
                  </a:cubicBezTo>
                  <a:cubicBezTo>
                    <a:pt x="-3618" y="79203"/>
                    <a:pt x="8382" y="58059"/>
                    <a:pt x="34098" y="42630"/>
                  </a:cubicBezTo>
                  <a:cubicBezTo>
                    <a:pt x="104387" y="343"/>
                    <a:pt x="182104" y="-3658"/>
                    <a:pt x="260965" y="2057"/>
                  </a:cubicBezTo>
                  <a:cubicBezTo>
                    <a:pt x="278680" y="3200"/>
                    <a:pt x="288966" y="15772"/>
                    <a:pt x="290681" y="32915"/>
                  </a:cubicBezTo>
                  <a:cubicBezTo>
                    <a:pt x="294110" y="55774"/>
                    <a:pt x="295824" y="127777"/>
                    <a:pt x="295252" y="139777"/>
                  </a:cubicBezTo>
                  <a:close/>
                </a:path>
              </a:pathLst>
            </a:custGeom>
            <a:solidFill>
              <a:schemeClr val="tx1">
                <a:lumMod val="25000"/>
                <a:lumOff val="75000"/>
              </a:schemeClr>
            </a:solidFill>
            <a:ln w="5709" cap="flat">
              <a:noFill/>
              <a:prstDash val="solid"/>
              <a:miter/>
            </a:ln>
          </p:spPr>
          <p:txBody>
            <a:bodyPr rtlCol="0" anchor="ctr"/>
            <a:lstStyle/>
            <a:p>
              <a:endParaRPr lang="en-US"/>
            </a:p>
          </p:txBody>
        </p:sp>
      </p:grpSp>
      <p:grpSp>
        <p:nvGrpSpPr>
          <p:cNvPr id="55" name="Group 54">
            <a:extLst>
              <a:ext uri="{FF2B5EF4-FFF2-40B4-BE49-F238E27FC236}">
                <a16:creationId xmlns:a16="http://schemas.microsoft.com/office/drawing/2014/main" id="{4CC2C20D-415E-4EC5-865A-48A9B243364B}"/>
              </a:ext>
            </a:extLst>
          </p:cNvPr>
          <p:cNvGrpSpPr/>
          <p:nvPr/>
        </p:nvGrpSpPr>
        <p:grpSpPr>
          <a:xfrm>
            <a:off x="325472" y="1045464"/>
            <a:ext cx="1954498" cy="3603137"/>
            <a:chOff x="433001" y="1399349"/>
            <a:chExt cx="2505075" cy="4618131"/>
          </a:xfrm>
        </p:grpSpPr>
        <p:sp>
          <p:nvSpPr>
            <p:cNvPr id="56" name="Freeform: Shape 55">
              <a:extLst>
                <a:ext uri="{FF2B5EF4-FFF2-40B4-BE49-F238E27FC236}">
                  <a16:creationId xmlns:a16="http://schemas.microsoft.com/office/drawing/2014/main" id="{ED021309-5258-4942-9769-68B15EEEA1D3}"/>
                </a:ext>
              </a:extLst>
            </p:cNvPr>
            <p:cNvSpPr/>
            <p:nvPr/>
          </p:nvSpPr>
          <p:spPr>
            <a:xfrm flipH="1">
              <a:off x="433001" y="1407380"/>
              <a:ext cx="2505075" cy="4610100"/>
            </a:xfrm>
            <a:custGeom>
              <a:avLst/>
              <a:gdLst>
                <a:gd name="connsiteX0" fmla="*/ 2506574 w 2505075"/>
                <a:gd name="connsiteY0" fmla="*/ 1319831 h 4610100"/>
                <a:gd name="connsiteX1" fmla="*/ 2419896 w 2505075"/>
                <a:gd name="connsiteY1" fmla="*/ 1597008 h 4610100"/>
                <a:gd name="connsiteX2" fmla="*/ 2297024 w 2505075"/>
                <a:gd name="connsiteY2" fmla="*/ 1953243 h 4610100"/>
                <a:gd name="connsiteX3" fmla="*/ 2223681 w 2505075"/>
                <a:gd name="connsiteY3" fmla="*/ 1977056 h 4610100"/>
                <a:gd name="connsiteX4" fmla="*/ 2181771 w 2505075"/>
                <a:gd name="connsiteY4" fmla="*/ 1967531 h 4610100"/>
                <a:gd name="connsiteX5" fmla="*/ 2192249 w 2505075"/>
                <a:gd name="connsiteY5" fmla="*/ 2057066 h 4610100"/>
                <a:gd name="connsiteX6" fmla="*/ 2197964 w 2505075"/>
                <a:gd name="connsiteY6" fmla="*/ 2281856 h 4610100"/>
                <a:gd name="connsiteX7" fmla="*/ 2174151 w 2505075"/>
                <a:gd name="connsiteY7" fmla="*/ 2359961 h 4610100"/>
                <a:gd name="connsiteX8" fmla="*/ 2148434 w 2505075"/>
                <a:gd name="connsiteY8" fmla="*/ 2443781 h 4610100"/>
                <a:gd name="connsiteX9" fmla="*/ 2158911 w 2505075"/>
                <a:gd name="connsiteY9" fmla="*/ 2773346 h 4610100"/>
                <a:gd name="connsiteX10" fmla="*/ 2195106 w 2505075"/>
                <a:gd name="connsiteY10" fmla="*/ 3105768 h 4610100"/>
                <a:gd name="connsiteX11" fmla="*/ 2199869 w 2505075"/>
                <a:gd name="connsiteY11" fmla="*/ 3123866 h 4610100"/>
                <a:gd name="connsiteX12" fmla="*/ 2271306 w 2505075"/>
                <a:gd name="connsiteY12" fmla="*/ 3309603 h 4610100"/>
                <a:gd name="connsiteX13" fmla="*/ 2389416 w 2505075"/>
                <a:gd name="connsiteY13" fmla="*/ 3806808 h 4610100"/>
                <a:gd name="connsiteX14" fmla="*/ 2400846 w 2505075"/>
                <a:gd name="connsiteY14" fmla="*/ 4025883 h 4610100"/>
                <a:gd name="connsiteX15" fmla="*/ 2428469 w 2505075"/>
                <a:gd name="connsiteY15" fmla="*/ 4251626 h 4610100"/>
                <a:gd name="connsiteX16" fmla="*/ 2451329 w 2505075"/>
                <a:gd name="connsiteY16" fmla="*/ 4492608 h 4610100"/>
                <a:gd name="connsiteX17" fmla="*/ 2413229 w 2505075"/>
                <a:gd name="connsiteY17" fmla="*/ 4541186 h 4610100"/>
                <a:gd name="connsiteX18" fmla="*/ 2241779 w 2505075"/>
                <a:gd name="connsiteY18" fmla="*/ 4529756 h 4610100"/>
                <a:gd name="connsiteX19" fmla="*/ 2136051 w 2505075"/>
                <a:gd name="connsiteY19" fmla="*/ 4560236 h 4610100"/>
                <a:gd name="connsiteX20" fmla="*/ 1966506 w 2505075"/>
                <a:gd name="connsiteY20" fmla="*/ 4604051 h 4610100"/>
                <a:gd name="connsiteX21" fmla="*/ 1729334 w 2505075"/>
                <a:gd name="connsiteY21" fmla="*/ 4564998 h 4610100"/>
                <a:gd name="connsiteX22" fmla="*/ 1660753 w 2505075"/>
                <a:gd name="connsiteY22" fmla="*/ 4506896 h 4610100"/>
                <a:gd name="connsiteX23" fmla="*/ 1734096 w 2505075"/>
                <a:gd name="connsiteY23" fmla="*/ 4407836 h 4610100"/>
                <a:gd name="connsiteX24" fmla="*/ 1886496 w 2505075"/>
                <a:gd name="connsiteY24" fmla="*/ 4358306 h 4610100"/>
                <a:gd name="connsiteX25" fmla="*/ 1980794 w 2505075"/>
                <a:gd name="connsiteY25" fmla="*/ 4264961 h 4610100"/>
                <a:gd name="connsiteX26" fmla="*/ 1989366 w 2505075"/>
                <a:gd name="connsiteY26" fmla="*/ 4249721 h 4610100"/>
                <a:gd name="connsiteX27" fmla="*/ 2080806 w 2505075"/>
                <a:gd name="connsiteY27" fmla="*/ 4107798 h 4610100"/>
                <a:gd name="connsiteX28" fmla="*/ 2096998 w 2505075"/>
                <a:gd name="connsiteY28" fmla="*/ 4062078 h 4610100"/>
                <a:gd name="connsiteX29" fmla="*/ 1957934 w 2505075"/>
                <a:gd name="connsiteY29" fmla="*/ 3826811 h 4610100"/>
                <a:gd name="connsiteX30" fmla="*/ 1895069 w 2505075"/>
                <a:gd name="connsiteY30" fmla="*/ 3535346 h 4610100"/>
                <a:gd name="connsiteX31" fmla="*/ 1867446 w 2505075"/>
                <a:gd name="connsiteY31" fmla="*/ 3420093 h 4610100"/>
                <a:gd name="connsiteX32" fmla="*/ 1754098 w 2505075"/>
                <a:gd name="connsiteY32" fmla="*/ 3091481 h 4610100"/>
                <a:gd name="connsiteX33" fmla="*/ 1736001 w 2505075"/>
                <a:gd name="connsiteY33" fmla="*/ 3229593 h 4610100"/>
                <a:gd name="connsiteX34" fmla="*/ 1749336 w 2505075"/>
                <a:gd name="connsiteY34" fmla="*/ 3292458 h 4610100"/>
                <a:gd name="connsiteX35" fmla="*/ 1694091 w 2505075"/>
                <a:gd name="connsiteY35" fmla="*/ 3704891 h 4610100"/>
                <a:gd name="connsiteX36" fmla="*/ 1691234 w 2505075"/>
                <a:gd name="connsiteY36" fmla="*/ 3723941 h 4610100"/>
                <a:gd name="connsiteX37" fmla="*/ 1696948 w 2505075"/>
                <a:gd name="connsiteY37" fmla="*/ 4043981 h 4610100"/>
                <a:gd name="connsiteX38" fmla="*/ 1709331 w 2505075"/>
                <a:gd name="connsiteY38" fmla="*/ 4361163 h 4610100"/>
                <a:gd name="connsiteX39" fmla="*/ 1676946 w 2505075"/>
                <a:gd name="connsiteY39" fmla="*/ 4403073 h 4610100"/>
                <a:gd name="connsiteX40" fmla="*/ 1531214 w 2505075"/>
                <a:gd name="connsiteY40" fmla="*/ 4415456 h 4610100"/>
                <a:gd name="connsiteX41" fmla="*/ 1507401 w 2505075"/>
                <a:gd name="connsiteY41" fmla="*/ 4398311 h 4610100"/>
                <a:gd name="connsiteX42" fmla="*/ 1443584 w 2505075"/>
                <a:gd name="connsiteY42" fmla="*/ 4370688 h 4610100"/>
                <a:gd name="connsiteX43" fmla="*/ 1330236 w 2505075"/>
                <a:gd name="connsiteY43" fmla="*/ 4422123 h 4610100"/>
                <a:gd name="connsiteX44" fmla="*/ 1224509 w 2505075"/>
                <a:gd name="connsiteY44" fmla="*/ 4439268 h 4610100"/>
                <a:gd name="connsiteX45" fmla="*/ 1021626 w 2505075"/>
                <a:gd name="connsiteY45" fmla="*/ 4407836 h 4610100"/>
                <a:gd name="connsiteX46" fmla="*/ 957808 w 2505075"/>
                <a:gd name="connsiteY46" fmla="*/ 4350686 h 4610100"/>
                <a:gd name="connsiteX47" fmla="*/ 1040676 w 2505075"/>
                <a:gd name="connsiteY47" fmla="*/ 4261151 h 4610100"/>
                <a:gd name="connsiteX48" fmla="*/ 1143546 w 2505075"/>
                <a:gd name="connsiteY48" fmla="*/ 4244958 h 4610100"/>
                <a:gd name="connsiteX49" fmla="*/ 1253084 w 2505075"/>
                <a:gd name="connsiteY49" fmla="*/ 4174473 h 4610100"/>
                <a:gd name="connsiteX50" fmla="*/ 1324521 w 2505075"/>
                <a:gd name="connsiteY50" fmla="*/ 4105893 h 4610100"/>
                <a:gd name="connsiteX51" fmla="*/ 1391196 w 2505075"/>
                <a:gd name="connsiteY51" fmla="*/ 4005881 h 4610100"/>
                <a:gd name="connsiteX52" fmla="*/ 1395006 w 2505075"/>
                <a:gd name="connsiteY52" fmla="*/ 3998261 h 4610100"/>
                <a:gd name="connsiteX53" fmla="*/ 1400721 w 2505075"/>
                <a:gd name="connsiteY53" fmla="*/ 3828716 h 4610100"/>
                <a:gd name="connsiteX54" fmla="*/ 1386434 w 2505075"/>
                <a:gd name="connsiteY54" fmla="*/ 3644883 h 4610100"/>
                <a:gd name="connsiteX55" fmla="*/ 1354048 w 2505075"/>
                <a:gd name="connsiteY55" fmla="*/ 3254358 h 4610100"/>
                <a:gd name="connsiteX56" fmla="*/ 1377861 w 2505075"/>
                <a:gd name="connsiteY56" fmla="*/ 3072431 h 4610100"/>
                <a:gd name="connsiteX57" fmla="*/ 1424534 w 2505075"/>
                <a:gd name="connsiteY57" fmla="*/ 2639996 h 4610100"/>
                <a:gd name="connsiteX58" fmla="*/ 1406436 w 2505075"/>
                <a:gd name="connsiteY58" fmla="*/ 2529506 h 4610100"/>
                <a:gd name="connsiteX59" fmla="*/ 1377861 w 2505075"/>
                <a:gd name="connsiteY59" fmla="*/ 2347578 h 4610100"/>
                <a:gd name="connsiteX60" fmla="*/ 1215936 w 2505075"/>
                <a:gd name="connsiteY60" fmla="*/ 2223753 h 4610100"/>
                <a:gd name="connsiteX61" fmla="*/ 1086396 w 2505075"/>
                <a:gd name="connsiteY61" fmla="*/ 2184701 h 4610100"/>
                <a:gd name="connsiteX62" fmla="*/ 986383 w 2505075"/>
                <a:gd name="connsiteY62" fmla="*/ 2132313 h 4610100"/>
                <a:gd name="connsiteX63" fmla="*/ 962571 w 2505075"/>
                <a:gd name="connsiteY63" fmla="*/ 2106596 h 4610100"/>
                <a:gd name="connsiteX64" fmla="*/ 943521 w 2505075"/>
                <a:gd name="connsiteY64" fmla="*/ 2053256 h 4610100"/>
                <a:gd name="connsiteX65" fmla="*/ 900658 w 2505075"/>
                <a:gd name="connsiteY65" fmla="*/ 2005631 h 4610100"/>
                <a:gd name="connsiteX66" fmla="*/ 872083 w 2505075"/>
                <a:gd name="connsiteY66" fmla="*/ 1971341 h 4610100"/>
                <a:gd name="connsiteX67" fmla="*/ 328206 w 2505075"/>
                <a:gd name="connsiteY67" fmla="*/ 1569386 h 4610100"/>
                <a:gd name="connsiteX68" fmla="*/ 57696 w 2505075"/>
                <a:gd name="connsiteY68" fmla="*/ 1357931 h 4610100"/>
                <a:gd name="connsiteX69" fmla="*/ 13881 w 2505075"/>
                <a:gd name="connsiteY69" fmla="*/ 1227438 h 4610100"/>
                <a:gd name="connsiteX70" fmla="*/ 80556 w 2505075"/>
                <a:gd name="connsiteY70" fmla="*/ 1016936 h 4610100"/>
                <a:gd name="connsiteX71" fmla="*/ 122466 w 2505075"/>
                <a:gd name="connsiteY71" fmla="*/ 955023 h 4610100"/>
                <a:gd name="connsiteX72" fmla="*/ 173901 w 2505075"/>
                <a:gd name="connsiteY72" fmla="*/ 856916 h 4610100"/>
                <a:gd name="connsiteX73" fmla="*/ 238671 w 2505075"/>
                <a:gd name="connsiteY73" fmla="*/ 852153 h 4610100"/>
                <a:gd name="connsiteX74" fmla="*/ 484416 w 2505075"/>
                <a:gd name="connsiteY74" fmla="*/ 1050273 h 4610100"/>
                <a:gd name="connsiteX75" fmla="*/ 823506 w 2505075"/>
                <a:gd name="connsiteY75" fmla="*/ 1307448 h 4610100"/>
                <a:gd name="connsiteX76" fmla="*/ 878751 w 2505075"/>
                <a:gd name="connsiteY76" fmla="*/ 1341738 h 4610100"/>
                <a:gd name="connsiteX77" fmla="*/ 903516 w 2505075"/>
                <a:gd name="connsiteY77" fmla="*/ 1341738 h 4610100"/>
                <a:gd name="connsiteX78" fmla="*/ 958761 w 2505075"/>
                <a:gd name="connsiteY78" fmla="*/ 1327451 h 4610100"/>
                <a:gd name="connsiteX79" fmla="*/ 1323569 w 2505075"/>
                <a:gd name="connsiteY79" fmla="*/ 1350311 h 4610100"/>
                <a:gd name="connsiteX80" fmla="*/ 1364526 w 2505075"/>
                <a:gd name="connsiteY80" fmla="*/ 1333166 h 4610100"/>
                <a:gd name="connsiteX81" fmla="*/ 1507401 w 2505075"/>
                <a:gd name="connsiteY81" fmla="*/ 1305543 h 4610100"/>
                <a:gd name="connsiteX82" fmla="*/ 1575028 w 2505075"/>
                <a:gd name="connsiteY82" fmla="*/ 1295066 h 4610100"/>
                <a:gd name="connsiteX83" fmla="*/ 1603603 w 2505075"/>
                <a:gd name="connsiteY83" fmla="*/ 1249346 h 4610100"/>
                <a:gd name="connsiteX84" fmla="*/ 1627416 w 2505075"/>
                <a:gd name="connsiteY84" fmla="*/ 1203626 h 4610100"/>
                <a:gd name="connsiteX85" fmla="*/ 1640751 w 2505075"/>
                <a:gd name="connsiteY85" fmla="*/ 1134093 h 4610100"/>
                <a:gd name="connsiteX86" fmla="*/ 1663611 w 2505075"/>
                <a:gd name="connsiteY86" fmla="*/ 1080753 h 4610100"/>
                <a:gd name="connsiteX87" fmla="*/ 1724571 w 2505075"/>
                <a:gd name="connsiteY87" fmla="*/ 1004553 h 4610100"/>
                <a:gd name="connsiteX88" fmla="*/ 1882686 w 2505075"/>
                <a:gd name="connsiteY88" fmla="*/ 815006 h 4610100"/>
                <a:gd name="connsiteX89" fmla="*/ 1795056 w 2505075"/>
                <a:gd name="connsiteY89" fmla="*/ 694991 h 4610100"/>
                <a:gd name="connsiteX90" fmla="*/ 1750289 w 2505075"/>
                <a:gd name="connsiteY90" fmla="*/ 562593 h 4610100"/>
                <a:gd name="connsiteX91" fmla="*/ 1640751 w 2505075"/>
                <a:gd name="connsiteY91" fmla="*/ 574023 h 4610100"/>
                <a:gd name="connsiteX92" fmla="*/ 1596936 w 2505075"/>
                <a:gd name="connsiteY92" fmla="*/ 552116 h 4610100"/>
                <a:gd name="connsiteX93" fmla="*/ 1616939 w 2505075"/>
                <a:gd name="connsiteY93" fmla="*/ 517826 h 4610100"/>
                <a:gd name="connsiteX94" fmla="*/ 1655991 w 2505075"/>
                <a:gd name="connsiteY94" fmla="*/ 376856 h 4610100"/>
                <a:gd name="connsiteX95" fmla="*/ 1740764 w 2505075"/>
                <a:gd name="connsiteY95" fmla="*/ 93963 h 4610100"/>
                <a:gd name="connsiteX96" fmla="*/ 1922691 w 2505075"/>
                <a:gd name="connsiteY96" fmla="*/ 10143 h 4610100"/>
                <a:gd name="connsiteX97" fmla="*/ 2188439 w 2505075"/>
                <a:gd name="connsiteY97" fmla="*/ 176831 h 4610100"/>
                <a:gd name="connsiteX98" fmla="*/ 2235111 w 2505075"/>
                <a:gd name="connsiteY98" fmla="*/ 248268 h 4610100"/>
                <a:gd name="connsiteX99" fmla="*/ 2247494 w 2505075"/>
                <a:gd name="connsiteY99" fmla="*/ 243506 h 4610100"/>
                <a:gd name="connsiteX100" fmla="*/ 2219871 w 2505075"/>
                <a:gd name="connsiteY100" fmla="*/ 305418 h 4610100"/>
                <a:gd name="connsiteX101" fmla="*/ 2249399 w 2505075"/>
                <a:gd name="connsiteY101" fmla="*/ 325421 h 4610100"/>
                <a:gd name="connsiteX102" fmla="*/ 2239874 w 2505075"/>
                <a:gd name="connsiteY102" fmla="*/ 371141 h 4610100"/>
                <a:gd name="connsiteX103" fmla="*/ 2223681 w 2505075"/>
                <a:gd name="connsiteY103" fmla="*/ 434958 h 4610100"/>
                <a:gd name="connsiteX104" fmla="*/ 2216061 w 2505075"/>
                <a:gd name="connsiteY104" fmla="*/ 522588 h 4610100"/>
                <a:gd name="connsiteX105" fmla="*/ 2250351 w 2505075"/>
                <a:gd name="connsiteY105" fmla="*/ 594026 h 4610100"/>
                <a:gd name="connsiteX106" fmla="*/ 2282736 w 2505075"/>
                <a:gd name="connsiteY106" fmla="*/ 631173 h 4610100"/>
                <a:gd name="connsiteX107" fmla="*/ 2335124 w 2505075"/>
                <a:gd name="connsiteY107" fmla="*/ 739758 h 4610100"/>
                <a:gd name="connsiteX108" fmla="*/ 2486571 w 2505075"/>
                <a:gd name="connsiteY108" fmla="*/ 1071228 h 4610100"/>
                <a:gd name="connsiteX109" fmla="*/ 2503716 w 2505075"/>
                <a:gd name="connsiteY109" fmla="*/ 1097898 h 4610100"/>
                <a:gd name="connsiteX110" fmla="*/ 2506574 w 2505075"/>
                <a:gd name="connsiteY110" fmla="*/ 1319831 h 4610100"/>
                <a:gd name="connsiteX111" fmla="*/ 1273086 w 2505075"/>
                <a:gd name="connsiteY111" fmla="*/ 1638918 h 4610100"/>
                <a:gd name="connsiteX112" fmla="*/ 1242606 w 2505075"/>
                <a:gd name="connsiteY112" fmla="*/ 1746551 h 4610100"/>
                <a:gd name="connsiteX113" fmla="*/ 1279753 w 2505075"/>
                <a:gd name="connsiteY113" fmla="*/ 1919906 h 4610100"/>
                <a:gd name="connsiteX114" fmla="*/ 1308328 w 2505075"/>
                <a:gd name="connsiteY114" fmla="*/ 1942766 h 4610100"/>
                <a:gd name="connsiteX115" fmla="*/ 1478826 w 2505075"/>
                <a:gd name="connsiteY115" fmla="*/ 1882758 h 4610100"/>
                <a:gd name="connsiteX116" fmla="*/ 1497876 w 2505075"/>
                <a:gd name="connsiteY116" fmla="*/ 1593198 h 4610100"/>
                <a:gd name="connsiteX117" fmla="*/ 1435964 w 2505075"/>
                <a:gd name="connsiteY117" fmla="*/ 1557956 h 4610100"/>
                <a:gd name="connsiteX118" fmla="*/ 1208316 w 2505075"/>
                <a:gd name="connsiteY118" fmla="*/ 1484613 h 4610100"/>
                <a:gd name="connsiteX119" fmla="*/ 1161644 w 2505075"/>
                <a:gd name="connsiteY119" fmla="*/ 1471278 h 4610100"/>
                <a:gd name="connsiteX120" fmla="*/ 1078776 w 2505075"/>
                <a:gd name="connsiteY120" fmla="*/ 1483661 h 4610100"/>
                <a:gd name="connsiteX121" fmla="*/ 1273086 w 2505075"/>
                <a:gd name="connsiteY121" fmla="*/ 1638918 h 4610100"/>
                <a:gd name="connsiteX122" fmla="*/ 1464539 w 2505075"/>
                <a:gd name="connsiteY122" fmla="*/ 2075163 h 4610100"/>
                <a:gd name="connsiteX123" fmla="*/ 1359764 w 2505075"/>
                <a:gd name="connsiteY123" fmla="*/ 2097071 h 4610100"/>
                <a:gd name="connsiteX124" fmla="*/ 1322616 w 2505075"/>
                <a:gd name="connsiteY124" fmla="*/ 2169461 h 4610100"/>
                <a:gd name="connsiteX125" fmla="*/ 1340714 w 2505075"/>
                <a:gd name="connsiteY125" fmla="*/ 2215181 h 4610100"/>
                <a:gd name="connsiteX126" fmla="*/ 1420723 w 2505075"/>
                <a:gd name="connsiteY126" fmla="*/ 2246613 h 4610100"/>
                <a:gd name="connsiteX127" fmla="*/ 1455014 w 2505075"/>
                <a:gd name="connsiteY127" fmla="*/ 2304716 h 4610100"/>
                <a:gd name="connsiteX128" fmla="*/ 1459776 w 2505075"/>
                <a:gd name="connsiteY128" fmla="*/ 2237088 h 4610100"/>
                <a:gd name="connsiteX129" fmla="*/ 1464539 w 2505075"/>
                <a:gd name="connsiteY129" fmla="*/ 2075163 h 4610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Lst>
              <a:rect l="l" t="t" r="r" b="b"/>
              <a:pathLst>
                <a:path w="2505075" h="4610100">
                  <a:moveTo>
                    <a:pt x="2506574" y="1319831"/>
                  </a:moveTo>
                  <a:cubicBezTo>
                    <a:pt x="2448471" y="1403651"/>
                    <a:pt x="2446566" y="1500806"/>
                    <a:pt x="2419896" y="1597008"/>
                  </a:cubicBezTo>
                  <a:cubicBezTo>
                    <a:pt x="2385606" y="1717976"/>
                    <a:pt x="2339886" y="1835133"/>
                    <a:pt x="2297024" y="1953243"/>
                  </a:cubicBezTo>
                  <a:cubicBezTo>
                    <a:pt x="2284641" y="1986581"/>
                    <a:pt x="2257971" y="1996106"/>
                    <a:pt x="2223681" y="1977056"/>
                  </a:cubicBezTo>
                  <a:cubicBezTo>
                    <a:pt x="2211299" y="1970388"/>
                    <a:pt x="2195106" y="1970388"/>
                    <a:pt x="2181771" y="1967531"/>
                  </a:cubicBezTo>
                  <a:cubicBezTo>
                    <a:pt x="2185581" y="2000868"/>
                    <a:pt x="2190344" y="2028491"/>
                    <a:pt x="2192249" y="2057066"/>
                  </a:cubicBezTo>
                  <a:cubicBezTo>
                    <a:pt x="2195106" y="2132313"/>
                    <a:pt x="2198916" y="2207561"/>
                    <a:pt x="2197964" y="2281856"/>
                  </a:cubicBezTo>
                  <a:cubicBezTo>
                    <a:pt x="2197964" y="2308526"/>
                    <a:pt x="2192249" y="2344721"/>
                    <a:pt x="2174151" y="2359961"/>
                  </a:cubicBezTo>
                  <a:cubicBezTo>
                    <a:pt x="2144624" y="2385678"/>
                    <a:pt x="2147481" y="2412348"/>
                    <a:pt x="2148434" y="2443781"/>
                  </a:cubicBezTo>
                  <a:cubicBezTo>
                    <a:pt x="2152244" y="2553318"/>
                    <a:pt x="2151291" y="2663808"/>
                    <a:pt x="2158911" y="2773346"/>
                  </a:cubicBezTo>
                  <a:cubicBezTo>
                    <a:pt x="2166531" y="2884788"/>
                    <a:pt x="2182724" y="2995278"/>
                    <a:pt x="2195106" y="3105768"/>
                  </a:cubicBezTo>
                  <a:cubicBezTo>
                    <a:pt x="2196059" y="3111483"/>
                    <a:pt x="2196059" y="3120056"/>
                    <a:pt x="2199869" y="3123866"/>
                  </a:cubicBezTo>
                  <a:cubicBezTo>
                    <a:pt x="2257971" y="3172443"/>
                    <a:pt x="2257019" y="3242928"/>
                    <a:pt x="2271306" y="3309603"/>
                  </a:cubicBezTo>
                  <a:cubicBezTo>
                    <a:pt x="2307501" y="3476291"/>
                    <a:pt x="2344649" y="3642978"/>
                    <a:pt x="2389416" y="3806808"/>
                  </a:cubicBezTo>
                  <a:cubicBezTo>
                    <a:pt x="2409419" y="3881103"/>
                    <a:pt x="2395131" y="3952541"/>
                    <a:pt x="2400846" y="4025883"/>
                  </a:cubicBezTo>
                  <a:cubicBezTo>
                    <a:pt x="2406561" y="4101131"/>
                    <a:pt x="2419896" y="4176378"/>
                    <a:pt x="2428469" y="4251626"/>
                  </a:cubicBezTo>
                  <a:cubicBezTo>
                    <a:pt x="2437041" y="4331636"/>
                    <a:pt x="2442756" y="4412598"/>
                    <a:pt x="2451329" y="4492608"/>
                  </a:cubicBezTo>
                  <a:cubicBezTo>
                    <a:pt x="2454186" y="4522136"/>
                    <a:pt x="2441804" y="4536423"/>
                    <a:pt x="2413229" y="4541186"/>
                  </a:cubicBezTo>
                  <a:cubicBezTo>
                    <a:pt x="2355126" y="4551663"/>
                    <a:pt x="2300834" y="4573571"/>
                    <a:pt x="2241779" y="4529756"/>
                  </a:cubicBezTo>
                  <a:cubicBezTo>
                    <a:pt x="2222729" y="4515468"/>
                    <a:pt x="2160816" y="4536423"/>
                    <a:pt x="2136051" y="4560236"/>
                  </a:cubicBezTo>
                  <a:cubicBezTo>
                    <a:pt x="2084616" y="4609766"/>
                    <a:pt x="2023656" y="4606908"/>
                    <a:pt x="1966506" y="4604051"/>
                  </a:cubicBezTo>
                  <a:cubicBezTo>
                    <a:pt x="1886496" y="4600241"/>
                    <a:pt x="1807439" y="4582143"/>
                    <a:pt x="1729334" y="4564998"/>
                  </a:cubicBezTo>
                  <a:cubicBezTo>
                    <a:pt x="1699806" y="4558331"/>
                    <a:pt x="1658848" y="4555473"/>
                    <a:pt x="1660753" y="4506896"/>
                  </a:cubicBezTo>
                  <a:cubicBezTo>
                    <a:pt x="1662659" y="4455461"/>
                    <a:pt x="1688376" y="4422123"/>
                    <a:pt x="1734096" y="4407836"/>
                  </a:cubicBezTo>
                  <a:cubicBezTo>
                    <a:pt x="1785531" y="4392596"/>
                    <a:pt x="1840776" y="4384023"/>
                    <a:pt x="1886496" y="4358306"/>
                  </a:cubicBezTo>
                  <a:cubicBezTo>
                    <a:pt x="1923644" y="4337351"/>
                    <a:pt x="1950314" y="4297346"/>
                    <a:pt x="1980794" y="4264961"/>
                  </a:cubicBezTo>
                  <a:cubicBezTo>
                    <a:pt x="1984603" y="4261151"/>
                    <a:pt x="1985556" y="4250673"/>
                    <a:pt x="1989366" y="4249721"/>
                  </a:cubicBezTo>
                  <a:cubicBezTo>
                    <a:pt x="2067471" y="4232576"/>
                    <a:pt x="2066519" y="4164948"/>
                    <a:pt x="2080806" y="4107798"/>
                  </a:cubicBezTo>
                  <a:cubicBezTo>
                    <a:pt x="2084616" y="4092558"/>
                    <a:pt x="2091284" y="4078271"/>
                    <a:pt x="2096998" y="4062078"/>
                  </a:cubicBezTo>
                  <a:cubicBezTo>
                    <a:pt x="1999844" y="4015406"/>
                    <a:pt x="1987461" y="3912536"/>
                    <a:pt x="1957934" y="3826811"/>
                  </a:cubicBezTo>
                  <a:cubicBezTo>
                    <a:pt x="1925548" y="3733466"/>
                    <a:pt x="1915071" y="3632501"/>
                    <a:pt x="1895069" y="3535346"/>
                  </a:cubicBezTo>
                  <a:cubicBezTo>
                    <a:pt x="1886496" y="3497246"/>
                    <a:pt x="1879828" y="3458193"/>
                    <a:pt x="1867446" y="3420093"/>
                  </a:cubicBezTo>
                  <a:cubicBezTo>
                    <a:pt x="1831251" y="3311508"/>
                    <a:pt x="1793151" y="3202923"/>
                    <a:pt x="1754098" y="3091481"/>
                  </a:cubicBezTo>
                  <a:cubicBezTo>
                    <a:pt x="1722666" y="3134343"/>
                    <a:pt x="1702664" y="3176253"/>
                    <a:pt x="1736001" y="3229593"/>
                  </a:cubicBezTo>
                  <a:cubicBezTo>
                    <a:pt x="1746478" y="3246738"/>
                    <a:pt x="1752194" y="3272456"/>
                    <a:pt x="1749336" y="3292458"/>
                  </a:cubicBezTo>
                  <a:cubicBezTo>
                    <a:pt x="1732191" y="3430571"/>
                    <a:pt x="1713141" y="3567731"/>
                    <a:pt x="1694091" y="3704891"/>
                  </a:cubicBezTo>
                  <a:cubicBezTo>
                    <a:pt x="1693139" y="3711558"/>
                    <a:pt x="1690281" y="3717273"/>
                    <a:pt x="1691234" y="3723941"/>
                  </a:cubicBezTo>
                  <a:cubicBezTo>
                    <a:pt x="1693139" y="3830621"/>
                    <a:pt x="1693139" y="3937301"/>
                    <a:pt x="1696948" y="4043981"/>
                  </a:cubicBezTo>
                  <a:cubicBezTo>
                    <a:pt x="1699806" y="4149708"/>
                    <a:pt x="1704569" y="4255436"/>
                    <a:pt x="1709331" y="4361163"/>
                  </a:cubicBezTo>
                  <a:cubicBezTo>
                    <a:pt x="1710284" y="4386881"/>
                    <a:pt x="1701711" y="4401168"/>
                    <a:pt x="1676946" y="4403073"/>
                  </a:cubicBezTo>
                  <a:cubicBezTo>
                    <a:pt x="1628369" y="4407836"/>
                    <a:pt x="1579791" y="4412598"/>
                    <a:pt x="1531214" y="4415456"/>
                  </a:cubicBezTo>
                  <a:cubicBezTo>
                    <a:pt x="1523594" y="4415456"/>
                    <a:pt x="1510259" y="4405931"/>
                    <a:pt x="1507401" y="4398311"/>
                  </a:cubicBezTo>
                  <a:cubicBezTo>
                    <a:pt x="1496923" y="4363068"/>
                    <a:pt x="1470253" y="4360211"/>
                    <a:pt x="1443584" y="4370688"/>
                  </a:cubicBezTo>
                  <a:cubicBezTo>
                    <a:pt x="1404531" y="4384976"/>
                    <a:pt x="1369289" y="4408788"/>
                    <a:pt x="1330236" y="4422123"/>
                  </a:cubicBezTo>
                  <a:cubicBezTo>
                    <a:pt x="1296898" y="4433553"/>
                    <a:pt x="1259751" y="4442126"/>
                    <a:pt x="1224509" y="4439268"/>
                  </a:cubicBezTo>
                  <a:cubicBezTo>
                    <a:pt x="1155929" y="4433553"/>
                    <a:pt x="1088301" y="4423076"/>
                    <a:pt x="1021626" y="4407836"/>
                  </a:cubicBezTo>
                  <a:cubicBezTo>
                    <a:pt x="994004" y="4402121"/>
                    <a:pt x="954951" y="4395453"/>
                    <a:pt x="957808" y="4350686"/>
                  </a:cubicBezTo>
                  <a:cubicBezTo>
                    <a:pt x="960666" y="4304966"/>
                    <a:pt x="997814" y="4267818"/>
                    <a:pt x="1040676" y="4261151"/>
                  </a:cubicBezTo>
                  <a:cubicBezTo>
                    <a:pt x="1074966" y="4256388"/>
                    <a:pt x="1109256" y="4250673"/>
                    <a:pt x="1143546" y="4244958"/>
                  </a:cubicBezTo>
                  <a:cubicBezTo>
                    <a:pt x="1190219" y="4237338"/>
                    <a:pt x="1227366" y="4219241"/>
                    <a:pt x="1253084" y="4174473"/>
                  </a:cubicBezTo>
                  <a:cubicBezTo>
                    <a:pt x="1268323" y="4146851"/>
                    <a:pt x="1303566" y="4131611"/>
                    <a:pt x="1324521" y="4105893"/>
                  </a:cubicBezTo>
                  <a:cubicBezTo>
                    <a:pt x="1349286" y="4075413"/>
                    <a:pt x="1369289" y="4039218"/>
                    <a:pt x="1391196" y="4005881"/>
                  </a:cubicBezTo>
                  <a:cubicBezTo>
                    <a:pt x="1393101" y="4003023"/>
                    <a:pt x="1395959" y="3998261"/>
                    <a:pt x="1395006" y="3998261"/>
                  </a:cubicBezTo>
                  <a:cubicBezTo>
                    <a:pt x="1330236" y="3941111"/>
                    <a:pt x="1417866" y="3888723"/>
                    <a:pt x="1400721" y="3828716"/>
                  </a:cubicBezTo>
                  <a:cubicBezTo>
                    <a:pt x="1383576" y="3770613"/>
                    <a:pt x="1383576" y="3705843"/>
                    <a:pt x="1386434" y="3644883"/>
                  </a:cubicBezTo>
                  <a:cubicBezTo>
                    <a:pt x="1394053" y="3512486"/>
                    <a:pt x="1378814" y="3383898"/>
                    <a:pt x="1354048" y="3254358"/>
                  </a:cubicBezTo>
                  <a:cubicBezTo>
                    <a:pt x="1343571" y="3197208"/>
                    <a:pt x="1367384" y="3133391"/>
                    <a:pt x="1377861" y="3072431"/>
                  </a:cubicBezTo>
                  <a:cubicBezTo>
                    <a:pt x="1404531" y="2929556"/>
                    <a:pt x="1420723" y="2785728"/>
                    <a:pt x="1424534" y="2639996"/>
                  </a:cubicBezTo>
                  <a:cubicBezTo>
                    <a:pt x="1425486" y="2604753"/>
                    <a:pt x="1413103" y="2569511"/>
                    <a:pt x="1406436" y="2529506"/>
                  </a:cubicBezTo>
                  <a:cubicBezTo>
                    <a:pt x="1451203" y="2481881"/>
                    <a:pt x="1438821" y="2392346"/>
                    <a:pt x="1377861" y="2347578"/>
                  </a:cubicBezTo>
                  <a:cubicBezTo>
                    <a:pt x="1322616" y="2307573"/>
                    <a:pt x="1267371" y="2268521"/>
                    <a:pt x="1215936" y="2223753"/>
                  </a:cubicBezTo>
                  <a:cubicBezTo>
                    <a:pt x="1176884" y="2189463"/>
                    <a:pt x="1133069" y="2173271"/>
                    <a:pt x="1086396" y="2184701"/>
                  </a:cubicBezTo>
                  <a:cubicBezTo>
                    <a:pt x="1033056" y="2197083"/>
                    <a:pt x="1021626" y="2144696"/>
                    <a:pt x="986383" y="2132313"/>
                  </a:cubicBezTo>
                  <a:cubicBezTo>
                    <a:pt x="976858" y="2129456"/>
                    <a:pt x="967333" y="2117073"/>
                    <a:pt x="962571" y="2106596"/>
                  </a:cubicBezTo>
                  <a:cubicBezTo>
                    <a:pt x="954951" y="2091356"/>
                    <a:pt x="951141" y="2074211"/>
                    <a:pt x="943521" y="2053256"/>
                  </a:cubicBezTo>
                  <a:cubicBezTo>
                    <a:pt x="912089" y="2063733"/>
                    <a:pt x="887323" y="2058018"/>
                    <a:pt x="900658" y="2005631"/>
                  </a:cubicBezTo>
                  <a:cubicBezTo>
                    <a:pt x="902564" y="1997058"/>
                    <a:pt x="884466" y="1979913"/>
                    <a:pt x="872083" y="1971341"/>
                  </a:cubicBezTo>
                  <a:cubicBezTo>
                    <a:pt x="691108" y="1837038"/>
                    <a:pt x="508228" y="1703688"/>
                    <a:pt x="328206" y="1569386"/>
                  </a:cubicBezTo>
                  <a:cubicBezTo>
                    <a:pt x="231051" y="1496996"/>
                    <a:pt x="155803" y="1429368"/>
                    <a:pt x="57696" y="1357931"/>
                  </a:cubicBezTo>
                  <a:cubicBezTo>
                    <a:pt x="10071" y="1322688"/>
                    <a:pt x="-2312" y="1280778"/>
                    <a:pt x="13881" y="1227438"/>
                  </a:cubicBezTo>
                  <a:cubicBezTo>
                    <a:pt x="34836" y="1156953"/>
                    <a:pt x="55791" y="1085516"/>
                    <a:pt x="80556" y="1016936"/>
                  </a:cubicBezTo>
                  <a:cubicBezTo>
                    <a:pt x="88176" y="994076"/>
                    <a:pt x="110083" y="976931"/>
                    <a:pt x="122466" y="955023"/>
                  </a:cubicBezTo>
                  <a:cubicBezTo>
                    <a:pt x="140563" y="923591"/>
                    <a:pt x="156756" y="889301"/>
                    <a:pt x="173901" y="856916"/>
                  </a:cubicBezTo>
                  <a:cubicBezTo>
                    <a:pt x="192951" y="823578"/>
                    <a:pt x="213906" y="832151"/>
                    <a:pt x="238671" y="852153"/>
                  </a:cubicBezTo>
                  <a:cubicBezTo>
                    <a:pt x="326301" y="921686"/>
                    <a:pt x="394881" y="981693"/>
                    <a:pt x="484416" y="1050273"/>
                  </a:cubicBezTo>
                  <a:cubicBezTo>
                    <a:pt x="594906" y="1137903"/>
                    <a:pt x="709206" y="1222676"/>
                    <a:pt x="823506" y="1307448"/>
                  </a:cubicBezTo>
                  <a:cubicBezTo>
                    <a:pt x="840651" y="1320783"/>
                    <a:pt x="859701" y="1332213"/>
                    <a:pt x="878751" y="1341738"/>
                  </a:cubicBezTo>
                  <a:cubicBezTo>
                    <a:pt x="885418" y="1345548"/>
                    <a:pt x="895896" y="1343643"/>
                    <a:pt x="903516" y="1341738"/>
                  </a:cubicBezTo>
                  <a:cubicBezTo>
                    <a:pt x="922566" y="1337928"/>
                    <a:pt x="940664" y="1326498"/>
                    <a:pt x="958761" y="1327451"/>
                  </a:cubicBezTo>
                  <a:cubicBezTo>
                    <a:pt x="1080681" y="1334118"/>
                    <a:pt x="1201648" y="1343643"/>
                    <a:pt x="1323569" y="1350311"/>
                  </a:cubicBezTo>
                  <a:cubicBezTo>
                    <a:pt x="1336903" y="1351263"/>
                    <a:pt x="1351191" y="1338881"/>
                    <a:pt x="1364526" y="1333166"/>
                  </a:cubicBezTo>
                  <a:cubicBezTo>
                    <a:pt x="1410246" y="1314116"/>
                    <a:pt x="1450251" y="1278873"/>
                    <a:pt x="1507401" y="1305543"/>
                  </a:cubicBezTo>
                  <a:cubicBezTo>
                    <a:pt x="1524546" y="1314116"/>
                    <a:pt x="1555026" y="1305543"/>
                    <a:pt x="1575028" y="1295066"/>
                  </a:cubicBezTo>
                  <a:cubicBezTo>
                    <a:pt x="1588364" y="1288398"/>
                    <a:pt x="1595031" y="1265538"/>
                    <a:pt x="1603603" y="1249346"/>
                  </a:cubicBezTo>
                  <a:cubicBezTo>
                    <a:pt x="1612176" y="1234106"/>
                    <a:pt x="1622653" y="1219818"/>
                    <a:pt x="1627416" y="1203626"/>
                  </a:cubicBezTo>
                  <a:cubicBezTo>
                    <a:pt x="1634084" y="1180766"/>
                    <a:pt x="1635036" y="1156953"/>
                    <a:pt x="1640751" y="1134093"/>
                  </a:cubicBezTo>
                  <a:cubicBezTo>
                    <a:pt x="1645514" y="1115996"/>
                    <a:pt x="1652181" y="1095993"/>
                    <a:pt x="1663611" y="1080753"/>
                  </a:cubicBezTo>
                  <a:cubicBezTo>
                    <a:pt x="1681709" y="1054083"/>
                    <a:pt x="1710284" y="1033128"/>
                    <a:pt x="1724571" y="1004553"/>
                  </a:cubicBezTo>
                  <a:cubicBezTo>
                    <a:pt x="1760766" y="929306"/>
                    <a:pt x="1796961" y="855963"/>
                    <a:pt x="1882686" y="815006"/>
                  </a:cubicBezTo>
                  <a:cubicBezTo>
                    <a:pt x="1852206" y="771191"/>
                    <a:pt x="1833156" y="708326"/>
                    <a:pt x="1795056" y="694991"/>
                  </a:cubicBezTo>
                  <a:cubicBezTo>
                    <a:pt x="1712189" y="665463"/>
                    <a:pt x="1756003" y="608313"/>
                    <a:pt x="1750289" y="562593"/>
                  </a:cubicBezTo>
                  <a:cubicBezTo>
                    <a:pt x="1712189" y="567356"/>
                    <a:pt x="1676946" y="573071"/>
                    <a:pt x="1640751" y="574023"/>
                  </a:cubicBezTo>
                  <a:cubicBezTo>
                    <a:pt x="1626464" y="574023"/>
                    <a:pt x="1612176" y="559736"/>
                    <a:pt x="1596936" y="552116"/>
                  </a:cubicBezTo>
                  <a:cubicBezTo>
                    <a:pt x="1603603" y="540686"/>
                    <a:pt x="1608366" y="526398"/>
                    <a:pt x="1616939" y="517826"/>
                  </a:cubicBezTo>
                  <a:cubicBezTo>
                    <a:pt x="1657896" y="477821"/>
                    <a:pt x="1669326" y="434958"/>
                    <a:pt x="1655991" y="376856"/>
                  </a:cubicBezTo>
                  <a:cubicBezTo>
                    <a:pt x="1632178" y="269223"/>
                    <a:pt x="1644561" y="163496"/>
                    <a:pt x="1740764" y="93963"/>
                  </a:cubicBezTo>
                  <a:cubicBezTo>
                    <a:pt x="1794103" y="54911"/>
                    <a:pt x="1858873" y="24431"/>
                    <a:pt x="1922691" y="10143"/>
                  </a:cubicBezTo>
                  <a:cubicBezTo>
                    <a:pt x="2017941" y="-10812"/>
                    <a:pt x="2150339" y="81581"/>
                    <a:pt x="2188439" y="176831"/>
                  </a:cubicBezTo>
                  <a:cubicBezTo>
                    <a:pt x="2198916" y="202548"/>
                    <a:pt x="2219871" y="224456"/>
                    <a:pt x="2235111" y="248268"/>
                  </a:cubicBezTo>
                  <a:cubicBezTo>
                    <a:pt x="2238921" y="246363"/>
                    <a:pt x="2243684" y="245411"/>
                    <a:pt x="2247494" y="243506"/>
                  </a:cubicBezTo>
                  <a:cubicBezTo>
                    <a:pt x="2237969" y="265413"/>
                    <a:pt x="2228444" y="288273"/>
                    <a:pt x="2219871" y="305418"/>
                  </a:cubicBezTo>
                  <a:cubicBezTo>
                    <a:pt x="2232254" y="313991"/>
                    <a:pt x="2249399" y="318753"/>
                    <a:pt x="2249399" y="325421"/>
                  </a:cubicBezTo>
                  <a:cubicBezTo>
                    <a:pt x="2250351" y="340661"/>
                    <a:pt x="2249399" y="364473"/>
                    <a:pt x="2239874" y="371141"/>
                  </a:cubicBezTo>
                  <a:cubicBezTo>
                    <a:pt x="2212251" y="390191"/>
                    <a:pt x="2217014" y="407336"/>
                    <a:pt x="2223681" y="434958"/>
                  </a:cubicBezTo>
                  <a:cubicBezTo>
                    <a:pt x="2230349" y="462581"/>
                    <a:pt x="2222729" y="494013"/>
                    <a:pt x="2216061" y="522588"/>
                  </a:cubicBezTo>
                  <a:cubicBezTo>
                    <a:pt x="2208441" y="557831"/>
                    <a:pt x="2205584" y="583548"/>
                    <a:pt x="2250351" y="594026"/>
                  </a:cubicBezTo>
                  <a:cubicBezTo>
                    <a:pt x="2263686" y="596883"/>
                    <a:pt x="2275116" y="616886"/>
                    <a:pt x="2282736" y="631173"/>
                  </a:cubicBezTo>
                  <a:cubicBezTo>
                    <a:pt x="2301786" y="666416"/>
                    <a:pt x="2313216" y="706421"/>
                    <a:pt x="2335124" y="739758"/>
                  </a:cubicBezTo>
                  <a:cubicBezTo>
                    <a:pt x="2401799" y="845486"/>
                    <a:pt x="2458949" y="945498"/>
                    <a:pt x="2486571" y="1071228"/>
                  </a:cubicBezTo>
                  <a:cubicBezTo>
                    <a:pt x="2488476" y="1080753"/>
                    <a:pt x="2498001" y="1089326"/>
                    <a:pt x="2503716" y="1097898"/>
                  </a:cubicBezTo>
                  <a:cubicBezTo>
                    <a:pt x="2506574" y="1174098"/>
                    <a:pt x="2506574" y="1246488"/>
                    <a:pt x="2506574" y="1319831"/>
                  </a:cubicBezTo>
                  <a:close/>
                  <a:moveTo>
                    <a:pt x="1273086" y="1638918"/>
                  </a:moveTo>
                  <a:cubicBezTo>
                    <a:pt x="1260703" y="1678923"/>
                    <a:pt x="1240701" y="1713213"/>
                    <a:pt x="1242606" y="1746551"/>
                  </a:cubicBezTo>
                  <a:cubicBezTo>
                    <a:pt x="1247369" y="1804653"/>
                    <a:pt x="1264514" y="1862756"/>
                    <a:pt x="1279753" y="1919906"/>
                  </a:cubicBezTo>
                  <a:cubicBezTo>
                    <a:pt x="1282611" y="1929431"/>
                    <a:pt x="1301661" y="1944671"/>
                    <a:pt x="1308328" y="1942766"/>
                  </a:cubicBezTo>
                  <a:cubicBezTo>
                    <a:pt x="1365478" y="1924668"/>
                    <a:pt x="1420723" y="1903713"/>
                    <a:pt x="1478826" y="1882758"/>
                  </a:cubicBezTo>
                  <a:cubicBezTo>
                    <a:pt x="1432153" y="1777031"/>
                    <a:pt x="1483589" y="1684638"/>
                    <a:pt x="1497876" y="1593198"/>
                  </a:cubicBezTo>
                  <a:cubicBezTo>
                    <a:pt x="1474064" y="1579863"/>
                    <a:pt x="1451203" y="1573196"/>
                    <a:pt x="1435964" y="1557956"/>
                  </a:cubicBezTo>
                  <a:cubicBezTo>
                    <a:pt x="1372146" y="1493186"/>
                    <a:pt x="1285469" y="1505568"/>
                    <a:pt x="1208316" y="1484613"/>
                  </a:cubicBezTo>
                  <a:cubicBezTo>
                    <a:pt x="1193076" y="1480803"/>
                    <a:pt x="1176884" y="1476041"/>
                    <a:pt x="1161644" y="1471278"/>
                  </a:cubicBezTo>
                  <a:cubicBezTo>
                    <a:pt x="1133069" y="1461753"/>
                    <a:pt x="1103541" y="1450323"/>
                    <a:pt x="1078776" y="1483661"/>
                  </a:cubicBezTo>
                  <a:cubicBezTo>
                    <a:pt x="1146404" y="1537001"/>
                    <a:pt x="1211173" y="1588436"/>
                    <a:pt x="1273086" y="1638918"/>
                  </a:cubicBezTo>
                  <a:close/>
                  <a:moveTo>
                    <a:pt x="1464539" y="2075163"/>
                  </a:moveTo>
                  <a:cubicBezTo>
                    <a:pt x="1427391" y="2082783"/>
                    <a:pt x="1393101" y="2089451"/>
                    <a:pt x="1359764" y="2097071"/>
                  </a:cubicBezTo>
                  <a:cubicBezTo>
                    <a:pt x="1318806" y="2106596"/>
                    <a:pt x="1305471" y="2129456"/>
                    <a:pt x="1322616" y="2169461"/>
                  </a:cubicBezTo>
                  <a:cubicBezTo>
                    <a:pt x="1329284" y="2184701"/>
                    <a:pt x="1334998" y="2199941"/>
                    <a:pt x="1340714" y="2215181"/>
                  </a:cubicBezTo>
                  <a:cubicBezTo>
                    <a:pt x="1396911" y="2194226"/>
                    <a:pt x="1396911" y="2194226"/>
                    <a:pt x="1420723" y="2246613"/>
                  </a:cubicBezTo>
                  <a:cubicBezTo>
                    <a:pt x="1428344" y="2262806"/>
                    <a:pt x="1438821" y="2278046"/>
                    <a:pt x="1455014" y="2304716"/>
                  </a:cubicBezTo>
                  <a:cubicBezTo>
                    <a:pt x="1456919" y="2271378"/>
                    <a:pt x="1451203" y="2248518"/>
                    <a:pt x="1459776" y="2237088"/>
                  </a:cubicBezTo>
                  <a:cubicBezTo>
                    <a:pt x="1499781" y="2183748"/>
                    <a:pt x="1503591" y="2132313"/>
                    <a:pt x="1464539" y="2075163"/>
                  </a:cubicBezTo>
                  <a:close/>
                </a:path>
              </a:pathLst>
            </a:custGeom>
            <a:solidFill>
              <a:schemeClr val="accent6"/>
            </a:solidFill>
            <a:ln w="9525" cap="flat">
              <a:noFill/>
              <a:prstDash val="solid"/>
              <a:miter/>
            </a:ln>
          </p:spPr>
          <p:txBody>
            <a:bodyPr rtlCol="0" anchor="ctr"/>
            <a:lstStyle/>
            <a:p>
              <a:endParaRPr lang="en-US"/>
            </a:p>
          </p:txBody>
        </p:sp>
        <p:sp>
          <p:nvSpPr>
            <p:cNvPr id="57" name="Freeform: Shape 56">
              <a:extLst>
                <a:ext uri="{FF2B5EF4-FFF2-40B4-BE49-F238E27FC236}">
                  <a16:creationId xmlns:a16="http://schemas.microsoft.com/office/drawing/2014/main" id="{7C2A407C-85A6-4C72-B4E1-3B4CDCA1BBE7}"/>
                </a:ext>
              </a:extLst>
            </p:cNvPr>
            <p:cNvSpPr/>
            <p:nvPr/>
          </p:nvSpPr>
          <p:spPr>
            <a:xfrm flipH="1">
              <a:off x="700577" y="1399349"/>
              <a:ext cx="647458" cy="566880"/>
            </a:xfrm>
            <a:custGeom>
              <a:avLst/>
              <a:gdLst>
                <a:gd name="connsiteX0" fmla="*/ 325755 w 647458"/>
                <a:gd name="connsiteY0" fmla="*/ 3000 h 566880"/>
                <a:gd name="connsiteX1" fmla="*/ 143828 w 647458"/>
                <a:gd name="connsiteY1" fmla="*/ 86820 h 566880"/>
                <a:gd name="connsiteX2" fmla="*/ 59055 w 647458"/>
                <a:gd name="connsiteY2" fmla="*/ 369713 h 566880"/>
                <a:gd name="connsiteX3" fmla="*/ 20003 w 647458"/>
                <a:gd name="connsiteY3" fmla="*/ 510683 h 566880"/>
                <a:gd name="connsiteX4" fmla="*/ 0 w 647458"/>
                <a:gd name="connsiteY4" fmla="*/ 544973 h 566880"/>
                <a:gd name="connsiteX5" fmla="*/ 43815 w 647458"/>
                <a:gd name="connsiteY5" fmla="*/ 566880 h 566880"/>
                <a:gd name="connsiteX6" fmla="*/ 65495 w 647458"/>
                <a:gd name="connsiteY6" fmla="*/ 564618 h 566880"/>
                <a:gd name="connsiteX7" fmla="*/ 178721 w 647458"/>
                <a:gd name="connsiteY7" fmla="*/ 530129 h 566880"/>
                <a:gd name="connsiteX8" fmla="*/ 603774 w 647458"/>
                <a:gd name="connsiteY8" fmla="*/ 274215 h 566880"/>
                <a:gd name="connsiteX9" fmla="*/ 647458 w 647458"/>
                <a:gd name="connsiteY9" fmla="*/ 237555 h 566880"/>
                <a:gd name="connsiteX10" fmla="*/ 638175 w 647458"/>
                <a:gd name="connsiteY10" fmla="*/ 241125 h 566880"/>
                <a:gd name="connsiteX11" fmla="*/ 591503 w 647458"/>
                <a:gd name="connsiteY11" fmla="*/ 169688 h 566880"/>
                <a:gd name="connsiteX12" fmla="*/ 325755 w 647458"/>
                <a:gd name="connsiteY12" fmla="*/ 3000 h 566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47458" h="566880">
                  <a:moveTo>
                    <a:pt x="325755" y="3000"/>
                  </a:moveTo>
                  <a:cubicBezTo>
                    <a:pt x="261937" y="17288"/>
                    <a:pt x="197167" y="47768"/>
                    <a:pt x="143828" y="86820"/>
                  </a:cubicBezTo>
                  <a:cubicBezTo>
                    <a:pt x="47625" y="156353"/>
                    <a:pt x="35242" y="262080"/>
                    <a:pt x="59055" y="369713"/>
                  </a:cubicBezTo>
                  <a:cubicBezTo>
                    <a:pt x="72390" y="427815"/>
                    <a:pt x="60960" y="470678"/>
                    <a:pt x="20003" y="510683"/>
                  </a:cubicBezTo>
                  <a:cubicBezTo>
                    <a:pt x="11430" y="519255"/>
                    <a:pt x="6667" y="533543"/>
                    <a:pt x="0" y="544973"/>
                  </a:cubicBezTo>
                  <a:cubicBezTo>
                    <a:pt x="15240" y="552593"/>
                    <a:pt x="29528" y="566880"/>
                    <a:pt x="43815" y="566880"/>
                  </a:cubicBezTo>
                  <a:lnTo>
                    <a:pt x="65495" y="564618"/>
                  </a:lnTo>
                  <a:lnTo>
                    <a:pt x="178721" y="530129"/>
                  </a:lnTo>
                  <a:cubicBezTo>
                    <a:pt x="449670" y="395635"/>
                    <a:pt x="455226" y="398414"/>
                    <a:pt x="603774" y="274215"/>
                  </a:cubicBezTo>
                  <a:lnTo>
                    <a:pt x="647458" y="237555"/>
                  </a:lnTo>
                  <a:lnTo>
                    <a:pt x="638175" y="241125"/>
                  </a:lnTo>
                  <a:cubicBezTo>
                    <a:pt x="622935" y="217313"/>
                    <a:pt x="601980" y="195405"/>
                    <a:pt x="591503" y="169688"/>
                  </a:cubicBezTo>
                  <a:cubicBezTo>
                    <a:pt x="553403" y="74438"/>
                    <a:pt x="421005" y="-17955"/>
                    <a:pt x="325755" y="3000"/>
                  </a:cubicBezTo>
                  <a:close/>
                </a:path>
              </a:pathLst>
            </a:custGeom>
            <a:solidFill>
              <a:schemeClr val="accent1"/>
            </a:solidFill>
            <a:ln w="9525" cap="flat">
              <a:noFill/>
              <a:prstDash val="solid"/>
              <a:miter/>
            </a:ln>
          </p:spPr>
          <p:txBody>
            <a:bodyPr rtlCol="0" anchor="ctr"/>
            <a:lstStyle/>
            <a:p>
              <a:endParaRPr lang="en-US"/>
            </a:p>
          </p:txBody>
        </p:sp>
      </p:grpSp>
      <p:grpSp>
        <p:nvGrpSpPr>
          <p:cNvPr id="58" name="Group 57">
            <a:extLst>
              <a:ext uri="{FF2B5EF4-FFF2-40B4-BE49-F238E27FC236}">
                <a16:creationId xmlns:a16="http://schemas.microsoft.com/office/drawing/2014/main" id="{70030933-0894-47F8-B032-E7940B0EEB43}"/>
              </a:ext>
            </a:extLst>
          </p:cNvPr>
          <p:cNvGrpSpPr/>
          <p:nvPr/>
        </p:nvGrpSpPr>
        <p:grpSpPr>
          <a:xfrm>
            <a:off x="4024835" y="892212"/>
            <a:ext cx="3223431" cy="2945787"/>
            <a:chOff x="357285" y="2011213"/>
            <a:chExt cx="5303603" cy="4846787"/>
          </a:xfrm>
        </p:grpSpPr>
        <p:grpSp>
          <p:nvGrpSpPr>
            <p:cNvPr id="59" name="Group 58">
              <a:extLst>
                <a:ext uri="{FF2B5EF4-FFF2-40B4-BE49-F238E27FC236}">
                  <a16:creationId xmlns:a16="http://schemas.microsoft.com/office/drawing/2014/main" id="{F4F81D56-9F50-4ED8-A74D-67FCD532F88E}"/>
                </a:ext>
              </a:extLst>
            </p:cNvPr>
            <p:cNvGrpSpPr/>
            <p:nvPr/>
          </p:nvGrpSpPr>
          <p:grpSpPr>
            <a:xfrm>
              <a:off x="357285" y="2011213"/>
              <a:ext cx="5303603" cy="4846787"/>
              <a:chOff x="319983" y="1695225"/>
              <a:chExt cx="5649375" cy="5162775"/>
            </a:xfrm>
          </p:grpSpPr>
          <p:grpSp>
            <p:nvGrpSpPr>
              <p:cNvPr id="61" name="Graphic 60">
                <a:extLst>
                  <a:ext uri="{FF2B5EF4-FFF2-40B4-BE49-F238E27FC236}">
                    <a16:creationId xmlns:a16="http://schemas.microsoft.com/office/drawing/2014/main" id="{D86115A5-C7B3-4E76-A1BD-51A42B4B2CC0}"/>
                  </a:ext>
                </a:extLst>
              </p:cNvPr>
              <p:cNvGrpSpPr/>
              <p:nvPr/>
            </p:nvGrpSpPr>
            <p:grpSpPr>
              <a:xfrm>
                <a:off x="1545801" y="2613865"/>
                <a:ext cx="1177542" cy="1489096"/>
                <a:chOff x="3487745" y="1253233"/>
                <a:chExt cx="1555735" cy="1967347"/>
              </a:xfrm>
              <a:solidFill>
                <a:schemeClr val="accent1"/>
              </a:solidFill>
            </p:grpSpPr>
            <p:sp>
              <p:nvSpPr>
                <p:cNvPr id="77" name="Freeform: Shape 76">
                  <a:extLst>
                    <a:ext uri="{FF2B5EF4-FFF2-40B4-BE49-F238E27FC236}">
                      <a16:creationId xmlns:a16="http://schemas.microsoft.com/office/drawing/2014/main" id="{41123759-7CAF-4749-AB20-E8B1F35E2960}"/>
                    </a:ext>
                  </a:extLst>
                </p:cNvPr>
                <p:cNvSpPr/>
                <p:nvPr/>
              </p:nvSpPr>
              <p:spPr>
                <a:xfrm>
                  <a:off x="3487745" y="1253233"/>
                  <a:ext cx="1555735" cy="1967347"/>
                </a:xfrm>
                <a:custGeom>
                  <a:avLst/>
                  <a:gdLst>
                    <a:gd name="connsiteX0" fmla="*/ 1458429 w 1555737"/>
                    <a:gd name="connsiteY0" fmla="*/ 1078087 h 1967353"/>
                    <a:gd name="connsiteX1" fmla="*/ 1550177 w 1555737"/>
                    <a:gd name="connsiteY1" fmla="*/ 976438 h 1967353"/>
                    <a:gd name="connsiteX2" fmla="*/ 1515854 w 1555737"/>
                    <a:gd name="connsiteY2" fmla="*/ 910432 h 1967353"/>
                    <a:gd name="connsiteX3" fmla="*/ 1395724 w 1555737"/>
                    <a:gd name="connsiteY3" fmla="*/ 845746 h 1967353"/>
                    <a:gd name="connsiteX4" fmla="*/ 1263712 w 1555737"/>
                    <a:gd name="connsiteY4" fmla="*/ 590964 h 1967353"/>
                    <a:gd name="connsiteX5" fmla="*/ 1230049 w 1555737"/>
                    <a:gd name="connsiteY5" fmla="*/ 478094 h 1967353"/>
                    <a:gd name="connsiteX6" fmla="*/ 1111239 w 1555737"/>
                    <a:gd name="connsiteY6" fmla="*/ 338822 h 1967353"/>
                    <a:gd name="connsiteX7" fmla="*/ 1111239 w 1555737"/>
                    <a:gd name="connsiteY7" fmla="*/ 338822 h 1967353"/>
                    <a:gd name="connsiteX8" fmla="*/ 1091437 w 1555737"/>
                    <a:gd name="connsiteY8" fmla="*/ 319680 h 1967353"/>
                    <a:gd name="connsiteX9" fmla="*/ 1113879 w 1555737"/>
                    <a:gd name="connsiteY9" fmla="*/ 270176 h 1967353"/>
                    <a:gd name="connsiteX10" fmla="*/ 1146222 w 1555737"/>
                    <a:gd name="connsiteY10" fmla="*/ 218031 h 1967353"/>
                    <a:gd name="connsiteX11" fmla="*/ 1195066 w 1555737"/>
                    <a:gd name="connsiteY11" fmla="*/ 124303 h 1967353"/>
                    <a:gd name="connsiteX12" fmla="*/ 1107939 w 1555737"/>
                    <a:gd name="connsiteY12" fmla="*/ 56977 h 1967353"/>
                    <a:gd name="connsiteX13" fmla="*/ 1098038 w 1555737"/>
                    <a:gd name="connsiteY13" fmla="*/ 54337 h 1967353"/>
                    <a:gd name="connsiteX14" fmla="*/ 806292 w 1555737"/>
                    <a:gd name="connsiteY14" fmla="*/ 2852 h 1967353"/>
                    <a:gd name="connsiteX15" fmla="*/ 507286 w 1555737"/>
                    <a:gd name="connsiteY15" fmla="*/ 72159 h 1967353"/>
                    <a:gd name="connsiteX16" fmla="*/ 173957 w 1555737"/>
                    <a:gd name="connsiteY16" fmla="*/ 314400 h 1967353"/>
                    <a:gd name="connsiteX17" fmla="*/ 4322 w 1555737"/>
                    <a:gd name="connsiteY17" fmla="*/ 766539 h 1967353"/>
                    <a:gd name="connsiteX18" fmla="*/ 142934 w 1555737"/>
                    <a:gd name="connsiteY18" fmla="*/ 1175775 h 1967353"/>
                    <a:gd name="connsiteX19" fmla="*/ 333031 w 1555737"/>
                    <a:gd name="connsiteY19" fmla="*/ 1418676 h 1967353"/>
                    <a:gd name="connsiteX20" fmla="*/ 371974 w 1555737"/>
                    <a:gd name="connsiteY20" fmla="*/ 1416696 h 1967353"/>
                    <a:gd name="connsiteX21" fmla="*/ 378575 w 1555737"/>
                    <a:gd name="connsiteY21" fmla="*/ 1470821 h 1967353"/>
                    <a:gd name="connsiteX22" fmla="*/ 432699 w 1555737"/>
                    <a:gd name="connsiteY22" fmla="*/ 1596232 h 1967353"/>
                    <a:gd name="connsiteX23" fmla="*/ 459102 w 1555737"/>
                    <a:gd name="connsiteY23" fmla="*/ 1706461 h 1967353"/>
                    <a:gd name="connsiteX24" fmla="*/ 449861 w 1555737"/>
                    <a:gd name="connsiteY24" fmla="*/ 1810751 h 1967353"/>
                    <a:gd name="connsiteX25" fmla="*/ 487484 w 1555737"/>
                    <a:gd name="connsiteY25" fmla="*/ 1893918 h 1967353"/>
                    <a:gd name="connsiteX26" fmla="*/ 598374 w 1555737"/>
                    <a:gd name="connsiteY26" fmla="*/ 1946063 h 1967353"/>
                    <a:gd name="connsiteX27" fmla="*/ 853156 w 1555737"/>
                    <a:gd name="connsiteY27" fmla="*/ 1959924 h 1967353"/>
                    <a:gd name="connsiteX28" fmla="*/ 1198366 w 1555737"/>
                    <a:gd name="connsiteY28" fmla="*/ 1875436 h 1967353"/>
                    <a:gd name="connsiteX29" fmla="*/ 1180545 w 1555737"/>
                    <a:gd name="connsiteY29" fmla="*/ 1729564 h 1967353"/>
                    <a:gd name="connsiteX30" fmla="*/ 1169324 w 1555737"/>
                    <a:gd name="connsiteY30" fmla="*/ 1632535 h 1967353"/>
                    <a:gd name="connsiteX31" fmla="*/ 1453149 w 1555737"/>
                    <a:gd name="connsiteY31" fmla="*/ 1616034 h 1967353"/>
                    <a:gd name="connsiteX32" fmla="*/ 1516514 w 1555737"/>
                    <a:gd name="connsiteY32" fmla="*/ 1543427 h 1967353"/>
                    <a:gd name="connsiteX33" fmla="*/ 1493412 w 1555737"/>
                    <a:gd name="connsiteY33" fmla="*/ 1276104 h 1967353"/>
                    <a:gd name="connsiteX34" fmla="*/ 1493412 w 1555737"/>
                    <a:gd name="connsiteY34" fmla="*/ 1276104 h 1967353"/>
                    <a:gd name="connsiteX35" fmla="*/ 1467670 w 1555737"/>
                    <a:gd name="connsiteY35" fmla="*/ 1308447 h 1967353"/>
                    <a:gd name="connsiteX36" fmla="*/ 1269653 w 1555737"/>
                    <a:gd name="connsiteY36" fmla="*/ 1249702 h 1967353"/>
                    <a:gd name="connsiteX37" fmla="*/ 1472290 w 1555737"/>
                    <a:gd name="connsiteY37" fmla="*/ 1217359 h 1967353"/>
                    <a:gd name="connsiteX38" fmla="*/ 1438627 w 1555737"/>
                    <a:gd name="connsiteY38" fmla="*/ 1134851 h 1967353"/>
                    <a:gd name="connsiteX39" fmla="*/ 1458429 w 1555737"/>
                    <a:gd name="connsiteY39" fmla="*/ 1078087 h 1967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555737" h="1967353">
                      <a:moveTo>
                        <a:pt x="1458429" y="1078087"/>
                      </a:moveTo>
                      <a:cubicBezTo>
                        <a:pt x="1501993" y="1057625"/>
                        <a:pt x="1536316" y="1025282"/>
                        <a:pt x="1550177" y="976438"/>
                      </a:cubicBezTo>
                      <a:cubicBezTo>
                        <a:pt x="1562058" y="933534"/>
                        <a:pt x="1556778" y="924953"/>
                        <a:pt x="1515854" y="910432"/>
                      </a:cubicBezTo>
                      <a:cubicBezTo>
                        <a:pt x="1472290" y="894590"/>
                        <a:pt x="1430707" y="879409"/>
                        <a:pt x="1395724" y="845746"/>
                      </a:cubicBezTo>
                      <a:cubicBezTo>
                        <a:pt x="1321797" y="775780"/>
                        <a:pt x="1278894" y="690633"/>
                        <a:pt x="1263712" y="590964"/>
                      </a:cubicBezTo>
                      <a:cubicBezTo>
                        <a:pt x="1257772" y="552021"/>
                        <a:pt x="1251831" y="513077"/>
                        <a:pt x="1230049" y="478094"/>
                      </a:cubicBezTo>
                      <a:cubicBezTo>
                        <a:pt x="1197046" y="425949"/>
                        <a:pt x="1156783" y="379745"/>
                        <a:pt x="1111239" y="338822"/>
                      </a:cubicBezTo>
                      <a:lnTo>
                        <a:pt x="1111239" y="338822"/>
                      </a:lnTo>
                      <a:cubicBezTo>
                        <a:pt x="1104638" y="332221"/>
                        <a:pt x="1098038" y="325621"/>
                        <a:pt x="1091437" y="319680"/>
                      </a:cubicBezTo>
                      <a:cubicBezTo>
                        <a:pt x="1109919" y="308459"/>
                        <a:pt x="1109259" y="287337"/>
                        <a:pt x="1113879" y="270176"/>
                      </a:cubicBezTo>
                      <a:cubicBezTo>
                        <a:pt x="1119820" y="249054"/>
                        <a:pt x="1129720" y="232553"/>
                        <a:pt x="1146222" y="218031"/>
                      </a:cubicBezTo>
                      <a:cubicBezTo>
                        <a:pt x="1173944" y="192949"/>
                        <a:pt x="1206287" y="167867"/>
                        <a:pt x="1195066" y="124303"/>
                      </a:cubicBezTo>
                      <a:cubicBezTo>
                        <a:pt x="1183845" y="81399"/>
                        <a:pt x="1144242" y="70178"/>
                        <a:pt x="1107939" y="56977"/>
                      </a:cubicBezTo>
                      <a:cubicBezTo>
                        <a:pt x="1104638" y="55657"/>
                        <a:pt x="1101338" y="55657"/>
                        <a:pt x="1098038" y="54337"/>
                      </a:cubicBezTo>
                      <a:cubicBezTo>
                        <a:pt x="1002989" y="26614"/>
                        <a:pt x="904641" y="12753"/>
                        <a:pt x="806292" y="2852"/>
                      </a:cubicBezTo>
                      <a:cubicBezTo>
                        <a:pt x="698703" y="-7709"/>
                        <a:pt x="598374" y="10113"/>
                        <a:pt x="507286" y="72159"/>
                      </a:cubicBezTo>
                      <a:cubicBezTo>
                        <a:pt x="393756" y="149385"/>
                        <a:pt x="278246" y="223972"/>
                        <a:pt x="173957" y="314400"/>
                      </a:cubicBezTo>
                      <a:cubicBezTo>
                        <a:pt x="35345" y="434530"/>
                        <a:pt x="-16140" y="586344"/>
                        <a:pt x="4322" y="766539"/>
                      </a:cubicBezTo>
                      <a:cubicBezTo>
                        <a:pt x="20823" y="913072"/>
                        <a:pt x="72968" y="1047724"/>
                        <a:pt x="142934" y="1175775"/>
                      </a:cubicBezTo>
                      <a:cubicBezTo>
                        <a:pt x="192438" y="1267523"/>
                        <a:pt x="255144" y="1349370"/>
                        <a:pt x="333031" y="1418676"/>
                      </a:cubicBezTo>
                      <a:cubicBezTo>
                        <a:pt x="346892" y="1431218"/>
                        <a:pt x="360753" y="1443098"/>
                        <a:pt x="371974" y="1416696"/>
                      </a:cubicBezTo>
                      <a:cubicBezTo>
                        <a:pt x="372634" y="1435178"/>
                        <a:pt x="366033" y="1455640"/>
                        <a:pt x="378575" y="1470821"/>
                      </a:cubicBezTo>
                      <a:cubicBezTo>
                        <a:pt x="408277" y="1507784"/>
                        <a:pt x="418178" y="1552668"/>
                        <a:pt x="432699" y="1596232"/>
                      </a:cubicBezTo>
                      <a:cubicBezTo>
                        <a:pt x="444580" y="1631875"/>
                        <a:pt x="465042" y="1668178"/>
                        <a:pt x="459102" y="1706461"/>
                      </a:cubicBezTo>
                      <a:cubicBezTo>
                        <a:pt x="453821" y="1741445"/>
                        <a:pt x="450521" y="1775768"/>
                        <a:pt x="449861" y="1810751"/>
                      </a:cubicBezTo>
                      <a:cubicBezTo>
                        <a:pt x="453821" y="1840453"/>
                        <a:pt x="452501" y="1879397"/>
                        <a:pt x="487484" y="1893918"/>
                      </a:cubicBezTo>
                      <a:cubicBezTo>
                        <a:pt x="517847" y="1903819"/>
                        <a:pt x="554150" y="1928241"/>
                        <a:pt x="598374" y="1946063"/>
                      </a:cubicBezTo>
                      <a:cubicBezTo>
                        <a:pt x="742927" y="1973785"/>
                        <a:pt x="680221" y="1969824"/>
                        <a:pt x="853156" y="1959924"/>
                      </a:cubicBezTo>
                      <a:cubicBezTo>
                        <a:pt x="913881" y="1953323"/>
                        <a:pt x="1146882" y="1917020"/>
                        <a:pt x="1198366" y="1875436"/>
                      </a:cubicBezTo>
                      <a:cubicBezTo>
                        <a:pt x="1206947" y="1868176"/>
                        <a:pt x="1182525" y="1748045"/>
                        <a:pt x="1180545" y="1729564"/>
                      </a:cubicBezTo>
                      <a:cubicBezTo>
                        <a:pt x="1177245" y="1697221"/>
                        <a:pt x="1162063" y="1666198"/>
                        <a:pt x="1169324" y="1632535"/>
                      </a:cubicBezTo>
                      <a:cubicBezTo>
                        <a:pt x="1265032" y="1650357"/>
                        <a:pt x="1359420" y="1636495"/>
                        <a:pt x="1453149" y="1616034"/>
                      </a:cubicBezTo>
                      <a:cubicBezTo>
                        <a:pt x="1489452" y="1608113"/>
                        <a:pt x="1512554" y="1579731"/>
                        <a:pt x="1516514" y="1543427"/>
                      </a:cubicBezTo>
                      <a:cubicBezTo>
                        <a:pt x="1526415" y="1452999"/>
                        <a:pt x="1514534" y="1363892"/>
                        <a:pt x="1493412" y="1276104"/>
                      </a:cubicBezTo>
                      <a:cubicBezTo>
                        <a:pt x="1493412" y="1276104"/>
                        <a:pt x="1493412" y="1276104"/>
                        <a:pt x="1493412" y="1276104"/>
                      </a:cubicBezTo>
                      <a:cubicBezTo>
                        <a:pt x="1492092" y="1292605"/>
                        <a:pt x="1492092" y="1311747"/>
                        <a:pt x="1467670" y="1308447"/>
                      </a:cubicBezTo>
                      <a:cubicBezTo>
                        <a:pt x="1399684" y="1299866"/>
                        <a:pt x="1333018" y="1283364"/>
                        <a:pt x="1269653" y="1249702"/>
                      </a:cubicBezTo>
                      <a:cubicBezTo>
                        <a:pt x="1338959" y="1247721"/>
                        <a:pt x="1406285" y="1234520"/>
                        <a:pt x="1472290" y="1217359"/>
                      </a:cubicBezTo>
                      <a:cubicBezTo>
                        <a:pt x="1461070" y="1189636"/>
                        <a:pt x="1451829" y="1161914"/>
                        <a:pt x="1438627" y="1134851"/>
                      </a:cubicBezTo>
                      <a:cubicBezTo>
                        <a:pt x="1426746" y="1107789"/>
                        <a:pt x="1429387" y="1091948"/>
                        <a:pt x="1458429" y="1078087"/>
                      </a:cubicBezTo>
                      <a:close/>
                    </a:path>
                  </a:pathLst>
                </a:custGeom>
                <a:solidFill>
                  <a:srgbClr val="FEC88A"/>
                </a:solidFill>
                <a:ln w="3423" cap="flat">
                  <a:noFill/>
                  <a:prstDash val="solid"/>
                  <a:miter/>
                </a:ln>
              </p:spPr>
              <p:txBody>
                <a:bodyPr rtlCol="0" anchor="ctr"/>
                <a:lstStyle/>
                <a:p>
                  <a:endParaRPr lang="en-US"/>
                </a:p>
              </p:txBody>
            </p:sp>
            <p:sp>
              <p:nvSpPr>
                <p:cNvPr id="78" name="Freeform: Shape 77">
                  <a:extLst>
                    <a:ext uri="{FF2B5EF4-FFF2-40B4-BE49-F238E27FC236}">
                      <a16:creationId xmlns:a16="http://schemas.microsoft.com/office/drawing/2014/main" id="{7888A2C5-EFC2-4E0D-8A11-D3B73E366238}"/>
                    </a:ext>
                  </a:extLst>
                </p:cNvPr>
                <p:cNvSpPr/>
                <p:nvPr/>
              </p:nvSpPr>
              <p:spPr>
                <a:xfrm>
                  <a:off x="4960694" y="2470582"/>
                  <a:ext cx="6600" cy="6600"/>
                </a:xfrm>
                <a:custGeom>
                  <a:avLst/>
                  <a:gdLst>
                    <a:gd name="connsiteX0" fmla="*/ 0 w 6600"/>
                    <a:gd name="connsiteY0" fmla="*/ 0 h 6600"/>
                    <a:gd name="connsiteX1" fmla="*/ 0 w 6600"/>
                    <a:gd name="connsiteY1" fmla="*/ 0 h 6600"/>
                    <a:gd name="connsiteX2" fmla="*/ 0 w 6600"/>
                    <a:gd name="connsiteY2" fmla="*/ 0 h 6600"/>
                  </a:gdLst>
                  <a:ahLst/>
                  <a:cxnLst>
                    <a:cxn ang="0">
                      <a:pos x="connsiteX0" y="connsiteY0"/>
                    </a:cxn>
                    <a:cxn ang="0">
                      <a:pos x="connsiteX1" y="connsiteY1"/>
                    </a:cxn>
                    <a:cxn ang="0">
                      <a:pos x="connsiteX2" y="connsiteY2"/>
                    </a:cxn>
                  </a:cxnLst>
                  <a:rect l="l" t="t" r="r" b="b"/>
                  <a:pathLst>
                    <a:path w="6600" h="6600">
                      <a:moveTo>
                        <a:pt x="0" y="0"/>
                      </a:moveTo>
                      <a:lnTo>
                        <a:pt x="0" y="0"/>
                      </a:lnTo>
                      <a:lnTo>
                        <a:pt x="0" y="0"/>
                      </a:lnTo>
                      <a:close/>
                    </a:path>
                  </a:pathLst>
                </a:custGeom>
                <a:solidFill>
                  <a:srgbClr val="FEC88A"/>
                </a:solidFill>
                <a:ln w="3423" cap="flat">
                  <a:noFill/>
                  <a:prstDash val="solid"/>
                  <a:miter/>
                </a:ln>
              </p:spPr>
              <p:txBody>
                <a:bodyPr rtlCol="0" anchor="ctr"/>
                <a:lstStyle/>
                <a:p>
                  <a:endParaRPr lang="en-US"/>
                </a:p>
              </p:txBody>
            </p:sp>
          </p:grpSp>
          <p:sp>
            <p:nvSpPr>
              <p:cNvPr id="62" name="Freeform: Shape 61">
                <a:extLst>
                  <a:ext uri="{FF2B5EF4-FFF2-40B4-BE49-F238E27FC236}">
                    <a16:creationId xmlns:a16="http://schemas.microsoft.com/office/drawing/2014/main" id="{F035590B-F3E3-4263-9D92-5EBBDF44E6FE}"/>
                  </a:ext>
                </a:extLst>
              </p:cNvPr>
              <p:cNvSpPr/>
              <p:nvPr/>
            </p:nvSpPr>
            <p:spPr>
              <a:xfrm>
                <a:off x="2327614" y="3157457"/>
                <a:ext cx="129522" cy="102081"/>
              </a:xfrm>
              <a:custGeom>
                <a:avLst/>
                <a:gdLst>
                  <a:gd name="connsiteX0" fmla="*/ 158197 w 171122"/>
                  <a:gd name="connsiteY0" fmla="*/ 47786 h 134866"/>
                  <a:gd name="connsiteX1" fmla="*/ 98487 w 171122"/>
                  <a:gd name="connsiteY1" fmla="*/ 115220 h 134866"/>
                  <a:gd name="connsiteX2" fmla="*/ 12926 w 171122"/>
                  <a:gd name="connsiteY2" fmla="*/ 87080 h 134866"/>
                  <a:gd name="connsiteX3" fmla="*/ 72636 w 171122"/>
                  <a:gd name="connsiteY3" fmla="*/ 19647 h 134866"/>
                  <a:gd name="connsiteX4" fmla="*/ 158197 w 171122"/>
                  <a:gd name="connsiteY4" fmla="*/ 47786 h 1348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122" h="134866">
                    <a:moveTo>
                      <a:pt x="158197" y="47786"/>
                    </a:moveTo>
                    <a:cubicBezTo>
                      <a:pt x="165335" y="74178"/>
                      <a:pt x="138602" y="104369"/>
                      <a:pt x="98487" y="115220"/>
                    </a:cubicBezTo>
                    <a:cubicBezTo>
                      <a:pt x="58371" y="126071"/>
                      <a:pt x="20064" y="113472"/>
                      <a:pt x="12926" y="87080"/>
                    </a:cubicBezTo>
                    <a:cubicBezTo>
                      <a:pt x="5787" y="60688"/>
                      <a:pt x="32520" y="30497"/>
                      <a:pt x="72636" y="19647"/>
                    </a:cubicBezTo>
                    <a:cubicBezTo>
                      <a:pt x="112751" y="8796"/>
                      <a:pt x="151058" y="21395"/>
                      <a:pt x="158197" y="47786"/>
                    </a:cubicBezTo>
                    <a:close/>
                  </a:path>
                </a:pathLst>
              </a:custGeom>
              <a:solidFill>
                <a:srgbClr val="F0F0F0"/>
              </a:solidFill>
              <a:ln w="6595" cap="flat">
                <a:noFill/>
                <a:prstDash val="solid"/>
                <a:miter/>
              </a:ln>
            </p:spPr>
            <p:txBody>
              <a:bodyPr rtlCol="0" anchor="ctr"/>
              <a:lstStyle/>
              <a:p>
                <a:endParaRPr lang="en-US"/>
              </a:p>
            </p:txBody>
          </p:sp>
          <p:sp>
            <p:nvSpPr>
              <p:cNvPr id="63" name="Freeform: Shape 62">
                <a:extLst>
                  <a:ext uri="{FF2B5EF4-FFF2-40B4-BE49-F238E27FC236}">
                    <a16:creationId xmlns:a16="http://schemas.microsoft.com/office/drawing/2014/main" id="{BF435F7D-40C3-4DAA-ACFB-762C28B42BAC}"/>
                  </a:ext>
                </a:extLst>
              </p:cNvPr>
              <p:cNvSpPr/>
              <p:nvPr/>
            </p:nvSpPr>
            <p:spPr>
              <a:xfrm>
                <a:off x="319983" y="3908488"/>
                <a:ext cx="4328106" cy="2949512"/>
              </a:xfrm>
              <a:custGeom>
                <a:avLst/>
                <a:gdLst>
                  <a:gd name="connsiteX0" fmla="*/ 5627749 w 5718176"/>
                  <a:gd name="connsiteY0" fmla="*/ 1295693 h 3896816"/>
                  <a:gd name="connsiteX1" fmla="*/ 5718177 w 5718176"/>
                  <a:gd name="connsiteY1" fmla="*/ 1192724 h 3896816"/>
                  <a:gd name="connsiteX2" fmla="*/ 5493097 w 5718176"/>
                  <a:gd name="connsiteY2" fmla="*/ 941242 h 3896816"/>
                  <a:gd name="connsiteX3" fmla="*/ 5475935 w 5718176"/>
                  <a:gd name="connsiteY3" fmla="*/ 945203 h 3896816"/>
                  <a:gd name="connsiteX4" fmla="*/ 5396069 w 5718176"/>
                  <a:gd name="connsiteY4" fmla="*/ 992727 h 3896816"/>
                  <a:gd name="connsiteX5" fmla="*/ 5342604 w 5718176"/>
                  <a:gd name="connsiteY5" fmla="*/ 994047 h 3896816"/>
                  <a:gd name="connsiteX6" fmla="*/ 4660104 w 5718176"/>
                  <a:gd name="connsiteY6" fmla="*/ 1592719 h 3896816"/>
                  <a:gd name="connsiteX7" fmla="*/ 4602679 w 5718176"/>
                  <a:gd name="connsiteY7" fmla="*/ 1596020 h 3896816"/>
                  <a:gd name="connsiteX8" fmla="*/ 4407302 w 5718176"/>
                  <a:gd name="connsiteY8" fmla="*/ 1438926 h 3896816"/>
                  <a:gd name="connsiteX9" fmla="*/ 4003347 w 5718176"/>
                  <a:gd name="connsiteY9" fmla="*/ 919460 h 3896816"/>
                  <a:gd name="connsiteX10" fmla="*/ 3658796 w 5718176"/>
                  <a:gd name="connsiteY10" fmla="*/ 269964 h 3896816"/>
                  <a:gd name="connsiteX11" fmla="*/ 3607972 w 5718176"/>
                  <a:gd name="connsiteY11" fmla="*/ 225080 h 3896816"/>
                  <a:gd name="connsiteX12" fmla="*/ 2860787 w 5718176"/>
                  <a:gd name="connsiteY12" fmla="*/ 45544 h 3896816"/>
                  <a:gd name="connsiteX13" fmla="*/ 2800721 w 5718176"/>
                  <a:gd name="connsiteY13" fmla="*/ 19802 h 3896816"/>
                  <a:gd name="connsiteX14" fmla="*/ 2817883 w 5718176"/>
                  <a:gd name="connsiteY14" fmla="*/ 163034 h 3896816"/>
                  <a:gd name="connsiteX15" fmla="*/ 2472673 w 5718176"/>
                  <a:gd name="connsiteY15" fmla="*/ 247522 h 3896816"/>
                  <a:gd name="connsiteX16" fmla="*/ 2217890 w 5718176"/>
                  <a:gd name="connsiteY16" fmla="*/ 233660 h 3896816"/>
                  <a:gd name="connsiteX17" fmla="*/ 2107001 w 5718176"/>
                  <a:gd name="connsiteY17" fmla="*/ 181516 h 3896816"/>
                  <a:gd name="connsiteX18" fmla="*/ 2069377 w 5718176"/>
                  <a:gd name="connsiteY18" fmla="*/ 98349 h 3896816"/>
                  <a:gd name="connsiteX19" fmla="*/ 2077958 w 5718176"/>
                  <a:gd name="connsiteY19" fmla="*/ 0 h 3896816"/>
                  <a:gd name="connsiteX20" fmla="*/ 2023833 w 5718176"/>
                  <a:gd name="connsiteY20" fmla="*/ 81187 h 3896816"/>
                  <a:gd name="connsiteX21" fmla="*/ 1936046 w 5718176"/>
                  <a:gd name="connsiteY21" fmla="*/ 139932 h 3896816"/>
                  <a:gd name="connsiteX22" fmla="*/ 1936046 w 5718176"/>
                  <a:gd name="connsiteY22" fmla="*/ 139932 h 3896816"/>
                  <a:gd name="connsiteX23" fmla="*/ 1844298 w 5718176"/>
                  <a:gd name="connsiteY23" fmla="*/ 190757 h 3896816"/>
                  <a:gd name="connsiteX24" fmla="*/ 1085231 w 5718176"/>
                  <a:gd name="connsiteY24" fmla="*/ 495703 h 3896816"/>
                  <a:gd name="connsiteX25" fmla="*/ 1044968 w 5718176"/>
                  <a:gd name="connsiteY25" fmla="*/ 532006 h 3896816"/>
                  <a:gd name="connsiteX26" fmla="*/ 837709 w 5718176"/>
                  <a:gd name="connsiteY26" fmla="*/ 896358 h 3896816"/>
                  <a:gd name="connsiteX27" fmla="*/ 621210 w 5718176"/>
                  <a:gd name="connsiteY27" fmla="*/ 1177543 h 3896816"/>
                  <a:gd name="connsiteX28" fmla="*/ 98445 w 5718176"/>
                  <a:gd name="connsiteY28" fmla="*/ 1822419 h 3896816"/>
                  <a:gd name="connsiteX29" fmla="*/ 15277 w 5718176"/>
                  <a:gd name="connsiteY29" fmla="*/ 2244856 h 3896816"/>
                  <a:gd name="connsiteX30" fmla="*/ 209334 w 5718176"/>
                  <a:gd name="connsiteY30" fmla="*/ 2624390 h 3896816"/>
                  <a:gd name="connsiteX31" fmla="*/ 964441 w 5718176"/>
                  <a:gd name="connsiteY31" fmla="*/ 3531969 h 3896816"/>
                  <a:gd name="connsiteX32" fmla="*/ 1007344 w 5718176"/>
                  <a:gd name="connsiteY32" fmla="*/ 3531969 h 3896816"/>
                  <a:gd name="connsiteX33" fmla="*/ 1052888 w 5718176"/>
                  <a:gd name="connsiteY33" fmla="*/ 3480485 h 3896816"/>
                  <a:gd name="connsiteX34" fmla="*/ 1052888 w 5718176"/>
                  <a:gd name="connsiteY34" fmla="*/ 3480485 h 3896816"/>
                  <a:gd name="connsiteX35" fmla="*/ 1143976 w 5718176"/>
                  <a:gd name="connsiteY35" fmla="*/ 3476524 h 3896816"/>
                  <a:gd name="connsiteX36" fmla="*/ 1227144 w 5718176"/>
                  <a:gd name="connsiteY36" fmla="*/ 3467944 h 3896816"/>
                  <a:gd name="connsiteX37" fmla="*/ 1356515 w 5718176"/>
                  <a:gd name="connsiteY37" fmla="*/ 3502927 h 3896816"/>
                  <a:gd name="connsiteX38" fmla="*/ 1356515 w 5718176"/>
                  <a:gd name="connsiteY38" fmla="*/ 3502927 h 3896816"/>
                  <a:gd name="connsiteX39" fmla="*/ 1629119 w 5718176"/>
                  <a:gd name="connsiteY39" fmla="*/ 3615136 h 3896816"/>
                  <a:gd name="connsiteX40" fmla="*/ 1629119 w 5718176"/>
                  <a:gd name="connsiteY40" fmla="*/ 3896321 h 3896816"/>
                  <a:gd name="connsiteX41" fmla="*/ 4352517 w 5718176"/>
                  <a:gd name="connsiteY41" fmla="*/ 3896321 h 3896816"/>
                  <a:gd name="connsiteX42" fmla="*/ 3776947 w 5718176"/>
                  <a:gd name="connsiteY42" fmla="*/ 1702949 h 3896816"/>
                  <a:gd name="connsiteX43" fmla="*/ 3777607 w 5718176"/>
                  <a:gd name="connsiteY43" fmla="*/ 1681167 h 3896816"/>
                  <a:gd name="connsiteX44" fmla="*/ 3800709 w 5718176"/>
                  <a:gd name="connsiteY44" fmla="*/ 1686448 h 3896816"/>
                  <a:gd name="connsiteX45" fmla="*/ 3858794 w 5718176"/>
                  <a:gd name="connsiteY45" fmla="*/ 1730011 h 3896816"/>
                  <a:gd name="connsiteX46" fmla="*/ 4361098 w 5718176"/>
                  <a:gd name="connsiteY46" fmla="*/ 2186771 h 3896816"/>
                  <a:gd name="connsiteX47" fmla="*/ 4448226 w 5718176"/>
                  <a:gd name="connsiteY47" fmla="*/ 2234955 h 3896816"/>
                  <a:gd name="connsiteX48" fmla="*/ 4589478 w 5718176"/>
                  <a:gd name="connsiteY48" fmla="*/ 2267298 h 3896816"/>
                  <a:gd name="connsiteX49" fmla="*/ 4652844 w 5718176"/>
                  <a:gd name="connsiteY49" fmla="*/ 2253437 h 3896816"/>
                  <a:gd name="connsiteX50" fmla="*/ 5448213 w 5718176"/>
                  <a:gd name="connsiteY50" fmla="*/ 1617142 h 3896816"/>
                  <a:gd name="connsiteX51" fmla="*/ 5667352 w 5718176"/>
                  <a:gd name="connsiteY51" fmla="*/ 1407903 h 3896816"/>
                  <a:gd name="connsiteX52" fmla="*/ 5666692 w 5718176"/>
                  <a:gd name="connsiteY52" fmla="*/ 1349158 h 3896816"/>
                  <a:gd name="connsiteX53" fmla="*/ 5627749 w 5718176"/>
                  <a:gd name="connsiteY53" fmla="*/ 1295693 h 3896816"/>
                  <a:gd name="connsiteX54" fmla="*/ 1495787 w 5718176"/>
                  <a:gd name="connsiteY54" fmla="*/ 3179498 h 3896816"/>
                  <a:gd name="connsiteX55" fmla="*/ 1381597 w 5718176"/>
                  <a:gd name="connsiteY55" fmla="*/ 3196660 h 3896816"/>
                  <a:gd name="connsiteX56" fmla="*/ 1347934 w 5718176"/>
                  <a:gd name="connsiteY56" fmla="*/ 3180158 h 3896816"/>
                  <a:gd name="connsiteX57" fmla="*/ 1291829 w 5718176"/>
                  <a:gd name="connsiteY57" fmla="*/ 3173558 h 3896816"/>
                  <a:gd name="connsiteX58" fmla="*/ 1331433 w 5718176"/>
                  <a:gd name="connsiteY58" fmla="*/ 3123393 h 3896816"/>
                  <a:gd name="connsiteX59" fmla="*/ 1328132 w 5718176"/>
                  <a:gd name="connsiteY59" fmla="*/ 3091711 h 3896816"/>
                  <a:gd name="connsiteX60" fmla="*/ 1105693 w 5718176"/>
                  <a:gd name="connsiteY60" fmla="*/ 2922736 h 3896816"/>
                  <a:gd name="connsiteX61" fmla="*/ 830449 w 5718176"/>
                  <a:gd name="connsiteY61" fmla="*/ 2616469 h 3896816"/>
                  <a:gd name="connsiteX62" fmla="*/ 671375 w 5718176"/>
                  <a:gd name="connsiteY62" fmla="*/ 2377528 h 3896816"/>
                  <a:gd name="connsiteX63" fmla="*/ 578967 w 5718176"/>
                  <a:gd name="connsiteY63" fmla="*/ 2236936 h 3896816"/>
                  <a:gd name="connsiteX64" fmla="*/ 585567 w 5718176"/>
                  <a:gd name="connsiteY64" fmla="*/ 2173570 h 3896816"/>
                  <a:gd name="connsiteX65" fmla="*/ 1142656 w 5718176"/>
                  <a:gd name="connsiteY65" fmla="*/ 1513512 h 3896816"/>
                  <a:gd name="connsiteX66" fmla="*/ 1181600 w 5718176"/>
                  <a:gd name="connsiteY66" fmla="*/ 1479189 h 3896816"/>
                  <a:gd name="connsiteX67" fmla="*/ 1202721 w 5718176"/>
                  <a:gd name="connsiteY67" fmla="*/ 1528034 h 3896816"/>
                  <a:gd name="connsiteX68" fmla="*/ 1561133 w 5718176"/>
                  <a:gd name="connsiteY68" fmla="*/ 3176198 h 3896816"/>
                  <a:gd name="connsiteX69" fmla="*/ 1495787 w 5718176"/>
                  <a:gd name="connsiteY69" fmla="*/ 3179498 h 3896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5718176" h="3896816">
                    <a:moveTo>
                      <a:pt x="5627749" y="1295693"/>
                    </a:moveTo>
                    <a:cubicBezTo>
                      <a:pt x="5667352" y="1269291"/>
                      <a:pt x="5691115" y="1229688"/>
                      <a:pt x="5718177" y="1192724"/>
                    </a:cubicBezTo>
                    <a:lnTo>
                      <a:pt x="5493097" y="941242"/>
                    </a:lnTo>
                    <a:cubicBezTo>
                      <a:pt x="5487156" y="942562"/>
                      <a:pt x="5481876" y="943883"/>
                      <a:pt x="5475935" y="945203"/>
                    </a:cubicBezTo>
                    <a:cubicBezTo>
                      <a:pt x="5447553" y="958404"/>
                      <a:pt x="5413890" y="962364"/>
                      <a:pt x="5396069" y="992727"/>
                    </a:cubicBezTo>
                    <a:cubicBezTo>
                      <a:pt x="5377587" y="970945"/>
                      <a:pt x="5363066" y="976226"/>
                      <a:pt x="5342604" y="994047"/>
                    </a:cubicBezTo>
                    <a:cubicBezTo>
                      <a:pt x="5115544" y="1194705"/>
                      <a:pt x="4887164" y="1392722"/>
                      <a:pt x="4660104" y="1592719"/>
                    </a:cubicBezTo>
                    <a:cubicBezTo>
                      <a:pt x="4639643" y="1610541"/>
                      <a:pt x="4624461" y="1611201"/>
                      <a:pt x="4602679" y="1596020"/>
                    </a:cubicBezTo>
                    <a:cubicBezTo>
                      <a:pt x="4533373" y="1549156"/>
                      <a:pt x="4468028" y="1497671"/>
                      <a:pt x="4407302" y="1438926"/>
                    </a:cubicBezTo>
                    <a:cubicBezTo>
                      <a:pt x="4247568" y="1285133"/>
                      <a:pt x="4120177" y="1106257"/>
                      <a:pt x="4003347" y="919460"/>
                    </a:cubicBezTo>
                    <a:cubicBezTo>
                      <a:pt x="3873315" y="710882"/>
                      <a:pt x="3761766" y="492403"/>
                      <a:pt x="3658796" y="269964"/>
                    </a:cubicBezTo>
                    <a:cubicBezTo>
                      <a:pt x="3648236" y="246201"/>
                      <a:pt x="3635034" y="231680"/>
                      <a:pt x="3607972" y="225080"/>
                    </a:cubicBezTo>
                    <a:cubicBezTo>
                      <a:pt x="3359130" y="163694"/>
                      <a:pt x="3110289" y="102309"/>
                      <a:pt x="2860787" y="45544"/>
                    </a:cubicBezTo>
                    <a:cubicBezTo>
                      <a:pt x="2833064" y="39603"/>
                      <a:pt x="2804022" y="36303"/>
                      <a:pt x="2800721" y="19802"/>
                    </a:cubicBezTo>
                    <a:cubicBezTo>
                      <a:pt x="2804022" y="44884"/>
                      <a:pt x="2826464" y="156434"/>
                      <a:pt x="2817883" y="163034"/>
                    </a:cubicBezTo>
                    <a:cubicBezTo>
                      <a:pt x="2766398" y="204618"/>
                      <a:pt x="2532738" y="240261"/>
                      <a:pt x="2472673" y="247522"/>
                    </a:cubicBezTo>
                    <a:cubicBezTo>
                      <a:pt x="2299077" y="257423"/>
                      <a:pt x="2362443" y="261383"/>
                      <a:pt x="2217890" y="233660"/>
                    </a:cubicBezTo>
                    <a:cubicBezTo>
                      <a:pt x="2173666" y="215179"/>
                      <a:pt x="2136703" y="190757"/>
                      <a:pt x="2107001" y="181516"/>
                    </a:cubicBezTo>
                    <a:cubicBezTo>
                      <a:pt x="2072017" y="166995"/>
                      <a:pt x="2073998" y="128051"/>
                      <a:pt x="2069377" y="98349"/>
                    </a:cubicBezTo>
                    <a:cubicBezTo>
                      <a:pt x="2070037" y="65346"/>
                      <a:pt x="2072678" y="33003"/>
                      <a:pt x="2077958" y="0"/>
                    </a:cubicBezTo>
                    <a:cubicBezTo>
                      <a:pt x="2072017" y="32343"/>
                      <a:pt x="2060137" y="57425"/>
                      <a:pt x="2023833" y="81187"/>
                    </a:cubicBezTo>
                    <a:cubicBezTo>
                      <a:pt x="1994791" y="100329"/>
                      <a:pt x="1965748" y="120131"/>
                      <a:pt x="1936046" y="139932"/>
                    </a:cubicBezTo>
                    <a:cubicBezTo>
                      <a:pt x="1936046" y="139932"/>
                      <a:pt x="1936046" y="139932"/>
                      <a:pt x="1936046" y="139932"/>
                    </a:cubicBezTo>
                    <a:cubicBezTo>
                      <a:pt x="1905683" y="157094"/>
                      <a:pt x="1875980" y="178216"/>
                      <a:pt x="1844298" y="190757"/>
                    </a:cubicBezTo>
                    <a:cubicBezTo>
                      <a:pt x="1591495" y="293066"/>
                      <a:pt x="1338693" y="394714"/>
                      <a:pt x="1085231" y="495703"/>
                    </a:cubicBezTo>
                    <a:cubicBezTo>
                      <a:pt x="1066750" y="502964"/>
                      <a:pt x="1054869" y="514845"/>
                      <a:pt x="1044968" y="532006"/>
                    </a:cubicBezTo>
                    <a:cubicBezTo>
                      <a:pt x="976322" y="653457"/>
                      <a:pt x="907676" y="774908"/>
                      <a:pt x="837709" y="896358"/>
                    </a:cubicBezTo>
                    <a:cubicBezTo>
                      <a:pt x="817908" y="930681"/>
                      <a:pt x="672695" y="1117478"/>
                      <a:pt x="621210" y="1177543"/>
                    </a:cubicBezTo>
                    <a:cubicBezTo>
                      <a:pt x="440355" y="1387442"/>
                      <a:pt x="254878" y="1592719"/>
                      <a:pt x="98445" y="1822419"/>
                    </a:cubicBezTo>
                    <a:cubicBezTo>
                      <a:pt x="9337" y="1953771"/>
                      <a:pt x="-21686" y="2091723"/>
                      <a:pt x="15277" y="2244856"/>
                    </a:cubicBezTo>
                    <a:cubicBezTo>
                      <a:pt x="49600" y="2386769"/>
                      <a:pt x="126827" y="2506899"/>
                      <a:pt x="209334" y="2624390"/>
                    </a:cubicBezTo>
                    <a:cubicBezTo>
                      <a:pt x="338706" y="2807886"/>
                      <a:pt x="852891" y="3403918"/>
                      <a:pt x="964441" y="3531969"/>
                    </a:cubicBezTo>
                    <a:cubicBezTo>
                      <a:pt x="980282" y="3550451"/>
                      <a:pt x="991503" y="3553751"/>
                      <a:pt x="1007344" y="3531969"/>
                    </a:cubicBezTo>
                    <a:cubicBezTo>
                      <a:pt x="1020545" y="3513487"/>
                      <a:pt x="1033747" y="3493686"/>
                      <a:pt x="1052888" y="3480485"/>
                    </a:cubicBezTo>
                    <a:lnTo>
                      <a:pt x="1052888" y="3480485"/>
                    </a:lnTo>
                    <a:cubicBezTo>
                      <a:pt x="1083911" y="3493026"/>
                      <a:pt x="1114934" y="3494346"/>
                      <a:pt x="1143976" y="3476524"/>
                    </a:cubicBezTo>
                    <a:cubicBezTo>
                      <a:pt x="1171039" y="3459363"/>
                      <a:pt x="1196781" y="3457383"/>
                      <a:pt x="1227144" y="3467944"/>
                    </a:cubicBezTo>
                    <a:cubicBezTo>
                      <a:pt x="1269387" y="3482465"/>
                      <a:pt x="1313611" y="3491706"/>
                      <a:pt x="1356515" y="3502927"/>
                    </a:cubicBezTo>
                    <a:cubicBezTo>
                      <a:pt x="1356515" y="3502927"/>
                      <a:pt x="1356515" y="3502927"/>
                      <a:pt x="1356515" y="3502927"/>
                    </a:cubicBezTo>
                    <a:cubicBezTo>
                      <a:pt x="1361135" y="3511507"/>
                      <a:pt x="1545291" y="3582793"/>
                      <a:pt x="1629119" y="3615136"/>
                    </a:cubicBezTo>
                    <a:cubicBezTo>
                      <a:pt x="1639680" y="3708865"/>
                      <a:pt x="1633739" y="3802593"/>
                      <a:pt x="1629119" y="3896321"/>
                    </a:cubicBezTo>
                    <a:cubicBezTo>
                      <a:pt x="1642320" y="3896981"/>
                      <a:pt x="4339316" y="3896981"/>
                      <a:pt x="4352517" y="3896321"/>
                    </a:cubicBezTo>
                    <a:cubicBezTo>
                      <a:pt x="4266710" y="3566952"/>
                      <a:pt x="3792128" y="1761034"/>
                      <a:pt x="3776947" y="1702949"/>
                    </a:cubicBezTo>
                    <a:cubicBezTo>
                      <a:pt x="3774967" y="1695689"/>
                      <a:pt x="3770346" y="1687108"/>
                      <a:pt x="3777607" y="1681167"/>
                    </a:cubicBezTo>
                    <a:cubicBezTo>
                      <a:pt x="3786848" y="1673906"/>
                      <a:pt x="3794108" y="1681827"/>
                      <a:pt x="3800709" y="1686448"/>
                    </a:cubicBezTo>
                    <a:cubicBezTo>
                      <a:pt x="3820511" y="1700309"/>
                      <a:pt x="3840312" y="1714170"/>
                      <a:pt x="3858794" y="1730011"/>
                    </a:cubicBezTo>
                    <a:cubicBezTo>
                      <a:pt x="4033049" y="1875224"/>
                      <a:pt x="4196744" y="2030998"/>
                      <a:pt x="4361098" y="2186771"/>
                    </a:cubicBezTo>
                    <a:cubicBezTo>
                      <a:pt x="4386840" y="2211194"/>
                      <a:pt x="4411923" y="2229015"/>
                      <a:pt x="4448226" y="2234955"/>
                    </a:cubicBezTo>
                    <a:cubicBezTo>
                      <a:pt x="4495750" y="2242876"/>
                      <a:pt x="4542614" y="2254757"/>
                      <a:pt x="4589478" y="2267298"/>
                    </a:cubicBezTo>
                    <a:cubicBezTo>
                      <a:pt x="4613900" y="2273899"/>
                      <a:pt x="4633042" y="2269279"/>
                      <a:pt x="4652844" y="2253437"/>
                    </a:cubicBezTo>
                    <a:cubicBezTo>
                      <a:pt x="4922147" y="2046839"/>
                      <a:pt x="5190791" y="1838921"/>
                      <a:pt x="5448213" y="1617142"/>
                    </a:cubicBezTo>
                    <a:cubicBezTo>
                      <a:pt x="5524780" y="1551136"/>
                      <a:pt x="5600027" y="1483810"/>
                      <a:pt x="5667352" y="1407903"/>
                    </a:cubicBezTo>
                    <a:cubicBezTo>
                      <a:pt x="5687154" y="1386121"/>
                      <a:pt x="5686494" y="1369620"/>
                      <a:pt x="5666692" y="1349158"/>
                    </a:cubicBezTo>
                    <a:cubicBezTo>
                      <a:pt x="5652171" y="1332657"/>
                      <a:pt x="5637650" y="1316155"/>
                      <a:pt x="5627749" y="1295693"/>
                    </a:cubicBezTo>
                    <a:close/>
                    <a:moveTo>
                      <a:pt x="1495787" y="3179498"/>
                    </a:moveTo>
                    <a:cubicBezTo>
                      <a:pt x="1458164" y="3185439"/>
                      <a:pt x="1419880" y="3194020"/>
                      <a:pt x="1381597" y="3196660"/>
                    </a:cubicBezTo>
                    <a:cubicBezTo>
                      <a:pt x="1374336" y="3187419"/>
                      <a:pt x="1363776" y="3181478"/>
                      <a:pt x="1347934" y="3180158"/>
                    </a:cubicBezTo>
                    <a:cubicBezTo>
                      <a:pt x="1329452" y="3175538"/>
                      <a:pt x="1310971" y="3172898"/>
                      <a:pt x="1291829" y="3173558"/>
                    </a:cubicBezTo>
                    <a:cubicBezTo>
                      <a:pt x="1303050" y="3155736"/>
                      <a:pt x="1318892" y="3140555"/>
                      <a:pt x="1331433" y="3123393"/>
                    </a:cubicBezTo>
                    <a:cubicBezTo>
                      <a:pt x="1340674" y="3110192"/>
                      <a:pt x="1343974" y="3101612"/>
                      <a:pt x="1328132" y="3091711"/>
                    </a:cubicBezTo>
                    <a:cubicBezTo>
                      <a:pt x="1285229" y="3065968"/>
                      <a:pt x="1122854" y="2941878"/>
                      <a:pt x="1105693" y="2922736"/>
                    </a:cubicBezTo>
                    <a:cubicBezTo>
                      <a:pt x="1044968" y="2856730"/>
                      <a:pt x="856851" y="2655412"/>
                      <a:pt x="830449" y="2616469"/>
                    </a:cubicBezTo>
                    <a:cubicBezTo>
                      <a:pt x="776984" y="2537262"/>
                      <a:pt x="723519" y="2458055"/>
                      <a:pt x="671375" y="2377528"/>
                    </a:cubicBezTo>
                    <a:cubicBezTo>
                      <a:pt x="641012" y="2330664"/>
                      <a:pt x="606689" y="2285780"/>
                      <a:pt x="578967" y="2236936"/>
                    </a:cubicBezTo>
                    <a:cubicBezTo>
                      <a:pt x="565766" y="2213834"/>
                      <a:pt x="567746" y="2193372"/>
                      <a:pt x="585567" y="2173570"/>
                    </a:cubicBezTo>
                    <a:cubicBezTo>
                      <a:pt x="678636" y="2066641"/>
                      <a:pt x="1053548" y="1629683"/>
                      <a:pt x="1142656" y="1513512"/>
                    </a:cubicBezTo>
                    <a:cubicBezTo>
                      <a:pt x="1153217" y="1499651"/>
                      <a:pt x="1160478" y="1473249"/>
                      <a:pt x="1181600" y="1479189"/>
                    </a:cubicBezTo>
                    <a:cubicBezTo>
                      <a:pt x="1200081" y="1484470"/>
                      <a:pt x="1198761" y="1510212"/>
                      <a:pt x="1202721" y="1528034"/>
                    </a:cubicBezTo>
                    <a:cubicBezTo>
                      <a:pt x="1249586" y="1761034"/>
                      <a:pt x="1548592" y="3166957"/>
                      <a:pt x="1561133" y="3176198"/>
                    </a:cubicBezTo>
                    <a:cubicBezTo>
                      <a:pt x="1538691" y="3178178"/>
                      <a:pt x="1516909" y="3176198"/>
                      <a:pt x="1495787" y="3179498"/>
                    </a:cubicBezTo>
                    <a:close/>
                  </a:path>
                </a:pathLst>
              </a:custGeom>
              <a:solidFill>
                <a:schemeClr val="tx1">
                  <a:lumMod val="85000"/>
                  <a:lumOff val="15000"/>
                </a:schemeClr>
              </a:solidFill>
              <a:ln w="6595" cap="flat">
                <a:noFill/>
                <a:prstDash val="solid"/>
                <a:miter/>
              </a:ln>
            </p:spPr>
            <p:txBody>
              <a:bodyPr rtlCol="0" anchor="ctr"/>
              <a:lstStyle/>
              <a:p>
                <a:endParaRPr lang="en-US"/>
              </a:p>
            </p:txBody>
          </p:sp>
          <p:sp>
            <p:nvSpPr>
              <p:cNvPr id="64" name="Freeform: Shape 63">
                <a:extLst>
                  <a:ext uri="{FF2B5EF4-FFF2-40B4-BE49-F238E27FC236}">
                    <a16:creationId xmlns:a16="http://schemas.microsoft.com/office/drawing/2014/main" id="{E274BEC3-636C-479F-84D7-F257E13FAE49}"/>
                  </a:ext>
                </a:extLst>
              </p:cNvPr>
              <p:cNvSpPr/>
              <p:nvPr/>
            </p:nvSpPr>
            <p:spPr>
              <a:xfrm>
                <a:off x="4478224" y="4538808"/>
                <a:ext cx="866453" cy="259492"/>
              </a:xfrm>
              <a:custGeom>
                <a:avLst/>
                <a:gdLst>
                  <a:gd name="connsiteX0" fmla="*/ 1143880 w 1144734"/>
                  <a:gd name="connsiteY0" fmla="*/ 41154 h 342834"/>
                  <a:gd name="connsiteX1" fmla="*/ 717483 w 1144734"/>
                  <a:gd name="connsiteY1" fmla="*/ 47094 h 342834"/>
                  <a:gd name="connsiteX2" fmla="*/ 161054 w 1144734"/>
                  <a:gd name="connsiteY2" fmla="*/ 34553 h 342834"/>
                  <a:gd name="connsiteX3" fmla="*/ 0 w 1144734"/>
                  <a:gd name="connsiteY3" fmla="*/ 108480 h 342834"/>
                  <a:gd name="connsiteX4" fmla="*/ 227720 w 1144734"/>
                  <a:gd name="connsiteY4" fmla="*/ 342800 h 342834"/>
                  <a:gd name="connsiteX5" fmla="*/ 718803 w 1144734"/>
                  <a:gd name="connsiteY5" fmla="*/ 197587 h 342834"/>
                  <a:gd name="connsiteX6" fmla="*/ 1100316 w 1144734"/>
                  <a:gd name="connsiteY6" fmla="*/ 97919 h 342834"/>
                  <a:gd name="connsiteX7" fmla="*/ 1143880 w 1144734"/>
                  <a:gd name="connsiteY7" fmla="*/ 41154 h 342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44734" h="342834">
                    <a:moveTo>
                      <a:pt x="1143880" y="41154"/>
                    </a:moveTo>
                    <a:cubicBezTo>
                      <a:pt x="1144540" y="18712"/>
                      <a:pt x="836293" y="47094"/>
                      <a:pt x="717483" y="47094"/>
                    </a:cubicBezTo>
                    <a:cubicBezTo>
                      <a:pt x="508244" y="47094"/>
                      <a:pt x="264023" y="-49934"/>
                      <a:pt x="161054" y="34553"/>
                    </a:cubicBezTo>
                    <a:cubicBezTo>
                      <a:pt x="109570" y="64256"/>
                      <a:pt x="57425" y="93298"/>
                      <a:pt x="0" y="108480"/>
                    </a:cubicBezTo>
                    <a:cubicBezTo>
                      <a:pt x="0" y="108480"/>
                      <a:pt x="214519" y="346100"/>
                      <a:pt x="227720" y="342800"/>
                    </a:cubicBezTo>
                    <a:cubicBezTo>
                      <a:pt x="382174" y="301217"/>
                      <a:pt x="564349" y="239171"/>
                      <a:pt x="718803" y="197587"/>
                    </a:cubicBezTo>
                    <a:cubicBezTo>
                      <a:pt x="845534" y="163925"/>
                      <a:pt x="972265" y="127621"/>
                      <a:pt x="1100316" y="97919"/>
                    </a:cubicBezTo>
                    <a:cubicBezTo>
                      <a:pt x="1142560" y="88678"/>
                      <a:pt x="1147180" y="74817"/>
                      <a:pt x="1143880" y="41154"/>
                    </a:cubicBezTo>
                    <a:close/>
                  </a:path>
                </a:pathLst>
              </a:custGeom>
              <a:solidFill>
                <a:srgbClr val="FEC88A"/>
              </a:solidFill>
              <a:ln w="3423" cap="flat">
                <a:noFill/>
                <a:prstDash val="solid"/>
                <a:miter/>
              </a:ln>
            </p:spPr>
            <p:txBody>
              <a:bodyPr rtlCol="0" anchor="ctr"/>
              <a:lstStyle/>
              <a:p>
                <a:endParaRPr lang="en-US"/>
              </a:p>
            </p:txBody>
          </p:sp>
          <p:sp>
            <p:nvSpPr>
              <p:cNvPr id="65" name="Freeform: Shape 64">
                <a:extLst>
                  <a:ext uri="{FF2B5EF4-FFF2-40B4-BE49-F238E27FC236}">
                    <a16:creationId xmlns:a16="http://schemas.microsoft.com/office/drawing/2014/main" id="{D1B7B420-0DFC-48FE-BBB9-44962583E31D}"/>
                  </a:ext>
                </a:extLst>
              </p:cNvPr>
              <p:cNvSpPr/>
              <p:nvPr/>
            </p:nvSpPr>
            <p:spPr>
              <a:xfrm>
                <a:off x="1545801" y="2613403"/>
                <a:ext cx="906277" cy="1084445"/>
              </a:xfrm>
              <a:custGeom>
                <a:avLst/>
                <a:gdLst>
                  <a:gd name="connsiteX0" fmla="*/ 371974 w 1197349"/>
                  <a:gd name="connsiteY0" fmla="*/ 1416646 h 1432740"/>
                  <a:gd name="connsiteX1" fmla="*/ 333031 w 1197349"/>
                  <a:gd name="connsiteY1" fmla="*/ 1418626 h 1432740"/>
                  <a:gd name="connsiteX2" fmla="*/ 142934 w 1197349"/>
                  <a:gd name="connsiteY2" fmla="*/ 1175725 h 1432740"/>
                  <a:gd name="connsiteX3" fmla="*/ 4322 w 1197349"/>
                  <a:gd name="connsiteY3" fmla="*/ 766489 h 1432740"/>
                  <a:gd name="connsiteX4" fmla="*/ 173957 w 1197349"/>
                  <a:gd name="connsiteY4" fmla="*/ 314349 h 1432740"/>
                  <a:gd name="connsiteX5" fmla="*/ 507286 w 1197349"/>
                  <a:gd name="connsiteY5" fmla="*/ 72108 h 1432740"/>
                  <a:gd name="connsiteX6" fmla="*/ 806292 w 1197349"/>
                  <a:gd name="connsiteY6" fmla="*/ 2802 h 1432740"/>
                  <a:gd name="connsiteX7" fmla="*/ 1098038 w 1197349"/>
                  <a:gd name="connsiteY7" fmla="*/ 54286 h 1432740"/>
                  <a:gd name="connsiteX8" fmla="*/ 1107939 w 1197349"/>
                  <a:gd name="connsiteY8" fmla="*/ 56927 h 1432740"/>
                  <a:gd name="connsiteX9" fmla="*/ 1195066 w 1197349"/>
                  <a:gd name="connsiteY9" fmla="*/ 124253 h 1432740"/>
                  <a:gd name="connsiteX10" fmla="*/ 1146222 w 1197349"/>
                  <a:gd name="connsiteY10" fmla="*/ 217981 h 1432740"/>
                  <a:gd name="connsiteX11" fmla="*/ 1113879 w 1197349"/>
                  <a:gd name="connsiteY11" fmla="*/ 270125 h 1432740"/>
                  <a:gd name="connsiteX12" fmla="*/ 1091437 w 1197349"/>
                  <a:gd name="connsiteY12" fmla="*/ 319630 h 1432740"/>
                  <a:gd name="connsiteX13" fmla="*/ 1051834 w 1197349"/>
                  <a:gd name="connsiteY13" fmla="*/ 334811 h 1432740"/>
                  <a:gd name="connsiteX14" fmla="*/ 851836 w 1197349"/>
                  <a:gd name="connsiteY14" fmla="*/ 426559 h 1432740"/>
                  <a:gd name="connsiteX15" fmla="*/ 832034 w 1197349"/>
                  <a:gd name="connsiteY15" fmla="*/ 475403 h 1432740"/>
                  <a:gd name="connsiteX16" fmla="*/ 743587 w 1197349"/>
                  <a:gd name="connsiteY16" fmla="*/ 610055 h 1432740"/>
                  <a:gd name="connsiteX17" fmla="*/ 660419 w 1197349"/>
                  <a:gd name="connsiteY17" fmla="*/ 642398 h 1432740"/>
                  <a:gd name="connsiteX18" fmla="*/ 577252 w 1197349"/>
                  <a:gd name="connsiteY18" fmla="*/ 792891 h 1432740"/>
                  <a:gd name="connsiteX19" fmla="*/ 623456 w 1197349"/>
                  <a:gd name="connsiteY19" fmla="*/ 1028532 h 1432740"/>
                  <a:gd name="connsiteX20" fmla="*/ 649858 w 1197349"/>
                  <a:gd name="connsiteY20" fmla="*/ 1140742 h 1432740"/>
                  <a:gd name="connsiteX21" fmla="*/ 637977 w 1197349"/>
                  <a:gd name="connsiteY21" fmla="*/ 1204767 h 1432740"/>
                  <a:gd name="connsiteX22" fmla="*/ 569331 w 1197349"/>
                  <a:gd name="connsiteY22" fmla="*/ 1188266 h 1432740"/>
                  <a:gd name="connsiteX23" fmla="*/ 538969 w 1197349"/>
                  <a:gd name="connsiteY23" fmla="*/ 1136781 h 1432740"/>
                  <a:gd name="connsiteX24" fmla="*/ 533688 w 1197349"/>
                  <a:gd name="connsiteY24" fmla="*/ 1104438 h 1432740"/>
                  <a:gd name="connsiteX25" fmla="*/ 461742 w 1197349"/>
                  <a:gd name="connsiteY25" fmla="*/ 1021271 h 1432740"/>
                  <a:gd name="connsiteX26" fmla="*/ 343592 w 1197349"/>
                  <a:gd name="connsiteY26" fmla="*/ 1052294 h 1432740"/>
                  <a:gd name="connsiteX27" fmla="*/ 331711 w 1197349"/>
                  <a:gd name="connsiteY27" fmla="*/ 1130181 h 1432740"/>
                  <a:gd name="connsiteX28" fmla="*/ 426759 w 1197349"/>
                  <a:gd name="connsiteY28" fmla="*/ 1340079 h 1432740"/>
                  <a:gd name="connsiteX29" fmla="*/ 433359 w 1197349"/>
                  <a:gd name="connsiteY29" fmla="*/ 1385623 h 1432740"/>
                  <a:gd name="connsiteX30" fmla="*/ 371974 w 1197349"/>
                  <a:gd name="connsiteY30" fmla="*/ 1416646 h 1432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197349" h="1432740">
                    <a:moveTo>
                      <a:pt x="371974" y="1416646"/>
                    </a:moveTo>
                    <a:cubicBezTo>
                      <a:pt x="360753" y="1443708"/>
                      <a:pt x="346892" y="1431167"/>
                      <a:pt x="333031" y="1418626"/>
                    </a:cubicBezTo>
                    <a:cubicBezTo>
                      <a:pt x="254484" y="1349320"/>
                      <a:pt x="192438" y="1267473"/>
                      <a:pt x="142934" y="1175725"/>
                    </a:cubicBezTo>
                    <a:cubicBezTo>
                      <a:pt x="72968" y="1047013"/>
                      <a:pt x="20823" y="913022"/>
                      <a:pt x="4322" y="766489"/>
                    </a:cubicBezTo>
                    <a:cubicBezTo>
                      <a:pt x="-16140" y="586293"/>
                      <a:pt x="35345" y="434480"/>
                      <a:pt x="173957" y="314349"/>
                    </a:cubicBezTo>
                    <a:cubicBezTo>
                      <a:pt x="278246" y="223921"/>
                      <a:pt x="393756" y="149335"/>
                      <a:pt x="507286" y="72108"/>
                    </a:cubicBezTo>
                    <a:cubicBezTo>
                      <a:pt x="597714" y="10723"/>
                      <a:pt x="698703" y="-7759"/>
                      <a:pt x="806292" y="2802"/>
                    </a:cubicBezTo>
                    <a:cubicBezTo>
                      <a:pt x="904641" y="12703"/>
                      <a:pt x="1002329" y="26564"/>
                      <a:pt x="1098038" y="54286"/>
                    </a:cubicBezTo>
                    <a:cubicBezTo>
                      <a:pt x="1101338" y="54947"/>
                      <a:pt x="1104638" y="55607"/>
                      <a:pt x="1107939" y="56927"/>
                    </a:cubicBezTo>
                    <a:cubicBezTo>
                      <a:pt x="1144242" y="70128"/>
                      <a:pt x="1183845" y="81349"/>
                      <a:pt x="1195066" y="124253"/>
                    </a:cubicBezTo>
                    <a:cubicBezTo>
                      <a:pt x="1206287" y="167816"/>
                      <a:pt x="1173944" y="192899"/>
                      <a:pt x="1146222" y="217981"/>
                    </a:cubicBezTo>
                    <a:cubicBezTo>
                      <a:pt x="1130381" y="232502"/>
                      <a:pt x="1119820" y="249003"/>
                      <a:pt x="1113879" y="270125"/>
                    </a:cubicBezTo>
                    <a:cubicBezTo>
                      <a:pt x="1109259" y="287287"/>
                      <a:pt x="1109259" y="307749"/>
                      <a:pt x="1091437" y="319630"/>
                    </a:cubicBezTo>
                    <a:cubicBezTo>
                      <a:pt x="1080216" y="329531"/>
                      <a:pt x="1065695" y="331511"/>
                      <a:pt x="1051834" y="334811"/>
                    </a:cubicBezTo>
                    <a:cubicBezTo>
                      <a:pt x="979227" y="352633"/>
                      <a:pt x="917182" y="393556"/>
                      <a:pt x="851836" y="426559"/>
                    </a:cubicBezTo>
                    <a:cubicBezTo>
                      <a:pt x="832694" y="436460"/>
                      <a:pt x="830714" y="455601"/>
                      <a:pt x="832034" y="475403"/>
                    </a:cubicBezTo>
                    <a:cubicBezTo>
                      <a:pt x="837315" y="548010"/>
                      <a:pt x="812233" y="586293"/>
                      <a:pt x="743587" y="610055"/>
                    </a:cubicBezTo>
                    <a:cubicBezTo>
                      <a:pt x="715864" y="619956"/>
                      <a:pt x="687482" y="628537"/>
                      <a:pt x="660419" y="642398"/>
                    </a:cubicBezTo>
                    <a:cubicBezTo>
                      <a:pt x="597714" y="675401"/>
                      <a:pt x="573952" y="721605"/>
                      <a:pt x="577252" y="792891"/>
                    </a:cubicBezTo>
                    <a:cubicBezTo>
                      <a:pt x="581212" y="874078"/>
                      <a:pt x="605635" y="950645"/>
                      <a:pt x="623456" y="1028532"/>
                    </a:cubicBezTo>
                    <a:cubicBezTo>
                      <a:pt x="632037" y="1066155"/>
                      <a:pt x="643918" y="1103118"/>
                      <a:pt x="649858" y="1140742"/>
                    </a:cubicBezTo>
                    <a:cubicBezTo>
                      <a:pt x="653159" y="1162523"/>
                      <a:pt x="660419" y="1190246"/>
                      <a:pt x="637977" y="1204767"/>
                    </a:cubicBezTo>
                    <a:cubicBezTo>
                      <a:pt x="612235" y="1221269"/>
                      <a:pt x="590453" y="1203447"/>
                      <a:pt x="569331" y="1188266"/>
                    </a:cubicBezTo>
                    <a:cubicBezTo>
                      <a:pt x="550850" y="1175064"/>
                      <a:pt x="540289" y="1159883"/>
                      <a:pt x="538969" y="1136781"/>
                    </a:cubicBezTo>
                    <a:cubicBezTo>
                      <a:pt x="538309" y="1126220"/>
                      <a:pt x="535008" y="1114999"/>
                      <a:pt x="533688" y="1104438"/>
                    </a:cubicBezTo>
                    <a:cubicBezTo>
                      <a:pt x="529728" y="1059554"/>
                      <a:pt x="505306" y="1031832"/>
                      <a:pt x="461742" y="1021271"/>
                    </a:cubicBezTo>
                    <a:cubicBezTo>
                      <a:pt x="416198" y="1010050"/>
                      <a:pt x="375934" y="1019951"/>
                      <a:pt x="343592" y="1052294"/>
                    </a:cubicBezTo>
                    <a:cubicBezTo>
                      <a:pt x="322470" y="1073416"/>
                      <a:pt x="324450" y="1101798"/>
                      <a:pt x="331711" y="1130181"/>
                    </a:cubicBezTo>
                    <a:cubicBezTo>
                      <a:pt x="352172" y="1205427"/>
                      <a:pt x="390456" y="1272093"/>
                      <a:pt x="426759" y="1340079"/>
                    </a:cubicBezTo>
                    <a:cubicBezTo>
                      <a:pt x="434680" y="1354600"/>
                      <a:pt x="446561" y="1371102"/>
                      <a:pt x="433359" y="1385623"/>
                    </a:cubicBezTo>
                    <a:cubicBezTo>
                      <a:pt x="417518" y="1403444"/>
                      <a:pt x="401017" y="1423906"/>
                      <a:pt x="371974" y="1416646"/>
                    </a:cubicBezTo>
                    <a:close/>
                  </a:path>
                </a:pathLst>
              </a:custGeom>
              <a:solidFill>
                <a:schemeClr val="tx1">
                  <a:lumMod val="75000"/>
                  <a:lumOff val="25000"/>
                </a:schemeClr>
              </a:solidFill>
              <a:ln w="6595" cap="flat">
                <a:noFill/>
                <a:prstDash val="solid"/>
                <a:miter/>
              </a:ln>
            </p:spPr>
            <p:txBody>
              <a:bodyPr rtlCol="0" anchor="ctr"/>
              <a:lstStyle/>
              <a:p>
                <a:endParaRPr lang="en-US"/>
              </a:p>
            </p:txBody>
          </p:sp>
          <p:sp>
            <p:nvSpPr>
              <p:cNvPr id="66" name="Freeform: Shape 65">
                <a:extLst>
                  <a:ext uri="{FF2B5EF4-FFF2-40B4-BE49-F238E27FC236}">
                    <a16:creationId xmlns:a16="http://schemas.microsoft.com/office/drawing/2014/main" id="{AC19ADBA-F26F-4162-A6CF-C7DFBBBA43AB}"/>
                  </a:ext>
                </a:extLst>
              </p:cNvPr>
              <p:cNvSpPr/>
              <p:nvPr/>
            </p:nvSpPr>
            <p:spPr>
              <a:xfrm>
                <a:off x="1779279" y="2852415"/>
                <a:ext cx="676447" cy="1250046"/>
              </a:xfrm>
              <a:custGeom>
                <a:avLst/>
                <a:gdLst>
                  <a:gd name="connsiteX0" fmla="*/ 47668 w 893702"/>
                  <a:gd name="connsiteY0" fmla="*/ 1116711 h 1651527"/>
                  <a:gd name="connsiteX1" fmla="*/ 75390 w 893702"/>
                  <a:gd name="connsiteY1" fmla="*/ 1088989 h 1651527"/>
                  <a:gd name="connsiteX2" fmla="*/ 89912 w 893702"/>
                  <a:gd name="connsiteY2" fmla="*/ 1009122 h 1651527"/>
                  <a:gd name="connsiteX3" fmla="*/ 8064 w 893702"/>
                  <a:gd name="connsiteY3" fmla="*/ 828926 h 1651527"/>
                  <a:gd name="connsiteX4" fmla="*/ 105753 w 893702"/>
                  <a:gd name="connsiteY4" fmla="*/ 687014 h 1651527"/>
                  <a:gd name="connsiteX5" fmla="*/ 241725 w 893702"/>
                  <a:gd name="connsiteY5" fmla="*/ 795923 h 1651527"/>
                  <a:gd name="connsiteX6" fmla="*/ 292549 w 893702"/>
                  <a:gd name="connsiteY6" fmla="*/ 876450 h 1651527"/>
                  <a:gd name="connsiteX7" fmla="*/ 328852 w 893702"/>
                  <a:gd name="connsiteY7" fmla="*/ 855328 h 1651527"/>
                  <a:gd name="connsiteX8" fmla="*/ 319612 w 893702"/>
                  <a:gd name="connsiteY8" fmla="*/ 803844 h 1651527"/>
                  <a:gd name="connsiteX9" fmla="*/ 258886 w 893702"/>
                  <a:gd name="connsiteY9" fmla="*/ 550382 h 1651527"/>
                  <a:gd name="connsiteX10" fmla="*/ 252286 w 893702"/>
                  <a:gd name="connsiteY10" fmla="*/ 438832 h 1651527"/>
                  <a:gd name="connsiteX11" fmla="*/ 335453 w 893702"/>
                  <a:gd name="connsiteY11" fmla="*/ 316721 h 1651527"/>
                  <a:gd name="connsiteX12" fmla="*/ 439082 w 893702"/>
                  <a:gd name="connsiteY12" fmla="*/ 275137 h 1651527"/>
                  <a:gd name="connsiteX13" fmla="*/ 506408 w 893702"/>
                  <a:gd name="connsiteY13" fmla="*/ 162268 h 1651527"/>
                  <a:gd name="connsiteX14" fmla="*/ 546011 w 893702"/>
                  <a:gd name="connsiteY14" fmla="*/ 89001 h 1651527"/>
                  <a:gd name="connsiteX15" fmla="*/ 688584 w 893702"/>
                  <a:gd name="connsiteY15" fmla="*/ 19695 h 1651527"/>
                  <a:gd name="connsiteX16" fmla="*/ 782972 w 893702"/>
                  <a:gd name="connsiteY16" fmla="*/ 4514 h 1651527"/>
                  <a:gd name="connsiteX17" fmla="*/ 802774 w 893702"/>
                  <a:gd name="connsiteY17" fmla="*/ 23655 h 1651527"/>
                  <a:gd name="connsiteX18" fmla="*/ 786273 w 893702"/>
                  <a:gd name="connsiteY18" fmla="*/ 62599 h 1651527"/>
                  <a:gd name="connsiteX19" fmla="*/ 657561 w 893702"/>
                  <a:gd name="connsiteY19" fmla="*/ 202531 h 1651527"/>
                  <a:gd name="connsiteX20" fmla="*/ 528190 w 893702"/>
                  <a:gd name="connsiteY20" fmla="*/ 591965 h 1651527"/>
                  <a:gd name="connsiteX21" fmla="*/ 546672 w 893702"/>
                  <a:gd name="connsiteY21" fmla="*/ 872490 h 1651527"/>
                  <a:gd name="connsiteX22" fmla="*/ 662842 w 893702"/>
                  <a:gd name="connsiteY22" fmla="*/ 1091629 h 1651527"/>
                  <a:gd name="connsiteX23" fmla="*/ 831156 w 893702"/>
                  <a:gd name="connsiteY23" fmla="*/ 1262584 h 1651527"/>
                  <a:gd name="connsiteX24" fmla="*/ 862839 w 893702"/>
                  <a:gd name="connsiteY24" fmla="*/ 1316709 h 1651527"/>
                  <a:gd name="connsiteX25" fmla="*/ 874060 w 893702"/>
                  <a:gd name="connsiteY25" fmla="*/ 1413737 h 1651527"/>
                  <a:gd name="connsiteX26" fmla="*/ 891882 w 893702"/>
                  <a:gd name="connsiteY26" fmla="*/ 1559610 h 1651527"/>
                  <a:gd name="connsiteX27" fmla="*/ 546672 w 893702"/>
                  <a:gd name="connsiteY27" fmla="*/ 1644097 h 1651527"/>
                  <a:gd name="connsiteX28" fmla="*/ 291889 w 893702"/>
                  <a:gd name="connsiteY28" fmla="*/ 1630236 h 1651527"/>
                  <a:gd name="connsiteX29" fmla="*/ 181000 w 893702"/>
                  <a:gd name="connsiteY29" fmla="*/ 1578092 h 1651527"/>
                  <a:gd name="connsiteX30" fmla="*/ 143376 w 893702"/>
                  <a:gd name="connsiteY30" fmla="*/ 1494924 h 1651527"/>
                  <a:gd name="connsiteX31" fmla="*/ 152617 w 893702"/>
                  <a:gd name="connsiteY31" fmla="*/ 1390635 h 1651527"/>
                  <a:gd name="connsiteX32" fmla="*/ 126215 w 893702"/>
                  <a:gd name="connsiteY32" fmla="*/ 1280406 h 1651527"/>
                  <a:gd name="connsiteX33" fmla="*/ 47668 w 893702"/>
                  <a:gd name="connsiteY33" fmla="*/ 1116711 h 1651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893702" h="1651527">
                    <a:moveTo>
                      <a:pt x="47668" y="1116711"/>
                    </a:moveTo>
                    <a:cubicBezTo>
                      <a:pt x="51628" y="1112751"/>
                      <a:pt x="70770" y="1092289"/>
                      <a:pt x="75390" y="1088989"/>
                    </a:cubicBezTo>
                    <a:cubicBezTo>
                      <a:pt x="115654" y="1056646"/>
                      <a:pt x="115654" y="1056646"/>
                      <a:pt x="89912" y="1009122"/>
                    </a:cubicBezTo>
                    <a:cubicBezTo>
                      <a:pt x="58889" y="951037"/>
                      <a:pt x="27206" y="892952"/>
                      <a:pt x="8064" y="828926"/>
                    </a:cubicBezTo>
                    <a:cubicBezTo>
                      <a:pt x="-17018" y="743778"/>
                      <a:pt x="16645" y="692294"/>
                      <a:pt x="105753" y="687014"/>
                    </a:cubicBezTo>
                    <a:cubicBezTo>
                      <a:pt x="192221" y="681073"/>
                      <a:pt x="238425" y="712756"/>
                      <a:pt x="241725" y="795923"/>
                    </a:cubicBezTo>
                    <a:cubicBezTo>
                      <a:pt x="243045" y="834867"/>
                      <a:pt x="258226" y="859949"/>
                      <a:pt x="292549" y="876450"/>
                    </a:cubicBezTo>
                    <a:cubicBezTo>
                      <a:pt x="316971" y="887671"/>
                      <a:pt x="327532" y="881071"/>
                      <a:pt x="328852" y="855328"/>
                    </a:cubicBezTo>
                    <a:cubicBezTo>
                      <a:pt x="329513" y="837507"/>
                      <a:pt x="324232" y="820345"/>
                      <a:pt x="319612" y="803844"/>
                    </a:cubicBezTo>
                    <a:cubicBezTo>
                      <a:pt x="298490" y="719356"/>
                      <a:pt x="274728" y="636189"/>
                      <a:pt x="258886" y="550382"/>
                    </a:cubicBezTo>
                    <a:cubicBezTo>
                      <a:pt x="252286" y="513418"/>
                      <a:pt x="249645" y="476455"/>
                      <a:pt x="252286" y="438832"/>
                    </a:cubicBezTo>
                    <a:cubicBezTo>
                      <a:pt x="256246" y="382067"/>
                      <a:pt x="285289" y="341143"/>
                      <a:pt x="335453" y="316721"/>
                    </a:cubicBezTo>
                    <a:cubicBezTo>
                      <a:pt x="369116" y="300220"/>
                      <a:pt x="404759" y="288339"/>
                      <a:pt x="439082" y="275137"/>
                    </a:cubicBezTo>
                    <a:cubicBezTo>
                      <a:pt x="493207" y="254676"/>
                      <a:pt x="513669" y="220353"/>
                      <a:pt x="506408" y="162268"/>
                    </a:cubicBezTo>
                    <a:cubicBezTo>
                      <a:pt x="498487" y="101542"/>
                      <a:pt x="493867" y="115404"/>
                      <a:pt x="546011" y="89001"/>
                    </a:cubicBezTo>
                    <a:cubicBezTo>
                      <a:pt x="592876" y="65239"/>
                      <a:pt x="640400" y="40817"/>
                      <a:pt x="688584" y="19695"/>
                    </a:cubicBezTo>
                    <a:cubicBezTo>
                      <a:pt x="718287" y="6494"/>
                      <a:pt x="748649" y="-7367"/>
                      <a:pt x="782972" y="4514"/>
                    </a:cubicBezTo>
                    <a:cubicBezTo>
                      <a:pt x="789573" y="11114"/>
                      <a:pt x="796173" y="17715"/>
                      <a:pt x="802774" y="23655"/>
                    </a:cubicBezTo>
                    <a:cubicBezTo>
                      <a:pt x="808715" y="41477"/>
                      <a:pt x="798154" y="51378"/>
                      <a:pt x="786273" y="62599"/>
                    </a:cubicBezTo>
                    <a:cubicBezTo>
                      <a:pt x="739408" y="105503"/>
                      <a:pt x="691884" y="147746"/>
                      <a:pt x="657561" y="202531"/>
                    </a:cubicBezTo>
                    <a:cubicBezTo>
                      <a:pt x="583635" y="322002"/>
                      <a:pt x="539411" y="450713"/>
                      <a:pt x="528190" y="591965"/>
                    </a:cubicBezTo>
                    <a:cubicBezTo>
                      <a:pt x="520269" y="687014"/>
                      <a:pt x="522909" y="779422"/>
                      <a:pt x="546672" y="872490"/>
                    </a:cubicBezTo>
                    <a:cubicBezTo>
                      <a:pt x="568454" y="955657"/>
                      <a:pt x="608717" y="1026943"/>
                      <a:pt x="662842" y="1091629"/>
                    </a:cubicBezTo>
                    <a:cubicBezTo>
                      <a:pt x="714326" y="1153014"/>
                      <a:pt x="771751" y="1209119"/>
                      <a:pt x="831156" y="1262584"/>
                    </a:cubicBezTo>
                    <a:cubicBezTo>
                      <a:pt x="846338" y="1276445"/>
                      <a:pt x="873400" y="1286346"/>
                      <a:pt x="862839" y="1316709"/>
                    </a:cubicBezTo>
                    <a:cubicBezTo>
                      <a:pt x="855579" y="1350372"/>
                      <a:pt x="870760" y="1381394"/>
                      <a:pt x="874060" y="1413737"/>
                    </a:cubicBezTo>
                    <a:cubicBezTo>
                      <a:pt x="876040" y="1432219"/>
                      <a:pt x="900463" y="1553009"/>
                      <a:pt x="891882" y="1559610"/>
                    </a:cubicBezTo>
                    <a:cubicBezTo>
                      <a:pt x="840397" y="1601194"/>
                      <a:pt x="606737" y="1636837"/>
                      <a:pt x="546672" y="1644097"/>
                    </a:cubicBezTo>
                    <a:cubicBezTo>
                      <a:pt x="373076" y="1653998"/>
                      <a:pt x="436442" y="1657958"/>
                      <a:pt x="291889" y="1630236"/>
                    </a:cubicBezTo>
                    <a:cubicBezTo>
                      <a:pt x="247665" y="1611754"/>
                      <a:pt x="210702" y="1587332"/>
                      <a:pt x="181000" y="1578092"/>
                    </a:cubicBezTo>
                    <a:cubicBezTo>
                      <a:pt x="146017" y="1563570"/>
                      <a:pt x="147997" y="1524627"/>
                      <a:pt x="143376" y="1494924"/>
                    </a:cubicBezTo>
                    <a:cubicBezTo>
                      <a:pt x="144036" y="1459941"/>
                      <a:pt x="146676" y="1425618"/>
                      <a:pt x="152617" y="1390635"/>
                    </a:cubicBezTo>
                    <a:cubicBezTo>
                      <a:pt x="158558" y="1352352"/>
                      <a:pt x="138096" y="1316709"/>
                      <a:pt x="126215" y="1280406"/>
                    </a:cubicBezTo>
                    <a:cubicBezTo>
                      <a:pt x="110373" y="1236842"/>
                      <a:pt x="47668" y="1116711"/>
                      <a:pt x="47668" y="1116711"/>
                    </a:cubicBezTo>
                    <a:close/>
                  </a:path>
                </a:pathLst>
              </a:custGeom>
              <a:solidFill>
                <a:srgbClr val="FEAB77"/>
              </a:solidFill>
              <a:ln w="3423" cap="flat">
                <a:noFill/>
                <a:prstDash val="solid"/>
                <a:miter/>
              </a:ln>
            </p:spPr>
            <p:txBody>
              <a:bodyPr rtlCol="0" anchor="ctr"/>
              <a:lstStyle/>
              <a:p>
                <a:endParaRPr lang="en-US"/>
              </a:p>
            </p:txBody>
          </p:sp>
          <p:sp>
            <p:nvSpPr>
              <p:cNvPr id="67" name="Freeform: Shape 66">
                <a:extLst>
                  <a:ext uri="{FF2B5EF4-FFF2-40B4-BE49-F238E27FC236}">
                    <a16:creationId xmlns:a16="http://schemas.microsoft.com/office/drawing/2014/main" id="{FF5DBF95-7CF2-4249-9AA9-1E520EC86034}"/>
                  </a:ext>
                </a:extLst>
              </p:cNvPr>
              <p:cNvSpPr/>
              <p:nvPr/>
            </p:nvSpPr>
            <p:spPr>
              <a:xfrm>
                <a:off x="3721917" y="1695225"/>
                <a:ext cx="2247441" cy="1692179"/>
              </a:xfrm>
              <a:custGeom>
                <a:avLst/>
                <a:gdLst>
                  <a:gd name="connsiteX0" fmla="*/ 1064151 w 2969257"/>
                  <a:gd name="connsiteY0" fmla="*/ 935232 h 2235661"/>
                  <a:gd name="connsiteX1" fmla="*/ 1755891 w 2969257"/>
                  <a:gd name="connsiteY1" fmla="*/ 1096946 h 2235661"/>
                  <a:gd name="connsiteX2" fmla="*/ 1823878 w 2969257"/>
                  <a:gd name="connsiteY2" fmla="*/ 1078465 h 2235661"/>
                  <a:gd name="connsiteX3" fmla="*/ 2653570 w 2969257"/>
                  <a:gd name="connsiteY3" fmla="*/ 270554 h 2235661"/>
                  <a:gd name="connsiteX4" fmla="*/ 2654230 w 2969257"/>
                  <a:gd name="connsiteY4" fmla="*/ 228310 h 2235661"/>
                  <a:gd name="connsiteX5" fmla="*/ 2578984 w 2969257"/>
                  <a:gd name="connsiteY5" fmla="*/ 154384 h 2235661"/>
                  <a:gd name="connsiteX6" fmla="*/ 2586244 w 2969257"/>
                  <a:gd name="connsiteY6" fmla="*/ 118741 h 2235661"/>
                  <a:gd name="connsiteX7" fmla="*/ 2938055 w 2969257"/>
                  <a:gd name="connsiteY7" fmla="*/ 5211 h 2235661"/>
                  <a:gd name="connsiteX8" fmla="*/ 2965778 w 2969257"/>
                  <a:gd name="connsiteY8" fmla="*/ 4551 h 2235661"/>
                  <a:gd name="connsiteX9" fmla="*/ 2964457 w 2969257"/>
                  <a:gd name="connsiteY9" fmla="*/ 29633 h 2235661"/>
                  <a:gd name="connsiteX10" fmla="*/ 2857528 w 2969257"/>
                  <a:gd name="connsiteY10" fmla="*/ 383424 h 2235661"/>
                  <a:gd name="connsiteX11" fmla="*/ 2817924 w 2969257"/>
                  <a:gd name="connsiteY11" fmla="*/ 392665 h 2235661"/>
                  <a:gd name="connsiteX12" fmla="*/ 2761820 w 2969257"/>
                  <a:gd name="connsiteY12" fmla="*/ 336560 h 2235661"/>
                  <a:gd name="connsiteX13" fmla="*/ 2714956 w 2969257"/>
                  <a:gd name="connsiteY13" fmla="*/ 337220 h 2235661"/>
                  <a:gd name="connsiteX14" fmla="*/ 1858200 w 2969257"/>
                  <a:gd name="connsiteY14" fmla="*/ 1225657 h 2235661"/>
                  <a:gd name="connsiteX15" fmla="*/ 1800115 w 2969257"/>
                  <a:gd name="connsiteY15" fmla="*/ 1242159 h 2235661"/>
                  <a:gd name="connsiteX16" fmla="*/ 1132137 w 2969257"/>
                  <a:gd name="connsiteY16" fmla="*/ 1070544 h 2235661"/>
                  <a:gd name="connsiteX17" fmla="*/ 1064151 w 2969257"/>
                  <a:gd name="connsiteY17" fmla="*/ 1091666 h 2235661"/>
                  <a:gd name="connsiteX18" fmla="*/ 114988 w 2969257"/>
                  <a:gd name="connsiteY18" fmla="*/ 2222345 h 2235661"/>
                  <a:gd name="connsiteX19" fmla="*/ 74724 w 2969257"/>
                  <a:gd name="connsiteY19" fmla="*/ 2225645 h 2235661"/>
                  <a:gd name="connsiteX20" fmla="*/ 15979 w 2969257"/>
                  <a:gd name="connsiteY20" fmla="*/ 2178121 h 2235661"/>
                  <a:gd name="connsiteX21" fmla="*/ 11359 w 2969257"/>
                  <a:gd name="connsiteY21" fmla="*/ 2132577 h 2235661"/>
                  <a:gd name="connsiteX22" fmla="*/ 1024547 w 2969257"/>
                  <a:gd name="connsiteY22" fmla="*/ 954374 h 2235661"/>
                  <a:gd name="connsiteX23" fmla="*/ 1064151 w 2969257"/>
                  <a:gd name="connsiteY23" fmla="*/ 935232 h 2235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69257" h="2235661">
                    <a:moveTo>
                      <a:pt x="1064151" y="935232"/>
                    </a:moveTo>
                    <a:cubicBezTo>
                      <a:pt x="1105074" y="944473"/>
                      <a:pt x="1572395" y="1052722"/>
                      <a:pt x="1755891" y="1096946"/>
                    </a:cubicBezTo>
                    <a:cubicBezTo>
                      <a:pt x="1783614" y="1103547"/>
                      <a:pt x="1803415" y="1098266"/>
                      <a:pt x="1823878" y="1078465"/>
                    </a:cubicBezTo>
                    <a:cubicBezTo>
                      <a:pt x="2011334" y="894308"/>
                      <a:pt x="2564462" y="355701"/>
                      <a:pt x="2653570" y="270554"/>
                    </a:cubicBezTo>
                    <a:cubicBezTo>
                      <a:pt x="2670731" y="254052"/>
                      <a:pt x="2670731" y="243491"/>
                      <a:pt x="2654230" y="228310"/>
                    </a:cubicBezTo>
                    <a:cubicBezTo>
                      <a:pt x="2628488" y="204548"/>
                      <a:pt x="2604725" y="178806"/>
                      <a:pt x="2578984" y="154384"/>
                    </a:cubicBezTo>
                    <a:cubicBezTo>
                      <a:pt x="2561162" y="137222"/>
                      <a:pt x="2559842" y="126661"/>
                      <a:pt x="2586244" y="118741"/>
                    </a:cubicBezTo>
                    <a:cubicBezTo>
                      <a:pt x="2703734" y="81117"/>
                      <a:pt x="2820565" y="42834"/>
                      <a:pt x="2938055" y="5211"/>
                    </a:cubicBezTo>
                    <a:cubicBezTo>
                      <a:pt x="2947296" y="2570"/>
                      <a:pt x="2957196" y="-4690"/>
                      <a:pt x="2965778" y="4551"/>
                    </a:cubicBezTo>
                    <a:cubicBezTo>
                      <a:pt x="2973038" y="11811"/>
                      <a:pt x="2967097" y="21712"/>
                      <a:pt x="2964457" y="29633"/>
                    </a:cubicBezTo>
                    <a:cubicBezTo>
                      <a:pt x="2928814" y="147783"/>
                      <a:pt x="2893171" y="265273"/>
                      <a:pt x="2857528" y="383424"/>
                    </a:cubicBezTo>
                    <a:cubicBezTo>
                      <a:pt x="2847627" y="416427"/>
                      <a:pt x="2843007" y="417087"/>
                      <a:pt x="2817924" y="392665"/>
                    </a:cubicBezTo>
                    <a:cubicBezTo>
                      <a:pt x="2798783" y="374183"/>
                      <a:pt x="2778981" y="357021"/>
                      <a:pt x="2761820" y="336560"/>
                    </a:cubicBezTo>
                    <a:cubicBezTo>
                      <a:pt x="2743998" y="315438"/>
                      <a:pt x="2732117" y="318738"/>
                      <a:pt x="2714956" y="337220"/>
                    </a:cubicBezTo>
                    <a:cubicBezTo>
                      <a:pt x="2576343" y="481772"/>
                      <a:pt x="2004073" y="1073184"/>
                      <a:pt x="1858200" y="1225657"/>
                    </a:cubicBezTo>
                    <a:cubicBezTo>
                      <a:pt x="1840379" y="1244139"/>
                      <a:pt x="1824537" y="1248099"/>
                      <a:pt x="1800115" y="1242159"/>
                    </a:cubicBezTo>
                    <a:cubicBezTo>
                      <a:pt x="1577676" y="1184734"/>
                      <a:pt x="1354576" y="1128629"/>
                      <a:pt x="1132137" y="1070544"/>
                    </a:cubicBezTo>
                    <a:cubicBezTo>
                      <a:pt x="1102434" y="1062623"/>
                      <a:pt x="1083953" y="1067904"/>
                      <a:pt x="1064151" y="1091666"/>
                    </a:cubicBezTo>
                    <a:cubicBezTo>
                      <a:pt x="922238" y="1260641"/>
                      <a:pt x="288583" y="2014426"/>
                      <a:pt x="114988" y="2222345"/>
                    </a:cubicBezTo>
                    <a:cubicBezTo>
                      <a:pt x="100466" y="2239506"/>
                      <a:pt x="89906" y="2239506"/>
                      <a:pt x="74724" y="2225645"/>
                    </a:cubicBezTo>
                    <a:cubicBezTo>
                      <a:pt x="55583" y="2209143"/>
                      <a:pt x="36441" y="2191982"/>
                      <a:pt x="15979" y="2178121"/>
                    </a:cubicBezTo>
                    <a:cubicBezTo>
                      <a:pt x="-4483" y="2163600"/>
                      <a:pt x="-4483" y="2150398"/>
                      <a:pt x="11359" y="2132577"/>
                    </a:cubicBezTo>
                    <a:cubicBezTo>
                      <a:pt x="81985" y="2051390"/>
                      <a:pt x="924879" y="1070544"/>
                      <a:pt x="1024547" y="954374"/>
                    </a:cubicBezTo>
                    <a:cubicBezTo>
                      <a:pt x="1032468" y="944473"/>
                      <a:pt x="1039729" y="932592"/>
                      <a:pt x="1064151" y="935232"/>
                    </a:cubicBezTo>
                    <a:close/>
                  </a:path>
                </a:pathLst>
              </a:custGeom>
              <a:solidFill>
                <a:srgbClr val="424242"/>
              </a:solidFill>
              <a:ln w="6595" cap="flat">
                <a:noFill/>
                <a:prstDash val="solid"/>
                <a:miter/>
              </a:ln>
            </p:spPr>
            <p:txBody>
              <a:bodyPr rtlCol="0" anchor="ctr"/>
              <a:lstStyle/>
              <a:p>
                <a:endParaRPr lang="en-US"/>
              </a:p>
            </p:txBody>
          </p:sp>
          <p:sp>
            <p:nvSpPr>
              <p:cNvPr id="68" name="Freeform: Shape 67">
                <a:extLst>
                  <a:ext uri="{FF2B5EF4-FFF2-40B4-BE49-F238E27FC236}">
                    <a16:creationId xmlns:a16="http://schemas.microsoft.com/office/drawing/2014/main" id="{4F53CFA0-1F73-46BB-A261-BD500102D863}"/>
                  </a:ext>
                </a:extLst>
              </p:cNvPr>
              <p:cNvSpPr/>
              <p:nvPr/>
            </p:nvSpPr>
            <p:spPr>
              <a:xfrm>
                <a:off x="4403784" y="4601432"/>
                <a:ext cx="251435" cy="287271"/>
              </a:xfrm>
              <a:custGeom>
                <a:avLst/>
                <a:gdLst>
                  <a:gd name="connsiteX0" fmla="*/ 90428 w 332189"/>
                  <a:gd name="connsiteY0" fmla="*/ 0 h 379533"/>
                  <a:gd name="connsiteX1" fmla="*/ 325408 w 332189"/>
                  <a:gd name="connsiteY1" fmla="*/ 260723 h 379533"/>
                  <a:gd name="connsiteX2" fmla="*/ 330689 w 332189"/>
                  <a:gd name="connsiteY2" fmla="*/ 274584 h 379533"/>
                  <a:gd name="connsiteX3" fmla="*/ 238941 w 332189"/>
                  <a:gd name="connsiteY3" fmla="*/ 379533 h 379533"/>
                  <a:gd name="connsiteX4" fmla="*/ 0 w 332189"/>
                  <a:gd name="connsiteY4" fmla="*/ 70626 h 379533"/>
                  <a:gd name="connsiteX5" fmla="*/ 90428 w 332189"/>
                  <a:gd name="connsiteY5" fmla="*/ 0 h 379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2189" h="379533">
                    <a:moveTo>
                      <a:pt x="90428" y="0"/>
                    </a:moveTo>
                    <a:cubicBezTo>
                      <a:pt x="123430" y="26402"/>
                      <a:pt x="310227" y="254782"/>
                      <a:pt x="325408" y="260723"/>
                    </a:cubicBezTo>
                    <a:cubicBezTo>
                      <a:pt x="330029" y="264023"/>
                      <a:pt x="334649" y="269963"/>
                      <a:pt x="330689" y="274584"/>
                    </a:cubicBezTo>
                    <a:cubicBezTo>
                      <a:pt x="302966" y="312207"/>
                      <a:pt x="278544" y="352471"/>
                      <a:pt x="238941" y="379533"/>
                    </a:cubicBezTo>
                    <a:cubicBezTo>
                      <a:pt x="154453" y="284485"/>
                      <a:pt x="74586" y="173595"/>
                      <a:pt x="0" y="70626"/>
                    </a:cubicBezTo>
                    <a:cubicBezTo>
                      <a:pt x="35643" y="33003"/>
                      <a:pt x="62045" y="13201"/>
                      <a:pt x="90428" y="0"/>
                    </a:cubicBezTo>
                    <a:close/>
                  </a:path>
                </a:pathLst>
              </a:custGeom>
              <a:solidFill>
                <a:schemeClr val="bg1">
                  <a:lumMod val="85000"/>
                </a:schemeClr>
              </a:solidFill>
              <a:ln w="6595" cap="flat">
                <a:noFill/>
                <a:prstDash val="solid"/>
                <a:miter/>
              </a:ln>
            </p:spPr>
            <p:txBody>
              <a:bodyPr rtlCol="0" anchor="ctr"/>
              <a:lstStyle/>
              <a:p>
                <a:endParaRPr lang="en-US"/>
              </a:p>
            </p:txBody>
          </p:sp>
          <p:sp>
            <p:nvSpPr>
              <p:cNvPr id="69" name="Freeform: Shape 68">
                <a:extLst>
                  <a:ext uri="{FF2B5EF4-FFF2-40B4-BE49-F238E27FC236}">
                    <a16:creationId xmlns:a16="http://schemas.microsoft.com/office/drawing/2014/main" id="{08D6C4AF-5D13-41C8-9700-4452CC533258}"/>
                  </a:ext>
                </a:extLst>
              </p:cNvPr>
              <p:cNvSpPr/>
              <p:nvPr/>
            </p:nvSpPr>
            <p:spPr>
              <a:xfrm>
                <a:off x="2299970" y="3098811"/>
                <a:ext cx="124900" cy="58277"/>
              </a:xfrm>
              <a:custGeom>
                <a:avLst/>
                <a:gdLst>
                  <a:gd name="connsiteX0" fmla="*/ 0 w 165014"/>
                  <a:gd name="connsiteY0" fmla="*/ 76996 h 76995"/>
                  <a:gd name="connsiteX1" fmla="*/ 165014 w 165014"/>
                  <a:gd name="connsiteY1" fmla="*/ 34752 h 76995"/>
                  <a:gd name="connsiteX2" fmla="*/ 0 w 165014"/>
                  <a:gd name="connsiteY2" fmla="*/ 76996 h 76995"/>
                </a:gdLst>
                <a:ahLst/>
                <a:cxnLst>
                  <a:cxn ang="0">
                    <a:pos x="connsiteX0" y="connsiteY0"/>
                  </a:cxn>
                  <a:cxn ang="0">
                    <a:pos x="connsiteX1" y="connsiteY1"/>
                  </a:cxn>
                  <a:cxn ang="0">
                    <a:pos x="connsiteX2" y="connsiteY2"/>
                  </a:cxn>
                </a:cxnLst>
                <a:rect l="l" t="t" r="r" b="b"/>
                <a:pathLst>
                  <a:path w="165014" h="76995">
                    <a:moveTo>
                      <a:pt x="0" y="76996"/>
                    </a:moveTo>
                    <a:cubicBezTo>
                      <a:pt x="31683" y="-6172"/>
                      <a:pt x="108250" y="-24653"/>
                      <a:pt x="165014" y="34752"/>
                    </a:cubicBezTo>
                    <a:cubicBezTo>
                      <a:pt x="110230" y="48613"/>
                      <a:pt x="57425" y="62474"/>
                      <a:pt x="0" y="76996"/>
                    </a:cubicBezTo>
                    <a:close/>
                  </a:path>
                </a:pathLst>
              </a:custGeom>
              <a:solidFill>
                <a:schemeClr val="tx1">
                  <a:lumMod val="75000"/>
                  <a:lumOff val="25000"/>
                </a:schemeClr>
              </a:solidFill>
              <a:ln w="6595" cap="flat">
                <a:noFill/>
                <a:prstDash val="solid"/>
                <a:miter/>
              </a:ln>
            </p:spPr>
            <p:txBody>
              <a:bodyPr rtlCol="0" anchor="ctr"/>
              <a:lstStyle/>
              <a:p>
                <a:endParaRPr lang="en-US"/>
              </a:p>
            </p:txBody>
          </p:sp>
          <p:sp>
            <p:nvSpPr>
              <p:cNvPr id="70" name="Freeform: Shape 69">
                <a:extLst>
                  <a:ext uri="{FF2B5EF4-FFF2-40B4-BE49-F238E27FC236}">
                    <a16:creationId xmlns:a16="http://schemas.microsoft.com/office/drawing/2014/main" id="{8164CC6B-522C-42D7-B6A4-16B76A98FC35}"/>
                  </a:ext>
                </a:extLst>
              </p:cNvPr>
              <p:cNvSpPr/>
              <p:nvPr/>
            </p:nvSpPr>
            <p:spPr>
              <a:xfrm>
                <a:off x="2665677" y="3358927"/>
                <a:ext cx="29476" cy="28477"/>
              </a:xfrm>
              <a:custGeom>
                <a:avLst/>
                <a:gdLst>
                  <a:gd name="connsiteX0" fmla="*/ 38943 w 38943"/>
                  <a:gd name="connsiteY0" fmla="*/ 0 h 37623"/>
                  <a:gd name="connsiteX1" fmla="*/ 0 w 38943"/>
                  <a:gd name="connsiteY1" fmla="*/ 37623 h 37623"/>
                  <a:gd name="connsiteX2" fmla="*/ 38943 w 38943"/>
                  <a:gd name="connsiteY2" fmla="*/ 0 h 37623"/>
                </a:gdLst>
                <a:ahLst/>
                <a:cxnLst>
                  <a:cxn ang="0">
                    <a:pos x="connsiteX0" y="connsiteY0"/>
                  </a:cxn>
                  <a:cxn ang="0">
                    <a:pos x="connsiteX1" y="connsiteY1"/>
                  </a:cxn>
                  <a:cxn ang="0">
                    <a:pos x="connsiteX2" y="connsiteY2"/>
                  </a:cxn>
                </a:cxnLst>
                <a:rect l="l" t="t" r="r" b="b"/>
                <a:pathLst>
                  <a:path w="38943" h="37623">
                    <a:moveTo>
                      <a:pt x="38943" y="0"/>
                    </a:moveTo>
                    <a:cubicBezTo>
                      <a:pt x="32343" y="25742"/>
                      <a:pt x="19802" y="32343"/>
                      <a:pt x="0" y="37623"/>
                    </a:cubicBezTo>
                    <a:cubicBezTo>
                      <a:pt x="7261" y="19142"/>
                      <a:pt x="17822" y="10561"/>
                      <a:pt x="38943" y="0"/>
                    </a:cubicBezTo>
                    <a:close/>
                  </a:path>
                </a:pathLst>
              </a:custGeom>
              <a:solidFill>
                <a:schemeClr val="tx1">
                  <a:lumMod val="75000"/>
                  <a:lumOff val="25000"/>
                </a:schemeClr>
              </a:solidFill>
              <a:ln w="6595" cap="flat">
                <a:noFill/>
                <a:prstDash val="solid"/>
                <a:miter/>
              </a:ln>
            </p:spPr>
            <p:txBody>
              <a:bodyPr rtlCol="0" anchor="ctr"/>
              <a:lstStyle/>
              <a:p>
                <a:endParaRPr lang="en-US"/>
              </a:p>
            </p:txBody>
          </p:sp>
          <p:sp>
            <p:nvSpPr>
              <p:cNvPr id="71" name="Freeform: Shape 70">
                <a:extLst>
                  <a:ext uri="{FF2B5EF4-FFF2-40B4-BE49-F238E27FC236}">
                    <a16:creationId xmlns:a16="http://schemas.microsoft.com/office/drawing/2014/main" id="{572B3C41-E4CD-4DDC-9E96-4411D1E41DBA}"/>
                  </a:ext>
                </a:extLst>
              </p:cNvPr>
              <p:cNvSpPr/>
              <p:nvPr/>
            </p:nvSpPr>
            <p:spPr>
              <a:xfrm>
                <a:off x="1852754" y="3892002"/>
                <a:ext cx="1168176" cy="2630422"/>
              </a:xfrm>
              <a:custGeom>
                <a:avLst/>
                <a:gdLst>
                  <a:gd name="connsiteX0" fmla="*/ 248940 w 1543364"/>
                  <a:gd name="connsiteY0" fmla="*/ 2975540 h 3475242"/>
                  <a:gd name="connsiteX1" fmla="*/ 72704 w 1543364"/>
                  <a:gd name="connsiteY1" fmla="*/ 2116805 h 3475242"/>
                  <a:gd name="connsiteX2" fmla="*/ 48942 w 1543364"/>
                  <a:gd name="connsiteY2" fmla="*/ 1867963 h 3475242"/>
                  <a:gd name="connsiteX3" fmla="*/ 1418 w 1543364"/>
                  <a:gd name="connsiteY3" fmla="*/ 1180843 h 3475242"/>
                  <a:gd name="connsiteX4" fmla="*/ 23860 w 1543364"/>
                  <a:gd name="connsiteY4" fmla="*/ 419137 h 3475242"/>
                  <a:gd name="connsiteX5" fmla="*/ 43002 w 1543364"/>
                  <a:gd name="connsiteY5" fmla="*/ 146533 h 3475242"/>
                  <a:gd name="connsiteX6" fmla="*/ 54223 w 1543364"/>
                  <a:gd name="connsiteY6" fmla="*/ 0 h 3475242"/>
                  <a:gd name="connsiteX7" fmla="*/ 148611 w 1543364"/>
                  <a:gd name="connsiteY7" fmla="*/ 158414 h 3475242"/>
                  <a:gd name="connsiteX8" fmla="*/ 447617 w 1543364"/>
                  <a:gd name="connsiteY8" fmla="*/ 269964 h 3475242"/>
                  <a:gd name="connsiteX9" fmla="*/ 674017 w 1543364"/>
                  <a:gd name="connsiteY9" fmla="*/ 201318 h 3475242"/>
                  <a:gd name="connsiteX10" fmla="*/ 758505 w 1543364"/>
                  <a:gd name="connsiteY10" fmla="*/ 108910 h 3475242"/>
                  <a:gd name="connsiteX11" fmla="*/ 775006 w 1543364"/>
                  <a:gd name="connsiteY11" fmla="*/ 40923 h 3475242"/>
                  <a:gd name="connsiteX12" fmla="*/ 823190 w 1543364"/>
                  <a:gd name="connsiteY12" fmla="*/ 262703 h 3475242"/>
                  <a:gd name="connsiteX13" fmla="*/ 1099754 w 1543364"/>
                  <a:gd name="connsiteY13" fmla="*/ 1077214 h 3475242"/>
                  <a:gd name="connsiteX14" fmla="*/ 1366418 w 1543364"/>
                  <a:gd name="connsiteY14" fmla="*/ 2444854 h 3475242"/>
                  <a:gd name="connsiteX15" fmla="*/ 1514271 w 1543364"/>
                  <a:gd name="connsiteY15" fmla="*/ 3205901 h 3475242"/>
                  <a:gd name="connsiteX16" fmla="*/ 1540673 w 1543364"/>
                  <a:gd name="connsiteY16" fmla="*/ 3344513 h 3475242"/>
                  <a:gd name="connsiteX17" fmla="*/ 1511630 w 1543364"/>
                  <a:gd name="connsiteY17" fmla="*/ 3387417 h 3475242"/>
                  <a:gd name="connsiteX18" fmla="*/ 1224505 w 1543364"/>
                  <a:gd name="connsiteY18" fmla="*/ 3428340 h 3475242"/>
                  <a:gd name="connsiteX19" fmla="*/ 503062 w 1543364"/>
                  <a:gd name="connsiteY19" fmla="*/ 3463323 h 3475242"/>
                  <a:gd name="connsiteX20" fmla="*/ 309005 w 1543364"/>
                  <a:gd name="connsiteY20" fmla="*/ 3475204 h 3475242"/>
                  <a:gd name="connsiteX21" fmla="*/ 248940 w 1543364"/>
                  <a:gd name="connsiteY21" fmla="*/ 2975540 h 3475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43364" h="3475242">
                    <a:moveTo>
                      <a:pt x="248940" y="2975540"/>
                    </a:moveTo>
                    <a:cubicBezTo>
                      <a:pt x="189535" y="2689735"/>
                      <a:pt x="132110" y="2402610"/>
                      <a:pt x="72704" y="2116805"/>
                    </a:cubicBezTo>
                    <a:cubicBezTo>
                      <a:pt x="55543" y="2034298"/>
                      <a:pt x="54883" y="1951131"/>
                      <a:pt x="48942" y="1867963"/>
                    </a:cubicBezTo>
                    <a:cubicBezTo>
                      <a:pt x="31781" y="1638923"/>
                      <a:pt x="14619" y="1409883"/>
                      <a:pt x="1418" y="1180843"/>
                    </a:cubicBezTo>
                    <a:cubicBezTo>
                      <a:pt x="-6503" y="1042231"/>
                      <a:pt x="21220" y="517485"/>
                      <a:pt x="23860" y="419137"/>
                    </a:cubicBezTo>
                    <a:cubicBezTo>
                      <a:pt x="25840" y="349831"/>
                      <a:pt x="36401" y="215839"/>
                      <a:pt x="43002" y="146533"/>
                    </a:cubicBezTo>
                    <a:cubicBezTo>
                      <a:pt x="41022" y="83827"/>
                      <a:pt x="43002" y="91088"/>
                      <a:pt x="54223" y="0"/>
                    </a:cubicBezTo>
                    <a:cubicBezTo>
                      <a:pt x="91846" y="134652"/>
                      <a:pt x="108348" y="122111"/>
                      <a:pt x="148611" y="158414"/>
                    </a:cubicBezTo>
                    <a:cubicBezTo>
                      <a:pt x="270722" y="235641"/>
                      <a:pt x="314946" y="260723"/>
                      <a:pt x="447617" y="269964"/>
                    </a:cubicBezTo>
                    <a:cubicBezTo>
                      <a:pt x="563787" y="252142"/>
                      <a:pt x="617252" y="239601"/>
                      <a:pt x="674017" y="201318"/>
                    </a:cubicBezTo>
                    <a:cubicBezTo>
                      <a:pt x="731442" y="150493"/>
                      <a:pt x="735403" y="145213"/>
                      <a:pt x="758505" y="108910"/>
                    </a:cubicBezTo>
                    <a:cubicBezTo>
                      <a:pt x="771706" y="71286"/>
                      <a:pt x="763785" y="20462"/>
                      <a:pt x="775006" y="40923"/>
                    </a:cubicBezTo>
                    <a:cubicBezTo>
                      <a:pt x="788207" y="54785"/>
                      <a:pt x="802068" y="219139"/>
                      <a:pt x="823190" y="262703"/>
                    </a:cubicBezTo>
                    <a:cubicBezTo>
                      <a:pt x="910318" y="542568"/>
                      <a:pt x="1018567" y="796030"/>
                      <a:pt x="1099754" y="1077214"/>
                    </a:cubicBezTo>
                    <a:cubicBezTo>
                      <a:pt x="1136718" y="1204605"/>
                      <a:pt x="1303712" y="2119445"/>
                      <a:pt x="1366418" y="2444854"/>
                    </a:cubicBezTo>
                    <a:cubicBezTo>
                      <a:pt x="1415262" y="2698316"/>
                      <a:pt x="1465426" y="2952438"/>
                      <a:pt x="1514271" y="3205901"/>
                    </a:cubicBezTo>
                    <a:cubicBezTo>
                      <a:pt x="1523511" y="3252105"/>
                      <a:pt x="1528792" y="3299629"/>
                      <a:pt x="1540673" y="3344513"/>
                    </a:cubicBezTo>
                    <a:cubicBezTo>
                      <a:pt x="1549254" y="3375535"/>
                      <a:pt x="1536712" y="3382136"/>
                      <a:pt x="1511630" y="3387417"/>
                    </a:cubicBezTo>
                    <a:cubicBezTo>
                      <a:pt x="1417242" y="3408538"/>
                      <a:pt x="1320874" y="3419759"/>
                      <a:pt x="1224505" y="3428340"/>
                    </a:cubicBezTo>
                    <a:cubicBezTo>
                      <a:pt x="984244" y="3449462"/>
                      <a:pt x="743983" y="3458042"/>
                      <a:pt x="503062" y="3463323"/>
                    </a:cubicBezTo>
                    <a:cubicBezTo>
                      <a:pt x="438376" y="3464643"/>
                      <a:pt x="373691" y="3471244"/>
                      <a:pt x="309005" y="3475204"/>
                    </a:cubicBezTo>
                    <a:cubicBezTo>
                      <a:pt x="290523" y="3479825"/>
                      <a:pt x="268081" y="3069269"/>
                      <a:pt x="248940" y="2975540"/>
                    </a:cubicBezTo>
                    <a:close/>
                  </a:path>
                </a:pathLst>
              </a:custGeom>
              <a:solidFill>
                <a:schemeClr val="bg1">
                  <a:lumMod val="85000"/>
                </a:schemeClr>
              </a:solidFill>
              <a:ln w="6595" cap="flat">
                <a:noFill/>
                <a:prstDash val="solid"/>
                <a:miter/>
              </a:ln>
            </p:spPr>
            <p:txBody>
              <a:bodyPr rtlCol="0" anchor="ctr"/>
              <a:lstStyle/>
              <a:p>
                <a:endParaRPr lang="en-US"/>
              </a:p>
            </p:txBody>
          </p:sp>
          <p:sp>
            <p:nvSpPr>
              <p:cNvPr id="72" name="Freeform: Shape 71">
                <a:extLst>
                  <a:ext uri="{FF2B5EF4-FFF2-40B4-BE49-F238E27FC236}">
                    <a16:creationId xmlns:a16="http://schemas.microsoft.com/office/drawing/2014/main" id="{7CEED922-5EAF-44B0-B81D-C6BF74043DA6}"/>
                  </a:ext>
                </a:extLst>
              </p:cNvPr>
              <p:cNvSpPr/>
              <p:nvPr/>
            </p:nvSpPr>
            <p:spPr>
              <a:xfrm>
                <a:off x="2120158" y="4096642"/>
                <a:ext cx="558318" cy="2268576"/>
              </a:xfrm>
              <a:custGeom>
                <a:avLst/>
                <a:gdLst>
                  <a:gd name="connsiteX0" fmla="*/ 221061 w 737634"/>
                  <a:gd name="connsiteY0" fmla="*/ 100587 h 2997181"/>
                  <a:gd name="connsiteX1" fmla="*/ 215121 w 737634"/>
                  <a:gd name="connsiteY1" fmla="*/ 139530 h 2997181"/>
                  <a:gd name="connsiteX2" fmla="*/ 218421 w 737634"/>
                  <a:gd name="connsiteY2" fmla="*/ 344148 h 2997181"/>
                  <a:gd name="connsiteX3" fmla="*/ 734586 w 737634"/>
                  <a:gd name="connsiteY3" fmla="*/ 2748078 h 2997181"/>
                  <a:gd name="connsiteX4" fmla="*/ 708844 w 737634"/>
                  <a:gd name="connsiteY4" fmla="*/ 2823325 h 2997181"/>
                  <a:gd name="connsiteX5" fmla="*/ 553070 w 737634"/>
                  <a:gd name="connsiteY5" fmla="*/ 2988340 h 2997181"/>
                  <a:gd name="connsiteX6" fmla="*/ 519407 w 737634"/>
                  <a:gd name="connsiteY6" fmla="*/ 2985699 h 2997181"/>
                  <a:gd name="connsiteX7" fmla="*/ 342512 w 737634"/>
                  <a:gd name="connsiteY7" fmla="*/ 2772501 h 2997181"/>
                  <a:gd name="connsiteX8" fmla="*/ 325350 w 737634"/>
                  <a:gd name="connsiteY8" fmla="*/ 2730917 h 2997181"/>
                  <a:gd name="connsiteX9" fmla="*/ 92350 w 737634"/>
                  <a:gd name="connsiteY9" fmla="*/ 335567 h 2997181"/>
                  <a:gd name="connsiteX10" fmla="*/ 16443 w 737634"/>
                  <a:gd name="connsiteY10" fmla="*/ 175173 h 2997181"/>
                  <a:gd name="connsiteX11" fmla="*/ 11163 w 737634"/>
                  <a:gd name="connsiteY11" fmla="*/ 115108 h 2997181"/>
                  <a:gd name="connsiteX12" fmla="*/ 73208 w 737634"/>
                  <a:gd name="connsiteY12" fmla="*/ 14119 h 2997181"/>
                  <a:gd name="connsiteX13" fmla="*/ 106211 w 737634"/>
                  <a:gd name="connsiteY13" fmla="*/ 7518 h 2997181"/>
                  <a:gd name="connsiteX14" fmla="*/ 203240 w 737634"/>
                  <a:gd name="connsiteY14" fmla="*/ 75504 h 2997181"/>
                  <a:gd name="connsiteX15" fmla="*/ 221061 w 737634"/>
                  <a:gd name="connsiteY15" fmla="*/ 100587 h 2997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37634" h="2997181">
                    <a:moveTo>
                      <a:pt x="221061" y="100587"/>
                    </a:moveTo>
                    <a:cubicBezTo>
                      <a:pt x="219081" y="113788"/>
                      <a:pt x="218421" y="126989"/>
                      <a:pt x="215121" y="139530"/>
                    </a:cubicBezTo>
                    <a:cubicBezTo>
                      <a:pt x="197299" y="208176"/>
                      <a:pt x="203240" y="274842"/>
                      <a:pt x="218421" y="344148"/>
                    </a:cubicBezTo>
                    <a:cubicBezTo>
                      <a:pt x="306869" y="738862"/>
                      <a:pt x="642178" y="2334882"/>
                      <a:pt x="734586" y="2748078"/>
                    </a:cubicBezTo>
                    <a:cubicBezTo>
                      <a:pt x="741847" y="2781081"/>
                      <a:pt x="737226" y="2801543"/>
                      <a:pt x="708844" y="2823325"/>
                    </a:cubicBezTo>
                    <a:cubicBezTo>
                      <a:pt x="648779" y="2868869"/>
                      <a:pt x="611155" y="2938835"/>
                      <a:pt x="553070" y="2988340"/>
                    </a:cubicBezTo>
                    <a:cubicBezTo>
                      <a:pt x="539209" y="3000221"/>
                      <a:pt x="531288" y="3000880"/>
                      <a:pt x="519407" y="2985699"/>
                    </a:cubicBezTo>
                    <a:cubicBezTo>
                      <a:pt x="461322" y="2913753"/>
                      <a:pt x="401917" y="2843127"/>
                      <a:pt x="342512" y="2772501"/>
                    </a:cubicBezTo>
                    <a:cubicBezTo>
                      <a:pt x="331951" y="2759959"/>
                      <a:pt x="326670" y="2746758"/>
                      <a:pt x="325350" y="2730917"/>
                    </a:cubicBezTo>
                    <a:cubicBezTo>
                      <a:pt x="298948" y="2461613"/>
                      <a:pt x="102911" y="503882"/>
                      <a:pt x="92350" y="335567"/>
                    </a:cubicBezTo>
                    <a:cubicBezTo>
                      <a:pt x="88390" y="267581"/>
                      <a:pt x="60007" y="219397"/>
                      <a:pt x="16443" y="175173"/>
                    </a:cubicBezTo>
                    <a:cubicBezTo>
                      <a:pt x="-2699" y="156031"/>
                      <a:pt x="-5999" y="138870"/>
                      <a:pt x="11163" y="115108"/>
                    </a:cubicBezTo>
                    <a:cubicBezTo>
                      <a:pt x="34265" y="83425"/>
                      <a:pt x="54066" y="48442"/>
                      <a:pt x="73208" y="14119"/>
                    </a:cubicBezTo>
                    <a:cubicBezTo>
                      <a:pt x="83109" y="-3042"/>
                      <a:pt x="91030" y="-3702"/>
                      <a:pt x="106211" y="7518"/>
                    </a:cubicBezTo>
                    <a:cubicBezTo>
                      <a:pt x="137894" y="31281"/>
                      <a:pt x="170897" y="53063"/>
                      <a:pt x="203240" y="75504"/>
                    </a:cubicBezTo>
                    <a:cubicBezTo>
                      <a:pt x="213140" y="81445"/>
                      <a:pt x="225021" y="86065"/>
                      <a:pt x="221061" y="100587"/>
                    </a:cubicBezTo>
                    <a:close/>
                  </a:path>
                </a:pathLst>
              </a:custGeom>
              <a:solidFill>
                <a:schemeClr val="accent2"/>
              </a:solidFill>
              <a:ln w="6595" cap="flat">
                <a:noFill/>
                <a:prstDash val="solid"/>
                <a:miter/>
              </a:ln>
            </p:spPr>
            <p:txBody>
              <a:bodyPr rtlCol="0" anchor="ctr"/>
              <a:lstStyle/>
              <a:p>
                <a:endParaRPr lang="en-US"/>
              </a:p>
            </p:txBody>
          </p:sp>
          <p:sp>
            <p:nvSpPr>
              <p:cNvPr id="73" name="Freeform: Shape 72">
                <a:extLst>
                  <a:ext uri="{FF2B5EF4-FFF2-40B4-BE49-F238E27FC236}">
                    <a16:creationId xmlns:a16="http://schemas.microsoft.com/office/drawing/2014/main" id="{073E5502-DF58-4BDA-AFB4-6DF3842DCA98}"/>
                  </a:ext>
                </a:extLst>
              </p:cNvPr>
              <p:cNvSpPr/>
              <p:nvPr/>
            </p:nvSpPr>
            <p:spPr>
              <a:xfrm>
                <a:off x="2351728" y="3163980"/>
                <a:ext cx="81296" cy="89035"/>
              </a:xfrm>
              <a:custGeom>
                <a:avLst/>
                <a:gdLst>
                  <a:gd name="connsiteX0" fmla="*/ 94481 w 107406"/>
                  <a:gd name="connsiteY0" fmla="*/ 47786 h 117632"/>
                  <a:gd name="connsiteX1" fmla="*/ 66629 w 107406"/>
                  <a:gd name="connsiteY1" fmla="*/ 106603 h 117632"/>
                  <a:gd name="connsiteX2" fmla="*/ 12926 w 107406"/>
                  <a:gd name="connsiteY2" fmla="*/ 69846 h 117632"/>
                  <a:gd name="connsiteX3" fmla="*/ 40778 w 107406"/>
                  <a:gd name="connsiteY3" fmla="*/ 11030 h 117632"/>
                  <a:gd name="connsiteX4" fmla="*/ 94481 w 107406"/>
                  <a:gd name="connsiteY4" fmla="*/ 47786 h 1176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406" h="117632">
                    <a:moveTo>
                      <a:pt x="94481" y="47786"/>
                    </a:moveTo>
                    <a:cubicBezTo>
                      <a:pt x="101620" y="74178"/>
                      <a:pt x="89150" y="100511"/>
                      <a:pt x="66629" y="106603"/>
                    </a:cubicBezTo>
                    <a:cubicBezTo>
                      <a:pt x="44108" y="112694"/>
                      <a:pt x="20064" y="96238"/>
                      <a:pt x="12926" y="69846"/>
                    </a:cubicBezTo>
                    <a:cubicBezTo>
                      <a:pt x="5787" y="43454"/>
                      <a:pt x="18257" y="17121"/>
                      <a:pt x="40778" y="11030"/>
                    </a:cubicBezTo>
                    <a:cubicBezTo>
                      <a:pt x="63299" y="4938"/>
                      <a:pt x="87343" y="21395"/>
                      <a:pt x="94481" y="47786"/>
                    </a:cubicBezTo>
                    <a:close/>
                  </a:path>
                </a:pathLst>
              </a:custGeom>
              <a:solidFill>
                <a:schemeClr val="tx1">
                  <a:lumMod val="75000"/>
                  <a:lumOff val="25000"/>
                </a:schemeClr>
              </a:solidFill>
              <a:ln w="6595" cap="flat">
                <a:noFill/>
                <a:prstDash val="solid"/>
                <a:miter/>
              </a:ln>
            </p:spPr>
            <p:txBody>
              <a:bodyPr rtlCol="0" anchor="ctr"/>
              <a:lstStyle/>
              <a:p>
                <a:endParaRPr lang="en-US"/>
              </a:p>
            </p:txBody>
          </p:sp>
          <p:sp>
            <p:nvSpPr>
              <p:cNvPr id="74" name="Freeform: Shape 73">
                <a:extLst>
                  <a:ext uri="{FF2B5EF4-FFF2-40B4-BE49-F238E27FC236}">
                    <a16:creationId xmlns:a16="http://schemas.microsoft.com/office/drawing/2014/main" id="{545839C1-FF83-4CD4-9123-DA5B02110FFB}"/>
                  </a:ext>
                </a:extLst>
              </p:cNvPr>
              <p:cNvSpPr/>
              <p:nvPr/>
            </p:nvSpPr>
            <p:spPr>
              <a:xfrm>
                <a:off x="1105926" y="6302973"/>
                <a:ext cx="253797" cy="257079"/>
              </a:xfrm>
              <a:custGeom>
                <a:avLst/>
                <a:gdLst>
                  <a:gd name="connsiteX0" fmla="*/ 335309 w 335309"/>
                  <a:gd name="connsiteY0" fmla="*/ 24549 h 339646"/>
                  <a:gd name="connsiteX1" fmla="*/ 260723 w 335309"/>
                  <a:gd name="connsiteY1" fmla="*/ 127 h 339646"/>
                  <a:gd name="connsiteX2" fmla="*/ 168315 w 335309"/>
                  <a:gd name="connsiteY2" fmla="*/ 96496 h 339646"/>
                  <a:gd name="connsiteX3" fmla="*/ 0 w 335309"/>
                  <a:gd name="connsiteY3" fmla="*/ 328176 h 339646"/>
                  <a:gd name="connsiteX4" fmla="*/ 95048 w 335309"/>
                  <a:gd name="connsiteY4" fmla="*/ 328176 h 339646"/>
                  <a:gd name="connsiteX5" fmla="*/ 189437 w 335309"/>
                  <a:gd name="connsiteY5" fmla="*/ 301773 h 339646"/>
                  <a:gd name="connsiteX6" fmla="*/ 318808 w 335309"/>
                  <a:gd name="connsiteY6" fmla="*/ 337417 h 339646"/>
                  <a:gd name="connsiteX7" fmla="*/ 324088 w 335309"/>
                  <a:gd name="connsiteY7" fmla="*/ 161181 h 339646"/>
                  <a:gd name="connsiteX8" fmla="*/ 335309 w 335309"/>
                  <a:gd name="connsiteY8" fmla="*/ 24549 h 339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5309" h="339646">
                    <a:moveTo>
                      <a:pt x="335309" y="24549"/>
                    </a:moveTo>
                    <a:cubicBezTo>
                      <a:pt x="328709" y="19929"/>
                      <a:pt x="283825" y="-1853"/>
                      <a:pt x="260723" y="127"/>
                    </a:cubicBezTo>
                    <a:cubicBezTo>
                      <a:pt x="231020" y="21249"/>
                      <a:pt x="189437" y="68113"/>
                      <a:pt x="168315" y="96496"/>
                    </a:cubicBezTo>
                    <a:cubicBezTo>
                      <a:pt x="163694" y="103096"/>
                      <a:pt x="50824" y="262830"/>
                      <a:pt x="0" y="328176"/>
                    </a:cubicBezTo>
                    <a:cubicBezTo>
                      <a:pt x="31023" y="340717"/>
                      <a:pt x="66006" y="345997"/>
                      <a:pt x="95048" y="328176"/>
                    </a:cubicBezTo>
                    <a:cubicBezTo>
                      <a:pt x="122111" y="311014"/>
                      <a:pt x="158414" y="291213"/>
                      <a:pt x="189437" y="301773"/>
                    </a:cubicBezTo>
                    <a:cubicBezTo>
                      <a:pt x="228380" y="314975"/>
                      <a:pt x="279204" y="327516"/>
                      <a:pt x="318808" y="337417"/>
                    </a:cubicBezTo>
                    <a:lnTo>
                      <a:pt x="324088" y="161181"/>
                    </a:lnTo>
                    <a:lnTo>
                      <a:pt x="335309" y="24549"/>
                    </a:lnTo>
                    <a:close/>
                  </a:path>
                </a:pathLst>
              </a:custGeom>
              <a:solidFill>
                <a:schemeClr val="bg1">
                  <a:lumMod val="85000"/>
                </a:schemeClr>
              </a:solidFill>
              <a:ln w="6595" cap="flat">
                <a:noFill/>
                <a:prstDash val="solid"/>
                <a:miter/>
              </a:ln>
            </p:spPr>
            <p:txBody>
              <a:bodyPr rtlCol="0" anchor="ctr"/>
              <a:lstStyle/>
              <a:p>
                <a:endParaRPr lang="en-US"/>
              </a:p>
            </p:txBody>
          </p:sp>
          <p:sp>
            <p:nvSpPr>
              <p:cNvPr id="75" name="Freeform: Shape 74">
                <a:extLst>
                  <a:ext uri="{FF2B5EF4-FFF2-40B4-BE49-F238E27FC236}">
                    <a16:creationId xmlns:a16="http://schemas.microsoft.com/office/drawing/2014/main" id="{12A2B553-7D90-4341-9979-DBD71F2C0505}"/>
                  </a:ext>
                </a:extLst>
              </p:cNvPr>
              <p:cNvSpPr/>
              <p:nvPr/>
            </p:nvSpPr>
            <p:spPr>
              <a:xfrm>
                <a:off x="1343086" y="6226990"/>
                <a:ext cx="744560" cy="454775"/>
              </a:xfrm>
              <a:custGeom>
                <a:avLst/>
                <a:gdLst>
                  <a:gd name="connsiteX0" fmla="*/ 945401 w 983694"/>
                  <a:gd name="connsiteY0" fmla="*/ 155299 h 600838"/>
                  <a:gd name="connsiteX1" fmla="*/ 811409 w 983694"/>
                  <a:gd name="connsiteY1" fmla="*/ 71472 h 600838"/>
                  <a:gd name="connsiteX2" fmla="*/ 493261 w 983694"/>
                  <a:gd name="connsiteY2" fmla="*/ 10086 h 600838"/>
                  <a:gd name="connsiteX3" fmla="*/ 238479 w 983694"/>
                  <a:gd name="connsiteY3" fmla="*/ 105795 h 600838"/>
                  <a:gd name="connsiteX4" fmla="*/ 139470 w 983694"/>
                  <a:gd name="connsiteY4" fmla="*/ 115696 h 600838"/>
                  <a:gd name="connsiteX5" fmla="*/ 25280 w 983694"/>
                  <a:gd name="connsiteY5" fmla="*/ 132857 h 600838"/>
                  <a:gd name="connsiteX6" fmla="*/ 198 w 983694"/>
                  <a:gd name="connsiteY6" fmla="*/ 437144 h 600838"/>
                  <a:gd name="connsiteX7" fmla="*/ 198 w 983694"/>
                  <a:gd name="connsiteY7" fmla="*/ 437144 h 600838"/>
                  <a:gd name="connsiteX8" fmla="*/ 198 w 983694"/>
                  <a:gd name="connsiteY8" fmla="*/ 437144 h 600838"/>
                  <a:gd name="connsiteX9" fmla="*/ 21320 w 983694"/>
                  <a:gd name="connsiteY9" fmla="*/ 451005 h 600838"/>
                  <a:gd name="connsiteX10" fmla="*/ 272142 w 983694"/>
                  <a:gd name="connsiteY10" fmla="*/ 549354 h 600838"/>
                  <a:gd name="connsiteX11" fmla="*/ 351349 w 983694"/>
                  <a:gd name="connsiteY11" fmla="*/ 580377 h 600838"/>
                  <a:gd name="connsiteX12" fmla="*/ 411414 w 983694"/>
                  <a:gd name="connsiteY12" fmla="*/ 596218 h 600838"/>
                  <a:gd name="connsiteX13" fmla="*/ 783026 w 983694"/>
                  <a:gd name="connsiteY13" fmla="*/ 600838 h 600838"/>
                  <a:gd name="connsiteX14" fmla="*/ 822630 w 983694"/>
                  <a:gd name="connsiteY14" fmla="*/ 583677 h 600838"/>
                  <a:gd name="connsiteX15" fmla="*/ 952661 w 983694"/>
                  <a:gd name="connsiteY15" fmla="*/ 435164 h 600838"/>
                  <a:gd name="connsiteX16" fmla="*/ 978404 w 983694"/>
                  <a:gd name="connsiteY16" fmla="*/ 390280 h 600838"/>
                  <a:gd name="connsiteX17" fmla="*/ 983684 w 983694"/>
                  <a:gd name="connsiteY17" fmla="*/ 218005 h 600838"/>
                  <a:gd name="connsiteX18" fmla="*/ 945401 w 983694"/>
                  <a:gd name="connsiteY18" fmla="*/ 155299 h 600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83694" h="600838">
                    <a:moveTo>
                      <a:pt x="945401" y="155299"/>
                    </a:moveTo>
                    <a:cubicBezTo>
                      <a:pt x="900517" y="127577"/>
                      <a:pt x="856953" y="97874"/>
                      <a:pt x="811409" y="71472"/>
                    </a:cubicBezTo>
                    <a:cubicBezTo>
                      <a:pt x="713060" y="14707"/>
                      <a:pt x="608111" y="-17636"/>
                      <a:pt x="493261" y="10086"/>
                    </a:cubicBezTo>
                    <a:cubicBezTo>
                      <a:pt x="404153" y="31208"/>
                      <a:pt x="320326" y="65531"/>
                      <a:pt x="238479" y="105795"/>
                    </a:cubicBezTo>
                    <a:cubicBezTo>
                      <a:pt x="206796" y="118996"/>
                      <a:pt x="172473" y="110415"/>
                      <a:pt x="139470" y="115696"/>
                    </a:cubicBezTo>
                    <a:cubicBezTo>
                      <a:pt x="101847" y="121636"/>
                      <a:pt x="63563" y="132857"/>
                      <a:pt x="25280" y="132857"/>
                    </a:cubicBezTo>
                    <a:cubicBezTo>
                      <a:pt x="11419" y="132857"/>
                      <a:pt x="-1782" y="424603"/>
                      <a:pt x="198" y="437144"/>
                    </a:cubicBezTo>
                    <a:cubicBezTo>
                      <a:pt x="198" y="437144"/>
                      <a:pt x="198" y="437144"/>
                      <a:pt x="198" y="437144"/>
                    </a:cubicBezTo>
                    <a:cubicBezTo>
                      <a:pt x="198" y="437144"/>
                      <a:pt x="198" y="437144"/>
                      <a:pt x="198" y="437144"/>
                    </a:cubicBezTo>
                    <a:cubicBezTo>
                      <a:pt x="4818" y="445725"/>
                      <a:pt x="13399" y="448365"/>
                      <a:pt x="21320" y="451005"/>
                    </a:cubicBezTo>
                    <a:cubicBezTo>
                      <a:pt x="105147" y="483348"/>
                      <a:pt x="188974" y="516351"/>
                      <a:pt x="272142" y="549354"/>
                    </a:cubicBezTo>
                    <a:cubicBezTo>
                      <a:pt x="298544" y="559915"/>
                      <a:pt x="324946" y="570476"/>
                      <a:pt x="351349" y="580377"/>
                    </a:cubicBezTo>
                    <a:cubicBezTo>
                      <a:pt x="370490" y="587637"/>
                      <a:pt x="389632" y="596218"/>
                      <a:pt x="411414" y="596218"/>
                    </a:cubicBezTo>
                    <a:cubicBezTo>
                      <a:pt x="535505" y="596878"/>
                      <a:pt x="658936" y="598858"/>
                      <a:pt x="783026" y="600838"/>
                    </a:cubicBezTo>
                    <a:cubicBezTo>
                      <a:pt x="799528" y="600838"/>
                      <a:pt x="811409" y="596878"/>
                      <a:pt x="822630" y="583677"/>
                    </a:cubicBezTo>
                    <a:cubicBezTo>
                      <a:pt x="865534" y="533513"/>
                      <a:pt x="909098" y="484008"/>
                      <a:pt x="952661" y="435164"/>
                    </a:cubicBezTo>
                    <a:cubicBezTo>
                      <a:pt x="964542" y="421963"/>
                      <a:pt x="973783" y="407441"/>
                      <a:pt x="978404" y="390280"/>
                    </a:cubicBezTo>
                    <a:cubicBezTo>
                      <a:pt x="963882" y="353977"/>
                      <a:pt x="983684" y="243747"/>
                      <a:pt x="983684" y="218005"/>
                    </a:cubicBezTo>
                    <a:cubicBezTo>
                      <a:pt x="984344" y="218665"/>
                      <a:pt x="955302" y="161900"/>
                      <a:pt x="945401" y="155299"/>
                    </a:cubicBezTo>
                    <a:close/>
                  </a:path>
                </a:pathLst>
              </a:custGeom>
              <a:solidFill>
                <a:srgbClr val="FEC88A"/>
              </a:solidFill>
              <a:ln w="342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76" name="Freeform: Shape 75">
                <a:extLst>
                  <a:ext uri="{FF2B5EF4-FFF2-40B4-BE49-F238E27FC236}">
                    <a16:creationId xmlns:a16="http://schemas.microsoft.com/office/drawing/2014/main" id="{FAFB7F79-25BA-46B9-A2D3-AA5A24B4E382}"/>
                  </a:ext>
                </a:extLst>
              </p:cNvPr>
              <p:cNvSpPr/>
              <p:nvPr/>
            </p:nvSpPr>
            <p:spPr>
              <a:xfrm>
                <a:off x="1351230" y="6226990"/>
                <a:ext cx="741474" cy="184687"/>
              </a:xfrm>
              <a:custGeom>
                <a:avLst/>
                <a:gdLst>
                  <a:gd name="connsiteX0" fmla="*/ 937942 w 979617"/>
                  <a:gd name="connsiteY0" fmla="*/ 155299 h 244005"/>
                  <a:gd name="connsiteX1" fmla="*/ 803951 w 979617"/>
                  <a:gd name="connsiteY1" fmla="*/ 71472 h 244005"/>
                  <a:gd name="connsiteX2" fmla="*/ 485803 w 979617"/>
                  <a:gd name="connsiteY2" fmla="*/ 10086 h 244005"/>
                  <a:gd name="connsiteX3" fmla="*/ 231020 w 979617"/>
                  <a:gd name="connsiteY3" fmla="*/ 105795 h 244005"/>
                  <a:gd name="connsiteX4" fmla="*/ 132012 w 979617"/>
                  <a:gd name="connsiteY4" fmla="*/ 115696 h 244005"/>
                  <a:gd name="connsiteX5" fmla="*/ 11221 w 979617"/>
                  <a:gd name="connsiteY5" fmla="*/ 125597 h 244005"/>
                  <a:gd name="connsiteX6" fmla="*/ 0 w 979617"/>
                  <a:gd name="connsiteY6" fmla="*/ 237146 h 244005"/>
                  <a:gd name="connsiteX7" fmla="*/ 686460 w 979617"/>
                  <a:gd name="connsiteY7" fmla="*/ 243087 h 244005"/>
                  <a:gd name="connsiteX8" fmla="*/ 877877 w 979617"/>
                  <a:gd name="connsiteY8" fmla="*/ 242427 h 244005"/>
                  <a:gd name="connsiteX9" fmla="*/ 976886 w 979617"/>
                  <a:gd name="connsiteY9" fmla="*/ 218665 h 244005"/>
                  <a:gd name="connsiteX10" fmla="*/ 976886 w 979617"/>
                  <a:gd name="connsiteY10" fmla="*/ 218665 h 244005"/>
                  <a:gd name="connsiteX11" fmla="*/ 976886 w 979617"/>
                  <a:gd name="connsiteY11" fmla="*/ 218665 h 244005"/>
                  <a:gd name="connsiteX12" fmla="*/ 937942 w 979617"/>
                  <a:gd name="connsiteY12" fmla="*/ 155299 h 244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9617" h="244005">
                    <a:moveTo>
                      <a:pt x="937942" y="155299"/>
                    </a:moveTo>
                    <a:cubicBezTo>
                      <a:pt x="893058" y="127577"/>
                      <a:pt x="849494" y="97874"/>
                      <a:pt x="803951" y="71472"/>
                    </a:cubicBezTo>
                    <a:cubicBezTo>
                      <a:pt x="705602" y="14707"/>
                      <a:pt x="600653" y="-17636"/>
                      <a:pt x="485803" y="10086"/>
                    </a:cubicBezTo>
                    <a:cubicBezTo>
                      <a:pt x="396695" y="31208"/>
                      <a:pt x="312867" y="65531"/>
                      <a:pt x="231020" y="105795"/>
                    </a:cubicBezTo>
                    <a:cubicBezTo>
                      <a:pt x="199338" y="118996"/>
                      <a:pt x="165014" y="110415"/>
                      <a:pt x="132012" y="115696"/>
                    </a:cubicBezTo>
                    <a:cubicBezTo>
                      <a:pt x="94388" y="121636"/>
                      <a:pt x="50164" y="122957"/>
                      <a:pt x="11221" y="125597"/>
                    </a:cubicBezTo>
                    <a:cubicBezTo>
                      <a:pt x="11221" y="142758"/>
                      <a:pt x="4620" y="183022"/>
                      <a:pt x="0" y="237146"/>
                    </a:cubicBezTo>
                    <a:cubicBezTo>
                      <a:pt x="205278" y="233186"/>
                      <a:pt x="480522" y="247707"/>
                      <a:pt x="686460" y="243087"/>
                    </a:cubicBezTo>
                    <a:cubicBezTo>
                      <a:pt x="742565" y="241767"/>
                      <a:pt x="821772" y="245727"/>
                      <a:pt x="877877" y="242427"/>
                    </a:cubicBezTo>
                    <a:cubicBezTo>
                      <a:pt x="905599" y="241107"/>
                      <a:pt x="969625" y="206124"/>
                      <a:pt x="976886" y="218665"/>
                    </a:cubicBezTo>
                    <a:cubicBezTo>
                      <a:pt x="976886" y="218665"/>
                      <a:pt x="976886" y="218665"/>
                      <a:pt x="976886" y="218665"/>
                    </a:cubicBezTo>
                    <a:cubicBezTo>
                      <a:pt x="976886" y="218665"/>
                      <a:pt x="976886" y="218665"/>
                      <a:pt x="976886" y="218665"/>
                    </a:cubicBezTo>
                    <a:cubicBezTo>
                      <a:pt x="990747" y="200183"/>
                      <a:pt x="947843" y="161900"/>
                      <a:pt x="937942" y="155299"/>
                    </a:cubicBezTo>
                    <a:close/>
                  </a:path>
                </a:pathLst>
              </a:custGeom>
              <a:solidFill>
                <a:srgbClr val="FEAB77"/>
              </a:solidFill>
              <a:ln w="342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grpSp>
        <p:sp>
          <p:nvSpPr>
            <p:cNvPr id="60" name="Freeform: Shape 59">
              <a:extLst>
                <a:ext uri="{FF2B5EF4-FFF2-40B4-BE49-F238E27FC236}">
                  <a16:creationId xmlns:a16="http://schemas.microsoft.com/office/drawing/2014/main" id="{E0DEA899-A2F0-4085-9D3B-E42E072F185E}"/>
                </a:ext>
              </a:extLst>
            </p:cNvPr>
            <p:cNvSpPr/>
            <p:nvPr/>
          </p:nvSpPr>
          <p:spPr>
            <a:xfrm>
              <a:off x="3797841" y="3072470"/>
              <a:ext cx="1863047" cy="1637589"/>
            </a:xfrm>
            <a:custGeom>
              <a:avLst/>
              <a:gdLst>
                <a:gd name="connsiteX0" fmla="*/ 1377686 w 2133362"/>
                <a:gd name="connsiteY0" fmla="*/ 1313851 h 1875192"/>
                <a:gd name="connsiteX1" fmla="*/ 1377686 w 2133362"/>
                <a:gd name="connsiteY1" fmla="*/ 1457686 h 1875192"/>
                <a:gd name="connsiteX2" fmla="*/ 1597855 w 2133362"/>
                <a:gd name="connsiteY2" fmla="*/ 1457686 h 1875192"/>
                <a:gd name="connsiteX3" fmla="*/ 1597855 w 2133362"/>
                <a:gd name="connsiteY3" fmla="*/ 1313851 h 1875192"/>
                <a:gd name="connsiteX4" fmla="*/ 1377686 w 2133362"/>
                <a:gd name="connsiteY4" fmla="*/ 1313851 h 1875192"/>
                <a:gd name="connsiteX5" fmla="*/ 266004 w 2133362"/>
                <a:gd name="connsiteY5" fmla="*/ 1313851 h 1875192"/>
                <a:gd name="connsiteX6" fmla="*/ 266004 w 2133362"/>
                <a:gd name="connsiteY6" fmla="*/ 1458020 h 1875192"/>
                <a:gd name="connsiteX7" fmla="*/ 486340 w 2133362"/>
                <a:gd name="connsiteY7" fmla="*/ 1458020 h 1875192"/>
                <a:gd name="connsiteX8" fmla="*/ 486340 w 2133362"/>
                <a:gd name="connsiteY8" fmla="*/ 1313851 h 1875192"/>
                <a:gd name="connsiteX9" fmla="*/ 266004 w 2133362"/>
                <a:gd name="connsiteY9" fmla="*/ 1313851 h 1875192"/>
                <a:gd name="connsiteX10" fmla="*/ 515841 w 2133362"/>
                <a:gd name="connsiteY10" fmla="*/ 1313684 h 1875192"/>
                <a:gd name="connsiteX11" fmla="*/ 515841 w 2133362"/>
                <a:gd name="connsiteY11" fmla="*/ 1458020 h 1875192"/>
                <a:gd name="connsiteX12" fmla="*/ 758177 w 2133362"/>
                <a:gd name="connsiteY12" fmla="*/ 1458020 h 1875192"/>
                <a:gd name="connsiteX13" fmla="*/ 758177 w 2133362"/>
                <a:gd name="connsiteY13" fmla="*/ 1313684 h 1875192"/>
                <a:gd name="connsiteX14" fmla="*/ 515841 w 2133362"/>
                <a:gd name="connsiteY14" fmla="*/ 1313684 h 1875192"/>
                <a:gd name="connsiteX15" fmla="*/ 1627189 w 2133362"/>
                <a:gd name="connsiteY15" fmla="*/ 1313518 h 1875192"/>
                <a:gd name="connsiteX16" fmla="*/ 1627189 w 2133362"/>
                <a:gd name="connsiteY16" fmla="*/ 1457686 h 1875192"/>
                <a:gd name="connsiteX17" fmla="*/ 1869359 w 2133362"/>
                <a:gd name="connsiteY17" fmla="*/ 1457686 h 1875192"/>
                <a:gd name="connsiteX18" fmla="*/ 1869359 w 2133362"/>
                <a:gd name="connsiteY18" fmla="*/ 1313518 h 1875192"/>
                <a:gd name="connsiteX19" fmla="*/ 1627189 w 2133362"/>
                <a:gd name="connsiteY19" fmla="*/ 1313518 h 1875192"/>
                <a:gd name="connsiteX20" fmla="*/ 1627022 w 2133362"/>
                <a:gd name="connsiteY20" fmla="*/ 1140515 h 1875192"/>
                <a:gd name="connsiteX21" fmla="*/ 1627022 w 2133362"/>
                <a:gd name="connsiteY21" fmla="*/ 1284351 h 1875192"/>
                <a:gd name="connsiteX22" fmla="*/ 1869525 w 2133362"/>
                <a:gd name="connsiteY22" fmla="*/ 1284351 h 1875192"/>
                <a:gd name="connsiteX23" fmla="*/ 1869525 w 2133362"/>
                <a:gd name="connsiteY23" fmla="*/ 1140515 h 1875192"/>
                <a:gd name="connsiteX24" fmla="*/ 1627022 w 2133362"/>
                <a:gd name="connsiteY24" fmla="*/ 1140515 h 1875192"/>
                <a:gd name="connsiteX25" fmla="*/ 515674 w 2133362"/>
                <a:gd name="connsiteY25" fmla="*/ 1140515 h 1875192"/>
                <a:gd name="connsiteX26" fmla="*/ 515674 w 2133362"/>
                <a:gd name="connsiteY26" fmla="*/ 1284184 h 1875192"/>
                <a:gd name="connsiteX27" fmla="*/ 758344 w 2133362"/>
                <a:gd name="connsiteY27" fmla="*/ 1284184 h 1875192"/>
                <a:gd name="connsiteX28" fmla="*/ 758344 w 2133362"/>
                <a:gd name="connsiteY28" fmla="*/ 1140515 h 1875192"/>
                <a:gd name="connsiteX29" fmla="*/ 515674 w 2133362"/>
                <a:gd name="connsiteY29" fmla="*/ 1140515 h 1875192"/>
                <a:gd name="connsiteX30" fmla="*/ 1377686 w 2133362"/>
                <a:gd name="connsiteY30" fmla="*/ 1140349 h 1875192"/>
                <a:gd name="connsiteX31" fmla="*/ 1377686 w 2133362"/>
                <a:gd name="connsiteY31" fmla="*/ 1284351 h 1875192"/>
                <a:gd name="connsiteX32" fmla="*/ 1597355 w 2133362"/>
                <a:gd name="connsiteY32" fmla="*/ 1284351 h 1875192"/>
                <a:gd name="connsiteX33" fmla="*/ 1597355 w 2133362"/>
                <a:gd name="connsiteY33" fmla="*/ 1140349 h 1875192"/>
                <a:gd name="connsiteX34" fmla="*/ 1377686 w 2133362"/>
                <a:gd name="connsiteY34" fmla="*/ 1140349 h 1875192"/>
                <a:gd name="connsiteX35" fmla="*/ 266337 w 2133362"/>
                <a:gd name="connsiteY35" fmla="*/ 1140349 h 1875192"/>
                <a:gd name="connsiteX36" fmla="*/ 266337 w 2133362"/>
                <a:gd name="connsiteY36" fmla="*/ 1284184 h 1875192"/>
                <a:gd name="connsiteX37" fmla="*/ 486340 w 2133362"/>
                <a:gd name="connsiteY37" fmla="*/ 1284184 h 1875192"/>
                <a:gd name="connsiteX38" fmla="*/ 486340 w 2133362"/>
                <a:gd name="connsiteY38" fmla="*/ 1140349 h 1875192"/>
                <a:gd name="connsiteX39" fmla="*/ 266337 w 2133362"/>
                <a:gd name="connsiteY39" fmla="*/ 1140349 h 1875192"/>
                <a:gd name="connsiteX40" fmla="*/ 1072682 w 2133362"/>
                <a:gd name="connsiteY40" fmla="*/ 1039014 h 1875192"/>
                <a:gd name="connsiteX41" fmla="*/ 1993527 w 2133362"/>
                <a:gd name="connsiteY41" fmla="*/ 1039014 h 1875192"/>
                <a:gd name="connsiteX42" fmla="*/ 2010528 w 2133362"/>
                <a:gd name="connsiteY42" fmla="*/ 1056014 h 1875192"/>
                <a:gd name="connsiteX43" fmla="*/ 2010027 w 2133362"/>
                <a:gd name="connsiteY43" fmla="*/ 1875025 h 1875192"/>
                <a:gd name="connsiteX44" fmla="*/ 1260017 w 2133362"/>
                <a:gd name="connsiteY44" fmla="*/ 1875025 h 1875192"/>
                <a:gd name="connsiteX45" fmla="*/ 1260351 w 2133362"/>
                <a:gd name="connsiteY45" fmla="*/ 1869192 h 1875192"/>
                <a:gd name="connsiteX46" fmla="*/ 1260351 w 2133362"/>
                <a:gd name="connsiteY46" fmla="*/ 1288684 h 1875192"/>
                <a:gd name="connsiteX47" fmla="*/ 1260017 w 2133362"/>
                <a:gd name="connsiteY47" fmla="*/ 1280850 h 1875192"/>
                <a:gd name="connsiteX48" fmla="*/ 900179 w 2133362"/>
                <a:gd name="connsiteY48" fmla="*/ 1280850 h 1875192"/>
                <a:gd name="connsiteX49" fmla="*/ 900179 w 2133362"/>
                <a:gd name="connsiteY49" fmla="*/ 1290351 h 1875192"/>
                <a:gd name="connsiteX50" fmla="*/ 900179 w 2133362"/>
                <a:gd name="connsiteY50" fmla="*/ 1415352 h 1875192"/>
                <a:gd name="connsiteX51" fmla="*/ 900012 w 2133362"/>
                <a:gd name="connsiteY51" fmla="*/ 1875192 h 1875192"/>
                <a:gd name="connsiteX52" fmla="*/ 116669 w 2133362"/>
                <a:gd name="connsiteY52" fmla="*/ 1875192 h 1875192"/>
                <a:gd name="connsiteX53" fmla="*/ 116335 w 2133362"/>
                <a:gd name="connsiteY53" fmla="*/ 1866858 h 1875192"/>
                <a:gd name="connsiteX54" fmla="*/ 116335 w 2133362"/>
                <a:gd name="connsiteY54" fmla="*/ 1048514 h 1875192"/>
                <a:gd name="connsiteX55" fmla="*/ 116835 w 2133362"/>
                <a:gd name="connsiteY55" fmla="*/ 1039181 h 1875192"/>
                <a:gd name="connsiteX56" fmla="*/ 129335 w 2133362"/>
                <a:gd name="connsiteY56" fmla="*/ 1039181 h 1875192"/>
                <a:gd name="connsiteX57" fmla="*/ 1072682 w 2133362"/>
                <a:gd name="connsiteY57" fmla="*/ 1039014 h 1875192"/>
                <a:gd name="connsiteX58" fmla="*/ 743010 w 2133362"/>
                <a:gd name="connsiteY58" fmla="*/ 568507 h 1875192"/>
                <a:gd name="connsiteX59" fmla="*/ 743010 w 2133362"/>
                <a:gd name="connsiteY59" fmla="*/ 788177 h 1875192"/>
                <a:gd name="connsiteX60" fmla="*/ 1044348 w 2133362"/>
                <a:gd name="connsiteY60" fmla="*/ 788177 h 1875192"/>
                <a:gd name="connsiteX61" fmla="*/ 1044348 w 2133362"/>
                <a:gd name="connsiteY61" fmla="*/ 568507 h 1875192"/>
                <a:gd name="connsiteX62" fmla="*/ 743010 w 2133362"/>
                <a:gd name="connsiteY62" fmla="*/ 568507 h 1875192"/>
                <a:gd name="connsiteX63" fmla="*/ 1085515 w 2133362"/>
                <a:gd name="connsiteY63" fmla="*/ 568007 h 1875192"/>
                <a:gd name="connsiteX64" fmla="*/ 1085515 w 2133362"/>
                <a:gd name="connsiteY64" fmla="*/ 787843 h 1875192"/>
                <a:gd name="connsiteX65" fmla="*/ 1386685 w 2133362"/>
                <a:gd name="connsiteY65" fmla="*/ 787843 h 1875192"/>
                <a:gd name="connsiteX66" fmla="*/ 1386685 w 2133362"/>
                <a:gd name="connsiteY66" fmla="*/ 568007 h 1875192"/>
                <a:gd name="connsiteX67" fmla="*/ 1085515 w 2133362"/>
                <a:gd name="connsiteY67" fmla="*/ 568007 h 1875192"/>
                <a:gd name="connsiteX68" fmla="*/ 1486354 w 2133362"/>
                <a:gd name="connsiteY68" fmla="*/ 406505 h 1875192"/>
                <a:gd name="connsiteX69" fmla="*/ 1486354 w 2133362"/>
                <a:gd name="connsiteY69" fmla="*/ 837344 h 1875192"/>
                <a:gd name="connsiteX70" fmla="*/ 631009 w 2133362"/>
                <a:gd name="connsiteY70" fmla="*/ 837344 h 1875192"/>
                <a:gd name="connsiteX71" fmla="*/ 631009 w 2133362"/>
                <a:gd name="connsiteY71" fmla="*/ 410505 h 1875192"/>
                <a:gd name="connsiteX72" fmla="*/ 611175 w 2133362"/>
                <a:gd name="connsiteY72" fmla="*/ 439839 h 1875192"/>
                <a:gd name="connsiteX73" fmla="*/ 611508 w 2133362"/>
                <a:gd name="connsiteY73" fmla="*/ 854845 h 1875192"/>
                <a:gd name="connsiteX74" fmla="*/ 611508 w 2133362"/>
                <a:gd name="connsiteY74" fmla="*/ 864345 h 1875192"/>
                <a:gd name="connsiteX75" fmla="*/ 1507854 w 2133362"/>
                <a:gd name="connsiteY75" fmla="*/ 864345 h 1875192"/>
                <a:gd name="connsiteX76" fmla="*/ 1508354 w 2133362"/>
                <a:gd name="connsiteY76" fmla="*/ 861344 h 1875192"/>
                <a:gd name="connsiteX77" fmla="*/ 1508354 w 2133362"/>
                <a:gd name="connsiteY77" fmla="*/ 428839 h 1875192"/>
                <a:gd name="connsiteX78" fmla="*/ 1506021 w 2133362"/>
                <a:gd name="connsiteY78" fmla="*/ 422172 h 1875192"/>
                <a:gd name="connsiteX79" fmla="*/ 1486354 w 2133362"/>
                <a:gd name="connsiteY79" fmla="*/ 406505 h 1875192"/>
                <a:gd name="connsiteX80" fmla="*/ 1085182 w 2133362"/>
                <a:gd name="connsiteY80" fmla="*/ 402338 h 1875192"/>
                <a:gd name="connsiteX81" fmla="*/ 1085182 w 2133362"/>
                <a:gd name="connsiteY81" fmla="*/ 546007 h 1875192"/>
                <a:gd name="connsiteX82" fmla="*/ 1386186 w 2133362"/>
                <a:gd name="connsiteY82" fmla="*/ 546007 h 1875192"/>
                <a:gd name="connsiteX83" fmla="*/ 1386186 w 2133362"/>
                <a:gd name="connsiteY83" fmla="*/ 402338 h 1875192"/>
                <a:gd name="connsiteX84" fmla="*/ 1085182 w 2133362"/>
                <a:gd name="connsiteY84" fmla="*/ 402338 h 1875192"/>
                <a:gd name="connsiteX85" fmla="*/ 743010 w 2133362"/>
                <a:gd name="connsiteY85" fmla="*/ 402005 h 1875192"/>
                <a:gd name="connsiteX86" fmla="*/ 743010 w 2133362"/>
                <a:gd name="connsiteY86" fmla="*/ 546174 h 1875192"/>
                <a:gd name="connsiteX87" fmla="*/ 1044181 w 2133362"/>
                <a:gd name="connsiteY87" fmla="*/ 546174 h 1875192"/>
                <a:gd name="connsiteX88" fmla="*/ 1044181 w 2133362"/>
                <a:gd name="connsiteY88" fmla="*/ 402005 h 1875192"/>
                <a:gd name="connsiteX89" fmla="*/ 743010 w 2133362"/>
                <a:gd name="connsiteY89" fmla="*/ 402005 h 1875192"/>
                <a:gd name="connsiteX90" fmla="*/ 1060515 w 2133362"/>
                <a:gd name="connsiteY90" fmla="*/ 24835 h 1875192"/>
                <a:gd name="connsiteX91" fmla="*/ 1099849 w 2133362"/>
                <a:gd name="connsiteY91" fmla="*/ 54669 h 1875192"/>
                <a:gd name="connsiteX92" fmla="*/ 1522521 w 2133362"/>
                <a:gd name="connsiteY92" fmla="*/ 375006 h 1875192"/>
                <a:gd name="connsiteX93" fmla="*/ 1535688 w 2133362"/>
                <a:gd name="connsiteY93" fmla="*/ 410007 h 1875192"/>
                <a:gd name="connsiteX94" fmla="*/ 1497187 w 2133362"/>
                <a:gd name="connsiteY94" fmla="*/ 380840 h 1875192"/>
                <a:gd name="connsiteX95" fmla="*/ 1070682 w 2133362"/>
                <a:gd name="connsiteY95" fmla="*/ 55836 h 1875192"/>
                <a:gd name="connsiteX96" fmla="*/ 1055848 w 2133362"/>
                <a:gd name="connsiteY96" fmla="*/ 55669 h 1875192"/>
                <a:gd name="connsiteX97" fmla="*/ 598176 w 2133362"/>
                <a:gd name="connsiteY97" fmla="*/ 404340 h 1875192"/>
                <a:gd name="connsiteX98" fmla="*/ 590842 w 2133362"/>
                <a:gd name="connsiteY98" fmla="*/ 409840 h 1875192"/>
                <a:gd name="connsiteX99" fmla="*/ 602676 w 2133362"/>
                <a:gd name="connsiteY99" fmla="*/ 376173 h 1875192"/>
                <a:gd name="connsiteX100" fmla="*/ 1056348 w 2133362"/>
                <a:gd name="connsiteY100" fmla="*/ 27835 h 1875192"/>
                <a:gd name="connsiteX101" fmla="*/ 1060515 w 2133362"/>
                <a:gd name="connsiteY101" fmla="*/ 24835 h 1875192"/>
                <a:gd name="connsiteX102" fmla="*/ 1060514 w 2133362"/>
                <a:gd name="connsiteY102" fmla="*/ 3500 h 1875192"/>
                <a:gd name="connsiteX103" fmla="*/ 1054681 w 2133362"/>
                <a:gd name="connsiteY103" fmla="*/ 7667 h 1875192"/>
                <a:gd name="connsiteX104" fmla="*/ 813678 w 2133362"/>
                <a:gd name="connsiteY104" fmla="*/ 191502 h 1875192"/>
                <a:gd name="connsiteX105" fmla="*/ 581841 w 2133362"/>
                <a:gd name="connsiteY105" fmla="*/ 368171 h 1875192"/>
                <a:gd name="connsiteX106" fmla="*/ 572175 w 2133362"/>
                <a:gd name="connsiteY106" fmla="*/ 385338 h 1875192"/>
                <a:gd name="connsiteX107" fmla="*/ 572508 w 2133362"/>
                <a:gd name="connsiteY107" fmla="*/ 436172 h 1875192"/>
                <a:gd name="connsiteX108" fmla="*/ 573675 w 2133362"/>
                <a:gd name="connsiteY108" fmla="*/ 446172 h 1875192"/>
                <a:gd name="connsiteX109" fmla="*/ 1063515 w 2133362"/>
                <a:gd name="connsiteY109" fmla="*/ 83001 h 1875192"/>
                <a:gd name="connsiteX110" fmla="*/ 1552188 w 2133362"/>
                <a:gd name="connsiteY110" fmla="*/ 450672 h 1875192"/>
                <a:gd name="connsiteX111" fmla="*/ 1552355 w 2133362"/>
                <a:gd name="connsiteY111" fmla="*/ 389005 h 1875192"/>
                <a:gd name="connsiteX112" fmla="*/ 1539521 w 2133362"/>
                <a:gd name="connsiteY112" fmla="*/ 362338 h 1875192"/>
                <a:gd name="connsiteX113" fmla="*/ 1135682 w 2133362"/>
                <a:gd name="connsiteY113" fmla="*/ 59834 h 1875192"/>
                <a:gd name="connsiteX114" fmla="*/ 1060514 w 2133362"/>
                <a:gd name="connsiteY114" fmla="*/ 3500 h 1875192"/>
                <a:gd name="connsiteX115" fmla="*/ 1060014 w 2133362"/>
                <a:gd name="connsiteY115" fmla="*/ 0 h 1875192"/>
                <a:gd name="connsiteX116" fmla="*/ 1061681 w 2133362"/>
                <a:gd name="connsiteY116" fmla="*/ 0 h 1875192"/>
                <a:gd name="connsiteX117" fmla="*/ 1067181 w 2133362"/>
                <a:gd name="connsiteY117" fmla="*/ 5000 h 1875192"/>
                <a:gd name="connsiteX118" fmla="*/ 1501354 w 2133362"/>
                <a:gd name="connsiteY118" fmla="*/ 331004 h 1875192"/>
                <a:gd name="connsiteX119" fmla="*/ 1527521 w 2133362"/>
                <a:gd name="connsiteY119" fmla="*/ 339671 h 1875192"/>
                <a:gd name="connsiteX120" fmla="*/ 1836691 w 2133362"/>
                <a:gd name="connsiteY120" fmla="*/ 339004 h 1875192"/>
                <a:gd name="connsiteX121" fmla="*/ 1858525 w 2133362"/>
                <a:gd name="connsiteY121" fmla="*/ 353505 h 1875192"/>
                <a:gd name="connsiteX122" fmla="*/ 2125695 w 2133362"/>
                <a:gd name="connsiteY122" fmla="*/ 977013 h 1875192"/>
                <a:gd name="connsiteX123" fmla="*/ 2133362 w 2133362"/>
                <a:gd name="connsiteY123" fmla="*/ 993346 h 1875192"/>
                <a:gd name="connsiteX124" fmla="*/ 2133362 w 2133362"/>
                <a:gd name="connsiteY124" fmla="*/ 995013 h 1875192"/>
                <a:gd name="connsiteX125" fmla="*/ 2123529 w 2133362"/>
                <a:gd name="connsiteY125" fmla="*/ 995846 h 1875192"/>
                <a:gd name="connsiteX126" fmla="*/ 9833 w 2133362"/>
                <a:gd name="connsiteY126" fmla="*/ 995846 h 1875192"/>
                <a:gd name="connsiteX127" fmla="*/ 0 w 2133362"/>
                <a:gd name="connsiteY127" fmla="*/ 995013 h 1875192"/>
                <a:gd name="connsiteX128" fmla="*/ 0 w 2133362"/>
                <a:gd name="connsiteY128" fmla="*/ 993346 h 1875192"/>
                <a:gd name="connsiteX129" fmla="*/ 2833 w 2133362"/>
                <a:gd name="connsiteY129" fmla="*/ 988513 h 1875192"/>
                <a:gd name="connsiteX130" fmla="*/ 275337 w 2133362"/>
                <a:gd name="connsiteY130" fmla="*/ 352171 h 1875192"/>
                <a:gd name="connsiteX131" fmla="*/ 295337 w 2133362"/>
                <a:gd name="connsiteY131" fmla="*/ 339171 h 1875192"/>
                <a:gd name="connsiteX132" fmla="*/ 598508 w 2133362"/>
                <a:gd name="connsiteY132" fmla="*/ 340004 h 1875192"/>
                <a:gd name="connsiteX133" fmla="*/ 627675 w 2133362"/>
                <a:gd name="connsiteY133" fmla="*/ 330171 h 1875192"/>
                <a:gd name="connsiteX134" fmla="*/ 854678 w 2133362"/>
                <a:gd name="connsiteY134" fmla="*/ 156835 h 1875192"/>
                <a:gd name="connsiteX135" fmla="*/ 1060014 w 2133362"/>
                <a:gd name="connsiteY135" fmla="*/ 0 h 1875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Lst>
              <a:rect l="l" t="t" r="r" b="b"/>
              <a:pathLst>
                <a:path w="2133362" h="1875192">
                  <a:moveTo>
                    <a:pt x="1377686" y="1313851"/>
                  </a:moveTo>
                  <a:cubicBezTo>
                    <a:pt x="1377686" y="1362185"/>
                    <a:pt x="1377686" y="1409852"/>
                    <a:pt x="1377686" y="1457686"/>
                  </a:cubicBezTo>
                  <a:cubicBezTo>
                    <a:pt x="1451353" y="1457686"/>
                    <a:pt x="1524354" y="1457686"/>
                    <a:pt x="1597855" y="1457686"/>
                  </a:cubicBezTo>
                  <a:cubicBezTo>
                    <a:pt x="1597855" y="1409686"/>
                    <a:pt x="1597855" y="1362185"/>
                    <a:pt x="1597855" y="1313851"/>
                  </a:cubicBezTo>
                  <a:cubicBezTo>
                    <a:pt x="1524188" y="1313851"/>
                    <a:pt x="1451020" y="1313851"/>
                    <a:pt x="1377686" y="1313851"/>
                  </a:cubicBezTo>
                  <a:close/>
                  <a:moveTo>
                    <a:pt x="266004" y="1313851"/>
                  </a:moveTo>
                  <a:cubicBezTo>
                    <a:pt x="266004" y="1361852"/>
                    <a:pt x="266004" y="1409352"/>
                    <a:pt x="266004" y="1458020"/>
                  </a:cubicBezTo>
                  <a:cubicBezTo>
                    <a:pt x="339672" y="1458020"/>
                    <a:pt x="412839" y="1458020"/>
                    <a:pt x="486340" y="1458020"/>
                  </a:cubicBezTo>
                  <a:cubicBezTo>
                    <a:pt x="486340" y="1409852"/>
                    <a:pt x="486340" y="1362018"/>
                    <a:pt x="486340" y="1313851"/>
                  </a:cubicBezTo>
                  <a:cubicBezTo>
                    <a:pt x="412839" y="1313851"/>
                    <a:pt x="339672" y="1313851"/>
                    <a:pt x="266004" y="1313851"/>
                  </a:cubicBezTo>
                  <a:close/>
                  <a:moveTo>
                    <a:pt x="515841" y="1313684"/>
                  </a:moveTo>
                  <a:cubicBezTo>
                    <a:pt x="515841" y="1361852"/>
                    <a:pt x="515841" y="1409686"/>
                    <a:pt x="515841" y="1458020"/>
                  </a:cubicBezTo>
                  <a:cubicBezTo>
                    <a:pt x="596842" y="1458020"/>
                    <a:pt x="677176" y="1458020"/>
                    <a:pt x="758177" y="1458020"/>
                  </a:cubicBezTo>
                  <a:cubicBezTo>
                    <a:pt x="758177" y="1409519"/>
                    <a:pt x="758177" y="1361685"/>
                    <a:pt x="758177" y="1313684"/>
                  </a:cubicBezTo>
                  <a:cubicBezTo>
                    <a:pt x="677176" y="1313684"/>
                    <a:pt x="596842" y="1313684"/>
                    <a:pt x="515841" y="1313684"/>
                  </a:cubicBezTo>
                  <a:close/>
                  <a:moveTo>
                    <a:pt x="1627189" y="1313518"/>
                  </a:moveTo>
                  <a:cubicBezTo>
                    <a:pt x="1627189" y="1362185"/>
                    <a:pt x="1627189" y="1410019"/>
                    <a:pt x="1627189" y="1457686"/>
                  </a:cubicBezTo>
                  <a:cubicBezTo>
                    <a:pt x="1708357" y="1457686"/>
                    <a:pt x="1789025" y="1457686"/>
                    <a:pt x="1869359" y="1457686"/>
                  </a:cubicBezTo>
                  <a:cubicBezTo>
                    <a:pt x="1869359" y="1409186"/>
                    <a:pt x="1869359" y="1361352"/>
                    <a:pt x="1869359" y="1313518"/>
                  </a:cubicBezTo>
                  <a:cubicBezTo>
                    <a:pt x="1788358" y="1313518"/>
                    <a:pt x="1708190" y="1313518"/>
                    <a:pt x="1627189" y="1313518"/>
                  </a:cubicBezTo>
                  <a:close/>
                  <a:moveTo>
                    <a:pt x="1627022" y="1140515"/>
                  </a:moveTo>
                  <a:cubicBezTo>
                    <a:pt x="1627022" y="1188683"/>
                    <a:pt x="1627022" y="1236350"/>
                    <a:pt x="1627022" y="1284351"/>
                  </a:cubicBezTo>
                  <a:cubicBezTo>
                    <a:pt x="1707857" y="1284351"/>
                    <a:pt x="1788191" y="1284351"/>
                    <a:pt x="1869525" y="1284351"/>
                  </a:cubicBezTo>
                  <a:cubicBezTo>
                    <a:pt x="1869525" y="1236017"/>
                    <a:pt x="1869525" y="1188183"/>
                    <a:pt x="1869525" y="1140515"/>
                  </a:cubicBezTo>
                  <a:cubicBezTo>
                    <a:pt x="1788358" y="1140515"/>
                    <a:pt x="1707690" y="1140515"/>
                    <a:pt x="1627022" y="1140515"/>
                  </a:cubicBezTo>
                  <a:close/>
                  <a:moveTo>
                    <a:pt x="515674" y="1140515"/>
                  </a:moveTo>
                  <a:cubicBezTo>
                    <a:pt x="515674" y="1188683"/>
                    <a:pt x="515674" y="1236350"/>
                    <a:pt x="515674" y="1284184"/>
                  </a:cubicBezTo>
                  <a:cubicBezTo>
                    <a:pt x="596842" y="1284184"/>
                    <a:pt x="677509" y="1284184"/>
                    <a:pt x="758344" y="1284184"/>
                  </a:cubicBezTo>
                  <a:cubicBezTo>
                    <a:pt x="758344" y="1236017"/>
                    <a:pt x="758344" y="1188349"/>
                    <a:pt x="758344" y="1140515"/>
                  </a:cubicBezTo>
                  <a:cubicBezTo>
                    <a:pt x="677176" y="1140515"/>
                    <a:pt x="596342" y="1140515"/>
                    <a:pt x="515674" y="1140515"/>
                  </a:cubicBezTo>
                  <a:close/>
                  <a:moveTo>
                    <a:pt x="1377686" y="1140349"/>
                  </a:moveTo>
                  <a:cubicBezTo>
                    <a:pt x="1377686" y="1188516"/>
                    <a:pt x="1377686" y="1236183"/>
                    <a:pt x="1377686" y="1284351"/>
                  </a:cubicBezTo>
                  <a:cubicBezTo>
                    <a:pt x="1451353" y="1284351"/>
                    <a:pt x="1524354" y="1284351"/>
                    <a:pt x="1597355" y="1284351"/>
                  </a:cubicBezTo>
                  <a:cubicBezTo>
                    <a:pt x="1597355" y="1236017"/>
                    <a:pt x="1597355" y="1188183"/>
                    <a:pt x="1597355" y="1140349"/>
                  </a:cubicBezTo>
                  <a:cubicBezTo>
                    <a:pt x="1523854" y="1140349"/>
                    <a:pt x="1451020" y="1140349"/>
                    <a:pt x="1377686" y="1140349"/>
                  </a:cubicBezTo>
                  <a:close/>
                  <a:moveTo>
                    <a:pt x="266337" y="1140349"/>
                  </a:moveTo>
                  <a:cubicBezTo>
                    <a:pt x="266337" y="1188683"/>
                    <a:pt x="266337" y="1236350"/>
                    <a:pt x="266337" y="1284184"/>
                  </a:cubicBezTo>
                  <a:cubicBezTo>
                    <a:pt x="340005" y="1284184"/>
                    <a:pt x="413006" y="1284184"/>
                    <a:pt x="486340" y="1284184"/>
                  </a:cubicBezTo>
                  <a:cubicBezTo>
                    <a:pt x="486340" y="1236017"/>
                    <a:pt x="486340" y="1188349"/>
                    <a:pt x="486340" y="1140349"/>
                  </a:cubicBezTo>
                  <a:cubicBezTo>
                    <a:pt x="412839" y="1140349"/>
                    <a:pt x="340005" y="1140349"/>
                    <a:pt x="266337" y="1140349"/>
                  </a:cubicBezTo>
                  <a:close/>
                  <a:moveTo>
                    <a:pt x="1072682" y="1039014"/>
                  </a:moveTo>
                  <a:cubicBezTo>
                    <a:pt x="1379686" y="1039014"/>
                    <a:pt x="1686523" y="1039014"/>
                    <a:pt x="1993527" y="1039014"/>
                  </a:cubicBezTo>
                  <a:cubicBezTo>
                    <a:pt x="2010528" y="1039014"/>
                    <a:pt x="2010528" y="1039014"/>
                    <a:pt x="2010528" y="1056014"/>
                  </a:cubicBezTo>
                  <a:cubicBezTo>
                    <a:pt x="2010194" y="1329018"/>
                    <a:pt x="2010027" y="1602022"/>
                    <a:pt x="2010027" y="1875025"/>
                  </a:cubicBezTo>
                  <a:cubicBezTo>
                    <a:pt x="1760024" y="1875025"/>
                    <a:pt x="1510021" y="1875025"/>
                    <a:pt x="1260017" y="1875025"/>
                  </a:cubicBezTo>
                  <a:cubicBezTo>
                    <a:pt x="1260184" y="1873025"/>
                    <a:pt x="1260351" y="1871192"/>
                    <a:pt x="1260351" y="1869192"/>
                  </a:cubicBezTo>
                  <a:cubicBezTo>
                    <a:pt x="1260351" y="1675689"/>
                    <a:pt x="1260351" y="1482187"/>
                    <a:pt x="1260351" y="1288684"/>
                  </a:cubicBezTo>
                  <a:cubicBezTo>
                    <a:pt x="1260351" y="1286184"/>
                    <a:pt x="1260017" y="1283851"/>
                    <a:pt x="1260017" y="1280850"/>
                  </a:cubicBezTo>
                  <a:cubicBezTo>
                    <a:pt x="1140016" y="1280850"/>
                    <a:pt x="1020514" y="1280850"/>
                    <a:pt x="900179" y="1280850"/>
                  </a:cubicBezTo>
                  <a:cubicBezTo>
                    <a:pt x="900179" y="1284351"/>
                    <a:pt x="900179" y="1287351"/>
                    <a:pt x="900179" y="1290351"/>
                  </a:cubicBezTo>
                  <a:cubicBezTo>
                    <a:pt x="900179" y="1332018"/>
                    <a:pt x="900179" y="1373685"/>
                    <a:pt x="900179" y="1415352"/>
                  </a:cubicBezTo>
                  <a:cubicBezTo>
                    <a:pt x="900179" y="1568688"/>
                    <a:pt x="900179" y="1721856"/>
                    <a:pt x="900012" y="1875192"/>
                  </a:cubicBezTo>
                  <a:cubicBezTo>
                    <a:pt x="638842" y="1875192"/>
                    <a:pt x="377839" y="1875192"/>
                    <a:pt x="116669" y="1875192"/>
                  </a:cubicBezTo>
                  <a:cubicBezTo>
                    <a:pt x="116502" y="1872359"/>
                    <a:pt x="116335" y="1869692"/>
                    <a:pt x="116335" y="1866858"/>
                  </a:cubicBezTo>
                  <a:cubicBezTo>
                    <a:pt x="116335" y="1594022"/>
                    <a:pt x="116335" y="1321351"/>
                    <a:pt x="116335" y="1048514"/>
                  </a:cubicBezTo>
                  <a:cubicBezTo>
                    <a:pt x="116335" y="1045681"/>
                    <a:pt x="116669" y="1042681"/>
                    <a:pt x="116835" y="1039181"/>
                  </a:cubicBezTo>
                  <a:cubicBezTo>
                    <a:pt x="121502" y="1039181"/>
                    <a:pt x="125335" y="1039181"/>
                    <a:pt x="129335" y="1039181"/>
                  </a:cubicBezTo>
                  <a:cubicBezTo>
                    <a:pt x="443840" y="1039181"/>
                    <a:pt x="758177" y="1039014"/>
                    <a:pt x="1072682" y="1039014"/>
                  </a:cubicBezTo>
                  <a:close/>
                  <a:moveTo>
                    <a:pt x="743010" y="568507"/>
                  </a:moveTo>
                  <a:cubicBezTo>
                    <a:pt x="743010" y="642175"/>
                    <a:pt x="743010" y="715009"/>
                    <a:pt x="743010" y="788177"/>
                  </a:cubicBezTo>
                  <a:cubicBezTo>
                    <a:pt x="843512" y="788177"/>
                    <a:pt x="943513" y="788177"/>
                    <a:pt x="1044348" y="788177"/>
                  </a:cubicBezTo>
                  <a:cubicBezTo>
                    <a:pt x="1044348" y="714509"/>
                    <a:pt x="1044348" y="641508"/>
                    <a:pt x="1044348" y="568507"/>
                  </a:cubicBezTo>
                  <a:cubicBezTo>
                    <a:pt x="943513" y="568507"/>
                    <a:pt x="843178" y="568507"/>
                    <a:pt x="743010" y="568507"/>
                  </a:cubicBezTo>
                  <a:close/>
                  <a:moveTo>
                    <a:pt x="1085515" y="568007"/>
                  </a:moveTo>
                  <a:cubicBezTo>
                    <a:pt x="1085515" y="641842"/>
                    <a:pt x="1085515" y="714842"/>
                    <a:pt x="1085515" y="787843"/>
                  </a:cubicBezTo>
                  <a:cubicBezTo>
                    <a:pt x="1186350" y="787843"/>
                    <a:pt x="1286351" y="787843"/>
                    <a:pt x="1386685" y="787843"/>
                  </a:cubicBezTo>
                  <a:cubicBezTo>
                    <a:pt x="1386685" y="714343"/>
                    <a:pt x="1386685" y="641342"/>
                    <a:pt x="1386685" y="568007"/>
                  </a:cubicBezTo>
                  <a:cubicBezTo>
                    <a:pt x="1285518" y="568007"/>
                    <a:pt x="1185516" y="568007"/>
                    <a:pt x="1085515" y="568007"/>
                  </a:cubicBezTo>
                  <a:close/>
                  <a:moveTo>
                    <a:pt x="1486354" y="406505"/>
                  </a:moveTo>
                  <a:cubicBezTo>
                    <a:pt x="1486354" y="551840"/>
                    <a:pt x="1486354" y="694509"/>
                    <a:pt x="1486354" y="837344"/>
                  </a:cubicBezTo>
                  <a:cubicBezTo>
                    <a:pt x="1201183" y="837344"/>
                    <a:pt x="916679" y="837344"/>
                    <a:pt x="631009" y="837344"/>
                  </a:cubicBezTo>
                  <a:cubicBezTo>
                    <a:pt x="631009" y="694842"/>
                    <a:pt x="631009" y="552840"/>
                    <a:pt x="631009" y="410505"/>
                  </a:cubicBezTo>
                  <a:cubicBezTo>
                    <a:pt x="616175" y="415505"/>
                    <a:pt x="611175" y="424839"/>
                    <a:pt x="611175" y="439839"/>
                  </a:cubicBezTo>
                  <a:cubicBezTo>
                    <a:pt x="611675" y="578174"/>
                    <a:pt x="611508" y="716509"/>
                    <a:pt x="611508" y="854845"/>
                  </a:cubicBezTo>
                  <a:cubicBezTo>
                    <a:pt x="611508" y="858011"/>
                    <a:pt x="611508" y="861344"/>
                    <a:pt x="611508" y="864345"/>
                  </a:cubicBezTo>
                  <a:cubicBezTo>
                    <a:pt x="911179" y="864345"/>
                    <a:pt x="1209517" y="864345"/>
                    <a:pt x="1507854" y="864345"/>
                  </a:cubicBezTo>
                  <a:cubicBezTo>
                    <a:pt x="1508021" y="862844"/>
                    <a:pt x="1508354" y="862011"/>
                    <a:pt x="1508354" y="861344"/>
                  </a:cubicBezTo>
                  <a:cubicBezTo>
                    <a:pt x="1508354" y="717176"/>
                    <a:pt x="1508354" y="573007"/>
                    <a:pt x="1508354" y="428839"/>
                  </a:cubicBezTo>
                  <a:cubicBezTo>
                    <a:pt x="1508354" y="426672"/>
                    <a:pt x="1507520" y="423506"/>
                    <a:pt x="1506021" y="422172"/>
                  </a:cubicBezTo>
                  <a:cubicBezTo>
                    <a:pt x="1500520" y="417172"/>
                    <a:pt x="1494354" y="412672"/>
                    <a:pt x="1486354" y="406505"/>
                  </a:cubicBezTo>
                  <a:close/>
                  <a:moveTo>
                    <a:pt x="1085182" y="402338"/>
                  </a:moveTo>
                  <a:cubicBezTo>
                    <a:pt x="1085182" y="450506"/>
                    <a:pt x="1085182" y="498006"/>
                    <a:pt x="1085182" y="546007"/>
                  </a:cubicBezTo>
                  <a:cubicBezTo>
                    <a:pt x="1186183" y="546007"/>
                    <a:pt x="1286184" y="546007"/>
                    <a:pt x="1386186" y="546007"/>
                  </a:cubicBezTo>
                  <a:cubicBezTo>
                    <a:pt x="1386186" y="497673"/>
                    <a:pt x="1386186" y="449839"/>
                    <a:pt x="1386186" y="402338"/>
                  </a:cubicBezTo>
                  <a:cubicBezTo>
                    <a:pt x="1285518" y="402338"/>
                    <a:pt x="1185350" y="402338"/>
                    <a:pt x="1085182" y="402338"/>
                  </a:cubicBezTo>
                  <a:close/>
                  <a:moveTo>
                    <a:pt x="743010" y="402005"/>
                  </a:moveTo>
                  <a:cubicBezTo>
                    <a:pt x="743010" y="450672"/>
                    <a:pt x="743010" y="498506"/>
                    <a:pt x="743010" y="546174"/>
                  </a:cubicBezTo>
                  <a:cubicBezTo>
                    <a:pt x="843845" y="546174"/>
                    <a:pt x="944013" y="546174"/>
                    <a:pt x="1044181" y="546174"/>
                  </a:cubicBezTo>
                  <a:cubicBezTo>
                    <a:pt x="1044181" y="497840"/>
                    <a:pt x="1044181" y="450006"/>
                    <a:pt x="1044181" y="402005"/>
                  </a:cubicBezTo>
                  <a:cubicBezTo>
                    <a:pt x="943513" y="402005"/>
                    <a:pt x="843678" y="402005"/>
                    <a:pt x="743010" y="402005"/>
                  </a:cubicBezTo>
                  <a:close/>
                  <a:moveTo>
                    <a:pt x="1060515" y="24835"/>
                  </a:moveTo>
                  <a:cubicBezTo>
                    <a:pt x="1073515" y="34668"/>
                    <a:pt x="1086682" y="44669"/>
                    <a:pt x="1099849" y="54669"/>
                  </a:cubicBezTo>
                  <a:cubicBezTo>
                    <a:pt x="1240684" y="161504"/>
                    <a:pt x="1381353" y="268505"/>
                    <a:pt x="1522521" y="375006"/>
                  </a:cubicBezTo>
                  <a:cubicBezTo>
                    <a:pt x="1534855" y="384340"/>
                    <a:pt x="1539355" y="394507"/>
                    <a:pt x="1535688" y="410007"/>
                  </a:cubicBezTo>
                  <a:cubicBezTo>
                    <a:pt x="1522688" y="400173"/>
                    <a:pt x="1509854" y="390506"/>
                    <a:pt x="1497187" y="380840"/>
                  </a:cubicBezTo>
                  <a:cubicBezTo>
                    <a:pt x="1355019" y="272505"/>
                    <a:pt x="1212684" y="164337"/>
                    <a:pt x="1070682" y="55836"/>
                  </a:cubicBezTo>
                  <a:cubicBezTo>
                    <a:pt x="1065182" y="51669"/>
                    <a:pt x="1061682" y="51335"/>
                    <a:pt x="1055848" y="55669"/>
                  </a:cubicBezTo>
                  <a:cubicBezTo>
                    <a:pt x="903346" y="172004"/>
                    <a:pt x="750844" y="288172"/>
                    <a:pt x="598176" y="404340"/>
                  </a:cubicBezTo>
                  <a:cubicBezTo>
                    <a:pt x="596009" y="406007"/>
                    <a:pt x="593842" y="407673"/>
                    <a:pt x="590842" y="409840"/>
                  </a:cubicBezTo>
                  <a:cubicBezTo>
                    <a:pt x="588008" y="395507"/>
                    <a:pt x="590342" y="385506"/>
                    <a:pt x="602676" y="376173"/>
                  </a:cubicBezTo>
                  <a:cubicBezTo>
                    <a:pt x="754178" y="260338"/>
                    <a:pt x="905180" y="144003"/>
                    <a:pt x="1056348" y="27835"/>
                  </a:cubicBezTo>
                  <a:cubicBezTo>
                    <a:pt x="1057515" y="27002"/>
                    <a:pt x="1058515" y="26169"/>
                    <a:pt x="1060515" y="24835"/>
                  </a:cubicBezTo>
                  <a:close/>
                  <a:moveTo>
                    <a:pt x="1060514" y="3500"/>
                  </a:moveTo>
                  <a:cubicBezTo>
                    <a:pt x="1058181" y="5167"/>
                    <a:pt x="1056348" y="6333"/>
                    <a:pt x="1054681" y="7667"/>
                  </a:cubicBezTo>
                  <a:cubicBezTo>
                    <a:pt x="974347" y="68834"/>
                    <a:pt x="894012" y="130168"/>
                    <a:pt x="813678" y="191502"/>
                  </a:cubicBezTo>
                  <a:cubicBezTo>
                    <a:pt x="736344" y="250336"/>
                    <a:pt x="659176" y="309337"/>
                    <a:pt x="581841" y="368171"/>
                  </a:cubicBezTo>
                  <a:cubicBezTo>
                    <a:pt x="576008" y="372672"/>
                    <a:pt x="571841" y="377338"/>
                    <a:pt x="572175" y="385338"/>
                  </a:cubicBezTo>
                  <a:cubicBezTo>
                    <a:pt x="572508" y="402338"/>
                    <a:pt x="572341" y="419172"/>
                    <a:pt x="572508" y="436172"/>
                  </a:cubicBezTo>
                  <a:cubicBezTo>
                    <a:pt x="572508" y="439005"/>
                    <a:pt x="573174" y="441839"/>
                    <a:pt x="573675" y="446172"/>
                  </a:cubicBezTo>
                  <a:cubicBezTo>
                    <a:pt x="740343" y="328004"/>
                    <a:pt x="899679" y="202836"/>
                    <a:pt x="1063515" y="83001"/>
                  </a:cubicBezTo>
                  <a:cubicBezTo>
                    <a:pt x="1225683" y="205503"/>
                    <a:pt x="1386685" y="329338"/>
                    <a:pt x="1552188" y="450672"/>
                  </a:cubicBezTo>
                  <a:cubicBezTo>
                    <a:pt x="1552188" y="428339"/>
                    <a:pt x="1551521" y="408672"/>
                    <a:pt x="1552355" y="389005"/>
                  </a:cubicBezTo>
                  <a:cubicBezTo>
                    <a:pt x="1552855" y="377172"/>
                    <a:pt x="1549021" y="369505"/>
                    <a:pt x="1539521" y="362338"/>
                  </a:cubicBezTo>
                  <a:cubicBezTo>
                    <a:pt x="1404853" y="261670"/>
                    <a:pt x="1270351" y="160669"/>
                    <a:pt x="1135682" y="59834"/>
                  </a:cubicBezTo>
                  <a:cubicBezTo>
                    <a:pt x="1110682" y="41001"/>
                    <a:pt x="1085682" y="22333"/>
                    <a:pt x="1060514" y="3500"/>
                  </a:cubicBezTo>
                  <a:close/>
                  <a:moveTo>
                    <a:pt x="1060014" y="0"/>
                  </a:moveTo>
                  <a:cubicBezTo>
                    <a:pt x="1060514" y="0"/>
                    <a:pt x="1061181" y="0"/>
                    <a:pt x="1061681" y="0"/>
                  </a:cubicBezTo>
                  <a:cubicBezTo>
                    <a:pt x="1063515" y="1667"/>
                    <a:pt x="1065181" y="3500"/>
                    <a:pt x="1067181" y="5000"/>
                  </a:cubicBezTo>
                  <a:cubicBezTo>
                    <a:pt x="1211850" y="113668"/>
                    <a:pt x="1356685" y="222336"/>
                    <a:pt x="1501354" y="331004"/>
                  </a:cubicBezTo>
                  <a:cubicBezTo>
                    <a:pt x="1509354" y="337004"/>
                    <a:pt x="1517687" y="339671"/>
                    <a:pt x="1527521" y="339671"/>
                  </a:cubicBezTo>
                  <a:cubicBezTo>
                    <a:pt x="1630522" y="339338"/>
                    <a:pt x="1733524" y="339504"/>
                    <a:pt x="1836691" y="339004"/>
                  </a:cubicBezTo>
                  <a:cubicBezTo>
                    <a:pt x="1848192" y="339004"/>
                    <a:pt x="1854025" y="343004"/>
                    <a:pt x="1858525" y="353505"/>
                  </a:cubicBezTo>
                  <a:cubicBezTo>
                    <a:pt x="1947360" y="561507"/>
                    <a:pt x="2036527" y="769177"/>
                    <a:pt x="2125695" y="977013"/>
                  </a:cubicBezTo>
                  <a:cubicBezTo>
                    <a:pt x="2128029" y="982513"/>
                    <a:pt x="2130862" y="987846"/>
                    <a:pt x="2133362" y="993346"/>
                  </a:cubicBezTo>
                  <a:cubicBezTo>
                    <a:pt x="2133362" y="993846"/>
                    <a:pt x="2133362" y="994513"/>
                    <a:pt x="2133362" y="995013"/>
                  </a:cubicBezTo>
                  <a:cubicBezTo>
                    <a:pt x="2130029" y="995346"/>
                    <a:pt x="2126862" y="995846"/>
                    <a:pt x="2123529" y="995846"/>
                  </a:cubicBezTo>
                  <a:cubicBezTo>
                    <a:pt x="1419019" y="995846"/>
                    <a:pt x="714510" y="995846"/>
                    <a:pt x="9833" y="995846"/>
                  </a:cubicBezTo>
                  <a:cubicBezTo>
                    <a:pt x="6500" y="995846"/>
                    <a:pt x="3333" y="995346"/>
                    <a:pt x="0" y="995013"/>
                  </a:cubicBezTo>
                  <a:cubicBezTo>
                    <a:pt x="0" y="994513"/>
                    <a:pt x="0" y="993846"/>
                    <a:pt x="0" y="993346"/>
                  </a:cubicBezTo>
                  <a:cubicBezTo>
                    <a:pt x="1000" y="991679"/>
                    <a:pt x="2167" y="990180"/>
                    <a:pt x="2833" y="988513"/>
                  </a:cubicBezTo>
                  <a:cubicBezTo>
                    <a:pt x="93834" y="776343"/>
                    <a:pt x="184669" y="564341"/>
                    <a:pt x="275337" y="352171"/>
                  </a:cubicBezTo>
                  <a:cubicBezTo>
                    <a:pt x="279504" y="342504"/>
                    <a:pt x="284837" y="339004"/>
                    <a:pt x="295337" y="339171"/>
                  </a:cubicBezTo>
                  <a:cubicBezTo>
                    <a:pt x="396339" y="339671"/>
                    <a:pt x="497507" y="339671"/>
                    <a:pt x="598508" y="340004"/>
                  </a:cubicBezTo>
                  <a:cubicBezTo>
                    <a:pt x="609675" y="340004"/>
                    <a:pt x="618842" y="336838"/>
                    <a:pt x="627675" y="330171"/>
                  </a:cubicBezTo>
                  <a:cubicBezTo>
                    <a:pt x="703176" y="272337"/>
                    <a:pt x="779011" y="214669"/>
                    <a:pt x="854678" y="156835"/>
                  </a:cubicBezTo>
                  <a:cubicBezTo>
                    <a:pt x="923179" y="104501"/>
                    <a:pt x="991680" y="52167"/>
                    <a:pt x="1060014" y="0"/>
                  </a:cubicBezTo>
                  <a:close/>
                </a:path>
              </a:pathLst>
            </a:custGeom>
            <a:solidFill>
              <a:schemeClr val="accent2"/>
            </a:solidFill>
            <a:ln w="6095" cap="flat">
              <a:noFill/>
              <a:prstDash val="solid"/>
              <a:miter/>
            </a:ln>
          </p:spPr>
          <p:txBody>
            <a:bodyPr wrap="square" rtlCol="0" anchor="ctr">
              <a:noAutofit/>
            </a:bodyPr>
            <a:lstStyle/>
            <a:p>
              <a:endParaRPr lang="en-US"/>
            </a:p>
          </p:txBody>
        </p:sp>
      </p:grpSp>
      <p:grpSp>
        <p:nvGrpSpPr>
          <p:cNvPr id="79" name="Group 78">
            <a:extLst>
              <a:ext uri="{FF2B5EF4-FFF2-40B4-BE49-F238E27FC236}">
                <a16:creationId xmlns:a16="http://schemas.microsoft.com/office/drawing/2014/main" id="{7503C26E-DE73-4839-8BE3-3B84B249416C}"/>
              </a:ext>
            </a:extLst>
          </p:cNvPr>
          <p:cNvGrpSpPr/>
          <p:nvPr/>
        </p:nvGrpSpPr>
        <p:grpSpPr>
          <a:xfrm>
            <a:off x="4072459" y="3973547"/>
            <a:ext cx="3939775" cy="2676939"/>
            <a:chOff x="8575467" y="4002385"/>
            <a:chExt cx="4093263" cy="2781228"/>
          </a:xfrm>
        </p:grpSpPr>
        <p:sp>
          <p:nvSpPr>
            <p:cNvPr id="80" name="Freeform: Shape 79">
              <a:extLst>
                <a:ext uri="{FF2B5EF4-FFF2-40B4-BE49-F238E27FC236}">
                  <a16:creationId xmlns:a16="http://schemas.microsoft.com/office/drawing/2014/main" id="{37CE7CDE-0676-48BE-92A5-39EE73071860}"/>
                </a:ext>
              </a:extLst>
            </p:cNvPr>
            <p:cNvSpPr/>
            <p:nvPr/>
          </p:nvSpPr>
          <p:spPr>
            <a:xfrm>
              <a:off x="8575467" y="4961086"/>
              <a:ext cx="1744920" cy="1822527"/>
            </a:xfrm>
            <a:custGeom>
              <a:avLst/>
              <a:gdLst>
                <a:gd name="connsiteX0" fmla="*/ 1569189 w 1743367"/>
                <a:gd name="connsiteY0" fmla="*/ 1800667 h 1813886"/>
                <a:gd name="connsiteX1" fmla="*/ 1568014 w 1743367"/>
                <a:gd name="connsiteY1" fmla="*/ 1801842 h 1813886"/>
                <a:gd name="connsiteX2" fmla="*/ 1413265 w 1743367"/>
                <a:gd name="connsiteY2" fmla="*/ 1809677 h 1813886"/>
                <a:gd name="connsiteX3" fmla="*/ 1019146 w 1743367"/>
                <a:gd name="connsiteY3" fmla="*/ 1807718 h 1813886"/>
                <a:gd name="connsiteX4" fmla="*/ 959989 w 1743367"/>
                <a:gd name="connsiteY4" fmla="*/ 1806935 h 1813886"/>
                <a:gd name="connsiteX5" fmla="*/ 964691 w 1743367"/>
                <a:gd name="connsiteY5" fmla="*/ 1694889 h 1813886"/>
                <a:gd name="connsiteX6" fmla="*/ 820912 w 1743367"/>
                <a:gd name="connsiteY6" fmla="*/ 1613793 h 1813886"/>
                <a:gd name="connsiteX7" fmla="*/ 395452 w 1743367"/>
                <a:gd name="connsiteY7" fmla="*/ 1453168 h 1813886"/>
                <a:gd name="connsiteX8" fmla="*/ 390359 w 1743367"/>
                <a:gd name="connsiteY8" fmla="*/ 1451601 h 1813886"/>
                <a:gd name="connsiteX9" fmla="*/ 196042 w 1743367"/>
                <a:gd name="connsiteY9" fmla="*/ 1350133 h 1813886"/>
                <a:gd name="connsiteX10" fmla="*/ 51871 w 1743367"/>
                <a:gd name="connsiteY10" fmla="*/ 1191859 h 1813886"/>
                <a:gd name="connsiteX11" fmla="*/ 6034 w 1743367"/>
                <a:gd name="connsiteY11" fmla="*/ 1120557 h 1813886"/>
                <a:gd name="connsiteX12" fmla="*/ 107502 w 1743367"/>
                <a:gd name="connsiteY12" fmla="*/ 827515 h 1813886"/>
                <a:gd name="connsiteX13" fmla="*/ 401720 w 1743367"/>
                <a:gd name="connsiteY13" fmla="*/ 469830 h 1813886"/>
                <a:gd name="connsiteX14" fmla="*/ 805241 w 1743367"/>
                <a:gd name="connsiteY14" fmla="*/ 8328 h 1813886"/>
                <a:gd name="connsiteX15" fmla="*/ 830314 w 1743367"/>
                <a:gd name="connsiteY15" fmla="*/ 8719 h 1813886"/>
                <a:gd name="connsiteX16" fmla="*/ 952546 w 1743367"/>
                <a:gd name="connsiteY16" fmla="*/ 125466 h 1813886"/>
                <a:gd name="connsiteX17" fmla="*/ 1092799 w 1743367"/>
                <a:gd name="connsiteY17" fmla="*/ 242605 h 1813886"/>
                <a:gd name="connsiteX18" fmla="*/ 1126099 w 1743367"/>
                <a:gd name="connsiteY18" fmla="*/ 282957 h 1813886"/>
                <a:gd name="connsiteX19" fmla="*/ 979578 w 1743367"/>
                <a:gd name="connsiteY19" fmla="*/ 589711 h 1813886"/>
                <a:gd name="connsiteX20" fmla="*/ 869883 w 1743367"/>
                <a:gd name="connsiteY20" fmla="*/ 706067 h 1813886"/>
                <a:gd name="connsiteX21" fmla="*/ 790354 w 1743367"/>
                <a:gd name="connsiteY21" fmla="*/ 860423 h 1813886"/>
                <a:gd name="connsiteX22" fmla="*/ 797406 w 1743367"/>
                <a:gd name="connsiteY22" fmla="*/ 874527 h 1813886"/>
                <a:gd name="connsiteX23" fmla="*/ 848727 w 1743367"/>
                <a:gd name="connsiteY23" fmla="*/ 846711 h 1813886"/>
                <a:gd name="connsiteX24" fmla="*/ 902791 w 1743367"/>
                <a:gd name="connsiteY24" fmla="*/ 688829 h 1813886"/>
                <a:gd name="connsiteX25" fmla="*/ 952154 w 1743367"/>
                <a:gd name="connsiteY25" fmla="*/ 665323 h 1813886"/>
                <a:gd name="connsiteX26" fmla="*/ 1325117 w 1743367"/>
                <a:gd name="connsiteY26" fmla="*/ 734666 h 1813886"/>
                <a:gd name="connsiteX27" fmla="*/ 1413265 w 1743367"/>
                <a:gd name="connsiteY27" fmla="*/ 771884 h 1813886"/>
                <a:gd name="connsiteX28" fmla="*/ 1421101 w 1743367"/>
                <a:gd name="connsiteY28" fmla="*/ 748769 h 1813886"/>
                <a:gd name="connsiteX29" fmla="*/ 1453225 w 1743367"/>
                <a:gd name="connsiteY29" fmla="*/ 714685 h 1813886"/>
                <a:gd name="connsiteX30" fmla="*/ 1633831 w 1743367"/>
                <a:gd name="connsiteY30" fmla="*/ 551710 h 1813886"/>
                <a:gd name="connsiteX31" fmla="*/ 1703174 w 1743367"/>
                <a:gd name="connsiteY31" fmla="*/ 509791 h 1813886"/>
                <a:gd name="connsiteX32" fmla="*/ 1711009 w 1743367"/>
                <a:gd name="connsiteY32" fmla="*/ 633981 h 1813886"/>
                <a:gd name="connsiteX33" fmla="*/ 1743917 w 1743367"/>
                <a:gd name="connsiteY33" fmla="*/ 795782 h 1813886"/>
                <a:gd name="connsiteX34" fmla="*/ 1721978 w 1743367"/>
                <a:gd name="connsiteY34" fmla="*/ 957973 h 1813886"/>
                <a:gd name="connsiteX35" fmla="*/ 1660862 w 1743367"/>
                <a:gd name="connsiteY35" fmla="*/ 1311348 h 1813886"/>
                <a:gd name="connsiteX36" fmla="*/ 1618552 w 1743367"/>
                <a:gd name="connsiteY36" fmla="*/ 1567565 h 1813886"/>
                <a:gd name="connsiteX37" fmla="*/ 1597396 w 1743367"/>
                <a:gd name="connsiteY37" fmla="*/ 1695673 h 1813886"/>
                <a:gd name="connsiteX38" fmla="*/ 1569189 w 1743367"/>
                <a:gd name="connsiteY38" fmla="*/ 1800667 h 1813886"/>
                <a:gd name="connsiteX0" fmla="*/ 1569189 w 1744918"/>
                <a:gd name="connsiteY0" fmla="*/ 1800667 h 1816433"/>
                <a:gd name="connsiteX1" fmla="*/ 1568014 w 1744918"/>
                <a:gd name="connsiteY1" fmla="*/ 1801842 h 1816433"/>
                <a:gd name="connsiteX2" fmla="*/ 1413265 w 1744918"/>
                <a:gd name="connsiteY2" fmla="*/ 1809677 h 1816433"/>
                <a:gd name="connsiteX3" fmla="*/ 959989 w 1744918"/>
                <a:gd name="connsiteY3" fmla="*/ 1806935 h 1816433"/>
                <a:gd name="connsiteX4" fmla="*/ 964691 w 1744918"/>
                <a:gd name="connsiteY4" fmla="*/ 1694889 h 1816433"/>
                <a:gd name="connsiteX5" fmla="*/ 820912 w 1744918"/>
                <a:gd name="connsiteY5" fmla="*/ 1613793 h 1816433"/>
                <a:gd name="connsiteX6" fmla="*/ 395452 w 1744918"/>
                <a:gd name="connsiteY6" fmla="*/ 1453168 h 1816433"/>
                <a:gd name="connsiteX7" fmla="*/ 390359 w 1744918"/>
                <a:gd name="connsiteY7" fmla="*/ 1451601 h 1816433"/>
                <a:gd name="connsiteX8" fmla="*/ 196042 w 1744918"/>
                <a:gd name="connsiteY8" fmla="*/ 1350133 h 1816433"/>
                <a:gd name="connsiteX9" fmla="*/ 51871 w 1744918"/>
                <a:gd name="connsiteY9" fmla="*/ 1191859 h 1816433"/>
                <a:gd name="connsiteX10" fmla="*/ 6034 w 1744918"/>
                <a:gd name="connsiteY10" fmla="*/ 1120557 h 1816433"/>
                <a:gd name="connsiteX11" fmla="*/ 107502 w 1744918"/>
                <a:gd name="connsiteY11" fmla="*/ 827515 h 1816433"/>
                <a:gd name="connsiteX12" fmla="*/ 401720 w 1744918"/>
                <a:gd name="connsiteY12" fmla="*/ 469830 h 1816433"/>
                <a:gd name="connsiteX13" fmla="*/ 805241 w 1744918"/>
                <a:gd name="connsiteY13" fmla="*/ 8328 h 1816433"/>
                <a:gd name="connsiteX14" fmla="*/ 830314 w 1744918"/>
                <a:gd name="connsiteY14" fmla="*/ 8719 h 1816433"/>
                <a:gd name="connsiteX15" fmla="*/ 952546 w 1744918"/>
                <a:gd name="connsiteY15" fmla="*/ 125466 h 1816433"/>
                <a:gd name="connsiteX16" fmla="*/ 1092799 w 1744918"/>
                <a:gd name="connsiteY16" fmla="*/ 242605 h 1816433"/>
                <a:gd name="connsiteX17" fmla="*/ 1126099 w 1744918"/>
                <a:gd name="connsiteY17" fmla="*/ 282957 h 1816433"/>
                <a:gd name="connsiteX18" fmla="*/ 979578 w 1744918"/>
                <a:gd name="connsiteY18" fmla="*/ 589711 h 1816433"/>
                <a:gd name="connsiteX19" fmla="*/ 869883 w 1744918"/>
                <a:gd name="connsiteY19" fmla="*/ 706067 h 1816433"/>
                <a:gd name="connsiteX20" fmla="*/ 790354 w 1744918"/>
                <a:gd name="connsiteY20" fmla="*/ 860423 h 1816433"/>
                <a:gd name="connsiteX21" fmla="*/ 797406 w 1744918"/>
                <a:gd name="connsiteY21" fmla="*/ 874527 h 1816433"/>
                <a:gd name="connsiteX22" fmla="*/ 848727 w 1744918"/>
                <a:gd name="connsiteY22" fmla="*/ 846711 h 1816433"/>
                <a:gd name="connsiteX23" fmla="*/ 902791 w 1744918"/>
                <a:gd name="connsiteY23" fmla="*/ 688829 h 1816433"/>
                <a:gd name="connsiteX24" fmla="*/ 952154 w 1744918"/>
                <a:gd name="connsiteY24" fmla="*/ 665323 h 1816433"/>
                <a:gd name="connsiteX25" fmla="*/ 1325117 w 1744918"/>
                <a:gd name="connsiteY25" fmla="*/ 734666 h 1816433"/>
                <a:gd name="connsiteX26" fmla="*/ 1413265 w 1744918"/>
                <a:gd name="connsiteY26" fmla="*/ 771884 h 1816433"/>
                <a:gd name="connsiteX27" fmla="*/ 1421101 w 1744918"/>
                <a:gd name="connsiteY27" fmla="*/ 748769 h 1816433"/>
                <a:gd name="connsiteX28" fmla="*/ 1453225 w 1744918"/>
                <a:gd name="connsiteY28" fmla="*/ 714685 h 1816433"/>
                <a:gd name="connsiteX29" fmla="*/ 1633831 w 1744918"/>
                <a:gd name="connsiteY29" fmla="*/ 551710 h 1816433"/>
                <a:gd name="connsiteX30" fmla="*/ 1703174 w 1744918"/>
                <a:gd name="connsiteY30" fmla="*/ 509791 h 1816433"/>
                <a:gd name="connsiteX31" fmla="*/ 1711009 w 1744918"/>
                <a:gd name="connsiteY31" fmla="*/ 633981 h 1816433"/>
                <a:gd name="connsiteX32" fmla="*/ 1743917 w 1744918"/>
                <a:gd name="connsiteY32" fmla="*/ 795782 h 1816433"/>
                <a:gd name="connsiteX33" fmla="*/ 1721978 w 1744918"/>
                <a:gd name="connsiteY33" fmla="*/ 957973 h 1816433"/>
                <a:gd name="connsiteX34" fmla="*/ 1660862 w 1744918"/>
                <a:gd name="connsiteY34" fmla="*/ 1311348 h 1816433"/>
                <a:gd name="connsiteX35" fmla="*/ 1618552 w 1744918"/>
                <a:gd name="connsiteY35" fmla="*/ 1567565 h 1816433"/>
                <a:gd name="connsiteX36" fmla="*/ 1597396 w 1744918"/>
                <a:gd name="connsiteY36" fmla="*/ 1695673 h 1816433"/>
                <a:gd name="connsiteX37" fmla="*/ 1569189 w 1744918"/>
                <a:gd name="connsiteY37" fmla="*/ 1800667 h 1816433"/>
                <a:gd name="connsiteX0" fmla="*/ 1569189 w 1744918"/>
                <a:gd name="connsiteY0" fmla="*/ 1800667 h 1813903"/>
                <a:gd name="connsiteX1" fmla="*/ 1568014 w 1744918"/>
                <a:gd name="connsiteY1" fmla="*/ 1801842 h 1813903"/>
                <a:gd name="connsiteX2" fmla="*/ 959989 w 1744918"/>
                <a:gd name="connsiteY2" fmla="*/ 1806935 h 1813903"/>
                <a:gd name="connsiteX3" fmla="*/ 964691 w 1744918"/>
                <a:gd name="connsiteY3" fmla="*/ 1694889 h 1813903"/>
                <a:gd name="connsiteX4" fmla="*/ 820912 w 1744918"/>
                <a:gd name="connsiteY4" fmla="*/ 1613793 h 1813903"/>
                <a:gd name="connsiteX5" fmla="*/ 395452 w 1744918"/>
                <a:gd name="connsiteY5" fmla="*/ 1453168 h 1813903"/>
                <a:gd name="connsiteX6" fmla="*/ 390359 w 1744918"/>
                <a:gd name="connsiteY6" fmla="*/ 1451601 h 1813903"/>
                <a:gd name="connsiteX7" fmla="*/ 196042 w 1744918"/>
                <a:gd name="connsiteY7" fmla="*/ 1350133 h 1813903"/>
                <a:gd name="connsiteX8" fmla="*/ 51871 w 1744918"/>
                <a:gd name="connsiteY8" fmla="*/ 1191859 h 1813903"/>
                <a:gd name="connsiteX9" fmla="*/ 6034 w 1744918"/>
                <a:gd name="connsiteY9" fmla="*/ 1120557 h 1813903"/>
                <a:gd name="connsiteX10" fmla="*/ 107502 w 1744918"/>
                <a:gd name="connsiteY10" fmla="*/ 827515 h 1813903"/>
                <a:gd name="connsiteX11" fmla="*/ 401720 w 1744918"/>
                <a:gd name="connsiteY11" fmla="*/ 469830 h 1813903"/>
                <a:gd name="connsiteX12" fmla="*/ 805241 w 1744918"/>
                <a:gd name="connsiteY12" fmla="*/ 8328 h 1813903"/>
                <a:gd name="connsiteX13" fmla="*/ 830314 w 1744918"/>
                <a:gd name="connsiteY13" fmla="*/ 8719 h 1813903"/>
                <a:gd name="connsiteX14" fmla="*/ 952546 w 1744918"/>
                <a:gd name="connsiteY14" fmla="*/ 125466 h 1813903"/>
                <a:gd name="connsiteX15" fmla="*/ 1092799 w 1744918"/>
                <a:gd name="connsiteY15" fmla="*/ 242605 h 1813903"/>
                <a:gd name="connsiteX16" fmla="*/ 1126099 w 1744918"/>
                <a:gd name="connsiteY16" fmla="*/ 282957 h 1813903"/>
                <a:gd name="connsiteX17" fmla="*/ 979578 w 1744918"/>
                <a:gd name="connsiteY17" fmla="*/ 589711 h 1813903"/>
                <a:gd name="connsiteX18" fmla="*/ 869883 w 1744918"/>
                <a:gd name="connsiteY18" fmla="*/ 706067 h 1813903"/>
                <a:gd name="connsiteX19" fmla="*/ 790354 w 1744918"/>
                <a:gd name="connsiteY19" fmla="*/ 860423 h 1813903"/>
                <a:gd name="connsiteX20" fmla="*/ 797406 w 1744918"/>
                <a:gd name="connsiteY20" fmla="*/ 874527 h 1813903"/>
                <a:gd name="connsiteX21" fmla="*/ 848727 w 1744918"/>
                <a:gd name="connsiteY21" fmla="*/ 846711 h 1813903"/>
                <a:gd name="connsiteX22" fmla="*/ 902791 w 1744918"/>
                <a:gd name="connsiteY22" fmla="*/ 688829 h 1813903"/>
                <a:gd name="connsiteX23" fmla="*/ 952154 w 1744918"/>
                <a:gd name="connsiteY23" fmla="*/ 665323 h 1813903"/>
                <a:gd name="connsiteX24" fmla="*/ 1325117 w 1744918"/>
                <a:gd name="connsiteY24" fmla="*/ 734666 h 1813903"/>
                <a:gd name="connsiteX25" fmla="*/ 1413265 w 1744918"/>
                <a:gd name="connsiteY25" fmla="*/ 771884 h 1813903"/>
                <a:gd name="connsiteX26" fmla="*/ 1421101 w 1744918"/>
                <a:gd name="connsiteY26" fmla="*/ 748769 h 1813903"/>
                <a:gd name="connsiteX27" fmla="*/ 1453225 w 1744918"/>
                <a:gd name="connsiteY27" fmla="*/ 714685 h 1813903"/>
                <a:gd name="connsiteX28" fmla="*/ 1633831 w 1744918"/>
                <a:gd name="connsiteY28" fmla="*/ 551710 h 1813903"/>
                <a:gd name="connsiteX29" fmla="*/ 1703174 w 1744918"/>
                <a:gd name="connsiteY29" fmla="*/ 509791 h 1813903"/>
                <a:gd name="connsiteX30" fmla="*/ 1711009 w 1744918"/>
                <a:gd name="connsiteY30" fmla="*/ 633981 h 1813903"/>
                <a:gd name="connsiteX31" fmla="*/ 1743917 w 1744918"/>
                <a:gd name="connsiteY31" fmla="*/ 795782 h 1813903"/>
                <a:gd name="connsiteX32" fmla="*/ 1721978 w 1744918"/>
                <a:gd name="connsiteY32" fmla="*/ 957973 h 1813903"/>
                <a:gd name="connsiteX33" fmla="*/ 1660862 w 1744918"/>
                <a:gd name="connsiteY33" fmla="*/ 1311348 h 1813903"/>
                <a:gd name="connsiteX34" fmla="*/ 1618552 w 1744918"/>
                <a:gd name="connsiteY34" fmla="*/ 1567565 h 1813903"/>
                <a:gd name="connsiteX35" fmla="*/ 1597396 w 1744918"/>
                <a:gd name="connsiteY35" fmla="*/ 1695673 h 1813903"/>
                <a:gd name="connsiteX36" fmla="*/ 1569189 w 1744918"/>
                <a:gd name="connsiteY36" fmla="*/ 1800667 h 1813903"/>
                <a:gd name="connsiteX0" fmla="*/ 1633865 w 1744918"/>
                <a:gd name="connsiteY0" fmla="*/ 1881511 h 1881512"/>
                <a:gd name="connsiteX1" fmla="*/ 1568014 w 1744918"/>
                <a:gd name="connsiteY1" fmla="*/ 1801842 h 1881512"/>
                <a:gd name="connsiteX2" fmla="*/ 959989 w 1744918"/>
                <a:gd name="connsiteY2" fmla="*/ 1806935 h 1881512"/>
                <a:gd name="connsiteX3" fmla="*/ 964691 w 1744918"/>
                <a:gd name="connsiteY3" fmla="*/ 1694889 h 1881512"/>
                <a:gd name="connsiteX4" fmla="*/ 820912 w 1744918"/>
                <a:gd name="connsiteY4" fmla="*/ 1613793 h 1881512"/>
                <a:gd name="connsiteX5" fmla="*/ 395452 w 1744918"/>
                <a:gd name="connsiteY5" fmla="*/ 1453168 h 1881512"/>
                <a:gd name="connsiteX6" fmla="*/ 390359 w 1744918"/>
                <a:gd name="connsiteY6" fmla="*/ 1451601 h 1881512"/>
                <a:gd name="connsiteX7" fmla="*/ 196042 w 1744918"/>
                <a:gd name="connsiteY7" fmla="*/ 1350133 h 1881512"/>
                <a:gd name="connsiteX8" fmla="*/ 51871 w 1744918"/>
                <a:gd name="connsiteY8" fmla="*/ 1191859 h 1881512"/>
                <a:gd name="connsiteX9" fmla="*/ 6034 w 1744918"/>
                <a:gd name="connsiteY9" fmla="*/ 1120557 h 1881512"/>
                <a:gd name="connsiteX10" fmla="*/ 107502 w 1744918"/>
                <a:gd name="connsiteY10" fmla="*/ 827515 h 1881512"/>
                <a:gd name="connsiteX11" fmla="*/ 401720 w 1744918"/>
                <a:gd name="connsiteY11" fmla="*/ 469830 h 1881512"/>
                <a:gd name="connsiteX12" fmla="*/ 805241 w 1744918"/>
                <a:gd name="connsiteY12" fmla="*/ 8328 h 1881512"/>
                <a:gd name="connsiteX13" fmla="*/ 830314 w 1744918"/>
                <a:gd name="connsiteY13" fmla="*/ 8719 h 1881512"/>
                <a:gd name="connsiteX14" fmla="*/ 952546 w 1744918"/>
                <a:gd name="connsiteY14" fmla="*/ 125466 h 1881512"/>
                <a:gd name="connsiteX15" fmla="*/ 1092799 w 1744918"/>
                <a:gd name="connsiteY15" fmla="*/ 242605 h 1881512"/>
                <a:gd name="connsiteX16" fmla="*/ 1126099 w 1744918"/>
                <a:gd name="connsiteY16" fmla="*/ 282957 h 1881512"/>
                <a:gd name="connsiteX17" fmla="*/ 979578 w 1744918"/>
                <a:gd name="connsiteY17" fmla="*/ 589711 h 1881512"/>
                <a:gd name="connsiteX18" fmla="*/ 869883 w 1744918"/>
                <a:gd name="connsiteY18" fmla="*/ 706067 h 1881512"/>
                <a:gd name="connsiteX19" fmla="*/ 790354 w 1744918"/>
                <a:gd name="connsiteY19" fmla="*/ 860423 h 1881512"/>
                <a:gd name="connsiteX20" fmla="*/ 797406 w 1744918"/>
                <a:gd name="connsiteY20" fmla="*/ 874527 h 1881512"/>
                <a:gd name="connsiteX21" fmla="*/ 848727 w 1744918"/>
                <a:gd name="connsiteY21" fmla="*/ 846711 h 1881512"/>
                <a:gd name="connsiteX22" fmla="*/ 902791 w 1744918"/>
                <a:gd name="connsiteY22" fmla="*/ 688829 h 1881512"/>
                <a:gd name="connsiteX23" fmla="*/ 952154 w 1744918"/>
                <a:gd name="connsiteY23" fmla="*/ 665323 h 1881512"/>
                <a:gd name="connsiteX24" fmla="*/ 1325117 w 1744918"/>
                <a:gd name="connsiteY24" fmla="*/ 734666 h 1881512"/>
                <a:gd name="connsiteX25" fmla="*/ 1413265 w 1744918"/>
                <a:gd name="connsiteY25" fmla="*/ 771884 h 1881512"/>
                <a:gd name="connsiteX26" fmla="*/ 1421101 w 1744918"/>
                <a:gd name="connsiteY26" fmla="*/ 748769 h 1881512"/>
                <a:gd name="connsiteX27" fmla="*/ 1453225 w 1744918"/>
                <a:gd name="connsiteY27" fmla="*/ 714685 h 1881512"/>
                <a:gd name="connsiteX28" fmla="*/ 1633831 w 1744918"/>
                <a:gd name="connsiteY28" fmla="*/ 551710 h 1881512"/>
                <a:gd name="connsiteX29" fmla="*/ 1703174 w 1744918"/>
                <a:gd name="connsiteY29" fmla="*/ 509791 h 1881512"/>
                <a:gd name="connsiteX30" fmla="*/ 1711009 w 1744918"/>
                <a:gd name="connsiteY30" fmla="*/ 633981 h 1881512"/>
                <a:gd name="connsiteX31" fmla="*/ 1743917 w 1744918"/>
                <a:gd name="connsiteY31" fmla="*/ 795782 h 1881512"/>
                <a:gd name="connsiteX32" fmla="*/ 1721978 w 1744918"/>
                <a:gd name="connsiteY32" fmla="*/ 957973 h 1881512"/>
                <a:gd name="connsiteX33" fmla="*/ 1660862 w 1744918"/>
                <a:gd name="connsiteY33" fmla="*/ 1311348 h 1881512"/>
                <a:gd name="connsiteX34" fmla="*/ 1618552 w 1744918"/>
                <a:gd name="connsiteY34" fmla="*/ 1567565 h 1881512"/>
                <a:gd name="connsiteX35" fmla="*/ 1597396 w 1744918"/>
                <a:gd name="connsiteY35" fmla="*/ 1695673 h 1881512"/>
                <a:gd name="connsiteX36" fmla="*/ 1633865 w 1744918"/>
                <a:gd name="connsiteY36" fmla="*/ 1881511 h 1881512"/>
                <a:gd name="connsiteX0" fmla="*/ 1597396 w 1744918"/>
                <a:gd name="connsiteY0" fmla="*/ 1695673 h 1818256"/>
                <a:gd name="connsiteX1" fmla="*/ 1568014 w 1744918"/>
                <a:gd name="connsiteY1" fmla="*/ 1801842 h 1818256"/>
                <a:gd name="connsiteX2" fmla="*/ 959989 w 1744918"/>
                <a:gd name="connsiteY2" fmla="*/ 1806935 h 1818256"/>
                <a:gd name="connsiteX3" fmla="*/ 964691 w 1744918"/>
                <a:gd name="connsiteY3" fmla="*/ 1694889 h 1818256"/>
                <a:gd name="connsiteX4" fmla="*/ 820912 w 1744918"/>
                <a:gd name="connsiteY4" fmla="*/ 1613793 h 1818256"/>
                <a:gd name="connsiteX5" fmla="*/ 395452 w 1744918"/>
                <a:gd name="connsiteY5" fmla="*/ 1453168 h 1818256"/>
                <a:gd name="connsiteX6" fmla="*/ 390359 w 1744918"/>
                <a:gd name="connsiteY6" fmla="*/ 1451601 h 1818256"/>
                <a:gd name="connsiteX7" fmla="*/ 196042 w 1744918"/>
                <a:gd name="connsiteY7" fmla="*/ 1350133 h 1818256"/>
                <a:gd name="connsiteX8" fmla="*/ 51871 w 1744918"/>
                <a:gd name="connsiteY8" fmla="*/ 1191859 h 1818256"/>
                <a:gd name="connsiteX9" fmla="*/ 6034 w 1744918"/>
                <a:gd name="connsiteY9" fmla="*/ 1120557 h 1818256"/>
                <a:gd name="connsiteX10" fmla="*/ 107502 w 1744918"/>
                <a:gd name="connsiteY10" fmla="*/ 827515 h 1818256"/>
                <a:gd name="connsiteX11" fmla="*/ 401720 w 1744918"/>
                <a:gd name="connsiteY11" fmla="*/ 469830 h 1818256"/>
                <a:gd name="connsiteX12" fmla="*/ 805241 w 1744918"/>
                <a:gd name="connsiteY12" fmla="*/ 8328 h 1818256"/>
                <a:gd name="connsiteX13" fmla="*/ 830314 w 1744918"/>
                <a:gd name="connsiteY13" fmla="*/ 8719 h 1818256"/>
                <a:gd name="connsiteX14" fmla="*/ 952546 w 1744918"/>
                <a:gd name="connsiteY14" fmla="*/ 125466 h 1818256"/>
                <a:gd name="connsiteX15" fmla="*/ 1092799 w 1744918"/>
                <a:gd name="connsiteY15" fmla="*/ 242605 h 1818256"/>
                <a:gd name="connsiteX16" fmla="*/ 1126099 w 1744918"/>
                <a:gd name="connsiteY16" fmla="*/ 282957 h 1818256"/>
                <a:gd name="connsiteX17" fmla="*/ 979578 w 1744918"/>
                <a:gd name="connsiteY17" fmla="*/ 589711 h 1818256"/>
                <a:gd name="connsiteX18" fmla="*/ 869883 w 1744918"/>
                <a:gd name="connsiteY18" fmla="*/ 706067 h 1818256"/>
                <a:gd name="connsiteX19" fmla="*/ 790354 w 1744918"/>
                <a:gd name="connsiteY19" fmla="*/ 860423 h 1818256"/>
                <a:gd name="connsiteX20" fmla="*/ 797406 w 1744918"/>
                <a:gd name="connsiteY20" fmla="*/ 874527 h 1818256"/>
                <a:gd name="connsiteX21" fmla="*/ 848727 w 1744918"/>
                <a:gd name="connsiteY21" fmla="*/ 846711 h 1818256"/>
                <a:gd name="connsiteX22" fmla="*/ 902791 w 1744918"/>
                <a:gd name="connsiteY22" fmla="*/ 688829 h 1818256"/>
                <a:gd name="connsiteX23" fmla="*/ 952154 w 1744918"/>
                <a:gd name="connsiteY23" fmla="*/ 665323 h 1818256"/>
                <a:gd name="connsiteX24" fmla="*/ 1325117 w 1744918"/>
                <a:gd name="connsiteY24" fmla="*/ 734666 h 1818256"/>
                <a:gd name="connsiteX25" fmla="*/ 1413265 w 1744918"/>
                <a:gd name="connsiteY25" fmla="*/ 771884 h 1818256"/>
                <a:gd name="connsiteX26" fmla="*/ 1421101 w 1744918"/>
                <a:gd name="connsiteY26" fmla="*/ 748769 h 1818256"/>
                <a:gd name="connsiteX27" fmla="*/ 1453225 w 1744918"/>
                <a:gd name="connsiteY27" fmla="*/ 714685 h 1818256"/>
                <a:gd name="connsiteX28" fmla="*/ 1633831 w 1744918"/>
                <a:gd name="connsiteY28" fmla="*/ 551710 h 1818256"/>
                <a:gd name="connsiteX29" fmla="*/ 1703174 w 1744918"/>
                <a:gd name="connsiteY29" fmla="*/ 509791 h 1818256"/>
                <a:gd name="connsiteX30" fmla="*/ 1711009 w 1744918"/>
                <a:gd name="connsiteY30" fmla="*/ 633981 h 1818256"/>
                <a:gd name="connsiteX31" fmla="*/ 1743917 w 1744918"/>
                <a:gd name="connsiteY31" fmla="*/ 795782 h 1818256"/>
                <a:gd name="connsiteX32" fmla="*/ 1721978 w 1744918"/>
                <a:gd name="connsiteY32" fmla="*/ 957973 h 1818256"/>
                <a:gd name="connsiteX33" fmla="*/ 1660862 w 1744918"/>
                <a:gd name="connsiteY33" fmla="*/ 1311348 h 1818256"/>
                <a:gd name="connsiteX34" fmla="*/ 1618552 w 1744918"/>
                <a:gd name="connsiteY34" fmla="*/ 1567565 h 1818256"/>
                <a:gd name="connsiteX35" fmla="*/ 1597396 w 1744918"/>
                <a:gd name="connsiteY35" fmla="*/ 1695673 h 1818256"/>
                <a:gd name="connsiteX0" fmla="*/ 1597396 w 1744918"/>
                <a:gd name="connsiteY0" fmla="*/ 1695673 h 1818256"/>
                <a:gd name="connsiteX1" fmla="*/ 1568014 w 1744918"/>
                <a:gd name="connsiteY1" fmla="*/ 1801842 h 1818256"/>
                <a:gd name="connsiteX2" fmla="*/ 959989 w 1744918"/>
                <a:gd name="connsiteY2" fmla="*/ 1806935 h 1818256"/>
                <a:gd name="connsiteX3" fmla="*/ 964691 w 1744918"/>
                <a:gd name="connsiteY3" fmla="*/ 1694889 h 1818256"/>
                <a:gd name="connsiteX4" fmla="*/ 820912 w 1744918"/>
                <a:gd name="connsiteY4" fmla="*/ 1613793 h 1818256"/>
                <a:gd name="connsiteX5" fmla="*/ 395452 w 1744918"/>
                <a:gd name="connsiteY5" fmla="*/ 1453168 h 1818256"/>
                <a:gd name="connsiteX6" fmla="*/ 390359 w 1744918"/>
                <a:gd name="connsiteY6" fmla="*/ 1451601 h 1818256"/>
                <a:gd name="connsiteX7" fmla="*/ 196042 w 1744918"/>
                <a:gd name="connsiteY7" fmla="*/ 1350133 h 1818256"/>
                <a:gd name="connsiteX8" fmla="*/ 51871 w 1744918"/>
                <a:gd name="connsiteY8" fmla="*/ 1191859 h 1818256"/>
                <a:gd name="connsiteX9" fmla="*/ 6034 w 1744918"/>
                <a:gd name="connsiteY9" fmla="*/ 1120557 h 1818256"/>
                <a:gd name="connsiteX10" fmla="*/ 107502 w 1744918"/>
                <a:gd name="connsiteY10" fmla="*/ 827515 h 1818256"/>
                <a:gd name="connsiteX11" fmla="*/ 401720 w 1744918"/>
                <a:gd name="connsiteY11" fmla="*/ 469830 h 1818256"/>
                <a:gd name="connsiteX12" fmla="*/ 805241 w 1744918"/>
                <a:gd name="connsiteY12" fmla="*/ 8328 h 1818256"/>
                <a:gd name="connsiteX13" fmla="*/ 830314 w 1744918"/>
                <a:gd name="connsiteY13" fmla="*/ 8719 h 1818256"/>
                <a:gd name="connsiteX14" fmla="*/ 952546 w 1744918"/>
                <a:gd name="connsiteY14" fmla="*/ 125466 h 1818256"/>
                <a:gd name="connsiteX15" fmla="*/ 1092799 w 1744918"/>
                <a:gd name="connsiteY15" fmla="*/ 242605 h 1818256"/>
                <a:gd name="connsiteX16" fmla="*/ 1126099 w 1744918"/>
                <a:gd name="connsiteY16" fmla="*/ 282957 h 1818256"/>
                <a:gd name="connsiteX17" fmla="*/ 979578 w 1744918"/>
                <a:gd name="connsiteY17" fmla="*/ 589711 h 1818256"/>
                <a:gd name="connsiteX18" fmla="*/ 869883 w 1744918"/>
                <a:gd name="connsiteY18" fmla="*/ 706067 h 1818256"/>
                <a:gd name="connsiteX19" fmla="*/ 790354 w 1744918"/>
                <a:gd name="connsiteY19" fmla="*/ 860423 h 1818256"/>
                <a:gd name="connsiteX20" fmla="*/ 797406 w 1744918"/>
                <a:gd name="connsiteY20" fmla="*/ 874527 h 1818256"/>
                <a:gd name="connsiteX21" fmla="*/ 848727 w 1744918"/>
                <a:gd name="connsiteY21" fmla="*/ 846711 h 1818256"/>
                <a:gd name="connsiteX22" fmla="*/ 902791 w 1744918"/>
                <a:gd name="connsiteY22" fmla="*/ 688829 h 1818256"/>
                <a:gd name="connsiteX23" fmla="*/ 952154 w 1744918"/>
                <a:gd name="connsiteY23" fmla="*/ 665323 h 1818256"/>
                <a:gd name="connsiteX24" fmla="*/ 1325117 w 1744918"/>
                <a:gd name="connsiteY24" fmla="*/ 734666 h 1818256"/>
                <a:gd name="connsiteX25" fmla="*/ 1413265 w 1744918"/>
                <a:gd name="connsiteY25" fmla="*/ 771884 h 1818256"/>
                <a:gd name="connsiteX26" fmla="*/ 1421101 w 1744918"/>
                <a:gd name="connsiteY26" fmla="*/ 748769 h 1818256"/>
                <a:gd name="connsiteX27" fmla="*/ 1453225 w 1744918"/>
                <a:gd name="connsiteY27" fmla="*/ 714685 h 1818256"/>
                <a:gd name="connsiteX28" fmla="*/ 1633831 w 1744918"/>
                <a:gd name="connsiteY28" fmla="*/ 551710 h 1818256"/>
                <a:gd name="connsiteX29" fmla="*/ 1703174 w 1744918"/>
                <a:gd name="connsiteY29" fmla="*/ 509791 h 1818256"/>
                <a:gd name="connsiteX30" fmla="*/ 1711009 w 1744918"/>
                <a:gd name="connsiteY30" fmla="*/ 633981 h 1818256"/>
                <a:gd name="connsiteX31" fmla="*/ 1743917 w 1744918"/>
                <a:gd name="connsiteY31" fmla="*/ 795782 h 1818256"/>
                <a:gd name="connsiteX32" fmla="*/ 1721978 w 1744918"/>
                <a:gd name="connsiteY32" fmla="*/ 957973 h 1818256"/>
                <a:gd name="connsiteX33" fmla="*/ 1660862 w 1744918"/>
                <a:gd name="connsiteY33" fmla="*/ 1311348 h 1818256"/>
                <a:gd name="connsiteX34" fmla="*/ 1618552 w 1744918"/>
                <a:gd name="connsiteY34" fmla="*/ 1567565 h 1818256"/>
                <a:gd name="connsiteX35" fmla="*/ 1597396 w 1744918"/>
                <a:gd name="connsiteY35" fmla="*/ 1695673 h 1818256"/>
                <a:gd name="connsiteX0" fmla="*/ 1597396 w 1744918"/>
                <a:gd name="connsiteY0" fmla="*/ 1695673 h 1821314"/>
                <a:gd name="connsiteX1" fmla="*/ 1568014 w 1744918"/>
                <a:gd name="connsiteY1" fmla="*/ 1801842 h 1821314"/>
                <a:gd name="connsiteX2" fmla="*/ 946548 w 1744918"/>
                <a:gd name="connsiteY2" fmla="*/ 1811416 h 1821314"/>
                <a:gd name="connsiteX3" fmla="*/ 964691 w 1744918"/>
                <a:gd name="connsiteY3" fmla="*/ 1694889 h 1821314"/>
                <a:gd name="connsiteX4" fmla="*/ 820912 w 1744918"/>
                <a:gd name="connsiteY4" fmla="*/ 1613793 h 1821314"/>
                <a:gd name="connsiteX5" fmla="*/ 395452 w 1744918"/>
                <a:gd name="connsiteY5" fmla="*/ 1453168 h 1821314"/>
                <a:gd name="connsiteX6" fmla="*/ 390359 w 1744918"/>
                <a:gd name="connsiteY6" fmla="*/ 1451601 h 1821314"/>
                <a:gd name="connsiteX7" fmla="*/ 196042 w 1744918"/>
                <a:gd name="connsiteY7" fmla="*/ 1350133 h 1821314"/>
                <a:gd name="connsiteX8" fmla="*/ 51871 w 1744918"/>
                <a:gd name="connsiteY8" fmla="*/ 1191859 h 1821314"/>
                <a:gd name="connsiteX9" fmla="*/ 6034 w 1744918"/>
                <a:gd name="connsiteY9" fmla="*/ 1120557 h 1821314"/>
                <a:gd name="connsiteX10" fmla="*/ 107502 w 1744918"/>
                <a:gd name="connsiteY10" fmla="*/ 827515 h 1821314"/>
                <a:gd name="connsiteX11" fmla="*/ 401720 w 1744918"/>
                <a:gd name="connsiteY11" fmla="*/ 469830 h 1821314"/>
                <a:gd name="connsiteX12" fmla="*/ 805241 w 1744918"/>
                <a:gd name="connsiteY12" fmla="*/ 8328 h 1821314"/>
                <a:gd name="connsiteX13" fmla="*/ 830314 w 1744918"/>
                <a:gd name="connsiteY13" fmla="*/ 8719 h 1821314"/>
                <a:gd name="connsiteX14" fmla="*/ 952546 w 1744918"/>
                <a:gd name="connsiteY14" fmla="*/ 125466 h 1821314"/>
                <a:gd name="connsiteX15" fmla="*/ 1092799 w 1744918"/>
                <a:gd name="connsiteY15" fmla="*/ 242605 h 1821314"/>
                <a:gd name="connsiteX16" fmla="*/ 1126099 w 1744918"/>
                <a:gd name="connsiteY16" fmla="*/ 282957 h 1821314"/>
                <a:gd name="connsiteX17" fmla="*/ 979578 w 1744918"/>
                <a:gd name="connsiteY17" fmla="*/ 589711 h 1821314"/>
                <a:gd name="connsiteX18" fmla="*/ 869883 w 1744918"/>
                <a:gd name="connsiteY18" fmla="*/ 706067 h 1821314"/>
                <a:gd name="connsiteX19" fmla="*/ 790354 w 1744918"/>
                <a:gd name="connsiteY19" fmla="*/ 860423 h 1821314"/>
                <a:gd name="connsiteX20" fmla="*/ 797406 w 1744918"/>
                <a:gd name="connsiteY20" fmla="*/ 874527 h 1821314"/>
                <a:gd name="connsiteX21" fmla="*/ 848727 w 1744918"/>
                <a:gd name="connsiteY21" fmla="*/ 846711 h 1821314"/>
                <a:gd name="connsiteX22" fmla="*/ 902791 w 1744918"/>
                <a:gd name="connsiteY22" fmla="*/ 688829 h 1821314"/>
                <a:gd name="connsiteX23" fmla="*/ 952154 w 1744918"/>
                <a:gd name="connsiteY23" fmla="*/ 665323 h 1821314"/>
                <a:gd name="connsiteX24" fmla="*/ 1325117 w 1744918"/>
                <a:gd name="connsiteY24" fmla="*/ 734666 h 1821314"/>
                <a:gd name="connsiteX25" fmla="*/ 1413265 w 1744918"/>
                <a:gd name="connsiteY25" fmla="*/ 771884 h 1821314"/>
                <a:gd name="connsiteX26" fmla="*/ 1421101 w 1744918"/>
                <a:gd name="connsiteY26" fmla="*/ 748769 h 1821314"/>
                <a:gd name="connsiteX27" fmla="*/ 1453225 w 1744918"/>
                <a:gd name="connsiteY27" fmla="*/ 714685 h 1821314"/>
                <a:gd name="connsiteX28" fmla="*/ 1633831 w 1744918"/>
                <a:gd name="connsiteY28" fmla="*/ 551710 h 1821314"/>
                <a:gd name="connsiteX29" fmla="*/ 1703174 w 1744918"/>
                <a:gd name="connsiteY29" fmla="*/ 509791 h 1821314"/>
                <a:gd name="connsiteX30" fmla="*/ 1711009 w 1744918"/>
                <a:gd name="connsiteY30" fmla="*/ 633981 h 1821314"/>
                <a:gd name="connsiteX31" fmla="*/ 1743917 w 1744918"/>
                <a:gd name="connsiteY31" fmla="*/ 795782 h 1821314"/>
                <a:gd name="connsiteX32" fmla="*/ 1721978 w 1744918"/>
                <a:gd name="connsiteY32" fmla="*/ 957973 h 1821314"/>
                <a:gd name="connsiteX33" fmla="*/ 1660862 w 1744918"/>
                <a:gd name="connsiteY33" fmla="*/ 1311348 h 1821314"/>
                <a:gd name="connsiteX34" fmla="*/ 1618552 w 1744918"/>
                <a:gd name="connsiteY34" fmla="*/ 1567565 h 1821314"/>
                <a:gd name="connsiteX35" fmla="*/ 1597396 w 1744918"/>
                <a:gd name="connsiteY35" fmla="*/ 1695673 h 1821314"/>
                <a:gd name="connsiteX0" fmla="*/ 1597396 w 1744918"/>
                <a:gd name="connsiteY0" fmla="*/ 1695673 h 1830306"/>
                <a:gd name="connsiteX1" fmla="*/ 1554573 w 1744918"/>
                <a:gd name="connsiteY1" fmla="*/ 1819764 h 1830306"/>
                <a:gd name="connsiteX2" fmla="*/ 946548 w 1744918"/>
                <a:gd name="connsiteY2" fmla="*/ 1811416 h 1830306"/>
                <a:gd name="connsiteX3" fmla="*/ 964691 w 1744918"/>
                <a:gd name="connsiteY3" fmla="*/ 1694889 h 1830306"/>
                <a:gd name="connsiteX4" fmla="*/ 820912 w 1744918"/>
                <a:gd name="connsiteY4" fmla="*/ 1613793 h 1830306"/>
                <a:gd name="connsiteX5" fmla="*/ 395452 w 1744918"/>
                <a:gd name="connsiteY5" fmla="*/ 1453168 h 1830306"/>
                <a:gd name="connsiteX6" fmla="*/ 390359 w 1744918"/>
                <a:gd name="connsiteY6" fmla="*/ 1451601 h 1830306"/>
                <a:gd name="connsiteX7" fmla="*/ 196042 w 1744918"/>
                <a:gd name="connsiteY7" fmla="*/ 1350133 h 1830306"/>
                <a:gd name="connsiteX8" fmla="*/ 51871 w 1744918"/>
                <a:gd name="connsiteY8" fmla="*/ 1191859 h 1830306"/>
                <a:gd name="connsiteX9" fmla="*/ 6034 w 1744918"/>
                <a:gd name="connsiteY9" fmla="*/ 1120557 h 1830306"/>
                <a:gd name="connsiteX10" fmla="*/ 107502 w 1744918"/>
                <a:gd name="connsiteY10" fmla="*/ 827515 h 1830306"/>
                <a:gd name="connsiteX11" fmla="*/ 401720 w 1744918"/>
                <a:gd name="connsiteY11" fmla="*/ 469830 h 1830306"/>
                <a:gd name="connsiteX12" fmla="*/ 805241 w 1744918"/>
                <a:gd name="connsiteY12" fmla="*/ 8328 h 1830306"/>
                <a:gd name="connsiteX13" fmla="*/ 830314 w 1744918"/>
                <a:gd name="connsiteY13" fmla="*/ 8719 h 1830306"/>
                <a:gd name="connsiteX14" fmla="*/ 952546 w 1744918"/>
                <a:gd name="connsiteY14" fmla="*/ 125466 h 1830306"/>
                <a:gd name="connsiteX15" fmla="*/ 1092799 w 1744918"/>
                <a:gd name="connsiteY15" fmla="*/ 242605 h 1830306"/>
                <a:gd name="connsiteX16" fmla="*/ 1126099 w 1744918"/>
                <a:gd name="connsiteY16" fmla="*/ 282957 h 1830306"/>
                <a:gd name="connsiteX17" fmla="*/ 979578 w 1744918"/>
                <a:gd name="connsiteY17" fmla="*/ 589711 h 1830306"/>
                <a:gd name="connsiteX18" fmla="*/ 869883 w 1744918"/>
                <a:gd name="connsiteY18" fmla="*/ 706067 h 1830306"/>
                <a:gd name="connsiteX19" fmla="*/ 790354 w 1744918"/>
                <a:gd name="connsiteY19" fmla="*/ 860423 h 1830306"/>
                <a:gd name="connsiteX20" fmla="*/ 797406 w 1744918"/>
                <a:gd name="connsiteY20" fmla="*/ 874527 h 1830306"/>
                <a:gd name="connsiteX21" fmla="*/ 848727 w 1744918"/>
                <a:gd name="connsiteY21" fmla="*/ 846711 h 1830306"/>
                <a:gd name="connsiteX22" fmla="*/ 902791 w 1744918"/>
                <a:gd name="connsiteY22" fmla="*/ 688829 h 1830306"/>
                <a:gd name="connsiteX23" fmla="*/ 952154 w 1744918"/>
                <a:gd name="connsiteY23" fmla="*/ 665323 h 1830306"/>
                <a:gd name="connsiteX24" fmla="*/ 1325117 w 1744918"/>
                <a:gd name="connsiteY24" fmla="*/ 734666 h 1830306"/>
                <a:gd name="connsiteX25" fmla="*/ 1413265 w 1744918"/>
                <a:gd name="connsiteY25" fmla="*/ 771884 h 1830306"/>
                <a:gd name="connsiteX26" fmla="*/ 1421101 w 1744918"/>
                <a:gd name="connsiteY26" fmla="*/ 748769 h 1830306"/>
                <a:gd name="connsiteX27" fmla="*/ 1453225 w 1744918"/>
                <a:gd name="connsiteY27" fmla="*/ 714685 h 1830306"/>
                <a:gd name="connsiteX28" fmla="*/ 1633831 w 1744918"/>
                <a:gd name="connsiteY28" fmla="*/ 551710 h 1830306"/>
                <a:gd name="connsiteX29" fmla="*/ 1703174 w 1744918"/>
                <a:gd name="connsiteY29" fmla="*/ 509791 h 1830306"/>
                <a:gd name="connsiteX30" fmla="*/ 1711009 w 1744918"/>
                <a:gd name="connsiteY30" fmla="*/ 633981 h 1830306"/>
                <a:gd name="connsiteX31" fmla="*/ 1743917 w 1744918"/>
                <a:gd name="connsiteY31" fmla="*/ 795782 h 1830306"/>
                <a:gd name="connsiteX32" fmla="*/ 1721978 w 1744918"/>
                <a:gd name="connsiteY32" fmla="*/ 957973 h 1830306"/>
                <a:gd name="connsiteX33" fmla="*/ 1660862 w 1744918"/>
                <a:gd name="connsiteY33" fmla="*/ 1311348 h 1830306"/>
                <a:gd name="connsiteX34" fmla="*/ 1618552 w 1744918"/>
                <a:gd name="connsiteY34" fmla="*/ 1567565 h 1830306"/>
                <a:gd name="connsiteX35" fmla="*/ 1597396 w 1744918"/>
                <a:gd name="connsiteY35" fmla="*/ 1695673 h 1830306"/>
                <a:gd name="connsiteX0" fmla="*/ 1597396 w 1744918"/>
                <a:gd name="connsiteY0" fmla="*/ 1695673 h 1823655"/>
                <a:gd name="connsiteX1" fmla="*/ 1554573 w 1744918"/>
                <a:gd name="connsiteY1" fmla="*/ 1819764 h 1823655"/>
                <a:gd name="connsiteX2" fmla="*/ 946548 w 1744918"/>
                <a:gd name="connsiteY2" fmla="*/ 1811416 h 1823655"/>
                <a:gd name="connsiteX3" fmla="*/ 964691 w 1744918"/>
                <a:gd name="connsiteY3" fmla="*/ 1694889 h 1823655"/>
                <a:gd name="connsiteX4" fmla="*/ 820912 w 1744918"/>
                <a:gd name="connsiteY4" fmla="*/ 1613793 h 1823655"/>
                <a:gd name="connsiteX5" fmla="*/ 395452 w 1744918"/>
                <a:gd name="connsiteY5" fmla="*/ 1453168 h 1823655"/>
                <a:gd name="connsiteX6" fmla="*/ 390359 w 1744918"/>
                <a:gd name="connsiteY6" fmla="*/ 1451601 h 1823655"/>
                <a:gd name="connsiteX7" fmla="*/ 196042 w 1744918"/>
                <a:gd name="connsiteY7" fmla="*/ 1350133 h 1823655"/>
                <a:gd name="connsiteX8" fmla="*/ 51871 w 1744918"/>
                <a:gd name="connsiteY8" fmla="*/ 1191859 h 1823655"/>
                <a:gd name="connsiteX9" fmla="*/ 6034 w 1744918"/>
                <a:gd name="connsiteY9" fmla="*/ 1120557 h 1823655"/>
                <a:gd name="connsiteX10" fmla="*/ 107502 w 1744918"/>
                <a:gd name="connsiteY10" fmla="*/ 827515 h 1823655"/>
                <a:gd name="connsiteX11" fmla="*/ 401720 w 1744918"/>
                <a:gd name="connsiteY11" fmla="*/ 469830 h 1823655"/>
                <a:gd name="connsiteX12" fmla="*/ 805241 w 1744918"/>
                <a:gd name="connsiteY12" fmla="*/ 8328 h 1823655"/>
                <a:gd name="connsiteX13" fmla="*/ 830314 w 1744918"/>
                <a:gd name="connsiteY13" fmla="*/ 8719 h 1823655"/>
                <a:gd name="connsiteX14" fmla="*/ 952546 w 1744918"/>
                <a:gd name="connsiteY14" fmla="*/ 125466 h 1823655"/>
                <a:gd name="connsiteX15" fmla="*/ 1092799 w 1744918"/>
                <a:gd name="connsiteY15" fmla="*/ 242605 h 1823655"/>
                <a:gd name="connsiteX16" fmla="*/ 1126099 w 1744918"/>
                <a:gd name="connsiteY16" fmla="*/ 282957 h 1823655"/>
                <a:gd name="connsiteX17" fmla="*/ 979578 w 1744918"/>
                <a:gd name="connsiteY17" fmla="*/ 589711 h 1823655"/>
                <a:gd name="connsiteX18" fmla="*/ 869883 w 1744918"/>
                <a:gd name="connsiteY18" fmla="*/ 706067 h 1823655"/>
                <a:gd name="connsiteX19" fmla="*/ 790354 w 1744918"/>
                <a:gd name="connsiteY19" fmla="*/ 860423 h 1823655"/>
                <a:gd name="connsiteX20" fmla="*/ 797406 w 1744918"/>
                <a:gd name="connsiteY20" fmla="*/ 874527 h 1823655"/>
                <a:gd name="connsiteX21" fmla="*/ 848727 w 1744918"/>
                <a:gd name="connsiteY21" fmla="*/ 846711 h 1823655"/>
                <a:gd name="connsiteX22" fmla="*/ 902791 w 1744918"/>
                <a:gd name="connsiteY22" fmla="*/ 688829 h 1823655"/>
                <a:gd name="connsiteX23" fmla="*/ 952154 w 1744918"/>
                <a:gd name="connsiteY23" fmla="*/ 665323 h 1823655"/>
                <a:gd name="connsiteX24" fmla="*/ 1325117 w 1744918"/>
                <a:gd name="connsiteY24" fmla="*/ 734666 h 1823655"/>
                <a:gd name="connsiteX25" fmla="*/ 1413265 w 1744918"/>
                <a:gd name="connsiteY25" fmla="*/ 771884 h 1823655"/>
                <a:gd name="connsiteX26" fmla="*/ 1421101 w 1744918"/>
                <a:gd name="connsiteY26" fmla="*/ 748769 h 1823655"/>
                <a:gd name="connsiteX27" fmla="*/ 1453225 w 1744918"/>
                <a:gd name="connsiteY27" fmla="*/ 714685 h 1823655"/>
                <a:gd name="connsiteX28" fmla="*/ 1633831 w 1744918"/>
                <a:gd name="connsiteY28" fmla="*/ 551710 h 1823655"/>
                <a:gd name="connsiteX29" fmla="*/ 1703174 w 1744918"/>
                <a:gd name="connsiteY29" fmla="*/ 509791 h 1823655"/>
                <a:gd name="connsiteX30" fmla="*/ 1711009 w 1744918"/>
                <a:gd name="connsiteY30" fmla="*/ 633981 h 1823655"/>
                <a:gd name="connsiteX31" fmla="*/ 1743917 w 1744918"/>
                <a:gd name="connsiteY31" fmla="*/ 795782 h 1823655"/>
                <a:gd name="connsiteX32" fmla="*/ 1721978 w 1744918"/>
                <a:gd name="connsiteY32" fmla="*/ 957973 h 1823655"/>
                <a:gd name="connsiteX33" fmla="*/ 1660862 w 1744918"/>
                <a:gd name="connsiteY33" fmla="*/ 1311348 h 1823655"/>
                <a:gd name="connsiteX34" fmla="*/ 1618552 w 1744918"/>
                <a:gd name="connsiteY34" fmla="*/ 1567565 h 1823655"/>
                <a:gd name="connsiteX35" fmla="*/ 1597396 w 1744918"/>
                <a:gd name="connsiteY35" fmla="*/ 1695673 h 1823655"/>
                <a:gd name="connsiteX0" fmla="*/ 1597396 w 1744918"/>
                <a:gd name="connsiteY0" fmla="*/ 1695673 h 1823655"/>
                <a:gd name="connsiteX1" fmla="*/ 1554573 w 1744918"/>
                <a:gd name="connsiteY1" fmla="*/ 1819764 h 1823655"/>
                <a:gd name="connsiteX2" fmla="*/ 946548 w 1744918"/>
                <a:gd name="connsiteY2" fmla="*/ 1811416 h 1823655"/>
                <a:gd name="connsiteX3" fmla="*/ 964691 w 1744918"/>
                <a:gd name="connsiteY3" fmla="*/ 1694889 h 1823655"/>
                <a:gd name="connsiteX4" fmla="*/ 820912 w 1744918"/>
                <a:gd name="connsiteY4" fmla="*/ 1613793 h 1823655"/>
                <a:gd name="connsiteX5" fmla="*/ 395452 w 1744918"/>
                <a:gd name="connsiteY5" fmla="*/ 1453168 h 1823655"/>
                <a:gd name="connsiteX6" fmla="*/ 390359 w 1744918"/>
                <a:gd name="connsiteY6" fmla="*/ 1451601 h 1823655"/>
                <a:gd name="connsiteX7" fmla="*/ 196042 w 1744918"/>
                <a:gd name="connsiteY7" fmla="*/ 1350133 h 1823655"/>
                <a:gd name="connsiteX8" fmla="*/ 51871 w 1744918"/>
                <a:gd name="connsiteY8" fmla="*/ 1191859 h 1823655"/>
                <a:gd name="connsiteX9" fmla="*/ 6034 w 1744918"/>
                <a:gd name="connsiteY9" fmla="*/ 1120557 h 1823655"/>
                <a:gd name="connsiteX10" fmla="*/ 107502 w 1744918"/>
                <a:gd name="connsiteY10" fmla="*/ 827515 h 1823655"/>
                <a:gd name="connsiteX11" fmla="*/ 401720 w 1744918"/>
                <a:gd name="connsiteY11" fmla="*/ 469830 h 1823655"/>
                <a:gd name="connsiteX12" fmla="*/ 805241 w 1744918"/>
                <a:gd name="connsiteY12" fmla="*/ 8328 h 1823655"/>
                <a:gd name="connsiteX13" fmla="*/ 830314 w 1744918"/>
                <a:gd name="connsiteY13" fmla="*/ 8719 h 1823655"/>
                <a:gd name="connsiteX14" fmla="*/ 952546 w 1744918"/>
                <a:gd name="connsiteY14" fmla="*/ 125466 h 1823655"/>
                <a:gd name="connsiteX15" fmla="*/ 1092799 w 1744918"/>
                <a:gd name="connsiteY15" fmla="*/ 242605 h 1823655"/>
                <a:gd name="connsiteX16" fmla="*/ 1126099 w 1744918"/>
                <a:gd name="connsiteY16" fmla="*/ 282957 h 1823655"/>
                <a:gd name="connsiteX17" fmla="*/ 979578 w 1744918"/>
                <a:gd name="connsiteY17" fmla="*/ 589711 h 1823655"/>
                <a:gd name="connsiteX18" fmla="*/ 869883 w 1744918"/>
                <a:gd name="connsiteY18" fmla="*/ 706067 h 1823655"/>
                <a:gd name="connsiteX19" fmla="*/ 790354 w 1744918"/>
                <a:gd name="connsiteY19" fmla="*/ 860423 h 1823655"/>
                <a:gd name="connsiteX20" fmla="*/ 797406 w 1744918"/>
                <a:gd name="connsiteY20" fmla="*/ 874527 h 1823655"/>
                <a:gd name="connsiteX21" fmla="*/ 848727 w 1744918"/>
                <a:gd name="connsiteY21" fmla="*/ 846711 h 1823655"/>
                <a:gd name="connsiteX22" fmla="*/ 902791 w 1744918"/>
                <a:gd name="connsiteY22" fmla="*/ 688829 h 1823655"/>
                <a:gd name="connsiteX23" fmla="*/ 952154 w 1744918"/>
                <a:gd name="connsiteY23" fmla="*/ 665323 h 1823655"/>
                <a:gd name="connsiteX24" fmla="*/ 1325117 w 1744918"/>
                <a:gd name="connsiteY24" fmla="*/ 734666 h 1823655"/>
                <a:gd name="connsiteX25" fmla="*/ 1413265 w 1744918"/>
                <a:gd name="connsiteY25" fmla="*/ 771884 h 1823655"/>
                <a:gd name="connsiteX26" fmla="*/ 1421101 w 1744918"/>
                <a:gd name="connsiteY26" fmla="*/ 748769 h 1823655"/>
                <a:gd name="connsiteX27" fmla="*/ 1453225 w 1744918"/>
                <a:gd name="connsiteY27" fmla="*/ 714685 h 1823655"/>
                <a:gd name="connsiteX28" fmla="*/ 1633831 w 1744918"/>
                <a:gd name="connsiteY28" fmla="*/ 551710 h 1823655"/>
                <a:gd name="connsiteX29" fmla="*/ 1703174 w 1744918"/>
                <a:gd name="connsiteY29" fmla="*/ 509791 h 1823655"/>
                <a:gd name="connsiteX30" fmla="*/ 1711009 w 1744918"/>
                <a:gd name="connsiteY30" fmla="*/ 633981 h 1823655"/>
                <a:gd name="connsiteX31" fmla="*/ 1743917 w 1744918"/>
                <a:gd name="connsiteY31" fmla="*/ 795782 h 1823655"/>
                <a:gd name="connsiteX32" fmla="*/ 1721978 w 1744918"/>
                <a:gd name="connsiteY32" fmla="*/ 957973 h 1823655"/>
                <a:gd name="connsiteX33" fmla="*/ 1660862 w 1744918"/>
                <a:gd name="connsiteY33" fmla="*/ 1311348 h 1823655"/>
                <a:gd name="connsiteX34" fmla="*/ 1618552 w 1744918"/>
                <a:gd name="connsiteY34" fmla="*/ 1567565 h 1823655"/>
                <a:gd name="connsiteX35" fmla="*/ 1597396 w 1744918"/>
                <a:gd name="connsiteY35" fmla="*/ 1695673 h 1823655"/>
                <a:gd name="connsiteX0" fmla="*/ 1597396 w 1744918"/>
                <a:gd name="connsiteY0" fmla="*/ 1695673 h 1822525"/>
                <a:gd name="connsiteX1" fmla="*/ 1570255 w 1744918"/>
                <a:gd name="connsiteY1" fmla="*/ 1817524 h 1822525"/>
                <a:gd name="connsiteX2" fmla="*/ 946548 w 1744918"/>
                <a:gd name="connsiteY2" fmla="*/ 1811416 h 1822525"/>
                <a:gd name="connsiteX3" fmla="*/ 964691 w 1744918"/>
                <a:gd name="connsiteY3" fmla="*/ 1694889 h 1822525"/>
                <a:gd name="connsiteX4" fmla="*/ 820912 w 1744918"/>
                <a:gd name="connsiteY4" fmla="*/ 1613793 h 1822525"/>
                <a:gd name="connsiteX5" fmla="*/ 395452 w 1744918"/>
                <a:gd name="connsiteY5" fmla="*/ 1453168 h 1822525"/>
                <a:gd name="connsiteX6" fmla="*/ 390359 w 1744918"/>
                <a:gd name="connsiteY6" fmla="*/ 1451601 h 1822525"/>
                <a:gd name="connsiteX7" fmla="*/ 196042 w 1744918"/>
                <a:gd name="connsiteY7" fmla="*/ 1350133 h 1822525"/>
                <a:gd name="connsiteX8" fmla="*/ 51871 w 1744918"/>
                <a:gd name="connsiteY8" fmla="*/ 1191859 h 1822525"/>
                <a:gd name="connsiteX9" fmla="*/ 6034 w 1744918"/>
                <a:gd name="connsiteY9" fmla="*/ 1120557 h 1822525"/>
                <a:gd name="connsiteX10" fmla="*/ 107502 w 1744918"/>
                <a:gd name="connsiteY10" fmla="*/ 827515 h 1822525"/>
                <a:gd name="connsiteX11" fmla="*/ 401720 w 1744918"/>
                <a:gd name="connsiteY11" fmla="*/ 469830 h 1822525"/>
                <a:gd name="connsiteX12" fmla="*/ 805241 w 1744918"/>
                <a:gd name="connsiteY12" fmla="*/ 8328 h 1822525"/>
                <a:gd name="connsiteX13" fmla="*/ 830314 w 1744918"/>
                <a:gd name="connsiteY13" fmla="*/ 8719 h 1822525"/>
                <a:gd name="connsiteX14" fmla="*/ 952546 w 1744918"/>
                <a:gd name="connsiteY14" fmla="*/ 125466 h 1822525"/>
                <a:gd name="connsiteX15" fmla="*/ 1092799 w 1744918"/>
                <a:gd name="connsiteY15" fmla="*/ 242605 h 1822525"/>
                <a:gd name="connsiteX16" fmla="*/ 1126099 w 1744918"/>
                <a:gd name="connsiteY16" fmla="*/ 282957 h 1822525"/>
                <a:gd name="connsiteX17" fmla="*/ 979578 w 1744918"/>
                <a:gd name="connsiteY17" fmla="*/ 589711 h 1822525"/>
                <a:gd name="connsiteX18" fmla="*/ 869883 w 1744918"/>
                <a:gd name="connsiteY18" fmla="*/ 706067 h 1822525"/>
                <a:gd name="connsiteX19" fmla="*/ 790354 w 1744918"/>
                <a:gd name="connsiteY19" fmla="*/ 860423 h 1822525"/>
                <a:gd name="connsiteX20" fmla="*/ 797406 w 1744918"/>
                <a:gd name="connsiteY20" fmla="*/ 874527 h 1822525"/>
                <a:gd name="connsiteX21" fmla="*/ 848727 w 1744918"/>
                <a:gd name="connsiteY21" fmla="*/ 846711 h 1822525"/>
                <a:gd name="connsiteX22" fmla="*/ 902791 w 1744918"/>
                <a:gd name="connsiteY22" fmla="*/ 688829 h 1822525"/>
                <a:gd name="connsiteX23" fmla="*/ 952154 w 1744918"/>
                <a:gd name="connsiteY23" fmla="*/ 665323 h 1822525"/>
                <a:gd name="connsiteX24" fmla="*/ 1325117 w 1744918"/>
                <a:gd name="connsiteY24" fmla="*/ 734666 h 1822525"/>
                <a:gd name="connsiteX25" fmla="*/ 1413265 w 1744918"/>
                <a:gd name="connsiteY25" fmla="*/ 771884 h 1822525"/>
                <a:gd name="connsiteX26" fmla="*/ 1421101 w 1744918"/>
                <a:gd name="connsiteY26" fmla="*/ 748769 h 1822525"/>
                <a:gd name="connsiteX27" fmla="*/ 1453225 w 1744918"/>
                <a:gd name="connsiteY27" fmla="*/ 714685 h 1822525"/>
                <a:gd name="connsiteX28" fmla="*/ 1633831 w 1744918"/>
                <a:gd name="connsiteY28" fmla="*/ 551710 h 1822525"/>
                <a:gd name="connsiteX29" fmla="*/ 1703174 w 1744918"/>
                <a:gd name="connsiteY29" fmla="*/ 509791 h 1822525"/>
                <a:gd name="connsiteX30" fmla="*/ 1711009 w 1744918"/>
                <a:gd name="connsiteY30" fmla="*/ 633981 h 1822525"/>
                <a:gd name="connsiteX31" fmla="*/ 1743917 w 1744918"/>
                <a:gd name="connsiteY31" fmla="*/ 795782 h 1822525"/>
                <a:gd name="connsiteX32" fmla="*/ 1721978 w 1744918"/>
                <a:gd name="connsiteY32" fmla="*/ 957973 h 1822525"/>
                <a:gd name="connsiteX33" fmla="*/ 1660862 w 1744918"/>
                <a:gd name="connsiteY33" fmla="*/ 1311348 h 1822525"/>
                <a:gd name="connsiteX34" fmla="*/ 1618552 w 1744918"/>
                <a:gd name="connsiteY34" fmla="*/ 1567565 h 1822525"/>
                <a:gd name="connsiteX35" fmla="*/ 1597396 w 1744918"/>
                <a:gd name="connsiteY35" fmla="*/ 1695673 h 1822525"/>
                <a:gd name="connsiteX0" fmla="*/ 1597396 w 1744918"/>
                <a:gd name="connsiteY0" fmla="*/ 1695673 h 1822525"/>
                <a:gd name="connsiteX1" fmla="*/ 1570255 w 1744918"/>
                <a:gd name="connsiteY1" fmla="*/ 1817524 h 1822525"/>
                <a:gd name="connsiteX2" fmla="*/ 946548 w 1744918"/>
                <a:gd name="connsiteY2" fmla="*/ 1811416 h 1822525"/>
                <a:gd name="connsiteX3" fmla="*/ 964691 w 1744918"/>
                <a:gd name="connsiteY3" fmla="*/ 1694889 h 1822525"/>
                <a:gd name="connsiteX4" fmla="*/ 820912 w 1744918"/>
                <a:gd name="connsiteY4" fmla="*/ 1613793 h 1822525"/>
                <a:gd name="connsiteX5" fmla="*/ 395452 w 1744918"/>
                <a:gd name="connsiteY5" fmla="*/ 1453168 h 1822525"/>
                <a:gd name="connsiteX6" fmla="*/ 390359 w 1744918"/>
                <a:gd name="connsiteY6" fmla="*/ 1451601 h 1822525"/>
                <a:gd name="connsiteX7" fmla="*/ 196042 w 1744918"/>
                <a:gd name="connsiteY7" fmla="*/ 1350133 h 1822525"/>
                <a:gd name="connsiteX8" fmla="*/ 51871 w 1744918"/>
                <a:gd name="connsiteY8" fmla="*/ 1191859 h 1822525"/>
                <a:gd name="connsiteX9" fmla="*/ 6034 w 1744918"/>
                <a:gd name="connsiteY9" fmla="*/ 1120557 h 1822525"/>
                <a:gd name="connsiteX10" fmla="*/ 107502 w 1744918"/>
                <a:gd name="connsiteY10" fmla="*/ 827515 h 1822525"/>
                <a:gd name="connsiteX11" fmla="*/ 401720 w 1744918"/>
                <a:gd name="connsiteY11" fmla="*/ 469830 h 1822525"/>
                <a:gd name="connsiteX12" fmla="*/ 805241 w 1744918"/>
                <a:gd name="connsiteY12" fmla="*/ 8328 h 1822525"/>
                <a:gd name="connsiteX13" fmla="*/ 830314 w 1744918"/>
                <a:gd name="connsiteY13" fmla="*/ 8719 h 1822525"/>
                <a:gd name="connsiteX14" fmla="*/ 952546 w 1744918"/>
                <a:gd name="connsiteY14" fmla="*/ 125466 h 1822525"/>
                <a:gd name="connsiteX15" fmla="*/ 1092799 w 1744918"/>
                <a:gd name="connsiteY15" fmla="*/ 242605 h 1822525"/>
                <a:gd name="connsiteX16" fmla="*/ 1126099 w 1744918"/>
                <a:gd name="connsiteY16" fmla="*/ 282957 h 1822525"/>
                <a:gd name="connsiteX17" fmla="*/ 979578 w 1744918"/>
                <a:gd name="connsiteY17" fmla="*/ 589711 h 1822525"/>
                <a:gd name="connsiteX18" fmla="*/ 869883 w 1744918"/>
                <a:gd name="connsiteY18" fmla="*/ 706067 h 1822525"/>
                <a:gd name="connsiteX19" fmla="*/ 790354 w 1744918"/>
                <a:gd name="connsiteY19" fmla="*/ 860423 h 1822525"/>
                <a:gd name="connsiteX20" fmla="*/ 797406 w 1744918"/>
                <a:gd name="connsiteY20" fmla="*/ 874527 h 1822525"/>
                <a:gd name="connsiteX21" fmla="*/ 848727 w 1744918"/>
                <a:gd name="connsiteY21" fmla="*/ 846711 h 1822525"/>
                <a:gd name="connsiteX22" fmla="*/ 902791 w 1744918"/>
                <a:gd name="connsiteY22" fmla="*/ 688829 h 1822525"/>
                <a:gd name="connsiteX23" fmla="*/ 952154 w 1744918"/>
                <a:gd name="connsiteY23" fmla="*/ 665323 h 1822525"/>
                <a:gd name="connsiteX24" fmla="*/ 1325117 w 1744918"/>
                <a:gd name="connsiteY24" fmla="*/ 734666 h 1822525"/>
                <a:gd name="connsiteX25" fmla="*/ 1413265 w 1744918"/>
                <a:gd name="connsiteY25" fmla="*/ 771884 h 1822525"/>
                <a:gd name="connsiteX26" fmla="*/ 1421101 w 1744918"/>
                <a:gd name="connsiteY26" fmla="*/ 748769 h 1822525"/>
                <a:gd name="connsiteX27" fmla="*/ 1453225 w 1744918"/>
                <a:gd name="connsiteY27" fmla="*/ 714685 h 1822525"/>
                <a:gd name="connsiteX28" fmla="*/ 1633831 w 1744918"/>
                <a:gd name="connsiteY28" fmla="*/ 551710 h 1822525"/>
                <a:gd name="connsiteX29" fmla="*/ 1703174 w 1744918"/>
                <a:gd name="connsiteY29" fmla="*/ 509791 h 1822525"/>
                <a:gd name="connsiteX30" fmla="*/ 1711009 w 1744918"/>
                <a:gd name="connsiteY30" fmla="*/ 633981 h 1822525"/>
                <a:gd name="connsiteX31" fmla="*/ 1743917 w 1744918"/>
                <a:gd name="connsiteY31" fmla="*/ 795782 h 1822525"/>
                <a:gd name="connsiteX32" fmla="*/ 1721978 w 1744918"/>
                <a:gd name="connsiteY32" fmla="*/ 957973 h 1822525"/>
                <a:gd name="connsiteX33" fmla="*/ 1660862 w 1744918"/>
                <a:gd name="connsiteY33" fmla="*/ 1311348 h 1822525"/>
                <a:gd name="connsiteX34" fmla="*/ 1618552 w 1744918"/>
                <a:gd name="connsiteY34" fmla="*/ 1567565 h 1822525"/>
                <a:gd name="connsiteX35" fmla="*/ 1597396 w 1744918"/>
                <a:gd name="connsiteY35" fmla="*/ 1695673 h 1822525"/>
                <a:gd name="connsiteX0" fmla="*/ 1618552 w 1744918"/>
                <a:gd name="connsiteY0" fmla="*/ 1567565 h 1822525"/>
                <a:gd name="connsiteX1" fmla="*/ 1570255 w 1744918"/>
                <a:gd name="connsiteY1" fmla="*/ 1817524 h 1822525"/>
                <a:gd name="connsiteX2" fmla="*/ 946548 w 1744918"/>
                <a:gd name="connsiteY2" fmla="*/ 1811416 h 1822525"/>
                <a:gd name="connsiteX3" fmla="*/ 964691 w 1744918"/>
                <a:gd name="connsiteY3" fmla="*/ 1694889 h 1822525"/>
                <a:gd name="connsiteX4" fmla="*/ 820912 w 1744918"/>
                <a:gd name="connsiteY4" fmla="*/ 1613793 h 1822525"/>
                <a:gd name="connsiteX5" fmla="*/ 395452 w 1744918"/>
                <a:gd name="connsiteY5" fmla="*/ 1453168 h 1822525"/>
                <a:gd name="connsiteX6" fmla="*/ 390359 w 1744918"/>
                <a:gd name="connsiteY6" fmla="*/ 1451601 h 1822525"/>
                <a:gd name="connsiteX7" fmla="*/ 196042 w 1744918"/>
                <a:gd name="connsiteY7" fmla="*/ 1350133 h 1822525"/>
                <a:gd name="connsiteX8" fmla="*/ 51871 w 1744918"/>
                <a:gd name="connsiteY8" fmla="*/ 1191859 h 1822525"/>
                <a:gd name="connsiteX9" fmla="*/ 6034 w 1744918"/>
                <a:gd name="connsiteY9" fmla="*/ 1120557 h 1822525"/>
                <a:gd name="connsiteX10" fmla="*/ 107502 w 1744918"/>
                <a:gd name="connsiteY10" fmla="*/ 827515 h 1822525"/>
                <a:gd name="connsiteX11" fmla="*/ 401720 w 1744918"/>
                <a:gd name="connsiteY11" fmla="*/ 469830 h 1822525"/>
                <a:gd name="connsiteX12" fmla="*/ 805241 w 1744918"/>
                <a:gd name="connsiteY12" fmla="*/ 8328 h 1822525"/>
                <a:gd name="connsiteX13" fmla="*/ 830314 w 1744918"/>
                <a:gd name="connsiteY13" fmla="*/ 8719 h 1822525"/>
                <a:gd name="connsiteX14" fmla="*/ 952546 w 1744918"/>
                <a:gd name="connsiteY14" fmla="*/ 125466 h 1822525"/>
                <a:gd name="connsiteX15" fmla="*/ 1092799 w 1744918"/>
                <a:gd name="connsiteY15" fmla="*/ 242605 h 1822525"/>
                <a:gd name="connsiteX16" fmla="*/ 1126099 w 1744918"/>
                <a:gd name="connsiteY16" fmla="*/ 282957 h 1822525"/>
                <a:gd name="connsiteX17" fmla="*/ 979578 w 1744918"/>
                <a:gd name="connsiteY17" fmla="*/ 589711 h 1822525"/>
                <a:gd name="connsiteX18" fmla="*/ 869883 w 1744918"/>
                <a:gd name="connsiteY18" fmla="*/ 706067 h 1822525"/>
                <a:gd name="connsiteX19" fmla="*/ 790354 w 1744918"/>
                <a:gd name="connsiteY19" fmla="*/ 860423 h 1822525"/>
                <a:gd name="connsiteX20" fmla="*/ 797406 w 1744918"/>
                <a:gd name="connsiteY20" fmla="*/ 874527 h 1822525"/>
                <a:gd name="connsiteX21" fmla="*/ 848727 w 1744918"/>
                <a:gd name="connsiteY21" fmla="*/ 846711 h 1822525"/>
                <a:gd name="connsiteX22" fmla="*/ 902791 w 1744918"/>
                <a:gd name="connsiteY22" fmla="*/ 688829 h 1822525"/>
                <a:gd name="connsiteX23" fmla="*/ 952154 w 1744918"/>
                <a:gd name="connsiteY23" fmla="*/ 665323 h 1822525"/>
                <a:gd name="connsiteX24" fmla="*/ 1325117 w 1744918"/>
                <a:gd name="connsiteY24" fmla="*/ 734666 h 1822525"/>
                <a:gd name="connsiteX25" fmla="*/ 1413265 w 1744918"/>
                <a:gd name="connsiteY25" fmla="*/ 771884 h 1822525"/>
                <a:gd name="connsiteX26" fmla="*/ 1421101 w 1744918"/>
                <a:gd name="connsiteY26" fmla="*/ 748769 h 1822525"/>
                <a:gd name="connsiteX27" fmla="*/ 1453225 w 1744918"/>
                <a:gd name="connsiteY27" fmla="*/ 714685 h 1822525"/>
                <a:gd name="connsiteX28" fmla="*/ 1633831 w 1744918"/>
                <a:gd name="connsiteY28" fmla="*/ 551710 h 1822525"/>
                <a:gd name="connsiteX29" fmla="*/ 1703174 w 1744918"/>
                <a:gd name="connsiteY29" fmla="*/ 509791 h 1822525"/>
                <a:gd name="connsiteX30" fmla="*/ 1711009 w 1744918"/>
                <a:gd name="connsiteY30" fmla="*/ 633981 h 1822525"/>
                <a:gd name="connsiteX31" fmla="*/ 1743917 w 1744918"/>
                <a:gd name="connsiteY31" fmla="*/ 795782 h 1822525"/>
                <a:gd name="connsiteX32" fmla="*/ 1721978 w 1744918"/>
                <a:gd name="connsiteY32" fmla="*/ 957973 h 1822525"/>
                <a:gd name="connsiteX33" fmla="*/ 1660862 w 1744918"/>
                <a:gd name="connsiteY33" fmla="*/ 1311348 h 1822525"/>
                <a:gd name="connsiteX34" fmla="*/ 1618552 w 1744918"/>
                <a:gd name="connsiteY34" fmla="*/ 1567565 h 1822525"/>
                <a:gd name="connsiteX0" fmla="*/ 1660862 w 1744918"/>
                <a:gd name="connsiteY0" fmla="*/ 1311348 h 1822525"/>
                <a:gd name="connsiteX1" fmla="*/ 1570255 w 1744918"/>
                <a:gd name="connsiteY1" fmla="*/ 1817524 h 1822525"/>
                <a:gd name="connsiteX2" fmla="*/ 946548 w 1744918"/>
                <a:gd name="connsiteY2" fmla="*/ 1811416 h 1822525"/>
                <a:gd name="connsiteX3" fmla="*/ 964691 w 1744918"/>
                <a:gd name="connsiteY3" fmla="*/ 1694889 h 1822525"/>
                <a:gd name="connsiteX4" fmla="*/ 820912 w 1744918"/>
                <a:gd name="connsiteY4" fmla="*/ 1613793 h 1822525"/>
                <a:gd name="connsiteX5" fmla="*/ 395452 w 1744918"/>
                <a:gd name="connsiteY5" fmla="*/ 1453168 h 1822525"/>
                <a:gd name="connsiteX6" fmla="*/ 390359 w 1744918"/>
                <a:gd name="connsiteY6" fmla="*/ 1451601 h 1822525"/>
                <a:gd name="connsiteX7" fmla="*/ 196042 w 1744918"/>
                <a:gd name="connsiteY7" fmla="*/ 1350133 h 1822525"/>
                <a:gd name="connsiteX8" fmla="*/ 51871 w 1744918"/>
                <a:gd name="connsiteY8" fmla="*/ 1191859 h 1822525"/>
                <a:gd name="connsiteX9" fmla="*/ 6034 w 1744918"/>
                <a:gd name="connsiteY9" fmla="*/ 1120557 h 1822525"/>
                <a:gd name="connsiteX10" fmla="*/ 107502 w 1744918"/>
                <a:gd name="connsiteY10" fmla="*/ 827515 h 1822525"/>
                <a:gd name="connsiteX11" fmla="*/ 401720 w 1744918"/>
                <a:gd name="connsiteY11" fmla="*/ 469830 h 1822525"/>
                <a:gd name="connsiteX12" fmla="*/ 805241 w 1744918"/>
                <a:gd name="connsiteY12" fmla="*/ 8328 h 1822525"/>
                <a:gd name="connsiteX13" fmla="*/ 830314 w 1744918"/>
                <a:gd name="connsiteY13" fmla="*/ 8719 h 1822525"/>
                <a:gd name="connsiteX14" fmla="*/ 952546 w 1744918"/>
                <a:gd name="connsiteY14" fmla="*/ 125466 h 1822525"/>
                <a:gd name="connsiteX15" fmla="*/ 1092799 w 1744918"/>
                <a:gd name="connsiteY15" fmla="*/ 242605 h 1822525"/>
                <a:gd name="connsiteX16" fmla="*/ 1126099 w 1744918"/>
                <a:gd name="connsiteY16" fmla="*/ 282957 h 1822525"/>
                <a:gd name="connsiteX17" fmla="*/ 979578 w 1744918"/>
                <a:gd name="connsiteY17" fmla="*/ 589711 h 1822525"/>
                <a:gd name="connsiteX18" fmla="*/ 869883 w 1744918"/>
                <a:gd name="connsiteY18" fmla="*/ 706067 h 1822525"/>
                <a:gd name="connsiteX19" fmla="*/ 790354 w 1744918"/>
                <a:gd name="connsiteY19" fmla="*/ 860423 h 1822525"/>
                <a:gd name="connsiteX20" fmla="*/ 797406 w 1744918"/>
                <a:gd name="connsiteY20" fmla="*/ 874527 h 1822525"/>
                <a:gd name="connsiteX21" fmla="*/ 848727 w 1744918"/>
                <a:gd name="connsiteY21" fmla="*/ 846711 h 1822525"/>
                <a:gd name="connsiteX22" fmla="*/ 902791 w 1744918"/>
                <a:gd name="connsiteY22" fmla="*/ 688829 h 1822525"/>
                <a:gd name="connsiteX23" fmla="*/ 952154 w 1744918"/>
                <a:gd name="connsiteY23" fmla="*/ 665323 h 1822525"/>
                <a:gd name="connsiteX24" fmla="*/ 1325117 w 1744918"/>
                <a:gd name="connsiteY24" fmla="*/ 734666 h 1822525"/>
                <a:gd name="connsiteX25" fmla="*/ 1413265 w 1744918"/>
                <a:gd name="connsiteY25" fmla="*/ 771884 h 1822525"/>
                <a:gd name="connsiteX26" fmla="*/ 1421101 w 1744918"/>
                <a:gd name="connsiteY26" fmla="*/ 748769 h 1822525"/>
                <a:gd name="connsiteX27" fmla="*/ 1453225 w 1744918"/>
                <a:gd name="connsiteY27" fmla="*/ 714685 h 1822525"/>
                <a:gd name="connsiteX28" fmla="*/ 1633831 w 1744918"/>
                <a:gd name="connsiteY28" fmla="*/ 551710 h 1822525"/>
                <a:gd name="connsiteX29" fmla="*/ 1703174 w 1744918"/>
                <a:gd name="connsiteY29" fmla="*/ 509791 h 1822525"/>
                <a:gd name="connsiteX30" fmla="*/ 1711009 w 1744918"/>
                <a:gd name="connsiteY30" fmla="*/ 633981 h 1822525"/>
                <a:gd name="connsiteX31" fmla="*/ 1743917 w 1744918"/>
                <a:gd name="connsiteY31" fmla="*/ 795782 h 1822525"/>
                <a:gd name="connsiteX32" fmla="*/ 1721978 w 1744918"/>
                <a:gd name="connsiteY32" fmla="*/ 957973 h 1822525"/>
                <a:gd name="connsiteX33" fmla="*/ 1660862 w 1744918"/>
                <a:gd name="connsiteY33" fmla="*/ 1311348 h 1822525"/>
                <a:gd name="connsiteX0" fmla="*/ 1721978 w 1744918"/>
                <a:gd name="connsiteY0" fmla="*/ 957973 h 1822525"/>
                <a:gd name="connsiteX1" fmla="*/ 1570255 w 1744918"/>
                <a:gd name="connsiteY1" fmla="*/ 1817524 h 1822525"/>
                <a:gd name="connsiteX2" fmla="*/ 946548 w 1744918"/>
                <a:gd name="connsiteY2" fmla="*/ 1811416 h 1822525"/>
                <a:gd name="connsiteX3" fmla="*/ 964691 w 1744918"/>
                <a:gd name="connsiteY3" fmla="*/ 1694889 h 1822525"/>
                <a:gd name="connsiteX4" fmla="*/ 820912 w 1744918"/>
                <a:gd name="connsiteY4" fmla="*/ 1613793 h 1822525"/>
                <a:gd name="connsiteX5" fmla="*/ 395452 w 1744918"/>
                <a:gd name="connsiteY5" fmla="*/ 1453168 h 1822525"/>
                <a:gd name="connsiteX6" fmla="*/ 390359 w 1744918"/>
                <a:gd name="connsiteY6" fmla="*/ 1451601 h 1822525"/>
                <a:gd name="connsiteX7" fmla="*/ 196042 w 1744918"/>
                <a:gd name="connsiteY7" fmla="*/ 1350133 h 1822525"/>
                <a:gd name="connsiteX8" fmla="*/ 51871 w 1744918"/>
                <a:gd name="connsiteY8" fmla="*/ 1191859 h 1822525"/>
                <a:gd name="connsiteX9" fmla="*/ 6034 w 1744918"/>
                <a:gd name="connsiteY9" fmla="*/ 1120557 h 1822525"/>
                <a:gd name="connsiteX10" fmla="*/ 107502 w 1744918"/>
                <a:gd name="connsiteY10" fmla="*/ 827515 h 1822525"/>
                <a:gd name="connsiteX11" fmla="*/ 401720 w 1744918"/>
                <a:gd name="connsiteY11" fmla="*/ 469830 h 1822525"/>
                <a:gd name="connsiteX12" fmla="*/ 805241 w 1744918"/>
                <a:gd name="connsiteY12" fmla="*/ 8328 h 1822525"/>
                <a:gd name="connsiteX13" fmla="*/ 830314 w 1744918"/>
                <a:gd name="connsiteY13" fmla="*/ 8719 h 1822525"/>
                <a:gd name="connsiteX14" fmla="*/ 952546 w 1744918"/>
                <a:gd name="connsiteY14" fmla="*/ 125466 h 1822525"/>
                <a:gd name="connsiteX15" fmla="*/ 1092799 w 1744918"/>
                <a:gd name="connsiteY15" fmla="*/ 242605 h 1822525"/>
                <a:gd name="connsiteX16" fmla="*/ 1126099 w 1744918"/>
                <a:gd name="connsiteY16" fmla="*/ 282957 h 1822525"/>
                <a:gd name="connsiteX17" fmla="*/ 979578 w 1744918"/>
                <a:gd name="connsiteY17" fmla="*/ 589711 h 1822525"/>
                <a:gd name="connsiteX18" fmla="*/ 869883 w 1744918"/>
                <a:gd name="connsiteY18" fmla="*/ 706067 h 1822525"/>
                <a:gd name="connsiteX19" fmla="*/ 790354 w 1744918"/>
                <a:gd name="connsiteY19" fmla="*/ 860423 h 1822525"/>
                <a:gd name="connsiteX20" fmla="*/ 797406 w 1744918"/>
                <a:gd name="connsiteY20" fmla="*/ 874527 h 1822525"/>
                <a:gd name="connsiteX21" fmla="*/ 848727 w 1744918"/>
                <a:gd name="connsiteY21" fmla="*/ 846711 h 1822525"/>
                <a:gd name="connsiteX22" fmla="*/ 902791 w 1744918"/>
                <a:gd name="connsiteY22" fmla="*/ 688829 h 1822525"/>
                <a:gd name="connsiteX23" fmla="*/ 952154 w 1744918"/>
                <a:gd name="connsiteY23" fmla="*/ 665323 h 1822525"/>
                <a:gd name="connsiteX24" fmla="*/ 1325117 w 1744918"/>
                <a:gd name="connsiteY24" fmla="*/ 734666 h 1822525"/>
                <a:gd name="connsiteX25" fmla="*/ 1413265 w 1744918"/>
                <a:gd name="connsiteY25" fmla="*/ 771884 h 1822525"/>
                <a:gd name="connsiteX26" fmla="*/ 1421101 w 1744918"/>
                <a:gd name="connsiteY26" fmla="*/ 748769 h 1822525"/>
                <a:gd name="connsiteX27" fmla="*/ 1453225 w 1744918"/>
                <a:gd name="connsiteY27" fmla="*/ 714685 h 1822525"/>
                <a:gd name="connsiteX28" fmla="*/ 1633831 w 1744918"/>
                <a:gd name="connsiteY28" fmla="*/ 551710 h 1822525"/>
                <a:gd name="connsiteX29" fmla="*/ 1703174 w 1744918"/>
                <a:gd name="connsiteY29" fmla="*/ 509791 h 1822525"/>
                <a:gd name="connsiteX30" fmla="*/ 1711009 w 1744918"/>
                <a:gd name="connsiteY30" fmla="*/ 633981 h 1822525"/>
                <a:gd name="connsiteX31" fmla="*/ 1743917 w 1744918"/>
                <a:gd name="connsiteY31" fmla="*/ 795782 h 1822525"/>
                <a:gd name="connsiteX32" fmla="*/ 1721978 w 1744918"/>
                <a:gd name="connsiteY32" fmla="*/ 957973 h 1822525"/>
                <a:gd name="connsiteX0" fmla="*/ 1721978 w 1744918"/>
                <a:gd name="connsiteY0" fmla="*/ 957973 h 1822525"/>
                <a:gd name="connsiteX1" fmla="*/ 1570255 w 1744918"/>
                <a:gd name="connsiteY1" fmla="*/ 1817524 h 1822525"/>
                <a:gd name="connsiteX2" fmla="*/ 946548 w 1744918"/>
                <a:gd name="connsiteY2" fmla="*/ 1811416 h 1822525"/>
                <a:gd name="connsiteX3" fmla="*/ 964691 w 1744918"/>
                <a:gd name="connsiteY3" fmla="*/ 1694889 h 1822525"/>
                <a:gd name="connsiteX4" fmla="*/ 820912 w 1744918"/>
                <a:gd name="connsiteY4" fmla="*/ 1613793 h 1822525"/>
                <a:gd name="connsiteX5" fmla="*/ 395452 w 1744918"/>
                <a:gd name="connsiteY5" fmla="*/ 1453168 h 1822525"/>
                <a:gd name="connsiteX6" fmla="*/ 390359 w 1744918"/>
                <a:gd name="connsiteY6" fmla="*/ 1451601 h 1822525"/>
                <a:gd name="connsiteX7" fmla="*/ 196042 w 1744918"/>
                <a:gd name="connsiteY7" fmla="*/ 1350133 h 1822525"/>
                <a:gd name="connsiteX8" fmla="*/ 51871 w 1744918"/>
                <a:gd name="connsiteY8" fmla="*/ 1191859 h 1822525"/>
                <a:gd name="connsiteX9" fmla="*/ 6034 w 1744918"/>
                <a:gd name="connsiteY9" fmla="*/ 1120557 h 1822525"/>
                <a:gd name="connsiteX10" fmla="*/ 107502 w 1744918"/>
                <a:gd name="connsiteY10" fmla="*/ 827515 h 1822525"/>
                <a:gd name="connsiteX11" fmla="*/ 401720 w 1744918"/>
                <a:gd name="connsiteY11" fmla="*/ 469830 h 1822525"/>
                <a:gd name="connsiteX12" fmla="*/ 805241 w 1744918"/>
                <a:gd name="connsiteY12" fmla="*/ 8328 h 1822525"/>
                <a:gd name="connsiteX13" fmla="*/ 830314 w 1744918"/>
                <a:gd name="connsiteY13" fmla="*/ 8719 h 1822525"/>
                <a:gd name="connsiteX14" fmla="*/ 952546 w 1744918"/>
                <a:gd name="connsiteY14" fmla="*/ 125466 h 1822525"/>
                <a:gd name="connsiteX15" fmla="*/ 1092799 w 1744918"/>
                <a:gd name="connsiteY15" fmla="*/ 242605 h 1822525"/>
                <a:gd name="connsiteX16" fmla="*/ 1126099 w 1744918"/>
                <a:gd name="connsiteY16" fmla="*/ 282957 h 1822525"/>
                <a:gd name="connsiteX17" fmla="*/ 979578 w 1744918"/>
                <a:gd name="connsiteY17" fmla="*/ 589711 h 1822525"/>
                <a:gd name="connsiteX18" fmla="*/ 869883 w 1744918"/>
                <a:gd name="connsiteY18" fmla="*/ 706067 h 1822525"/>
                <a:gd name="connsiteX19" fmla="*/ 790354 w 1744918"/>
                <a:gd name="connsiteY19" fmla="*/ 860423 h 1822525"/>
                <a:gd name="connsiteX20" fmla="*/ 797406 w 1744918"/>
                <a:gd name="connsiteY20" fmla="*/ 874527 h 1822525"/>
                <a:gd name="connsiteX21" fmla="*/ 848727 w 1744918"/>
                <a:gd name="connsiteY21" fmla="*/ 846711 h 1822525"/>
                <a:gd name="connsiteX22" fmla="*/ 902791 w 1744918"/>
                <a:gd name="connsiteY22" fmla="*/ 688829 h 1822525"/>
                <a:gd name="connsiteX23" fmla="*/ 952154 w 1744918"/>
                <a:gd name="connsiteY23" fmla="*/ 665323 h 1822525"/>
                <a:gd name="connsiteX24" fmla="*/ 1325117 w 1744918"/>
                <a:gd name="connsiteY24" fmla="*/ 734666 h 1822525"/>
                <a:gd name="connsiteX25" fmla="*/ 1413265 w 1744918"/>
                <a:gd name="connsiteY25" fmla="*/ 771884 h 1822525"/>
                <a:gd name="connsiteX26" fmla="*/ 1421101 w 1744918"/>
                <a:gd name="connsiteY26" fmla="*/ 748769 h 1822525"/>
                <a:gd name="connsiteX27" fmla="*/ 1453225 w 1744918"/>
                <a:gd name="connsiteY27" fmla="*/ 714685 h 1822525"/>
                <a:gd name="connsiteX28" fmla="*/ 1633831 w 1744918"/>
                <a:gd name="connsiteY28" fmla="*/ 551710 h 1822525"/>
                <a:gd name="connsiteX29" fmla="*/ 1703174 w 1744918"/>
                <a:gd name="connsiteY29" fmla="*/ 509791 h 1822525"/>
                <a:gd name="connsiteX30" fmla="*/ 1711009 w 1744918"/>
                <a:gd name="connsiteY30" fmla="*/ 633981 h 1822525"/>
                <a:gd name="connsiteX31" fmla="*/ 1743917 w 1744918"/>
                <a:gd name="connsiteY31" fmla="*/ 795782 h 1822525"/>
                <a:gd name="connsiteX32" fmla="*/ 1721978 w 1744918"/>
                <a:gd name="connsiteY32" fmla="*/ 957973 h 1822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744918" h="1822525">
                  <a:moveTo>
                    <a:pt x="1721978" y="957973"/>
                  </a:moveTo>
                  <a:lnTo>
                    <a:pt x="1570255" y="1817524"/>
                  </a:lnTo>
                  <a:cubicBezTo>
                    <a:pt x="1457300" y="1821133"/>
                    <a:pt x="1047102" y="1829242"/>
                    <a:pt x="946548" y="1811416"/>
                  </a:cubicBezTo>
                  <a:cubicBezTo>
                    <a:pt x="956536" y="1767135"/>
                    <a:pt x="963515" y="1727406"/>
                    <a:pt x="964691" y="1694889"/>
                  </a:cubicBezTo>
                  <a:cubicBezTo>
                    <a:pt x="966650" y="1644351"/>
                    <a:pt x="861264" y="1629072"/>
                    <a:pt x="820912" y="1613793"/>
                  </a:cubicBezTo>
                  <a:cubicBezTo>
                    <a:pt x="679484" y="1562472"/>
                    <a:pt x="539622" y="1495871"/>
                    <a:pt x="395452" y="1453168"/>
                  </a:cubicBezTo>
                  <a:cubicBezTo>
                    <a:pt x="393885" y="1452777"/>
                    <a:pt x="392318" y="1451993"/>
                    <a:pt x="390359" y="1451601"/>
                  </a:cubicBezTo>
                  <a:cubicBezTo>
                    <a:pt x="326501" y="1424177"/>
                    <a:pt x="253240" y="1392053"/>
                    <a:pt x="196042" y="1350133"/>
                  </a:cubicBezTo>
                  <a:cubicBezTo>
                    <a:pt x="138844" y="1308214"/>
                    <a:pt x="94574" y="1247490"/>
                    <a:pt x="51871" y="1191859"/>
                  </a:cubicBezTo>
                  <a:cubicBezTo>
                    <a:pt x="34633" y="1169136"/>
                    <a:pt x="13478" y="1148373"/>
                    <a:pt x="6034" y="1120557"/>
                  </a:cubicBezTo>
                  <a:cubicBezTo>
                    <a:pt x="-21389" y="1016739"/>
                    <a:pt x="50304" y="907827"/>
                    <a:pt x="107502" y="827515"/>
                  </a:cubicBezTo>
                  <a:cubicBezTo>
                    <a:pt x="196825" y="701757"/>
                    <a:pt x="301819" y="587361"/>
                    <a:pt x="401720" y="469830"/>
                  </a:cubicBezTo>
                  <a:cubicBezTo>
                    <a:pt x="534529" y="313907"/>
                    <a:pt x="667339" y="158767"/>
                    <a:pt x="805241" y="8328"/>
                  </a:cubicBezTo>
                  <a:cubicBezTo>
                    <a:pt x="815819" y="-3034"/>
                    <a:pt x="820128" y="-2642"/>
                    <a:pt x="830314" y="8719"/>
                  </a:cubicBezTo>
                  <a:cubicBezTo>
                    <a:pt x="858130" y="58474"/>
                    <a:pt x="908668" y="91382"/>
                    <a:pt x="952546" y="125466"/>
                  </a:cubicBezTo>
                  <a:cubicBezTo>
                    <a:pt x="1000733" y="162684"/>
                    <a:pt x="1046962" y="202645"/>
                    <a:pt x="1092799" y="242605"/>
                  </a:cubicBezTo>
                  <a:cubicBezTo>
                    <a:pt x="1110820" y="258276"/>
                    <a:pt x="1146471" y="244956"/>
                    <a:pt x="1126099" y="282957"/>
                  </a:cubicBezTo>
                  <a:cubicBezTo>
                    <a:pt x="1073210" y="383250"/>
                    <a:pt x="1027374" y="487068"/>
                    <a:pt x="979578" y="589711"/>
                  </a:cubicBezTo>
                  <a:cubicBezTo>
                    <a:pt x="956072" y="639858"/>
                    <a:pt x="902791" y="662972"/>
                    <a:pt x="869883" y="706067"/>
                  </a:cubicBezTo>
                  <a:cubicBezTo>
                    <a:pt x="834624" y="752295"/>
                    <a:pt x="815819" y="808710"/>
                    <a:pt x="790354" y="860423"/>
                  </a:cubicBezTo>
                  <a:cubicBezTo>
                    <a:pt x="785261" y="871001"/>
                    <a:pt x="786436" y="872960"/>
                    <a:pt x="797406" y="874527"/>
                  </a:cubicBezTo>
                  <a:cubicBezTo>
                    <a:pt x="824829" y="879228"/>
                    <a:pt x="838150" y="872960"/>
                    <a:pt x="848727" y="846711"/>
                  </a:cubicBezTo>
                  <a:cubicBezTo>
                    <a:pt x="868708" y="796565"/>
                    <a:pt x="876151" y="735057"/>
                    <a:pt x="902791" y="688829"/>
                  </a:cubicBezTo>
                  <a:cubicBezTo>
                    <a:pt x="913761" y="670024"/>
                    <a:pt x="930607" y="662972"/>
                    <a:pt x="952154" y="665323"/>
                  </a:cubicBezTo>
                  <a:cubicBezTo>
                    <a:pt x="1077520" y="680602"/>
                    <a:pt x="1202102" y="706850"/>
                    <a:pt x="1325117" y="734666"/>
                  </a:cubicBezTo>
                  <a:cubicBezTo>
                    <a:pt x="1337654" y="737408"/>
                    <a:pt x="1408956" y="774626"/>
                    <a:pt x="1413265" y="771884"/>
                  </a:cubicBezTo>
                  <a:cubicBezTo>
                    <a:pt x="1418750" y="768749"/>
                    <a:pt x="1417575" y="755038"/>
                    <a:pt x="1421101" y="748769"/>
                  </a:cubicBezTo>
                  <a:cubicBezTo>
                    <a:pt x="1428544" y="735449"/>
                    <a:pt x="1442648" y="725263"/>
                    <a:pt x="1453225" y="714685"/>
                  </a:cubicBezTo>
                  <a:cubicBezTo>
                    <a:pt x="1511207" y="657487"/>
                    <a:pt x="1575457" y="608125"/>
                    <a:pt x="1633831" y="551710"/>
                  </a:cubicBezTo>
                  <a:cubicBezTo>
                    <a:pt x="1641666" y="544266"/>
                    <a:pt x="1710184" y="485993"/>
                    <a:pt x="1703174" y="509791"/>
                  </a:cubicBezTo>
                  <a:cubicBezTo>
                    <a:pt x="1692243" y="546898"/>
                    <a:pt x="1704741" y="596371"/>
                    <a:pt x="1711009" y="633981"/>
                  </a:cubicBezTo>
                  <a:cubicBezTo>
                    <a:pt x="1720019" y="688045"/>
                    <a:pt x="1738433" y="740934"/>
                    <a:pt x="1743917" y="795782"/>
                  </a:cubicBezTo>
                  <a:cubicBezTo>
                    <a:pt x="1749402" y="848670"/>
                    <a:pt x="1730989" y="905868"/>
                    <a:pt x="1721978" y="957973"/>
                  </a:cubicBezTo>
                  <a:close/>
                </a:path>
              </a:pathLst>
            </a:custGeom>
            <a:solidFill>
              <a:srgbClr val="000000"/>
            </a:solidFill>
            <a:ln w="3910" cap="flat">
              <a:noFill/>
              <a:prstDash val="solid"/>
              <a:miter/>
            </a:ln>
          </p:spPr>
          <p:txBody>
            <a:bodyPr rtlCol="0" anchor="ctr"/>
            <a:lstStyle/>
            <a:p>
              <a:endParaRPr lang="en-US"/>
            </a:p>
          </p:txBody>
        </p:sp>
        <p:sp>
          <p:nvSpPr>
            <p:cNvPr id="81" name="Freeform: Shape 80">
              <a:extLst>
                <a:ext uri="{FF2B5EF4-FFF2-40B4-BE49-F238E27FC236}">
                  <a16:creationId xmlns:a16="http://schemas.microsoft.com/office/drawing/2014/main" id="{EB33A7A1-928A-42AB-862E-B7F43CE7C194}"/>
                </a:ext>
              </a:extLst>
            </p:cNvPr>
            <p:cNvSpPr/>
            <p:nvPr/>
          </p:nvSpPr>
          <p:spPr>
            <a:xfrm>
              <a:off x="10946163" y="4998448"/>
              <a:ext cx="1722567" cy="1783016"/>
            </a:xfrm>
            <a:custGeom>
              <a:avLst/>
              <a:gdLst>
                <a:gd name="connsiteX0" fmla="*/ 782411 w 1719861"/>
                <a:gd name="connsiteY0" fmla="*/ 1769183 h 1770791"/>
                <a:gd name="connsiteX1" fmla="*/ 707191 w 1719861"/>
                <a:gd name="connsiteY1" fmla="*/ 1769574 h 1770791"/>
                <a:gd name="connsiteX2" fmla="*/ 622961 w 1719861"/>
                <a:gd name="connsiteY2" fmla="*/ 1769574 h 1770791"/>
                <a:gd name="connsiteX3" fmla="*/ 292309 w 1719861"/>
                <a:gd name="connsiteY3" fmla="*/ 1769574 h 1770791"/>
                <a:gd name="connsiteX4" fmla="*/ 283690 w 1719861"/>
                <a:gd name="connsiteY4" fmla="*/ 1751553 h 1770791"/>
                <a:gd name="connsiteX5" fmla="*/ 215130 w 1719861"/>
                <a:gd name="connsiteY5" fmla="*/ 1500821 h 1770791"/>
                <a:gd name="connsiteX6" fmla="*/ 35309 w 1719861"/>
                <a:gd name="connsiteY6" fmla="*/ 852445 h 1770791"/>
                <a:gd name="connsiteX7" fmla="*/ 4751 w 1719861"/>
                <a:gd name="connsiteY7" fmla="*/ 753720 h 1770791"/>
                <a:gd name="connsiteX8" fmla="*/ 50 w 1719861"/>
                <a:gd name="connsiteY8" fmla="*/ 725904 h 1770791"/>
                <a:gd name="connsiteX9" fmla="*/ 50 w 1719861"/>
                <a:gd name="connsiteY9" fmla="*/ 482224 h 1770791"/>
                <a:gd name="connsiteX10" fmla="*/ 1617 w 1719861"/>
                <a:gd name="connsiteY10" fmla="*/ 467337 h 1770791"/>
                <a:gd name="connsiteX11" fmla="*/ 15329 w 1719861"/>
                <a:gd name="connsiteY11" fmla="*/ 466945 h 1770791"/>
                <a:gd name="connsiteX12" fmla="*/ 34525 w 1719861"/>
                <a:gd name="connsiteY12" fmla="*/ 484183 h 1770791"/>
                <a:gd name="connsiteX13" fmla="*/ 158324 w 1719861"/>
                <a:gd name="connsiteY13" fmla="*/ 602497 h 1770791"/>
                <a:gd name="connsiteX14" fmla="*/ 184181 w 1719861"/>
                <a:gd name="connsiteY14" fmla="*/ 631488 h 1770791"/>
                <a:gd name="connsiteX15" fmla="*/ 214739 w 1719861"/>
                <a:gd name="connsiteY15" fmla="*/ 624828 h 1770791"/>
                <a:gd name="connsiteX16" fmla="*/ 316598 w 1719861"/>
                <a:gd name="connsiteY16" fmla="*/ 603281 h 1770791"/>
                <a:gd name="connsiteX17" fmla="*/ 494461 w 1719861"/>
                <a:gd name="connsiteY17" fmla="*/ 579383 h 1770791"/>
                <a:gd name="connsiteX18" fmla="*/ 634714 w 1719861"/>
                <a:gd name="connsiteY18" fmla="*/ 540598 h 1770791"/>
                <a:gd name="connsiteX19" fmla="*/ 749894 w 1719861"/>
                <a:gd name="connsiteY19" fmla="*/ 584084 h 1770791"/>
                <a:gd name="connsiteX20" fmla="*/ 801215 w 1719861"/>
                <a:gd name="connsiteY20" fmla="*/ 721203 h 1770791"/>
                <a:gd name="connsiteX21" fmla="*/ 805525 w 1719861"/>
                <a:gd name="connsiteY21" fmla="*/ 738441 h 1770791"/>
                <a:gd name="connsiteX22" fmla="*/ 828247 w 1719861"/>
                <a:gd name="connsiteY22" fmla="*/ 761947 h 1770791"/>
                <a:gd name="connsiteX23" fmla="*/ 892106 w 1719861"/>
                <a:gd name="connsiteY23" fmla="*/ 799165 h 1770791"/>
                <a:gd name="connsiteX24" fmla="*/ 929715 w 1719861"/>
                <a:gd name="connsiteY24" fmla="*/ 808959 h 1770791"/>
                <a:gd name="connsiteX25" fmla="*/ 951654 w 1719861"/>
                <a:gd name="connsiteY25" fmla="*/ 800732 h 1770791"/>
                <a:gd name="connsiteX26" fmla="*/ 936375 w 1719861"/>
                <a:gd name="connsiteY26" fmla="*/ 781927 h 1770791"/>
                <a:gd name="connsiteX27" fmla="*/ 744801 w 1719861"/>
                <a:gd name="connsiteY27" fmla="*/ 493194 h 1770791"/>
                <a:gd name="connsiteX28" fmla="*/ 619043 w 1719861"/>
                <a:gd name="connsiteY28" fmla="*/ 278505 h 1770791"/>
                <a:gd name="connsiteX29" fmla="*/ 632363 w 1719861"/>
                <a:gd name="connsiteY29" fmla="*/ 248731 h 1770791"/>
                <a:gd name="connsiteX30" fmla="*/ 821196 w 1719861"/>
                <a:gd name="connsiteY30" fmla="*/ 168418 h 1770791"/>
                <a:gd name="connsiteX31" fmla="*/ 884270 w 1719861"/>
                <a:gd name="connsiteY31" fmla="*/ 53238 h 1770791"/>
                <a:gd name="connsiteX32" fmla="*/ 913261 w 1719861"/>
                <a:gd name="connsiteY32" fmla="*/ 9752 h 1770791"/>
                <a:gd name="connsiteX33" fmla="*/ 971634 w 1719861"/>
                <a:gd name="connsiteY33" fmla="*/ 64991 h 1770791"/>
                <a:gd name="connsiteX34" fmla="*/ 1198077 w 1719861"/>
                <a:gd name="connsiteY34" fmla="*/ 294567 h 1770791"/>
                <a:gd name="connsiteX35" fmla="*/ 1428828 w 1719861"/>
                <a:gd name="connsiteY35" fmla="*/ 554701 h 1770791"/>
                <a:gd name="connsiteX36" fmla="*/ 1704632 w 1719861"/>
                <a:gd name="connsiteY36" fmla="*/ 927665 h 1770791"/>
                <a:gd name="connsiteX37" fmla="*/ 1718736 w 1719861"/>
                <a:gd name="connsiteY37" fmla="*/ 1061649 h 1770791"/>
                <a:gd name="connsiteX38" fmla="*/ 1661930 w 1719861"/>
                <a:gd name="connsiteY38" fmla="*/ 1210521 h 1770791"/>
                <a:gd name="connsiteX39" fmla="*/ 1510707 w 1719861"/>
                <a:gd name="connsiteY39" fmla="*/ 1304545 h 1770791"/>
                <a:gd name="connsiteX40" fmla="*/ 1153807 w 1719861"/>
                <a:gd name="connsiteY40" fmla="*/ 1446366 h 1770791"/>
                <a:gd name="connsiteX41" fmla="*/ 968500 w 1719861"/>
                <a:gd name="connsiteY41" fmla="*/ 1505914 h 1770791"/>
                <a:gd name="connsiteX42" fmla="*/ 817670 w 1719861"/>
                <a:gd name="connsiteY42" fmla="*/ 1537256 h 1770791"/>
                <a:gd name="connsiteX43" fmla="*/ 791029 w 1719861"/>
                <a:gd name="connsiteY43" fmla="*/ 1627362 h 1770791"/>
                <a:gd name="connsiteX44" fmla="*/ 782411 w 1719861"/>
                <a:gd name="connsiteY44" fmla="*/ 1769183 h 1770791"/>
                <a:gd name="connsiteX0" fmla="*/ 782411 w 1722566"/>
                <a:gd name="connsiteY0" fmla="*/ 1769183 h 1773117"/>
                <a:gd name="connsiteX1" fmla="*/ 707191 w 1722566"/>
                <a:gd name="connsiteY1" fmla="*/ 1769574 h 1773117"/>
                <a:gd name="connsiteX2" fmla="*/ 622961 w 1722566"/>
                <a:gd name="connsiteY2" fmla="*/ 1769574 h 1773117"/>
                <a:gd name="connsiteX3" fmla="*/ 292309 w 1722566"/>
                <a:gd name="connsiteY3" fmla="*/ 1769574 h 1773117"/>
                <a:gd name="connsiteX4" fmla="*/ 283690 w 1722566"/>
                <a:gd name="connsiteY4" fmla="*/ 1751553 h 1773117"/>
                <a:gd name="connsiteX5" fmla="*/ 215130 w 1722566"/>
                <a:gd name="connsiteY5" fmla="*/ 1500821 h 1773117"/>
                <a:gd name="connsiteX6" fmla="*/ 4751 w 1722566"/>
                <a:gd name="connsiteY6" fmla="*/ 753720 h 1773117"/>
                <a:gd name="connsiteX7" fmla="*/ 50 w 1722566"/>
                <a:gd name="connsiteY7" fmla="*/ 725904 h 1773117"/>
                <a:gd name="connsiteX8" fmla="*/ 50 w 1722566"/>
                <a:gd name="connsiteY8" fmla="*/ 482224 h 1773117"/>
                <a:gd name="connsiteX9" fmla="*/ 1617 w 1722566"/>
                <a:gd name="connsiteY9" fmla="*/ 467337 h 1773117"/>
                <a:gd name="connsiteX10" fmla="*/ 15329 w 1722566"/>
                <a:gd name="connsiteY10" fmla="*/ 466945 h 1773117"/>
                <a:gd name="connsiteX11" fmla="*/ 34525 w 1722566"/>
                <a:gd name="connsiteY11" fmla="*/ 484183 h 1773117"/>
                <a:gd name="connsiteX12" fmla="*/ 158324 w 1722566"/>
                <a:gd name="connsiteY12" fmla="*/ 602497 h 1773117"/>
                <a:gd name="connsiteX13" fmla="*/ 184181 w 1722566"/>
                <a:gd name="connsiteY13" fmla="*/ 631488 h 1773117"/>
                <a:gd name="connsiteX14" fmla="*/ 214739 w 1722566"/>
                <a:gd name="connsiteY14" fmla="*/ 624828 h 1773117"/>
                <a:gd name="connsiteX15" fmla="*/ 316598 w 1722566"/>
                <a:gd name="connsiteY15" fmla="*/ 603281 h 1773117"/>
                <a:gd name="connsiteX16" fmla="*/ 494461 w 1722566"/>
                <a:gd name="connsiteY16" fmla="*/ 579383 h 1773117"/>
                <a:gd name="connsiteX17" fmla="*/ 634714 w 1722566"/>
                <a:gd name="connsiteY17" fmla="*/ 540598 h 1773117"/>
                <a:gd name="connsiteX18" fmla="*/ 749894 w 1722566"/>
                <a:gd name="connsiteY18" fmla="*/ 584084 h 1773117"/>
                <a:gd name="connsiteX19" fmla="*/ 801215 w 1722566"/>
                <a:gd name="connsiteY19" fmla="*/ 721203 h 1773117"/>
                <a:gd name="connsiteX20" fmla="*/ 805525 w 1722566"/>
                <a:gd name="connsiteY20" fmla="*/ 738441 h 1773117"/>
                <a:gd name="connsiteX21" fmla="*/ 828247 w 1722566"/>
                <a:gd name="connsiteY21" fmla="*/ 761947 h 1773117"/>
                <a:gd name="connsiteX22" fmla="*/ 892106 w 1722566"/>
                <a:gd name="connsiteY22" fmla="*/ 799165 h 1773117"/>
                <a:gd name="connsiteX23" fmla="*/ 929715 w 1722566"/>
                <a:gd name="connsiteY23" fmla="*/ 808959 h 1773117"/>
                <a:gd name="connsiteX24" fmla="*/ 951654 w 1722566"/>
                <a:gd name="connsiteY24" fmla="*/ 800732 h 1773117"/>
                <a:gd name="connsiteX25" fmla="*/ 936375 w 1722566"/>
                <a:gd name="connsiteY25" fmla="*/ 781927 h 1773117"/>
                <a:gd name="connsiteX26" fmla="*/ 744801 w 1722566"/>
                <a:gd name="connsiteY26" fmla="*/ 493194 h 1773117"/>
                <a:gd name="connsiteX27" fmla="*/ 619043 w 1722566"/>
                <a:gd name="connsiteY27" fmla="*/ 278505 h 1773117"/>
                <a:gd name="connsiteX28" fmla="*/ 632363 w 1722566"/>
                <a:gd name="connsiteY28" fmla="*/ 248731 h 1773117"/>
                <a:gd name="connsiteX29" fmla="*/ 821196 w 1722566"/>
                <a:gd name="connsiteY29" fmla="*/ 168418 h 1773117"/>
                <a:gd name="connsiteX30" fmla="*/ 884270 w 1722566"/>
                <a:gd name="connsiteY30" fmla="*/ 53238 h 1773117"/>
                <a:gd name="connsiteX31" fmla="*/ 913261 w 1722566"/>
                <a:gd name="connsiteY31" fmla="*/ 9752 h 1773117"/>
                <a:gd name="connsiteX32" fmla="*/ 971634 w 1722566"/>
                <a:gd name="connsiteY32" fmla="*/ 64991 h 1773117"/>
                <a:gd name="connsiteX33" fmla="*/ 1198077 w 1722566"/>
                <a:gd name="connsiteY33" fmla="*/ 294567 h 1773117"/>
                <a:gd name="connsiteX34" fmla="*/ 1428828 w 1722566"/>
                <a:gd name="connsiteY34" fmla="*/ 554701 h 1773117"/>
                <a:gd name="connsiteX35" fmla="*/ 1704632 w 1722566"/>
                <a:gd name="connsiteY35" fmla="*/ 927665 h 1773117"/>
                <a:gd name="connsiteX36" fmla="*/ 1718736 w 1722566"/>
                <a:gd name="connsiteY36" fmla="*/ 1061649 h 1773117"/>
                <a:gd name="connsiteX37" fmla="*/ 1661930 w 1722566"/>
                <a:gd name="connsiteY37" fmla="*/ 1210521 h 1773117"/>
                <a:gd name="connsiteX38" fmla="*/ 1510707 w 1722566"/>
                <a:gd name="connsiteY38" fmla="*/ 1304545 h 1773117"/>
                <a:gd name="connsiteX39" fmla="*/ 1153807 w 1722566"/>
                <a:gd name="connsiteY39" fmla="*/ 1446366 h 1773117"/>
                <a:gd name="connsiteX40" fmla="*/ 968500 w 1722566"/>
                <a:gd name="connsiteY40" fmla="*/ 1505914 h 1773117"/>
                <a:gd name="connsiteX41" fmla="*/ 817670 w 1722566"/>
                <a:gd name="connsiteY41" fmla="*/ 1537256 h 1773117"/>
                <a:gd name="connsiteX42" fmla="*/ 791029 w 1722566"/>
                <a:gd name="connsiteY42" fmla="*/ 1627362 h 1773117"/>
                <a:gd name="connsiteX43" fmla="*/ 782411 w 1722566"/>
                <a:gd name="connsiteY43" fmla="*/ 1769183 h 1773117"/>
                <a:gd name="connsiteX0" fmla="*/ 782411 w 1722566"/>
                <a:gd name="connsiteY0" fmla="*/ 1769183 h 1773117"/>
                <a:gd name="connsiteX1" fmla="*/ 707191 w 1722566"/>
                <a:gd name="connsiteY1" fmla="*/ 1769574 h 1773117"/>
                <a:gd name="connsiteX2" fmla="*/ 622961 w 1722566"/>
                <a:gd name="connsiteY2" fmla="*/ 1769574 h 1773117"/>
                <a:gd name="connsiteX3" fmla="*/ 292309 w 1722566"/>
                <a:gd name="connsiteY3" fmla="*/ 1769574 h 1773117"/>
                <a:gd name="connsiteX4" fmla="*/ 283690 w 1722566"/>
                <a:gd name="connsiteY4" fmla="*/ 1751553 h 1773117"/>
                <a:gd name="connsiteX5" fmla="*/ 4751 w 1722566"/>
                <a:gd name="connsiteY5" fmla="*/ 753720 h 1773117"/>
                <a:gd name="connsiteX6" fmla="*/ 50 w 1722566"/>
                <a:gd name="connsiteY6" fmla="*/ 725904 h 1773117"/>
                <a:gd name="connsiteX7" fmla="*/ 50 w 1722566"/>
                <a:gd name="connsiteY7" fmla="*/ 482224 h 1773117"/>
                <a:gd name="connsiteX8" fmla="*/ 1617 w 1722566"/>
                <a:gd name="connsiteY8" fmla="*/ 467337 h 1773117"/>
                <a:gd name="connsiteX9" fmla="*/ 15329 w 1722566"/>
                <a:gd name="connsiteY9" fmla="*/ 466945 h 1773117"/>
                <a:gd name="connsiteX10" fmla="*/ 34525 w 1722566"/>
                <a:gd name="connsiteY10" fmla="*/ 484183 h 1773117"/>
                <a:gd name="connsiteX11" fmla="*/ 158324 w 1722566"/>
                <a:gd name="connsiteY11" fmla="*/ 602497 h 1773117"/>
                <a:gd name="connsiteX12" fmla="*/ 184181 w 1722566"/>
                <a:gd name="connsiteY12" fmla="*/ 631488 h 1773117"/>
                <a:gd name="connsiteX13" fmla="*/ 214739 w 1722566"/>
                <a:gd name="connsiteY13" fmla="*/ 624828 h 1773117"/>
                <a:gd name="connsiteX14" fmla="*/ 316598 w 1722566"/>
                <a:gd name="connsiteY14" fmla="*/ 603281 h 1773117"/>
                <a:gd name="connsiteX15" fmla="*/ 494461 w 1722566"/>
                <a:gd name="connsiteY15" fmla="*/ 579383 h 1773117"/>
                <a:gd name="connsiteX16" fmla="*/ 634714 w 1722566"/>
                <a:gd name="connsiteY16" fmla="*/ 540598 h 1773117"/>
                <a:gd name="connsiteX17" fmla="*/ 749894 w 1722566"/>
                <a:gd name="connsiteY17" fmla="*/ 584084 h 1773117"/>
                <a:gd name="connsiteX18" fmla="*/ 801215 w 1722566"/>
                <a:gd name="connsiteY18" fmla="*/ 721203 h 1773117"/>
                <a:gd name="connsiteX19" fmla="*/ 805525 w 1722566"/>
                <a:gd name="connsiteY19" fmla="*/ 738441 h 1773117"/>
                <a:gd name="connsiteX20" fmla="*/ 828247 w 1722566"/>
                <a:gd name="connsiteY20" fmla="*/ 761947 h 1773117"/>
                <a:gd name="connsiteX21" fmla="*/ 892106 w 1722566"/>
                <a:gd name="connsiteY21" fmla="*/ 799165 h 1773117"/>
                <a:gd name="connsiteX22" fmla="*/ 929715 w 1722566"/>
                <a:gd name="connsiteY22" fmla="*/ 808959 h 1773117"/>
                <a:gd name="connsiteX23" fmla="*/ 951654 w 1722566"/>
                <a:gd name="connsiteY23" fmla="*/ 800732 h 1773117"/>
                <a:gd name="connsiteX24" fmla="*/ 936375 w 1722566"/>
                <a:gd name="connsiteY24" fmla="*/ 781927 h 1773117"/>
                <a:gd name="connsiteX25" fmla="*/ 744801 w 1722566"/>
                <a:gd name="connsiteY25" fmla="*/ 493194 h 1773117"/>
                <a:gd name="connsiteX26" fmla="*/ 619043 w 1722566"/>
                <a:gd name="connsiteY26" fmla="*/ 278505 h 1773117"/>
                <a:gd name="connsiteX27" fmla="*/ 632363 w 1722566"/>
                <a:gd name="connsiteY27" fmla="*/ 248731 h 1773117"/>
                <a:gd name="connsiteX28" fmla="*/ 821196 w 1722566"/>
                <a:gd name="connsiteY28" fmla="*/ 168418 h 1773117"/>
                <a:gd name="connsiteX29" fmla="*/ 884270 w 1722566"/>
                <a:gd name="connsiteY29" fmla="*/ 53238 h 1773117"/>
                <a:gd name="connsiteX30" fmla="*/ 913261 w 1722566"/>
                <a:gd name="connsiteY30" fmla="*/ 9752 h 1773117"/>
                <a:gd name="connsiteX31" fmla="*/ 971634 w 1722566"/>
                <a:gd name="connsiteY31" fmla="*/ 64991 h 1773117"/>
                <a:gd name="connsiteX32" fmla="*/ 1198077 w 1722566"/>
                <a:gd name="connsiteY32" fmla="*/ 294567 h 1773117"/>
                <a:gd name="connsiteX33" fmla="*/ 1428828 w 1722566"/>
                <a:gd name="connsiteY33" fmla="*/ 554701 h 1773117"/>
                <a:gd name="connsiteX34" fmla="*/ 1704632 w 1722566"/>
                <a:gd name="connsiteY34" fmla="*/ 927665 h 1773117"/>
                <a:gd name="connsiteX35" fmla="*/ 1718736 w 1722566"/>
                <a:gd name="connsiteY35" fmla="*/ 1061649 h 1773117"/>
                <a:gd name="connsiteX36" fmla="*/ 1661930 w 1722566"/>
                <a:gd name="connsiteY36" fmla="*/ 1210521 h 1773117"/>
                <a:gd name="connsiteX37" fmla="*/ 1510707 w 1722566"/>
                <a:gd name="connsiteY37" fmla="*/ 1304545 h 1773117"/>
                <a:gd name="connsiteX38" fmla="*/ 1153807 w 1722566"/>
                <a:gd name="connsiteY38" fmla="*/ 1446366 h 1773117"/>
                <a:gd name="connsiteX39" fmla="*/ 968500 w 1722566"/>
                <a:gd name="connsiteY39" fmla="*/ 1505914 h 1773117"/>
                <a:gd name="connsiteX40" fmla="*/ 817670 w 1722566"/>
                <a:gd name="connsiteY40" fmla="*/ 1537256 h 1773117"/>
                <a:gd name="connsiteX41" fmla="*/ 791029 w 1722566"/>
                <a:gd name="connsiteY41" fmla="*/ 1627362 h 1773117"/>
                <a:gd name="connsiteX42" fmla="*/ 782411 w 1722566"/>
                <a:gd name="connsiteY42" fmla="*/ 1769183 h 1773117"/>
                <a:gd name="connsiteX0" fmla="*/ 782411 w 1722566"/>
                <a:gd name="connsiteY0" fmla="*/ 1769183 h 1773117"/>
                <a:gd name="connsiteX1" fmla="*/ 707191 w 1722566"/>
                <a:gd name="connsiteY1" fmla="*/ 1769574 h 1773117"/>
                <a:gd name="connsiteX2" fmla="*/ 622961 w 1722566"/>
                <a:gd name="connsiteY2" fmla="*/ 1769574 h 1773117"/>
                <a:gd name="connsiteX3" fmla="*/ 292309 w 1722566"/>
                <a:gd name="connsiteY3" fmla="*/ 1769574 h 1773117"/>
                <a:gd name="connsiteX4" fmla="*/ 4751 w 1722566"/>
                <a:gd name="connsiteY4" fmla="*/ 753720 h 1773117"/>
                <a:gd name="connsiteX5" fmla="*/ 50 w 1722566"/>
                <a:gd name="connsiteY5" fmla="*/ 725904 h 1773117"/>
                <a:gd name="connsiteX6" fmla="*/ 50 w 1722566"/>
                <a:gd name="connsiteY6" fmla="*/ 482224 h 1773117"/>
                <a:gd name="connsiteX7" fmla="*/ 1617 w 1722566"/>
                <a:gd name="connsiteY7" fmla="*/ 467337 h 1773117"/>
                <a:gd name="connsiteX8" fmla="*/ 15329 w 1722566"/>
                <a:gd name="connsiteY8" fmla="*/ 466945 h 1773117"/>
                <a:gd name="connsiteX9" fmla="*/ 34525 w 1722566"/>
                <a:gd name="connsiteY9" fmla="*/ 484183 h 1773117"/>
                <a:gd name="connsiteX10" fmla="*/ 158324 w 1722566"/>
                <a:gd name="connsiteY10" fmla="*/ 602497 h 1773117"/>
                <a:gd name="connsiteX11" fmla="*/ 184181 w 1722566"/>
                <a:gd name="connsiteY11" fmla="*/ 631488 h 1773117"/>
                <a:gd name="connsiteX12" fmla="*/ 214739 w 1722566"/>
                <a:gd name="connsiteY12" fmla="*/ 624828 h 1773117"/>
                <a:gd name="connsiteX13" fmla="*/ 316598 w 1722566"/>
                <a:gd name="connsiteY13" fmla="*/ 603281 h 1773117"/>
                <a:gd name="connsiteX14" fmla="*/ 494461 w 1722566"/>
                <a:gd name="connsiteY14" fmla="*/ 579383 h 1773117"/>
                <a:gd name="connsiteX15" fmla="*/ 634714 w 1722566"/>
                <a:gd name="connsiteY15" fmla="*/ 540598 h 1773117"/>
                <a:gd name="connsiteX16" fmla="*/ 749894 w 1722566"/>
                <a:gd name="connsiteY16" fmla="*/ 584084 h 1773117"/>
                <a:gd name="connsiteX17" fmla="*/ 801215 w 1722566"/>
                <a:gd name="connsiteY17" fmla="*/ 721203 h 1773117"/>
                <a:gd name="connsiteX18" fmla="*/ 805525 w 1722566"/>
                <a:gd name="connsiteY18" fmla="*/ 738441 h 1773117"/>
                <a:gd name="connsiteX19" fmla="*/ 828247 w 1722566"/>
                <a:gd name="connsiteY19" fmla="*/ 761947 h 1773117"/>
                <a:gd name="connsiteX20" fmla="*/ 892106 w 1722566"/>
                <a:gd name="connsiteY20" fmla="*/ 799165 h 1773117"/>
                <a:gd name="connsiteX21" fmla="*/ 929715 w 1722566"/>
                <a:gd name="connsiteY21" fmla="*/ 808959 h 1773117"/>
                <a:gd name="connsiteX22" fmla="*/ 951654 w 1722566"/>
                <a:gd name="connsiteY22" fmla="*/ 800732 h 1773117"/>
                <a:gd name="connsiteX23" fmla="*/ 936375 w 1722566"/>
                <a:gd name="connsiteY23" fmla="*/ 781927 h 1773117"/>
                <a:gd name="connsiteX24" fmla="*/ 744801 w 1722566"/>
                <a:gd name="connsiteY24" fmla="*/ 493194 h 1773117"/>
                <a:gd name="connsiteX25" fmla="*/ 619043 w 1722566"/>
                <a:gd name="connsiteY25" fmla="*/ 278505 h 1773117"/>
                <a:gd name="connsiteX26" fmla="*/ 632363 w 1722566"/>
                <a:gd name="connsiteY26" fmla="*/ 248731 h 1773117"/>
                <a:gd name="connsiteX27" fmla="*/ 821196 w 1722566"/>
                <a:gd name="connsiteY27" fmla="*/ 168418 h 1773117"/>
                <a:gd name="connsiteX28" fmla="*/ 884270 w 1722566"/>
                <a:gd name="connsiteY28" fmla="*/ 53238 h 1773117"/>
                <a:gd name="connsiteX29" fmla="*/ 913261 w 1722566"/>
                <a:gd name="connsiteY29" fmla="*/ 9752 h 1773117"/>
                <a:gd name="connsiteX30" fmla="*/ 971634 w 1722566"/>
                <a:gd name="connsiteY30" fmla="*/ 64991 h 1773117"/>
                <a:gd name="connsiteX31" fmla="*/ 1198077 w 1722566"/>
                <a:gd name="connsiteY31" fmla="*/ 294567 h 1773117"/>
                <a:gd name="connsiteX32" fmla="*/ 1428828 w 1722566"/>
                <a:gd name="connsiteY32" fmla="*/ 554701 h 1773117"/>
                <a:gd name="connsiteX33" fmla="*/ 1704632 w 1722566"/>
                <a:gd name="connsiteY33" fmla="*/ 927665 h 1773117"/>
                <a:gd name="connsiteX34" fmla="*/ 1718736 w 1722566"/>
                <a:gd name="connsiteY34" fmla="*/ 1061649 h 1773117"/>
                <a:gd name="connsiteX35" fmla="*/ 1661930 w 1722566"/>
                <a:gd name="connsiteY35" fmla="*/ 1210521 h 1773117"/>
                <a:gd name="connsiteX36" fmla="*/ 1510707 w 1722566"/>
                <a:gd name="connsiteY36" fmla="*/ 1304545 h 1773117"/>
                <a:gd name="connsiteX37" fmla="*/ 1153807 w 1722566"/>
                <a:gd name="connsiteY37" fmla="*/ 1446366 h 1773117"/>
                <a:gd name="connsiteX38" fmla="*/ 968500 w 1722566"/>
                <a:gd name="connsiteY38" fmla="*/ 1505914 h 1773117"/>
                <a:gd name="connsiteX39" fmla="*/ 817670 w 1722566"/>
                <a:gd name="connsiteY39" fmla="*/ 1537256 h 1773117"/>
                <a:gd name="connsiteX40" fmla="*/ 791029 w 1722566"/>
                <a:gd name="connsiteY40" fmla="*/ 1627362 h 1773117"/>
                <a:gd name="connsiteX41" fmla="*/ 782411 w 1722566"/>
                <a:gd name="connsiteY41" fmla="*/ 1769183 h 1773117"/>
                <a:gd name="connsiteX0" fmla="*/ 782411 w 1722566"/>
                <a:gd name="connsiteY0" fmla="*/ 1769183 h 1773117"/>
                <a:gd name="connsiteX1" fmla="*/ 707191 w 1722566"/>
                <a:gd name="connsiteY1" fmla="*/ 1769574 h 1773117"/>
                <a:gd name="connsiteX2" fmla="*/ 622961 w 1722566"/>
                <a:gd name="connsiteY2" fmla="*/ 1769574 h 1773117"/>
                <a:gd name="connsiteX3" fmla="*/ 292309 w 1722566"/>
                <a:gd name="connsiteY3" fmla="*/ 1769574 h 1773117"/>
                <a:gd name="connsiteX4" fmla="*/ 4751 w 1722566"/>
                <a:gd name="connsiteY4" fmla="*/ 753720 h 1773117"/>
                <a:gd name="connsiteX5" fmla="*/ 50 w 1722566"/>
                <a:gd name="connsiteY5" fmla="*/ 725904 h 1773117"/>
                <a:gd name="connsiteX6" fmla="*/ 50 w 1722566"/>
                <a:gd name="connsiteY6" fmla="*/ 482224 h 1773117"/>
                <a:gd name="connsiteX7" fmla="*/ 1617 w 1722566"/>
                <a:gd name="connsiteY7" fmla="*/ 467337 h 1773117"/>
                <a:gd name="connsiteX8" fmla="*/ 15329 w 1722566"/>
                <a:gd name="connsiteY8" fmla="*/ 466945 h 1773117"/>
                <a:gd name="connsiteX9" fmla="*/ 34525 w 1722566"/>
                <a:gd name="connsiteY9" fmla="*/ 484183 h 1773117"/>
                <a:gd name="connsiteX10" fmla="*/ 158324 w 1722566"/>
                <a:gd name="connsiteY10" fmla="*/ 602497 h 1773117"/>
                <a:gd name="connsiteX11" fmla="*/ 184181 w 1722566"/>
                <a:gd name="connsiteY11" fmla="*/ 631488 h 1773117"/>
                <a:gd name="connsiteX12" fmla="*/ 214739 w 1722566"/>
                <a:gd name="connsiteY12" fmla="*/ 624828 h 1773117"/>
                <a:gd name="connsiteX13" fmla="*/ 316598 w 1722566"/>
                <a:gd name="connsiteY13" fmla="*/ 603281 h 1773117"/>
                <a:gd name="connsiteX14" fmla="*/ 494461 w 1722566"/>
                <a:gd name="connsiteY14" fmla="*/ 579383 h 1773117"/>
                <a:gd name="connsiteX15" fmla="*/ 634714 w 1722566"/>
                <a:gd name="connsiteY15" fmla="*/ 540598 h 1773117"/>
                <a:gd name="connsiteX16" fmla="*/ 749894 w 1722566"/>
                <a:gd name="connsiteY16" fmla="*/ 584084 h 1773117"/>
                <a:gd name="connsiteX17" fmla="*/ 801215 w 1722566"/>
                <a:gd name="connsiteY17" fmla="*/ 721203 h 1773117"/>
                <a:gd name="connsiteX18" fmla="*/ 805525 w 1722566"/>
                <a:gd name="connsiteY18" fmla="*/ 738441 h 1773117"/>
                <a:gd name="connsiteX19" fmla="*/ 828247 w 1722566"/>
                <a:gd name="connsiteY19" fmla="*/ 761947 h 1773117"/>
                <a:gd name="connsiteX20" fmla="*/ 892106 w 1722566"/>
                <a:gd name="connsiteY20" fmla="*/ 799165 h 1773117"/>
                <a:gd name="connsiteX21" fmla="*/ 929715 w 1722566"/>
                <a:gd name="connsiteY21" fmla="*/ 808959 h 1773117"/>
                <a:gd name="connsiteX22" fmla="*/ 951654 w 1722566"/>
                <a:gd name="connsiteY22" fmla="*/ 800732 h 1773117"/>
                <a:gd name="connsiteX23" fmla="*/ 936375 w 1722566"/>
                <a:gd name="connsiteY23" fmla="*/ 781927 h 1773117"/>
                <a:gd name="connsiteX24" fmla="*/ 744801 w 1722566"/>
                <a:gd name="connsiteY24" fmla="*/ 493194 h 1773117"/>
                <a:gd name="connsiteX25" fmla="*/ 619043 w 1722566"/>
                <a:gd name="connsiteY25" fmla="*/ 278505 h 1773117"/>
                <a:gd name="connsiteX26" fmla="*/ 632363 w 1722566"/>
                <a:gd name="connsiteY26" fmla="*/ 248731 h 1773117"/>
                <a:gd name="connsiteX27" fmla="*/ 821196 w 1722566"/>
                <a:gd name="connsiteY27" fmla="*/ 168418 h 1773117"/>
                <a:gd name="connsiteX28" fmla="*/ 884270 w 1722566"/>
                <a:gd name="connsiteY28" fmla="*/ 53238 h 1773117"/>
                <a:gd name="connsiteX29" fmla="*/ 913261 w 1722566"/>
                <a:gd name="connsiteY29" fmla="*/ 9752 h 1773117"/>
                <a:gd name="connsiteX30" fmla="*/ 971634 w 1722566"/>
                <a:gd name="connsiteY30" fmla="*/ 64991 h 1773117"/>
                <a:gd name="connsiteX31" fmla="*/ 1198077 w 1722566"/>
                <a:gd name="connsiteY31" fmla="*/ 294567 h 1773117"/>
                <a:gd name="connsiteX32" fmla="*/ 1428828 w 1722566"/>
                <a:gd name="connsiteY32" fmla="*/ 554701 h 1773117"/>
                <a:gd name="connsiteX33" fmla="*/ 1704632 w 1722566"/>
                <a:gd name="connsiteY33" fmla="*/ 927665 h 1773117"/>
                <a:gd name="connsiteX34" fmla="*/ 1718736 w 1722566"/>
                <a:gd name="connsiteY34" fmla="*/ 1061649 h 1773117"/>
                <a:gd name="connsiteX35" fmla="*/ 1661930 w 1722566"/>
                <a:gd name="connsiteY35" fmla="*/ 1210521 h 1773117"/>
                <a:gd name="connsiteX36" fmla="*/ 1510707 w 1722566"/>
                <a:gd name="connsiteY36" fmla="*/ 1304545 h 1773117"/>
                <a:gd name="connsiteX37" fmla="*/ 1153807 w 1722566"/>
                <a:gd name="connsiteY37" fmla="*/ 1446366 h 1773117"/>
                <a:gd name="connsiteX38" fmla="*/ 968500 w 1722566"/>
                <a:gd name="connsiteY38" fmla="*/ 1505914 h 1773117"/>
                <a:gd name="connsiteX39" fmla="*/ 817670 w 1722566"/>
                <a:gd name="connsiteY39" fmla="*/ 1537256 h 1773117"/>
                <a:gd name="connsiteX40" fmla="*/ 791029 w 1722566"/>
                <a:gd name="connsiteY40" fmla="*/ 1627362 h 1773117"/>
                <a:gd name="connsiteX41" fmla="*/ 782411 w 1722566"/>
                <a:gd name="connsiteY41" fmla="*/ 1769183 h 1773117"/>
                <a:gd name="connsiteX0" fmla="*/ 782411 w 1722566"/>
                <a:gd name="connsiteY0" fmla="*/ 1769183 h 1783015"/>
                <a:gd name="connsiteX1" fmla="*/ 707191 w 1722566"/>
                <a:gd name="connsiteY1" fmla="*/ 1769574 h 1783015"/>
                <a:gd name="connsiteX2" fmla="*/ 622961 w 1722566"/>
                <a:gd name="connsiteY2" fmla="*/ 1769574 h 1783015"/>
                <a:gd name="connsiteX3" fmla="*/ 292309 w 1722566"/>
                <a:gd name="connsiteY3" fmla="*/ 1783015 h 1783015"/>
                <a:gd name="connsiteX4" fmla="*/ 4751 w 1722566"/>
                <a:gd name="connsiteY4" fmla="*/ 753720 h 1783015"/>
                <a:gd name="connsiteX5" fmla="*/ 50 w 1722566"/>
                <a:gd name="connsiteY5" fmla="*/ 725904 h 1783015"/>
                <a:gd name="connsiteX6" fmla="*/ 50 w 1722566"/>
                <a:gd name="connsiteY6" fmla="*/ 482224 h 1783015"/>
                <a:gd name="connsiteX7" fmla="*/ 1617 w 1722566"/>
                <a:gd name="connsiteY7" fmla="*/ 467337 h 1783015"/>
                <a:gd name="connsiteX8" fmla="*/ 15329 w 1722566"/>
                <a:gd name="connsiteY8" fmla="*/ 466945 h 1783015"/>
                <a:gd name="connsiteX9" fmla="*/ 34525 w 1722566"/>
                <a:gd name="connsiteY9" fmla="*/ 484183 h 1783015"/>
                <a:gd name="connsiteX10" fmla="*/ 158324 w 1722566"/>
                <a:gd name="connsiteY10" fmla="*/ 602497 h 1783015"/>
                <a:gd name="connsiteX11" fmla="*/ 184181 w 1722566"/>
                <a:gd name="connsiteY11" fmla="*/ 631488 h 1783015"/>
                <a:gd name="connsiteX12" fmla="*/ 214739 w 1722566"/>
                <a:gd name="connsiteY12" fmla="*/ 624828 h 1783015"/>
                <a:gd name="connsiteX13" fmla="*/ 316598 w 1722566"/>
                <a:gd name="connsiteY13" fmla="*/ 603281 h 1783015"/>
                <a:gd name="connsiteX14" fmla="*/ 494461 w 1722566"/>
                <a:gd name="connsiteY14" fmla="*/ 579383 h 1783015"/>
                <a:gd name="connsiteX15" fmla="*/ 634714 w 1722566"/>
                <a:gd name="connsiteY15" fmla="*/ 540598 h 1783015"/>
                <a:gd name="connsiteX16" fmla="*/ 749894 w 1722566"/>
                <a:gd name="connsiteY16" fmla="*/ 584084 h 1783015"/>
                <a:gd name="connsiteX17" fmla="*/ 801215 w 1722566"/>
                <a:gd name="connsiteY17" fmla="*/ 721203 h 1783015"/>
                <a:gd name="connsiteX18" fmla="*/ 805525 w 1722566"/>
                <a:gd name="connsiteY18" fmla="*/ 738441 h 1783015"/>
                <a:gd name="connsiteX19" fmla="*/ 828247 w 1722566"/>
                <a:gd name="connsiteY19" fmla="*/ 761947 h 1783015"/>
                <a:gd name="connsiteX20" fmla="*/ 892106 w 1722566"/>
                <a:gd name="connsiteY20" fmla="*/ 799165 h 1783015"/>
                <a:gd name="connsiteX21" fmla="*/ 929715 w 1722566"/>
                <a:gd name="connsiteY21" fmla="*/ 808959 h 1783015"/>
                <a:gd name="connsiteX22" fmla="*/ 951654 w 1722566"/>
                <a:gd name="connsiteY22" fmla="*/ 800732 h 1783015"/>
                <a:gd name="connsiteX23" fmla="*/ 936375 w 1722566"/>
                <a:gd name="connsiteY23" fmla="*/ 781927 h 1783015"/>
                <a:gd name="connsiteX24" fmla="*/ 744801 w 1722566"/>
                <a:gd name="connsiteY24" fmla="*/ 493194 h 1783015"/>
                <a:gd name="connsiteX25" fmla="*/ 619043 w 1722566"/>
                <a:gd name="connsiteY25" fmla="*/ 278505 h 1783015"/>
                <a:gd name="connsiteX26" fmla="*/ 632363 w 1722566"/>
                <a:gd name="connsiteY26" fmla="*/ 248731 h 1783015"/>
                <a:gd name="connsiteX27" fmla="*/ 821196 w 1722566"/>
                <a:gd name="connsiteY27" fmla="*/ 168418 h 1783015"/>
                <a:gd name="connsiteX28" fmla="*/ 884270 w 1722566"/>
                <a:gd name="connsiteY28" fmla="*/ 53238 h 1783015"/>
                <a:gd name="connsiteX29" fmla="*/ 913261 w 1722566"/>
                <a:gd name="connsiteY29" fmla="*/ 9752 h 1783015"/>
                <a:gd name="connsiteX30" fmla="*/ 971634 w 1722566"/>
                <a:gd name="connsiteY30" fmla="*/ 64991 h 1783015"/>
                <a:gd name="connsiteX31" fmla="*/ 1198077 w 1722566"/>
                <a:gd name="connsiteY31" fmla="*/ 294567 h 1783015"/>
                <a:gd name="connsiteX32" fmla="*/ 1428828 w 1722566"/>
                <a:gd name="connsiteY32" fmla="*/ 554701 h 1783015"/>
                <a:gd name="connsiteX33" fmla="*/ 1704632 w 1722566"/>
                <a:gd name="connsiteY33" fmla="*/ 927665 h 1783015"/>
                <a:gd name="connsiteX34" fmla="*/ 1718736 w 1722566"/>
                <a:gd name="connsiteY34" fmla="*/ 1061649 h 1783015"/>
                <a:gd name="connsiteX35" fmla="*/ 1661930 w 1722566"/>
                <a:gd name="connsiteY35" fmla="*/ 1210521 h 1783015"/>
                <a:gd name="connsiteX36" fmla="*/ 1510707 w 1722566"/>
                <a:gd name="connsiteY36" fmla="*/ 1304545 h 1783015"/>
                <a:gd name="connsiteX37" fmla="*/ 1153807 w 1722566"/>
                <a:gd name="connsiteY37" fmla="*/ 1446366 h 1783015"/>
                <a:gd name="connsiteX38" fmla="*/ 968500 w 1722566"/>
                <a:gd name="connsiteY38" fmla="*/ 1505914 h 1783015"/>
                <a:gd name="connsiteX39" fmla="*/ 817670 w 1722566"/>
                <a:gd name="connsiteY39" fmla="*/ 1537256 h 1783015"/>
                <a:gd name="connsiteX40" fmla="*/ 791029 w 1722566"/>
                <a:gd name="connsiteY40" fmla="*/ 1627362 h 1783015"/>
                <a:gd name="connsiteX41" fmla="*/ 782411 w 1722566"/>
                <a:gd name="connsiteY41" fmla="*/ 1769183 h 1783015"/>
                <a:gd name="connsiteX0" fmla="*/ 782411 w 1722566"/>
                <a:gd name="connsiteY0" fmla="*/ 1769183 h 1855406"/>
                <a:gd name="connsiteX1" fmla="*/ 707191 w 1722566"/>
                <a:gd name="connsiteY1" fmla="*/ 1769574 h 1855406"/>
                <a:gd name="connsiteX2" fmla="*/ 292309 w 1722566"/>
                <a:gd name="connsiteY2" fmla="*/ 1783015 h 1855406"/>
                <a:gd name="connsiteX3" fmla="*/ 4751 w 1722566"/>
                <a:gd name="connsiteY3" fmla="*/ 753720 h 1855406"/>
                <a:gd name="connsiteX4" fmla="*/ 50 w 1722566"/>
                <a:gd name="connsiteY4" fmla="*/ 725904 h 1855406"/>
                <a:gd name="connsiteX5" fmla="*/ 50 w 1722566"/>
                <a:gd name="connsiteY5" fmla="*/ 482224 h 1855406"/>
                <a:gd name="connsiteX6" fmla="*/ 1617 w 1722566"/>
                <a:gd name="connsiteY6" fmla="*/ 467337 h 1855406"/>
                <a:gd name="connsiteX7" fmla="*/ 15329 w 1722566"/>
                <a:gd name="connsiteY7" fmla="*/ 466945 h 1855406"/>
                <a:gd name="connsiteX8" fmla="*/ 34525 w 1722566"/>
                <a:gd name="connsiteY8" fmla="*/ 484183 h 1855406"/>
                <a:gd name="connsiteX9" fmla="*/ 158324 w 1722566"/>
                <a:gd name="connsiteY9" fmla="*/ 602497 h 1855406"/>
                <a:gd name="connsiteX10" fmla="*/ 184181 w 1722566"/>
                <a:gd name="connsiteY10" fmla="*/ 631488 h 1855406"/>
                <a:gd name="connsiteX11" fmla="*/ 214739 w 1722566"/>
                <a:gd name="connsiteY11" fmla="*/ 624828 h 1855406"/>
                <a:gd name="connsiteX12" fmla="*/ 316598 w 1722566"/>
                <a:gd name="connsiteY12" fmla="*/ 603281 h 1855406"/>
                <a:gd name="connsiteX13" fmla="*/ 494461 w 1722566"/>
                <a:gd name="connsiteY13" fmla="*/ 579383 h 1855406"/>
                <a:gd name="connsiteX14" fmla="*/ 634714 w 1722566"/>
                <a:gd name="connsiteY14" fmla="*/ 540598 h 1855406"/>
                <a:gd name="connsiteX15" fmla="*/ 749894 w 1722566"/>
                <a:gd name="connsiteY15" fmla="*/ 584084 h 1855406"/>
                <a:gd name="connsiteX16" fmla="*/ 801215 w 1722566"/>
                <a:gd name="connsiteY16" fmla="*/ 721203 h 1855406"/>
                <a:gd name="connsiteX17" fmla="*/ 805525 w 1722566"/>
                <a:gd name="connsiteY17" fmla="*/ 738441 h 1855406"/>
                <a:gd name="connsiteX18" fmla="*/ 828247 w 1722566"/>
                <a:gd name="connsiteY18" fmla="*/ 761947 h 1855406"/>
                <a:gd name="connsiteX19" fmla="*/ 892106 w 1722566"/>
                <a:gd name="connsiteY19" fmla="*/ 799165 h 1855406"/>
                <a:gd name="connsiteX20" fmla="*/ 929715 w 1722566"/>
                <a:gd name="connsiteY20" fmla="*/ 808959 h 1855406"/>
                <a:gd name="connsiteX21" fmla="*/ 951654 w 1722566"/>
                <a:gd name="connsiteY21" fmla="*/ 800732 h 1855406"/>
                <a:gd name="connsiteX22" fmla="*/ 936375 w 1722566"/>
                <a:gd name="connsiteY22" fmla="*/ 781927 h 1855406"/>
                <a:gd name="connsiteX23" fmla="*/ 744801 w 1722566"/>
                <a:gd name="connsiteY23" fmla="*/ 493194 h 1855406"/>
                <a:gd name="connsiteX24" fmla="*/ 619043 w 1722566"/>
                <a:gd name="connsiteY24" fmla="*/ 278505 h 1855406"/>
                <a:gd name="connsiteX25" fmla="*/ 632363 w 1722566"/>
                <a:gd name="connsiteY25" fmla="*/ 248731 h 1855406"/>
                <a:gd name="connsiteX26" fmla="*/ 821196 w 1722566"/>
                <a:gd name="connsiteY26" fmla="*/ 168418 h 1855406"/>
                <a:gd name="connsiteX27" fmla="*/ 884270 w 1722566"/>
                <a:gd name="connsiteY27" fmla="*/ 53238 h 1855406"/>
                <a:gd name="connsiteX28" fmla="*/ 913261 w 1722566"/>
                <a:gd name="connsiteY28" fmla="*/ 9752 h 1855406"/>
                <a:gd name="connsiteX29" fmla="*/ 971634 w 1722566"/>
                <a:gd name="connsiteY29" fmla="*/ 64991 h 1855406"/>
                <a:gd name="connsiteX30" fmla="*/ 1198077 w 1722566"/>
                <a:gd name="connsiteY30" fmla="*/ 294567 h 1855406"/>
                <a:gd name="connsiteX31" fmla="*/ 1428828 w 1722566"/>
                <a:gd name="connsiteY31" fmla="*/ 554701 h 1855406"/>
                <a:gd name="connsiteX32" fmla="*/ 1704632 w 1722566"/>
                <a:gd name="connsiteY32" fmla="*/ 927665 h 1855406"/>
                <a:gd name="connsiteX33" fmla="*/ 1718736 w 1722566"/>
                <a:gd name="connsiteY33" fmla="*/ 1061649 h 1855406"/>
                <a:gd name="connsiteX34" fmla="*/ 1661930 w 1722566"/>
                <a:gd name="connsiteY34" fmla="*/ 1210521 h 1855406"/>
                <a:gd name="connsiteX35" fmla="*/ 1510707 w 1722566"/>
                <a:gd name="connsiteY35" fmla="*/ 1304545 h 1855406"/>
                <a:gd name="connsiteX36" fmla="*/ 1153807 w 1722566"/>
                <a:gd name="connsiteY36" fmla="*/ 1446366 h 1855406"/>
                <a:gd name="connsiteX37" fmla="*/ 968500 w 1722566"/>
                <a:gd name="connsiteY37" fmla="*/ 1505914 h 1855406"/>
                <a:gd name="connsiteX38" fmla="*/ 817670 w 1722566"/>
                <a:gd name="connsiteY38" fmla="*/ 1537256 h 1855406"/>
                <a:gd name="connsiteX39" fmla="*/ 791029 w 1722566"/>
                <a:gd name="connsiteY39" fmla="*/ 1627362 h 1855406"/>
                <a:gd name="connsiteX40" fmla="*/ 782411 w 1722566"/>
                <a:gd name="connsiteY40" fmla="*/ 1769183 h 1855406"/>
                <a:gd name="connsiteX0" fmla="*/ 782411 w 1722566"/>
                <a:gd name="connsiteY0" fmla="*/ 1769183 h 1860440"/>
                <a:gd name="connsiteX1" fmla="*/ 292309 w 1722566"/>
                <a:gd name="connsiteY1" fmla="*/ 1783015 h 1860440"/>
                <a:gd name="connsiteX2" fmla="*/ 4751 w 1722566"/>
                <a:gd name="connsiteY2" fmla="*/ 753720 h 1860440"/>
                <a:gd name="connsiteX3" fmla="*/ 50 w 1722566"/>
                <a:gd name="connsiteY3" fmla="*/ 725904 h 1860440"/>
                <a:gd name="connsiteX4" fmla="*/ 50 w 1722566"/>
                <a:gd name="connsiteY4" fmla="*/ 482224 h 1860440"/>
                <a:gd name="connsiteX5" fmla="*/ 1617 w 1722566"/>
                <a:gd name="connsiteY5" fmla="*/ 467337 h 1860440"/>
                <a:gd name="connsiteX6" fmla="*/ 15329 w 1722566"/>
                <a:gd name="connsiteY6" fmla="*/ 466945 h 1860440"/>
                <a:gd name="connsiteX7" fmla="*/ 34525 w 1722566"/>
                <a:gd name="connsiteY7" fmla="*/ 484183 h 1860440"/>
                <a:gd name="connsiteX8" fmla="*/ 158324 w 1722566"/>
                <a:gd name="connsiteY8" fmla="*/ 602497 h 1860440"/>
                <a:gd name="connsiteX9" fmla="*/ 184181 w 1722566"/>
                <a:gd name="connsiteY9" fmla="*/ 631488 h 1860440"/>
                <a:gd name="connsiteX10" fmla="*/ 214739 w 1722566"/>
                <a:gd name="connsiteY10" fmla="*/ 624828 h 1860440"/>
                <a:gd name="connsiteX11" fmla="*/ 316598 w 1722566"/>
                <a:gd name="connsiteY11" fmla="*/ 603281 h 1860440"/>
                <a:gd name="connsiteX12" fmla="*/ 494461 w 1722566"/>
                <a:gd name="connsiteY12" fmla="*/ 579383 h 1860440"/>
                <a:gd name="connsiteX13" fmla="*/ 634714 w 1722566"/>
                <a:gd name="connsiteY13" fmla="*/ 540598 h 1860440"/>
                <a:gd name="connsiteX14" fmla="*/ 749894 w 1722566"/>
                <a:gd name="connsiteY14" fmla="*/ 584084 h 1860440"/>
                <a:gd name="connsiteX15" fmla="*/ 801215 w 1722566"/>
                <a:gd name="connsiteY15" fmla="*/ 721203 h 1860440"/>
                <a:gd name="connsiteX16" fmla="*/ 805525 w 1722566"/>
                <a:gd name="connsiteY16" fmla="*/ 738441 h 1860440"/>
                <a:gd name="connsiteX17" fmla="*/ 828247 w 1722566"/>
                <a:gd name="connsiteY17" fmla="*/ 761947 h 1860440"/>
                <a:gd name="connsiteX18" fmla="*/ 892106 w 1722566"/>
                <a:gd name="connsiteY18" fmla="*/ 799165 h 1860440"/>
                <a:gd name="connsiteX19" fmla="*/ 929715 w 1722566"/>
                <a:gd name="connsiteY19" fmla="*/ 808959 h 1860440"/>
                <a:gd name="connsiteX20" fmla="*/ 951654 w 1722566"/>
                <a:gd name="connsiteY20" fmla="*/ 800732 h 1860440"/>
                <a:gd name="connsiteX21" fmla="*/ 936375 w 1722566"/>
                <a:gd name="connsiteY21" fmla="*/ 781927 h 1860440"/>
                <a:gd name="connsiteX22" fmla="*/ 744801 w 1722566"/>
                <a:gd name="connsiteY22" fmla="*/ 493194 h 1860440"/>
                <a:gd name="connsiteX23" fmla="*/ 619043 w 1722566"/>
                <a:gd name="connsiteY23" fmla="*/ 278505 h 1860440"/>
                <a:gd name="connsiteX24" fmla="*/ 632363 w 1722566"/>
                <a:gd name="connsiteY24" fmla="*/ 248731 h 1860440"/>
                <a:gd name="connsiteX25" fmla="*/ 821196 w 1722566"/>
                <a:gd name="connsiteY25" fmla="*/ 168418 h 1860440"/>
                <a:gd name="connsiteX26" fmla="*/ 884270 w 1722566"/>
                <a:gd name="connsiteY26" fmla="*/ 53238 h 1860440"/>
                <a:gd name="connsiteX27" fmla="*/ 913261 w 1722566"/>
                <a:gd name="connsiteY27" fmla="*/ 9752 h 1860440"/>
                <a:gd name="connsiteX28" fmla="*/ 971634 w 1722566"/>
                <a:gd name="connsiteY28" fmla="*/ 64991 h 1860440"/>
                <a:gd name="connsiteX29" fmla="*/ 1198077 w 1722566"/>
                <a:gd name="connsiteY29" fmla="*/ 294567 h 1860440"/>
                <a:gd name="connsiteX30" fmla="*/ 1428828 w 1722566"/>
                <a:gd name="connsiteY30" fmla="*/ 554701 h 1860440"/>
                <a:gd name="connsiteX31" fmla="*/ 1704632 w 1722566"/>
                <a:gd name="connsiteY31" fmla="*/ 927665 h 1860440"/>
                <a:gd name="connsiteX32" fmla="*/ 1718736 w 1722566"/>
                <a:gd name="connsiteY32" fmla="*/ 1061649 h 1860440"/>
                <a:gd name="connsiteX33" fmla="*/ 1661930 w 1722566"/>
                <a:gd name="connsiteY33" fmla="*/ 1210521 h 1860440"/>
                <a:gd name="connsiteX34" fmla="*/ 1510707 w 1722566"/>
                <a:gd name="connsiteY34" fmla="*/ 1304545 h 1860440"/>
                <a:gd name="connsiteX35" fmla="*/ 1153807 w 1722566"/>
                <a:gd name="connsiteY35" fmla="*/ 1446366 h 1860440"/>
                <a:gd name="connsiteX36" fmla="*/ 968500 w 1722566"/>
                <a:gd name="connsiteY36" fmla="*/ 1505914 h 1860440"/>
                <a:gd name="connsiteX37" fmla="*/ 817670 w 1722566"/>
                <a:gd name="connsiteY37" fmla="*/ 1537256 h 1860440"/>
                <a:gd name="connsiteX38" fmla="*/ 791029 w 1722566"/>
                <a:gd name="connsiteY38" fmla="*/ 1627362 h 1860440"/>
                <a:gd name="connsiteX39" fmla="*/ 782411 w 1722566"/>
                <a:gd name="connsiteY39" fmla="*/ 1769183 h 1860440"/>
                <a:gd name="connsiteX0" fmla="*/ 782411 w 1722566"/>
                <a:gd name="connsiteY0" fmla="*/ 1769183 h 1860440"/>
                <a:gd name="connsiteX1" fmla="*/ 292309 w 1722566"/>
                <a:gd name="connsiteY1" fmla="*/ 1783015 h 1860440"/>
                <a:gd name="connsiteX2" fmla="*/ 4751 w 1722566"/>
                <a:gd name="connsiteY2" fmla="*/ 753720 h 1860440"/>
                <a:gd name="connsiteX3" fmla="*/ 50 w 1722566"/>
                <a:gd name="connsiteY3" fmla="*/ 725904 h 1860440"/>
                <a:gd name="connsiteX4" fmla="*/ 50 w 1722566"/>
                <a:gd name="connsiteY4" fmla="*/ 482224 h 1860440"/>
                <a:gd name="connsiteX5" fmla="*/ 1617 w 1722566"/>
                <a:gd name="connsiteY5" fmla="*/ 467337 h 1860440"/>
                <a:gd name="connsiteX6" fmla="*/ 15329 w 1722566"/>
                <a:gd name="connsiteY6" fmla="*/ 466945 h 1860440"/>
                <a:gd name="connsiteX7" fmla="*/ 34525 w 1722566"/>
                <a:gd name="connsiteY7" fmla="*/ 484183 h 1860440"/>
                <a:gd name="connsiteX8" fmla="*/ 158324 w 1722566"/>
                <a:gd name="connsiteY8" fmla="*/ 602497 h 1860440"/>
                <a:gd name="connsiteX9" fmla="*/ 184181 w 1722566"/>
                <a:gd name="connsiteY9" fmla="*/ 631488 h 1860440"/>
                <a:gd name="connsiteX10" fmla="*/ 214739 w 1722566"/>
                <a:gd name="connsiteY10" fmla="*/ 624828 h 1860440"/>
                <a:gd name="connsiteX11" fmla="*/ 316598 w 1722566"/>
                <a:gd name="connsiteY11" fmla="*/ 603281 h 1860440"/>
                <a:gd name="connsiteX12" fmla="*/ 494461 w 1722566"/>
                <a:gd name="connsiteY12" fmla="*/ 579383 h 1860440"/>
                <a:gd name="connsiteX13" fmla="*/ 634714 w 1722566"/>
                <a:gd name="connsiteY13" fmla="*/ 540598 h 1860440"/>
                <a:gd name="connsiteX14" fmla="*/ 749894 w 1722566"/>
                <a:gd name="connsiteY14" fmla="*/ 584084 h 1860440"/>
                <a:gd name="connsiteX15" fmla="*/ 801215 w 1722566"/>
                <a:gd name="connsiteY15" fmla="*/ 721203 h 1860440"/>
                <a:gd name="connsiteX16" fmla="*/ 805525 w 1722566"/>
                <a:gd name="connsiteY16" fmla="*/ 738441 h 1860440"/>
                <a:gd name="connsiteX17" fmla="*/ 828247 w 1722566"/>
                <a:gd name="connsiteY17" fmla="*/ 761947 h 1860440"/>
                <a:gd name="connsiteX18" fmla="*/ 892106 w 1722566"/>
                <a:gd name="connsiteY18" fmla="*/ 799165 h 1860440"/>
                <a:gd name="connsiteX19" fmla="*/ 929715 w 1722566"/>
                <a:gd name="connsiteY19" fmla="*/ 808959 h 1860440"/>
                <a:gd name="connsiteX20" fmla="*/ 951654 w 1722566"/>
                <a:gd name="connsiteY20" fmla="*/ 800732 h 1860440"/>
                <a:gd name="connsiteX21" fmla="*/ 936375 w 1722566"/>
                <a:gd name="connsiteY21" fmla="*/ 781927 h 1860440"/>
                <a:gd name="connsiteX22" fmla="*/ 744801 w 1722566"/>
                <a:gd name="connsiteY22" fmla="*/ 493194 h 1860440"/>
                <a:gd name="connsiteX23" fmla="*/ 619043 w 1722566"/>
                <a:gd name="connsiteY23" fmla="*/ 278505 h 1860440"/>
                <a:gd name="connsiteX24" fmla="*/ 632363 w 1722566"/>
                <a:gd name="connsiteY24" fmla="*/ 248731 h 1860440"/>
                <a:gd name="connsiteX25" fmla="*/ 821196 w 1722566"/>
                <a:gd name="connsiteY25" fmla="*/ 168418 h 1860440"/>
                <a:gd name="connsiteX26" fmla="*/ 884270 w 1722566"/>
                <a:gd name="connsiteY26" fmla="*/ 53238 h 1860440"/>
                <a:gd name="connsiteX27" fmla="*/ 913261 w 1722566"/>
                <a:gd name="connsiteY27" fmla="*/ 9752 h 1860440"/>
                <a:gd name="connsiteX28" fmla="*/ 971634 w 1722566"/>
                <a:gd name="connsiteY28" fmla="*/ 64991 h 1860440"/>
                <a:gd name="connsiteX29" fmla="*/ 1198077 w 1722566"/>
                <a:gd name="connsiteY29" fmla="*/ 294567 h 1860440"/>
                <a:gd name="connsiteX30" fmla="*/ 1428828 w 1722566"/>
                <a:gd name="connsiteY30" fmla="*/ 554701 h 1860440"/>
                <a:gd name="connsiteX31" fmla="*/ 1704632 w 1722566"/>
                <a:gd name="connsiteY31" fmla="*/ 927665 h 1860440"/>
                <a:gd name="connsiteX32" fmla="*/ 1718736 w 1722566"/>
                <a:gd name="connsiteY32" fmla="*/ 1061649 h 1860440"/>
                <a:gd name="connsiteX33" fmla="*/ 1661930 w 1722566"/>
                <a:gd name="connsiteY33" fmla="*/ 1210521 h 1860440"/>
                <a:gd name="connsiteX34" fmla="*/ 1510707 w 1722566"/>
                <a:gd name="connsiteY34" fmla="*/ 1304545 h 1860440"/>
                <a:gd name="connsiteX35" fmla="*/ 1153807 w 1722566"/>
                <a:gd name="connsiteY35" fmla="*/ 1446366 h 1860440"/>
                <a:gd name="connsiteX36" fmla="*/ 968500 w 1722566"/>
                <a:gd name="connsiteY36" fmla="*/ 1505914 h 1860440"/>
                <a:gd name="connsiteX37" fmla="*/ 817670 w 1722566"/>
                <a:gd name="connsiteY37" fmla="*/ 1537256 h 1860440"/>
                <a:gd name="connsiteX38" fmla="*/ 791029 w 1722566"/>
                <a:gd name="connsiteY38" fmla="*/ 1627362 h 1860440"/>
                <a:gd name="connsiteX39" fmla="*/ 782411 w 1722566"/>
                <a:gd name="connsiteY39" fmla="*/ 1769183 h 1860440"/>
                <a:gd name="connsiteX0" fmla="*/ 782411 w 1722566"/>
                <a:gd name="connsiteY0" fmla="*/ 1769183 h 1856008"/>
                <a:gd name="connsiteX1" fmla="*/ 292309 w 1722566"/>
                <a:gd name="connsiteY1" fmla="*/ 1783015 h 1856008"/>
                <a:gd name="connsiteX2" fmla="*/ 4751 w 1722566"/>
                <a:gd name="connsiteY2" fmla="*/ 753720 h 1856008"/>
                <a:gd name="connsiteX3" fmla="*/ 50 w 1722566"/>
                <a:gd name="connsiteY3" fmla="*/ 725904 h 1856008"/>
                <a:gd name="connsiteX4" fmla="*/ 50 w 1722566"/>
                <a:gd name="connsiteY4" fmla="*/ 482224 h 1856008"/>
                <a:gd name="connsiteX5" fmla="*/ 1617 w 1722566"/>
                <a:gd name="connsiteY5" fmla="*/ 467337 h 1856008"/>
                <a:gd name="connsiteX6" fmla="*/ 15329 w 1722566"/>
                <a:gd name="connsiteY6" fmla="*/ 466945 h 1856008"/>
                <a:gd name="connsiteX7" fmla="*/ 34525 w 1722566"/>
                <a:gd name="connsiteY7" fmla="*/ 484183 h 1856008"/>
                <a:gd name="connsiteX8" fmla="*/ 158324 w 1722566"/>
                <a:gd name="connsiteY8" fmla="*/ 602497 h 1856008"/>
                <a:gd name="connsiteX9" fmla="*/ 184181 w 1722566"/>
                <a:gd name="connsiteY9" fmla="*/ 631488 h 1856008"/>
                <a:gd name="connsiteX10" fmla="*/ 214739 w 1722566"/>
                <a:gd name="connsiteY10" fmla="*/ 624828 h 1856008"/>
                <a:gd name="connsiteX11" fmla="*/ 316598 w 1722566"/>
                <a:gd name="connsiteY11" fmla="*/ 603281 h 1856008"/>
                <a:gd name="connsiteX12" fmla="*/ 494461 w 1722566"/>
                <a:gd name="connsiteY12" fmla="*/ 579383 h 1856008"/>
                <a:gd name="connsiteX13" fmla="*/ 634714 w 1722566"/>
                <a:gd name="connsiteY13" fmla="*/ 540598 h 1856008"/>
                <a:gd name="connsiteX14" fmla="*/ 749894 w 1722566"/>
                <a:gd name="connsiteY14" fmla="*/ 584084 h 1856008"/>
                <a:gd name="connsiteX15" fmla="*/ 801215 w 1722566"/>
                <a:gd name="connsiteY15" fmla="*/ 721203 h 1856008"/>
                <a:gd name="connsiteX16" fmla="*/ 805525 w 1722566"/>
                <a:gd name="connsiteY16" fmla="*/ 738441 h 1856008"/>
                <a:gd name="connsiteX17" fmla="*/ 828247 w 1722566"/>
                <a:gd name="connsiteY17" fmla="*/ 761947 h 1856008"/>
                <a:gd name="connsiteX18" fmla="*/ 892106 w 1722566"/>
                <a:gd name="connsiteY18" fmla="*/ 799165 h 1856008"/>
                <a:gd name="connsiteX19" fmla="*/ 929715 w 1722566"/>
                <a:gd name="connsiteY19" fmla="*/ 808959 h 1856008"/>
                <a:gd name="connsiteX20" fmla="*/ 951654 w 1722566"/>
                <a:gd name="connsiteY20" fmla="*/ 800732 h 1856008"/>
                <a:gd name="connsiteX21" fmla="*/ 936375 w 1722566"/>
                <a:gd name="connsiteY21" fmla="*/ 781927 h 1856008"/>
                <a:gd name="connsiteX22" fmla="*/ 744801 w 1722566"/>
                <a:gd name="connsiteY22" fmla="*/ 493194 h 1856008"/>
                <a:gd name="connsiteX23" fmla="*/ 619043 w 1722566"/>
                <a:gd name="connsiteY23" fmla="*/ 278505 h 1856008"/>
                <a:gd name="connsiteX24" fmla="*/ 632363 w 1722566"/>
                <a:gd name="connsiteY24" fmla="*/ 248731 h 1856008"/>
                <a:gd name="connsiteX25" fmla="*/ 821196 w 1722566"/>
                <a:gd name="connsiteY25" fmla="*/ 168418 h 1856008"/>
                <a:gd name="connsiteX26" fmla="*/ 884270 w 1722566"/>
                <a:gd name="connsiteY26" fmla="*/ 53238 h 1856008"/>
                <a:gd name="connsiteX27" fmla="*/ 913261 w 1722566"/>
                <a:gd name="connsiteY27" fmla="*/ 9752 h 1856008"/>
                <a:gd name="connsiteX28" fmla="*/ 971634 w 1722566"/>
                <a:gd name="connsiteY28" fmla="*/ 64991 h 1856008"/>
                <a:gd name="connsiteX29" fmla="*/ 1198077 w 1722566"/>
                <a:gd name="connsiteY29" fmla="*/ 294567 h 1856008"/>
                <a:gd name="connsiteX30" fmla="*/ 1428828 w 1722566"/>
                <a:gd name="connsiteY30" fmla="*/ 554701 h 1856008"/>
                <a:gd name="connsiteX31" fmla="*/ 1704632 w 1722566"/>
                <a:gd name="connsiteY31" fmla="*/ 927665 h 1856008"/>
                <a:gd name="connsiteX32" fmla="*/ 1718736 w 1722566"/>
                <a:gd name="connsiteY32" fmla="*/ 1061649 h 1856008"/>
                <a:gd name="connsiteX33" fmla="*/ 1661930 w 1722566"/>
                <a:gd name="connsiteY33" fmla="*/ 1210521 h 1856008"/>
                <a:gd name="connsiteX34" fmla="*/ 1510707 w 1722566"/>
                <a:gd name="connsiteY34" fmla="*/ 1304545 h 1856008"/>
                <a:gd name="connsiteX35" fmla="*/ 1153807 w 1722566"/>
                <a:gd name="connsiteY35" fmla="*/ 1446366 h 1856008"/>
                <a:gd name="connsiteX36" fmla="*/ 968500 w 1722566"/>
                <a:gd name="connsiteY36" fmla="*/ 1505914 h 1856008"/>
                <a:gd name="connsiteX37" fmla="*/ 817670 w 1722566"/>
                <a:gd name="connsiteY37" fmla="*/ 1537256 h 1856008"/>
                <a:gd name="connsiteX38" fmla="*/ 791029 w 1722566"/>
                <a:gd name="connsiteY38" fmla="*/ 1627362 h 1856008"/>
                <a:gd name="connsiteX39" fmla="*/ 782411 w 1722566"/>
                <a:gd name="connsiteY39" fmla="*/ 1769183 h 1856008"/>
                <a:gd name="connsiteX0" fmla="*/ 782411 w 1722566"/>
                <a:gd name="connsiteY0" fmla="*/ 1769183 h 1783015"/>
                <a:gd name="connsiteX1" fmla="*/ 292309 w 1722566"/>
                <a:gd name="connsiteY1" fmla="*/ 1783015 h 1783015"/>
                <a:gd name="connsiteX2" fmla="*/ 4751 w 1722566"/>
                <a:gd name="connsiteY2" fmla="*/ 753720 h 1783015"/>
                <a:gd name="connsiteX3" fmla="*/ 50 w 1722566"/>
                <a:gd name="connsiteY3" fmla="*/ 725904 h 1783015"/>
                <a:gd name="connsiteX4" fmla="*/ 50 w 1722566"/>
                <a:gd name="connsiteY4" fmla="*/ 482224 h 1783015"/>
                <a:gd name="connsiteX5" fmla="*/ 1617 w 1722566"/>
                <a:gd name="connsiteY5" fmla="*/ 467337 h 1783015"/>
                <a:gd name="connsiteX6" fmla="*/ 15329 w 1722566"/>
                <a:gd name="connsiteY6" fmla="*/ 466945 h 1783015"/>
                <a:gd name="connsiteX7" fmla="*/ 34525 w 1722566"/>
                <a:gd name="connsiteY7" fmla="*/ 484183 h 1783015"/>
                <a:gd name="connsiteX8" fmla="*/ 158324 w 1722566"/>
                <a:gd name="connsiteY8" fmla="*/ 602497 h 1783015"/>
                <a:gd name="connsiteX9" fmla="*/ 184181 w 1722566"/>
                <a:gd name="connsiteY9" fmla="*/ 631488 h 1783015"/>
                <a:gd name="connsiteX10" fmla="*/ 214739 w 1722566"/>
                <a:gd name="connsiteY10" fmla="*/ 624828 h 1783015"/>
                <a:gd name="connsiteX11" fmla="*/ 316598 w 1722566"/>
                <a:gd name="connsiteY11" fmla="*/ 603281 h 1783015"/>
                <a:gd name="connsiteX12" fmla="*/ 494461 w 1722566"/>
                <a:gd name="connsiteY12" fmla="*/ 579383 h 1783015"/>
                <a:gd name="connsiteX13" fmla="*/ 634714 w 1722566"/>
                <a:gd name="connsiteY13" fmla="*/ 540598 h 1783015"/>
                <a:gd name="connsiteX14" fmla="*/ 749894 w 1722566"/>
                <a:gd name="connsiteY14" fmla="*/ 584084 h 1783015"/>
                <a:gd name="connsiteX15" fmla="*/ 801215 w 1722566"/>
                <a:gd name="connsiteY15" fmla="*/ 721203 h 1783015"/>
                <a:gd name="connsiteX16" fmla="*/ 805525 w 1722566"/>
                <a:gd name="connsiteY16" fmla="*/ 738441 h 1783015"/>
                <a:gd name="connsiteX17" fmla="*/ 828247 w 1722566"/>
                <a:gd name="connsiteY17" fmla="*/ 761947 h 1783015"/>
                <a:gd name="connsiteX18" fmla="*/ 892106 w 1722566"/>
                <a:gd name="connsiteY18" fmla="*/ 799165 h 1783015"/>
                <a:gd name="connsiteX19" fmla="*/ 929715 w 1722566"/>
                <a:gd name="connsiteY19" fmla="*/ 808959 h 1783015"/>
                <a:gd name="connsiteX20" fmla="*/ 951654 w 1722566"/>
                <a:gd name="connsiteY20" fmla="*/ 800732 h 1783015"/>
                <a:gd name="connsiteX21" fmla="*/ 936375 w 1722566"/>
                <a:gd name="connsiteY21" fmla="*/ 781927 h 1783015"/>
                <a:gd name="connsiteX22" fmla="*/ 744801 w 1722566"/>
                <a:gd name="connsiteY22" fmla="*/ 493194 h 1783015"/>
                <a:gd name="connsiteX23" fmla="*/ 619043 w 1722566"/>
                <a:gd name="connsiteY23" fmla="*/ 278505 h 1783015"/>
                <a:gd name="connsiteX24" fmla="*/ 632363 w 1722566"/>
                <a:gd name="connsiteY24" fmla="*/ 248731 h 1783015"/>
                <a:gd name="connsiteX25" fmla="*/ 821196 w 1722566"/>
                <a:gd name="connsiteY25" fmla="*/ 168418 h 1783015"/>
                <a:gd name="connsiteX26" fmla="*/ 884270 w 1722566"/>
                <a:gd name="connsiteY26" fmla="*/ 53238 h 1783015"/>
                <a:gd name="connsiteX27" fmla="*/ 913261 w 1722566"/>
                <a:gd name="connsiteY27" fmla="*/ 9752 h 1783015"/>
                <a:gd name="connsiteX28" fmla="*/ 971634 w 1722566"/>
                <a:gd name="connsiteY28" fmla="*/ 64991 h 1783015"/>
                <a:gd name="connsiteX29" fmla="*/ 1198077 w 1722566"/>
                <a:gd name="connsiteY29" fmla="*/ 294567 h 1783015"/>
                <a:gd name="connsiteX30" fmla="*/ 1428828 w 1722566"/>
                <a:gd name="connsiteY30" fmla="*/ 554701 h 1783015"/>
                <a:gd name="connsiteX31" fmla="*/ 1704632 w 1722566"/>
                <a:gd name="connsiteY31" fmla="*/ 927665 h 1783015"/>
                <a:gd name="connsiteX32" fmla="*/ 1718736 w 1722566"/>
                <a:gd name="connsiteY32" fmla="*/ 1061649 h 1783015"/>
                <a:gd name="connsiteX33" fmla="*/ 1661930 w 1722566"/>
                <a:gd name="connsiteY33" fmla="*/ 1210521 h 1783015"/>
                <a:gd name="connsiteX34" fmla="*/ 1510707 w 1722566"/>
                <a:gd name="connsiteY34" fmla="*/ 1304545 h 1783015"/>
                <a:gd name="connsiteX35" fmla="*/ 1153807 w 1722566"/>
                <a:gd name="connsiteY35" fmla="*/ 1446366 h 1783015"/>
                <a:gd name="connsiteX36" fmla="*/ 968500 w 1722566"/>
                <a:gd name="connsiteY36" fmla="*/ 1505914 h 1783015"/>
                <a:gd name="connsiteX37" fmla="*/ 817670 w 1722566"/>
                <a:gd name="connsiteY37" fmla="*/ 1537256 h 1783015"/>
                <a:gd name="connsiteX38" fmla="*/ 791029 w 1722566"/>
                <a:gd name="connsiteY38" fmla="*/ 1627362 h 1783015"/>
                <a:gd name="connsiteX39" fmla="*/ 782411 w 1722566"/>
                <a:gd name="connsiteY39" fmla="*/ 1769183 h 1783015"/>
                <a:gd name="connsiteX0" fmla="*/ 784651 w 1722566"/>
                <a:gd name="connsiteY0" fmla="*/ 1780384 h 1783015"/>
                <a:gd name="connsiteX1" fmla="*/ 292309 w 1722566"/>
                <a:gd name="connsiteY1" fmla="*/ 1783015 h 1783015"/>
                <a:gd name="connsiteX2" fmla="*/ 4751 w 1722566"/>
                <a:gd name="connsiteY2" fmla="*/ 753720 h 1783015"/>
                <a:gd name="connsiteX3" fmla="*/ 50 w 1722566"/>
                <a:gd name="connsiteY3" fmla="*/ 725904 h 1783015"/>
                <a:gd name="connsiteX4" fmla="*/ 50 w 1722566"/>
                <a:gd name="connsiteY4" fmla="*/ 482224 h 1783015"/>
                <a:gd name="connsiteX5" fmla="*/ 1617 w 1722566"/>
                <a:gd name="connsiteY5" fmla="*/ 467337 h 1783015"/>
                <a:gd name="connsiteX6" fmla="*/ 15329 w 1722566"/>
                <a:gd name="connsiteY6" fmla="*/ 466945 h 1783015"/>
                <a:gd name="connsiteX7" fmla="*/ 34525 w 1722566"/>
                <a:gd name="connsiteY7" fmla="*/ 484183 h 1783015"/>
                <a:gd name="connsiteX8" fmla="*/ 158324 w 1722566"/>
                <a:gd name="connsiteY8" fmla="*/ 602497 h 1783015"/>
                <a:gd name="connsiteX9" fmla="*/ 184181 w 1722566"/>
                <a:gd name="connsiteY9" fmla="*/ 631488 h 1783015"/>
                <a:gd name="connsiteX10" fmla="*/ 214739 w 1722566"/>
                <a:gd name="connsiteY10" fmla="*/ 624828 h 1783015"/>
                <a:gd name="connsiteX11" fmla="*/ 316598 w 1722566"/>
                <a:gd name="connsiteY11" fmla="*/ 603281 h 1783015"/>
                <a:gd name="connsiteX12" fmla="*/ 494461 w 1722566"/>
                <a:gd name="connsiteY12" fmla="*/ 579383 h 1783015"/>
                <a:gd name="connsiteX13" fmla="*/ 634714 w 1722566"/>
                <a:gd name="connsiteY13" fmla="*/ 540598 h 1783015"/>
                <a:gd name="connsiteX14" fmla="*/ 749894 w 1722566"/>
                <a:gd name="connsiteY14" fmla="*/ 584084 h 1783015"/>
                <a:gd name="connsiteX15" fmla="*/ 801215 w 1722566"/>
                <a:gd name="connsiteY15" fmla="*/ 721203 h 1783015"/>
                <a:gd name="connsiteX16" fmla="*/ 805525 w 1722566"/>
                <a:gd name="connsiteY16" fmla="*/ 738441 h 1783015"/>
                <a:gd name="connsiteX17" fmla="*/ 828247 w 1722566"/>
                <a:gd name="connsiteY17" fmla="*/ 761947 h 1783015"/>
                <a:gd name="connsiteX18" fmla="*/ 892106 w 1722566"/>
                <a:gd name="connsiteY18" fmla="*/ 799165 h 1783015"/>
                <a:gd name="connsiteX19" fmla="*/ 929715 w 1722566"/>
                <a:gd name="connsiteY19" fmla="*/ 808959 h 1783015"/>
                <a:gd name="connsiteX20" fmla="*/ 951654 w 1722566"/>
                <a:gd name="connsiteY20" fmla="*/ 800732 h 1783015"/>
                <a:gd name="connsiteX21" fmla="*/ 936375 w 1722566"/>
                <a:gd name="connsiteY21" fmla="*/ 781927 h 1783015"/>
                <a:gd name="connsiteX22" fmla="*/ 744801 w 1722566"/>
                <a:gd name="connsiteY22" fmla="*/ 493194 h 1783015"/>
                <a:gd name="connsiteX23" fmla="*/ 619043 w 1722566"/>
                <a:gd name="connsiteY23" fmla="*/ 278505 h 1783015"/>
                <a:gd name="connsiteX24" fmla="*/ 632363 w 1722566"/>
                <a:gd name="connsiteY24" fmla="*/ 248731 h 1783015"/>
                <a:gd name="connsiteX25" fmla="*/ 821196 w 1722566"/>
                <a:gd name="connsiteY25" fmla="*/ 168418 h 1783015"/>
                <a:gd name="connsiteX26" fmla="*/ 884270 w 1722566"/>
                <a:gd name="connsiteY26" fmla="*/ 53238 h 1783015"/>
                <a:gd name="connsiteX27" fmla="*/ 913261 w 1722566"/>
                <a:gd name="connsiteY27" fmla="*/ 9752 h 1783015"/>
                <a:gd name="connsiteX28" fmla="*/ 971634 w 1722566"/>
                <a:gd name="connsiteY28" fmla="*/ 64991 h 1783015"/>
                <a:gd name="connsiteX29" fmla="*/ 1198077 w 1722566"/>
                <a:gd name="connsiteY29" fmla="*/ 294567 h 1783015"/>
                <a:gd name="connsiteX30" fmla="*/ 1428828 w 1722566"/>
                <a:gd name="connsiteY30" fmla="*/ 554701 h 1783015"/>
                <a:gd name="connsiteX31" fmla="*/ 1704632 w 1722566"/>
                <a:gd name="connsiteY31" fmla="*/ 927665 h 1783015"/>
                <a:gd name="connsiteX32" fmla="*/ 1718736 w 1722566"/>
                <a:gd name="connsiteY32" fmla="*/ 1061649 h 1783015"/>
                <a:gd name="connsiteX33" fmla="*/ 1661930 w 1722566"/>
                <a:gd name="connsiteY33" fmla="*/ 1210521 h 1783015"/>
                <a:gd name="connsiteX34" fmla="*/ 1510707 w 1722566"/>
                <a:gd name="connsiteY34" fmla="*/ 1304545 h 1783015"/>
                <a:gd name="connsiteX35" fmla="*/ 1153807 w 1722566"/>
                <a:gd name="connsiteY35" fmla="*/ 1446366 h 1783015"/>
                <a:gd name="connsiteX36" fmla="*/ 968500 w 1722566"/>
                <a:gd name="connsiteY36" fmla="*/ 1505914 h 1783015"/>
                <a:gd name="connsiteX37" fmla="*/ 817670 w 1722566"/>
                <a:gd name="connsiteY37" fmla="*/ 1537256 h 1783015"/>
                <a:gd name="connsiteX38" fmla="*/ 791029 w 1722566"/>
                <a:gd name="connsiteY38" fmla="*/ 1627362 h 1783015"/>
                <a:gd name="connsiteX39" fmla="*/ 784651 w 1722566"/>
                <a:gd name="connsiteY39" fmla="*/ 1780384 h 1783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722566" h="1783015">
                  <a:moveTo>
                    <a:pt x="784651" y="1780384"/>
                  </a:moveTo>
                  <a:cubicBezTo>
                    <a:pt x="663447" y="1786164"/>
                    <a:pt x="507049" y="1777519"/>
                    <a:pt x="292309" y="1783015"/>
                  </a:cubicBezTo>
                  <a:cubicBezTo>
                    <a:pt x="243040" y="1602505"/>
                    <a:pt x="53461" y="927665"/>
                    <a:pt x="4751" y="753720"/>
                  </a:cubicBezTo>
                  <a:cubicBezTo>
                    <a:pt x="1617" y="744709"/>
                    <a:pt x="-342" y="735306"/>
                    <a:pt x="50" y="725904"/>
                  </a:cubicBezTo>
                  <a:lnTo>
                    <a:pt x="50" y="482224"/>
                  </a:lnTo>
                  <a:cubicBezTo>
                    <a:pt x="50" y="477131"/>
                    <a:pt x="-342" y="472038"/>
                    <a:pt x="1617" y="467337"/>
                  </a:cubicBezTo>
                  <a:cubicBezTo>
                    <a:pt x="5926" y="459894"/>
                    <a:pt x="11019" y="463811"/>
                    <a:pt x="15329" y="466945"/>
                  </a:cubicBezTo>
                  <a:cubicBezTo>
                    <a:pt x="22380" y="472038"/>
                    <a:pt x="28649" y="477915"/>
                    <a:pt x="34525" y="484183"/>
                  </a:cubicBezTo>
                  <a:cubicBezTo>
                    <a:pt x="74877" y="524535"/>
                    <a:pt x="118364" y="561753"/>
                    <a:pt x="158324" y="602497"/>
                  </a:cubicBezTo>
                  <a:cubicBezTo>
                    <a:pt x="166159" y="610724"/>
                    <a:pt x="173995" y="626395"/>
                    <a:pt x="184181" y="631488"/>
                  </a:cubicBezTo>
                  <a:cubicBezTo>
                    <a:pt x="202986" y="640499"/>
                    <a:pt x="195542" y="633839"/>
                    <a:pt x="214739" y="624828"/>
                  </a:cubicBezTo>
                  <a:cubicBezTo>
                    <a:pt x="247255" y="609549"/>
                    <a:pt x="281731" y="608374"/>
                    <a:pt x="316598" y="603281"/>
                  </a:cubicBezTo>
                  <a:lnTo>
                    <a:pt x="494461" y="579383"/>
                  </a:lnTo>
                  <a:cubicBezTo>
                    <a:pt x="543040" y="572723"/>
                    <a:pt x="588485" y="555093"/>
                    <a:pt x="634714" y="540598"/>
                  </a:cubicBezTo>
                  <a:cubicBezTo>
                    <a:pt x="684468" y="524927"/>
                    <a:pt x="724037" y="536680"/>
                    <a:pt x="749894" y="584084"/>
                  </a:cubicBezTo>
                  <a:cubicBezTo>
                    <a:pt x="773792" y="627570"/>
                    <a:pt x="787503" y="674191"/>
                    <a:pt x="801215" y="721203"/>
                  </a:cubicBezTo>
                  <a:cubicBezTo>
                    <a:pt x="802782" y="726688"/>
                    <a:pt x="804350" y="732564"/>
                    <a:pt x="805525" y="738441"/>
                  </a:cubicBezTo>
                  <a:cubicBezTo>
                    <a:pt x="807875" y="751761"/>
                    <a:pt x="814927" y="758421"/>
                    <a:pt x="828247" y="761947"/>
                  </a:cubicBezTo>
                  <a:cubicBezTo>
                    <a:pt x="852929" y="768215"/>
                    <a:pt x="874868" y="780752"/>
                    <a:pt x="892106" y="799165"/>
                  </a:cubicBezTo>
                  <a:cubicBezTo>
                    <a:pt x="903467" y="811310"/>
                    <a:pt x="915220" y="813660"/>
                    <a:pt x="929715" y="808959"/>
                  </a:cubicBezTo>
                  <a:cubicBezTo>
                    <a:pt x="937551" y="806608"/>
                    <a:pt x="949696" y="807000"/>
                    <a:pt x="951654" y="800732"/>
                  </a:cubicBezTo>
                  <a:cubicBezTo>
                    <a:pt x="953613" y="792896"/>
                    <a:pt x="942644" y="787412"/>
                    <a:pt x="936375" y="781927"/>
                  </a:cubicBezTo>
                  <a:cubicBezTo>
                    <a:pt x="852537" y="709058"/>
                    <a:pt x="800824" y="587218"/>
                    <a:pt x="744801" y="493194"/>
                  </a:cubicBezTo>
                  <a:cubicBezTo>
                    <a:pt x="703273" y="423851"/>
                    <a:pt x="660179" y="349415"/>
                    <a:pt x="619043" y="278505"/>
                  </a:cubicBezTo>
                  <a:cubicBezTo>
                    <a:pt x="609249" y="261267"/>
                    <a:pt x="612775" y="253432"/>
                    <a:pt x="632363" y="248731"/>
                  </a:cubicBezTo>
                  <a:cubicBezTo>
                    <a:pt x="707975" y="252256"/>
                    <a:pt x="767523" y="216997"/>
                    <a:pt x="821196" y="168418"/>
                  </a:cubicBezTo>
                  <a:cubicBezTo>
                    <a:pt x="858022" y="135118"/>
                    <a:pt x="883095" y="104560"/>
                    <a:pt x="884270" y="53238"/>
                  </a:cubicBezTo>
                  <a:cubicBezTo>
                    <a:pt x="884662" y="36392"/>
                    <a:pt x="879177" y="-23157"/>
                    <a:pt x="913261" y="9752"/>
                  </a:cubicBezTo>
                  <a:cubicBezTo>
                    <a:pt x="932458" y="28165"/>
                    <a:pt x="952438" y="46186"/>
                    <a:pt x="971634" y="64991"/>
                  </a:cubicBezTo>
                  <a:cubicBezTo>
                    <a:pt x="1048029" y="140994"/>
                    <a:pt x="1124816" y="215822"/>
                    <a:pt x="1198077" y="294567"/>
                  </a:cubicBezTo>
                  <a:cubicBezTo>
                    <a:pt x="1277214" y="379189"/>
                    <a:pt x="1353608" y="466554"/>
                    <a:pt x="1428828" y="554701"/>
                  </a:cubicBezTo>
                  <a:cubicBezTo>
                    <a:pt x="1524811" y="667139"/>
                    <a:pt x="1643517" y="789371"/>
                    <a:pt x="1704632" y="927665"/>
                  </a:cubicBezTo>
                  <a:cubicBezTo>
                    <a:pt x="1723437" y="969976"/>
                    <a:pt x="1726180" y="1016204"/>
                    <a:pt x="1718736" y="1061649"/>
                  </a:cubicBezTo>
                  <a:cubicBezTo>
                    <a:pt x="1710117" y="1114146"/>
                    <a:pt x="1693663" y="1167427"/>
                    <a:pt x="1661930" y="1210521"/>
                  </a:cubicBezTo>
                  <a:cubicBezTo>
                    <a:pt x="1623537" y="1263018"/>
                    <a:pt x="1569081" y="1281823"/>
                    <a:pt x="1510707" y="1304545"/>
                  </a:cubicBezTo>
                  <a:cubicBezTo>
                    <a:pt x="1391610" y="1351166"/>
                    <a:pt x="1274079" y="1402487"/>
                    <a:pt x="1153807" y="1446366"/>
                  </a:cubicBezTo>
                  <a:cubicBezTo>
                    <a:pt x="1092691" y="1468696"/>
                    <a:pt x="1031183" y="1489068"/>
                    <a:pt x="968500" y="1505914"/>
                  </a:cubicBezTo>
                  <a:cubicBezTo>
                    <a:pt x="920705" y="1518843"/>
                    <a:pt x="862723" y="1516100"/>
                    <a:pt x="817670" y="1537256"/>
                  </a:cubicBezTo>
                  <a:cubicBezTo>
                    <a:pt x="786328" y="1552143"/>
                    <a:pt x="790638" y="1598763"/>
                    <a:pt x="791029" y="1627362"/>
                  </a:cubicBezTo>
                  <a:cubicBezTo>
                    <a:pt x="792205" y="1653219"/>
                    <a:pt x="791580" y="1714643"/>
                    <a:pt x="784651" y="1780384"/>
                  </a:cubicBezTo>
                  <a:close/>
                </a:path>
              </a:pathLst>
            </a:custGeom>
            <a:solidFill>
              <a:srgbClr val="000000"/>
            </a:solidFill>
            <a:ln w="3910" cap="flat">
              <a:noFill/>
              <a:prstDash val="solid"/>
              <a:miter/>
            </a:ln>
          </p:spPr>
          <p:txBody>
            <a:bodyPr rtlCol="0" anchor="ctr"/>
            <a:lstStyle/>
            <a:p>
              <a:endParaRPr lang="en-US" dirty="0"/>
            </a:p>
          </p:txBody>
        </p:sp>
        <p:sp>
          <p:nvSpPr>
            <p:cNvPr id="82" name="Freeform: Shape 81">
              <a:extLst>
                <a:ext uri="{FF2B5EF4-FFF2-40B4-BE49-F238E27FC236}">
                  <a16:creationId xmlns:a16="http://schemas.microsoft.com/office/drawing/2014/main" id="{61E0B18C-3233-4AEF-8F2C-1C4047DBB55D}"/>
                </a:ext>
              </a:extLst>
            </p:cNvPr>
            <p:cNvSpPr/>
            <p:nvPr/>
          </p:nvSpPr>
          <p:spPr>
            <a:xfrm>
              <a:off x="9396770" y="4836027"/>
              <a:ext cx="403521" cy="376097"/>
            </a:xfrm>
            <a:custGeom>
              <a:avLst/>
              <a:gdLst>
                <a:gd name="connsiteX0" fmla="*/ 391768 w 403521"/>
                <a:gd name="connsiteY0" fmla="*/ 180007 h 376097"/>
                <a:gd name="connsiteX1" fmla="*/ 399603 w 403521"/>
                <a:gd name="connsiteY1" fmla="*/ 190977 h 376097"/>
                <a:gd name="connsiteX2" fmla="*/ 401562 w 403521"/>
                <a:gd name="connsiteY2" fmla="*/ 207823 h 376097"/>
                <a:gd name="connsiteX3" fmla="*/ 388242 w 403521"/>
                <a:gd name="connsiteY3" fmla="*/ 225844 h 376097"/>
                <a:gd name="connsiteX4" fmla="*/ 295393 w 403521"/>
                <a:gd name="connsiteY4" fmla="*/ 370406 h 376097"/>
                <a:gd name="connsiteX5" fmla="*/ 273062 w 403521"/>
                <a:gd name="connsiteY5" fmla="*/ 372365 h 376097"/>
                <a:gd name="connsiteX6" fmla="*/ 0 w 403521"/>
                <a:gd name="connsiteY6" fmla="*/ 143573 h 376097"/>
                <a:gd name="connsiteX7" fmla="*/ 9011 w 403521"/>
                <a:gd name="connsiteY7" fmla="*/ 133387 h 376097"/>
                <a:gd name="connsiteX8" fmla="*/ 30166 w 403521"/>
                <a:gd name="connsiteY8" fmla="*/ 112231 h 376097"/>
                <a:gd name="connsiteX9" fmla="*/ 57982 w 403521"/>
                <a:gd name="connsiteY9" fmla="*/ 84807 h 376097"/>
                <a:gd name="connsiteX10" fmla="*/ 83838 w 403521"/>
                <a:gd name="connsiteY10" fmla="*/ 59734 h 376097"/>
                <a:gd name="connsiteX11" fmla="*/ 94024 w 403521"/>
                <a:gd name="connsiteY11" fmla="*/ 49157 h 376097"/>
                <a:gd name="connsiteX12" fmla="*/ 132809 w 403521"/>
                <a:gd name="connsiteY12" fmla="*/ 10763 h 376097"/>
                <a:gd name="connsiteX13" fmla="*/ 144171 w 403521"/>
                <a:gd name="connsiteY13" fmla="*/ 186 h 376097"/>
                <a:gd name="connsiteX14" fmla="*/ 162975 w 403521"/>
                <a:gd name="connsiteY14" fmla="*/ 6062 h 376097"/>
                <a:gd name="connsiteX15" fmla="*/ 172770 w 403521"/>
                <a:gd name="connsiteY15" fmla="*/ 8021 h 376097"/>
                <a:gd name="connsiteX16" fmla="*/ 187657 w 403521"/>
                <a:gd name="connsiteY16" fmla="*/ 14681 h 376097"/>
                <a:gd name="connsiteX17" fmla="*/ 197059 w 403521"/>
                <a:gd name="connsiteY17" fmla="*/ 18990 h 376097"/>
                <a:gd name="connsiteX18" fmla="*/ 230751 w 403521"/>
                <a:gd name="connsiteY18" fmla="*/ 35836 h 376097"/>
                <a:gd name="connsiteX19" fmla="*/ 239762 w 403521"/>
                <a:gd name="connsiteY19" fmla="*/ 41321 h 376097"/>
                <a:gd name="connsiteX20" fmla="*/ 250732 w 403521"/>
                <a:gd name="connsiteY20" fmla="*/ 47981 h 376097"/>
                <a:gd name="connsiteX21" fmla="*/ 275413 w 403521"/>
                <a:gd name="connsiteY21" fmla="*/ 62477 h 376097"/>
                <a:gd name="connsiteX22" fmla="*/ 323209 w 403521"/>
                <a:gd name="connsiteY22" fmla="*/ 99695 h 376097"/>
                <a:gd name="connsiteX23" fmla="*/ 386283 w 403521"/>
                <a:gd name="connsiteY23" fmla="*/ 170605 h 376097"/>
                <a:gd name="connsiteX24" fmla="*/ 391768 w 403521"/>
                <a:gd name="connsiteY24" fmla="*/ 180007 h 376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03521" h="376097">
                  <a:moveTo>
                    <a:pt x="391768" y="180007"/>
                  </a:moveTo>
                  <a:cubicBezTo>
                    <a:pt x="393335" y="184708"/>
                    <a:pt x="396078" y="188234"/>
                    <a:pt x="399603" y="190977"/>
                  </a:cubicBezTo>
                  <a:cubicBezTo>
                    <a:pt x="406263" y="195678"/>
                    <a:pt x="407439" y="201163"/>
                    <a:pt x="401562" y="207823"/>
                  </a:cubicBezTo>
                  <a:cubicBezTo>
                    <a:pt x="396861" y="213307"/>
                    <a:pt x="394510" y="221143"/>
                    <a:pt x="388242" y="225844"/>
                  </a:cubicBezTo>
                  <a:cubicBezTo>
                    <a:pt x="356509" y="273640"/>
                    <a:pt x="325167" y="321435"/>
                    <a:pt x="295393" y="370406"/>
                  </a:cubicBezTo>
                  <a:cubicBezTo>
                    <a:pt x="289125" y="384118"/>
                    <a:pt x="282073" y="379809"/>
                    <a:pt x="273062" y="372365"/>
                  </a:cubicBezTo>
                  <a:cubicBezTo>
                    <a:pt x="182172" y="295971"/>
                    <a:pt x="91282" y="219967"/>
                    <a:pt x="0" y="143573"/>
                  </a:cubicBezTo>
                  <a:cubicBezTo>
                    <a:pt x="3134" y="140047"/>
                    <a:pt x="5877" y="136913"/>
                    <a:pt x="9011" y="133387"/>
                  </a:cubicBezTo>
                  <a:cubicBezTo>
                    <a:pt x="16062" y="126335"/>
                    <a:pt x="23114" y="119283"/>
                    <a:pt x="30166" y="112231"/>
                  </a:cubicBezTo>
                  <a:cubicBezTo>
                    <a:pt x="37610" y="101262"/>
                    <a:pt x="46229" y="91468"/>
                    <a:pt x="57982" y="84807"/>
                  </a:cubicBezTo>
                  <a:cubicBezTo>
                    <a:pt x="66601" y="76580"/>
                    <a:pt x="75219" y="67961"/>
                    <a:pt x="83838" y="59734"/>
                  </a:cubicBezTo>
                  <a:cubicBezTo>
                    <a:pt x="86581" y="55425"/>
                    <a:pt x="89715" y="51507"/>
                    <a:pt x="94024" y="49157"/>
                  </a:cubicBezTo>
                  <a:cubicBezTo>
                    <a:pt x="108128" y="37404"/>
                    <a:pt x="121056" y="24475"/>
                    <a:pt x="132809" y="10763"/>
                  </a:cubicBezTo>
                  <a:cubicBezTo>
                    <a:pt x="134768" y="5279"/>
                    <a:pt x="139469" y="2928"/>
                    <a:pt x="144171" y="186"/>
                  </a:cubicBezTo>
                  <a:cubicBezTo>
                    <a:pt x="151614" y="-990"/>
                    <a:pt x="156707" y="3711"/>
                    <a:pt x="162975" y="6062"/>
                  </a:cubicBezTo>
                  <a:cubicBezTo>
                    <a:pt x="165718" y="8804"/>
                    <a:pt x="169636" y="7237"/>
                    <a:pt x="172770" y="8021"/>
                  </a:cubicBezTo>
                  <a:cubicBezTo>
                    <a:pt x="178646" y="8413"/>
                    <a:pt x="183347" y="11547"/>
                    <a:pt x="187657" y="14681"/>
                  </a:cubicBezTo>
                  <a:cubicBezTo>
                    <a:pt x="190399" y="17423"/>
                    <a:pt x="193533" y="18599"/>
                    <a:pt x="197059" y="18990"/>
                  </a:cubicBezTo>
                  <a:cubicBezTo>
                    <a:pt x="208812" y="23692"/>
                    <a:pt x="221349" y="26826"/>
                    <a:pt x="230751" y="35836"/>
                  </a:cubicBezTo>
                  <a:cubicBezTo>
                    <a:pt x="233102" y="38579"/>
                    <a:pt x="236236" y="40538"/>
                    <a:pt x="239762" y="41321"/>
                  </a:cubicBezTo>
                  <a:cubicBezTo>
                    <a:pt x="243680" y="42888"/>
                    <a:pt x="247206" y="45239"/>
                    <a:pt x="250732" y="47981"/>
                  </a:cubicBezTo>
                  <a:cubicBezTo>
                    <a:pt x="256608" y="56600"/>
                    <a:pt x="266402" y="58951"/>
                    <a:pt x="275413" y="62477"/>
                  </a:cubicBezTo>
                  <a:cubicBezTo>
                    <a:pt x="294610" y="70704"/>
                    <a:pt x="308713" y="85983"/>
                    <a:pt x="323209" y="99695"/>
                  </a:cubicBezTo>
                  <a:cubicBezTo>
                    <a:pt x="345931" y="121634"/>
                    <a:pt x="367478" y="144748"/>
                    <a:pt x="386283" y="170605"/>
                  </a:cubicBezTo>
                  <a:cubicBezTo>
                    <a:pt x="389026" y="173347"/>
                    <a:pt x="391768" y="176089"/>
                    <a:pt x="391768" y="180007"/>
                  </a:cubicBezTo>
                  <a:close/>
                </a:path>
              </a:pathLst>
            </a:custGeom>
            <a:solidFill>
              <a:srgbClr val="FEFEFE"/>
            </a:solidFill>
            <a:ln w="3910" cap="flat">
              <a:noFill/>
              <a:prstDash val="solid"/>
              <a:miter/>
            </a:ln>
          </p:spPr>
          <p:txBody>
            <a:bodyPr rtlCol="0" anchor="ctr"/>
            <a:lstStyle/>
            <a:p>
              <a:endParaRPr lang="en-US"/>
            </a:p>
          </p:txBody>
        </p:sp>
        <p:sp>
          <p:nvSpPr>
            <p:cNvPr id="83" name="Freeform: Shape 82">
              <a:extLst>
                <a:ext uri="{FF2B5EF4-FFF2-40B4-BE49-F238E27FC236}">
                  <a16:creationId xmlns:a16="http://schemas.microsoft.com/office/drawing/2014/main" id="{4D10BCF4-4354-471D-9BA7-8CC69BE08D76}"/>
                </a:ext>
              </a:extLst>
            </p:cNvPr>
            <p:cNvSpPr/>
            <p:nvPr/>
          </p:nvSpPr>
          <p:spPr>
            <a:xfrm>
              <a:off x="11486047" y="4919699"/>
              <a:ext cx="348674" cy="329085"/>
            </a:xfrm>
            <a:custGeom>
              <a:avLst/>
              <a:gdLst>
                <a:gd name="connsiteX0" fmla="*/ 92479 w 348673"/>
                <a:gd name="connsiteY0" fmla="*/ 330221 h 329085"/>
                <a:gd name="connsiteX1" fmla="*/ 4331 w 348673"/>
                <a:gd name="connsiteY1" fmla="*/ 200154 h 329085"/>
                <a:gd name="connsiteX2" fmla="*/ 3939 w 348673"/>
                <a:gd name="connsiteY2" fmla="*/ 188401 h 329085"/>
                <a:gd name="connsiteX3" fmla="*/ 14125 w 348673"/>
                <a:gd name="connsiteY3" fmla="*/ 175081 h 329085"/>
                <a:gd name="connsiteX4" fmla="*/ 223721 w 348673"/>
                <a:gd name="connsiteY4" fmla="*/ 9363 h 329085"/>
                <a:gd name="connsiteX5" fmla="*/ 242526 w 348673"/>
                <a:gd name="connsiteY5" fmla="*/ 352 h 329085"/>
                <a:gd name="connsiteX6" fmla="*/ 333024 w 348673"/>
                <a:gd name="connsiteY6" fmla="*/ 85366 h 329085"/>
                <a:gd name="connsiteX7" fmla="*/ 343602 w 348673"/>
                <a:gd name="connsiteY7" fmla="*/ 93593 h 329085"/>
                <a:gd name="connsiteX8" fmla="*/ 336158 w 348673"/>
                <a:gd name="connsiteY8" fmla="*/ 189968 h 329085"/>
                <a:gd name="connsiteX9" fmla="*/ 159863 w 348673"/>
                <a:gd name="connsiteY9" fmla="*/ 322777 h 329085"/>
                <a:gd name="connsiteX10" fmla="*/ 92479 w 348673"/>
                <a:gd name="connsiteY10" fmla="*/ 330221 h 329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48673" h="329085">
                  <a:moveTo>
                    <a:pt x="92479" y="330221"/>
                  </a:moveTo>
                  <a:cubicBezTo>
                    <a:pt x="63096" y="286735"/>
                    <a:pt x="33713" y="243640"/>
                    <a:pt x="4331" y="200154"/>
                  </a:cubicBezTo>
                  <a:cubicBezTo>
                    <a:pt x="1980" y="196628"/>
                    <a:pt x="-3896" y="192318"/>
                    <a:pt x="3939" y="188401"/>
                  </a:cubicBezTo>
                  <a:cubicBezTo>
                    <a:pt x="4331" y="181349"/>
                    <a:pt x="9816" y="178607"/>
                    <a:pt x="14125" y="175081"/>
                  </a:cubicBezTo>
                  <a:cubicBezTo>
                    <a:pt x="84643" y="120625"/>
                    <a:pt x="153594" y="64602"/>
                    <a:pt x="223721" y="9363"/>
                  </a:cubicBezTo>
                  <a:cubicBezTo>
                    <a:pt x="229206" y="5053"/>
                    <a:pt x="233515" y="-1607"/>
                    <a:pt x="242526" y="352"/>
                  </a:cubicBezTo>
                  <a:cubicBezTo>
                    <a:pt x="272692" y="28951"/>
                    <a:pt x="302858" y="57158"/>
                    <a:pt x="333024" y="85366"/>
                  </a:cubicBezTo>
                  <a:cubicBezTo>
                    <a:pt x="336158" y="88500"/>
                    <a:pt x="338901" y="92418"/>
                    <a:pt x="343602" y="93593"/>
                  </a:cubicBezTo>
                  <a:cubicBezTo>
                    <a:pt x="353788" y="126893"/>
                    <a:pt x="356530" y="160585"/>
                    <a:pt x="336158" y="189968"/>
                  </a:cubicBezTo>
                  <a:cubicBezTo>
                    <a:pt x="292280" y="253434"/>
                    <a:pt x="234299" y="299663"/>
                    <a:pt x="159863" y="322777"/>
                  </a:cubicBezTo>
                  <a:cubicBezTo>
                    <a:pt x="137924" y="330221"/>
                    <a:pt x="115201" y="332180"/>
                    <a:pt x="92479" y="330221"/>
                  </a:cubicBezTo>
                  <a:close/>
                </a:path>
              </a:pathLst>
            </a:custGeom>
            <a:solidFill>
              <a:srgbClr val="FEFEFE"/>
            </a:solidFill>
            <a:ln w="3910" cap="flat">
              <a:noFill/>
              <a:prstDash val="solid"/>
              <a:miter/>
            </a:ln>
          </p:spPr>
          <p:txBody>
            <a:bodyPr rtlCol="0" anchor="ctr"/>
            <a:lstStyle/>
            <a:p>
              <a:endParaRPr lang="en-US"/>
            </a:p>
          </p:txBody>
        </p:sp>
        <p:sp>
          <p:nvSpPr>
            <p:cNvPr id="84" name="Freeform: Shape 83">
              <a:extLst>
                <a:ext uri="{FF2B5EF4-FFF2-40B4-BE49-F238E27FC236}">
                  <a16:creationId xmlns:a16="http://schemas.microsoft.com/office/drawing/2014/main" id="{200A099E-1F01-4BF6-B050-41C2F2592E36}"/>
                </a:ext>
              </a:extLst>
            </p:cNvPr>
            <p:cNvSpPr/>
            <p:nvPr/>
          </p:nvSpPr>
          <p:spPr>
            <a:xfrm>
              <a:off x="9562096" y="4002922"/>
              <a:ext cx="2162560" cy="1570990"/>
            </a:xfrm>
            <a:custGeom>
              <a:avLst/>
              <a:gdLst>
                <a:gd name="connsiteX0" fmla="*/ 1117322 w 2162559"/>
                <a:gd name="connsiteY0" fmla="*/ 0 h 1570989"/>
                <a:gd name="connsiteX1" fmla="*/ 1073836 w 2162559"/>
                <a:gd name="connsiteY1" fmla="*/ 10186 h 1570989"/>
                <a:gd name="connsiteX2" fmla="*/ 986864 w 2162559"/>
                <a:gd name="connsiteY2" fmla="*/ 48579 h 1570989"/>
                <a:gd name="connsiteX3" fmla="*/ 987255 w 2162559"/>
                <a:gd name="connsiteY3" fmla="*/ 48971 h 1570989"/>
                <a:gd name="connsiteX4" fmla="*/ 902242 w 2162559"/>
                <a:gd name="connsiteY4" fmla="*/ 75219 h 1570989"/>
                <a:gd name="connsiteX5" fmla="*/ 861498 w 2162559"/>
                <a:gd name="connsiteY5" fmla="*/ 91674 h 1570989"/>
                <a:gd name="connsiteX6" fmla="*/ 807434 w 2162559"/>
                <a:gd name="connsiteY6" fmla="*/ 134376 h 1570989"/>
                <a:gd name="connsiteX7" fmla="*/ 746318 w 2162559"/>
                <a:gd name="connsiteY7" fmla="*/ 155924 h 1570989"/>
                <a:gd name="connsiteX8" fmla="*/ 680893 w 2162559"/>
                <a:gd name="connsiteY8" fmla="*/ 180605 h 1570989"/>
                <a:gd name="connsiteX9" fmla="*/ 680893 w 2162559"/>
                <a:gd name="connsiteY9" fmla="*/ 180605 h 1570989"/>
                <a:gd name="connsiteX10" fmla="*/ 601364 w 2162559"/>
                <a:gd name="connsiteY10" fmla="*/ 193142 h 1570989"/>
                <a:gd name="connsiteX11" fmla="*/ 517526 w 2162559"/>
                <a:gd name="connsiteY11" fmla="*/ 244072 h 1570989"/>
                <a:gd name="connsiteX12" fmla="*/ 506556 w 2162559"/>
                <a:gd name="connsiteY12" fmla="*/ 249165 h 1570989"/>
                <a:gd name="connsiteX13" fmla="*/ 352591 w 2162559"/>
                <a:gd name="connsiteY13" fmla="*/ 363561 h 1570989"/>
                <a:gd name="connsiteX14" fmla="*/ 310280 w 2162559"/>
                <a:gd name="connsiteY14" fmla="*/ 418017 h 1570989"/>
                <a:gd name="connsiteX15" fmla="*/ 310280 w 2162559"/>
                <a:gd name="connsiteY15" fmla="*/ 418017 h 1570989"/>
                <a:gd name="connsiteX16" fmla="*/ 180605 w 2162559"/>
                <a:gd name="connsiteY16" fmla="*/ 607241 h 1570989"/>
                <a:gd name="connsiteX17" fmla="*/ 0 w 2162559"/>
                <a:gd name="connsiteY17" fmla="*/ 837992 h 1570989"/>
                <a:gd name="connsiteX18" fmla="*/ 65425 w 2162559"/>
                <a:gd name="connsiteY18" fmla="*/ 870900 h 1570989"/>
                <a:gd name="connsiteX19" fmla="*/ 159450 w 2162559"/>
                <a:gd name="connsiteY19" fmla="*/ 938285 h 1570989"/>
                <a:gd name="connsiteX20" fmla="*/ 225658 w 2162559"/>
                <a:gd name="connsiteY20" fmla="*/ 1012721 h 1570989"/>
                <a:gd name="connsiteX21" fmla="*/ 343189 w 2162559"/>
                <a:gd name="connsiteY21" fmla="*/ 907727 h 1570989"/>
                <a:gd name="connsiteX22" fmla="*/ 440347 w 2162559"/>
                <a:gd name="connsiteY22" fmla="*/ 865807 h 1570989"/>
                <a:gd name="connsiteX23" fmla="*/ 490102 w 2162559"/>
                <a:gd name="connsiteY23" fmla="*/ 868942 h 1570989"/>
                <a:gd name="connsiteX24" fmla="*/ 501855 w 2162559"/>
                <a:gd name="connsiteY24" fmla="*/ 914778 h 1570989"/>
                <a:gd name="connsiteX25" fmla="*/ 539856 w 2162559"/>
                <a:gd name="connsiteY25" fmla="*/ 1009978 h 1570989"/>
                <a:gd name="connsiteX26" fmla="*/ 609983 w 2162559"/>
                <a:gd name="connsiteY26" fmla="*/ 1037402 h 1570989"/>
                <a:gd name="connsiteX27" fmla="*/ 669532 w 2162559"/>
                <a:gd name="connsiteY27" fmla="*/ 1015463 h 1570989"/>
                <a:gd name="connsiteX28" fmla="*/ 679718 w 2162559"/>
                <a:gd name="connsiteY28" fmla="*/ 1020556 h 1570989"/>
                <a:gd name="connsiteX29" fmla="*/ 691862 w 2162559"/>
                <a:gd name="connsiteY29" fmla="*/ 1081672 h 1570989"/>
                <a:gd name="connsiteX30" fmla="*/ 746710 w 2162559"/>
                <a:gd name="connsiteY30" fmla="*/ 1361002 h 1570989"/>
                <a:gd name="connsiteX31" fmla="*/ 757679 w 2162559"/>
                <a:gd name="connsiteY31" fmla="*/ 1393911 h 1570989"/>
                <a:gd name="connsiteX32" fmla="*/ 1106353 w 2162559"/>
                <a:gd name="connsiteY32" fmla="*/ 1567856 h 1570989"/>
                <a:gd name="connsiteX33" fmla="*/ 1138870 w 2162559"/>
                <a:gd name="connsiteY33" fmla="*/ 1567856 h 1570989"/>
                <a:gd name="connsiteX34" fmla="*/ 1334362 w 2162559"/>
                <a:gd name="connsiteY34" fmla="*/ 1441315 h 1570989"/>
                <a:gd name="connsiteX35" fmla="*/ 1422902 w 2162559"/>
                <a:gd name="connsiteY35" fmla="*/ 1036618 h 1570989"/>
                <a:gd name="connsiteX36" fmla="*/ 1434263 w 2162559"/>
                <a:gd name="connsiteY36" fmla="*/ 1031134 h 1570989"/>
                <a:gd name="connsiteX37" fmla="*/ 1490677 w 2162559"/>
                <a:gd name="connsiteY37" fmla="*/ 1053856 h 1570989"/>
                <a:gd name="connsiteX38" fmla="*/ 1551010 w 2162559"/>
                <a:gd name="connsiteY38" fmla="*/ 1030350 h 1570989"/>
                <a:gd name="connsiteX39" fmla="*/ 1580000 w 2162559"/>
                <a:gd name="connsiteY39" fmla="*/ 877952 h 1570989"/>
                <a:gd name="connsiteX40" fmla="*/ 1601156 w 2162559"/>
                <a:gd name="connsiteY40" fmla="*/ 863457 h 1570989"/>
                <a:gd name="connsiteX41" fmla="*/ 1727697 w 2162559"/>
                <a:gd name="connsiteY41" fmla="*/ 915170 h 1570989"/>
                <a:gd name="connsiteX42" fmla="*/ 1800958 w 2162559"/>
                <a:gd name="connsiteY42" fmla="*/ 963750 h 1570989"/>
                <a:gd name="connsiteX43" fmla="*/ 1927107 w 2162559"/>
                <a:gd name="connsiteY43" fmla="*/ 1104002 h 1570989"/>
                <a:gd name="connsiteX44" fmla="*/ 2165302 w 2162559"/>
                <a:gd name="connsiteY44" fmla="*/ 915954 h 1570989"/>
                <a:gd name="connsiteX45" fmla="*/ 2023482 w 2162559"/>
                <a:gd name="connsiteY45" fmla="*/ 751019 h 1570989"/>
                <a:gd name="connsiteX46" fmla="*/ 1894198 w 2162559"/>
                <a:gd name="connsiteY46" fmla="*/ 627221 h 1570989"/>
                <a:gd name="connsiteX47" fmla="*/ 1800174 w 2162559"/>
                <a:gd name="connsiteY47" fmla="*/ 504989 h 1570989"/>
                <a:gd name="connsiteX48" fmla="*/ 1751203 w 2162559"/>
                <a:gd name="connsiteY48" fmla="*/ 421151 h 1570989"/>
                <a:gd name="connsiteX49" fmla="*/ 1751203 w 2162559"/>
                <a:gd name="connsiteY49" fmla="*/ 421151 h 1570989"/>
                <a:gd name="connsiteX50" fmla="*/ 1699098 w 2162559"/>
                <a:gd name="connsiteY50" fmla="*/ 333395 h 1570989"/>
                <a:gd name="connsiteX51" fmla="*/ 1669324 w 2162559"/>
                <a:gd name="connsiteY51" fmla="*/ 311064 h 1570989"/>
                <a:gd name="connsiteX52" fmla="*/ 1598414 w 2162559"/>
                <a:gd name="connsiteY52" fmla="*/ 271495 h 1570989"/>
                <a:gd name="connsiteX53" fmla="*/ 1591362 w 2162559"/>
                <a:gd name="connsiteY53" fmla="*/ 265227 h 1570989"/>
                <a:gd name="connsiteX54" fmla="*/ 1580000 w 2162559"/>
                <a:gd name="connsiteY54" fmla="*/ 238195 h 1570989"/>
                <a:gd name="connsiteX55" fmla="*/ 1580000 w 2162559"/>
                <a:gd name="connsiteY55" fmla="*/ 238195 h 1570989"/>
                <a:gd name="connsiteX56" fmla="*/ 1552577 w 2162559"/>
                <a:gd name="connsiteY56" fmla="*/ 195101 h 1570989"/>
                <a:gd name="connsiteX57" fmla="*/ 1529854 w 2162559"/>
                <a:gd name="connsiteY57" fmla="*/ 173162 h 1570989"/>
                <a:gd name="connsiteX58" fmla="*/ 1463254 w 2162559"/>
                <a:gd name="connsiteY58" fmla="*/ 145346 h 1570989"/>
                <a:gd name="connsiteX59" fmla="*/ 1357476 w 2162559"/>
                <a:gd name="connsiteY59" fmla="*/ 159058 h 1570989"/>
                <a:gd name="connsiteX60" fmla="*/ 1284999 w 2162559"/>
                <a:gd name="connsiteY60" fmla="*/ 86189 h 1570989"/>
                <a:gd name="connsiteX61" fmla="*/ 1210955 w 2162559"/>
                <a:gd name="connsiteY61" fmla="*/ 36434 h 1570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62559" h="1570989">
                  <a:moveTo>
                    <a:pt x="1117322" y="0"/>
                  </a:moveTo>
                  <a:cubicBezTo>
                    <a:pt x="1102043" y="0"/>
                    <a:pt x="1087156" y="1959"/>
                    <a:pt x="1073836" y="10186"/>
                  </a:cubicBezTo>
                  <a:cubicBezTo>
                    <a:pt x="1071486" y="14495"/>
                    <a:pt x="1011937" y="43878"/>
                    <a:pt x="986864" y="48579"/>
                  </a:cubicBezTo>
                  <a:cubicBezTo>
                    <a:pt x="986864" y="48579"/>
                    <a:pt x="987255" y="48971"/>
                    <a:pt x="987255" y="48971"/>
                  </a:cubicBezTo>
                  <a:cubicBezTo>
                    <a:pt x="983338" y="52497"/>
                    <a:pt x="904592" y="72477"/>
                    <a:pt x="902242" y="75219"/>
                  </a:cubicBezTo>
                  <a:cubicBezTo>
                    <a:pt x="899891" y="75611"/>
                    <a:pt x="870509" y="81880"/>
                    <a:pt x="861498" y="91674"/>
                  </a:cubicBezTo>
                  <a:cubicBezTo>
                    <a:pt x="845827" y="101076"/>
                    <a:pt x="809393" y="129283"/>
                    <a:pt x="807434" y="134376"/>
                  </a:cubicBezTo>
                  <a:cubicBezTo>
                    <a:pt x="787062" y="141428"/>
                    <a:pt x="767082" y="149264"/>
                    <a:pt x="746318" y="155924"/>
                  </a:cubicBezTo>
                  <a:cubicBezTo>
                    <a:pt x="728297" y="161408"/>
                    <a:pt x="684811" y="178646"/>
                    <a:pt x="680893" y="180605"/>
                  </a:cubicBezTo>
                  <a:cubicBezTo>
                    <a:pt x="680893" y="180605"/>
                    <a:pt x="680893" y="180605"/>
                    <a:pt x="680893" y="180605"/>
                  </a:cubicBezTo>
                  <a:cubicBezTo>
                    <a:pt x="653469" y="178254"/>
                    <a:pt x="626829" y="183739"/>
                    <a:pt x="601364" y="193142"/>
                  </a:cubicBezTo>
                  <a:cubicBezTo>
                    <a:pt x="577466" y="202152"/>
                    <a:pt x="523794" y="239762"/>
                    <a:pt x="517526" y="244072"/>
                  </a:cubicBezTo>
                  <a:cubicBezTo>
                    <a:pt x="517526" y="244072"/>
                    <a:pt x="510474" y="247597"/>
                    <a:pt x="506556" y="249165"/>
                  </a:cubicBezTo>
                  <a:cubicBezTo>
                    <a:pt x="448183" y="277764"/>
                    <a:pt x="392943" y="310672"/>
                    <a:pt x="352591" y="363561"/>
                  </a:cubicBezTo>
                  <a:cubicBezTo>
                    <a:pt x="349849" y="367087"/>
                    <a:pt x="310280" y="418017"/>
                    <a:pt x="310280" y="418017"/>
                  </a:cubicBezTo>
                  <a:cubicBezTo>
                    <a:pt x="310280" y="418017"/>
                    <a:pt x="310280" y="418017"/>
                    <a:pt x="310280" y="418017"/>
                  </a:cubicBezTo>
                  <a:cubicBezTo>
                    <a:pt x="310280" y="418017"/>
                    <a:pt x="198626" y="579817"/>
                    <a:pt x="180605" y="607241"/>
                  </a:cubicBezTo>
                  <a:cubicBezTo>
                    <a:pt x="141428" y="667965"/>
                    <a:pt x="10970" y="824280"/>
                    <a:pt x="0" y="837992"/>
                  </a:cubicBezTo>
                  <a:cubicBezTo>
                    <a:pt x="392" y="841126"/>
                    <a:pt x="54064" y="864240"/>
                    <a:pt x="65425" y="870900"/>
                  </a:cubicBezTo>
                  <a:cubicBezTo>
                    <a:pt x="67776" y="873251"/>
                    <a:pt x="143779" y="923397"/>
                    <a:pt x="159450" y="938285"/>
                  </a:cubicBezTo>
                  <a:cubicBezTo>
                    <a:pt x="183739" y="961007"/>
                    <a:pt x="203719" y="987647"/>
                    <a:pt x="225658" y="1012721"/>
                  </a:cubicBezTo>
                  <a:cubicBezTo>
                    <a:pt x="253866" y="986080"/>
                    <a:pt x="335353" y="913995"/>
                    <a:pt x="343189" y="907727"/>
                  </a:cubicBezTo>
                  <a:cubicBezTo>
                    <a:pt x="372180" y="885788"/>
                    <a:pt x="402738" y="867375"/>
                    <a:pt x="440347" y="865807"/>
                  </a:cubicBezTo>
                  <a:cubicBezTo>
                    <a:pt x="449358" y="865416"/>
                    <a:pt x="489318" y="864632"/>
                    <a:pt x="490102" y="868942"/>
                  </a:cubicBezTo>
                  <a:cubicBezTo>
                    <a:pt x="494019" y="884221"/>
                    <a:pt x="497154" y="899891"/>
                    <a:pt x="501855" y="914778"/>
                  </a:cubicBezTo>
                  <a:cubicBezTo>
                    <a:pt x="511257" y="947687"/>
                    <a:pt x="521051" y="980987"/>
                    <a:pt x="539856" y="1009978"/>
                  </a:cubicBezTo>
                  <a:cubicBezTo>
                    <a:pt x="556311" y="1035443"/>
                    <a:pt x="580208" y="1044454"/>
                    <a:pt x="609983" y="1037402"/>
                  </a:cubicBezTo>
                  <a:cubicBezTo>
                    <a:pt x="630747" y="1032309"/>
                    <a:pt x="650727" y="1025257"/>
                    <a:pt x="669532" y="1015463"/>
                  </a:cubicBezTo>
                  <a:cubicBezTo>
                    <a:pt x="676975" y="1011545"/>
                    <a:pt x="678542" y="1013504"/>
                    <a:pt x="679718" y="1020556"/>
                  </a:cubicBezTo>
                  <a:cubicBezTo>
                    <a:pt x="683635" y="1040928"/>
                    <a:pt x="687945" y="1061300"/>
                    <a:pt x="691862" y="1081672"/>
                  </a:cubicBezTo>
                  <a:cubicBezTo>
                    <a:pt x="710275" y="1174913"/>
                    <a:pt x="728297" y="1268153"/>
                    <a:pt x="746710" y="1361002"/>
                  </a:cubicBezTo>
                  <a:cubicBezTo>
                    <a:pt x="749452" y="1372364"/>
                    <a:pt x="746710" y="1387643"/>
                    <a:pt x="757679" y="1393911"/>
                  </a:cubicBezTo>
                  <a:cubicBezTo>
                    <a:pt x="778835" y="1406056"/>
                    <a:pt x="1094600" y="1562371"/>
                    <a:pt x="1106353" y="1567856"/>
                  </a:cubicBezTo>
                  <a:cubicBezTo>
                    <a:pt x="1117322" y="1577258"/>
                    <a:pt x="1128292" y="1573732"/>
                    <a:pt x="1138870" y="1567856"/>
                  </a:cubicBezTo>
                  <a:cubicBezTo>
                    <a:pt x="1145530" y="1561196"/>
                    <a:pt x="1332795" y="1447583"/>
                    <a:pt x="1334362" y="1441315"/>
                  </a:cubicBezTo>
                  <a:cubicBezTo>
                    <a:pt x="1338671" y="1422902"/>
                    <a:pt x="1416241" y="1067176"/>
                    <a:pt x="1422902" y="1036618"/>
                  </a:cubicBezTo>
                  <a:cubicBezTo>
                    <a:pt x="1424469" y="1029175"/>
                    <a:pt x="1426428" y="1026824"/>
                    <a:pt x="1434263" y="1031134"/>
                  </a:cubicBezTo>
                  <a:cubicBezTo>
                    <a:pt x="1452284" y="1040928"/>
                    <a:pt x="1471089" y="1048371"/>
                    <a:pt x="1490677" y="1053856"/>
                  </a:cubicBezTo>
                  <a:cubicBezTo>
                    <a:pt x="1520452" y="1062083"/>
                    <a:pt x="1538473" y="1055423"/>
                    <a:pt x="1551010" y="1030350"/>
                  </a:cubicBezTo>
                  <a:cubicBezTo>
                    <a:pt x="1554144" y="1024082"/>
                    <a:pt x="1579217" y="879128"/>
                    <a:pt x="1580000" y="877952"/>
                  </a:cubicBezTo>
                  <a:cubicBezTo>
                    <a:pt x="1580392" y="856013"/>
                    <a:pt x="1581176" y="855230"/>
                    <a:pt x="1601156" y="863457"/>
                  </a:cubicBezTo>
                  <a:cubicBezTo>
                    <a:pt x="1643467" y="880695"/>
                    <a:pt x="1685386" y="898324"/>
                    <a:pt x="1727697" y="915170"/>
                  </a:cubicBezTo>
                  <a:cubicBezTo>
                    <a:pt x="1755513" y="926532"/>
                    <a:pt x="1780586" y="939852"/>
                    <a:pt x="1800958" y="963750"/>
                  </a:cubicBezTo>
                  <a:cubicBezTo>
                    <a:pt x="1834258" y="1003318"/>
                    <a:pt x="1923581" y="1092641"/>
                    <a:pt x="1927107" y="1104002"/>
                  </a:cubicBezTo>
                  <a:cubicBezTo>
                    <a:pt x="1929066" y="1102044"/>
                    <a:pt x="2139837" y="932800"/>
                    <a:pt x="2165302" y="915954"/>
                  </a:cubicBezTo>
                  <a:cubicBezTo>
                    <a:pt x="2162560" y="912428"/>
                    <a:pt x="2029358" y="752587"/>
                    <a:pt x="2023482" y="751019"/>
                  </a:cubicBezTo>
                  <a:cubicBezTo>
                    <a:pt x="2021915" y="750628"/>
                    <a:pt x="1931025" y="672666"/>
                    <a:pt x="1894198" y="627221"/>
                  </a:cubicBezTo>
                  <a:cubicBezTo>
                    <a:pt x="1861682" y="587260"/>
                    <a:pt x="1827598" y="548867"/>
                    <a:pt x="1800174" y="504989"/>
                  </a:cubicBezTo>
                  <a:cubicBezTo>
                    <a:pt x="1782936" y="477565"/>
                    <a:pt x="1767657" y="448966"/>
                    <a:pt x="1751203" y="421151"/>
                  </a:cubicBezTo>
                  <a:cubicBezTo>
                    <a:pt x="1751203" y="421151"/>
                    <a:pt x="1751203" y="421151"/>
                    <a:pt x="1751203" y="421151"/>
                  </a:cubicBezTo>
                  <a:cubicBezTo>
                    <a:pt x="1735924" y="390593"/>
                    <a:pt x="1719470" y="360818"/>
                    <a:pt x="1699098" y="333395"/>
                  </a:cubicBezTo>
                  <a:cubicBezTo>
                    <a:pt x="1691654" y="323209"/>
                    <a:pt x="1682252" y="313806"/>
                    <a:pt x="1669324" y="311064"/>
                  </a:cubicBezTo>
                  <a:cubicBezTo>
                    <a:pt x="1641508" y="305187"/>
                    <a:pt x="1619569" y="289517"/>
                    <a:pt x="1598414" y="271495"/>
                  </a:cubicBezTo>
                  <a:cubicBezTo>
                    <a:pt x="1597238" y="267969"/>
                    <a:pt x="1595671" y="265619"/>
                    <a:pt x="1591362" y="265227"/>
                  </a:cubicBezTo>
                  <a:cubicBezTo>
                    <a:pt x="1591362" y="265227"/>
                    <a:pt x="1585877" y="238979"/>
                    <a:pt x="1580000" y="238195"/>
                  </a:cubicBezTo>
                  <a:lnTo>
                    <a:pt x="1580000" y="238195"/>
                  </a:lnTo>
                  <a:cubicBezTo>
                    <a:pt x="1572557" y="222916"/>
                    <a:pt x="1562371" y="209204"/>
                    <a:pt x="1552577" y="195101"/>
                  </a:cubicBezTo>
                  <a:cubicBezTo>
                    <a:pt x="1547484" y="185306"/>
                    <a:pt x="1540432" y="177471"/>
                    <a:pt x="1529854" y="173162"/>
                  </a:cubicBezTo>
                  <a:cubicBezTo>
                    <a:pt x="1509091" y="160233"/>
                    <a:pt x="1487935" y="149264"/>
                    <a:pt x="1463254" y="145346"/>
                  </a:cubicBezTo>
                  <a:cubicBezTo>
                    <a:pt x="1426428" y="139078"/>
                    <a:pt x="1391560" y="146129"/>
                    <a:pt x="1357476" y="159058"/>
                  </a:cubicBezTo>
                  <a:cubicBezTo>
                    <a:pt x="1343373" y="142995"/>
                    <a:pt x="1296361" y="92457"/>
                    <a:pt x="1284999" y="86189"/>
                  </a:cubicBezTo>
                  <a:cubicBezTo>
                    <a:pt x="1283040" y="86189"/>
                    <a:pt x="1234069" y="51322"/>
                    <a:pt x="1210955" y="36434"/>
                  </a:cubicBezTo>
                </a:path>
              </a:pathLst>
            </a:custGeom>
            <a:solidFill>
              <a:srgbClr val="F9BA99"/>
            </a:solidFill>
            <a:ln w="4506" cap="flat">
              <a:noFill/>
              <a:prstDash val="solid"/>
              <a:miter/>
            </a:ln>
          </p:spPr>
          <p:txBody>
            <a:bodyPr rtlCol="0" anchor="ctr"/>
            <a:lstStyle/>
            <a:p>
              <a:endParaRPr lang="en-US"/>
            </a:p>
          </p:txBody>
        </p:sp>
        <p:sp>
          <p:nvSpPr>
            <p:cNvPr id="85" name="Freeform: Shape 84">
              <a:extLst>
                <a:ext uri="{FF2B5EF4-FFF2-40B4-BE49-F238E27FC236}">
                  <a16:creationId xmlns:a16="http://schemas.microsoft.com/office/drawing/2014/main" id="{45C99362-05B9-4A48-B764-419ED1815F7F}"/>
                </a:ext>
              </a:extLst>
            </p:cNvPr>
            <p:cNvSpPr/>
            <p:nvPr/>
          </p:nvSpPr>
          <p:spPr>
            <a:xfrm>
              <a:off x="10380108" y="4133773"/>
              <a:ext cx="3918" cy="3918"/>
            </a:xfrm>
            <a:custGeom>
              <a:avLst/>
              <a:gdLst>
                <a:gd name="connsiteX0" fmla="*/ 0 w 0"/>
                <a:gd name="connsiteY0" fmla="*/ 784 h 0"/>
                <a:gd name="connsiteX1" fmla="*/ 0 w 0"/>
                <a:gd name="connsiteY1" fmla="*/ 0 h 0"/>
                <a:gd name="connsiteX2" fmla="*/ 783 w 0"/>
                <a:gd name="connsiteY2" fmla="*/ 392 h 0"/>
                <a:gd name="connsiteX3" fmla="*/ 0 w 0"/>
                <a:gd name="connsiteY3" fmla="*/ 784 h 0"/>
              </a:gdLst>
              <a:ahLst/>
              <a:cxnLst>
                <a:cxn ang="0">
                  <a:pos x="connsiteX0" y="connsiteY0"/>
                </a:cxn>
                <a:cxn ang="0">
                  <a:pos x="connsiteX1" y="connsiteY1"/>
                </a:cxn>
                <a:cxn ang="0">
                  <a:pos x="connsiteX2" y="connsiteY2"/>
                </a:cxn>
                <a:cxn ang="0">
                  <a:pos x="connsiteX3" y="connsiteY3"/>
                </a:cxn>
              </a:cxnLst>
              <a:rect l="l" t="t" r="r" b="b"/>
              <a:pathLst>
                <a:path>
                  <a:moveTo>
                    <a:pt x="0" y="784"/>
                  </a:moveTo>
                  <a:cubicBezTo>
                    <a:pt x="0" y="392"/>
                    <a:pt x="0" y="392"/>
                    <a:pt x="0" y="0"/>
                  </a:cubicBezTo>
                  <a:cubicBezTo>
                    <a:pt x="392" y="0"/>
                    <a:pt x="392" y="392"/>
                    <a:pt x="783" y="392"/>
                  </a:cubicBezTo>
                  <a:cubicBezTo>
                    <a:pt x="783" y="784"/>
                    <a:pt x="392" y="784"/>
                    <a:pt x="0" y="784"/>
                  </a:cubicBezTo>
                  <a:close/>
                </a:path>
              </a:pathLst>
            </a:custGeom>
            <a:solidFill>
              <a:srgbClr val="F4970C"/>
            </a:solidFill>
            <a:ln w="3910" cap="flat">
              <a:noFill/>
              <a:prstDash val="solid"/>
              <a:miter/>
            </a:ln>
          </p:spPr>
          <p:txBody>
            <a:bodyPr rtlCol="0" anchor="ctr"/>
            <a:lstStyle/>
            <a:p>
              <a:endParaRPr lang="en-US"/>
            </a:p>
          </p:txBody>
        </p:sp>
        <p:sp>
          <p:nvSpPr>
            <p:cNvPr id="86" name="Freeform: Shape 85">
              <a:extLst>
                <a:ext uri="{FF2B5EF4-FFF2-40B4-BE49-F238E27FC236}">
                  <a16:creationId xmlns:a16="http://schemas.microsoft.com/office/drawing/2014/main" id="{6F8FDECC-ED19-47B7-B694-4BF6AFCA7A48}"/>
                </a:ext>
              </a:extLst>
            </p:cNvPr>
            <p:cNvSpPr/>
            <p:nvPr/>
          </p:nvSpPr>
          <p:spPr>
            <a:xfrm>
              <a:off x="10288390" y="5133457"/>
              <a:ext cx="669923" cy="438780"/>
            </a:xfrm>
            <a:custGeom>
              <a:avLst/>
              <a:gdLst>
                <a:gd name="connsiteX0" fmla="*/ 94068 w 669923"/>
                <a:gd name="connsiteY0" fmla="*/ 300593 h 438780"/>
                <a:gd name="connsiteX1" fmla="*/ 44 w 669923"/>
                <a:gd name="connsiteY1" fmla="*/ 4808 h 438780"/>
                <a:gd name="connsiteX2" fmla="*/ 24333 w 669923"/>
                <a:gd name="connsiteY2" fmla="*/ 48295 h 438780"/>
                <a:gd name="connsiteX3" fmla="*/ 140296 w 669923"/>
                <a:gd name="connsiteY3" fmla="*/ 156031 h 438780"/>
                <a:gd name="connsiteX4" fmla="*/ 327953 w 669923"/>
                <a:gd name="connsiteY4" fmla="*/ 196775 h 438780"/>
                <a:gd name="connsiteX5" fmla="*/ 463897 w 669923"/>
                <a:gd name="connsiteY5" fmla="*/ 185805 h 438780"/>
                <a:gd name="connsiteX6" fmla="*/ 628831 w 669923"/>
                <a:gd name="connsiteY6" fmla="*/ 74151 h 438780"/>
                <a:gd name="connsiteX7" fmla="*/ 671534 w 669923"/>
                <a:gd name="connsiteY7" fmla="*/ 107 h 438780"/>
                <a:gd name="connsiteX8" fmla="*/ 573592 w 669923"/>
                <a:gd name="connsiteY8" fmla="*/ 338203 h 438780"/>
                <a:gd name="connsiteX9" fmla="*/ 431380 w 669923"/>
                <a:gd name="connsiteY9" fmla="*/ 424000 h 438780"/>
                <a:gd name="connsiteX10" fmla="*/ 361254 w 669923"/>
                <a:gd name="connsiteY10" fmla="*/ 427918 h 438780"/>
                <a:gd name="connsiteX11" fmla="*/ 94068 w 669923"/>
                <a:gd name="connsiteY11" fmla="*/ 300593 h 438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69923" h="438780">
                  <a:moveTo>
                    <a:pt x="94068" y="300593"/>
                  </a:moveTo>
                  <a:cubicBezTo>
                    <a:pt x="91325" y="281788"/>
                    <a:pt x="-2307" y="11860"/>
                    <a:pt x="44" y="4808"/>
                  </a:cubicBezTo>
                  <a:cubicBezTo>
                    <a:pt x="8662" y="20087"/>
                    <a:pt x="16106" y="34583"/>
                    <a:pt x="24333" y="48295"/>
                  </a:cubicBezTo>
                  <a:cubicBezTo>
                    <a:pt x="51757" y="96090"/>
                    <a:pt x="89367" y="132525"/>
                    <a:pt x="140296" y="156031"/>
                  </a:cubicBezTo>
                  <a:cubicBezTo>
                    <a:pt x="200237" y="183455"/>
                    <a:pt x="262136" y="196775"/>
                    <a:pt x="327953" y="196775"/>
                  </a:cubicBezTo>
                  <a:cubicBezTo>
                    <a:pt x="373790" y="196775"/>
                    <a:pt x="419235" y="196775"/>
                    <a:pt x="463897" y="185805"/>
                  </a:cubicBezTo>
                  <a:cubicBezTo>
                    <a:pt x="532848" y="168568"/>
                    <a:pt x="590438" y="136834"/>
                    <a:pt x="628831" y="74151"/>
                  </a:cubicBezTo>
                  <a:cubicBezTo>
                    <a:pt x="644894" y="47903"/>
                    <a:pt x="671142" y="-2635"/>
                    <a:pt x="671534" y="107"/>
                  </a:cubicBezTo>
                  <a:cubicBezTo>
                    <a:pt x="653513" y="78069"/>
                    <a:pt x="579468" y="331935"/>
                    <a:pt x="573592" y="338203"/>
                  </a:cubicBezTo>
                  <a:cubicBezTo>
                    <a:pt x="529322" y="365627"/>
                    <a:pt x="434122" y="422433"/>
                    <a:pt x="431380" y="424000"/>
                  </a:cubicBezTo>
                  <a:cubicBezTo>
                    <a:pt x="391028" y="448682"/>
                    <a:pt x="402781" y="447506"/>
                    <a:pt x="361254" y="427918"/>
                  </a:cubicBezTo>
                  <a:cubicBezTo>
                    <a:pt x="352243" y="424000"/>
                    <a:pt x="96027" y="302160"/>
                    <a:pt x="94068" y="300593"/>
                  </a:cubicBezTo>
                  <a:close/>
                </a:path>
              </a:pathLst>
            </a:custGeom>
            <a:solidFill>
              <a:srgbClr val="F9A687"/>
            </a:solidFill>
            <a:ln w="4506" cap="flat">
              <a:noFill/>
              <a:prstDash val="solid"/>
              <a:miter/>
            </a:ln>
          </p:spPr>
          <p:txBody>
            <a:bodyPr rtlCol="0" anchor="ctr"/>
            <a:lstStyle/>
            <a:p>
              <a:endParaRPr lang="en-US"/>
            </a:p>
          </p:txBody>
        </p:sp>
        <p:sp>
          <p:nvSpPr>
            <p:cNvPr id="87" name="Freeform: Shape 86">
              <a:extLst>
                <a:ext uri="{FF2B5EF4-FFF2-40B4-BE49-F238E27FC236}">
                  <a16:creationId xmlns:a16="http://schemas.microsoft.com/office/drawing/2014/main" id="{FE1645C1-D3C0-49FE-B0AD-9983CE811814}"/>
                </a:ext>
              </a:extLst>
            </p:cNvPr>
            <p:cNvSpPr/>
            <p:nvPr/>
          </p:nvSpPr>
          <p:spPr>
            <a:xfrm>
              <a:off x="10983822" y="4477353"/>
              <a:ext cx="227225" cy="266402"/>
            </a:xfrm>
            <a:custGeom>
              <a:avLst/>
              <a:gdLst>
                <a:gd name="connsiteX0" fmla="*/ 155532 w 227225"/>
                <a:gd name="connsiteY0" fmla="*/ 0 h 266402"/>
                <a:gd name="connsiteX1" fmla="*/ 227225 w 227225"/>
                <a:gd name="connsiteY1" fmla="*/ 268753 h 266402"/>
                <a:gd name="connsiteX2" fmla="*/ 0 w 227225"/>
                <a:gd name="connsiteY2" fmla="*/ 119881 h 266402"/>
                <a:gd name="connsiteX3" fmla="*/ 99117 w 227225"/>
                <a:gd name="connsiteY3" fmla="*/ 70910 h 266402"/>
                <a:gd name="connsiteX4" fmla="*/ 155532 w 227225"/>
                <a:gd name="connsiteY4" fmla="*/ 0 h 2664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7225" h="266402">
                  <a:moveTo>
                    <a:pt x="155532" y="0"/>
                  </a:moveTo>
                  <a:cubicBezTo>
                    <a:pt x="183739" y="98334"/>
                    <a:pt x="220565" y="243680"/>
                    <a:pt x="227225" y="268753"/>
                  </a:cubicBezTo>
                  <a:cubicBezTo>
                    <a:pt x="193142" y="246030"/>
                    <a:pt x="28991" y="137119"/>
                    <a:pt x="0" y="119881"/>
                  </a:cubicBezTo>
                  <a:cubicBezTo>
                    <a:pt x="56414" y="101468"/>
                    <a:pt x="74436" y="87756"/>
                    <a:pt x="99117" y="70910"/>
                  </a:cubicBezTo>
                  <a:cubicBezTo>
                    <a:pt x="128892" y="47796"/>
                    <a:pt x="144562" y="17630"/>
                    <a:pt x="155532" y="0"/>
                  </a:cubicBezTo>
                  <a:close/>
                </a:path>
              </a:pathLst>
            </a:custGeom>
            <a:solidFill>
              <a:srgbClr val="F9A687"/>
            </a:solidFill>
            <a:ln w="4506" cap="flat">
              <a:noFill/>
              <a:prstDash val="solid"/>
              <a:miter/>
            </a:ln>
          </p:spPr>
          <p:txBody>
            <a:bodyPr rtlCol="0" anchor="ctr"/>
            <a:lstStyle/>
            <a:p>
              <a:endParaRPr lang="en-US"/>
            </a:p>
          </p:txBody>
        </p:sp>
        <p:sp>
          <p:nvSpPr>
            <p:cNvPr id="88" name="Freeform: Shape 87">
              <a:extLst>
                <a:ext uri="{FF2B5EF4-FFF2-40B4-BE49-F238E27FC236}">
                  <a16:creationId xmlns:a16="http://schemas.microsoft.com/office/drawing/2014/main" id="{B6F2D2CF-999E-4BC2-AC08-96B5A25BC6C3}"/>
                </a:ext>
              </a:extLst>
            </p:cNvPr>
            <p:cNvSpPr/>
            <p:nvPr/>
          </p:nvSpPr>
          <p:spPr>
            <a:xfrm>
              <a:off x="10010670" y="4488323"/>
              <a:ext cx="58765" cy="164543"/>
            </a:xfrm>
            <a:custGeom>
              <a:avLst/>
              <a:gdLst>
                <a:gd name="connsiteX0" fmla="*/ 0 w 58765"/>
                <a:gd name="connsiteY0" fmla="*/ 168069 h 164542"/>
                <a:gd name="connsiteX1" fmla="*/ 58765 w 58765"/>
                <a:gd name="connsiteY1" fmla="*/ 0 h 164542"/>
              </a:gdLst>
              <a:ahLst/>
              <a:cxnLst>
                <a:cxn ang="0">
                  <a:pos x="connsiteX0" y="connsiteY0"/>
                </a:cxn>
                <a:cxn ang="0">
                  <a:pos x="connsiteX1" y="connsiteY1"/>
                </a:cxn>
              </a:cxnLst>
              <a:rect l="l" t="t" r="r" b="b"/>
              <a:pathLst>
                <a:path w="58765" h="164542">
                  <a:moveTo>
                    <a:pt x="0" y="168069"/>
                  </a:moveTo>
                  <a:cubicBezTo>
                    <a:pt x="19197" y="114788"/>
                    <a:pt x="52497" y="20372"/>
                    <a:pt x="58765" y="0"/>
                  </a:cubicBezTo>
                </a:path>
              </a:pathLst>
            </a:custGeom>
            <a:solidFill>
              <a:srgbClr val="FEB47A"/>
            </a:solidFill>
            <a:ln w="3910" cap="flat">
              <a:noFill/>
              <a:prstDash val="solid"/>
              <a:miter/>
            </a:ln>
          </p:spPr>
          <p:txBody>
            <a:bodyPr rtlCol="0" anchor="ctr"/>
            <a:lstStyle/>
            <a:p>
              <a:endParaRPr lang="en-US"/>
            </a:p>
          </p:txBody>
        </p:sp>
        <p:sp>
          <p:nvSpPr>
            <p:cNvPr id="89" name="Freeform: Shape 88">
              <a:extLst>
                <a:ext uri="{FF2B5EF4-FFF2-40B4-BE49-F238E27FC236}">
                  <a16:creationId xmlns:a16="http://schemas.microsoft.com/office/drawing/2014/main" id="{2C3A8424-A5B4-4274-9DD5-F74125D791E7}"/>
                </a:ext>
              </a:extLst>
            </p:cNvPr>
            <p:cNvSpPr/>
            <p:nvPr/>
          </p:nvSpPr>
          <p:spPr>
            <a:xfrm>
              <a:off x="10038775" y="4150583"/>
              <a:ext cx="1132210" cy="477957"/>
            </a:xfrm>
            <a:custGeom>
              <a:avLst/>
              <a:gdLst>
                <a:gd name="connsiteX0" fmla="*/ 1128786 w 1132209"/>
                <a:gd name="connsiteY0" fmla="*/ 167321 h 477957"/>
                <a:gd name="connsiteX1" fmla="*/ 1117817 w 1132209"/>
                <a:gd name="connsiteY1" fmla="*/ 127361 h 477957"/>
                <a:gd name="connsiteX2" fmla="*/ 984224 w 1132209"/>
                <a:gd name="connsiteY2" fmla="*/ 2387 h 477957"/>
                <a:gd name="connsiteX3" fmla="*/ 782071 w 1132209"/>
                <a:gd name="connsiteY3" fmla="*/ 88576 h 477957"/>
                <a:gd name="connsiteX4" fmla="*/ 708419 w 1132209"/>
                <a:gd name="connsiteY4" fmla="*/ 111298 h 477957"/>
                <a:gd name="connsiteX5" fmla="*/ 584228 w 1132209"/>
                <a:gd name="connsiteY5" fmla="*/ 79173 h 477957"/>
                <a:gd name="connsiteX6" fmla="*/ 501957 w 1132209"/>
                <a:gd name="connsiteY6" fmla="*/ 83483 h 477957"/>
                <a:gd name="connsiteX7" fmla="*/ 371890 w 1132209"/>
                <a:gd name="connsiteY7" fmla="*/ 116783 h 477957"/>
                <a:gd name="connsiteX8" fmla="*/ 333889 w 1132209"/>
                <a:gd name="connsiteY8" fmla="*/ 90534 h 477957"/>
                <a:gd name="connsiteX9" fmla="*/ 241823 w 1132209"/>
                <a:gd name="connsiteY9" fmla="*/ 45873 h 477957"/>
                <a:gd name="connsiteX10" fmla="*/ 215575 w 1132209"/>
                <a:gd name="connsiteY10" fmla="*/ 40388 h 477957"/>
                <a:gd name="connsiteX11" fmla="*/ 53383 w 1132209"/>
                <a:gd name="connsiteY11" fmla="*/ 93669 h 477957"/>
                <a:gd name="connsiteX12" fmla="*/ 6371 w 1132209"/>
                <a:gd name="connsiteY12" fmla="*/ 164187 h 477957"/>
                <a:gd name="connsiteX13" fmla="*/ 3628 w 1132209"/>
                <a:gd name="connsiteY13" fmla="*/ 257819 h 477957"/>
                <a:gd name="connsiteX14" fmla="*/ 83157 w 1132209"/>
                <a:gd name="connsiteY14" fmla="*/ 416485 h 477957"/>
                <a:gd name="connsiteX15" fmla="*/ 157593 w 1132209"/>
                <a:gd name="connsiteY15" fmla="*/ 469374 h 477957"/>
                <a:gd name="connsiteX16" fmla="*/ 253576 w 1132209"/>
                <a:gd name="connsiteY16" fmla="*/ 476426 h 477957"/>
                <a:gd name="connsiteX17" fmla="*/ 274340 w 1132209"/>
                <a:gd name="connsiteY17" fmla="*/ 472508 h 477957"/>
                <a:gd name="connsiteX18" fmla="*/ 355044 w 1132209"/>
                <a:gd name="connsiteY18" fmla="*/ 444301 h 477957"/>
                <a:gd name="connsiteX19" fmla="*/ 389520 w 1132209"/>
                <a:gd name="connsiteY19" fmla="*/ 427455 h 477957"/>
                <a:gd name="connsiteX20" fmla="*/ 468657 w 1132209"/>
                <a:gd name="connsiteY20" fmla="*/ 403557 h 477957"/>
                <a:gd name="connsiteX21" fmla="*/ 530164 w 1132209"/>
                <a:gd name="connsiteY21" fmla="*/ 322069 h 477957"/>
                <a:gd name="connsiteX22" fmla="*/ 614395 w 1132209"/>
                <a:gd name="connsiteY22" fmla="*/ 345575 h 477957"/>
                <a:gd name="connsiteX23" fmla="*/ 698233 w 1132209"/>
                <a:gd name="connsiteY23" fmla="*/ 397681 h 477957"/>
                <a:gd name="connsiteX24" fmla="*/ 768359 w 1132209"/>
                <a:gd name="connsiteY24" fmla="*/ 400815 h 477957"/>
                <a:gd name="connsiteX25" fmla="*/ 829867 w 1132209"/>
                <a:gd name="connsiteY25" fmla="*/ 410609 h 477957"/>
                <a:gd name="connsiteX26" fmla="*/ 950923 w 1132209"/>
                <a:gd name="connsiteY26" fmla="*/ 445868 h 477957"/>
                <a:gd name="connsiteX27" fmla="*/ 1128786 w 1132209"/>
                <a:gd name="connsiteY27" fmla="*/ 167321 h 477957"/>
                <a:gd name="connsiteX28" fmla="*/ 1062969 w 1132209"/>
                <a:gd name="connsiteY28" fmla="*/ 307966 h 477957"/>
                <a:gd name="connsiteX29" fmla="*/ 1062969 w 1132209"/>
                <a:gd name="connsiteY29" fmla="*/ 307966 h 477957"/>
                <a:gd name="connsiteX30" fmla="*/ 1062969 w 1132209"/>
                <a:gd name="connsiteY30" fmla="*/ 307966 h 477957"/>
                <a:gd name="connsiteX31" fmla="*/ 1062969 w 1132209"/>
                <a:gd name="connsiteY31" fmla="*/ 307966 h 477957"/>
                <a:gd name="connsiteX32" fmla="*/ 1062969 w 1132209"/>
                <a:gd name="connsiteY32" fmla="*/ 307966 h 477957"/>
                <a:gd name="connsiteX33" fmla="*/ 1062969 w 1132209"/>
                <a:gd name="connsiteY33" fmla="*/ 307966 h 477957"/>
                <a:gd name="connsiteX34" fmla="*/ 1062969 w 1132209"/>
                <a:gd name="connsiteY34" fmla="*/ 307966 h 477957"/>
                <a:gd name="connsiteX35" fmla="*/ 1062969 w 1132209"/>
                <a:gd name="connsiteY35" fmla="*/ 307966 h 477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132209" h="477957">
                  <a:moveTo>
                    <a:pt x="1128786" y="167321"/>
                  </a:moveTo>
                  <a:cubicBezTo>
                    <a:pt x="1126827" y="156743"/>
                    <a:pt x="1118992" y="130103"/>
                    <a:pt x="1117817" y="127361"/>
                  </a:cubicBezTo>
                  <a:cubicBezTo>
                    <a:pt x="1095486" y="68204"/>
                    <a:pt x="1048865" y="13356"/>
                    <a:pt x="984224" y="2387"/>
                  </a:cubicBezTo>
                  <a:cubicBezTo>
                    <a:pt x="907045" y="-10542"/>
                    <a:pt x="830651" y="30594"/>
                    <a:pt x="782071" y="88576"/>
                  </a:cubicBezTo>
                  <a:cubicBezTo>
                    <a:pt x="762091" y="112473"/>
                    <a:pt x="753472" y="124618"/>
                    <a:pt x="708419" y="111298"/>
                  </a:cubicBezTo>
                  <a:cubicBezTo>
                    <a:pt x="702151" y="108164"/>
                    <a:pt x="597549" y="83091"/>
                    <a:pt x="584228" y="79173"/>
                  </a:cubicBezTo>
                  <a:cubicBezTo>
                    <a:pt x="560331" y="72121"/>
                    <a:pt x="525072" y="70554"/>
                    <a:pt x="501957" y="83483"/>
                  </a:cubicBezTo>
                  <a:cubicBezTo>
                    <a:pt x="493338" y="88184"/>
                    <a:pt x="389912" y="120701"/>
                    <a:pt x="371890" y="116783"/>
                  </a:cubicBezTo>
                  <a:cubicBezTo>
                    <a:pt x="359745" y="114432"/>
                    <a:pt x="344858" y="97978"/>
                    <a:pt x="333889" y="90534"/>
                  </a:cubicBezTo>
                  <a:cubicBezTo>
                    <a:pt x="306073" y="70946"/>
                    <a:pt x="275124" y="54884"/>
                    <a:pt x="241823" y="45873"/>
                  </a:cubicBezTo>
                  <a:cubicBezTo>
                    <a:pt x="233204" y="43522"/>
                    <a:pt x="224585" y="41563"/>
                    <a:pt x="215575" y="40388"/>
                  </a:cubicBezTo>
                  <a:cubicBezTo>
                    <a:pt x="156810" y="31769"/>
                    <a:pt x="96086" y="52533"/>
                    <a:pt x="53383" y="93669"/>
                  </a:cubicBezTo>
                  <a:cubicBezTo>
                    <a:pt x="33794" y="112473"/>
                    <a:pt x="14598" y="137938"/>
                    <a:pt x="6371" y="164187"/>
                  </a:cubicBezTo>
                  <a:cubicBezTo>
                    <a:pt x="-2640" y="192786"/>
                    <a:pt x="-681" y="228829"/>
                    <a:pt x="3628" y="257819"/>
                  </a:cubicBezTo>
                  <a:cubicBezTo>
                    <a:pt x="11855" y="317368"/>
                    <a:pt x="40063" y="374174"/>
                    <a:pt x="83157" y="416485"/>
                  </a:cubicBezTo>
                  <a:cubicBezTo>
                    <a:pt x="103921" y="437249"/>
                    <a:pt x="129778" y="458796"/>
                    <a:pt x="157593" y="469374"/>
                  </a:cubicBezTo>
                  <a:cubicBezTo>
                    <a:pt x="188151" y="481127"/>
                    <a:pt x="221843" y="481127"/>
                    <a:pt x="253576" y="476426"/>
                  </a:cubicBezTo>
                  <a:cubicBezTo>
                    <a:pt x="260628" y="475251"/>
                    <a:pt x="267680" y="474075"/>
                    <a:pt x="274340" y="472508"/>
                  </a:cubicBezTo>
                  <a:cubicBezTo>
                    <a:pt x="302156" y="466240"/>
                    <a:pt x="329187" y="456446"/>
                    <a:pt x="355044" y="444301"/>
                  </a:cubicBezTo>
                  <a:cubicBezTo>
                    <a:pt x="366405" y="438816"/>
                    <a:pt x="377767" y="431373"/>
                    <a:pt x="389520" y="427455"/>
                  </a:cubicBezTo>
                  <a:cubicBezTo>
                    <a:pt x="415376" y="419620"/>
                    <a:pt x="444759" y="416877"/>
                    <a:pt x="468657" y="403557"/>
                  </a:cubicBezTo>
                  <a:cubicBezTo>
                    <a:pt x="498040" y="386711"/>
                    <a:pt x="512535" y="349493"/>
                    <a:pt x="530164" y="322069"/>
                  </a:cubicBezTo>
                  <a:cubicBezTo>
                    <a:pt x="557588" y="278583"/>
                    <a:pt x="596765" y="316193"/>
                    <a:pt x="614395" y="345575"/>
                  </a:cubicBezTo>
                  <a:cubicBezTo>
                    <a:pt x="645344" y="397289"/>
                    <a:pt x="670417" y="396505"/>
                    <a:pt x="698233" y="397681"/>
                  </a:cubicBezTo>
                  <a:cubicBezTo>
                    <a:pt x="721739" y="398856"/>
                    <a:pt x="745245" y="400031"/>
                    <a:pt x="768359" y="400815"/>
                  </a:cubicBezTo>
                  <a:cubicBezTo>
                    <a:pt x="787948" y="401598"/>
                    <a:pt x="813021" y="398464"/>
                    <a:pt x="829867" y="410609"/>
                  </a:cubicBezTo>
                  <a:cubicBezTo>
                    <a:pt x="867869" y="432548"/>
                    <a:pt x="905087" y="454879"/>
                    <a:pt x="950923" y="445868"/>
                  </a:cubicBezTo>
                  <a:cubicBezTo>
                    <a:pt x="1073938" y="422362"/>
                    <a:pt x="1149942" y="286027"/>
                    <a:pt x="1128786" y="167321"/>
                  </a:cubicBezTo>
                  <a:close/>
                  <a:moveTo>
                    <a:pt x="1062969" y="307966"/>
                  </a:moveTo>
                  <a:cubicBezTo>
                    <a:pt x="1062969" y="307966"/>
                    <a:pt x="1062969" y="307966"/>
                    <a:pt x="1062969" y="307966"/>
                  </a:cubicBezTo>
                  <a:cubicBezTo>
                    <a:pt x="1062969" y="307966"/>
                    <a:pt x="1062969" y="307966"/>
                    <a:pt x="1062969" y="307966"/>
                  </a:cubicBezTo>
                  <a:cubicBezTo>
                    <a:pt x="1062969" y="307966"/>
                    <a:pt x="1062969" y="307966"/>
                    <a:pt x="1062969" y="307966"/>
                  </a:cubicBezTo>
                  <a:close/>
                  <a:moveTo>
                    <a:pt x="1062969" y="307966"/>
                  </a:moveTo>
                  <a:cubicBezTo>
                    <a:pt x="1062969" y="307966"/>
                    <a:pt x="1062969" y="307966"/>
                    <a:pt x="1062969" y="307966"/>
                  </a:cubicBezTo>
                  <a:cubicBezTo>
                    <a:pt x="1062969" y="307966"/>
                    <a:pt x="1062969" y="307966"/>
                    <a:pt x="1062969" y="307966"/>
                  </a:cubicBezTo>
                  <a:cubicBezTo>
                    <a:pt x="1062969" y="307966"/>
                    <a:pt x="1062969" y="307966"/>
                    <a:pt x="1062969" y="307966"/>
                  </a:cubicBezTo>
                  <a:close/>
                </a:path>
              </a:pathLst>
            </a:custGeom>
            <a:solidFill>
              <a:srgbClr val="000000"/>
            </a:solidFill>
            <a:ln w="3910" cap="flat">
              <a:noFill/>
              <a:prstDash val="solid"/>
              <a:miter/>
            </a:ln>
          </p:spPr>
          <p:txBody>
            <a:bodyPr rtlCol="0" anchor="ctr"/>
            <a:lstStyle/>
            <a:p>
              <a:endParaRPr lang="en-US"/>
            </a:p>
          </p:txBody>
        </p:sp>
        <p:sp>
          <p:nvSpPr>
            <p:cNvPr id="90" name="Freeform: Shape 89">
              <a:extLst>
                <a:ext uri="{FF2B5EF4-FFF2-40B4-BE49-F238E27FC236}">
                  <a16:creationId xmlns:a16="http://schemas.microsoft.com/office/drawing/2014/main" id="{82BA5A3E-EFA6-4BFC-B517-17FE64EEDF25}"/>
                </a:ext>
              </a:extLst>
            </p:cNvPr>
            <p:cNvSpPr/>
            <p:nvPr/>
          </p:nvSpPr>
          <p:spPr>
            <a:xfrm>
              <a:off x="10082756" y="4240333"/>
              <a:ext cx="278155" cy="278155"/>
            </a:xfrm>
            <a:custGeom>
              <a:avLst/>
              <a:gdLst>
                <a:gd name="connsiteX0" fmla="*/ 278155 w 278155"/>
                <a:gd name="connsiteY0" fmla="*/ 139078 h 278155"/>
                <a:gd name="connsiteX1" fmla="*/ 139078 w 278155"/>
                <a:gd name="connsiteY1" fmla="*/ 278155 h 278155"/>
                <a:gd name="connsiteX2" fmla="*/ 0 w 278155"/>
                <a:gd name="connsiteY2" fmla="*/ 139078 h 278155"/>
                <a:gd name="connsiteX3" fmla="*/ 139078 w 278155"/>
                <a:gd name="connsiteY3" fmla="*/ 0 h 278155"/>
                <a:gd name="connsiteX4" fmla="*/ 278155 w 278155"/>
                <a:gd name="connsiteY4" fmla="*/ 139078 h 2781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8155" h="278155">
                  <a:moveTo>
                    <a:pt x="278155" y="139078"/>
                  </a:moveTo>
                  <a:cubicBezTo>
                    <a:pt x="278155" y="215888"/>
                    <a:pt x="215888" y="278155"/>
                    <a:pt x="139078" y="278155"/>
                  </a:cubicBezTo>
                  <a:cubicBezTo>
                    <a:pt x="62267" y="278155"/>
                    <a:pt x="0" y="215888"/>
                    <a:pt x="0" y="139078"/>
                  </a:cubicBezTo>
                  <a:cubicBezTo>
                    <a:pt x="0" y="62267"/>
                    <a:pt x="62267" y="0"/>
                    <a:pt x="139078" y="0"/>
                  </a:cubicBezTo>
                  <a:cubicBezTo>
                    <a:pt x="215888" y="0"/>
                    <a:pt x="278155" y="62267"/>
                    <a:pt x="278155" y="139078"/>
                  </a:cubicBezTo>
                  <a:close/>
                </a:path>
              </a:pathLst>
            </a:custGeom>
            <a:solidFill>
              <a:schemeClr val="accent2"/>
            </a:solidFill>
            <a:ln w="3910" cap="flat">
              <a:noFill/>
              <a:prstDash val="solid"/>
              <a:miter/>
            </a:ln>
          </p:spPr>
          <p:txBody>
            <a:bodyPr rtlCol="0" anchor="ctr"/>
            <a:lstStyle/>
            <a:p>
              <a:endParaRPr lang="en-US"/>
            </a:p>
          </p:txBody>
        </p:sp>
        <p:sp>
          <p:nvSpPr>
            <p:cNvPr id="91" name="Freeform: Shape 90">
              <a:extLst>
                <a:ext uri="{FF2B5EF4-FFF2-40B4-BE49-F238E27FC236}">
                  <a16:creationId xmlns:a16="http://schemas.microsoft.com/office/drawing/2014/main" id="{084081A9-B248-4C7A-B406-270EB5B319C1}"/>
                </a:ext>
              </a:extLst>
            </p:cNvPr>
            <p:cNvSpPr/>
            <p:nvPr/>
          </p:nvSpPr>
          <p:spPr>
            <a:xfrm>
              <a:off x="10851013" y="4205466"/>
              <a:ext cx="278155" cy="278155"/>
            </a:xfrm>
            <a:custGeom>
              <a:avLst/>
              <a:gdLst>
                <a:gd name="connsiteX0" fmla="*/ 278155 w 278155"/>
                <a:gd name="connsiteY0" fmla="*/ 139078 h 278155"/>
                <a:gd name="connsiteX1" fmla="*/ 139078 w 278155"/>
                <a:gd name="connsiteY1" fmla="*/ 278155 h 278155"/>
                <a:gd name="connsiteX2" fmla="*/ 0 w 278155"/>
                <a:gd name="connsiteY2" fmla="*/ 139078 h 278155"/>
                <a:gd name="connsiteX3" fmla="*/ 139078 w 278155"/>
                <a:gd name="connsiteY3" fmla="*/ 0 h 278155"/>
                <a:gd name="connsiteX4" fmla="*/ 278155 w 278155"/>
                <a:gd name="connsiteY4" fmla="*/ 139078 h 2781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8155" h="278155">
                  <a:moveTo>
                    <a:pt x="278155" y="139078"/>
                  </a:moveTo>
                  <a:cubicBezTo>
                    <a:pt x="278155" y="215888"/>
                    <a:pt x="215888" y="278155"/>
                    <a:pt x="139078" y="278155"/>
                  </a:cubicBezTo>
                  <a:cubicBezTo>
                    <a:pt x="62267" y="278155"/>
                    <a:pt x="0" y="215888"/>
                    <a:pt x="0" y="139078"/>
                  </a:cubicBezTo>
                  <a:cubicBezTo>
                    <a:pt x="0" y="62267"/>
                    <a:pt x="62267" y="0"/>
                    <a:pt x="139078" y="0"/>
                  </a:cubicBezTo>
                  <a:cubicBezTo>
                    <a:pt x="215888" y="0"/>
                    <a:pt x="278155" y="62267"/>
                    <a:pt x="278155" y="139078"/>
                  </a:cubicBezTo>
                  <a:close/>
                </a:path>
              </a:pathLst>
            </a:custGeom>
            <a:solidFill>
              <a:schemeClr val="accent2"/>
            </a:solidFill>
            <a:ln w="3910" cap="flat">
              <a:noFill/>
              <a:prstDash val="solid"/>
              <a:miter/>
            </a:ln>
          </p:spPr>
          <p:txBody>
            <a:bodyPr rtlCol="0" anchor="ctr"/>
            <a:lstStyle/>
            <a:p>
              <a:endParaRPr lang="en-US"/>
            </a:p>
          </p:txBody>
        </p:sp>
        <p:sp>
          <p:nvSpPr>
            <p:cNvPr id="92" name="Freeform: Shape 91">
              <a:extLst>
                <a:ext uri="{FF2B5EF4-FFF2-40B4-BE49-F238E27FC236}">
                  <a16:creationId xmlns:a16="http://schemas.microsoft.com/office/drawing/2014/main" id="{ECFD9B45-B039-43C8-BA4A-A94943CF188B}"/>
                </a:ext>
              </a:extLst>
            </p:cNvPr>
            <p:cNvSpPr/>
            <p:nvPr/>
          </p:nvSpPr>
          <p:spPr>
            <a:xfrm>
              <a:off x="10147789" y="5363532"/>
              <a:ext cx="1089115" cy="1402530"/>
            </a:xfrm>
            <a:custGeom>
              <a:avLst/>
              <a:gdLst>
                <a:gd name="connsiteX0" fmla="*/ 915170 w 1089115"/>
                <a:gd name="connsiteY0" fmla="*/ 763556 h 1402529"/>
                <a:gd name="connsiteX1" fmla="*/ 803125 w 1089115"/>
                <a:gd name="connsiteY1" fmla="*/ 377665 h 1402529"/>
                <a:gd name="connsiteX2" fmla="*/ 801949 w 1089115"/>
                <a:gd name="connsiteY2" fmla="*/ 364344 h 1402529"/>
                <a:gd name="connsiteX3" fmla="*/ 801949 w 1089115"/>
                <a:gd name="connsiteY3" fmla="*/ 209204 h 1402529"/>
                <a:gd name="connsiteX4" fmla="*/ 802733 w 1089115"/>
                <a:gd name="connsiteY4" fmla="*/ 99117 h 1402529"/>
                <a:gd name="connsiteX5" fmla="*/ 805083 w 1089115"/>
                <a:gd name="connsiteY5" fmla="*/ 63075 h 1402529"/>
                <a:gd name="connsiteX6" fmla="*/ 800774 w 1089115"/>
                <a:gd name="connsiteY6" fmla="*/ 46620 h 1402529"/>
                <a:gd name="connsiteX7" fmla="*/ 766690 w 1089115"/>
                <a:gd name="connsiteY7" fmla="*/ 14104 h 1402529"/>
                <a:gd name="connsiteX8" fmla="*/ 757680 w 1089115"/>
                <a:gd name="connsiteY8" fmla="*/ 24290 h 1402529"/>
                <a:gd name="connsiteX9" fmla="*/ 752195 w 1089115"/>
                <a:gd name="connsiteY9" fmla="*/ 50930 h 1402529"/>
                <a:gd name="connsiteX10" fmla="*/ 716936 w 1089115"/>
                <a:gd name="connsiteY10" fmla="*/ 101860 h 1402529"/>
                <a:gd name="connsiteX11" fmla="*/ 583343 w 1089115"/>
                <a:gd name="connsiteY11" fmla="*/ 184523 h 1402529"/>
                <a:gd name="connsiteX12" fmla="*/ 574332 w 1089115"/>
                <a:gd name="connsiteY12" fmla="*/ 191183 h 1402529"/>
                <a:gd name="connsiteX13" fmla="*/ 555135 w 1089115"/>
                <a:gd name="connsiteY13" fmla="*/ 205678 h 1402529"/>
                <a:gd name="connsiteX14" fmla="*/ 521052 w 1089115"/>
                <a:gd name="connsiteY14" fmla="*/ 208812 h 1402529"/>
                <a:gd name="connsiteX15" fmla="*/ 515567 w 1089115"/>
                <a:gd name="connsiteY15" fmla="*/ 202152 h 1402529"/>
                <a:gd name="connsiteX16" fmla="*/ 487751 w 1089115"/>
                <a:gd name="connsiteY16" fmla="*/ 189224 h 1402529"/>
                <a:gd name="connsiteX17" fmla="*/ 467379 w 1089115"/>
                <a:gd name="connsiteY17" fmla="*/ 179822 h 1402529"/>
                <a:gd name="connsiteX18" fmla="*/ 404305 w 1089115"/>
                <a:gd name="connsiteY18" fmla="*/ 147697 h 1402529"/>
                <a:gd name="connsiteX19" fmla="*/ 400779 w 1089115"/>
                <a:gd name="connsiteY19" fmla="*/ 146130 h 1402529"/>
                <a:gd name="connsiteX20" fmla="*/ 389418 w 1089115"/>
                <a:gd name="connsiteY20" fmla="*/ 139469 h 1402529"/>
                <a:gd name="connsiteX21" fmla="*/ 237803 w 1089115"/>
                <a:gd name="connsiteY21" fmla="*/ 64250 h 1402529"/>
                <a:gd name="connsiteX22" fmla="*/ 181780 w 1089115"/>
                <a:gd name="connsiteY22" fmla="*/ 36435 h 1402529"/>
                <a:gd name="connsiteX23" fmla="*/ 167285 w 1089115"/>
                <a:gd name="connsiteY23" fmla="*/ 18021 h 1402529"/>
                <a:gd name="connsiteX24" fmla="*/ 159450 w 1089115"/>
                <a:gd name="connsiteY24" fmla="*/ 0 h 1402529"/>
                <a:gd name="connsiteX25" fmla="*/ 138294 w 1089115"/>
                <a:gd name="connsiteY25" fmla="*/ 24681 h 1402529"/>
                <a:gd name="connsiteX26" fmla="*/ 129283 w 1089115"/>
                <a:gd name="connsiteY26" fmla="*/ 81880 h 1402529"/>
                <a:gd name="connsiteX27" fmla="*/ 129283 w 1089115"/>
                <a:gd name="connsiteY27" fmla="*/ 103035 h 1402529"/>
                <a:gd name="connsiteX28" fmla="*/ 126541 w 1089115"/>
                <a:gd name="connsiteY28" fmla="*/ 121840 h 1402529"/>
                <a:gd name="connsiteX29" fmla="*/ 121448 w 1089115"/>
                <a:gd name="connsiteY29" fmla="*/ 167285 h 1402529"/>
                <a:gd name="connsiteX30" fmla="*/ 162976 w 1089115"/>
                <a:gd name="connsiteY30" fmla="*/ 363561 h 1402529"/>
                <a:gd name="connsiteX31" fmla="*/ 170811 w 1089115"/>
                <a:gd name="connsiteY31" fmla="*/ 408614 h 1402529"/>
                <a:gd name="connsiteX32" fmla="*/ 124191 w 1089115"/>
                <a:gd name="connsiteY32" fmla="*/ 680110 h 1402529"/>
                <a:gd name="connsiteX33" fmla="*/ 76395 w 1089115"/>
                <a:gd name="connsiteY33" fmla="*/ 958265 h 1402529"/>
                <a:gd name="connsiteX34" fmla="*/ 28599 w 1089115"/>
                <a:gd name="connsiteY34" fmla="*/ 1234853 h 1402529"/>
                <a:gd name="connsiteX35" fmla="*/ 0 w 1089115"/>
                <a:gd name="connsiteY35" fmla="*/ 1403313 h 1402529"/>
                <a:gd name="connsiteX36" fmla="*/ 327126 w 1089115"/>
                <a:gd name="connsiteY36" fmla="*/ 1403313 h 1402529"/>
                <a:gd name="connsiteX37" fmla="*/ 465812 w 1089115"/>
                <a:gd name="connsiteY37" fmla="*/ 1403313 h 1402529"/>
                <a:gd name="connsiteX38" fmla="*/ 776484 w 1089115"/>
                <a:gd name="connsiteY38" fmla="*/ 1403313 h 1402529"/>
                <a:gd name="connsiteX39" fmla="*/ 891272 w 1089115"/>
                <a:gd name="connsiteY39" fmla="*/ 1403313 h 1402529"/>
                <a:gd name="connsiteX40" fmla="*/ 1089899 w 1089115"/>
                <a:gd name="connsiteY40" fmla="*/ 1403313 h 1402529"/>
                <a:gd name="connsiteX41" fmla="*/ 915170 w 1089115"/>
                <a:gd name="connsiteY41" fmla="*/ 763556 h 1402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089115" h="1402529">
                  <a:moveTo>
                    <a:pt x="915170" y="763556"/>
                  </a:moveTo>
                  <a:cubicBezTo>
                    <a:pt x="879519" y="634664"/>
                    <a:pt x="845827" y="504597"/>
                    <a:pt x="803125" y="377665"/>
                  </a:cubicBezTo>
                  <a:cubicBezTo>
                    <a:pt x="801558" y="372963"/>
                    <a:pt x="801949" y="368654"/>
                    <a:pt x="801949" y="364344"/>
                  </a:cubicBezTo>
                  <a:cubicBezTo>
                    <a:pt x="801949" y="312631"/>
                    <a:pt x="801949" y="260918"/>
                    <a:pt x="801949" y="209204"/>
                  </a:cubicBezTo>
                  <a:cubicBezTo>
                    <a:pt x="801949" y="172378"/>
                    <a:pt x="802341" y="135944"/>
                    <a:pt x="802733" y="99117"/>
                  </a:cubicBezTo>
                  <a:cubicBezTo>
                    <a:pt x="807826" y="87364"/>
                    <a:pt x="804692" y="75220"/>
                    <a:pt x="805083" y="63075"/>
                  </a:cubicBezTo>
                  <a:cubicBezTo>
                    <a:pt x="805475" y="57198"/>
                    <a:pt x="804692" y="50930"/>
                    <a:pt x="800774" y="46620"/>
                  </a:cubicBezTo>
                  <a:cubicBezTo>
                    <a:pt x="790196" y="35259"/>
                    <a:pt x="780010" y="22723"/>
                    <a:pt x="766690" y="14104"/>
                  </a:cubicBezTo>
                  <a:cubicBezTo>
                    <a:pt x="760030" y="14104"/>
                    <a:pt x="758463" y="18805"/>
                    <a:pt x="757680" y="24290"/>
                  </a:cubicBezTo>
                  <a:cubicBezTo>
                    <a:pt x="756896" y="33300"/>
                    <a:pt x="753370" y="41919"/>
                    <a:pt x="752195" y="50930"/>
                  </a:cubicBezTo>
                  <a:cubicBezTo>
                    <a:pt x="749452" y="74044"/>
                    <a:pt x="741225" y="93633"/>
                    <a:pt x="716936" y="101860"/>
                  </a:cubicBezTo>
                  <a:cubicBezTo>
                    <a:pt x="672666" y="129675"/>
                    <a:pt x="627612" y="156316"/>
                    <a:pt x="583343" y="184523"/>
                  </a:cubicBezTo>
                  <a:cubicBezTo>
                    <a:pt x="580600" y="186873"/>
                    <a:pt x="577466" y="189224"/>
                    <a:pt x="574332" y="191183"/>
                  </a:cubicBezTo>
                  <a:cubicBezTo>
                    <a:pt x="568847" y="197059"/>
                    <a:pt x="559053" y="198235"/>
                    <a:pt x="555135" y="205678"/>
                  </a:cubicBezTo>
                  <a:cubicBezTo>
                    <a:pt x="544166" y="210771"/>
                    <a:pt x="532805" y="209596"/>
                    <a:pt x="521052" y="208812"/>
                  </a:cubicBezTo>
                  <a:cubicBezTo>
                    <a:pt x="523010" y="204895"/>
                    <a:pt x="518309" y="203328"/>
                    <a:pt x="515567" y="202152"/>
                  </a:cubicBezTo>
                  <a:cubicBezTo>
                    <a:pt x="506164" y="198235"/>
                    <a:pt x="497545" y="192750"/>
                    <a:pt x="487751" y="189224"/>
                  </a:cubicBezTo>
                  <a:cubicBezTo>
                    <a:pt x="480308" y="187265"/>
                    <a:pt x="472864" y="186090"/>
                    <a:pt x="467379" y="179822"/>
                  </a:cubicBezTo>
                  <a:cubicBezTo>
                    <a:pt x="447007" y="167677"/>
                    <a:pt x="425068" y="158666"/>
                    <a:pt x="404305" y="147697"/>
                  </a:cubicBezTo>
                  <a:cubicBezTo>
                    <a:pt x="403129" y="146913"/>
                    <a:pt x="401954" y="146521"/>
                    <a:pt x="400779" y="146130"/>
                  </a:cubicBezTo>
                  <a:cubicBezTo>
                    <a:pt x="396861" y="144563"/>
                    <a:pt x="392943" y="142212"/>
                    <a:pt x="389418" y="139469"/>
                  </a:cubicBezTo>
                  <a:cubicBezTo>
                    <a:pt x="338879" y="114005"/>
                    <a:pt x="287950" y="90107"/>
                    <a:pt x="237803" y="64250"/>
                  </a:cubicBezTo>
                  <a:cubicBezTo>
                    <a:pt x="218607" y="55631"/>
                    <a:pt x="200977" y="45053"/>
                    <a:pt x="181780" y="36435"/>
                  </a:cubicBezTo>
                  <a:cubicBezTo>
                    <a:pt x="173553" y="32517"/>
                    <a:pt x="169636" y="26640"/>
                    <a:pt x="167285" y="18021"/>
                  </a:cubicBezTo>
                  <a:cubicBezTo>
                    <a:pt x="165718" y="11753"/>
                    <a:pt x="166501" y="4309"/>
                    <a:pt x="159450" y="0"/>
                  </a:cubicBezTo>
                  <a:cubicBezTo>
                    <a:pt x="146521" y="3134"/>
                    <a:pt x="140253" y="12145"/>
                    <a:pt x="138294" y="24681"/>
                  </a:cubicBezTo>
                  <a:cubicBezTo>
                    <a:pt x="135160" y="43878"/>
                    <a:pt x="131634" y="62683"/>
                    <a:pt x="129283" y="81880"/>
                  </a:cubicBezTo>
                  <a:cubicBezTo>
                    <a:pt x="128500" y="88931"/>
                    <a:pt x="127325" y="95983"/>
                    <a:pt x="129283" y="103035"/>
                  </a:cubicBezTo>
                  <a:cubicBezTo>
                    <a:pt x="128500" y="109303"/>
                    <a:pt x="126933" y="115572"/>
                    <a:pt x="126541" y="121840"/>
                  </a:cubicBezTo>
                  <a:cubicBezTo>
                    <a:pt x="125758" y="137119"/>
                    <a:pt x="118314" y="152006"/>
                    <a:pt x="121448" y="167285"/>
                  </a:cubicBezTo>
                  <a:cubicBezTo>
                    <a:pt x="135160" y="232710"/>
                    <a:pt x="149655" y="298136"/>
                    <a:pt x="162976" y="363561"/>
                  </a:cubicBezTo>
                  <a:cubicBezTo>
                    <a:pt x="166110" y="378448"/>
                    <a:pt x="173162" y="393727"/>
                    <a:pt x="170811" y="408614"/>
                  </a:cubicBezTo>
                  <a:cubicBezTo>
                    <a:pt x="155924" y="499113"/>
                    <a:pt x="139861" y="589611"/>
                    <a:pt x="124191" y="680110"/>
                  </a:cubicBezTo>
                  <a:cubicBezTo>
                    <a:pt x="108128" y="772958"/>
                    <a:pt x="92457" y="865416"/>
                    <a:pt x="76395" y="958265"/>
                  </a:cubicBezTo>
                  <a:cubicBezTo>
                    <a:pt x="60332" y="1050330"/>
                    <a:pt x="44662" y="1142788"/>
                    <a:pt x="28599" y="1234853"/>
                  </a:cubicBezTo>
                  <a:cubicBezTo>
                    <a:pt x="18805" y="1290876"/>
                    <a:pt x="9403" y="1347291"/>
                    <a:pt x="0" y="1403313"/>
                  </a:cubicBezTo>
                  <a:cubicBezTo>
                    <a:pt x="108912" y="1403313"/>
                    <a:pt x="218215" y="1403313"/>
                    <a:pt x="327126" y="1403313"/>
                  </a:cubicBezTo>
                  <a:cubicBezTo>
                    <a:pt x="373355" y="1403313"/>
                    <a:pt x="419584" y="1403313"/>
                    <a:pt x="465812" y="1403313"/>
                  </a:cubicBezTo>
                  <a:lnTo>
                    <a:pt x="776484" y="1403313"/>
                  </a:lnTo>
                  <a:cubicBezTo>
                    <a:pt x="814878" y="1403313"/>
                    <a:pt x="852879" y="1403313"/>
                    <a:pt x="891272" y="1403313"/>
                  </a:cubicBezTo>
                  <a:cubicBezTo>
                    <a:pt x="957481" y="1403313"/>
                    <a:pt x="1023690" y="1403313"/>
                    <a:pt x="1089899" y="1403313"/>
                  </a:cubicBezTo>
                  <a:cubicBezTo>
                    <a:pt x="1032309" y="1190583"/>
                    <a:pt x="974327" y="977070"/>
                    <a:pt x="915170" y="763556"/>
                  </a:cubicBezTo>
                  <a:close/>
                </a:path>
              </a:pathLst>
            </a:custGeom>
            <a:solidFill>
              <a:srgbClr val="FEFEFE"/>
            </a:solidFill>
            <a:ln w="3910" cap="flat">
              <a:noFill/>
              <a:prstDash val="solid"/>
              <a:miter/>
            </a:ln>
          </p:spPr>
          <p:txBody>
            <a:bodyPr rtlCol="0" anchor="ctr"/>
            <a:lstStyle/>
            <a:p>
              <a:endParaRPr lang="en-US"/>
            </a:p>
          </p:txBody>
        </p:sp>
        <p:sp>
          <p:nvSpPr>
            <p:cNvPr id="93" name="Freeform: Shape 92">
              <a:extLst>
                <a:ext uri="{FF2B5EF4-FFF2-40B4-BE49-F238E27FC236}">
                  <a16:creationId xmlns:a16="http://schemas.microsoft.com/office/drawing/2014/main" id="{FD7F2B36-D70C-4033-B64B-27AE763BF515}"/>
                </a:ext>
              </a:extLst>
            </p:cNvPr>
            <p:cNvSpPr/>
            <p:nvPr/>
          </p:nvSpPr>
          <p:spPr>
            <a:xfrm>
              <a:off x="10522459" y="5576554"/>
              <a:ext cx="368262" cy="1190975"/>
            </a:xfrm>
            <a:custGeom>
              <a:avLst/>
              <a:gdLst>
                <a:gd name="connsiteX0" fmla="*/ 63719 w 368261"/>
                <a:gd name="connsiteY0" fmla="*/ 1189117 h 1190974"/>
                <a:gd name="connsiteX1" fmla="*/ 49615 w 368261"/>
                <a:gd name="connsiteY1" fmla="*/ 373064 h 1190974"/>
                <a:gd name="connsiteX2" fmla="*/ 55883 w 368261"/>
                <a:gd name="connsiteY2" fmla="*/ 340155 h 1190974"/>
                <a:gd name="connsiteX3" fmla="*/ 103287 w 368261"/>
                <a:gd name="connsiteY3" fmla="*/ 224975 h 1190974"/>
                <a:gd name="connsiteX4" fmla="*/ 1819 w 368261"/>
                <a:gd name="connsiteY4" fmla="*/ 97651 h 1190974"/>
                <a:gd name="connsiteX5" fmla="*/ 116999 w 368261"/>
                <a:gd name="connsiteY5" fmla="*/ 6369 h 1190974"/>
                <a:gd name="connsiteX6" fmla="*/ 151475 w 368261"/>
                <a:gd name="connsiteY6" fmla="*/ 2843 h 1190974"/>
                <a:gd name="connsiteX7" fmla="*/ 308574 w 368261"/>
                <a:gd name="connsiteY7" fmla="*/ 104311 h 1190974"/>
                <a:gd name="connsiteX8" fmla="*/ 229045 w 368261"/>
                <a:gd name="connsiteY8" fmla="*/ 224584 h 1190974"/>
                <a:gd name="connsiteX9" fmla="*/ 282717 w 368261"/>
                <a:gd name="connsiteY9" fmla="*/ 331536 h 1190974"/>
                <a:gd name="connsiteX10" fmla="*/ 298780 w 368261"/>
                <a:gd name="connsiteY10" fmla="*/ 378940 h 1190974"/>
                <a:gd name="connsiteX11" fmla="*/ 372040 w 368261"/>
                <a:gd name="connsiteY11" fmla="*/ 1190684 h 1190974"/>
                <a:gd name="connsiteX12" fmla="*/ 63719 w 368261"/>
                <a:gd name="connsiteY12" fmla="*/ 1189117 h 11909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68261" h="1190974">
                  <a:moveTo>
                    <a:pt x="63719" y="1189117"/>
                  </a:moveTo>
                  <a:cubicBezTo>
                    <a:pt x="57059" y="1132310"/>
                    <a:pt x="54708" y="601073"/>
                    <a:pt x="49615" y="373064"/>
                  </a:cubicBezTo>
                  <a:cubicBezTo>
                    <a:pt x="49223" y="361702"/>
                    <a:pt x="51182" y="350733"/>
                    <a:pt x="55883" y="340155"/>
                  </a:cubicBezTo>
                  <a:cubicBezTo>
                    <a:pt x="71946" y="301762"/>
                    <a:pt x="87225" y="263369"/>
                    <a:pt x="103287" y="224975"/>
                  </a:cubicBezTo>
                  <a:cubicBezTo>
                    <a:pt x="122092" y="180705"/>
                    <a:pt x="-17377" y="132126"/>
                    <a:pt x="1819" y="97651"/>
                  </a:cubicBezTo>
                  <a:cubicBezTo>
                    <a:pt x="21800" y="62000"/>
                    <a:pt x="71162" y="3235"/>
                    <a:pt x="116999" y="6369"/>
                  </a:cubicBezTo>
                  <a:cubicBezTo>
                    <a:pt x="128752" y="7152"/>
                    <a:pt x="140505" y="8327"/>
                    <a:pt x="151475" y="2843"/>
                  </a:cubicBezTo>
                  <a:cubicBezTo>
                    <a:pt x="187909" y="-15179"/>
                    <a:pt x="343049" y="56515"/>
                    <a:pt x="308574" y="104311"/>
                  </a:cubicBezTo>
                  <a:cubicBezTo>
                    <a:pt x="285459" y="136436"/>
                    <a:pt x="231787" y="184231"/>
                    <a:pt x="229045" y="224584"/>
                  </a:cubicBezTo>
                  <a:cubicBezTo>
                    <a:pt x="226694" y="259059"/>
                    <a:pt x="263520" y="305680"/>
                    <a:pt x="282717" y="331536"/>
                  </a:cubicBezTo>
                  <a:cubicBezTo>
                    <a:pt x="299171" y="354259"/>
                    <a:pt x="292119" y="344073"/>
                    <a:pt x="298780" y="378940"/>
                  </a:cubicBezTo>
                  <a:cubicBezTo>
                    <a:pt x="312491" y="451025"/>
                    <a:pt x="367731" y="1139362"/>
                    <a:pt x="372040" y="1190684"/>
                  </a:cubicBezTo>
                  <a:cubicBezTo>
                    <a:pt x="311708" y="1196560"/>
                    <a:pt x="141289" y="1193818"/>
                    <a:pt x="63719" y="1189117"/>
                  </a:cubicBezTo>
                  <a:close/>
                </a:path>
              </a:pathLst>
            </a:custGeom>
            <a:solidFill>
              <a:srgbClr val="000000"/>
            </a:solidFill>
            <a:ln w="3910" cap="flat">
              <a:noFill/>
              <a:prstDash val="solid"/>
              <a:miter/>
            </a:ln>
          </p:spPr>
          <p:txBody>
            <a:bodyPr rtlCol="0" anchor="ctr"/>
            <a:lstStyle/>
            <a:p>
              <a:endParaRPr lang="en-US"/>
            </a:p>
          </p:txBody>
        </p:sp>
        <p:sp>
          <p:nvSpPr>
            <p:cNvPr id="94" name="Graphic 124">
              <a:extLst>
                <a:ext uri="{FF2B5EF4-FFF2-40B4-BE49-F238E27FC236}">
                  <a16:creationId xmlns:a16="http://schemas.microsoft.com/office/drawing/2014/main" id="{244F0A35-EE51-49BB-829A-FEB8812A1C09}"/>
                </a:ext>
              </a:extLst>
            </p:cNvPr>
            <p:cNvSpPr/>
            <p:nvPr/>
          </p:nvSpPr>
          <p:spPr>
            <a:xfrm>
              <a:off x="9969682" y="4494830"/>
              <a:ext cx="251589" cy="243340"/>
            </a:xfrm>
            <a:custGeom>
              <a:avLst/>
              <a:gdLst>
                <a:gd name="connsiteX0" fmla="*/ 113220 w 333642"/>
                <a:gd name="connsiteY0" fmla="*/ 0 h 322703"/>
                <a:gd name="connsiteX1" fmla="*/ 230815 w 333642"/>
                <a:gd name="connsiteY1" fmla="*/ 145490 h 322703"/>
                <a:gd name="connsiteX2" fmla="*/ 333642 w 333642"/>
                <a:gd name="connsiteY2" fmla="*/ 191434 h 322703"/>
                <a:gd name="connsiteX3" fmla="*/ 48132 w 333642"/>
                <a:gd name="connsiteY3" fmla="*/ 305747 h 322703"/>
                <a:gd name="connsiteX4" fmla="*/ 0 w 333642"/>
                <a:gd name="connsiteY4" fmla="*/ 322703 h 322703"/>
                <a:gd name="connsiteX5" fmla="*/ 31176 w 333642"/>
                <a:gd name="connsiteY5" fmla="*/ 234643 h 322703"/>
                <a:gd name="connsiteX6" fmla="*/ 113220 w 333642"/>
                <a:gd name="connsiteY6" fmla="*/ 0 h 322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3642" h="322703">
                  <a:moveTo>
                    <a:pt x="113220" y="0"/>
                  </a:moveTo>
                  <a:cubicBezTo>
                    <a:pt x="144943" y="57977"/>
                    <a:pt x="177760" y="98452"/>
                    <a:pt x="230815" y="145490"/>
                  </a:cubicBezTo>
                  <a:cubicBezTo>
                    <a:pt x="262538" y="166821"/>
                    <a:pt x="294261" y="180495"/>
                    <a:pt x="333642" y="191434"/>
                  </a:cubicBezTo>
                  <a:cubicBezTo>
                    <a:pt x="309029" y="201279"/>
                    <a:pt x="135098" y="270742"/>
                    <a:pt x="48132" y="305747"/>
                  </a:cubicBezTo>
                  <a:cubicBezTo>
                    <a:pt x="35005" y="310670"/>
                    <a:pt x="16409" y="317233"/>
                    <a:pt x="0" y="322703"/>
                  </a:cubicBezTo>
                  <a:cubicBezTo>
                    <a:pt x="12580" y="288792"/>
                    <a:pt x="19690" y="265820"/>
                    <a:pt x="31176" y="234643"/>
                  </a:cubicBezTo>
                  <a:cubicBezTo>
                    <a:pt x="57430" y="160258"/>
                    <a:pt x="104468" y="28989"/>
                    <a:pt x="113220" y="0"/>
                  </a:cubicBezTo>
                  <a:close/>
                </a:path>
              </a:pathLst>
            </a:custGeom>
            <a:solidFill>
              <a:srgbClr val="F9A687"/>
            </a:solidFill>
            <a:ln w="4506" cap="flat">
              <a:noFill/>
              <a:prstDash val="solid"/>
              <a:miter/>
            </a:ln>
          </p:spPr>
          <p:txBody>
            <a:bodyPr rtlCol="0" anchor="ctr"/>
            <a:lstStyle/>
            <a:p>
              <a:endParaRPr lang="en-US"/>
            </a:p>
          </p:txBody>
        </p:sp>
        <p:sp>
          <p:nvSpPr>
            <p:cNvPr id="95" name="Freeform: Shape 94">
              <a:extLst>
                <a:ext uri="{FF2B5EF4-FFF2-40B4-BE49-F238E27FC236}">
                  <a16:creationId xmlns:a16="http://schemas.microsoft.com/office/drawing/2014/main" id="{A64001CF-7975-44A0-A076-A606D09639D7}"/>
                </a:ext>
              </a:extLst>
            </p:cNvPr>
            <p:cNvSpPr/>
            <p:nvPr/>
          </p:nvSpPr>
          <p:spPr>
            <a:xfrm>
              <a:off x="10362506" y="4002385"/>
              <a:ext cx="556127" cy="178755"/>
            </a:xfrm>
            <a:custGeom>
              <a:avLst/>
              <a:gdLst>
                <a:gd name="connsiteX0" fmla="*/ 1230630 w 1333500"/>
                <a:gd name="connsiteY0" fmla="*/ 276508 h 428625"/>
                <a:gd name="connsiteX1" fmla="*/ 1150620 w 1333500"/>
                <a:gd name="connsiteY1" fmla="*/ 206975 h 428625"/>
                <a:gd name="connsiteX2" fmla="*/ 982028 w 1333500"/>
                <a:gd name="connsiteY2" fmla="*/ 91723 h 428625"/>
                <a:gd name="connsiteX3" fmla="*/ 752475 w 1333500"/>
                <a:gd name="connsiteY3" fmla="*/ 283 h 428625"/>
                <a:gd name="connsiteX4" fmla="*/ 647700 w 1333500"/>
                <a:gd name="connsiteY4" fmla="*/ 26000 h 428625"/>
                <a:gd name="connsiteX5" fmla="*/ 603885 w 1333500"/>
                <a:gd name="connsiteY5" fmla="*/ 46955 h 428625"/>
                <a:gd name="connsiteX6" fmla="*/ 436245 w 1333500"/>
                <a:gd name="connsiteY6" fmla="*/ 119345 h 428625"/>
                <a:gd name="connsiteX7" fmla="*/ 383858 w 1333500"/>
                <a:gd name="connsiteY7" fmla="*/ 133633 h 428625"/>
                <a:gd name="connsiteX8" fmla="*/ 304800 w 1333500"/>
                <a:gd name="connsiteY8" fmla="*/ 155540 h 428625"/>
                <a:gd name="connsiteX9" fmla="*/ 251460 w 1333500"/>
                <a:gd name="connsiteY9" fmla="*/ 172685 h 428625"/>
                <a:gd name="connsiteX10" fmla="*/ 131445 w 1333500"/>
                <a:gd name="connsiteY10" fmla="*/ 224120 h 428625"/>
                <a:gd name="connsiteX11" fmla="*/ 25718 w 1333500"/>
                <a:gd name="connsiteY11" fmla="*/ 301273 h 428625"/>
                <a:gd name="connsiteX12" fmla="*/ 0 w 1333500"/>
                <a:gd name="connsiteY12" fmla="*/ 328895 h 428625"/>
                <a:gd name="connsiteX13" fmla="*/ 24765 w 1333500"/>
                <a:gd name="connsiteY13" fmla="*/ 321275 h 428625"/>
                <a:gd name="connsiteX14" fmla="*/ 68580 w 1333500"/>
                <a:gd name="connsiteY14" fmla="*/ 309845 h 428625"/>
                <a:gd name="connsiteX15" fmla="*/ 93345 w 1333500"/>
                <a:gd name="connsiteY15" fmla="*/ 303178 h 428625"/>
                <a:gd name="connsiteX16" fmla="*/ 229553 w 1333500"/>
                <a:gd name="connsiteY16" fmla="*/ 291748 h 428625"/>
                <a:gd name="connsiteX17" fmla="*/ 270510 w 1333500"/>
                <a:gd name="connsiteY17" fmla="*/ 315560 h 428625"/>
                <a:gd name="connsiteX18" fmla="*/ 280988 w 1333500"/>
                <a:gd name="connsiteY18" fmla="*/ 329848 h 428625"/>
                <a:gd name="connsiteX19" fmla="*/ 285750 w 1333500"/>
                <a:gd name="connsiteY19" fmla="*/ 338420 h 428625"/>
                <a:gd name="connsiteX20" fmla="*/ 301943 w 1333500"/>
                <a:gd name="connsiteY20" fmla="*/ 356518 h 428625"/>
                <a:gd name="connsiteX21" fmla="*/ 322898 w 1333500"/>
                <a:gd name="connsiteY21" fmla="*/ 365090 h 428625"/>
                <a:gd name="connsiteX22" fmla="*/ 367665 w 1333500"/>
                <a:gd name="connsiteY22" fmla="*/ 359375 h 428625"/>
                <a:gd name="connsiteX23" fmla="*/ 371475 w 1333500"/>
                <a:gd name="connsiteY23" fmla="*/ 357470 h 428625"/>
                <a:gd name="connsiteX24" fmla="*/ 389573 w 1333500"/>
                <a:gd name="connsiteY24" fmla="*/ 356518 h 428625"/>
                <a:gd name="connsiteX25" fmla="*/ 397193 w 1333500"/>
                <a:gd name="connsiteY25" fmla="*/ 357470 h 428625"/>
                <a:gd name="connsiteX26" fmla="*/ 426720 w 1333500"/>
                <a:gd name="connsiteY26" fmla="*/ 352708 h 428625"/>
                <a:gd name="connsiteX27" fmla="*/ 456248 w 1333500"/>
                <a:gd name="connsiteY27" fmla="*/ 348898 h 428625"/>
                <a:gd name="connsiteX28" fmla="*/ 541973 w 1333500"/>
                <a:gd name="connsiteY28" fmla="*/ 350803 h 428625"/>
                <a:gd name="connsiteX29" fmla="*/ 674370 w 1333500"/>
                <a:gd name="connsiteY29" fmla="*/ 409858 h 428625"/>
                <a:gd name="connsiteX30" fmla="*/ 674370 w 1333500"/>
                <a:gd name="connsiteY30" fmla="*/ 416525 h 428625"/>
                <a:gd name="connsiteX31" fmla="*/ 701993 w 1333500"/>
                <a:gd name="connsiteY31" fmla="*/ 436528 h 428625"/>
                <a:gd name="connsiteX32" fmla="*/ 1025843 w 1333500"/>
                <a:gd name="connsiteY32" fmla="*/ 414620 h 428625"/>
                <a:gd name="connsiteX33" fmla="*/ 1026795 w 1333500"/>
                <a:gd name="connsiteY33" fmla="*/ 413668 h 428625"/>
                <a:gd name="connsiteX34" fmla="*/ 1044893 w 1333500"/>
                <a:gd name="connsiteY34" fmla="*/ 415573 h 428625"/>
                <a:gd name="connsiteX35" fmla="*/ 1095375 w 1333500"/>
                <a:gd name="connsiteY35" fmla="*/ 413668 h 428625"/>
                <a:gd name="connsiteX36" fmla="*/ 1098233 w 1333500"/>
                <a:gd name="connsiteY36" fmla="*/ 411763 h 428625"/>
                <a:gd name="connsiteX37" fmla="*/ 1220153 w 1333500"/>
                <a:gd name="connsiteY37" fmla="*/ 406048 h 428625"/>
                <a:gd name="connsiteX38" fmla="*/ 1234440 w 1333500"/>
                <a:gd name="connsiteY38" fmla="*/ 406048 h 428625"/>
                <a:gd name="connsiteX39" fmla="*/ 1300163 w 1333500"/>
                <a:gd name="connsiteY39" fmla="*/ 407000 h 428625"/>
                <a:gd name="connsiteX40" fmla="*/ 1338263 w 1333500"/>
                <a:gd name="connsiteY40" fmla="*/ 389855 h 428625"/>
                <a:gd name="connsiteX41" fmla="*/ 1230630 w 1333500"/>
                <a:gd name="connsiteY41" fmla="*/ 276508 h 428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333500" h="428625">
                  <a:moveTo>
                    <a:pt x="1230630" y="276508"/>
                  </a:moveTo>
                  <a:cubicBezTo>
                    <a:pt x="1210628" y="252695"/>
                    <a:pt x="1152525" y="212690"/>
                    <a:pt x="1150620" y="206975"/>
                  </a:cubicBezTo>
                  <a:cubicBezTo>
                    <a:pt x="1094423" y="168875"/>
                    <a:pt x="1039178" y="128870"/>
                    <a:pt x="982028" y="91723"/>
                  </a:cubicBezTo>
                  <a:cubicBezTo>
                    <a:pt x="927735" y="56480"/>
                    <a:pt x="766763" y="283"/>
                    <a:pt x="752475" y="283"/>
                  </a:cubicBezTo>
                  <a:cubicBezTo>
                    <a:pt x="714375" y="-1622"/>
                    <a:pt x="680085" y="5998"/>
                    <a:pt x="647700" y="26000"/>
                  </a:cubicBezTo>
                  <a:cubicBezTo>
                    <a:pt x="636270" y="34573"/>
                    <a:pt x="609600" y="43145"/>
                    <a:pt x="603885" y="46955"/>
                  </a:cubicBezTo>
                  <a:cubicBezTo>
                    <a:pt x="550545" y="76483"/>
                    <a:pt x="498158" y="107915"/>
                    <a:pt x="436245" y="119345"/>
                  </a:cubicBezTo>
                  <a:cubicBezTo>
                    <a:pt x="436245" y="119345"/>
                    <a:pt x="392430" y="128870"/>
                    <a:pt x="383858" y="133633"/>
                  </a:cubicBezTo>
                  <a:cubicBezTo>
                    <a:pt x="374333" y="140300"/>
                    <a:pt x="315278" y="150778"/>
                    <a:pt x="304800" y="155540"/>
                  </a:cubicBezTo>
                  <a:cubicBezTo>
                    <a:pt x="292418" y="162208"/>
                    <a:pt x="257175" y="171733"/>
                    <a:pt x="251460" y="172685"/>
                  </a:cubicBezTo>
                  <a:cubicBezTo>
                    <a:pt x="239078" y="175543"/>
                    <a:pt x="153353" y="200308"/>
                    <a:pt x="131445" y="224120"/>
                  </a:cubicBezTo>
                  <a:cubicBezTo>
                    <a:pt x="110490" y="241265"/>
                    <a:pt x="56198" y="268888"/>
                    <a:pt x="25718" y="301273"/>
                  </a:cubicBezTo>
                  <a:cubicBezTo>
                    <a:pt x="19050" y="307940"/>
                    <a:pt x="9525" y="312703"/>
                    <a:pt x="0" y="328895"/>
                  </a:cubicBezTo>
                  <a:cubicBezTo>
                    <a:pt x="6668" y="321275"/>
                    <a:pt x="20955" y="323180"/>
                    <a:pt x="24765" y="321275"/>
                  </a:cubicBezTo>
                  <a:cubicBezTo>
                    <a:pt x="39053" y="317465"/>
                    <a:pt x="53340" y="313655"/>
                    <a:pt x="68580" y="309845"/>
                  </a:cubicBezTo>
                  <a:cubicBezTo>
                    <a:pt x="76200" y="307940"/>
                    <a:pt x="84773" y="306035"/>
                    <a:pt x="93345" y="303178"/>
                  </a:cubicBezTo>
                  <a:cubicBezTo>
                    <a:pt x="143828" y="286985"/>
                    <a:pt x="183833" y="282223"/>
                    <a:pt x="229553" y="291748"/>
                  </a:cubicBezTo>
                  <a:cubicBezTo>
                    <a:pt x="249555" y="295558"/>
                    <a:pt x="260985" y="303178"/>
                    <a:pt x="270510" y="315560"/>
                  </a:cubicBezTo>
                  <a:cubicBezTo>
                    <a:pt x="275273" y="320323"/>
                    <a:pt x="278130" y="323180"/>
                    <a:pt x="280988" y="329848"/>
                  </a:cubicBezTo>
                  <a:cubicBezTo>
                    <a:pt x="281940" y="332705"/>
                    <a:pt x="284798" y="336515"/>
                    <a:pt x="285750" y="338420"/>
                  </a:cubicBezTo>
                  <a:cubicBezTo>
                    <a:pt x="291465" y="345088"/>
                    <a:pt x="296228" y="351755"/>
                    <a:pt x="301943" y="356518"/>
                  </a:cubicBezTo>
                  <a:cubicBezTo>
                    <a:pt x="308610" y="361280"/>
                    <a:pt x="315278" y="364138"/>
                    <a:pt x="322898" y="365090"/>
                  </a:cubicBezTo>
                  <a:cubicBezTo>
                    <a:pt x="333375" y="366043"/>
                    <a:pt x="345758" y="365090"/>
                    <a:pt x="367665" y="359375"/>
                  </a:cubicBezTo>
                  <a:cubicBezTo>
                    <a:pt x="368618" y="359375"/>
                    <a:pt x="371475" y="358423"/>
                    <a:pt x="371475" y="357470"/>
                  </a:cubicBezTo>
                  <a:cubicBezTo>
                    <a:pt x="374333" y="354613"/>
                    <a:pt x="382905" y="353660"/>
                    <a:pt x="389573" y="356518"/>
                  </a:cubicBezTo>
                  <a:cubicBezTo>
                    <a:pt x="392430" y="358423"/>
                    <a:pt x="394335" y="358423"/>
                    <a:pt x="397193" y="357470"/>
                  </a:cubicBezTo>
                  <a:cubicBezTo>
                    <a:pt x="397193" y="357470"/>
                    <a:pt x="421005" y="356518"/>
                    <a:pt x="426720" y="352708"/>
                  </a:cubicBezTo>
                  <a:cubicBezTo>
                    <a:pt x="436245" y="345088"/>
                    <a:pt x="446723" y="347945"/>
                    <a:pt x="456248" y="348898"/>
                  </a:cubicBezTo>
                  <a:cubicBezTo>
                    <a:pt x="484823" y="349850"/>
                    <a:pt x="513398" y="350803"/>
                    <a:pt x="541973" y="350803"/>
                  </a:cubicBezTo>
                  <a:cubicBezTo>
                    <a:pt x="592455" y="355565"/>
                    <a:pt x="640080" y="368900"/>
                    <a:pt x="674370" y="409858"/>
                  </a:cubicBezTo>
                  <a:cubicBezTo>
                    <a:pt x="674370" y="412715"/>
                    <a:pt x="674370" y="414620"/>
                    <a:pt x="674370" y="416525"/>
                  </a:cubicBezTo>
                  <a:cubicBezTo>
                    <a:pt x="674370" y="431765"/>
                    <a:pt x="681990" y="437480"/>
                    <a:pt x="701993" y="436528"/>
                  </a:cubicBezTo>
                  <a:cubicBezTo>
                    <a:pt x="809625" y="427955"/>
                    <a:pt x="918210" y="422240"/>
                    <a:pt x="1025843" y="414620"/>
                  </a:cubicBezTo>
                  <a:cubicBezTo>
                    <a:pt x="1025843" y="414620"/>
                    <a:pt x="1026795" y="413668"/>
                    <a:pt x="1026795" y="413668"/>
                  </a:cubicBezTo>
                  <a:cubicBezTo>
                    <a:pt x="1032510" y="414620"/>
                    <a:pt x="1039178" y="414620"/>
                    <a:pt x="1044893" y="415573"/>
                  </a:cubicBezTo>
                  <a:cubicBezTo>
                    <a:pt x="1062038" y="414620"/>
                    <a:pt x="1078230" y="414620"/>
                    <a:pt x="1095375" y="413668"/>
                  </a:cubicBezTo>
                  <a:cubicBezTo>
                    <a:pt x="1096328" y="413668"/>
                    <a:pt x="1098233" y="412715"/>
                    <a:pt x="1098233" y="411763"/>
                  </a:cubicBezTo>
                  <a:cubicBezTo>
                    <a:pt x="1139190" y="408905"/>
                    <a:pt x="1180148" y="407000"/>
                    <a:pt x="1220153" y="406048"/>
                  </a:cubicBezTo>
                  <a:cubicBezTo>
                    <a:pt x="1224915" y="406048"/>
                    <a:pt x="1229678" y="405095"/>
                    <a:pt x="1234440" y="406048"/>
                  </a:cubicBezTo>
                  <a:cubicBezTo>
                    <a:pt x="1256348" y="406048"/>
                    <a:pt x="1278255" y="406048"/>
                    <a:pt x="1300163" y="407000"/>
                  </a:cubicBezTo>
                  <a:cubicBezTo>
                    <a:pt x="1316355" y="409858"/>
                    <a:pt x="1329690" y="406048"/>
                    <a:pt x="1338263" y="389855"/>
                  </a:cubicBezTo>
                  <a:cubicBezTo>
                    <a:pt x="1303973" y="350803"/>
                    <a:pt x="1272540" y="309845"/>
                    <a:pt x="1230630" y="276508"/>
                  </a:cubicBezTo>
                  <a:close/>
                </a:path>
              </a:pathLst>
            </a:custGeom>
            <a:solidFill>
              <a:srgbClr val="603907"/>
            </a:solidFill>
            <a:ln w="9525" cap="flat">
              <a:noFill/>
              <a:prstDash val="solid"/>
              <a:miter/>
            </a:ln>
          </p:spPr>
          <p:txBody>
            <a:bodyPr rtlCol="0" anchor="ctr"/>
            <a:lstStyle/>
            <a:p>
              <a:endParaRPr lang="en-US"/>
            </a:p>
          </p:txBody>
        </p:sp>
      </p:grpSp>
      <p:sp>
        <p:nvSpPr>
          <p:cNvPr id="109" name="Freeform 6">
            <a:extLst>
              <a:ext uri="{FF2B5EF4-FFF2-40B4-BE49-F238E27FC236}">
                <a16:creationId xmlns:a16="http://schemas.microsoft.com/office/drawing/2014/main" id="{50F2D788-FAB2-43F0-88EF-7CA76872A344}"/>
              </a:ext>
            </a:extLst>
          </p:cNvPr>
          <p:cNvSpPr/>
          <p:nvPr/>
        </p:nvSpPr>
        <p:spPr>
          <a:xfrm>
            <a:off x="2207126" y="967703"/>
            <a:ext cx="1814932" cy="3681008"/>
          </a:xfrm>
          <a:custGeom>
            <a:avLst/>
            <a:gdLst>
              <a:gd name="connsiteX0" fmla="*/ 2707307 w 3349545"/>
              <a:gd name="connsiteY0" fmla="*/ 4707202 h 6793483"/>
              <a:gd name="connsiteX1" fmla="*/ 2641993 w 3349545"/>
              <a:gd name="connsiteY1" fmla="*/ 4726252 h 6793483"/>
              <a:gd name="connsiteX2" fmla="*/ 2587564 w 3349545"/>
              <a:gd name="connsiteY2" fmla="*/ 4805174 h 6793483"/>
              <a:gd name="connsiteX3" fmla="*/ 2805278 w 3349545"/>
              <a:gd name="connsiteY3" fmla="*/ 4791567 h 6793483"/>
              <a:gd name="connsiteX4" fmla="*/ 2707307 w 3349545"/>
              <a:gd name="connsiteY4" fmla="*/ 4707202 h 6793483"/>
              <a:gd name="connsiteX5" fmla="*/ 1613293 w 3349545"/>
              <a:gd name="connsiteY5" fmla="*/ 1261872 h 6793483"/>
              <a:gd name="connsiteX6" fmla="*/ 1621457 w 3349545"/>
              <a:gd name="connsiteY6" fmla="*/ 1457816 h 6793483"/>
              <a:gd name="connsiteX7" fmla="*/ 1436400 w 3349545"/>
              <a:gd name="connsiteY7" fmla="*/ 2170830 h 6793483"/>
              <a:gd name="connsiteX8" fmla="*/ 1403743 w 3349545"/>
              <a:gd name="connsiteY8" fmla="*/ 2853908 h 6793483"/>
              <a:gd name="connsiteX9" fmla="*/ 1452728 w 3349545"/>
              <a:gd name="connsiteY9" fmla="*/ 2772266 h 6793483"/>
              <a:gd name="connsiteX10" fmla="*/ 1588800 w 3349545"/>
              <a:gd name="connsiteY10" fmla="*/ 2018430 h 6793483"/>
              <a:gd name="connsiteX11" fmla="*/ 1700378 w 3349545"/>
              <a:gd name="connsiteY11" fmla="*/ 1504080 h 6793483"/>
              <a:gd name="connsiteX12" fmla="*/ 1735757 w 3349545"/>
              <a:gd name="connsiteY12" fmla="*/ 1460537 h 6793483"/>
              <a:gd name="connsiteX13" fmla="*/ 1656834 w 3349545"/>
              <a:gd name="connsiteY13" fmla="*/ 1275480 h 6793483"/>
              <a:gd name="connsiteX14" fmla="*/ 1613293 w 3349545"/>
              <a:gd name="connsiteY14" fmla="*/ 1261872 h 6793483"/>
              <a:gd name="connsiteX15" fmla="*/ 1821237 w 3349545"/>
              <a:gd name="connsiteY15" fmla="*/ 16 h 6793483"/>
              <a:gd name="connsiteX16" fmla="*/ 2081275 w 3349545"/>
              <a:gd name="connsiteY16" fmla="*/ 68603 h 6793483"/>
              <a:gd name="connsiteX17" fmla="*/ 2243329 w 3349545"/>
              <a:gd name="connsiteY17" fmla="*/ 345059 h 6793483"/>
              <a:gd name="connsiteX18" fmla="*/ 2235166 w 3349545"/>
              <a:gd name="connsiteY18" fmla="*/ 680565 h 6793483"/>
              <a:gd name="connsiteX19" fmla="*/ 2244664 w 3349545"/>
              <a:gd name="connsiteY19" fmla="*/ 845493 h 6793483"/>
              <a:gd name="connsiteX20" fmla="*/ 2213804 w 3349545"/>
              <a:gd name="connsiteY20" fmla="*/ 971604 h 6793483"/>
              <a:gd name="connsiteX21" fmla="*/ 2233515 w 3349545"/>
              <a:gd name="connsiteY21" fmla="*/ 1080381 h 6793483"/>
              <a:gd name="connsiteX22" fmla="*/ 1792907 w 3349545"/>
              <a:gd name="connsiteY22" fmla="*/ 1501358 h 6793483"/>
              <a:gd name="connsiteX23" fmla="*/ 1811957 w 3349545"/>
              <a:gd name="connsiteY23" fmla="*/ 1580280 h 6793483"/>
              <a:gd name="connsiteX24" fmla="*/ 1782021 w 3349545"/>
              <a:gd name="connsiteY24" fmla="*/ 1672808 h 6793483"/>
              <a:gd name="connsiteX25" fmla="*/ 1809236 w 3349545"/>
              <a:gd name="connsiteY25" fmla="*/ 1993937 h 6793483"/>
              <a:gd name="connsiteX26" fmla="*/ 2255550 w 3349545"/>
              <a:gd name="connsiteY26" fmla="*/ 1210166 h 6793483"/>
              <a:gd name="connsiteX27" fmla="*/ 2234169 w 3349545"/>
              <a:gd name="connsiteY27" fmla="*/ 1083988 h 6793483"/>
              <a:gd name="connsiteX28" fmla="*/ 2240145 w 3349545"/>
              <a:gd name="connsiteY28" fmla="*/ 1116970 h 6793483"/>
              <a:gd name="connsiteX29" fmla="*/ 2394343 w 3349545"/>
              <a:gd name="connsiteY29" fmla="*/ 1275480 h 6793483"/>
              <a:gd name="connsiteX30" fmla="*/ 3090566 w 3349545"/>
              <a:gd name="connsiteY30" fmla="*/ 1914656 h 6793483"/>
              <a:gd name="connsiteX31" fmla="*/ 3055599 w 3349545"/>
              <a:gd name="connsiteY31" fmla="*/ 2631573 h 6793483"/>
              <a:gd name="connsiteX32" fmla="*/ 3066946 w 3349545"/>
              <a:gd name="connsiteY32" fmla="*/ 2864947 h 6793483"/>
              <a:gd name="connsiteX33" fmla="*/ 2926151 w 3349545"/>
              <a:gd name="connsiteY33" fmla="*/ 3411134 h 6793483"/>
              <a:gd name="connsiteX34" fmla="*/ 2941196 w 3349545"/>
              <a:gd name="connsiteY34" fmla="*/ 3532777 h 6793483"/>
              <a:gd name="connsiteX35" fmla="*/ 2758244 w 3349545"/>
              <a:gd name="connsiteY35" fmla="*/ 4396753 h 6793483"/>
              <a:gd name="connsiteX36" fmla="*/ 2707821 w 3349545"/>
              <a:gd name="connsiteY36" fmla="*/ 4516187 h 6793483"/>
              <a:gd name="connsiteX37" fmla="*/ 2710542 w 3349545"/>
              <a:gd name="connsiteY37" fmla="*/ 4660526 h 6793483"/>
              <a:gd name="connsiteX38" fmla="*/ 2841273 w 3349545"/>
              <a:gd name="connsiteY38" fmla="*/ 4756392 h 6793483"/>
              <a:gd name="connsiteX39" fmla="*/ 3309873 w 3349545"/>
              <a:gd name="connsiteY39" fmla="*/ 4773183 h 6793483"/>
              <a:gd name="connsiteX40" fmla="*/ 3333441 w 3349545"/>
              <a:gd name="connsiteY40" fmla="*/ 5729842 h 6793483"/>
              <a:gd name="connsiteX41" fmla="*/ 3003943 w 3349545"/>
              <a:gd name="connsiteY41" fmla="*/ 5885579 h 6793483"/>
              <a:gd name="connsiteX42" fmla="*/ 2954957 w 3349545"/>
              <a:gd name="connsiteY42" fmla="*/ 5950894 h 6793483"/>
              <a:gd name="connsiteX43" fmla="*/ 2884200 w 3349545"/>
              <a:gd name="connsiteY43" fmla="*/ 5945450 h 6793483"/>
              <a:gd name="connsiteX44" fmla="*/ 2879295 w 3349545"/>
              <a:gd name="connsiteY44" fmla="*/ 5916148 h 6793483"/>
              <a:gd name="connsiteX45" fmla="*/ 2863712 w 3349545"/>
              <a:gd name="connsiteY45" fmla="*/ 5920497 h 6793483"/>
              <a:gd name="connsiteX46" fmla="*/ 2487641 w 3349545"/>
              <a:gd name="connsiteY46" fmla="*/ 5978622 h 6793483"/>
              <a:gd name="connsiteX47" fmla="*/ 2210210 w 3349545"/>
              <a:gd name="connsiteY47" fmla="*/ 6651482 h 6793483"/>
              <a:gd name="connsiteX48" fmla="*/ 1928722 w 3349545"/>
              <a:gd name="connsiteY48" fmla="*/ 6793099 h 6793483"/>
              <a:gd name="connsiteX49" fmla="*/ 1818375 w 3349545"/>
              <a:gd name="connsiteY49" fmla="*/ 6601624 h 6793483"/>
              <a:gd name="connsiteX50" fmla="*/ 2029055 w 3349545"/>
              <a:gd name="connsiteY50" fmla="*/ 6142524 h 6793483"/>
              <a:gd name="connsiteX51" fmla="*/ 2031314 w 3349545"/>
              <a:gd name="connsiteY51" fmla="*/ 5974514 h 6793483"/>
              <a:gd name="connsiteX52" fmla="*/ 1689492 w 3349545"/>
              <a:gd name="connsiteY52" fmla="*/ 5949097 h 6793483"/>
              <a:gd name="connsiteX53" fmla="*/ 1385257 w 3349545"/>
              <a:gd name="connsiteY53" fmla="*/ 6100778 h 6793483"/>
              <a:gd name="connsiteX54" fmla="*/ 1166414 w 3349545"/>
              <a:gd name="connsiteY54" fmla="*/ 6116645 h 6793483"/>
              <a:gd name="connsiteX55" fmla="*/ 1045644 w 3349545"/>
              <a:gd name="connsiteY55" fmla="*/ 5995875 h 6793483"/>
              <a:gd name="connsiteX56" fmla="*/ 1435681 w 3349545"/>
              <a:gd name="connsiteY56" fmla="*/ 5734822 h 6793483"/>
              <a:gd name="connsiteX57" fmla="*/ 1481997 w 3349545"/>
              <a:gd name="connsiteY57" fmla="*/ 5531948 h 6793483"/>
              <a:gd name="connsiteX58" fmla="*/ 1264539 w 3349545"/>
              <a:gd name="connsiteY58" fmla="*/ 4136728 h 6793483"/>
              <a:gd name="connsiteX59" fmla="*/ 1173191 w 3349545"/>
              <a:gd name="connsiteY59" fmla="*/ 3908282 h 6793483"/>
              <a:gd name="connsiteX60" fmla="*/ 1266799 w 3349545"/>
              <a:gd name="connsiteY60" fmla="*/ 3338939 h 6793483"/>
              <a:gd name="connsiteX61" fmla="*/ 950753 w 3349545"/>
              <a:gd name="connsiteY61" fmla="*/ 3192290 h 6793483"/>
              <a:gd name="connsiteX62" fmla="*/ 512655 w 3349545"/>
              <a:gd name="connsiteY62" fmla="*/ 3096065 h 6793483"/>
              <a:gd name="connsiteX63" fmla="*/ 485389 w 3349545"/>
              <a:gd name="connsiteY63" fmla="*/ 2992957 h 6793483"/>
              <a:gd name="connsiteX64" fmla="*/ 364157 w 3349545"/>
              <a:gd name="connsiteY64" fmla="*/ 2985256 h 6793483"/>
              <a:gd name="connsiteX65" fmla="*/ 312861 w 3349545"/>
              <a:gd name="connsiteY65" fmla="*/ 2907157 h 6793483"/>
              <a:gd name="connsiteX66" fmla="*/ 0 w 3349545"/>
              <a:gd name="connsiteY66" fmla="*/ 2760045 h 6793483"/>
              <a:gd name="connsiteX67" fmla="*/ 328778 w 3349545"/>
              <a:gd name="connsiteY67" fmla="*/ 1963693 h 6793483"/>
              <a:gd name="connsiteX68" fmla="*/ 1109675 w 3349545"/>
              <a:gd name="connsiteY68" fmla="*/ 2286054 h 6793483"/>
              <a:gd name="connsiteX69" fmla="*/ 1183666 w 3349545"/>
              <a:gd name="connsiteY69" fmla="*/ 2122614 h 6793483"/>
              <a:gd name="connsiteX70" fmla="*/ 1204514 w 3349545"/>
              <a:gd name="connsiteY70" fmla="*/ 1954605 h 6793483"/>
              <a:gd name="connsiteX71" fmla="*/ 1239533 w 3349545"/>
              <a:gd name="connsiteY71" fmla="*/ 1364773 h 6793483"/>
              <a:gd name="connsiteX72" fmla="*/ 1597734 w 3349545"/>
              <a:gd name="connsiteY72" fmla="*/ 1208214 h 6793483"/>
              <a:gd name="connsiteX73" fmla="*/ 1444564 w 3349545"/>
              <a:gd name="connsiteY73" fmla="*/ 769294 h 6793483"/>
              <a:gd name="connsiteX74" fmla="*/ 1381151 w 3349545"/>
              <a:gd name="connsiteY74" fmla="*/ 327499 h 6793483"/>
              <a:gd name="connsiteX75" fmla="*/ 1666746 w 3349545"/>
              <a:gd name="connsiteY75" fmla="*/ 35022 h 6793483"/>
              <a:gd name="connsiteX76" fmla="*/ 1821237 w 3349545"/>
              <a:gd name="connsiteY76" fmla="*/ 16 h 6793483"/>
              <a:gd name="connsiteX0" fmla="*/ 2707307 w 3349545"/>
              <a:gd name="connsiteY0" fmla="*/ 4707202 h 6793483"/>
              <a:gd name="connsiteX1" fmla="*/ 2641993 w 3349545"/>
              <a:gd name="connsiteY1" fmla="*/ 4726252 h 6793483"/>
              <a:gd name="connsiteX2" fmla="*/ 2587564 w 3349545"/>
              <a:gd name="connsiteY2" fmla="*/ 4805174 h 6793483"/>
              <a:gd name="connsiteX3" fmla="*/ 2805278 w 3349545"/>
              <a:gd name="connsiteY3" fmla="*/ 4791567 h 6793483"/>
              <a:gd name="connsiteX4" fmla="*/ 2707307 w 3349545"/>
              <a:gd name="connsiteY4" fmla="*/ 4707202 h 6793483"/>
              <a:gd name="connsiteX5" fmla="*/ 1613293 w 3349545"/>
              <a:gd name="connsiteY5" fmla="*/ 1261872 h 6793483"/>
              <a:gd name="connsiteX6" fmla="*/ 1632343 w 3349545"/>
              <a:gd name="connsiteY6" fmla="*/ 1441488 h 6793483"/>
              <a:gd name="connsiteX7" fmla="*/ 1436400 w 3349545"/>
              <a:gd name="connsiteY7" fmla="*/ 2170830 h 6793483"/>
              <a:gd name="connsiteX8" fmla="*/ 1403743 w 3349545"/>
              <a:gd name="connsiteY8" fmla="*/ 2853908 h 6793483"/>
              <a:gd name="connsiteX9" fmla="*/ 1452728 w 3349545"/>
              <a:gd name="connsiteY9" fmla="*/ 2772266 h 6793483"/>
              <a:gd name="connsiteX10" fmla="*/ 1588800 w 3349545"/>
              <a:gd name="connsiteY10" fmla="*/ 2018430 h 6793483"/>
              <a:gd name="connsiteX11" fmla="*/ 1700378 w 3349545"/>
              <a:gd name="connsiteY11" fmla="*/ 1504080 h 6793483"/>
              <a:gd name="connsiteX12" fmla="*/ 1735757 w 3349545"/>
              <a:gd name="connsiteY12" fmla="*/ 1460537 h 6793483"/>
              <a:gd name="connsiteX13" fmla="*/ 1656834 w 3349545"/>
              <a:gd name="connsiteY13" fmla="*/ 1275480 h 6793483"/>
              <a:gd name="connsiteX14" fmla="*/ 1613293 w 3349545"/>
              <a:gd name="connsiteY14" fmla="*/ 1261872 h 6793483"/>
              <a:gd name="connsiteX15" fmla="*/ 1821237 w 3349545"/>
              <a:gd name="connsiteY15" fmla="*/ 16 h 6793483"/>
              <a:gd name="connsiteX16" fmla="*/ 2081275 w 3349545"/>
              <a:gd name="connsiteY16" fmla="*/ 68603 h 6793483"/>
              <a:gd name="connsiteX17" fmla="*/ 2243329 w 3349545"/>
              <a:gd name="connsiteY17" fmla="*/ 345059 h 6793483"/>
              <a:gd name="connsiteX18" fmla="*/ 2235166 w 3349545"/>
              <a:gd name="connsiteY18" fmla="*/ 680565 h 6793483"/>
              <a:gd name="connsiteX19" fmla="*/ 2244664 w 3349545"/>
              <a:gd name="connsiteY19" fmla="*/ 845493 h 6793483"/>
              <a:gd name="connsiteX20" fmla="*/ 2213804 w 3349545"/>
              <a:gd name="connsiteY20" fmla="*/ 971604 h 6793483"/>
              <a:gd name="connsiteX21" fmla="*/ 2233515 w 3349545"/>
              <a:gd name="connsiteY21" fmla="*/ 1080381 h 6793483"/>
              <a:gd name="connsiteX22" fmla="*/ 1792907 w 3349545"/>
              <a:gd name="connsiteY22" fmla="*/ 1501358 h 6793483"/>
              <a:gd name="connsiteX23" fmla="*/ 1811957 w 3349545"/>
              <a:gd name="connsiteY23" fmla="*/ 1580280 h 6793483"/>
              <a:gd name="connsiteX24" fmla="*/ 1782021 w 3349545"/>
              <a:gd name="connsiteY24" fmla="*/ 1672808 h 6793483"/>
              <a:gd name="connsiteX25" fmla="*/ 1809236 w 3349545"/>
              <a:gd name="connsiteY25" fmla="*/ 1993937 h 6793483"/>
              <a:gd name="connsiteX26" fmla="*/ 2255550 w 3349545"/>
              <a:gd name="connsiteY26" fmla="*/ 1210166 h 6793483"/>
              <a:gd name="connsiteX27" fmla="*/ 2234169 w 3349545"/>
              <a:gd name="connsiteY27" fmla="*/ 1083988 h 6793483"/>
              <a:gd name="connsiteX28" fmla="*/ 2240145 w 3349545"/>
              <a:gd name="connsiteY28" fmla="*/ 1116970 h 6793483"/>
              <a:gd name="connsiteX29" fmla="*/ 2394343 w 3349545"/>
              <a:gd name="connsiteY29" fmla="*/ 1275480 h 6793483"/>
              <a:gd name="connsiteX30" fmla="*/ 3090566 w 3349545"/>
              <a:gd name="connsiteY30" fmla="*/ 1914656 h 6793483"/>
              <a:gd name="connsiteX31" fmla="*/ 3055599 w 3349545"/>
              <a:gd name="connsiteY31" fmla="*/ 2631573 h 6793483"/>
              <a:gd name="connsiteX32" fmla="*/ 3066946 w 3349545"/>
              <a:gd name="connsiteY32" fmla="*/ 2864947 h 6793483"/>
              <a:gd name="connsiteX33" fmla="*/ 2926151 w 3349545"/>
              <a:gd name="connsiteY33" fmla="*/ 3411134 h 6793483"/>
              <a:gd name="connsiteX34" fmla="*/ 2941196 w 3349545"/>
              <a:gd name="connsiteY34" fmla="*/ 3532777 h 6793483"/>
              <a:gd name="connsiteX35" fmla="*/ 2758244 w 3349545"/>
              <a:gd name="connsiteY35" fmla="*/ 4396753 h 6793483"/>
              <a:gd name="connsiteX36" fmla="*/ 2707821 w 3349545"/>
              <a:gd name="connsiteY36" fmla="*/ 4516187 h 6793483"/>
              <a:gd name="connsiteX37" fmla="*/ 2710542 w 3349545"/>
              <a:gd name="connsiteY37" fmla="*/ 4660526 h 6793483"/>
              <a:gd name="connsiteX38" fmla="*/ 2841273 w 3349545"/>
              <a:gd name="connsiteY38" fmla="*/ 4756392 h 6793483"/>
              <a:gd name="connsiteX39" fmla="*/ 3309873 w 3349545"/>
              <a:gd name="connsiteY39" fmla="*/ 4773183 h 6793483"/>
              <a:gd name="connsiteX40" fmla="*/ 3333441 w 3349545"/>
              <a:gd name="connsiteY40" fmla="*/ 5729842 h 6793483"/>
              <a:gd name="connsiteX41" fmla="*/ 3003943 w 3349545"/>
              <a:gd name="connsiteY41" fmla="*/ 5885579 h 6793483"/>
              <a:gd name="connsiteX42" fmla="*/ 2954957 w 3349545"/>
              <a:gd name="connsiteY42" fmla="*/ 5950894 h 6793483"/>
              <a:gd name="connsiteX43" fmla="*/ 2884200 w 3349545"/>
              <a:gd name="connsiteY43" fmla="*/ 5945450 h 6793483"/>
              <a:gd name="connsiteX44" fmla="*/ 2879295 w 3349545"/>
              <a:gd name="connsiteY44" fmla="*/ 5916148 h 6793483"/>
              <a:gd name="connsiteX45" fmla="*/ 2863712 w 3349545"/>
              <a:gd name="connsiteY45" fmla="*/ 5920497 h 6793483"/>
              <a:gd name="connsiteX46" fmla="*/ 2487641 w 3349545"/>
              <a:gd name="connsiteY46" fmla="*/ 5978622 h 6793483"/>
              <a:gd name="connsiteX47" fmla="*/ 2210210 w 3349545"/>
              <a:gd name="connsiteY47" fmla="*/ 6651482 h 6793483"/>
              <a:gd name="connsiteX48" fmla="*/ 1928722 w 3349545"/>
              <a:gd name="connsiteY48" fmla="*/ 6793099 h 6793483"/>
              <a:gd name="connsiteX49" fmla="*/ 1818375 w 3349545"/>
              <a:gd name="connsiteY49" fmla="*/ 6601624 h 6793483"/>
              <a:gd name="connsiteX50" fmla="*/ 2029055 w 3349545"/>
              <a:gd name="connsiteY50" fmla="*/ 6142524 h 6793483"/>
              <a:gd name="connsiteX51" fmla="*/ 2031314 w 3349545"/>
              <a:gd name="connsiteY51" fmla="*/ 5974514 h 6793483"/>
              <a:gd name="connsiteX52" fmla="*/ 1689492 w 3349545"/>
              <a:gd name="connsiteY52" fmla="*/ 5949097 h 6793483"/>
              <a:gd name="connsiteX53" fmla="*/ 1385257 w 3349545"/>
              <a:gd name="connsiteY53" fmla="*/ 6100778 h 6793483"/>
              <a:gd name="connsiteX54" fmla="*/ 1166414 w 3349545"/>
              <a:gd name="connsiteY54" fmla="*/ 6116645 h 6793483"/>
              <a:gd name="connsiteX55" fmla="*/ 1045644 w 3349545"/>
              <a:gd name="connsiteY55" fmla="*/ 5995875 h 6793483"/>
              <a:gd name="connsiteX56" fmla="*/ 1435681 w 3349545"/>
              <a:gd name="connsiteY56" fmla="*/ 5734822 h 6793483"/>
              <a:gd name="connsiteX57" fmla="*/ 1481997 w 3349545"/>
              <a:gd name="connsiteY57" fmla="*/ 5531948 h 6793483"/>
              <a:gd name="connsiteX58" fmla="*/ 1264539 w 3349545"/>
              <a:gd name="connsiteY58" fmla="*/ 4136728 h 6793483"/>
              <a:gd name="connsiteX59" fmla="*/ 1173191 w 3349545"/>
              <a:gd name="connsiteY59" fmla="*/ 3908282 h 6793483"/>
              <a:gd name="connsiteX60" fmla="*/ 1266799 w 3349545"/>
              <a:gd name="connsiteY60" fmla="*/ 3338939 h 6793483"/>
              <a:gd name="connsiteX61" fmla="*/ 950753 w 3349545"/>
              <a:gd name="connsiteY61" fmla="*/ 3192290 h 6793483"/>
              <a:gd name="connsiteX62" fmla="*/ 512655 w 3349545"/>
              <a:gd name="connsiteY62" fmla="*/ 3096065 h 6793483"/>
              <a:gd name="connsiteX63" fmla="*/ 485389 w 3349545"/>
              <a:gd name="connsiteY63" fmla="*/ 2992957 h 6793483"/>
              <a:gd name="connsiteX64" fmla="*/ 364157 w 3349545"/>
              <a:gd name="connsiteY64" fmla="*/ 2985256 h 6793483"/>
              <a:gd name="connsiteX65" fmla="*/ 312861 w 3349545"/>
              <a:gd name="connsiteY65" fmla="*/ 2907157 h 6793483"/>
              <a:gd name="connsiteX66" fmla="*/ 0 w 3349545"/>
              <a:gd name="connsiteY66" fmla="*/ 2760045 h 6793483"/>
              <a:gd name="connsiteX67" fmla="*/ 328778 w 3349545"/>
              <a:gd name="connsiteY67" fmla="*/ 1963693 h 6793483"/>
              <a:gd name="connsiteX68" fmla="*/ 1109675 w 3349545"/>
              <a:gd name="connsiteY68" fmla="*/ 2286054 h 6793483"/>
              <a:gd name="connsiteX69" fmla="*/ 1183666 w 3349545"/>
              <a:gd name="connsiteY69" fmla="*/ 2122614 h 6793483"/>
              <a:gd name="connsiteX70" fmla="*/ 1204514 w 3349545"/>
              <a:gd name="connsiteY70" fmla="*/ 1954605 h 6793483"/>
              <a:gd name="connsiteX71" fmla="*/ 1239533 w 3349545"/>
              <a:gd name="connsiteY71" fmla="*/ 1364773 h 6793483"/>
              <a:gd name="connsiteX72" fmla="*/ 1597734 w 3349545"/>
              <a:gd name="connsiteY72" fmla="*/ 1208214 h 6793483"/>
              <a:gd name="connsiteX73" fmla="*/ 1444564 w 3349545"/>
              <a:gd name="connsiteY73" fmla="*/ 769294 h 6793483"/>
              <a:gd name="connsiteX74" fmla="*/ 1381151 w 3349545"/>
              <a:gd name="connsiteY74" fmla="*/ 327499 h 6793483"/>
              <a:gd name="connsiteX75" fmla="*/ 1666746 w 3349545"/>
              <a:gd name="connsiteY75" fmla="*/ 35022 h 6793483"/>
              <a:gd name="connsiteX76" fmla="*/ 1821237 w 3349545"/>
              <a:gd name="connsiteY76" fmla="*/ 16 h 6793483"/>
              <a:gd name="connsiteX0" fmla="*/ 2707307 w 3349545"/>
              <a:gd name="connsiteY0" fmla="*/ 4707202 h 6793483"/>
              <a:gd name="connsiteX1" fmla="*/ 2641993 w 3349545"/>
              <a:gd name="connsiteY1" fmla="*/ 4726252 h 6793483"/>
              <a:gd name="connsiteX2" fmla="*/ 2587564 w 3349545"/>
              <a:gd name="connsiteY2" fmla="*/ 4805174 h 6793483"/>
              <a:gd name="connsiteX3" fmla="*/ 2805278 w 3349545"/>
              <a:gd name="connsiteY3" fmla="*/ 4791567 h 6793483"/>
              <a:gd name="connsiteX4" fmla="*/ 2707307 w 3349545"/>
              <a:gd name="connsiteY4" fmla="*/ 4707202 h 6793483"/>
              <a:gd name="connsiteX5" fmla="*/ 1613293 w 3349545"/>
              <a:gd name="connsiteY5" fmla="*/ 1261872 h 6793483"/>
              <a:gd name="connsiteX6" fmla="*/ 1632343 w 3349545"/>
              <a:gd name="connsiteY6" fmla="*/ 1441488 h 6793483"/>
              <a:gd name="connsiteX7" fmla="*/ 1436400 w 3349545"/>
              <a:gd name="connsiteY7" fmla="*/ 2170830 h 6793483"/>
              <a:gd name="connsiteX8" fmla="*/ 1403743 w 3349545"/>
              <a:gd name="connsiteY8" fmla="*/ 2853908 h 6793483"/>
              <a:gd name="connsiteX9" fmla="*/ 1452728 w 3349545"/>
              <a:gd name="connsiteY9" fmla="*/ 2772266 h 6793483"/>
              <a:gd name="connsiteX10" fmla="*/ 1588800 w 3349545"/>
              <a:gd name="connsiteY10" fmla="*/ 2018430 h 6793483"/>
              <a:gd name="connsiteX11" fmla="*/ 1700378 w 3349545"/>
              <a:gd name="connsiteY11" fmla="*/ 1504080 h 6793483"/>
              <a:gd name="connsiteX12" fmla="*/ 1735757 w 3349545"/>
              <a:gd name="connsiteY12" fmla="*/ 1460537 h 6793483"/>
              <a:gd name="connsiteX13" fmla="*/ 1656834 w 3349545"/>
              <a:gd name="connsiteY13" fmla="*/ 1275480 h 6793483"/>
              <a:gd name="connsiteX14" fmla="*/ 1613293 w 3349545"/>
              <a:gd name="connsiteY14" fmla="*/ 1261872 h 6793483"/>
              <a:gd name="connsiteX15" fmla="*/ 1821237 w 3349545"/>
              <a:gd name="connsiteY15" fmla="*/ 16 h 6793483"/>
              <a:gd name="connsiteX16" fmla="*/ 2081275 w 3349545"/>
              <a:gd name="connsiteY16" fmla="*/ 68603 h 6793483"/>
              <a:gd name="connsiteX17" fmla="*/ 2243329 w 3349545"/>
              <a:gd name="connsiteY17" fmla="*/ 345059 h 6793483"/>
              <a:gd name="connsiteX18" fmla="*/ 2235166 w 3349545"/>
              <a:gd name="connsiteY18" fmla="*/ 680565 h 6793483"/>
              <a:gd name="connsiteX19" fmla="*/ 2244664 w 3349545"/>
              <a:gd name="connsiteY19" fmla="*/ 845493 h 6793483"/>
              <a:gd name="connsiteX20" fmla="*/ 2213804 w 3349545"/>
              <a:gd name="connsiteY20" fmla="*/ 971604 h 6793483"/>
              <a:gd name="connsiteX21" fmla="*/ 2233515 w 3349545"/>
              <a:gd name="connsiteY21" fmla="*/ 1080381 h 6793483"/>
              <a:gd name="connsiteX22" fmla="*/ 1817400 w 3349545"/>
              <a:gd name="connsiteY22" fmla="*/ 1485029 h 6793483"/>
              <a:gd name="connsiteX23" fmla="*/ 1811957 w 3349545"/>
              <a:gd name="connsiteY23" fmla="*/ 1580280 h 6793483"/>
              <a:gd name="connsiteX24" fmla="*/ 1782021 w 3349545"/>
              <a:gd name="connsiteY24" fmla="*/ 1672808 h 6793483"/>
              <a:gd name="connsiteX25" fmla="*/ 1809236 w 3349545"/>
              <a:gd name="connsiteY25" fmla="*/ 1993937 h 6793483"/>
              <a:gd name="connsiteX26" fmla="*/ 2255550 w 3349545"/>
              <a:gd name="connsiteY26" fmla="*/ 1210166 h 6793483"/>
              <a:gd name="connsiteX27" fmla="*/ 2234169 w 3349545"/>
              <a:gd name="connsiteY27" fmla="*/ 1083988 h 6793483"/>
              <a:gd name="connsiteX28" fmla="*/ 2240145 w 3349545"/>
              <a:gd name="connsiteY28" fmla="*/ 1116970 h 6793483"/>
              <a:gd name="connsiteX29" fmla="*/ 2394343 w 3349545"/>
              <a:gd name="connsiteY29" fmla="*/ 1275480 h 6793483"/>
              <a:gd name="connsiteX30" fmla="*/ 3090566 w 3349545"/>
              <a:gd name="connsiteY30" fmla="*/ 1914656 h 6793483"/>
              <a:gd name="connsiteX31" fmla="*/ 3055599 w 3349545"/>
              <a:gd name="connsiteY31" fmla="*/ 2631573 h 6793483"/>
              <a:gd name="connsiteX32" fmla="*/ 3066946 w 3349545"/>
              <a:gd name="connsiteY32" fmla="*/ 2864947 h 6793483"/>
              <a:gd name="connsiteX33" fmla="*/ 2926151 w 3349545"/>
              <a:gd name="connsiteY33" fmla="*/ 3411134 h 6793483"/>
              <a:gd name="connsiteX34" fmla="*/ 2941196 w 3349545"/>
              <a:gd name="connsiteY34" fmla="*/ 3532777 h 6793483"/>
              <a:gd name="connsiteX35" fmla="*/ 2758244 w 3349545"/>
              <a:gd name="connsiteY35" fmla="*/ 4396753 h 6793483"/>
              <a:gd name="connsiteX36" fmla="*/ 2707821 w 3349545"/>
              <a:gd name="connsiteY36" fmla="*/ 4516187 h 6793483"/>
              <a:gd name="connsiteX37" fmla="*/ 2710542 w 3349545"/>
              <a:gd name="connsiteY37" fmla="*/ 4660526 h 6793483"/>
              <a:gd name="connsiteX38" fmla="*/ 2841273 w 3349545"/>
              <a:gd name="connsiteY38" fmla="*/ 4756392 h 6793483"/>
              <a:gd name="connsiteX39" fmla="*/ 3309873 w 3349545"/>
              <a:gd name="connsiteY39" fmla="*/ 4773183 h 6793483"/>
              <a:gd name="connsiteX40" fmla="*/ 3333441 w 3349545"/>
              <a:gd name="connsiteY40" fmla="*/ 5729842 h 6793483"/>
              <a:gd name="connsiteX41" fmla="*/ 3003943 w 3349545"/>
              <a:gd name="connsiteY41" fmla="*/ 5885579 h 6793483"/>
              <a:gd name="connsiteX42" fmla="*/ 2954957 w 3349545"/>
              <a:gd name="connsiteY42" fmla="*/ 5950894 h 6793483"/>
              <a:gd name="connsiteX43" fmla="*/ 2884200 w 3349545"/>
              <a:gd name="connsiteY43" fmla="*/ 5945450 h 6793483"/>
              <a:gd name="connsiteX44" fmla="*/ 2879295 w 3349545"/>
              <a:gd name="connsiteY44" fmla="*/ 5916148 h 6793483"/>
              <a:gd name="connsiteX45" fmla="*/ 2863712 w 3349545"/>
              <a:gd name="connsiteY45" fmla="*/ 5920497 h 6793483"/>
              <a:gd name="connsiteX46" fmla="*/ 2487641 w 3349545"/>
              <a:gd name="connsiteY46" fmla="*/ 5978622 h 6793483"/>
              <a:gd name="connsiteX47" fmla="*/ 2210210 w 3349545"/>
              <a:gd name="connsiteY47" fmla="*/ 6651482 h 6793483"/>
              <a:gd name="connsiteX48" fmla="*/ 1928722 w 3349545"/>
              <a:gd name="connsiteY48" fmla="*/ 6793099 h 6793483"/>
              <a:gd name="connsiteX49" fmla="*/ 1818375 w 3349545"/>
              <a:gd name="connsiteY49" fmla="*/ 6601624 h 6793483"/>
              <a:gd name="connsiteX50" fmla="*/ 2029055 w 3349545"/>
              <a:gd name="connsiteY50" fmla="*/ 6142524 h 6793483"/>
              <a:gd name="connsiteX51" fmla="*/ 2031314 w 3349545"/>
              <a:gd name="connsiteY51" fmla="*/ 5974514 h 6793483"/>
              <a:gd name="connsiteX52" fmla="*/ 1689492 w 3349545"/>
              <a:gd name="connsiteY52" fmla="*/ 5949097 h 6793483"/>
              <a:gd name="connsiteX53" fmla="*/ 1385257 w 3349545"/>
              <a:gd name="connsiteY53" fmla="*/ 6100778 h 6793483"/>
              <a:gd name="connsiteX54" fmla="*/ 1166414 w 3349545"/>
              <a:gd name="connsiteY54" fmla="*/ 6116645 h 6793483"/>
              <a:gd name="connsiteX55" fmla="*/ 1045644 w 3349545"/>
              <a:gd name="connsiteY55" fmla="*/ 5995875 h 6793483"/>
              <a:gd name="connsiteX56" fmla="*/ 1435681 w 3349545"/>
              <a:gd name="connsiteY56" fmla="*/ 5734822 h 6793483"/>
              <a:gd name="connsiteX57" fmla="*/ 1481997 w 3349545"/>
              <a:gd name="connsiteY57" fmla="*/ 5531948 h 6793483"/>
              <a:gd name="connsiteX58" fmla="*/ 1264539 w 3349545"/>
              <a:gd name="connsiteY58" fmla="*/ 4136728 h 6793483"/>
              <a:gd name="connsiteX59" fmla="*/ 1173191 w 3349545"/>
              <a:gd name="connsiteY59" fmla="*/ 3908282 h 6793483"/>
              <a:gd name="connsiteX60" fmla="*/ 1266799 w 3349545"/>
              <a:gd name="connsiteY60" fmla="*/ 3338939 h 6793483"/>
              <a:gd name="connsiteX61" fmla="*/ 950753 w 3349545"/>
              <a:gd name="connsiteY61" fmla="*/ 3192290 h 6793483"/>
              <a:gd name="connsiteX62" fmla="*/ 512655 w 3349545"/>
              <a:gd name="connsiteY62" fmla="*/ 3096065 h 6793483"/>
              <a:gd name="connsiteX63" fmla="*/ 485389 w 3349545"/>
              <a:gd name="connsiteY63" fmla="*/ 2992957 h 6793483"/>
              <a:gd name="connsiteX64" fmla="*/ 364157 w 3349545"/>
              <a:gd name="connsiteY64" fmla="*/ 2985256 h 6793483"/>
              <a:gd name="connsiteX65" fmla="*/ 312861 w 3349545"/>
              <a:gd name="connsiteY65" fmla="*/ 2907157 h 6793483"/>
              <a:gd name="connsiteX66" fmla="*/ 0 w 3349545"/>
              <a:gd name="connsiteY66" fmla="*/ 2760045 h 6793483"/>
              <a:gd name="connsiteX67" fmla="*/ 328778 w 3349545"/>
              <a:gd name="connsiteY67" fmla="*/ 1963693 h 6793483"/>
              <a:gd name="connsiteX68" fmla="*/ 1109675 w 3349545"/>
              <a:gd name="connsiteY68" fmla="*/ 2286054 h 6793483"/>
              <a:gd name="connsiteX69" fmla="*/ 1183666 w 3349545"/>
              <a:gd name="connsiteY69" fmla="*/ 2122614 h 6793483"/>
              <a:gd name="connsiteX70" fmla="*/ 1204514 w 3349545"/>
              <a:gd name="connsiteY70" fmla="*/ 1954605 h 6793483"/>
              <a:gd name="connsiteX71" fmla="*/ 1239533 w 3349545"/>
              <a:gd name="connsiteY71" fmla="*/ 1364773 h 6793483"/>
              <a:gd name="connsiteX72" fmla="*/ 1597734 w 3349545"/>
              <a:gd name="connsiteY72" fmla="*/ 1208214 h 6793483"/>
              <a:gd name="connsiteX73" fmla="*/ 1444564 w 3349545"/>
              <a:gd name="connsiteY73" fmla="*/ 769294 h 6793483"/>
              <a:gd name="connsiteX74" fmla="*/ 1381151 w 3349545"/>
              <a:gd name="connsiteY74" fmla="*/ 327499 h 6793483"/>
              <a:gd name="connsiteX75" fmla="*/ 1666746 w 3349545"/>
              <a:gd name="connsiteY75" fmla="*/ 35022 h 6793483"/>
              <a:gd name="connsiteX76" fmla="*/ 1821237 w 3349545"/>
              <a:gd name="connsiteY76" fmla="*/ 16 h 6793483"/>
              <a:gd name="connsiteX0" fmla="*/ 2707307 w 3349545"/>
              <a:gd name="connsiteY0" fmla="*/ 4707202 h 6793483"/>
              <a:gd name="connsiteX1" fmla="*/ 2641993 w 3349545"/>
              <a:gd name="connsiteY1" fmla="*/ 4726252 h 6793483"/>
              <a:gd name="connsiteX2" fmla="*/ 2587564 w 3349545"/>
              <a:gd name="connsiteY2" fmla="*/ 4805174 h 6793483"/>
              <a:gd name="connsiteX3" fmla="*/ 2805278 w 3349545"/>
              <a:gd name="connsiteY3" fmla="*/ 4791567 h 6793483"/>
              <a:gd name="connsiteX4" fmla="*/ 2707307 w 3349545"/>
              <a:gd name="connsiteY4" fmla="*/ 4707202 h 6793483"/>
              <a:gd name="connsiteX5" fmla="*/ 1613293 w 3349545"/>
              <a:gd name="connsiteY5" fmla="*/ 1261872 h 6793483"/>
              <a:gd name="connsiteX6" fmla="*/ 1632343 w 3349545"/>
              <a:gd name="connsiteY6" fmla="*/ 1441488 h 6793483"/>
              <a:gd name="connsiteX7" fmla="*/ 1436400 w 3349545"/>
              <a:gd name="connsiteY7" fmla="*/ 2170830 h 6793483"/>
              <a:gd name="connsiteX8" fmla="*/ 1403743 w 3349545"/>
              <a:gd name="connsiteY8" fmla="*/ 2853908 h 6793483"/>
              <a:gd name="connsiteX9" fmla="*/ 1452728 w 3349545"/>
              <a:gd name="connsiteY9" fmla="*/ 2772266 h 6793483"/>
              <a:gd name="connsiteX10" fmla="*/ 1588800 w 3349545"/>
              <a:gd name="connsiteY10" fmla="*/ 2018430 h 6793483"/>
              <a:gd name="connsiteX11" fmla="*/ 1700378 w 3349545"/>
              <a:gd name="connsiteY11" fmla="*/ 1504080 h 6793483"/>
              <a:gd name="connsiteX12" fmla="*/ 1735757 w 3349545"/>
              <a:gd name="connsiteY12" fmla="*/ 1460537 h 6793483"/>
              <a:gd name="connsiteX13" fmla="*/ 1656834 w 3349545"/>
              <a:gd name="connsiteY13" fmla="*/ 1275480 h 6793483"/>
              <a:gd name="connsiteX14" fmla="*/ 1613293 w 3349545"/>
              <a:gd name="connsiteY14" fmla="*/ 1261872 h 6793483"/>
              <a:gd name="connsiteX15" fmla="*/ 1821237 w 3349545"/>
              <a:gd name="connsiteY15" fmla="*/ 16 h 6793483"/>
              <a:gd name="connsiteX16" fmla="*/ 2081275 w 3349545"/>
              <a:gd name="connsiteY16" fmla="*/ 68603 h 6793483"/>
              <a:gd name="connsiteX17" fmla="*/ 2243329 w 3349545"/>
              <a:gd name="connsiteY17" fmla="*/ 345059 h 6793483"/>
              <a:gd name="connsiteX18" fmla="*/ 2235166 w 3349545"/>
              <a:gd name="connsiteY18" fmla="*/ 680565 h 6793483"/>
              <a:gd name="connsiteX19" fmla="*/ 2244664 w 3349545"/>
              <a:gd name="connsiteY19" fmla="*/ 845493 h 6793483"/>
              <a:gd name="connsiteX20" fmla="*/ 2213804 w 3349545"/>
              <a:gd name="connsiteY20" fmla="*/ 971604 h 6793483"/>
              <a:gd name="connsiteX21" fmla="*/ 2233515 w 3349545"/>
              <a:gd name="connsiteY21" fmla="*/ 1080381 h 6793483"/>
              <a:gd name="connsiteX22" fmla="*/ 1803793 w 3349545"/>
              <a:gd name="connsiteY22" fmla="*/ 1485029 h 6793483"/>
              <a:gd name="connsiteX23" fmla="*/ 1811957 w 3349545"/>
              <a:gd name="connsiteY23" fmla="*/ 1580280 h 6793483"/>
              <a:gd name="connsiteX24" fmla="*/ 1782021 w 3349545"/>
              <a:gd name="connsiteY24" fmla="*/ 1672808 h 6793483"/>
              <a:gd name="connsiteX25" fmla="*/ 1809236 w 3349545"/>
              <a:gd name="connsiteY25" fmla="*/ 1993937 h 6793483"/>
              <a:gd name="connsiteX26" fmla="*/ 2255550 w 3349545"/>
              <a:gd name="connsiteY26" fmla="*/ 1210166 h 6793483"/>
              <a:gd name="connsiteX27" fmla="*/ 2234169 w 3349545"/>
              <a:gd name="connsiteY27" fmla="*/ 1083988 h 6793483"/>
              <a:gd name="connsiteX28" fmla="*/ 2240145 w 3349545"/>
              <a:gd name="connsiteY28" fmla="*/ 1116970 h 6793483"/>
              <a:gd name="connsiteX29" fmla="*/ 2394343 w 3349545"/>
              <a:gd name="connsiteY29" fmla="*/ 1275480 h 6793483"/>
              <a:gd name="connsiteX30" fmla="*/ 3090566 w 3349545"/>
              <a:gd name="connsiteY30" fmla="*/ 1914656 h 6793483"/>
              <a:gd name="connsiteX31" fmla="*/ 3055599 w 3349545"/>
              <a:gd name="connsiteY31" fmla="*/ 2631573 h 6793483"/>
              <a:gd name="connsiteX32" fmla="*/ 3066946 w 3349545"/>
              <a:gd name="connsiteY32" fmla="*/ 2864947 h 6793483"/>
              <a:gd name="connsiteX33" fmla="*/ 2926151 w 3349545"/>
              <a:gd name="connsiteY33" fmla="*/ 3411134 h 6793483"/>
              <a:gd name="connsiteX34" fmla="*/ 2941196 w 3349545"/>
              <a:gd name="connsiteY34" fmla="*/ 3532777 h 6793483"/>
              <a:gd name="connsiteX35" fmla="*/ 2758244 w 3349545"/>
              <a:gd name="connsiteY35" fmla="*/ 4396753 h 6793483"/>
              <a:gd name="connsiteX36" fmla="*/ 2707821 w 3349545"/>
              <a:gd name="connsiteY36" fmla="*/ 4516187 h 6793483"/>
              <a:gd name="connsiteX37" fmla="*/ 2710542 w 3349545"/>
              <a:gd name="connsiteY37" fmla="*/ 4660526 h 6793483"/>
              <a:gd name="connsiteX38" fmla="*/ 2841273 w 3349545"/>
              <a:gd name="connsiteY38" fmla="*/ 4756392 h 6793483"/>
              <a:gd name="connsiteX39" fmla="*/ 3309873 w 3349545"/>
              <a:gd name="connsiteY39" fmla="*/ 4773183 h 6793483"/>
              <a:gd name="connsiteX40" fmla="*/ 3333441 w 3349545"/>
              <a:gd name="connsiteY40" fmla="*/ 5729842 h 6793483"/>
              <a:gd name="connsiteX41" fmla="*/ 3003943 w 3349545"/>
              <a:gd name="connsiteY41" fmla="*/ 5885579 h 6793483"/>
              <a:gd name="connsiteX42" fmla="*/ 2954957 w 3349545"/>
              <a:gd name="connsiteY42" fmla="*/ 5950894 h 6793483"/>
              <a:gd name="connsiteX43" fmla="*/ 2884200 w 3349545"/>
              <a:gd name="connsiteY43" fmla="*/ 5945450 h 6793483"/>
              <a:gd name="connsiteX44" fmla="*/ 2879295 w 3349545"/>
              <a:gd name="connsiteY44" fmla="*/ 5916148 h 6793483"/>
              <a:gd name="connsiteX45" fmla="*/ 2863712 w 3349545"/>
              <a:gd name="connsiteY45" fmla="*/ 5920497 h 6793483"/>
              <a:gd name="connsiteX46" fmla="*/ 2487641 w 3349545"/>
              <a:gd name="connsiteY46" fmla="*/ 5978622 h 6793483"/>
              <a:gd name="connsiteX47" fmla="*/ 2210210 w 3349545"/>
              <a:gd name="connsiteY47" fmla="*/ 6651482 h 6793483"/>
              <a:gd name="connsiteX48" fmla="*/ 1928722 w 3349545"/>
              <a:gd name="connsiteY48" fmla="*/ 6793099 h 6793483"/>
              <a:gd name="connsiteX49" fmla="*/ 1818375 w 3349545"/>
              <a:gd name="connsiteY49" fmla="*/ 6601624 h 6793483"/>
              <a:gd name="connsiteX50" fmla="*/ 2029055 w 3349545"/>
              <a:gd name="connsiteY50" fmla="*/ 6142524 h 6793483"/>
              <a:gd name="connsiteX51" fmla="*/ 2031314 w 3349545"/>
              <a:gd name="connsiteY51" fmla="*/ 5974514 h 6793483"/>
              <a:gd name="connsiteX52" fmla="*/ 1689492 w 3349545"/>
              <a:gd name="connsiteY52" fmla="*/ 5949097 h 6793483"/>
              <a:gd name="connsiteX53" fmla="*/ 1385257 w 3349545"/>
              <a:gd name="connsiteY53" fmla="*/ 6100778 h 6793483"/>
              <a:gd name="connsiteX54" fmla="*/ 1166414 w 3349545"/>
              <a:gd name="connsiteY54" fmla="*/ 6116645 h 6793483"/>
              <a:gd name="connsiteX55" fmla="*/ 1045644 w 3349545"/>
              <a:gd name="connsiteY55" fmla="*/ 5995875 h 6793483"/>
              <a:gd name="connsiteX56" fmla="*/ 1435681 w 3349545"/>
              <a:gd name="connsiteY56" fmla="*/ 5734822 h 6793483"/>
              <a:gd name="connsiteX57" fmla="*/ 1481997 w 3349545"/>
              <a:gd name="connsiteY57" fmla="*/ 5531948 h 6793483"/>
              <a:gd name="connsiteX58" fmla="*/ 1264539 w 3349545"/>
              <a:gd name="connsiteY58" fmla="*/ 4136728 h 6793483"/>
              <a:gd name="connsiteX59" fmla="*/ 1173191 w 3349545"/>
              <a:gd name="connsiteY59" fmla="*/ 3908282 h 6793483"/>
              <a:gd name="connsiteX60" fmla="*/ 1266799 w 3349545"/>
              <a:gd name="connsiteY60" fmla="*/ 3338939 h 6793483"/>
              <a:gd name="connsiteX61" fmla="*/ 950753 w 3349545"/>
              <a:gd name="connsiteY61" fmla="*/ 3192290 h 6793483"/>
              <a:gd name="connsiteX62" fmla="*/ 512655 w 3349545"/>
              <a:gd name="connsiteY62" fmla="*/ 3096065 h 6793483"/>
              <a:gd name="connsiteX63" fmla="*/ 485389 w 3349545"/>
              <a:gd name="connsiteY63" fmla="*/ 2992957 h 6793483"/>
              <a:gd name="connsiteX64" fmla="*/ 364157 w 3349545"/>
              <a:gd name="connsiteY64" fmla="*/ 2985256 h 6793483"/>
              <a:gd name="connsiteX65" fmla="*/ 312861 w 3349545"/>
              <a:gd name="connsiteY65" fmla="*/ 2907157 h 6793483"/>
              <a:gd name="connsiteX66" fmla="*/ 0 w 3349545"/>
              <a:gd name="connsiteY66" fmla="*/ 2760045 h 6793483"/>
              <a:gd name="connsiteX67" fmla="*/ 328778 w 3349545"/>
              <a:gd name="connsiteY67" fmla="*/ 1963693 h 6793483"/>
              <a:gd name="connsiteX68" fmla="*/ 1109675 w 3349545"/>
              <a:gd name="connsiteY68" fmla="*/ 2286054 h 6793483"/>
              <a:gd name="connsiteX69" fmla="*/ 1183666 w 3349545"/>
              <a:gd name="connsiteY69" fmla="*/ 2122614 h 6793483"/>
              <a:gd name="connsiteX70" fmla="*/ 1204514 w 3349545"/>
              <a:gd name="connsiteY70" fmla="*/ 1954605 h 6793483"/>
              <a:gd name="connsiteX71" fmla="*/ 1239533 w 3349545"/>
              <a:gd name="connsiteY71" fmla="*/ 1364773 h 6793483"/>
              <a:gd name="connsiteX72" fmla="*/ 1597734 w 3349545"/>
              <a:gd name="connsiteY72" fmla="*/ 1208214 h 6793483"/>
              <a:gd name="connsiteX73" fmla="*/ 1444564 w 3349545"/>
              <a:gd name="connsiteY73" fmla="*/ 769294 h 6793483"/>
              <a:gd name="connsiteX74" fmla="*/ 1381151 w 3349545"/>
              <a:gd name="connsiteY74" fmla="*/ 327499 h 6793483"/>
              <a:gd name="connsiteX75" fmla="*/ 1666746 w 3349545"/>
              <a:gd name="connsiteY75" fmla="*/ 35022 h 6793483"/>
              <a:gd name="connsiteX76" fmla="*/ 1821237 w 3349545"/>
              <a:gd name="connsiteY76" fmla="*/ 16 h 6793483"/>
              <a:gd name="connsiteX0" fmla="*/ 2707307 w 3349545"/>
              <a:gd name="connsiteY0" fmla="*/ 4707202 h 6793483"/>
              <a:gd name="connsiteX1" fmla="*/ 2641993 w 3349545"/>
              <a:gd name="connsiteY1" fmla="*/ 4726252 h 6793483"/>
              <a:gd name="connsiteX2" fmla="*/ 2587564 w 3349545"/>
              <a:gd name="connsiteY2" fmla="*/ 4805174 h 6793483"/>
              <a:gd name="connsiteX3" fmla="*/ 2805278 w 3349545"/>
              <a:gd name="connsiteY3" fmla="*/ 4791567 h 6793483"/>
              <a:gd name="connsiteX4" fmla="*/ 2707307 w 3349545"/>
              <a:gd name="connsiteY4" fmla="*/ 4707202 h 6793483"/>
              <a:gd name="connsiteX5" fmla="*/ 1613293 w 3349545"/>
              <a:gd name="connsiteY5" fmla="*/ 1261872 h 6793483"/>
              <a:gd name="connsiteX6" fmla="*/ 1632343 w 3349545"/>
              <a:gd name="connsiteY6" fmla="*/ 1441488 h 6793483"/>
              <a:gd name="connsiteX7" fmla="*/ 1436400 w 3349545"/>
              <a:gd name="connsiteY7" fmla="*/ 2170830 h 6793483"/>
              <a:gd name="connsiteX8" fmla="*/ 1403743 w 3349545"/>
              <a:gd name="connsiteY8" fmla="*/ 2853908 h 6793483"/>
              <a:gd name="connsiteX9" fmla="*/ 1452728 w 3349545"/>
              <a:gd name="connsiteY9" fmla="*/ 2772266 h 6793483"/>
              <a:gd name="connsiteX10" fmla="*/ 1588800 w 3349545"/>
              <a:gd name="connsiteY10" fmla="*/ 2018430 h 6793483"/>
              <a:gd name="connsiteX11" fmla="*/ 1700378 w 3349545"/>
              <a:gd name="connsiteY11" fmla="*/ 1504080 h 6793483"/>
              <a:gd name="connsiteX12" fmla="*/ 1735757 w 3349545"/>
              <a:gd name="connsiteY12" fmla="*/ 1460537 h 6793483"/>
              <a:gd name="connsiteX13" fmla="*/ 1656834 w 3349545"/>
              <a:gd name="connsiteY13" fmla="*/ 1275480 h 6793483"/>
              <a:gd name="connsiteX14" fmla="*/ 1613293 w 3349545"/>
              <a:gd name="connsiteY14" fmla="*/ 1261872 h 6793483"/>
              <a:gd name="connsiteX15" fmla="*/ 1821237 w 3349545"/>
              <a:gd name="connsiteY15" fmla="*/ 16 h 6793483"/>
              <a:gd name="connsiteX16" fmla="*/ 2081275 w 3349545"/>
              <a:gd name="connsiteY16" fmla="*/ 68603 h 6793483"/>
              <a:gd name="connsiteX17" fmla="*/ 2243329 w 3349545"/>
              <a:gd name="connsiteY17" fmla="*/ 345059 h 6793483"/>
              <a:gd name="connsiteX18" fmla="*/ 2235166 w 3349545"/>
              <a:gd name="connsiteY18" fmla="*/ 680565 h 6793483"/>
              <a:gd name="connsiteX19" fmla="*/ 2244664 w 3349545"/>
              <a:gd name="connsiteY19" fmla="*/ 845493 h 6793483"/>
              <a:gd name="connsiteX20" fmla="*/ 2213804 w 3349545"/>
              <a:gd name="connsiteY20" fmla="*/ 971604 h 6793483"/>
              <a:gd name="connsiteX21" fmla="*/ 2233515 w 3349545"/>
              <a:gd name="connsiteY21" fmla="*/ 1080381 h 6793483"/>
              <a:gd name="connsiteX22" fmla="*/ 1803793 w 3349545"/>
              <a:gd name="connsiteY22" fmla="*/ 1485029 h 6793483"/>
              <a:gd name="connsiteX23" fmla="*/ 1811957 w 3349545"/>
              <a:gd name="connsiteY23" fmla="*/ 1580280 h 6793483"/>
              <a:gd name="connsiteX24" fmla="*/ 1782021 w 3349545"/>
              <a:gd name="connsiteY24" fmla="*/ 1672808 h 6793483"/>
              <a:gd name="connsiteX25" fmla="*/ 1809236 w 3349545"/>
              <a:gd name="connsiteY25" fmla="*/ 1993937 h 6793483"/>
              <a:gd name="connsiteX26" fmla="*/ 2255550 w 3349545"/>
              <a:gd name="connsiteY26" fmla="*/ 1210166 h 6793483"/>
              <a:gd name="connsiteX27" fmla="*/ 2234169 w 3349545"/>
              <a:gd name="connsiteY27" fmla="*/ 1083988 h 6793483"/>
              <a:gd name="connsiteX28" fmla="*/ 2240145 w 3349545"/>
              <a:gd name="connsiteY28" fmla="*/ 1116970 h 6793483"/>
              <a:gd name="connsiteX29" fmla="*/ 2394343 w 3349545"/>
              <a:gd name="connsiteY29" fmla="*/ 1275480 h 6793483"/>
              <a:gd name="connsiteX30" fmla="*/ 3090566 w 3349545"/>
              <a:gd name="connsiteY30" fmla="*/ 1914656 h 6793483"/>
              <a:gd name="connsiteX31" fmla="*/ 3055599 w 3349545"/>
              <a:gd name="connsiteY31" fmla="*/ 2631573 h 6793483"/>
              <a:gd name="connsiteX32" fmla="*/ 3066946 w 3349545"/>
              <a:gd name="connsiteY32" fmla="*/ 2864947 h 6793483"/>
              <a:gd name="connsiteX33" fmla="*/ 2926151 w 3349545"/>
              <a:gd name="connsiteY33" fmla="*/ 3411134 h 6793483"/>
              <a:gd name="connsiteX34" fmla="*/ 2941196 w 3349545"/>
              <a:gd name="connsiteY34" fmla="*/ 3532777 h 6793483"/>
              <a:gd name="connsiteX35" fmla="*/ 2758244 w 3349545"/>
              <a:gd name="connsiteY35" fmla="*/ 4396753 h 6793483"/>
              <a:gd name="connsiteX36" fmla="*/ 2707821 w 3349545"/>
              <a:gd name="connsiteY36" fmla="*/ 4516187 h 6793483"/>
              <a:gd name="connsiteX37" fmla="*/ 2710542 w 3349545"/>
              <a:gd name="connsiteY37" fmla="*/ 4660526 h 6793483"/>
              <a:gd name="connsiteX38" fmla="*/ 2841273 w 3349545"/>
              <a:gd name="connsiteY38" fmla="*/ 4756392 h 6793483"/>
              <a:gd name="connsiteX39" fmla="*/ 3309873 w 3349545"/>
              <a:gd name="connsiteY39" fmla="*/ 4773183 h 6793483"/>
              <a:gd name="connsiteX40" fmla="*/ 3333441 w 3349545"/>
              <a:gd name="connsiteY40" fmla="*/ 5729842 h 6793483"/>
              <a:gd name="connsiteX41" fmla="*/ 3003943 w 3349545"/>
              <a:gd name="connsiteY41" fmla="*/ 5885579 h 6793483"/>
              <a:gd name="connsiteX42" fmla="*/ 2954957 w 3349545"/>
              <a:gd name="connsiteY42" fmla="*/ 5950894 h 6793483"/>
              <a:gd name="connsiteX43" fmla="*/ 2884200 w 3349545"/>
              <a:gd name="connsiteY43" fmla="*/ 5945450 h 6793483"/>
              <a:gd name="connsiteX44" fmla="*/ 2879295 w 3349545"/>
              <a:gd name="connsiteY44" fmla="*/ 5916148 h 6793483"/>
              <a:gd name="connsiteX45" fmla="*/ 2863712 w 3349545"/>
              <a:gd name="connsiteY45" fmla="*/ 5920497 h 6793483"/>
              <a:gd name="connsiteX46" fmla="*/ 2487641 w 3349545"/>
              <a:gd name="connsiteY46" fmla="*/ 5978622 h 6793483"/>
              <a:gd name="connsiteX47" fmla="*/ 2210210 w 3349545"/>
              <a:gd name="connsiteY47" fmla="*/ 6651482 h 6793483"/>
              <a:gd name="connsiteX48" fmla="*/ 1928722 w 3349545"/>
              <a:gd name="connsiteY48" fmla="*/ 6793099 h 6793483"/>
              <a:gd name="connsiteX49" fmla="*/ 1818375 w 3349545"/>
              <a:gd name="connsiteY49" fmla="*/ 6601624 h 6793483"/>
              <a:gd name="connsiteX50" fmla="*/ 2029055 w 3349545"/>
              <a:gd name="connsiteY50" fmla="*/ 6142524 h 6793483"/>
              <a:gd name="connsiteX51" fmla="*/ 2031314 w 3349545"/>
              <a:gd name="connsiteY51" fmla="*/ 5974514 h 6793483"/>
              <a:gd name="connsiteX52" fmla="*/ 1689492 w 3349545"/>
              <a:gd name="connsiteY52" fmla="*/ 5949097 h 6793483"/>
              <a:gd name="connsiteX53" fmla="*/ 1385257 w 3349545"/>
              <a:gd name="connsiteY53" fmla="*/ 6100778 h 6793483"/>
              <a:gd name="connsiteX54" fmla="*/ 1166414 w 3349545"/>
              <a:gd name="connsiteY54" fmla="*/ 6116645 h 6793483"/>
              <a:gd name="connsiteX55" fmla="*/ 1045644 w 3349545"/>
              <a:gd name="connsiteY55" fmla="*/ 5995875 h 6793483"/>
              <a:gd name="connsiteX56" fmla="*/ 1435681 w 3349545"/>
              <a:gd name="connsiteY56" fmla="*/ 5734822 h 6793483"/>
              <a:gd name="connsiteX57" fmla="*/ 1481997 w 3349545"/>
              <a:gd name="connsiteY57" fmla="*/ 5531948 h 6793483"/>
              <a:gd name="connsiteX58" fmla="*/ 1264539 w 3349545"/>
              <a:gd name="connsiteY58" fmla="*/ 4136728 h 6793483"/>
              <a:gd name="connsiteX59" fmla="*/ 1173191 w 3349545"/>
              <a:gd name="connsiteY59" fmla="*/ 3908282 h 6793483"/>
              <a:gd name="connsiteX60" fmla="*/ 1266799 w 3349545"/>
              <a:gd name="connsiteY60" fmla="*/ 3338939 h 6793483"/>
              <a:gd name="connsiteX61" fmla="*/ 950753 w 3349545"/>
              <a:gd name="connsiteY61" fmla="*/ 3192290 h 6793483"/>
              <a:gd name="connsiteX62" fmla="*/ 512655 w 3349545"/>
              <a:gd name="connsiteY62" fmla="*/ 3096065 h 6793483"/>
              <a:gd name="connsiteX63" fmla="*/ 485389 w 3349545"/>
              <a:gd name="connsiteY63" fmla="*/ 2992957 h 6793483"/>
              <a:gd name="connsiteX64" fmla="*/ 364157 w 3349545"/>
              <a:gd name="connsiteY64" fmla="*/ 2985256 h 6793483"/>
              <a:gd name="connsiteX65" fmla="*/ 312861 w 3349545"/>
              <a:gd name="connsiteY65" fmla="*/ 2907157 h 6793483"/>
              <a:gd name="connsiteX66" fmla="*/ 0 w 3349545"/>
              <a:gd name="connsiteY66" fmla="*/ 2760045 h 6793483"/>
              <a:gd name="connsiteX67" fmla="*/ 328778 w 3349545"/>
              <a:gd name="connsiteY67" fmla="*/ 1963693 h 6793483"/>
              <a:gd name="connsiteX68" fmla="*/ 1109675 w 3349545"/>
              <a:gd name="connsiteY68" fmla="*/ 2286054 h 6793483"/>
              <a:gd name="connsiteX69" fmla="*/ 1183666 w 3349545"/>
              <a:gd name="connsiteY69" fmla="*/ 2122614 h 6793483"/>
              <a:gd name="connsiteX70" fmla="*/ 1204514 w 3349545"/>
              <a:gd name="connsiteY70" fmla="*/ 1954605 h 6793483"/>
              <a:gd name="connsiteX71" fmla="*/ 1239533 w 3349545"/>
              <a:gd name="connsiteY71" fmla="*/ 1364773 h 6793483"/>
              <a:gd name="connsiteX72" fmla="*/ 1597734 w 3349545"/>
              <a:gd name="connsiteY72" fmla="*/ 1208214 h 6793483"/>
              <a:gd name="connsiteX73" fmla="*/ 1444564 w 3349545"/>
              <a:gd name="connsiteY73" fmla="*/ 769294 h 6793483"/>
              <a:gd name="connsiteX74" fmla="*/ 1381151 w 3349545"/>
              <a:gd name="connsiteY74" fmla="*/ 327499 h 6793483"/>
              <a:gd name="connsiteX75" fmla="*/ 1666746 w 3349545"/>
              <a:gd name="connsiteY75" fmla="*/ 35022 h 6793483"/>
              <a:gd name="connsiteX76" fmla="*/ 1821237 w 3349545"/>
              <a:gd name="connsiteY76" fmla="*/ 16 h 6793483"/>
              <a:gd name="connsiteX0" fmla="*/ 2707307 w 3349545"/>
              <a:gd name="connsiteY0" fmla="*/ 4707202 h 6793483"/>
              <a:gd name="connsiteX1" fmla="*/ 2641993 w 3349545"/>
              <a:gd name="connsiteY1" fmla="*/ 4726252 h 6793483"/>
              <a:gd name="connsiteX2" fmla="*/ 2587564 w 3349545"/>
              <a:gd name="connsiteY2" fmla="*/ 4805174 h 6793483"/>
              <a:gd name="connsiteX3" fmla="*/ 2805278 w 3349545"/>
              <a:gd name="connsiteY3" fmla="*/ 4791567 h 6793483"/>
              <a:gd name="connsiteX4" fmla="*/ 2707307 w 3349545"/>
              <a:gd name="connsiteY4" fmla="*/ 4707202 h 6793483"/>
              <a:gd name="connsiteX5" fmla="*/ 1613293 w 3349545"/>
              <a:gd name="connsiteY5" fmla="*/ 1261872 h 6793483"/>
              <a:gd name="connsiteX6" fmla="*/ 1632343 w 3349545"/>
              <a:gd name="connsiteY6" fmla="*/ 1441488 h 6793483"/>
              <a:gd name="connsiteX7" fmla="*/ 1436400 w 3349545"/>
              <a:gd name="connsiteY7" fmla="*/ 2170830 h 6793483"/>
              <a:gd name="connsiteX8" fmla="*/ 1403743 w 3349545"/>
              <a:gd name="connsiteY8" fmla="*/ 2853908 h 6793483"/>
              <a:gd name="connsiteX9" fmla="*/ 1452728 w 3349545"/>
              <a:gd name="connsiteY9" fmla="*/ 2772266 h 6793483"/>
              <a:gd name="connsiteX10" fmla="*/ 1588800 w 3349545"/>
              <a:gd name="connsiteY10" fmla="*/ 2018430 h 6793483"/>
              <a:gd name="connsiteX11" fmla="*/ 1692214 w 3349545"/>
              <a:gd name="connsiteY11" fmla="*/ 1504080 h 6793483"/>
              <a:gd name="connsiteX12" fmla="*/ 1735757 w 3349545"/>
              <a:gd name="connsiteY12" fmla="*/ 1460537 h 6793483"/>
              <a:gd name="connsiteX13" fmla="*/ 1656834 w 3349545"/>
              <a:gd name="connsiteY13" fmla="*/ 1275480 h 6793483"/>
              <a:gd name="connsiteX14" fmla="*/ 1613293 w 3349545"/>
              <a:gd name="connsiteY14" fmla="*/ 1261872 h 6793483"/>
              <a:gd name="connsiteX15" fmla="*/ 1821237 w 3349545"/>
              <a:gd name="connsiteY15" fmla="*/ 16 h 6793483"/>
              <a:gd name="connsiteX16" fmla="*/ 2081275 w 3349545"/>
              <a:gd name="connsiteY16" fmla="*/ 68603 h 6793483"/>
              <a:gd name="connsiteX17" fmla="*/ 2243329 w 3349545"/>
              <a:gd name="connsiteY17" fmla="*/ 345059 h 6793483"/>
              <a:gd name="connsiteX18" fmla="*/ 2235166 w 3349545"/>
              <a:gd name="connsiteY18" fmla="*/ 680565 h 6793483"/>
              <a:gd name="connsiteX19" fmla="*/ 2244664 w 3349545"/>
              <a:gd name="connsiteY19" fmla="*/ 845493 h 6793483"/>
              <a:gd name="connsiteX20" fmla="*/ 2213804 w 3349545"/>
              <a:gd name="connsiteY20" fmla="*/ 971604 h 6793483"/>
              <a:gd name="connsiteX21" fmla="*/ 2233515 w 3349545"/>
              <a:gd name="connsiteY21" fmla="*/ 1080381 h 6793483"/>
              <a:gd name="connsiteX22" fmla="*/ 1803793 w 3349545"/>
              <a:gd name="connsiteY22" fmla="*/ 1485029 h 6793483"/>
              <a:gd name="connsiteX23" fmla="*/ 1811957 w 3349545"/>
              <a:gd name="connsiteY23" fmla="*/ 1580280 h 6793483"/>
              <a:gd name="connsiteX24" fmla="*/ 1782021 w 3349545"/>
              <a:gd name="connsiteY24" fmla="*/ 1672808 h 6793483"/>
              <a:gd name="connsiteX25" fmla="*/ 1809236 w 3349545"/>
              <a:gd name="connsiteY25" fmla="*/ 1993937 h 6793483"/>
              <a:gd name="connsiteX26" fmla="*/ 2255550 w 3349545"/>
              <a:gd name="connsiteY26" fmla="*/ 1210166 h 6793483"/>
              <a:gd name="connsiteX27" fmla="*/ 2234169 w 3349545"/>
              <a:gd name="connsiteY27" fmla="*/ 1083988 h 6793483"/>
              <a:gd name="connsiteX28" fmla="*/ 2240145 w 3349545"/>
              <a:gd name="connsiteY28" fmla="*/ 1116970 h 6793483"/>
              <a:gd name="connsiteX29" fmla="*/ 2394343 w 3349545"/>
              <a:gd name="connsiteY29" fmla="*/ 1275480 h 6793483"/>
              <a:gd name="connsiteX30" fmla="*/ 3090566 w 3349545"/>
              <a:gd name="connsiteY30" fmla="*/ 1914656 h 6793483"/>
              <a:gd name="connsiteX31" fmla="*/ 3055599 w 3349545"/>
              <a:gd name="connsiteY31" fmla="*/ 2631573 h 6793483"/>
              <a:gd name="connsiteX32" fmla="*/ 3066946 w 3349545"/>
              <a:gd name="connsiteY32" fmla="*/ 2864947 h 6793483"/>
              <a:gd name="connsiteX33" fmla="*/ 2926151 w 3349545"/>
              <a:gd name="connsiteY33" fmla="*/ 3411134 h 6793483"/>
              <a:gd name="connsiteX34" fmla="*/ 2941196 w 3349545"/>
              <a:gd name="connsiteY34" fmla="*/ 3532777 h 6793483"/>
              <a:gd name="connsiteX35" fmla="*/ 2758244 w 3349545"/>
              <a:gd name="connsiteY35" fmla="*/ 4396753 h 6793483"/>
              <a:gd name="connsiteX36" fmla="*/ 2707821 w 3349545"/>
              <a:gd name="connsiteY36" fmla="*/ 4516187 h 6793483"/>
              <a:gd name="connsiteX37" fmla="*/ 2710542 w 3349545"/>
              <a:gd name="connsiteY37" fmla="*/ 4660526 h 6793483"/>
              <a:gd name="connsiteX38" fmla="*/ 2841273 w 3349545"/>
              <a:gd name="connsiteY38" fmla="*/ 4756392 h 6793483"/>
              <a:gd name="connsiteX39" fmla="*/ 3309873 w 3349545"/>
              <a:gd name="connsiteY39" fmla="*/ 4773183 h 6793483"/>
              <a:gd name="connsiteX40" fmla="*/ 3333441 w 3349545"/>
              <a:gd name="connsiteY40" fmla="*/ 5729842 h 6793483"/>
              <a:gd name="connsiteX41" fmla="*/ 3003943 w 3349545"/>
              <a:gd name="connsiteY41" fmla="*/ 5885579 h 6793483"/>
              <a:gd name="connsiteX42" fmla="*/ 2954957 w 3349545"/>
              <a:gd name="connsiteY42" fmla="*/ 5950894 h 6793483"/>
              <a:gd name="connsiteX43" fmla="*/ 2884200 w 3349545"/>
              <a:gd name="connsiteY43" fmla="*/ 5945450 h 6793483"/>
              <a:gd name="connsiteX44" fmla="*/ 2879295 w 3349545"/>
              <a:gd name="connsiteY44" fmla="*/ 5916148 h 6793483"/>
              <a:gd name="connsiteX45" fmla="*/ 2863712 w 3349545"/>
              <a:gd name="connsiteY45" fmla="*/ 5920497 h 6793483"/>
              <a:gd name="connsiteX46" fmla="*/ 2487641 w 3349545"/>
              <a:gd name="connsiteY46" fmla="*/ 5978622 h 6793483"/>
              <a:gd name="connsiteX47" fmla="*/ 2210210 w 3349545"/>
              <a:gd name="connsiteY47" fmla="*/ 6651482 h 6793483"/>
              <a:gd name="connsiteX48" fmla="*/ 1928722 w 3349545"/>
              <a:gd name="connsiteY48" fmla="*/ 6793099 h 6793483"/>
              <a:gd name="connsiteX49" fmla="*/ 1818375 w 3349545"/>
              <a:gd name="connsiteY49" fmla="*/ 6601624 h 6793483"/>
              <a:gd name="connsiteX50" fmla="*/ 2029055 w 3349545"/>
              <a:gd name="connsiteY50" fmla="*/ 6142524 h 6793483"/>
              <a:gd name="connsiteX51" fmla="*/ 2031314 w 3349545"/>
              <a:gd name="connsiteY51" fmla="*/ 5974514 h 6793483"/>
              <a:gd name="connsiteX52" fmla="*/ 1689492 w 3349545"/>
              <a:gd name="connsiteY52" fmla="*/ 5949097 h 6793483"/>
              <a:gd name="connsiteX53" fmla="*/ 1385257 w 3349545"/>
              <a:gd name="connsiteY53" fmla="*/ 6100778 h 6793483"/>
              <a:gd name="connsiteX54" fmla="*/ 1166414 w 3349545"/>
              <a:gd name="connsiteY54" fmla="*/ 6116645 h 6793483"/>
              <a:gd name="connsiteX55" fmla="*/ 1045644 w 3349545"/>
              <a:gd name="connsiteY55" fmla="*/ 5995875 h 6793483"/>
              <a:gd name="connsiteX56" fmla="*/ 1435681 w 3349545"/>
              <a:gd name="connsiteY56" fmla="*/ 5734822 h 6793483"/>
              <a:gd name="connsiteX57" fmla="*/ 1481997 w 3349545"/>
              <a:gd name="connsiteY57" fmla="*/ 5531948 h 6793483"/>
              <a:gd name="connsiteX58" fmla="*/ 1264539 w 3349545"/>
              <a:gd name="connsiteY58" fmla="*/ 4136728 h 6793483"/>
              <a:gd name="connsiteX59" fmla="*/ 1173191 w 3349545"/>
              <a:gd name="connsiteY59" fmla="*/ 3908282 h 6793483"/>
              <a:gd name="connsiteX60" fmla="*/ 1266799 w 3349545"/>
              <a:gd name="connsiteY60" fmla="*/ 3338939 h 6793483"/>
              <a:gd name="connsiteX61" fmla="*/ 950753 w 3349545"/>
              <a:gd name="connsiteY61" fmla="*/ 3192290 h 6793483"/>
              <a:gd name="connsiteX62" fmla="*/ 512655 w 3349545"/>
              <a:gd name="connsiteY62" fmla="*/ 3096065 h 6793483"/>
              <a:gd name="connsiteX63" fmla="*/ 485389 w 3349545"/>
              <a:gd name="connsiteY63" fmla="*/ 2992957 h 6793483"/>
              <a:gd name="connsiteX64" fmla="*/ 364157 w 3349545"/>
              <a:gd name="connsiteY64" fmla="*/ 2985256 h 6793483"/>
              <a:gd name="connsiteX65" fmla="*/ 312861 w 3349545"/>
              <a:gd name="connsiteY65" fmla="*/ 2907157 h 6793483"/>
              <a:gd name="connsiteX66" fmla="*/ 0 w 3349545"/>
              <a:gd name="connsiteY66" fmla="*/ 2760045 h 6793483"/>
              <a:gd name="connsiteX67" fmla="*/ 328778 w 3349545"/>
              <a:gd name="connsiteY67" fmla="*/ 1963693 h 6793483"/>
              <a:gd name="connsiteX68" fmla="*/ 1109675 w 3349545"/>
              <a:gd name="connsiteY68" fmla="*/ 2286054 h 6793483"/>
              <a:gd name="connsiteX69" fmla="*/ 1183666 w 3349545"/>
              <a:gd name="connsiteY69" fmla="*/ 2122614 h 6793483"/>
              <a:gd name="connsiteX70" fmla="*/ 1204514 w 3349545"/>
              <a:gd name="connsiteY70" fmla="*/ 1954605 h 6793483"/>
              <a:gd name="connsiteX71" fmla="*/ 1239533 w 3349545"/>
              <a:gd name="connsiteY71" fmla="*/ 1364773 h 6793483"/>
              <a:gd name="connsiteX72" fmla="*/ 1597734 w 3349545"/>
              <a:gd name="connsiteY72" fmla="*/ 1208214 h 6793483"/>
              <a:gd name="connsiteX73" fmla="*/ 1444564 w 3349545"/>
              <a:gd name="connsiteY73" fmla="*/ 769294 h 6793483"/>
              <a:gd name="connsiteX74" fmla="*/ 1381151 w 3349545"/>
              <a:gd name="connsiteY74" fmla="*/ 327499 h 6793483"/>
              <a:gd name="connsiteX75" fmla="*/ 1666746 w 3349545"/>
              <a:gd name="connsiteY75" fmla="*/ 35022 h 6793483"/>
              <a:gd name="connsiteX76" fmla="*/ 1821237 w 3349545"/>
              <a:gd name="connsiteY76" fmla="*/ 16 h 6793483"/>
              <a:gd name="connsiteX0" fmla="*/ 2707307 w 3349545"/>
              <a:gd name="connsiteY0" fmla="*/ 4707202 h 6793483"/>
              <a:gd name="connsiteX1" fmla="*/ 2641993 w 3349545"/>
              <a:gd name="connsiteY1" fmla="*/ 4726252 h 6793483"/>
              <a:gd name="connsiteX2" fmla="*/ 2587564 w 3349545"/>
              <a:gd name="connsiteY2" fmla="*/ 4805174 h 6793483"/>
              <a:gd name="connsiteX3" fmla="*/ 2805278 w 3349545"/>
              <a:gd name="connsiteY3" fmla="*/ 4791567 h 6793483"/>
              <a:gd name="connsiteX4" fmla="*/ 2707307 w 3349545"/>
              <a:gd name="connsiteY4" fmla="*/ 4707202 h 6793483"/>
              <a:gd name="connsiteX5" fmla="*/ 1613293 w 3349545"/>
              <a:gd name="connsiteY5" fmla="*/ 1261872 h 6793483"/>
              <a:gd name="connsiteX6" fmla="*/ 1632343 w 3349545"/>
              <a:gd name="connsiteY6" fmla="*/ 1441488 h 6793483"/>
              <a:gd name="connsiteX7" fmla="*/ 1436400 w 3349545"/>
              <a:gd name="connsiteY7" fmla="*/ 2170830 h 6793483"/>
              <a:gd name="connsiteX8" fmla="*/ 1403743 w 3349545"/>
              <a:gd name="connsiteY8" fmla="*/ 2853908 h 6793483"/>
              <a:gd name="connsiteX9" fmla="*/ 1452728 w 3349545"/>
              <a:gd name="connsiteY9" fmla="*/ 2772266 h 6793483"/>
              <a:gd name="connsiteX10" fmla="*/ 1588800 w 3349545"/>
              <a:gd name="connsiteY10" fmla="*/ 2018430 h 6793483"/>
              <a:gd name="connsiteX11" fmla="*/ 1692214 w 3349545"/>
              <a:gd name="connsiteY11" fmla="*/ 1504080 h 6793483"/>
              <a:gd name="connsiteX12" fmla="*/ 1735757 w 3349545"/>
              <a:gd name="connsiteY12" fmla="*/ 1460537 h 6793483"/>
              <a:gd name="connsiteX13" fmla="*/ 1656834 w 3349545"/>
              <a:gd name="connsiteY13" fmla="*/ 1275480 h 6793483"/>
              <a:gd name="connsiteX14" fmla="*/ 1613293 w 3349545"/>
              <a:gd name="connsiteY14" fmla="*/ 1261872 h 6793483"/>
              <a:gd name="connsiteX15" fmla="*/ 1821237 w 3349545"/>
              <a:gd name="connsiteY15" fmla="*/ 16 h 6793483"/>
              <a:gd name="connsiteX16" fmla="*/ 2081275 w 3349545"/>
              <a:gd name="connsiteY16" fmla="*/ 68603 h 6793483"/>
              <a:gd name="connsiteX17" fmla="*/ 2243329 w 3349545"/>
              <a:gd name="connsiteY17" fmla="*/ 345059 h 6793483"/>
              <a:gd name="connsiteX18" fmla="*/ 2235166 w 3349545"/>
              <a:gd name="connsiteY18" fmla="*/ 680565 h 6793483"/>
              <a:gd name="connsiteX19" fmla="*/ 2244664 w 3349545"/>
              <a:gd name="connsiteY19" fmla="*/ 845493 h 6793483"/>
              <a:gd name="connsiteX20" fmla="*/ 2213804 w 3349545"/>
              <a:gd name="connsiteY20" fmla="*/ 971604 h 6793483"/>
              <a:gd name="connsiteX21" fmla="*/ 2233515 w 3349545"/>
              <a:gd name="connsiteY21" fmla="*/ 1080381 h 6793483"/>
              <a:gd name="connsiteX22" fmla="*/ 1803793 w 3349545"/>
              <a:gd name="connsiteY22" fmla="*/ 1485029 h 6793483"/>
              <a:gd name="connsiteX23" fmla="*/ 1811957 w 3349545"/>
              <a:gd name="connsiteY23" fmla="*/ 1580280 h 6793483"/>
              <a:gd name="connsiteX24" fmla="*/ 1782021 w 3349545"/>
              <a:gd name="connsiteY24" fmla="*/ 1672808 h 6793483"/>
              <a:gd name="connsiteX25" fmla="*/ 1809236 w 3349545"/>
              <a:gd name="connsiteY25" fmla="*/ 1993937 h 6793483"/>
              <a:gd name="connsiteX26" fmla="*/ 2255550 w 3349545"/>
              <a:gd name="connsiteY26" fmla="*/ 1210166 h 6793483"/>
              <a:gd name="connsiteX27" fmla="*/ 2234169 w 3349545"/>
              <a:gd name="connsiteY27" fmla="*/ 1083988 h 6793483"/>
              <a:gd name="connsiteX28" fmla="*/ 2240145 w 3349545"/>
              <a:gd name="connsiteY28" fmla="*/ 1116970 h 6793483"/>
              <a:gd name="connsiteX29" fmla="*/ 2394343 w 3349545"/>
              <a:gd name="connsiteY29" fmla="*/ 1275480 h 6793483"/>
              <a:gd name="connsiteX30" fmla="*/ 3090566 w 3349545"/>
              <a:gd name="connsiteY30" fmla="*/ 1914656 h 6793483"/>
              <a:gd name="connsiteX31" fmla="*/ 3055599 w 3349545"/>
              <a:gd name="connsiteY31" fmla="*/ 2631573 h 6793483"/>
              <a:gd name="connsiteX32" fmla="*/ 3066946 w 3349545"/>
              <a:gd name="connsiteY32" fmla="*/ 2864947 h 6793483"/>
              <a:gd name="connsiteX33" fmla="*/ 2926151 w 3349545"/>
              <a:gd name="connsiteY33" fmla="*/ 3411134 h 6793483"/>
              <a:gd name="connsiteX34" fmla="*/ 2941196 w 3349545"/>
              <a:gd name="connsiteY34" fmla="*/ 3532777 h 6793483"/>
              <a:gd name="connsiteX35" fmla="*/ 2758244 w 3349545"/>
              <a:gd name="connsiteY35" fmla="*/ 4396753 h 6793483"/>
              <a:gd name="connsiteX36" fmla="*/ 2707821 w 3349545"/>
              <a:gd name="connsiteY36" fmla="*/ 4516187 h 6793483"/>
              <a:gd name="connsiteX37" fmla="*/ 2710542 w 3349545"/>
              <a:gd name="connsiteY37" fmla="*/ 4660526 h 6793483"/>
              <a:gd name="connsiteX38" fmla="*/ 2841273 w 3349545"/>
              <a:gd name="connsiteY38" fmla="*/ 4756392 h 6793483"/>
              <a:gd name="connsiteX39" fmla="*/ 3309873 w 3349545"/>
              <a:gd name="connsiteY39" fmla="*/ 4773183 h 6793483"/>
              <a:gd name="connsiteX40" fmla="*/ 3333441 w 3349545"/>
              <a:gd name="connsiteY40" fmla="*/ 5729842 h 6793483"/>
              <a:gd name="connsiteX41" fmla="*/ 3003943 w 3349545"/>
              <a:gd name="connsiteY41" fmla="*/ 5885579 h 6793483"/>
              <a:gd name="connsiteX42" fmla="*/ 2954957 w 3349545"/>
              <a:gd name="connsiteY42" fmla="*/ 5950894 h 6793483"/>
              <a:gd name="connsiteX43" fmla="*/ 2884200 w 3349545"/>
              <a:gd name="connsiteY43" fmla="*/ 5945450 h 6793483"/>
              <a:gd name="connsiteX44" fmla="*/ 2879295 w 3349545"/>
              <a:gd name="connsiteY44" fmla="*/ 5916148 h 6793483"/>
              <a:gd name="connsiteX45" fmla="*/ 2863712 w 3349545"/>
              <a:gd name="connsiteY45" fmla="*/ 5920497 h 6793483"/>
              <a:gd name="connsiteX46" fmla="*/ 2487641 w 3349545"/>
              <a:gd name="connsiteY46" fmla="*/ 5978622 h 6793483"/>
              <a:gd name="connsiteX47" fmla="*/ 2210210 w 3349545"/>
              <a:gd name="connsiteY47" fmla="*/ 6651482 h 6793483"/>
              <a:gd name="connsiteX48" fmla="*/ 1928722 w 3349545"/>
              <a:gd name="connsiteY48" fmla="*/ 6793099 h 6793483"/>
              <a:gd name="connsiteX49" fmla="*/ 1818375 w 3349545"/>
              <a:gd name="connsiteY49" fmla="*/ 6601624 h 6793483"/>
              <a:gd name="connsiteX50" fmla="*/ 2029055 w 3349545"/>
              <a:gd name="connsiteY50" fmla="*/ 6142524 h 6793483"/>
              <a:gd name="connsiteX51" fmla="*/ 2031314 w 3349545"/>
              <a:gd name="connsiteY51" fmla="*/ 5974514 h 6793483"/>
              <a:gd name="connsiteX52" fmla="*/ 1689492 w 3349545"/>
              <a:gd name="connsiteY52" fmla="*/ 5949097 h 6793483"/>
              <a:gd name="connsiteX53" fmla="*/ 1385257 w 3349545"/>
              <a:gd name="connsiteY53" fmla="*/ 6100778 h 6793483"/>
              <a:gd name="connsiteX54" fmla="*/ 1166414 w 3349545"/>
              <a:gd name="connsiteY54" fmla="*/ 6116645 h 6793483"/>
              <a:gd name="connsiteX55" fmla="*/ 1045644 w 3349545"/>
              <a:gd name="connsiteY55" fmla="*/ 5995875 h 6793483"/>
              <a:gd name="connsiteX56" fmla="*/ 1435681 w 3349545"/>
              <a:gd name="connsiteY56" fmla="*/ 5734822 h 6793483"/>
              <a:gd name="connsiteX57" fmla="*/ 1481997 w 3349545"/>
              <a:gd name="connsiteY57" fmla="*/ 5531948 h 6793483"/>
              <a:gd name="connsiteX58" fmla="*/ 1264539 w 3349545"/>
              <a:gd name="connsiteY58" fmla="*/ 4136728 h 6793483"/>
              <a:gd name="connsiteX59" fmla="*/ 1173191 w 3349545"/>
              <a:gd name="connsiteY59" fmla="*/ 3908282 h 6793483"/>
              <a:gd name="connsiteX60" fmla="*/ 1266799 w 3349545"/>
              <a:gd name="connsiteY60" fmla="*/ 3338939 h 6793483"/>
              <a:gd name="connsiteX61" fmla="*/ 950753 w 3349545"/>
              <a:gd name="connsiteY61" fmla="*/ 3192290 h 6793483"/>
              <a:gd name="connsiteX62" fmla="*/ 512655 w 3349545"/>
              <a:gd name="connsiteY62" fmla="*/ 3096065 h 6793483"/>
              <a:gd name="connsiteX63" fmla="*/ 485389 w 3349545"/>
              <a:gd name="connsiteY63" fmla="*/ 2992957 h 6793483"/>
              <a:gd name="connsiteX64" fmla="*/ 364157 w 3349545"/>
              <a:gd name="connsiteY64" fmla="*/ 2985256 h 6793483"/>
              <a:gd name="connsiteX65" fmla="*/ 312861 w 3349545"/>
              <a:gd name="connsiteY65" fmla="*/ 2907157 h 6793483"/>
              <a:gd name="connsiteX66" fmla="*/ 0 w 3349545"/>
              <a:gd name="connsiteY66" fmla="*/ 2760045 h 6793483"/>
              <a:gd name="connsiteX67" fmla="*/ 328778 w 3349545"/>
              <a:gd name="connsiteY67" fmla="*/ 1963693 h 6793483"/>
              <a:gd name="connsiteX68" fmla="*/ 1109675 w 3349545"/>
              <a:gd name="connsiteY68" fmla="*/ 2286054 h 6793483"/>
              <a:gd name="connsiteX69" fmla="*/ 1183666 w 3349545"/>
              <a:gd name="connsiteY69" fmla="*/ 2122614 h 6793483"/>
              <a:gd name="connsiteX70" fmla="*/ 1204514 w 3349545"/>
              <a:gd name="connsiteY70" fmla="*/ 1954605 h 6793483"/>
              <a:gd name="connsiteX71" fmla="*/ 1239533 w 3349545"/>
              <a:gd name="connsiteY71" fmla="*/ 1364773 h 6793483"/>
              <a:gd name="connsiteX72" fmla="*/ 1597734 w 3349545"/>
              <a:gd name="connsiteY72" fmla="*/ 1208214 h 6793483"/>
              <a:gd name="connsiteX73" fmla="*/ 1444564 w 3349545"/>
              <a:gd name="connsiteY73" fmla="*/ 769294 h 6793483"/>
              <a:gd name="connsiteX74" fmla="*/ 1381151 w 3349545"/>
              <a:gd name="connsiteY74" fmla="*/ 327499 h 6793483"/>
              <a:gd name="connsiteX75" fmla="*/ 1666746 w 3349545"/>
              <a:gd name="connsiteY75" fmla="*/ 35022 h 6793483"/>
              <a:gd name="connsiteX76" fmla="*/ 1821237 w 3349545"/>
              <a:gd name="connsiteY76" fmla="*/ 16 h 6793483"/>
              <a:gd name="connsiteX0" fmla="*/ 2707307 w 3349545"/>
              <a:gd name="connsiteY0" fmla="*/ 4707202 h 6793483"/>
              <a:gd name="connsiteX1" fmla="*/ 2641993 w 3349545"/>
              <a:gd name="connsiteY1" fmla="*/ 4726252 h 6793483"/>
              <a:gd name="connsiteX2" fmla="*/ 2587564 w 3349545"/>
              <a:gd name="connsiteY2" fmla="*/ 4805174 h 6793483"/>
              <a:gd name="connsiteX3" fmla="*/ 2805278 w 3349545"/>
              <a:gd name="connsiteY3" fmla="*/ 4791567 h 6793483"/>
              <a:gd name="connsiteX4" fmla="*/ 2707307 w 3349545"/>
              <a:gd name="connsiteY4" fmla="*/ 4707202 h 6793483"/>
              <a:gd name="connsiteX5" fmla="*/ 1613293 w 3349545"/>
              <a:gd name="connsiteY5" fmla="*/ 1261872 h 6793483"/>
              <a:gd name="connsiteX6" fmla="*/ 1632343 w 3349545"/>
              <a:gd name="connsiteY6" fmla="*/ 1441488 h 6793483"/>
              <a:gd name="connsiteX7" fmla="*/ 1436400 w 3349545"/>
              <a:gd name="connsiteY7" fmla="*/ 2170830 h 6793483"/>
              <a:gd name="connsiteX8" fmla="*/ 1403743 w 3349545"/>
              <a:gd name="connsiteY8" fmla="*/ 2853908 h 6793483"/>
              <a:gd name="connsiteX9" fmla="*/ 1452728 w 3349545"/>
              <a:gd name="connsiteY9" fmla="*/ 2772266 h 6793483"/>
              <a:gd name="connsiteX10" fmla="*/ 1588800 w 3349545"/>
              <a:gd name="connsiteY10" fmla="*/ 2018430 h 6793483"/>
              <a:gd name="connsiteX11" fmla="*/ 1692214 w 3349545"/>
              <a:gd name="connsiteY11" fmla="*/ 1504080 h 6793483"/>
              <a:gd name="connsiteX12" fmla="*/ 1735757 w 3349545"/>
              <a:gd name="connsiteY12" fmla="*/ 1460537 h 6793483"/>
              <a:gd name="connsiteX13" fmla="*/ 1656834 w 3349545"/>
              <a:gd name="connsiteY13" fmla="*/ 1275480 h 6793483"/>
              <a:gd name="connsiteX14" fmla="*/ 1613293 w 3349545"/>
              <a:gd name="connsiteY14" fmla="*/ 1261872 h 6793483"/>
              <a:gd name="connsiteX15" fmla="*/ 1821237 w 3349545"/>
              <a:gd name="connsiteY15" fmla="*/ 16 h 6793483"/>
              <a:gd name="connsiteX16" fmla="*/ 2081275 w 3349545"/>
              <a:gd name="connsiteY16" fmla="*/ 68603 h 6793483"/>
              <a:gd name="connsiteX17" fmla="*/ 2243329 w 3349545"/>
              <a:gd name="connsiteY17" fmla="*/ 345059 h 6793483"/>
              <a:gd name="connsiteX18" fmla="*/ 2235166 w 3349545"/>
              <a:gd name="connsiteY18" fmla="*/ 680565 h 6793483"/>
              <a:gd name="connsiteX19" fmla="*/ 2244664 w 3349545"/>
              <a:gd name="connsiteY19" fmla="*/ 845493 h 6793483"/>
              <a:gd name="connsiteX20" fmla="*/ 2213804 w 3349545"/>
              <a:gd name="connsiteY20" fmla="*/ 971604 h 6793483"/>
              <a:gd name="connsiteX21" fmla="*/ 2233515 w 3349545"/>
              <a:gd name="connsiteY21" fmla="*/ 1080381 h 6793483"/>
              <a:gd name="connsiteX22" fmla="*/ 1803793 w 3349545"/>
              <a:gd name="connsiteY22" fmla="*/ 1485029 h 6793483"/>
              <a:gd name="connsiteX23" fmla="*/ 1811957 w 3349545"/>
              <a:gd name="connsiteY23" fmla="*/ 1580280 h 6793483"/>
              <a:gd name="connsiteX24" fmla="*/ 1782021 w 3349545"/>
              <a:gd name="connsiteY24" fmla="*/ 1672808 h 6793483"/>
              <a:gd name="connsiteX25" fmla="*/ 1809236 w 3349545"/>
              <a:gd name="connsiteY25" fmla="*/ 1993937 h 6793483"/>
              <a:gd name="connsiteX26" fmla="*/ 2247386 w 3349545"/>
              <a:gd name="connsiteY26" fmla="*/ 1204723 h 6793483"/>
              <a:gd name="connsiteX27" fmla="*/ 2234169 w 3349545"/>
              <a:gd name="connsiteY27" fmla="*/ 1083988 h 6793483"/>
              <a:gd name="connsiteX28" fmla="*/ 2240145 w 3349545"/>
              <a:gd name="connsiteY28" fmla="*/ 1116970 h 6793483"/>
              <a:gd name="connsiteX29" fmla="*/ 2394343 w 3349545"/>
              <a:gd name="connsiteY29" fmla="*/ 1275480 h 6793483"/>
              <a:gd name="connsiteX30" fmla="*/ 3090566 w 3349545"/>
              <a:gd name="connsiteY30" fmla="*/ 1914656 h 6793483"/>
              <a:gd name="connsiteX31" fmla="*/ 3055599 w 3349545"/>
              <a:gd name="connsiteY31" fmla="*/ 2631573 h 6793483"/>
              <a:gd name="connsiteX32" fmla="*/ 3066946 w 3349545"/>
              <a:gd name="connsiteY32" fmla="*/ 2864947 h 6793483"/>
              <a:gd name="connsiteX33" fmla="*/ 2926151 w 3349545"/>
              <a:gd name="connsiteY33" fmla="*/ 3411134 h 6793483"/>
              <a:gd name="connsiteX34" fmla="*/ 2941196 w 3349545"/>
              <a:gd name="connsiteY34" fmla="*/ 3532777 h 6793483"/>
              <a:gd name="connsiteX35" fmla="*/ 2758244 w 3349545"/>
              <a:gd name="connsiteY35" fmla="*/ 4396753 h 6793483"/>
              <a:gd name="connsiteX36" fmla="*/ 2707821 w 3349545"/>
              <a:gd name="connsiteY36" fmla="*/ 4516187 h 6793483"/>
              <a:gd name="connsiteX37" fmla="*/ 2710542 w 3349545"/>
              <a:gd name="connsiteY37" fmla="*/ 4660526 h 6793483"/>
              <a:gd name="connsiteX38" fmla="*/ 2841273 w 3349545"/>
              <a:gd name="connsiteY38" fmla="*/ 4756392 h 6793483"/>
              <a:gd name="connsiteX39" fmla="*/ 3309873 w 3349545"/>
              <a:gd name="connsiteY39" fmla="*/ 4773183 h 6793483"/>
              <a:gd name="connsiteX40" fmla="*/ 3333441 w 3349545"/>
              <a:gd name="connsiteY40" fmla="*/ 5729842 h 6793483"/>
              <a:gd name="connsiteX41" fmla="*/ 3003943 w 3349545"/>
              <a:gd name="connsiteY41" fmla="*/ 5885579 h 6793483"/>
              <a:gd name="connsiteX42" fmla="*/ 2954957 w 3349545"/>
              <a:gd name="connsiteY42" fmla="*/ 5950894 h 6793483"/>
              <a:gd name="connsiteX43" fmla="*/ 2884200 w 3349545"/>
              <a:gd name="connsiteY43" fmla="*/ 5945450 h 6793483"/>
              <a:gd name="connsiteX44" fmla="*/ 2879295 w 3349545"/>
              <a:gd name="connsiteY44" fmla="*/ 5916148 h 6793483"/>
              <a:gd name="connsiteX45" fmla="*/ 2863712 w 3349545"/>
              <a:gd name="connsiteY45" fmla="*/ 5920497 h 6793483"/>
              <a:gd name="connsiteX46" fmla="*/ 2487641 w 3349545"/>
              <a:gd name="connsiteY46" fmla="*/ 5978622 h 6793483"/>
              <a:gd name="connsiteX47" fmla="*/ 2210210 w 3349545"/>
              <a:gd name="connsiteY47" fmla="*/ 6651482 h 6793483"/>
              <a:gd name="connsiteX48" fmla="*/ 1928722 w 3349545"/>
              <a:gd name="connsiteY48" fmla="*/ 6793099 h 6793483"/>
              <a:gd name="connsiteX49" fmla="*/ 1818375 w 3349545"/>
              <a:gd name="connsiteY49" fmla="*/ 6601624 h 6793483"/>
              <a:gd name="connsiteX50" fmla="*/ 2029055 w 3349545"/>
              <a:gd name="connsiteY50" fmla="*/ 6142524 h 6793483"/>
              <a:gd name="connsiteX51" fmla="*/ 2031314 w 3349545"/>
              <a:gd name="connsiteY51" fmla="*/ 5974514 h 6793483"/>
              <a:gd name="connsiteX52" fmla="*/ 1689492 w 3349545"/>
              <a:gd name="connsiteY52" fmla="*/ 5949097 h 6793483"/>
              <a:gd name="connsiteX53" fmla="*/ 1385257 w 3349545"/>
              <a:gd name="connsiteY53" fmla="*/ 6100778 h 6793483"/>
              <a:gd name="connsiteX54" fmla="*/ 1166414 w 3349545"/>
              <a:gd name="connsiteY54" fmla="*/ 6116645 h 6793483"/>
              <a:gd name="connsiteX55" fmla="*/ 1045644 w 3349545"/>
              <a:gd name="connsiteY55" fmla="*/ 5995875 h 6793483"/>
              <a:gd name="connsiteX56" fmla="*/ 1435681 w 3349545"/>
              <a:gd name="connsiteY56" fmla="*/ 5734822 h 6793483"/>
              <a:gd name="connsiteX57" fmla="*/ 1481997 w 3349545"/>
              <a:gd name="connsiteY57" fmla="*/ 5531948 h 6793483"/>
              <a:gd name="connsiteX58" fmla="*/ 1264539 w 3349545"/>
              <a:gd name="connsiteY58" fmla="*/ 4136728 h 6793483"/>
              <a:gd name="connsiteX59" fmla="*/ 1173191 w 3349545"/>
              <a:gd name="connsiteY59" fmla="*/ 3908282 h 6793483"/>
              <a:gd name="connsiteX60" fmla="*/ 1266799 w 3349545"/>
              <a:gd name="connsiteY60" fmla="*/ 3338939 h 6793483"/>
              <a:gd name="connsiteX61" fmla="*/ 950753 w 3349545"/>
              <a:gd name="connsiteY61" fmla="*/ 3192290 h 6793483"/>
              <a:gd name="connsiteX62" fmla="*/ 512655 w 3349545"/>
              <a:gd name="connsiteY62" fmla="*/ 3096065 h 6793483"/>
              <a:gd name="connsiteX63" fmla="*/ 485389 w 3349545"/>
              <a:gd name="connsiteY63" fmla="*/ 2992957 h 6793483"/>
              <a:gd name="connsiteX64" fmla="*/ 364157 w 3349545"/>
              <a:gd name="connsiteY64" fmla="*/ 2985256 h 6793483"/>
              <a:gd name="connsiteX65" fmla="*/ 312861 w 3349545"/>
              <a:gd name="connsiteY65" fmla="*/ 2907157 h 6793483"/>
              <a:gd name="connsiteX66" fmla="*/ 0 w 3349545"/>
              <a:gd name="connsiteY66" fmla="*/ 2760045 h 6793483"/>
              <a:gd name="connsiteX67" fmla="*/ 328778 w 3349545"/>
              <a:gd name="connsiteY67" fmla="*/ 1963693 h 6793483"/>
              <a:gd name="connsiteX68" fmla="*/ 1109675 w 3349545"/>
              <a:gd name="connsiteY68" fmla="*/ 2286054 h 6793483"/>
              <a:gd name="connsiteX69" fmla="*/ 1183666 w 3349545"/>
              <a:gd name="connsiteY69" fmla="*/ 2122614 h 6793483"/>
              <a:gd name="connsiteX70" fmla="*/ 1204514 w 3349545"/>
              <a:gd name="connsiteY70" fmla="*/ 1954605 h 6793483"/>
              <a:gd name="connsiteX71" fmla="*/ 1239533 w 3349545"/>
              <a:gd name="connsiteY71" fmla="*/ 1364773 h 6793483"/>
              <a:gd name="connsiteX72" fmla="*/ 1597734 w 3349545"/>
              <a:gd name="connsiteY72" fmla="*/ 1208214 h 6793483"/>
              <a:gd name="connsiteX73" fmla="*/ 1444564 w 3349545"/>
              <a:gd name="connsiteY73" fmla="*/ 769294 h 6793483"/>
              <a:gd name="connsiteX74" fmla="*/ 1381151 w 3349545"/>
              <a:gd name="connsiteY74" fmla="*/ 327499 h 6793483"/>
              <a:gd name="connsiteX75" fmla="*/ 1666746 w 3349545"/>
              <a:gd name="connsiteY75" fmla="*/ 35022 h 6793483"/>
              <a:gd name="connsiteX76" fmla="*/ 1821237 w 3349545"/>
              <a:gd name="connsiteY76" fmla="*/ 16 h 6793483"/>
              <a:gd name="connsiteX0" fmla="*/ 2707307 w 3349545"/>
              <a:gd name="connsiteY0" fmla="*/ 4707202 h 6793483"/>
              <a:gd name="connsiteX1" fmla="*/ 2641993 w 3349545"/>
              <a:gd name="connsiteY1" fmla="*/ 4726252 h 6793483"/>
              <a:gd name="connsiteX2" fmla="*/ 2587564 w 3349545"/>
              <a:gd name="connsiteY2" fmla="*/ 4805174 h 6793483"/>
              <a:gd name="connsiteX3" fmla="*/ 2805278 w 3349545"/>
              <a:gd name="connsiteY3" fmla="*/ 4791567 h 6793483"/>
              <a:gd name="connsiteX4" fmla="*/ 2707307 w 3349545"/>
              <a:gd name="connsiteY4" fmla="*/ 4707202 h 6793483"/>
              <a:gd name="connsiteX5" fmla="*/ 1613293 w 3349545"/>
              <a:gd name="connsiteY5" fmla="*/ 1261872 h 6793483"/>
              <a:gd name="connsiteX6" fmla="*/ 1632343 w 3349545"/>
              <a:gd name="connsiteY6" fmla="*/ 1441488 h 6793483"/>
              <a:gd name="connsiteX7" fmla="*/ 1436400 w 3349545"/>
              <a:gd name="connsiteY7" fmla="*/ 2170830 h 6793483"/>
              <a:gd name="connsiteX8" fmla="*/ 1403743 w 3349545"/>
              <a:gd name="connsiteY8" fmla="*/ 2853908 h 6793483"/>
              <a:gd name="connsiteX9" fmla="*/ 1452728 w 3349545"/>
              <a:gd name="connsiteY9" fmla="*/ 2772266 h 6793483"/>
              <a:gd name="connsiteX10" fmla="*/ 1588800 w 3349545"/>
              <a:gd name="connsiteY10" fmla="*/ 2018430 h 6793483"/>
              <a:gd name="connsiteX11" fmla="*/ 1692214 w 3349545"/>
              <a:gd name="connsiteY11" fmla="*/ 1504080 h 6793483"/>
              <a:gd name="connsiteX12" fmla="*/ 1735757 w 3349545"/>
              <a:gd name="connsiteY12" fmla="*/ 1460537 h 6793483"/>
              <a:gd name="connsiteX13" fmla="*/ 1656834 w 3349545"/>
              <a:gd name="connsiteY13" fmla="*/ 1275480 h 6793483"/>
              <a:gd name="connsiteX14" fmla="*/ 1613293 w 3349545"/>
              <a:gd name="connsiteY14" fmla="*/ 1261872 h 6793483"/>
              <a:gd name="connsiteX15" fmla="*/ 1821237 w 3349545"/>
              <a:gd name="connsiteY15" fmla="*/ 16 h 6793483"/>
              <a:gd name="connsiteX16" fmla="*/ 2081275 w 3349545"/>
              <a:gd name="connsiteY16" fmla="*/ 68603 h 6793483"/>
              <a:gd name="connsiteX17" fmla="*/ 2243329 w 3349545"/>
              <a:gd name="connsiteY17" fmla="*/ 345059 h 6793483"/>
              <a:gd name="connsiteX18" fmla="*/ 2235166 w 3349545"/>
              <a:gd name="connsiteY18" fmla="*/ 680565 h 6793483"/>
              <a:gd name="connsiteX19" fmla="*/ 2244664 w 3349545"/>
              <a:gd name="connsiteY19" fmla="*/ 845493 h 6793483"/>
              <a:gd name="connsiteX20" fmla="*/ 2213804 w 3349545"/>
              <a:gd name="connsiteY20" fmla="*/ 971604 h 6793483"/>
              <a:gd name="connsiteX21" fmla="*/ 2233515 w 3349545"/>
              <a:gd name="connsiteY21" fmla="*/ 1080381 h 6793483"/>
              <a:gd name="connsiteX22" fmla="*/ 1803793 w 3349545"/>
              <a:gd name="connsiteY22" fmla="*/ 1485029 h 6793483"/>
              <a:gd name="connsiteX23" fmla="*/ 1811957 w 3349545"/>
              <a:gd name="connsiteY23" fmla="*/ 1580280 h 6793483"/>
              <a:gd name="connsiteX24" fmla="*/ 1782021 w 3349545"/>
              <a:gd name="connsiteY24" fmla="*/ 1672808 h 6793483"/>
              <a:gd name="connsiteX25" fmla="*/ 1809236 w 3349545"/>
              <a:gd name="connsiteY25" fmla="*/ 1993937 h 6793483"/>
              <a:gd name="connsiteX26" fmla="*/ 2247386 w 3349545"/>
              <a:gd name="connsiteY26" fmla="*/ 1204723 h 6793483"/>
              <a:gd name="connsiteX27" fmla="*/ 2234169 w 3349545"/>
              <a:gd name="connsiteY27" fmla="*/ 1083988 h 6793483"/>
              <a:gd name="connsiteX28" fmla="*/ 2240145 w 3349545"/>
              <a:gd name="connsiteY28" fmla="*/ 1116970 h 6793483"/>
              <a:gd name="connsiteX29" fmla="*/ 2394343 w 3349545"/>
              <a:gd name="connsiteY29" fmla="*/ 1275480 h 6793483"/>
              <a:gd name="connsiteX30" fmla="*/ 3090566 w 3349545"/>
              <a:gd name="connsiteY30" fmla="*/ 1914656 h 6793483"/>
              <a:gd name="connsiteX31" fmla="*/ 3055599 w 3349545"/>
              <a:gd name="connsiteY31" fmla="*/ 2631573 h 6793483"/>
              <a:gd name="connsiteX32" fmla="*/ 3066946 w 3349545"/>
              <a:gd name="connsiteY32" fmla="*/ 2864947 h 6793483"/>
              <a:gd name="connsiteX33" fmla="*/ 2926151 w 3349545"/>
              <a:gd name="connsiteY33" fmla="*/ 3411134 h 6793483"/>
              <a:gd name="connsiteX34" fmla="*/ 2941196 w 3349545"/>
              <a:gd name="connsiteY34" fmla="*/ 3532777 h 6793483"/>
              <a:gd name="connsiteX35" fmla="*/ 2758244 w 3349545"/>
              <a:gd name="connsiteY35" fmla="*/ 4396753 h 6793483"/>
              <a:gd name="connsiteX36" fmla="*/ 2707821 w 3349545"/>
              <a:gd name="connsiteY36" fmla="*/ 4516187 h 6793483"/>
              <a:gd name="connsiteX37" fmla="*/ 2710542 w 3349545"/>
              <a:gd name="connsiteY37" fmla="*/ 4660526 h 6793483"/>
              <a:gd name="connsiteX38" fmla="*/ 2841273 w 3349545"/>
              <a:gd name="connsiteY38" fmla="*/ 4756392 h 6793483"/>
              <a:gd name="connsiteX39" fmla="*/ 3309873 w 3349545"/>
              <a:gd name="connsiteY39" fmla="*/ 4773183 h 6793483"/>
              <a:gd name="connsiteX40" fmla="*/ 3333441 w 3349545"/>
              <a:gd name="connsiteY40" fmla="*/ 5729842 h 6793483"/>
              <a:gd name="connsiteX41" fmla="*/ 3003943 w 3349545"/>
              <a:gd name="connsiteY41" fmla="*/ 5885579 h 6793483"/>
              <a:gd name="connsiteX42" fmla="*/ 2954957 w 3349545"/>
              <a:gd name="connsiteY42" fmla="*/ 5950894 h 6793483"/>
              <a:gd name="connsiteX43" fmla="*/ 2884200 w 3349545"/>
              <a:gd name="connsiteY43" fmla="*/ 5945450 h 6793483"/>
              <a:gd name="connsiteX44" fmla="*/ 2879295 w 3349545"/>
              <a:gd name="connsiteY44" fmla="*/ 5916148 h 6793483"/>
              <a:gd name="connsiteX45" fmla="*/ 2863712 w 3349545"/>
              <a:gd name="connsiteY45" fmla="*/ 5920497 h 6793483"/>
              <a:gd name="connsiteX46" fmla="*/ 2487641 w 3349545"/>
              <a:gd name="connsiteY46" fmla="*/ 5978622 h 6793483"/>
              <a:gd name="connsiteX47" fmla="*/ 2210210 w 3349545"/>
              <a:gd name="connsiteY47" fmla="*/ 6651482 h 6793483"/>
              <a:gd name="connsiteX48" fmla="*/ 1928722 w 3349545"/>
              <a:gd name="connsiteY48" fmla="*/ 6793099 h 6793483"/>
              <a:gd name="connsiteX49" fmla="*/ 1818375 w 3349545"/>
              <a:gd name="connsiteY49" fmla="*/ 6601624 h 6793483"/>
              <a:gd name="connsiteX50" fmla="*/ 2029055 w 3349545"/>
              <a:gd name="connsiteY50" fmla="*/ 6142524 h 6793483"/>
              <a:gd name="connsiteX51" fmla="*/ 2031314 w 3349545"/>
              <a:gd name="connsiteY51" fmla="*/ 5974514 h 6793483"/>
              <a:gd name="connsiteX52" fmla="*/ 1689492 w 3349545"/>
              <a:gd name="connsiteY52" fmla="*/ 5949097 h 6793483"/>
              <a:gd name="connsiteX53" fmla="*/ 1385257 w 3349545"/>
              <a:gd name="connsiteY53" fmla="*/ 6100778 h 6793483"/>
              <a:gd name="connsiteX54" fmla="*/ 1166414 w 3349545"/>
              <a:gd name="connsiteY54" fmla="*/ 6116645 h 6793483"/>
              <a:gd name="connsiteX55" fmla="*/ 1045644 w 3349545"/>
              <a:gd name="connsiteY55" fmla="*/ 5995875 h 6793483"/>
              <a:gd name="connsiteX56" fmla="*/ 1435681 w 3349545"/>
              <a:gd name="connsiteY56" fmla="*/ 5734822 h 6793483"/>
              <a:gd name="connsiteX57" fmla="*/ 1481997 w 3349545"/>
              <a:gd name="connsiteY57" fmla="*/ 5531948 h 6793483"/>
              <a:gd name="connsiteX58" fmla="*/ 1264539 w 3349545"/>
              <a:gd name="connsiteY58" fmla="*/ 4136728 h 6793483"/>
              <a:gd name="connsiteX59" fmla="*/ 1173191 w 3349545"/>
              <a:gd name="connsiteY59" fmla="*/ 3908282 h 6793483"/>
              <a:gd name="connsiteX60" fmla="*/ 1266799 w 3349545"/>
              <a:gd name="connsiteY60" fmla="*/ 3338939 h 6793483"/>
              <a:gd name="connsiteX61" fmla="*/ 950753 w 3349545"/>
              <a:gd name="connsiteY61" fmla="*/ 3192290 h 6793483"/>
              <a:gd name="connsiteX62" fmla="*/ 512655 w 3349545"/>
              <a:gd name="connsiteY62" fmla="*/ 3096065 h 6793483"/>
              <a:gd name="connsiteX63" fmla="*/ 485389 w 3349545"/>
              <a:gd name="connsiteY63" fmla="*/ 2992957 h 6793483"/>
              <a:gd name="connsiteX64" fmla="*/ 364157 w 3349545"/>
              <a:gd name="connsiteY64" fmla="*/ 2985256 h 6793483"/>
              <a:gd name="connsiteX65" fmla="*/ 312861 w 3349545"/>
              <a:gd name="connsiteY65" fmla="*/ 2907157 h 6793483"/>
              <a:gd name="connsiteX66" fmla="*/ 0 w 3349545"/>
              <a:gd name="connsiteY66" fmla="*/ 2760045 h 6793483"/>
              <a:gd name="connsiteX67" fmla="*/ 328778 w 3349545"/>
              <a:gd name="connsiteY67" fmla="*/ 1963693 h 6793483"/>
              <a:gd name="connsiteX68" fmla="*/ 1109675 w 3349545"/>
              <a:gd name="connsiteY68" fmla="*/ 2286054 h 6793483"/>
              <a:gd name="connsiteX69" fmla="*/ 1183666 w 3349545"/>
              <a:gd name="connsiteY69" fmla="*/ 2122614 h 6793483"/>
              <a:gd name="connsiteX70" fmla="*/ 1204514 w 3349545"/>
              <a:gd name="connsiteY70" fmla="*/ 1954605 h 6793483"/>
              <a:gd name="connsiteX71" fmla="*/ 1239533 w 3349545"/>
              <a:gd name="connsiteY71" fmla="*/ 1364773 h 6793483"/>
              <a:gd name="connsiteX72" fmla="*/ 1597734 w 3349545"/>
              <a:gd name="connsiteY72" fmla="*/ 1208214 h 6793483"/>
              <a:gd name="connsiteX73" fmla="*/ 1444564 w 3349545"/>
              <a:gd name="connsiteY73" fmla="*/ 769294 h 6793483"/>
              <a:gd name="connsiteX74" fmla="*/ 1381151 w 3349545"/>
              <a:gd name="connsiteY74" fmla="*/ 327499 h 6793483"/>
              <a:gd name="connsiteX75" fmla="*/ 1666746 w 3349545"/>
              <a:gd name="connsiteY75" fmla="*/ 35022 h 6793483"/>
              <a:gd name="connsiteX76" fmla="*/ 1821237 w 3349545"/>
              <a:gd name="connsiteY76" fmla="*/ 16 h 6793483"/>
              <a:gd name="connsiteX0" fmla="*/ 2707307 w 3349545"/>
              <a:gd name="connsiteY0" fmla="*/ 4707202 h 6793483"/>
              <a:gd name="connsiteX1" fmla="*/ 2641993 w 3349545"/>
              <a:gd name="connsiteY1" fmla="*/ 4726252 h 6793483"/>
              <a:gd name="connsiteX2" fmla="*/ 2587564 w 3349545"/>
              <a:gd name="connsiteY2" fmla="*/ 4805174 h 6793483"/>
              <a:gd name="connsiteX3" fmla="*/ 2805278 w 3349545"/>
              <a:gd name="connsiteY3" fmla="*/ 4791567 h 6793483"/>
              <a:gd name="connsiteX4" fmla="*/ 2707307 w 3349545"/>
              <a:gd name="connsiteY4" fmla="*/ 4707202 h 6793483"/>
              <a:gd name="connsiteX5" fmla="*/ 1613293 w 3349545"/>
              <a:gd name="connsiteY5" fmla="*/ 1261872 h 6793483"/>
              <a:gd name="connsiteX6" fmla="*/ 1632343 w 3349545"/>
              <a:gd name="connsiteY6" fmla="*/ 1441488 h 6793483"/>
              <a:gd name="connsiteX7" fmla="*/ 1436400 w 3349545"/>
              <a:gd name="connsiteY7" fmla="*/ 2170830 h 6793483"/>
              <a:gd name="connsiteX8" fmla="*/ 1403743 w 3349545"/>
              <a:gd name="connsiteY8" fmla="*/ 2853908 h 6793483"/>
              <a:gd name="connsiteX9" fmla="*/ 1452728 w 3349545"/>
              <a:gd name="connsiteY9" fmla="*/ 2772266 h 6793483"/>
              <a:gd name="connsiteX10" fmla="*/ 1588800 w 3349545"/>
              <a:gd name="connsiteY10" fmla="*/ 2018430 h 6793483"/>
              <a:gd name="connsiteX11" fmla="*/ 1692214 w 3349545"/>
              <a:gd name="connsiteY11" fmla="*/ 1504080 h 6793483"/>
              <a:gd name="connsiteX12" fmla="*/ 1735757 w 3349545"/>
              <a:gd name="connsiteY12" fmla="*/ 1460537 h 6793483"/>
              <a:gd name="connsiteX13" fmla="*/ 1656834 w 3349545"/>
              <a:gd name="connsiteY13" fmla="*/ 1275480 h 6793483"/>
              <a:gd name="connsiteX14" fmla="*/ 1613293 w 3349545"/>
              <a:gd name="connsiteY14" fmla="*/ 1261872 h 6793483"/>
              <a:gd name="connsiteX15" fmla="*/ 1821237 w 3349545"/>
              <a:gd name="connsiteY15" fmla="*/ 16 h 6793483"/>
              <a:gd name="connsiteX16" fmla="*/ 2081275 w 3349545"/>
              <a:gd name="connsiteY16" fmla="*/ 68603 h 6793483"/>
              <a:gd name="connsiteX17" fmla="*/ 2243329 w 3349545"/>
              <a:gd name="connsiteY17" fmla="*/ 345059 h 6793483"/>
              <a:gd name="connsiteX18" fmla="*/ 2235166 w 3349545"/>
              <a:gd name="connsiteY18" fmla="*/ 680565 h 6793483"/>
              <a:gd name="connsiteX19" fmla="*/ 2244664 w 3349545"/>
              <a:gd name="connsiteY19" fmla="*/ 845493 h 6793483"/>
              <a:gd name="connsiteX20" fmla="*/ 2213804 w 3349545"/>
              <a:gd name="connsiteY20" fmla="*/ 971604 h 6793483"/>
              <a:gd name="connsiteX21" fmla="*/ 2233515 w 3349545"/>
              <a:gd name="connsiteY21" fmla="*/ 1080381 h 6793483"/>
              <a:gd name="connsiteX22" fmla="*/ 1803793 w 3349545"/>
              <a:gd name="connsiteY22" fmla="*/ 1485029 h 6793483"/>
              <a:gd name="connsiteX23" fmla="*/ 1811957 w 3349545"/>
              <a:gd name="connsiteY23" fmla="*/ 1580280 h 6793483"/>
              <a:gd name="connsiteX24" fmla="*/ 1782021 w 3349545"/>
              <a:gd name="connsiteY24" fmla="*/ 1672808 h 6793483"/>
              <a:gd name="connsiteX25" fmla="*/ 1809236 w 3349545"/>
              <a:gd name="connsiteY25" fmla="*/ 1993937 h 6793483"/>
              <a:gd name="connsiteX26" fmla="*/ 2247386 w 3349545"/>
              <a:gd name="connsiteY26" fmla="*/ 1204723 h 6793483"/>
              <a:gd name="connsiteX27" fmla="*/ 2234169 w 3349545"/>
              <a:gd name="connsiteY27" fmla="*/ 1083988 h 6793483"/>
              <a:gd name="connsiteX28" fmla="*/ 2240145 w 3349545"/>
              <a:gd name="connsiteY28" fmla="*/ 1116970 h 6793483"/>
              <a:gd name="connsiteX29" fmla="*/ 2394343 w 3349545"/>
              <a:gd name="connsiteY29" fmla="*/ 1275480 h 6793483"/>
              <a:gd name="connsiteX30" fmla="*/ 3090566 w 3349545"/>
              <a:gd name="connsiteY30" fmla="*/ 1914656 h 6793483"/>
              <a:gd name="connsiteX31" fmla="*/ 3055599 w 3349545"/>
              <a:gd name="connsiteY31" fmla="*/ 2631573 h 6793483"/>
              <a:gd name="connsiteX32" fmla="*/ 3066946 w 3349545"/>
              <a:gd name="connsiteY32" fmla="*/ 2864947 h 6793483"/>
              <a:gd name="connsiteX33" fmla="*/ 2926151 w 3349545"/>
              <a:gd name="connsiteY33" fmla="*/ 3411134 h 6793483"/>
              <a:gd name="connsiteX34" fmla="*/ 2941196 w 3349545"/>
              <a:gd name="connsiteY34" fmla="*/ 3532777 h 6793483"/>
              <a:gd name="connsiteX35" fmla="*/ 2758244 w 3349545"/>
              <a:gd name="connsiteY35" fmla="*/ 4396753 h 6793483"/>
              <a:gd name="connsiteX36" fmla="*/ 2707821 w 3349545"/>
              <a:gd name="connsiteY36" fmla="*/ 4516187 h 6793483"/>
              <a:gd name="connsiteX37" fmla="*/ 2710542 w 3349545"/>
              <a:gd name="connsiteY37" fmla="*/ 4660526 h 6793483"/>
              <a:gd name="connsiteX38" fmla="*/ 2841273 w 3349545"/>
              <a:gd name="connsiteY38" fmla="*/ 4756392 h 6793483"/>
              <a:gd name="connsiteX39" fmla="*/ 3309873 w 3349545"/>
              <a:gd name="connsiteY39" fmla="*/ 4773183 h 6793483"/>
              <a:gd name="connsiteX40" fmla="*/ 3333441 w 3349545"/>
              <a:gd name="connsiteY40" fmla="*/ 5729842 h 6793483"/>
              <a:gd name="connsiteX41" fmla="*/ 3003943 w 3349545"/>
              <a:gd name="connsiteY41" fmla="*/ 5885579 h 6793483"/>
              <a:gd name="connsiteX42" fmla="*/ 2954957 w 3349545"/>
              <a:gd name="connsiteY42" fmla="*/ 5950894 h 6793483"/>
              <a:gd name="connsiteX43" fmla="*/ 2884200 w 3349545"/>
              <a:gd name="connsiteY43" fmla="*/ 5945450 h 6793483"/>
              <a:gd name="connsiteX44" fmla="*/ 2879295 w 3349545"/>
              <a:gd name="connsiteY44" fmla="*/ 5916148 h 6793483"/>
              <a:gd name="connsiteX45" fmla="*/ 2863712 w 3349545"/>
              <a:gd name="connsiteY45" fmla="*/ 5920497 h 6793483"/>
              <a:gd name="connsiteX46" fmla="*/ 2487641 w 3349545"/>
              <a:gd name="connsiteY46" fmla="*/ 5978622 h 6793483"/>
              <a:gd name="connsiteX47" fmla="*/ 2210210 w 3349545"/>
              <a:gd name="connsiteY47" fmla="*/ 6651482 h 6793483"/>
              <a:gd name="connsiteX48" fmla="*/ 1928722 w 3349545"/>
              <a:gd name="connsiteY48" fmla="*/ 6793099 h 6793483"/>
              <a:gd name="connsiteX49" fmla="*/ 1818375 w 3349545"/>
              <a:gd name="connsiteY49" fmla="*/ 6601624 h 6793483"/>
              <a:gd name="connsiteX50" fmla="*/ 2029055 w 3349545"/>
              <a:gd name="connsiteY50" fmla="*/ 6142524 h 6793483"/>
              <a:gd name="connsiteX51" fmla="*/ 2031314 w 3349545"/>
              <a:gd name="connsiteY51" fmla="*/ 5974514 h 6793483"/>
              <a:gd name="connsiteX52" fmla="*/ 1689492 w 3349545"/>
              <a:gd name="connsiteY52" fmla="*/ 5949097 h 6793483"/>
              <a:gd name="connsiteX53" fmla="*/ 1385257 w 3349545"/>
              <a:gd name="connsiteY53" fmla="*/ 6100778 h 6793483"/>
              <a:gd name="connsiteX54" fmla="*/ 1166414 w 3349545"/>
              <a:gd name="connsiteY54" fmla="*/ 6116645 h 6793483"/>
              <a:gd name="connsiteX55" fmla="*/ 1045644 w 3349545"/>
              <a:gd name="connsiteY55" fmla="*/ 5995875 h 6793483"/>
              <a:gd name="connsiteX56" fmla="*/ 1435681 w 3349545"/>
              <a:gd name="connsiteY56" fmla="*/ 5734822 h 6793483"/>
              <a:gd name="connsiteX57" fmla="*/ 1481997 w 3349545"/>
              <a:gd name="connsiteY57" fmla="*/ 5531948 h 6793483"/>
              <a:gd name="connsiteX58" fmla="*/ 1264539 w 3349545"/>
              <a:gd name="connsiteY58" fmla="*/ 4136728 h 6793483"/>
              <a:gd name="connsiteX59" fmla="*/ 1173191 w 3349545"/>
              <a:gd name="connsiteY59" fmla="*/ 3908282 h 6793483"/>
              <a:gd name="connsiteX60" fmla="*/ 1266799 w 3349545"/>
              <a:gd name="connsiteY60" fmla="*/ 3338939 h 6793483"/>
              <a:gd name="connsiteX61" fmla="*/ 950753 w 3349545"/>
              <a:gd name="connsiteY61" fmla="*/ 3192290 h 6793483"/>
              <a:gd name="connsiteX62" fmla="*/ 512655 w 3349545"/>
              <a:gd name="connsiteY62" fmla="*/ 3096065 h 6793483"/>
              <a:gd name="connsiteX63" fmla="*/ 485389 w 3349545"/>
              <a:gd name="connsiteY63" fmla="*/ 2992957 h 6793483"/>
              <a:gd name="connsiteX64" fmla="*/ 364157 w 3349545"/>
              <a:gd name="connsiteY64" fmla="*/ 2985256 h 6793483"/>
              <a:gd name="connsiteX65" fmla="*/ 312861 w 3349545"/>
              <a:gd name="connsiteY65" fmla="*/ 2907157 h 6793483"/>
              <a:gd name="connsiteX66" fmla="*/ 0 w 3349545"/>
              <a:gd name="connsiteY66" fmla="*/ 2760045 h 6793483"/>
              <a:gd name="connsiteX67" fmla="*/ 328778 w 3349545"/>
              <a:gd name="connsiteY67" fmla="*/ 1963693 h 6793483"/>
              <a:gd name="connsiteX68" fmla="*/ 1109675 w 3349545"/>
              <a:gd name="connsiteY68" fmla="*/ 2286054 h 6793483"/>
              <a:gd name="connsiteX69" fmla="*/ 1183666 w 3349545"/>
              <a:gd name="connsiteY69" fmla="*/ 2122614 h 6793483"/>
              <a:gd name="connsiteX70" fmla="*/ 1204514 w 3349545"/>
              <a:gd name="connsiteY70" fmla="*/ 1954605 h 6793483"/>
              <a:gd name="connsiteX71" fmla="*/ 1239533 w 3349545"/>
              <a:gd name="connsiteY71" fmla="*/ 1364773 h 6793483"/>
              <a:gd name="connsiteX72" fmla="*/ 1597734 w 3349545"/>
              <a:gd name="connsiteY72" fmla="*/ 1208214 h 6793483"/>
              <a:gd name="connsiteX73" fmla="*/ 1444564 w 3349545"/>
              <a:gd name="connsiteY73" fmla="*/ 769294 h 6793483"/>
              <a:gd name="connsiteX74" fmla="*/ 1381151 w 3349545"/>
              <a:gd name="connsiteY74" fmla="*/ 327499 h 6793483"/>
              <a:gd name="connsiteX75" fmla="*/ 1666746 w 3349545"/>
              <a:gd name="connsiteY75" fmla="*/ 35022 h 6793483"/>
              <a:gd name="connsiteX76" fmla="*/ 1821237 w 3349545"/>
              <a:gd name="connsiteY76" fmla="*/ 16 h 6793483"/>
              <a:gd name="connsiteX0" fmla="*/ 2707307 w 3349545"/>
              <a:gd name="connsiteY0" fmla="*/ 4707202 h 6793483"/>
              <a:gd name="connsiteX1" fmla="*/ 2641993 w 3349545"/>
              <a:gd name="connsiteY1" fmla="*/ 4726252 h 6793483"/>
              <a:gd name="connsiteX2" fmla="*/ 2587564 w 3349545"/>
              <a:gd name="connsiteY2" fmla="*/ 4805174 h 6793483"/>
              <a:gd name="connsiteX3" fmla="*/ 2805278 w 3349545"/>
              <a:gd name="connsiteY3" fmla="*/ 4791567 h 6793483"/>
              <a:gd name="connsiteX4" fmla="*/ 2707307 w 3349545"/>
              <a:gd name="connsiteY4" fmla="*/ 4707202 h 6793483"/>
              <a:gd name="connsiteX5" fmla="*/ 1613293 w 3349545"/>
              <a:gd name="connsiteY5" fmla="*/ 1261872 h 6793483"/>
              <a:gd name="connsiteX6" fmla="*/ 1632343 w 3349545"/>
              <a:gd name="connsiteY6" fmla="*/ 1441488 h 6793483"/>
              <a:gd name="connsiteX7" fmla="*/ 1436400 w 3349545"/>
              <a:gd name="connsiteY7" fmla="*/ 2170830 h 6793483"/>
              <a:gd name="connsiteX8" fmla="*/ 1403743 w 3349545"/>
              <a:gd name="connsiteY8" fmla="*/ 2853908 h 6793483"/>
              <a:gd name="connsiteX9" fmla="*/ 1452728 w 3349545"/>
              <a:gd name="connsiteY9" fmla="*/ 2772266 h 6793483"/>
              <a:gd name="connsiteX10" fmla="*/ 1588800 w 3349545"/>
              <a:gd name="connsiteY10" fmla="*/ 2018430 h 6793483"/>
              <a:gd name="connsiteX11" fmla="*/ 1692214 w 3349545"/>
              <a:gd name="connsiteY11" fmla="*/ 1504080 h 6793483"/>
              <a:gd name="connsiteX12" fmla="*/ 1735757 w 3349545"/>
              <a:gd name="connsiteY12" fmla="*/ 1460537 h 6793483"/>
              <a:gd name="connsiteX13" fmla="*/ 1656834 w 3349545"/>
              <a:gd name="connsiteY13" fmla="*/ 1275480 h 6793483"/>
              <a:gd name="connsiteX14" fmla="*/ 1613293 w 3349545"/>
              <a:gd name="connsiteY14" fmla="*/ 1261872 h 6793483"/>
              <a:gd name="connsiteX15" fmla="*/ 1821237 w 3349545"/>
              <a:gd name="connsiteY15" fmla="*/ 16 h 6793483"/>
              <a:gd name="connsiteX16" fmla="*/ 2081275 w 3349545"/>
              <a:gd name="connsiteY16" fmla="*/ 68603 h 6793483"/>
              <a:gd name="connsiteX17" fmla="*/ 2243329 w 3349545"/>
              <a:gd name="connsiteY17" fmla="*/ 345059 h 6793483"/>
              <a:gd name="connsiteX18" fmla="*/ 2235166 w 3349545"/>
              <a:gd name="connsiteY18" fmla="*/ 680565 h 6793483"/>
              <a:gd name="connsiteX19" fmla="*/ 2244664 w 3349545"/>
              <a:gd name="connsiteY19" fmla="*/ 845493 h 6793483"/>
              <a:gd name="connsiteX20" fmla="*/ 2213804 w 3349545"/>
              <a:gd name="connsiteY20" fmla="*/ 971604 h 6793483"/>
              <a:gd name="connsiteX21" fmla="*/ 2233515 w 3349545"/>
              <a:gd name="connsiteY21" fmla="*/ 1080381 h 6793483"/>
              <a:gd name="connsiteX22" fmla="*/ 1803793 w 3349545"/>
              <a:gd name="connsiteY22" fmla="*/ 1485029 h 6793483"/>
              <a:gd name="connsiteX23" fmla="*/ 1811957 w 3349545"/>
              <a:gd name="connsiteY23" fmla="*/ 1580280 h 6793483"/>
              <a:gd name="connsiteX24" fmla="*/ 1782021 w 3349545"/>
              <a:gd name="connsiteY24" fmla="*/ 1672808 h 6793483"/>
              <a:gd name="connsiteX25" fmla="*/ 1809236 w 3349545"/>
              <a:gd name="connsiteY25" fmla="*/ 1993937 h 6793483"/>
              <a:gd name="connsiteX26" fmla="*/ 2247386 w 3349545"/>
              <a:gd name="connsiteY26" fmla="*/ 1204723 h 6793483"/>
              <a:gd name="connsiteX27" fmla="*/ 2234169 w 3349545"/>
              <a:gd name="connsiteY27" fmla="*/ 1083988 h 6793483"/>
              <a:gd name="connsiteX28" fmla="*/ 2240145 w 3349545"/>
              <a:gd name="connsiteY28" fmla="*/ 1116970 h 6793483"/>
              <a:gd name="connsiteX29" fmla="*/ 2394343 w 3349545"/>
              <a:gd name="connsiteY29" fmla="*/ 1275480 h 6793483"/>
              <a:gd name="connsiteX30" fmla="*/ 3090566 w 3349545"/>
              <a:gd name="connsiteY30" fmla="*/ 1914656 h 6793483"/>
              <a:gd name="connsiteX31" fmla="*/ 3055599 w 3349545"/>
              <a:gd name="connsiteY31" fmla="*/ 2631573 h 6793483"/>
              <a:gd name="connsiteX32" fmla="*/ 3066946 w 3349545"/>
              <a:gd name="connsiteY32" fmla="*/ 2864947 h 6793483"/>
              <a:gd name="connsiteX33" fmla="*/ 2926151 w 3349545"/>
              <a:gd name="connsiteY33" fmla="*/ 3411134 h 6793483"/>
              <a:gd name="connsiteX34" fmla="*/ 2941196 w 3349545"/>
              <a:gd name="connsiteY34" fmla="*/ 3532777 h 6793483"/>
              <a:gd name="connsiteX35" fmla="*/ 2758244 w 3349545"/>
              <a:gd name="connsiteY35" fmla="*/ 4396753 h 6793483"/>
              <a:gd name="connsiteX36" fmla="*/ 2707821 w 3349545"/>
              <a:gd name="connsiteY36" fmla="*/ 4516187 h 6793483"/>
              <a:gd name="connsiteX37" fmla="*/ 2713264 w 3349545"/>
              <a:gd name="connsiteY37" fmla="*/ 4644197 h 6793483"/>
              <a:gd name="connsiteX38" fmla="*/ 2841273 w 3349545"/>
              <a:gd name="connsiteY38" fmla="*/ 4756392 h 6793483"/>
              <a:gd name="connsiteX39" fmla="*/ 3309873 w 3349545"/>
              <a:gd name="connsiteY39" fmla="*/ 4773183 h 6793483"/>
              <a:gd name="connsiteX40" fmla="*/ 3333441 w 3349545"/>
              <a:gd name="connsiteY40" fmla="*/ 5729842 h 6793483"/>
              <a:gd name="connsiteX41" fmla="*/ 3003943 w 3349545"/>
              <a:gd name="connsiteY41" fmla="*/ 5885579 h 6793483"/>
              <a:gd name="connsiteX42" fmla="*/ 2954957 w 3349545"/>
              <a:gd name="connsiteY42" fmla="*/ 5950894 h 6793483"/>
              <a:gd name="connsiteX43" fmla="*/ 2884200 w 3349545"/>
              <a:gd name="connsiteY43" fmla="*/ 5945450 h 6793483"/>
              <a:gd name="connsiteX44" fmla="*/ 2879295 w 3349545"/>
              <a:gd name="connsiteY44" fmla="*/ 5916148 h 6793483"/>
              <a:gd name="connsiteX45" fmla="*/ 2863712 w 3349545"/>
              <a:gd name="connsiteY45" fmla="*/ 5920497 h 6793483"/>
              <a:gd name="connsiteX46" fmla="*/ 2487641 w 3349545"/>
              <a:gd name="connsiteY46" fmla="*/ 5978622 h 6793483"/>
              <a:gd name="connsiteX47" fmla="*/ 2210210 w 3349545"/>
              <a:gd name="connsiteY47" fmla="*/ 6651482 h 6793483"/>
              <a:gd name="connsiteX48" fmla="*/ 1928722 w 3349545"/>
              <a:gd name="connsiteY48" fmla="*/ 6793099 h 6793483"/>
              <a:gd name="connsiteX49" fmla="*/ 1818375 w 3349545"/>
              <a:gd name="connsiteY49" fmla="*/ 6601624 h 6793483"/>
              <a:gd name="connsiteX50" fmla="*/ 2029055 w 3349545"/>
              <a:gd name="connsiteY50" fmla="*/ 6142524 h 6793483"/>
              <a:gd name="connsiteX51" fmla="*/ 2031314 w 3349545"/>
              <a:gd name="connsiteY51" fmla="*/ 5974514 h 6793483"/>
              <a:gd name="connsiteX52" fmla="*/ 1689492 w 3349545"/>
              <a:gd name="connsiteY52" fmla="*/ 5949097 h 6793483"/>
              <a:gd name="connsiteX53" fmla="*/ 1385257 w 3349545"/>
              <a:gd name="connsiteY53" fmla="*/ 6100778 h 6793483"/>
              <a:gd name="connsiteX54" fmla="*/ 1166414 w 3349545"/>
              <a:gd name="connsiteY54" fmla="*/ 6116645 h 6793483"/>
              <a:gd name="connsiteX55" fmla="*/ 1045644 w 3349545"/>
              <a:gd name="connsiteY55" fmla="*/ 5995875 h 6793483"/>
              <a:gd name="connsiteX56" fmla="*/ 1435681 w 3349545"/>
              <a:gd name="connsiteY56" fmla="*/ 5734822 h 6793483"/>
              <a:gd name="connsiteX57" fmla="*/ 1481997 w 3349545"/>
              <a:gd name="connsiteY57" fmla="*/ 5531948 h 6793483"/>
              <a:gd name="connsiteX58" fmla="*/ 1264539 w 3349545"/>
              <a:gd name="connsiteY58" fmla="*/ 4136728 h 6793483"/>
              <a:gd name="connsiteX59" fmla="*/ 1173191 w 3349545"/>
              <a:gd name="connsiteY59" fmla="*/ 3908282 h 6793483"/>
              <a:gd name="connsiteX60" fmla="*/ 1266799 w 3349545"/>
              <a:gd name="connsiteY60" fmla="*/ 3338939 h 6793483"/>
              <a:gd name="connsiteX61" fmla="*/ 950753 w 3349545"/>
              <a:gd name="connsiteY61" fmla="*/ 3192290 h 6793483"/>
              <a:gd name="connsiteX62" fmla="*/ 512655 w 3349545"/>
              <a:gd name="connsiteY62" fmla="*/ 3096065 h 6793483"/>
              <a:gd name="connsiteX63" fmla="*/ 485389 w 3349545"/>
              <a:gd name="connsiteY63" fmla="*/ 2992957 h 6793483"/>
              <a:gd name="connsiteX64" fmla="*/ 364157 w 3349545"/>
              <a:gd name="connsiteY64" fmla="*/ 2985256 h 6793483"/>
              <a:gd name="connsiteX65" fmla="*/ 312861 w 3349545"/>
              <a:gd name="connsiteY65" fmla="*/ 2907157 h 6793483"/>
              <a:gd name="connsiteX66" fmla="*/ 0 w 3349545"/>
              <a:gd name="connsiteY66" fmla="*/ 2760045 h 6793483"/>
              <a:gd name="connsiteX67" fmla="*/ 328778 w 3349545"/>
              <a:gd name="connsiteY67" fmla="*/ 1963693 h 6793483"/>
              <a:gd name="connsiteX68" fmla="*/ 1109675 w 3349545"/>
              <a:gd name="connsiteY68" fmla="*/ 2286054 h 6793483"/>
              <a:gd name="connsiteX69" fmla="*/ 1183666 w 3349545"/>
              <a:gd name="connsiteY69" fmla="*/ 2122614 h 6793483"/>
              <a:gd name="connsiteX70" fmla="*/ 1204514 w 3349545"/>
              <a:gd name="connsiteY70" fmla="*/ 1954605 h 6793483"/>
              <a:gd name="connsiteX71" fmla="*/ 1239533 w 3349545"/>
              <a:gd name="connsiteY71" fmla="*/ 1364773 h 6793483"/>
              <a:gd name="connsiteX72" fmla="*/ 1597734 w 3349545"/>
              <a:gd name="connsiteY72" fmla="*/ 1208214 h 6793483"/>
              <a:gd name="connsiteX73" fmla="*/ 1444564 w 3349545"/>
              <a:gd name="connsiteY73" fmla="*/ 769294 h 6793483"/>
              <a:gd name="connsiteX74" fmla="*/ 1381151 w 3349545"/>
              <a:gd name="connsiteY74" fmla="*/ 327499 h 6793483"/>
              <a:gd name="connsiteX75" fmla="*/ 1666746 w 3349545"/>
              <a:gd name="connsiteY75" fmla="*/ 35022 h 6793483"/>
              <a:gd name="connsiteX76" fmla="*/ 1821237 w 3349545"/>
              <a:gd name="connsiteY76" fmla="*/ 16 h 6793483"/>
              <a:gd name="connsiteX0" fmla="*/ 2707307 w 3349545"/>
              <a:gd name="connsiteY0" fmla="*/ 4707202 h 6793483"/>
              <a:gd name="connsiteX1" fmla="*/ 2641993 w 3349545"/>
              <a:gd name="connsiteY1" fmla="*/ 4726252 h 6793483"/>
              <a:gd name="connsiteX2" fmla="*/ 2587564 w 3349545"/>
              <a:gd name="connsiteY2" fmla="*/ 4805174 h 6793483"/>
              <a:gd name="connsiteX3" fmla="*/ 2805278 w 3349545"/>
              <a:gd name="connsiteY3" fmla="*/ 4791567 h 6793483"/>
              <a:gd name="connsiteX4" fmla="*/ 2707307 w 3349545"/>
              <a:gd name="connsiteY4" fmla="*/ 4707202 h 6793483"/>
              <a:gd name="connsiteX5" fmla="*/ 1613293 w 3349545"/>
              <a:gd name="connsiteY5" fmla="*/ 1261872 h 6793483"/>
              <a:gd name="connsiteX6" fmla="*/ 1632343 w 3349545"/>
              <a:gd name="connsiteY6" fmla="*/ 1441488 h 6793483"/>
              <a:gd name="connsiteX7" fmla="*/ 1436400 w 3349545"/>
              <a:gd name="connsiteY7" fmla="*/ 2170830 h 6793483"/>
              <a:gd name="connsiteX8" fmla="*/ 1403743 w 3349545"/>
              <a:gd name="connsiteY8" fmla="*/ 2853908 h 6793483"/>
              <a:gd name="connsiteX9" fmla="*/ 1452728 w 3349545"/>
              <a:gd name="connsiteY9" fmla="*/ 2772266 h 6793483"/>
              <a:gd name="connsiteX10" fmla="*/ 1588800 w 3349545"/>
              <a:gd name="connsiteY10" fmla="*/ 2018430 h 6793483"/>
              <a:gd name="connsiteX11" fmla="*/ 1692214 w 3349545"/>
              <a:gd name="connsiteY11" fmla="*/ 1504080 h 6793483"/>
              <a:gd name="connsiteX12" fmla="*/ 1735757 w 3349545"/>
              <a:gd name="connsiteY12" fmla="*/ 1460537 h 6793483"/>
              <a:gd name="connsiteX13" fmla="*/ 1656834 w 3349545"/>
              <a:gd name="connsiteY13" fmla="*/ 1275480 h 6793483"/>
              <a:gd name="connsiteX14" fmla="*/ 1613293 w 3349545"/>
              <a:gd name="connsiteY14" fmla="*/ 1261872 h 6793483"/>
              <a:gd name="connsiteX15" fmla="*/ 1821237 w 3349545"/>
              <a:gd name="connsiteY15" fmla="*/ 16 h 6793483"/>
              <a:gd name="connsiteX16" fmla="*/ 2081275 w 3349545"/>
              <a:gd name="connsiteY16" fmla="*/ 68603 h 6793483"/>
              <a:gd name="connsiteX17" fmla="*/ 2243329 w 3349545"/>
              <a:gd name="connsiteY17" fmla="*/ 345059 h 6793483"/>
              <a:gd name="connsiteX18" fmla="*/ 2235166 w 3349545"/>
              <a:gd name="connsiteY18" fmla="*/ 680565 h 6793483"/>
              <a:gd name="connsiteX19" fmla="*/ 2244664 w 3349545"/>
              <a:gd name="connsiteY19" fmla="*/ 845493 h 6793483"/>
              <a:gd name="connsiteX20" fmla="*/ 2213804 w 3349545"/>
              <a:gd name="connsiteY20" fmla="*/ 971604 h 6793483"/>
              <a:gd name="connsiteX21" fmla="*/ 2233515 w 3349545"/>
              <a:gd name="connsiteY21" fmla="*/ 1080381 h 6793483"/>
              <a:gd name="connsiteX22" fmla="*/ 1803793 w 3349545"/>
              <a:gd name="connsiteY22" fmla="*/ 1485029 h 6793483"/>
              <a:gd name="connsiteX23" fmla="*/ 1811957 w 3349545"/>
              <a:gd name="connsiteY23" fmla="*/ 1580280 h 6793483"/>
              <a:gd name="connsiteX24" fmla="*/ 1782021 w 3349545"/>
              <a:gd name="connsiteY24" fmla="*/ 1672808 h 6793483"/>
              <a:gd name="connsiteX25" fmla="*/ 1809236 w 3349545"/>
              <a:gd name="connsiteY25" fmla="*/ 1993937 h 6793483"/>
              <a:gd name="connsiteX26" fmla="*/ 2247386 w 3349545"/>
              <a:gd name="connsiteY26" fmla="*/ 1204723 h 6793483"/>
              <a:gd name="connsiteX27" fmla="*/ 2234169 w 3349545"/>
              <a:gd name="connsiteY27" fmla="*/ 1083988 h 6793483"/>
              <a:gd name="connsiteX28" fmla="*/ 2240145 w 3349545"/>
              <a:gd name="connsiteY28" fmla="*/ 1116970 h 6793483"/>
              <a:gd name="connsiteX29" fmla="*/ 2394343 w 3349545"/>
              <a:gd name="connsiteY29" fmla="*/ 1275480 h 6793483"/>
              <a:gd name="connsiteX30" fmla="*/ 3090566 w 3349545"/>
              <a:gd name="connsiteY30" fmla="*/ 1914656 h 6793483"/>
              <a:gd name="connsiteX31" fmla="*/ 3055599 w 3349545"/>
              <a:gd name="connsiteY31" fmla="*/ 2631573 h 6793483"/>
              <a:gd name="connsiteX32" fmla="*/ 3066946 w 3349545"/>
              <a:gd name="connsiteY32" fmla="*/ 2864947 h 6793483"/>
              <a:gd name="connsiteX33" fmla="*/ 2926151 w 3349545"/>
              <a:gd name="connsiteY33" fmla="*/ 3411134 h 6793483"/>
              <a:gd name="connsiteX34" fmla="*/ 2941196 w 3349545"/>
              <a:gd name="connsiteY34" fmla="*/ 3532777 h 6793483"/>
              <a:gd name="connsiteX35" fmla="*/ 2758244 w 3349545"/>
              <a:gd name="connsiteY35" fmla="*/ 4396753 h 6793483"/>
              <a:gd name="connsiteX36" fmla="*/ 2707821 w 3349545"/>
              <a:gd name="connsiteY36" fmla="*/ 4516187 h 6793483"/>
              <a:gd name="connsiteX37" fmla="*/ 2713264 w 3349545"/>
              <a:gd name="connsiteY37" fmla="*/ 4644197 h 6793483"/>
              <a:gd name="connsiteX38" fmla="*/ 2841273 w 3349545"/>
              <a:gd name="connsiteY38" fmla="*/ 4756392 h 6793483"/>
              <a:gd name="connsiteX39" fmla="*/ 3309873 w 3349545"/>
              <a:gd name="connsiteY39" fmla="*/ 4773183 h 6793483"/>
              <a:gd name="connsiteX40" fmla="*/ 3333441 w 3349545"/>
              <a:gd name="connsiteY40" fmla="*/ 5729842 h 6793483"/>
              <a:gd name="connsiteX41" fmla="*/ 3003943 w 3349545"/>
              <a:gd name="connsiteY41" fmla="*/ 5885579 h 6793483"/>
              <a:gd name="connsiteX42" fmla="*/ 2954957 w 3349545"/>
              <a:gd name="connsiteY42" fmla="*/ 5950894 h 6793483"/>
              <a:gd name="connsiteX43" fmla="*/ 2884200 w 3349545"/>
              <a:gd name="connsiteY43" fmla="*/ 5945450 h 6793483"/>
              <a:gd name="connsiteX44" fmla="*/ 2879295 w 3349545"/>
              <a:gd name="connsiteY44" fmla="*/ 5916148 h 6793483"/>
              <a:gd name="connsiteX45" fmla="*/ 2863712 w 3349545"/>
              <a:gd name="connsiteY45" fmla="*/ 5920497 h 6793483"/>
              <a:gd name="connsiteX46" fmla="*/ 2487641 w 3349545"/>
              <a:gd name="connsiteY46" fmla="*/ 5978622 h 6793483"/>
              <a:gd name="connsiteX47" fmla="*/ 2210210 w 3349545"/>
              <a:gd name="connsiteY47" fmla="*/ 6651482 h 6793483"/>
              <a:gd name="connsiteX48" fmla="*/ 1928722 w 3349545"/>
              <a:gd name="connsiteY48" fmla="*/ 6793099 h 6793483"/>
              <a:gd name="connsiteX49" fmla="*/ 1818375 w 3349545"/>
              <a:gd name="connsiteY49" fmla="*/ 6601624 h 6793483"/>
              <a:gd name="connsiteX50" fmla="*/ 2029055 w 3349545"/>
              <a:gd name="connsiteY50" fmla="*/ 6142524 h 6793483"/>
              <a:gd name="connsiteX51" fmla="*/ 2031314 w 3349545"/>
              <a:gd name="connsiteY51" fmla="*/ 5974514 h 6793483"/>
              <a:gd name="connsiteX52" fmla="*/ 1689492 w 3349545"/>
              <a:gd name="connsiteY52" fmla="*/ 5949097 h 6793483"/>
              <a:gd name="connsiteX53" fmla="*/ 1385257 w 3349545"/>
              <a:gd name="connsiteY53" fmla="*/ 6100778 h 6793483"/>
              <a:gd name="connsiteX54" fmla="*/ 1166414 w 3349545"/>
              <a:gd name="connsiteY54" fmla="*/ 6116645 h 6793483"/>
              <a:gd name="connsiteX55" fmla="*/ 1045644 w 3349545"/>
              <a:gd name="connsiteY55" fmla="*/ 5995875 h 6793483"/>
              <a:gd name="connsiteX56" fmla="*/ 1435681 w 3349545"/>
              <a:gd name="connsiteY56" fmla="*/ 5734822 h 6793483"/>
              <a:gd name="connsiteX57" fmla="*/ 1481997 w 3349545"/>
              <a:gd name="connsiteY57" fmla="*/ 5531948 h 6793483"/>
              <a:gd name="connsiteX58" fmla="*/ 1264539 w 3349545"/>
              <a:gd name="connsiteY58" fmla="*/ 4136728 h 6793483"/>
              <a:gd name="connsiteX59" fmla="*/ 1173191 w 3349545"/>
              <a:gd name="connsiteY59" fmla="*/ 3908282 h 6793483"/>
              <a:gd name="connsiteX60" fmla="*/ 1266799 w 3349545"/>
              <a:gd name="connsiteY60" fmla="*/ 3338939 h 6793483"/>
              <a:gd name="connsiteX61" fmla="*/ 950753 w 3349545"/>
              <a:gd name="connsiteY61" fmla="*/ 3192290 h 6793483"/>
              <a:gd name="connsiteX62" fmla="*/ 512655 w 3349545"/>
              <a:gd name="connsiteY62" fmla="*/ 3096065 h 6793483"/>
              <a:gd name="connsiteX63" fmla="*/ 485389 w 3349545"/>
              <a:gd name="connsiteY63" fmla="*/ 2992957 h 6793483"/>
              <a:gd name="connsiteX64" fmla="*/ 364157 w 3349545"/>
              <a:gd name="connsiteY64" fmla="*/ 2985256 h 6793483"/>
              <a:gd name="connsiteX65" fmla="*/ 312861 w 3349545"/>
              <a:gd name="connsiteY65" fmla="*/ 2907157 h 6793483"/>
              <a:gd name="connsiteX66" fmla="*/ 0 w 3349545"/>
              <a:gd name="connsiteY66" fmla="*/ 2760045 h 6793483"/>
              <a:gd name="connsiteX67" fmla="*/ 328778 w 3349545"/>
              <a:gd name="connsiteY67" fmla="*/ 1963693 h 6793483"/>
              <a:gd name="connsiteX68" fmla="*/ 1109675 w 3349545"/>
              <a:gd name="connsiteY68" fmla="*/ 2286054 h 6793483"/>
              <a:gd name="connsiteX69" fmla="*/ 1183666 w 3349545"/>
              <a:gd name="connsiteY69" fmla="*/ 2122614 h 6793483"/>
              <a:gd name="connsiteX70" fmla="*/ 1204514 w 3349545"/>
              <a:gd name="connsiteY70" fmla="*/ 1954605 h 6793483"/>
              <a:gd name="connsiteX71" fmla="*/ 1239533 w 3349545"/>
              <a:gd name="connsiteY71" fmla="*/ 1364773 h 6793483"/>
              <a:gd name="connsiteX72" fmla="*/ 1597734 w 3349545"/>
              <a:gd name="connsiteY72" fmla="*/ 1208214 h 6793483"/>
              <a:gd name="connsiteX73" fmla="*/ 1444564 w 3349545"/>
              <a:gd name="connsiteY73" fmla="*/ 769294 h 6793483"/>
              <a:gd name="connsiteX74" fmla="*/ 1381151 w 3349545"/>
              <a:gd name="connsiteY74" fmla="*/ 327499 h 6793483"/>
              <a:gd name="connsiteX75" fmla="*/ 1666746 w 3349545"/>
              <a:gd name="connsiteY75" fmla="*/ 35022 h 6793483"/>
              <a:gd name="connsiteX76" fmla="*/ 1821237 w 3349545"/>
              <a:gd name="connsiteY76" fmla="*/ 16 h 6793483"/>
              <a:gd name="connsiteX0" fmla="*/ 2707307 w 3349545"/>
              <a:gd name="connsiteY0" fmla="*/ 4707202 h 6793483"/>
              <a:gd name="connsiteX1" fmla="*/ 2641993 w 3349545"/>
              <a:gd name="connsiteY1" fmla="*/ 4726252 h 6793483"/>
              <a:gd name="connsiteX2" fmla="*/ 2587564 w 3349545"/>
              <a:gd name="connsiteY2" fmla="*/ 4805174 h 6793483"/>
              <a:gd name="connsiteX3" fmla="*/ 2805278 w 3349545"/>
              <a:gd name="connsiteY3" fmla="*/ 4791567 h 6793483"/>
              <a:gd name="connsiteX4" fmla="*/ 2707307 w 3349545"/>
              <a:gd name="connsiteY4" fmla="*/ 4707202 h 6793483"/>
              <a:gd name="connsiteX5" fmla="*/ 1613293 w 3349545"/>
              <a:gd name="connsiteY5" fmla="*/ 1261872 h 6793483"/>
              <a:gd name="connsiteX6" fmla="*/ 1632343 w 3349545"/>
              <a:gd name="connsiteY6" fmla="*/ 1441488 h 6793483"/>
              <a:gd name="connsiteX7" fmla="*/ 1436400 w 3349545"/>
              <a:gd name="connsiteY7" fmla="*/ 2170830 h 6793483"/>
              <a:gd name="connsiteX8" fmla="*/ 1403743 w 3349545"/>
              <a:gd name="connsiteY8" fmla="*/ 2853908 h 6793483"/>
              <a:gd name="connsiteX9" fmla="*/ 1452728 w 3349545"/>
              <a:gd name="connsiteY9" fmla="*/ 2772266 h 6793483"/>
              <a:gd name="connsiteX10" fmla="*/ 1588800 w 3349545"/>
              <a:gd name="connsiteY10" fmla="*/ 2018430 h 6793483"/>
              <a:gd name="connsiteX11" fmla="*/ 1692214 w 3349545"/>
              <a:gd name="connsiteY11" fmla="*/ 1504080 h 6793483"/>
              <a:gd name="connsiteX12" fmla="*/ 1735757 w 3349545"/>
              <a:gd name="connsiteY12" fmla="*/ 1460537 h 6793483"/>
              <a:gd name="connsiteX13" fmla="*/ 1656834 w 3349545"/>
              <a:gd name="connsiteY13" fmla="*/ 1275480 h 6793483"/>
              <a:gd name="connsiteX14" fmla="*/ 1613293 w 3349545"/>
              <a:gd name="connsiteY14" fmla="*/ 1261872 h 6793483"/>
              <a:gd name="connsiteX15" fmla="*/ 1821237 w 3349545"/>
              <a:gd name="connsiteY15" fmla="*/ 16 h 6793483"/>
              <a:gd name="connsiteX16" fmla="*/ 2081275 w 3349545"/>
              <a:gd name="connsiteY16" fmla="*/ 68603 h 6793483"/>
              <a:gd name="connsiteX17" fmla="*/ 2243329 w 3349545"/>
              <a:gd name="connsiteY17" fmla="*/ 345059 h 6793483"/>
              <a:gd name="connsiteX18" fmla="*/ 2235166 w 3349545"/>
              <a:gd name="connsiteY18" fmla="*/ 680565 h 6793483"/>
              <a:gd name="connsiteX19" fmla="*/ 2244664 w 3349545"/>
              <a:gd name="connsiteY19" fmla="*/ 845493 h 6793483"/>
              <a:gd name="connsiteX20" fmla="*/ 2213804 w 3349545"/>
              <a:gd name="connsiteY20" fmla="*/ 971604 h 6793483"/>
              <a:gd name="connsiteX21" fmla="*/ 2233515 w 3349545"/>
              <a:gd name="connsiteY21" fmla="*/ 1080381 h 6793483"/>
              <a:gd name="connsiteX22" fmla="*/ 1803793 w 3349545"/>
              <a:gd name="connsiteY22" fmla="*/ 1485029 h 6793483"/>
              <a:gd name="connsiteX23" fmla="*/ 1811957 w 3349545"/>
              <a:gd name="connsiteY23" fmla="*/ 1580280 h 6793483"/>
              <a:gd name="connsiteX24" fmla="*/ 1782021 w 3349545"/>
              <a:gd name="connsiteY24" fmla="*/ 1672808 h 6793483"/>
              <a:gd name="connsiteX25" fmla="*/ 1809236 w 3349545"/>
              <a:gd name="connsiteY25" fmla="*/ 1993937 h 6793483"/>
              <a:gd name="connsiteX26" fmla="*/ 2247386 w 3349545"/>
              <a:gd name="connsiteY26" fmla="*/ 1204723 h 6793483"/>
              <a:gd name="connsiteX27" fmla="*/ 2234169 w 3349545"/>
              <a:gd name="connsiteY27" fmla="*/ 1083988 h 6793483"/>
              <a:gd name="connsiteX28" fmla="*/ 2240145 w 3349545"/>
              <a:gd name="connsiteY28" fmla="*/ 1116970 h 6793483"/>
              <a:gd name="connsiteX29" fmla="*/ 2394343 w 3349545"/>
              <a:gd name="connsiteY29" fmla="*/ 1275480 h 6793483"/>
              <a:gd name="connsiteX30" fmla="*/ 3090566 w 3349545"/>
              <a:gd name="connsiteY30" fmla="*/ 1914656 h 6793483"/>
              <a:gd name="connsiteX31" fmla="*/ 3055599 w 3349545"/>
              <a:gd name="connsiteY31" fmla="*/ 2631573 h 6793483"/>
              <a:gd name="connsiteX32" fmla="*/ 3066946 w 3349545"/>
              <a:gd name="connsiteY32" fmla="*/ 2864947 h 6793483"/>
              <a:gd name="connsiteX33" fmla="*/ 2926151 w 3349545"/>
              <a:gd name="connsiteY33" fmla="*/ 3411134 h 6793483"/>
              <a:gd name="connsiteX34" fmla="*/ 2941196 w 3349545"/>
              <a:gd name="connsiteY34" fmla="*/ 3532777 h 6793483"/>
              <a:gd name="connsiteX35" fmla="*/ 2758244 w 3349545"/>
              <a:gd name="connsiteY35" fmla="*/ 4396753 h 6793483"/>
              <a:gd name="connsiteX36" fmla="*/ 2707821 w 3349545"/>
              <a:gd name="connsiteY36" fmla="*/ 4516187 h 6793483"/>
              <a:gd name="connsiteX37" fmla="*/ 2713264 w 3349545"/>
              <a:gd name="connsiteY37" fmla="*/ 4644197 h 6793483"/>
              <a:gd name="connsiteX38" fmla="*/ 2873930 w 3349545"/>
              <a:gd name="connsiteY38" fmla="*/ 4778164 h 6793483"/>
              <a:gd name="connsiteX39" fmla="*/ 3309873 w 3349545"/>
              <a:gd name="connsiteY39" fmla="*/ 4773183 h 6793483"/>
              <a:gd name="connsiteX40" fmla="*/ 3333441 w 3349545"/>
              <a:gd name="connsiteY40" fmla="*/ 5729842 h 6793483"/>
              <a:gd name="connsiteX41" fmla="*/ 3003943 w 3349545"/>
              <a:gd name="connsiteY41" fmla="*/ 5885579 h 6793483"/>
              <a:gd name="connsiteX42" fmla="*/ 2954957 w 3349545"/>
              <a:gd name="connsiteY42" fmla="*/ 5950894 h 6793483"/>
              <a:gd name="connsiteX43" fmla="*/ 2884200 w 3349545"/>
              <a:gd name="connsiteY43" fmla="*/ 5945450 h 6793483"/>
              <a:gd name="connsiteX44" fmla="*/ 2879295 w 3349545"/>
              <a:gd name="connsiteY44" fmla="*/ 5916148 h 6793483"/>
              <a:gd name="connsiteX45" fmla="*/ 2863712 w 3349545"/>
              <a:gd name="connsiteY45" fmla="*/ 5920497 h 6793483"/>
              <a:gd name="connsiteX46" fmla="*/ 2487641 w 3349545"/>
              <a:gd name="connsiteY46" fmla="*/ 5978622 h 6793483"/>
              <a:gd name="connsiteX47" fmla="*/ 2210210 w 3349545"/>
              <a:gd name="connsiteY47" fmla="*/ 6651482 h 6793483"/>
              <a:gd name="connsiteX48" fmla="*/ 1928722 w 3349545"/>
              <a:gd name="connsiteY48" fmla="*/ 6793099 h 6793483"/>
              <a:gd name="connsiteX49" fmla="*/ 1818375 w 3349545"/>
              <a:gd name="connsiteY49" fmla="*/ 6601624 h 6793483"/>
              <a:gd name="connsiteX50" fmla="*/ 2029055 w 3349545"/>
              <a:gd name="connsiteY50" fmla="*/ 6142524 h 6793483"/>
              <a:gd name="connsiteX51" fmla="*/ 2031314 w 3349545"/>
              <a:gd name="connsiteY51" fmla="*/ 5974514 h 6793483"/>
              <a:gd name="connsiteX52" fmla="*/ 1689492 w 3349545"/>
              <a:gd name="connsiteY52" fmla="*/ 5949097 h 6793483"/>
              <a:gd name="connsiteX53" fmla="*/ 1385257 w 3349545"/>
              <a:gd name="connsiteY53" fmla="*/ 6100778 h 6793483"/>
              <a:gd name="connsiteX54" fmla="*/ 1166414 w 3349545"/>
              <a:gd name="connsiteY54" fmla="*/ 6116645 h 6793483"/>
              <a:gd name="connsiteX55" fmla="*/ 1045644 w 3349545"/>
              <a:gd name="connsiteY55" fmla="*/ 5995875 h 6793483"/>
              <a:gd name="connsiteX56" fmla="*/ 1435681 w 3349545"/>
              <a:gd name="connsiteY56" fmla="*/ 5734822 h 6793483"/>
              <a:gd name="connsiteX57" fmla="*/ 1481997 w 3349545"/>
              <a:gd name="connsiteY57" fmla="*/ 5531948 h 6793483"/>
              <a:gd name="connsiteX58" fmla="*/ 1264539 w 3349545"/>
              <a:gd name="connsiteY58" fmla="*/ 4136728 h 6793483"/>
              <a:gd name="connsiteX59" fmla="*/ 1173191 w 3349545"/>
              <a:gd name="connsiteY59" fmla="*/ 3908282 h 6793483"/>
              <a:gd name="connsiteX60" fmla="*/ 1266799 w 3349545"/>
              <a:gd name="connsiteY60" fmla="*/ 3338939 h 6793483"/>
              <a:gd name="connsiteX61" fmla="*/ 950753 w 3349545"/>
              <a:gd name="connsiteY61" fmla="*/ 3192290 h 6793483"/>
              <a:gd name="connsiteX62" fmla="*/ 512655 w 3349545"/>
              <a:gd name="connsiteY62" fmla="*/ 3096065 h 6793483"/>
              <a:gd name="connsiteX63" fmla="*/ 485389 w 3349545"/>
              <a:gd name="connsiteY63" fmla="*/ 2992957 h 6793483"/>
              <a:gd name="connsiteX64" fmla="*/ 364157 w 3349545"/>
              <a:gd name="connsiteY64" fmla="*/ 2985256 h 6793483"/>
              <a:gd name="connsiteX65" fmla="*/ 312861 w 3349545"/>
              <a:gd name="connsiteY65" fmla="*/ 2907157 h 6793483"/>
              <a:gd name="connsiteX66" fmla="*/ 0 w 3349545"/>
              <a:gd name="connsiteY66" fmla="*/ 2760045 h 6793483"/>
              <a:gd name="connsiteX67" fmla="*/ 328778 w 3349545"/>
              <a:gd name="connsiteY67" fmla="*/ 1963693 h 6793483"/>
              <a:gd name="connsiteX68" fmla="*/ 1109675 w 3349545"/>
              <a:gd name="connsiteY68" fmla="*/ 2286054 h 6793483"/>
              <a:gd name="connsiteX69" fmla="*/ 1183666 w 3349545"/>
              <a:gd name="connsiteY69" fmla="*/ 2122614 h 6793483"/>
              <a:gd name="connsiteX70" fmla="*/ 1204514 w 3349545"/>
              <a:gd name="connsiteY70" fmla="*/ 1954605 h 6793483"/>
              <a:gd name="connsiteX71" fmla="*/ 1239533 w 3349545"/>
              <a:gd name="connsiteY71" fmla="*/ 1364773 h 6793483"/>
              <a:gd name="connsiteX72" fmla="*/ 1597734 w 3349545"/>
              <a:gd name="connsiteY72" fmla="*/ 1208214 h 6793483"/>
              <a:gd name="connsiteX73" fmla="*/ 1444564 w 3349545"/>
              <a:gd name="connsiteY73" fmla="*/ 769294 h 6793483"/>
              <a:gd name="connsiteX74" fmla="*/ 1381151 w 3349545"/>
              <a:gd name="connsiteY74" fmla="*/ 327499 h 6793483"/>
              <a:gd name="connsiteX75" fmla="*/ 1666746 w 3349545"/>
              <a:gd name="connsiteY75" fmla="*/ 35022 h 6793483"/>
              <a:gd name="connsiteX76" fmla="*/ 1821237 w 3349545"/>
              <a:gd name="connsiteY76" fmla="*/ 16 h 6793483"/>
              <a:gd name="connsiteX0" fmla="*/ 2707307 w 3349545"/>
              <a:gd name="connsiteY0" fmla="*/ 4707202 h 6793483"/>
              <a:gd name="connsiteX1" fmla="*/ 2641993 w 3349545"/>
              <a:gd name="connsiteY1" fmla="*/ 4726252 h 6793483"/>
              <a:gd name="connsiteX2" fmla="*/ 2587564 w 3349545"/>
              <a:gd name="connsiteY2" fmla="*/ 4805174 h 6793483"/>
              <a:gd name="connsiteX3" fmla="*/ 2805278 w 3349545"/>
              <a:gd name="connsiteY3" fmla="*/ 4791567 h 6793483"/>
              <a:gd name="connsiteX4" fmla="*/ 2707307 w 3349545"/>
              <a:gd name="connsiteY4" fmla="*/ 4707202 h 6793483"/>
              <a:gd name="connsiteX5" fmla="*/ 1613293 w 3349545"/>
              <a:gd name="connsiteY5" fmla="*/ 1261872 h 6793483"/>
              <a:gd name="connsiteX6" fmla="*/ 1632343 w 3349545"/>
              <a:gd name="connsiteY6" fmla="*/ 1441488 h 6793483"/>
              <a:gd name="connsiteX7" fmla="*/ 1436400 w 3349545"/>
              <a:gd name="connsiteY7" fmla="*/ 2170830 h 6793483"/>
              <a:gd name="connsiteX8" fmla="*/ 1403743 w 3349545"/>
              <a:gd name="connsiteY8" fmla="*/ 2853908 h 6793483"/>
              <a:gd name="connsiteX9" fmla="*/ 1452728 w 3349545"/>
              <a:gd name="connsiteY9" fmla="*/ 2772266 h 6793483"/>
              <a:gd name="connsiteX10" fmla="*/ 1588800 w 3349545"/>
              <a:gd name="connsiteY10" fmla="*/ 2018430 h 6793483"/>
              <a:gd name="connsiteX11" fmla="*/ 1692214 w 3349545"/>
              <a:gd name="connsiteY11" fmla="*/ 1504080 h 6793483"/>
              <a:gd name="connsiteX12" fmla="*/ 1735757 w 3349545"/>
              <a:gd name="connsiteY12" fmla="*/ 1460537 h 6793483"/>
              <a:gd name="connsiteX13" fmla="*/ 1656834 w 3349545"/>
              <a:gd name="connsiteY13" fmla="*/ 1275480 h 6793483"/>
              <a:gd name="connsiteX14" fmla="*/ 1613293 w 3349545"/>
              <a:gd name="connsiteY14" fmla="*/ 1261872 h 6793483"/>
              <a:gd name="connsiteX15" fmla="*/ 1821237 w 3349545"/>
              <a:gd name="connsiteY15" fmla="*/ 16 h 6793483"/>
              <a:gd name="connsiteX16" fmla="*/ 2081275 w 3349545"/>
              <a:gd name="connsiteY16" fmla="*/ 68603 h 6793483"/>
              <a:gd name="connsiteX17" fmla="*/ 2243329 w 3349545"/>
              <a:gd name="connsiteY17" fmla="*/ 345059 h 6793483"/>
              <a:gd name="connsiteX18" fmla="*/ 2235166 w 3349545"/>
              <a:gd name="connsiteY18" fmla="*/ 680565 h 6793483"/>
              <a:gd name="connsiteX19" fmla="*/ 2244664 w 3349545"/>
              <a:gd name="connsiteY19" fmla="*/ 845493 h 6793483"/>
              <a:gd name="connsiteX20" fmla="*/ 2213804 w 3349545"/>
              <a:gd name="connsiteY20" fmla="*/ 971604 h 6793483"/>
              <a:gd name="connsiteX21" fmla="*/ 2233515 w 3349545"/>
              <a:gd name="connsiteY21" fmla="*/ 1080381 h 6793483"/>
              <a:gd name="connsiteX22" fmla="*/ 1803793 w 3349545"/>
              <a:gd name="connsiteY22" fmla="*/ 1485029 h 6793483"/>
              <a:gd name="connsiteX23" fmla="*/ 1811957 w 3349545"/>
              <a:gd name="connsiteY23" fmla="*/ 1580280 h 6793483"/>
              <a:gd name="connsiteX24" fmla="*/ 1782021 w 3349545"/>
              <a:gd name="connsiteY24" fmla="*/ 1672808 h 6793483"/>
              <a:gd name="connsiteX25" fmla="*/ 1809236 w 3349545"/>
              <a:gd name="connsiteY25" fmla="*/ 1993937 h 6793483"/>
              <a:gd name="connsiteX26" fmla="*/ 2247386 w 3349545"/>
              <a:gd name="connsiteY26" fmla="*/ 1204723 h 6793483"/>
              <a:gd name="connsiteX27" fmla="*/ 2234169 w 3349545"/>
              <a:gd name="connsiteY27" fmla="*/ 1083988 h 6793483"/>
              <a:gd name="connsiteX28" fmla="*/ 2240145 w 3349545"/>
              <a:gd name="connsiteY28" fmla="*/ 1116970 h 6793483"/>
              <a:gd name="connsiteX29" fmla="*/ 2394343 w 3349545"/>
              <a:gd name="connsiteY29" fmla="*/ 1275480 h 6793483"/>
              <a:gd name="connsiteX30" fmla="*/ 3090566 w 3349545"/>
              <a:gd name="connsiteY30" fmla="*/ 1914656 h 6793483"/>
              <a:gd name="connsiteX31" fmla="*/ 3055599 w 3349545"/>
              <a:gd name="connsiteY31" fmla="*/ 2631573 h 6793483"/>
              <a:gd name="connsiteX32" fmla="*/ 3066946 w 3349545"/>
              <a:gd name="connsiteY32" fmla="*/ 2864947 h 6793483"/>
              <a:gd name="connsiteX33" fmla="*/ 2926151 w 3349545"/>
              <a:gd name="connsiteY33" fmla="*/ 3411134 h 6793483"/>
              <a:gd name="connsiteX34" fmla="*/ 2941196 w 3349545"/>
              <a:gd name="connsiteY34" fmla="*/ 3532777 h 6793483"/>
              <a:gd name="connsiteX35" fmla="*/ 2758244 w 3349545"/>
              <a:gd name="connsiteY35" fmla="*/ 4396753 h 6793483"/>
              <a:gd name="connsiteX36" fmla="*/ 2707821 w 3349545"/>
              <a:gd name="connsiteY36" fmla="*/ 4516187 h 6793483"/>
              <a:gd name="connsiteX37" fmla="*/ 2713264 w 3349545"/>
              <a:gd name="connsiteY37" fmla="*/ 4644197 h 6793483"/>
              <a:gd name="connsiteX38" fmla="*/ 2873930 w 3349545"/>
              <a:gd name="connsiteY38" fmla="*/ 4778164 h 6793483"/>
              <a:gd name="connsiteX39" fmla="*/ 3309873 w 3349545"/>
              <a:gd name="connsiteY39" fmla="*/ 4773183 h 6793483"/>
              <a:gd name="connsiteX40" fmla="*/ 3333441 w 3349545"/>
              <a:gd name="connsiteY40" fmla="*/ 5729842 h 6793483"/>
              <a:gd name="connsiteX41" fmla="*/ 3003943 w 3349545"/>
              <a:gd name="connsiteY41" fmla="*/ 5885579 h 6793483"/>
              <a:gd name="connsiteX42" fmla="*/ 2954957 w 3349545"/>
              <a:gd name="connsiteY42" fmla="*/ 5950894 h 6793483"/>
              <a:gd name="connsiteX43" fmla="*/ 2884200 w 3349545"/>
              <a:gd name="connsiteY43" fmla="*/ 5945450 h 6793483"/>
              <a:gd name="connsiteX44" fmla="*/ 2879295 w 3349545"/>
              <a:gd name="connsiteY44" fmla="*/ 5916148 h 6793483"/>
              <a:gd name="connsiteX45" fmla="*/ 2863712 w 3349545"/>
              <a:gd name="connsiteY45" fmla="*/ 5920497 h 6793483"/>
              <a:gd name="connsiteX46" fmla="*/ 2487641 w 3349545"/>
              <a:gd name="connsiteY46" fmla="*/ 5978622 h 6793483"/>
              <a:gd name="connsiteX47" fmla="*/ 2210210 w 3349545"/>
              <a:gd name="connsiteY47" fmla="*/ 6651482 h 6793483"/>
              <a:gd name="connsiteX48" fmla="*/ 1928722 w 3349545"/>
              <a:gd name="connsiteY48" fmla="*/ 6793099 h 6793483"/>
              <a:gd name="connsiteX49" fmla="*/ 1818375 w 3349545"/>
              <a:gd name="connsiteY49" fmla="*/ 6601624 h 6793483"/>
              <a:gd name="connsiteX50" fmla="*/ 2029055 w 3349545"/>
              <a:gd name="connsiteY50" fmla="*/ 6142524 h 6793483"/>
              <a:gd name="connsiteX51" fmla="*/ 2031314 w 3349545"/>
              <a:gd name="connsiteY51" fmla="*/ 5974514 h 6793483"/>
              <a:gd name="connsiteX52" fmla="*/ 1689492 w 3349545"/>
              <a:gd name="connsiteY52" fmla="*/ 5949097 h 6793483"/>
              <a:gd name="connsiteX53" fmla="*/ 1385257 w 3349545"/>
              <a:gd name="connsiteY53" fmla="*/ 6100778 h 6793483"/>
              <a:gd name="connsiteX54" fmla="*/ 1166414 w 3349545"/>
              <a:gd name="connsiteY54" fmla="*/ 6116645 h 6793483"/>
              <a:gd name="connsiteX55" fmla="*/ 1045644 w 3349545"/>
              <a:gd name="connsiteY55" fmla="*/ 5995875 h 6793483"/>
              <a:gd name="connsiteX56" fmla="*/ 1435681 w 3349545"/>
              <a:gd name="connsiteY56" fmla="*/ 5734822 h 6793483"/>
              <a:gd name="connsiteX57" fmla="*/ 1481997 w 3349545"/>
              <a:gd name="connsiteY57" fmla="*/ 5531948 h 6793483"/>
              <a:gd name="connsiteX58" fmla="*/ 1264539 w 3349545"/>
              <a:gd name="connsiteY58" fmla="*/ 4136728 h 6793483"/>
              <a:gd name="connsiteX59" fmla="*/ 1173191 w 3349545"/>
              <a:gd name="connsiteY59" fmla="*/ 3908282 h 6793483"/>
              <a:gd name="connsiteX60" fmla="*/ 1266799 w 3349545"/>
              <a:gd name="connsiteY60" fmla="*/ 3338939 h 6793483"/>
              <a:gd name="connsiteX61" fmla="*/ 950753 w 3349545"/>
              <a:gd name="connsiteY61" fmla="*/ 3192290 h 6793483"/>
              <a:gd name="connsiteX62" fmla="*/ 512655 w 3349545"/>
              <a:gd name="connsiteY62" fmla="*/ 3096065 h 6793483"/>
              <a:gd name="connsiteX63" fmla="*/ 485389 w 3349545"/>
              <a:gd name="connsiteY63" fmla="*/ 2992957 h 6793483"/>
              <a:gd name="connsiteX64" fmla="*/ 364157 w 3349545"/>
              <a:gd name="connsiteY64" fmla="*/ 2985256 h 6793483"/>
              <a:gd name="connsiteX65" fmla="*/ 312861 w 3349545"/>
              <a:gd name="connsiteY65" fmla="*/ 2907157 h 6793483"/>
              <a:gd name="connsiteX66" fmla="*/ 0 w 3349545"/>
              <a:gd name="connsiteY66" fmla="*/ 2760045 h 6793483"/>
              <a:gd name="connsiteX67" fmla="*/ 328778 w 3349545"/>
              <a:gd name="connsiteY67" fmla="*/ 1963693 h 6793483"/>
              <a:gd name="connsiteX68" fmla="*/ 1109675 w 3349545"/>
              <a:gd name="connsiteY68" fmla="*/ 2286054 h 6793483"/>
              <a:gd name="connsiteX69" fmla="*/ 1183666 w 3349545"/>
              <a:gd name="connsiteY69" fmla="*/ 2122614 h 6793483"/>
              <a:gd name="connsiteX70" fmla="*/ 1204514 w 3349545"/>
              <a:gd name="connsiteY70" fmla="*/ 1954605 h 6793483"/>
              <a:gd name="connsiteX71" fmla="*/ 1239533 w 3349545"/>
              <a:gd name="connsiteY71" fmla="*/ 1364773 h 6793483"/>
              <a:gd name="connsiteX72" fmla="*/ 1597734 w 3349545"/>
              <a:gd name="connsiteY72" fmla="*/ 1208214 h 6793483"/>
              <a:gd name="connsiteX73" fmla="*/ 1444564 w 3349545"/>
              <a:gd name="connsiteY73" fmla="*/ 769294 h 6793483"/>
              <a:gd name="connsiteX74" fmla="*/ 1381151 w 3349545"/>
              <a:gd name="connsiteY74" fmla="*/ 327499 h 6793483"/>
              <a:gd name="connsiteX75" fmla="*/ 1666746 w 3349545"/>
              <a:gd name="connsiteY75" fmla="*/ 35022 h 6793483"/>
              <a:gd name="connsiteX76" fmla="*/ 1821237 w 3349545"/>
              <a:gd name="connsiteY76" fmla="*/ 16 h 6793483"/>
              <a:gd name="connsiteX0" fmla="*/ 2707307 w 3349545"/>
              <a:gd name="connsiteY0" fmla="*/ 4707202 h 6793483"/>
              <a:gd name="connsiteX1" fmla="*/ 2641993 w 3349545"/>
              <a:gd name="connsiteY1" fmla="*/ 4726252 h 6793483"/>
              <a:gd name="connsiteX2" fmla="*/ 2587564 w 3349545"/>
              <a:gd name="connsiteY2" fmla="*/ 4805174 h 6793483"/>
              <a:gd name="connsiteX3" fmla="*/ 2791671 w 3349545"/>
              <a:gd name="connsiteY3" fmla="*/ 4791567 h 6793483"/>
              <a:gd name="connsiteX4" fmla="*/ 2707307 w 3349545"/>
              <a:gd name="connsiteY4" fmla="*/ 4707202 h 6793483"/>
              <a:gd name="connsiteX5" fmla="*/ 1613293 w 3349545"/>
              <a:gd name="connsiteY5" fmla="*/ 1261872 h 6793483"/>
              <a:gd name="connsiteX6" fmla="*/ 1632343 w 3349545"/>
              <a:gd name="connsiteY6" fmla="*/ 1441488 h 6793483"/>
              <a:gd name="connsiteX7" fmla="*/ 1436400 w 3349545"/>
              <a:gd name="connsiteY7" fmla="*/ 2170830 h 6793483"/>
              <a:gd name="connsiteX8" fmla="*/ 1403743 w 3349545"/>
              <a:gd name="connsiteY8" fmla="*/ 2853908 h 6793483"/>
              <a:gd name="connsiteX9" fmla="*/ 1452728 w 3349545"/>
              <a:gd name="connsiteY9" fmla="*/ 2772266 h 6793483"/>
              <a:gd name="connsiteX10" fmla="*/ 1588800 w 3349545"/>
              <a:gd name="connsiteY10" fmla="*/ 2018430 h 6793483"/>
              <a:gd name="connsiteX11" fmla="*/ 1692214 w 3349545"/>
              <a:gd name="connsiteY11" fmla="*/ 1504080 h 6793483"/>
              <a:gd name="connsiteX12" fmla="*/ 1735757 w 3349545"/>
              <a:gd name="connsiteY12" fmla="*/ 1460537 h 6793483"/>
              <a:gd name="connsiteX13" fmla="*/ 1656834 w 3349545"/>
              <a:gd name="connsiteY13" fmla="*/ 1275480 h 6793483"/>
              <a:gd name="connsiteX14" fmla="*/ 1613293 w 3349545"/>
              <a:gd name="connsiteY14" fmla="*/ 1261872 h 6793483"/>
              <a:gd name="connsiteX15" fmla="*/ 1821237 w 3349545"/>
              <a:gd name="connsiteY15" fmla="*/ 16 h 6793483"/>
              <a:gd name="connsiteX16" fmla="*/ 2081275 w 3349545"/>
              <a:gd name="connsiteY16" fmla="*/ 68603 h 6793483"/>
              <a:gd name="connsiteX17" fmla="*/ 2243329 w 3349545"/>
              <a:gd name="connsiteY17" fmla="*/ 345059 h 6793483"/>
              <a:gd name="connsiteX18" fmla="*/ 2235166 w 3349545"/>
              <a:gd name="connsiteY18" fmla="*/ 680565 h 6793483"/>
              <a:gd name="connsiteX19" fmla="*/ 2244664 w 3349545"/>
              <a:gd name="connsiteY19" fmla="*/ 845493 h 6793483"/>
              <a:gd name="connsiteX20" fmla="*/ 2213804 w 3349545"/>
              <a:gd name="connsiteY20" fmla="*/ 971604 h 6793483"/>
              <a:gd name="connsiteX21" fmla="*/ 2233515 w 3349545"/>
              <a:gd name="connsiteY21" fmla="*/ 1080381 h 6793483"/>
              <a:gd name="connsiteX22" fmla="*/ 1803793 w 3349545"/>
              <a:gd name="connsiteY22" fmla="*/ 1485029 h 6793483"/>
              <a:gd name="connsiteX23" fmla="*/ 1811957 w 3349545"/>
              <a:gd name="connsiteY23" fmla="*/ 1580280 h 6793483"/>
              <a:gd name="connsiteX24" fmla="*/ 1782021 w 3349545"/>
              <a:gd name="connsiteY24" fmla="*/ 1672808 h 6793483"/>
              <a:gd name="connsiteX25" fmla="*/ 1809236 w 3349545"/>
              <a:gd name="connsiteY25" fmla="*/ 1993937 h 6793483"/>
              <a:gd name="connsiteX26" fmla="*/ 2247386 w 3349545"/>
              <a:gd name="connsiteY26" fmla="*/ 1204723 h 6793483"/>
              <a:gd name="connsiteX27" fmla="*/ 2234169 w 3349545"/>
              <a:gd name="connsiteY27" fmla="*/ 1083988 h 6793483"/>
              <a:gd name="connsiteX28" fmla="*/ 2240145 w 3349545"/>
              <a:gd name="connsiteY28" fmla="*/ 1116970 h 6793483"/>
              <a:gd name="connsiteX29" fmla="*/ 2394343 w 3349545"/>
              <a:gd name="connsiteY29" fmla="*/ 1275480 h 6793483"/>
              <a:gd name="connsiteX30" fmla="*/ 3090566 w 3349545"/>
              <a:gd name="connsiteY30" fmla="*/ 1914656 h 6793483"/>
              <a:gd name="connsiteX31" fmla="*/ 3055599 w 3349545"/>
              <a:gd name="connsiteY31" fmla="*/ 2631573 h 6793483"/>
              <a:gd name="connsiteX32" fmla="*/ 3066946 w 3349545"/>
              <a:gd name="connsiteY32" fmla="*/ 2864947 h 6793483"/>
              <a:gd name="connsiteX33" fmla="*/ 2926151 w 3349545"/>
              <a:gd name="connsiteY33" fmla="*/ 3411134 h 6793483"/>
              <a:gd name="connsiteX34" fmla="*/ 2941196 w 3349545"/>
              <a:gd name="connsiteY34" fmla="*/ 3532777 h 6793483"/>
              <a:gd name="connsiteX35" fmla="*/ 2758244 w 3349545"/>
              <a:gd name="connsiteY35" fmla="*/ 4396753 h 6793483"/>
              <a:gd name="connsiteX36" fmla="*/ 2707821 w 3349545"/>
              <a:gd name="connsiteY36" fmla="*/ 4516187 h 6793483"/>
              <a:gd name="connsiteX37" fmla="*/ 2713264 w 3349545"/>
              <a:gd name="connsiteY37" fmla="*/ 4644197 h 6793483"/>
              <a:gd name="connsiteX38" fmla="*/ 2873930 w 3349545"/>
              <a:gd name="connsiteY38" fmla="*/ 4778164 h 6793483"/>
              <a:gd name="connsiteX39" fmla="*/ 3309873 w 3349545"/>
              <a:gd name="connsiteY39" fmla="*/ 4773183 h 6793483"/>
              <a:gd name="connsiteX40" fmla="*/ 3333441 w 3349545"/>
              <a:gd name="connsiteY40" fmla="*/ 5729842 h 6793483"/>
              <a:gd name="connsiteX41" fmla="*/ 3003943 w 3349545"/>
              <a:gd name="connsiteY41" fmla="*/ 5885579 h 6793483"/>
              <a:gd name="connsiteX42" fmla="*/ 2954957 w 3349545"/>
              <a:gd name="connsiteY42" fmla="*/ 5950894 h 6793483"/>
              <a:gd name="connsiteX43" fmla="*/ 2884200 w 3349545"/>
              <a:gd name="connsiteY43" fmla="*/ 5945450 h 6793483"/>
              <a:gd name="connsiteX44" fmla="*/ 2879295 w 3349545"/>
              <a:gd name="connsiteY44" fmla="*/ 5916148 h 6793483"/>
              <a:gd name="connsiteX45" fmla="*/ 2863712 w 3349545"/>
              <a:gd name="connsiteY45" fmla="*/ 5920497 h 6793483"/>
              <a:gd name="connsiteX46" fmla="*/ 2487641 w 3349545"/>
              <a:gd name="connsiteY46" fmla="*/ 5978622 h 6793483"/>
              <a:gd name="connsiteX47" fmla="*/ 2210210 w 3349545"/>
              <a:gd name="connsiteY47" fmla="*/ 6651482 h 6793483"/>
              <a:gd name="connsiteX48" fmla="*/ 1928722 w 3349545"/>
              <a:gd name="connsiteY48" fmla="*/ 6793099 h 6793483"/>
              <a:gd name="connsiteX49" fmla="*/ 1818375 w 3349545"/>
              <a:gd name="connsiteY49" fmla="*/ 6601624 h 6793483"/>
              <a:gd name="connsiteX50" fmla="*/ 2029055 w 3349545"/>
              <a:gd name="connsiteY50" fmla="*/ 6142524 h 6793483"/>
              <a:gd name="connsiteX51" fmla="*/ 2031314 w 3349545"/>
              <a:gd name="connsiteY51" fmla="*/ 5974514 h 6793483"/>
              <a:gd name="connsiteX52" fmla="*/ 1689492 w 3349545"/>
              <a:gd name="connsiteY52" fmla="*/ 5949097 h 6793483"/>
              <a:gd name="connsiteX53" fmla="*/ 1385257 w 3349545"/>
              <a:gd name="connsiteY53" fmla="*/ 6100778 h 6793483"/>
              <a:gd name="connsiteX54" fmla="*/ 1166414 w 3349545"/>
              <a:gd name="connsiteY54" fmla="*/ 6116645 h 6793483"/>
              <a:gd name="connsiteX55" fmla="*/ 1045644 w 3349545"/>
              <a:gd name="connsiteY55" fmla="*/ 5995875 h 6793483"/>
              <a:gd name="connsiteX56" fmla="*/ 1435681 w 3349545"/>
              <a:gd name="connsiteY56" fmla="*/ 5734822 h 6793483"/>
              <a:gd name="connsiteX57" fmla="*/ 1481997 w 3349545"/>
              <a:gd name="connsiteY57" fmla="*/ 5531948 h 6793483"/>
              <a:gd name="connsiteX58" fmla="*/ 1264539 w 3349545"/>
              <a:gd name="connsiteY58" fmla="*/ 4136728 h 6793483"/>
              <a:gd name="connsiteX59" fmla="*/ 1173191 w 3349545"/>
              <a:gd name="connsiteY59" fmla="*/ 3908282 h 6793483"/>
              <a:gd name="connsiteX60" fmla="*/ 1266799 w 3349545"/>
              <a:gd name="connsiteY60" fmla="*/ 3338939 h 6793483"/>
              <a:gd name="connsiteX61" fmla="*/ 950753 w 3349545"/>
              <a:gd name="connsiteY61" fmla="*/ 3192290 h 6793483"/>
              <a:gd name="connsiteX62" fmla="*/ 512655 w 3349545"/>
              <a:gd name="connsiteY62" fmla="*/ 3096065 h 6793483"/>
              <a:gd name="connsiteX63" fmla="*/ 485389 w 3349545"/>
              <a:gd name="connsiteY63" fmla="*/ 2992957 h 6793483"/>
              <a:gd name="connsiteX64" fmla="*/ 364157 w 3349545"/>
              <a:gd name="connsiteY64" fmla="*/ 2985256 h 6793483"/>
              <a:gd name="connsiteX65" fmla="*/ 312861 w 3349545"/>
              <a:gd name="connsiteY65" fmla="*/ 2907157 h 6793483"/>
              <a:gd name="connsiteX66" fmla="*/ 0 w 3349545"/>
              <a:gd name="connsiteY66" fmla="*/ 2760045 h 6793483"/>
              <a:gd name="connsiteX67" fmla="*/ 328778 w 3349545"/>
              <a:gd name="connsiteY67" fmla="*/ 1963693 h 6793483"/>
              <a:gd name="connsiteX68" fmla="*/ 1109675 w 3349545"/>
              <a:gd name="connsiteY68" fmla="*/ 2286054 h 6793483"/>
              <a:gd name="connsiteX69" fmla="*/ 1183666 w 3349545"/>
              <a:gd name="connsiteY69" fmla="*/ 2122614 h 6793483"/>
              <a:gd name="connsiteX70" fmla="*/ 1204514 w 3349545"/>
              <a:gd name="connsiteY70" fmla="*/ 1954605 h 6793483"/>
              <a:gd name="connsiteX71" fmla="*/ 1239533 w 3349545"/>
              <a:gd name="connsiteY71" fmla="*/ 1364773 h 6793483"/>
              <a:gd name="connsiteX72" fmla="*/ 1597734 w 3349545"/>
              <a:gd name="connsiteY72" fmla="*/ 1208214 h 6793483"/>
              <a:gd name="connsiteX73" fmla="*/ 1444564 w 3349545"/>
              <a:gd name="connsiteY73" fmla="*/ 769294 h 6793483"/>
              <a:gd name="connsiteX74" fmla="*/ 1381151 w 3349545"/>
              <a:gd name="connsiteY74" fmla="*/ 327499 h 6793483"/>
              <a:gd name="connsiteX75" fmla="*/ 1666746 w 3349545"/>
              <a:gd name="connsiteY75" fmla="*/ 35022 h 6793483"/>
              <a:gd name="connsiteX76" fmla="*/ 1821237 w 3349545"/>
              <a:gd name="connsiteY76" fmla="*/ 16 h 6793483"/>
              <a:gd name="connsiteX0" fmla="*/ 2707307 w 3349545"/>
              <a:gd name="connsiteY0" fmla="*/ 4707202 h 6793483"/>
              <a:gd name="connsiteX1" fmla="*/ 2641993 w 3349545"/>
              <a:gd name="connsiteY1" fmla="*/ 4726252 h 6793483"/>
              <a:gd name="connsiteX2" fmla="*/ 2587564 w 3349545"/>
              <a:gd name="connsiteY2" fmla="*/ 4805174 h 6793483"/>
              <a:gd name="connsiteX3" fmla="*/ 2791671 w 3349545"/>
              <a:gd name="connsiteY3" fmla="*/ 4791567 h 6793483"/>
              <a:gd name="connsiteX4" fmla="*/ 2707307 w 3349545"/>
              <a:gd name="connsiteY4" fmla="*/ 4707202 h 6793483"/>
              <a:gd name="connsiteX5" fmla="*/ 1613293 w 3349545"/>
              <a:gd name="connsiteY5" fmla="*/ 1261872 h 6793483"/>
              <a:gd name="connsiteX6" fmla="*/ 1632343 w 3349545"/>
              <a:gd name="connsiteY6" fmla="*/ 1441488 h 6793483"/>
              <a:gd name="connsiteX7" fmla="*/ 1436400 w 3349545"/>
              <a:gd name="connsiteY7" fmla="*/ 2170830 h 6793483"/>
              <a:gd name="connsiteX8" fmla="*/ 1403743 w 3349545"/>
              <a:gd name="connsiteY8" fmla="*/ 2853908 h 6793483"/>
              <a:gd name="connsiteX9" fmla="*/ 1452728 w 3349545"/>
              <a:gd name="connsiteY9" fmla="*/ 2772266 h 6793483"/>
              <a:gd name="connsiteX10" fmla="*/ 1588800 w 3349545"/>
              <a:gd name="connsiteY10" fmla="*/ 2018430 h 6793483"/>
              <a:gd name="connsiteX11" fmla="*/ 1692214 w 3349545"/>
              <a:gd name="connsiteY11" fmla="*/ 1504080 h 6793483"/>
              <a:gd name="connsiteX12" fmla="*/ 1735757 w 3349545"/>
              <a:gd name="connsiteY12" fmla="*/ 1460537 h 6793483"/>
              <a:gd name="connsiteX13" fmla="*/ 1656834 w 3349545"/>
              <a:gd name="connsiteY13" fmla="*/ 1275480 h 6793483"/>
              <a:gd name="connsiteX14" fmla="*/ 1613293 w 3349545"/>
              <a:gd name="connsiteY14" fmla="*/ 1261872 h 6793483"/>
              <a:gd name="connsiteX15" fmla="*/ 1821237 w 3349545"/>
              <a:gd name="connsiteY15" fmla="*/ 16 h 6793483"/>
              <a:gd name="connsiteX16" fmla="*/ 2081275 w 3349545"/>
              <a:gd name="connsiteY16" fmla="*/ 68603 h 6793483"/>
              <a:gd name="connsiteX17" fmla="*/ 2243329 w 3349545"/>
              <a:gd name="connsiteY17" fmla="*/ 345059 h 6793483"/>
              <a:gd name="connsiteX18" fmla="*/ 2235166 w 3349545"/>
              <a:gd name="connsiteY18" fmla="*/ 680565 h 6793483"/>
              <a:gd name="connsiteX19" fmla="*/ 2244664 w 3349545"/>
              <a:gd name="connsiteY19" fmla="*/ 845493 h 6793483"/>
              <a:gd name="connsiteX20" fmla="*/ 2213804 w 3349545"/>
              <a:gd name="connsiteY20" fmla="*/ 971604 h 6793483"/>
              <a:gd name="connsiteX21" fmla="*/ 2233515 w 3349545"/>
              <a:gd name="connsiteY21" fmla="*/ 1080381 h 6793483"/>
              <a:gd name="connsiteX22" fmla="*/ 1803793 w 3349545"/>
              <a:gd name="connsiteY22" fmla="*/ 1485029 h 6793483"/>
              <a:gd name="connsiteX23" fmla="*/ 1811957 w 3349545"/>
              <a:gd name="connsiteY23" fmla="*/ 1580280 h 6793483"/>
              <a:gd name="connsiteX24" fmla="*/ 1782021 w 3349545"/>
              <a:gd name="connsiteY24" fmla="*/ 1672808 h 6793483"/>
              <a:gd name="connsiteX25" fmla="*/ 1809236 w 3349545"/>
              <a:gd name="connsiteY25" fmla="*/ 1993937 h 6793483"/>
              <a:gd name="connsiteX26" fmla="*/ 2247386 w 3349545"/>
              <a:gd name="connsiteY26" fmla="*/ 1204723 h 6793483"/>
              <a:gd name="connsiteX27" fmla="*/ 2234169 w 3349545"/>
              <a:gd name="connsiteY27" fmla="*/ 1083988 h 6793483"/>
              <a:gd name="connsiteX28" fmla="*/ 2240145 w 3349545"/>
              <a:gd name="connsiteY28" fmla="*/ 1116970 h 6793483"/>
              <a:gd name="connsiteX29" fmla="*/ 2394343 w 3349545"/>
              <a:gd name="connsiteY29" fmla="*/ 1275480 h 6793483"/>
              <a:gd name="connsiteX30" fmla="*/ 3090566 w 3349545"/>
              <a:gd name="connsiteY30" fmla="*/ 1914656 h 6793483"/>
              <a:gd name="connsiteX31" fmla="*/ 3055599 w 3349545"/>
              <a:gd name="connsiteY31" fmla="*/ 2631573 h 6793483"/>
              <a:gd name="connsiteX32" fmla="*/ 3066946 w 3349545"/>
              <a:gd name="connsiteY32" fmla="*/ 2864947 h 6793483"/>
              <a:gd name="connsiteX33" fmla="*/ 2926151 w 3349545"/>
              <a:gd name="connsiteY33" fmla="*/ 3411134 h 6793483"/>
              <a:gd name="connsiteX34" fmla="*/ 2941196 w 3349545"/>
              <a:gd name="connsiteY34" fmla="*/ 3532777 h 6793483"/>
              <a:gd name="connsiteX35" fmla="*/ 2758244 w 3349545"/>
              <a:gd name="connsiteY35" fmla="*/ 4396753 h 6793483"/>
              <a:gd name="connsiteX36" fmla="*/ 2707821 w 3349545"/>
              <a:gd name="connsiteY36" fmla="*/ 4516187 h 6793483"/>
              <a:gd name="connsiteX37" fmla="*/ 2713264 w 3349545"/>
              <a:gd name="connsiteY37" fmla="*/ 4633311 h 6793483"/>
              <a:gd name="connsiteX38" fmla="*/ 2873930 w 3349545"/>
              <a:gd name="connsiteY38" fmla="*/ 4778164 h 6793483"/>
              <a:gd name="connsiteX39" fmla="*/ 3309873 w 3349545"/>
              <a:gd name="connsiteY39" fmla="*/ 4773183 h 6793483"/>
              <a:gd name="connsiteX40" fmla="*/ 3333441 w 3349545"/>
              <a:gd name="connsiteY40" fmla="*/ 5729842 h 6793483"/>
              <a:gd name="connsiteX41" fmla="*/ 3003943 w 3349545"/>
              <a:gd name="connsiteY41" fmla="*/ 5885579 h 6793483"/>
              <a:gd name="connsiteX42" fmla="*/ 2954957 w 3349545"/>
              <a:gd name="connsiteY42" fmla="*/ 5950894 h 6793483"/>
              <a:gd name="connsiteX43" fmla="*/ 2884200 w 3349545"/>
              <a:gd name="connsiteY43" fmla="*/ 5945450 h 6793483"/>
              <a:gd name="connsiteX44" fmla="*/ 2879295 w 3349545"/>
              <a:gd name="connsiteY44" fmla="*/ 5916148 h 6793483"/>
              <a:gd name="connsiteX45" fmla="*/ 2863712 w 3349545"/>
              <a:gd name="connsiteY45" fmla="*/ 5920497 h 6793483"/>
              <a:gd name="connsiteX46" fmla="*/ 2487641 w 3349545"/>
              <a:gd name="connsiteY46" fmla="*/ 5978622 h 6793483"/>
              <a:gd name="connsiteX47" fmla="*/ 2210210 w 3349545"/>
              <a:gd name="connsiteY47" fmla="*/ 6651482 h 6793483"/>
              <a:gd name="connsiteX48" fmla="*/ 1928722 w 3349545"/>
              <a:gd name="connsiteY48" fmla="*/ 6793099 h 6793483"/>
              <a:gd name="connsiteX49" fmla="*/ 1818375 w 3349545"/>
              <a:gd name="connsiteY49" fmla="*/ 6601624 h 6793483"/>
              <a:gd name="connsiteX50" fmla="*/ 2029055 w 3349545"/>
              <a:gd name="connsiteY50" fmla="*/ 6142524 h 6793483"/>
              <a:gd name="connsiteX51" fmla="*/ 2031314 w 3349545"/>
              <a:gd name="connsiteY51" fmla="*/ 5974514 h 6793483"/>
              <a:gd name="connsiteX52" fmla="*/ 1689492 w 3349545"/>
              <a:gd name="connsiteY52" fmla="*/ 5949097 h 6793483"/>
              <a:gd name="connsiteX53" fmla="*/ 1385257 w 3349545"/>
              <a:gd name="connsiteY53" fmla="*/ 6100778 h 6793483"/>
              <a:gd name="connsiteX54" fmla="*/ 1166414 w 3349545"/>
              <a:gd name="connsiteY54" fmla="*/ 6116645 h 6793483"/>
              <a:gd name="connsiteX55" fmla="*/ 1045644 w 3349545"/>
              <a:gd name="connsiteY55" fmla="*/ 5995875 h 6793483"/>
              <a:gd name="connsiteX56" fmla="*/ 1435681 w 3349545"/>
              <a:gd name="connsiteY56" fmla="*/ 5734822 h 6793483"/>
              <a:gd name="connsiteX57" fmla="*/ 1481997 w 3349545"/>
              <a:gd name="connsiteY57" fmla="*/ 5531948 h 6793483"/>
              <a:gd name="connsiteX58" fmla="*/ 1264539 w 3349545"/>
              <a:gd name="connsiteY58" fmla="*/ 4136728 h 6793483"/>
              <a:gd name="connsiteX59" fmla="*/ 1173191 w 3349545"/>
              <a:gd name="connsiteY59" fmla="*/ 3908282 h 6793483"/>
              <a:gd name="connsiteX60" fmla="*/ 1266799 w 3349545"/>
              <a:gd name="connsiteY60" fmla="*/ 3338939 h 6793483"/>
              <a:gd name="connsiteX61" fmla="*/ 950753 w 3349545"/>
              <a:gd name="connsiteY61" fmla="*/ 3192290 h 6793483"/>
              <a:gd name="connsiteX62" fmla="*/ 512655 w 3349545"/>
              <a:gd name="connsiteY62" fmla="*/ 3096065 h 6793483"/>
              <a:gd name="connsiteX63" fmla="*/ 485389 w 3349545"/>
              <a:gd name="connsiteY63" fmla="*/ 2992957 h 6793483"/>
              <a:gd name="connsiteX64" fmla="*/ 364157 w 3349545"/>
              <a:gd name="connsiteY64" fmla="*/ 2985256 h 6793483"/>
              <a:gd name="connsiteX65" fmla="*/ 312861 w 3349545"/>
              <a:gd name="connsiteY65" fmla="*/ 2907157 h 6793483"/>
              <a:gd name="connsiteX66" fmla="*/ 0 w 3349545"/>
              <a:gd name="connsiteY66" fmla="*/ 2760045 h 6793483"/>
              <a:gd name="connsiteX67" fmla="*/ 328778 w 3349545"/>
              <a:gd name="connsiteY67" fmla="*/ 1963693 h 6793483"/>
              <a:gd name="connsiteX68" fmla="*/ 1109675 w 3349545"/>
              <a:gd name="connsiteY68" fmla="*/ 2286054 h 6793483"/>
              <a:gd name="connsiteX69" fmla="*/ 1183666 w 3349545"/>
              <a:gd name="connsiteY69" fmla="*/ 2122614 h 6793483"/>
              <a:gd name="connsiteX70" fmla="*/ 1204514 w 3349545"/>
              <a:gd name="connsiteY70" fmla="*/ 1954605 h 6793483"/>
              <a:gd name="connsiteX71" fmla="*/ 1239533 w 3349545"/>
              <a:gd name="connsiteY71" fmla="*/ 1364773 h 6793483"/>
              <a:gd name="connsiteX72" fmla="*/ 1597734 w 3349545"/>
              <a:gd name="connsiteY72" fmla="*/ 1208214 h 6793483"/>
              <a:gd name="connsiteX73" fmla="*/ 1444564 w 3349545"/>
              <a:gd name="connsiteY73" fmla="*/ 769294 h 6793483"/>
              <a:gd name="connsiteX74" fmla="*/ 1381151 w 3349545"/>
              <a:gd name="connsiteY74" fmla="*/ 327499 h 6793483"/>
              <a:gd name="connsiteX75" fmla="*/ 1666746 w 3349545"/>
              <a:gd name="connsiteY75" fmla="*/ 35022 h 6793483"/>
              <a:gd name="connsiteX76" fmla="*/ 1821237 w 3349545"/>
              <a:gd name="connsiteY76" fmla="*/ 16 h 6793483"/>
              <a:gd name="connsiteX0" fmla="*/ 2710028 w 3349545"/>
              <a:gd name="connsiteY0" fmla="*/ 4715366 h 6793483"/>
              <a:gd name="connsiteX1" fmla="*/ 2641993 w 3349545"/>
              <a:gd name="connsiteY1" fmla="*/ 4726252 h 6793483"/>
              <a:gd name="connsiteX2" fmla="*/ 2587564 w 3349545"/>
              <a:gd name="connsiteY2" fmla="*/ 4805174 h 6793483"/>
              <a:gd name="connsiteX3" fmla="*/ 2791671 w 3349545"/>
              <a:gd name="connsiteY3" fmla="*/ 4791567 h 6793483"/>
              <a:gd name="connsiteX4" fmla="*/ 2710028 w 3349545"/>
              <a:gd name="connsiteY4" fmla="*/ 4715366 h 6793483"/>
              <a:gd name="connsiteX5" fmla="*/ 1613293 w 3349545"/>
              <a:gd name="connsiteY5" fmla="*/ 1261872 h 6793483"/>
              <a:gd name="connsiteX6" fmla="*/ 1632343 w 3349545"/>
              <a:gd name="connsiteY6" fmla="*/ 1441488 h 6793483"/>
              <a:gd name="connsiteX7" fmla="*/ 1436400 w 3349545"/>
              <a:gd name="connsiteY7" fmla="*/ 2170830 h 6793483"/>
              <a:gd name="connsiteX8" fmla="*/ 1403743 w 3349545"/>
              <a:gd name="connsiteY8" fmla="*/ 2853908 h 6793483"/>
              <a:gd name="connsiteX9" fmla="*/ 1452728 w 3349545"/>
              <a:gd name="connsiteY9" fmla="*/ 2772266 h 6793483"/>
              <a:gd name="connsiteX10" fmla="*/ 1588800 w 3349545"/>
              <a:gd name="connsiteY10" fmla="*/ 2018430 h 6793483"/>
              <a:gd name="connsiteX11" fmla="*/ 1692214 w 3349545"/>
              <a:gd name="connsiteY11" fmla="*/ 1504080 h 6793483"/>
              <a:gd name="connsiteX12" fmla="*/ 1735757 w 3349545"/>
              <a:gd name="connsiteY12" fmla="*/ 1460537 h 6793483"/>
              <a:gd name="connsiteX13" fmla="*/ 1656834 w 3349545"/>
              <a:gd name="connsiteY13" fmla="*/ 1275480 h 6793483"/>
              <a:gd name="connsiteX14" fmla="*/ 1613293 w 3349545"/>
              <a:gd name="connsiteY14" fmla="*/ 1261872 h 6793483"/>
              <a:gd name="connsiteX15" fmla="*/ 1821237 w 3349545"/>
              <a:gd name="connsiteY15" fmla="*/ 16 h 6793483"/>
              <a:gd name="connsiteX16" fmla="*/ 2081275 w 3349545"/>
              <a:gd name="connsiteY16" fmla="*/ 68603 h 6793483"/>
              <a:gd name="connsiteX17" fmla="*/ 2243329 w 3349545"/>
              <a:gd name="connsiteY17" fmla="*/ 345059 h 6793483"/>
              <a:gd name="connsiteX18" fmla="*/ 2235166 w 3349545"/>
              <a:gd name="connsiteY18" fmla="*/ 680565 h 6793483"/>
              <a:gd name="connsiteX19" fmla="*/ 2244664 w 3349545"/>
              <a:gd name="connsiteY19" fmla="*/ 845493 h 6793483"/>
              <a:gd name="connsiteX20" fmla="*/ 2213804 w 3349545"/>
              <a:gd name="connsiteY20" fmla="*/ 971604 h 6793483"/>
              <a:gd name="connsiteX21" fmla="*/ 2233515 w 3349545"/>
              <a:gd name="connsiteY21" fmla="*/ 1080381 h 6793483"/>
              <a:gd name="connsiteX22" fmla="*/ 1803793 w 3349545"/>
              <a:gd name="connsiteY22" fmla="*/ 1485029 h 6793483"/>
              <a:gd name="connsiteX23" fmla="*/ 1811957 w 3349545"/>
              <a:gd name="connsiteY23" fmla="*/ 1580280 h 6793483"/>
              <a:gd name="connsiteX24" fmla="*/ 1782021 w 3349545"/>
              <a:gd name="connsiteY24" fmla="*/ 1672808 h 6793483"/>
              <a:gd name="connsiteX25" fmla="*/ 1809236 w 3349545"/>
              <a:gd name="connsiteY25" fmla="*/ 1993937 h 6793483"/>
              <a:gd name="connsiteX26" fmla="*/ 2247386 w 3349545"/>
              <a:gd name="connsiteY26" fmla="*/ 1204723 h 6793483"/>
              <a:gd name="connsiteX27" fmla="*/ 2234169 w 3349545"/>
              <a:gd name="connsiteY27" fmla="*/ 1083988 h 6793483"/>
              <a:gd name="connsiteX28" fmla="*/ 2240145 w 3349545"/>
              <a:gd name="connsiteY28" fmla="*/ 1116970 h 6793483"/>
              <a:gd name="connsiteX29" fmla="*/ 2394343 w 3349545"/>
              <a:gd name="connsiteY29" fmla="*/ 1275480 h 6793483"/>
              <a:gd name="connsiteX30" fmla="*/ 3090566 w 3349545"/>
              <a:gd name="connsiteY30" fmla="*/ 1914656 h 6793483"/>
              <a:gd name="connsiteX31" fmla="*/ 3055599 w 3349545"/>
              <a:gd name="connsiteY31" fmla="*/ 2631573 h 6793483"/>
              <a:gd name="connsiteX32" fmla="*/ 3066946 w 3349545"/>
              <a:gd name="connsiteY32" fmla="*/ 2864947 h 6793483"/>
              <a:gd name="connsiteX33" fmla="*/ 2926151 w 3349545"/>
              <a:gd name="connsiteY33" fmla="*/ 3411134 h 6793483"/>
              <a:gd name="connsiteX34" fmla="*/ 2941196 w 3349545"/>
              <a:gd name="connsiteY34" fmla="*/ 3532777 h 6793483"/>
              <a:gd name="connsiteX35" fmla="*/ 2758244 w 3349545"/>
              <a:gd name="connsiteY35" fmla="*/ 4396753 h 6793483"/>
              <a:gd name="connsiteX36" fmla="*/ 2707821 w 3349545"/>
              <a:gd name="connsiteY36" fmla="*/ 4516187 h 6793483"/>
              <a:gd name="connsiteX37" fmla="*/ 2713264 w 3349545"/>
              <a:gd name="connsiteY37" fmla="*/ 4633311 h 6793483"/>
              <a:gd name="connsiteX38" fmla="*/ 2873930 w 3349545"/>
              <a:gd name="connsiteY38" fmla="*/ 4778164 h 6793483"/>
              <a:gd name="connsiteX39" fmla="*/ 3309873 w 3349545"/>
              <a:gd name="connsiteY39" fmla="*/ 4773183 h 6793483"/>
              <a:gd name="connsiteX40" fmla="*/ 3333441 w 3349545"/>
              <a:gd name="connsiteY40" fmla="*/ 5729842 h 6793483"/>
              <a:gd name="connsiteX41" fmla="*/ 3003943 w 3349545"/>
              <a:gd name="connsiteY41" fmla="*/ 5885579 h 6793483"/>
              <a:gd name="connsiteX42" fmla="*/ 2954957 w 3349545"/>
              <a:gd name="connsiteY42" fmla="*/ 5950894 h 6793483"/>
              <a:gd name="connsiteX43" fmla="*/ 2884200 w 3349545"/>
              <a:gd name="connsiteY43" fmla="*/ 5945450 h 6793483"/>
              <a:gd name="connsiteX44" fmla="*/ 2879295 w 3349545"/>
              <a:gd name="connsiteY44" fmla="*/ 5916148 h 6793483"/>
              <a:gd name="connsiteX45" fmla="*/ 2863712 w 3349545"/>
              <a:gd name="connsiteY45" fmla="*/ 5920497 h 6793483"/>
              <a:gd name="connsiteX46" fmla="*/ 2487641 w 3349545"/>
              <a:gd name="connsiteY46" fmla="*/ 5978622 h 6793483"/>
              <a:gd name="connsiteX47" fmla="*/ 2210210 w 3349545"/>
              <a:gd name="connsiteY47" fmla="*/ 6651482 h 6793483"/>
              <a:gd name="connsiteX48" fmla="*/ 1928722 w 3349545"/>
              <a:gd name="connsiteY48" fmla="*/ 6793099 h 6793483"/>
              <a:gd name="connsiteX49" fmla="*/ 1818375 w 3349545"/>
              <a:gd name="connsiteY49" fmla="*/ 6601624 h 6793483"/>
              <a:gd name="connsiteX50" fmla="*/ 2029055 w 3349545"/>
              <a:gd name="connsiteY50" fmla="*/ 6142524 h 6793483"/>
              <a:gd name="connsiteX51" fmla="*/ 2031314 w 3349545"/>
              <a:gd name="connsiteY51" fmla="*/ 5974514 h 6793483"/>
              <a:gd name="connsiteX52" fmla="*/ 1689492 w 3349545"/>
              <a:gd name="connsiteY52" fmla="*/ 5949097 h 6793483"/>
              <a:gd name="connsiteX53" fmla="*/ 1385257 w 3349545"/>
              <a:gd name="connsiteY53" fmla="*/ 6100778 h 6793483"/>
              <a:gd name="connsiteX54" fmla="*/ 1166414 w 3349545"/>
              <a:gd name="connsiteY54" fmla="*/ 6116645 h 6793483"/>
              <a:gd name="connsiteX55" fmla="*/ 1045644 w 3349545"/>
              <a:gd name="connsiteY55" fmla="*/ 5995875 h 6793483"/>
              <a:gd name="connsiteX56" fmla="*/ 1435681 w 3349545"/>
              <a:gd name="connsiteY56" fmla="*/ 5734822 h 6793483"/>
              <a:gd name="connsiteX57" fmla="*/ 1481997 w 3349545"/>
              <a:gd name="connsiteY57" fmla="*/ 5531948 h 6793483"/>
              <a:gd name="connsiteX58" fmla="*/ 1264539 w 3349545"/>
              <a:gd name="connsiteY58" fmla="*/ 4136728 h 6793483"/>
              <a:gd name="connsiteX59" fmla="*/ 1173191 w 3349545"/>
              <a:gd name="connsiteY59" fmla="*/ 3908282 h 6793483"/>
              <a:gd name="connsiteX60" fmla="*/ 1266799 w 3349545"/>
              <a:gd name="connsiteY60" fmla="*/ 3338939 h 6793483"/>
              <a:gd name="connsiteX61" fmla="*/ 950753 w 3349545"/>
              <a:gd name="connsiteY61" fmla="*/ 3192290 h 6793483"/>
              <a:gd name="connsiteX62" fmla="*/ 512655 w 3349545"/>
              <a:gd name="connsiteY62" fmla="*/ 3096065 h 6793483"/>
              <a:gd name="connsiteX63" fmla="*/ 485389 w 3349545"/>
              <a:gd name="connsiteY63" fmla="*/ 2992957 h 6793483"/>
              <a:gd name="connsiteX64" fmla="*/ 364157 w 3349545"/>
              <a:gd name="connsiteY64" fmla="*/ 2985256 h 6793483"/>
              <a:gd name="connsiteX65" fmla="*/ 312861 w 3349545"/>
              <a:gd name="connsiteY65" fmla="*/ 2907157 h 6793483"/>
              <a:gd name="connsiteX66" fmla="*/ 0 w 3349545"/>
              <a:gd name="connsiteY66" fmla="*/ 2760045 h 6793483"/>
              <a:gd name="connsiteX67" fmla="*/ 328778 w 3349545"/>
              <a:gd name="connsiteY67" fmla="*/ 1963693 h 6793483"/>
              <a:gd name="connsiteX68" fmla="*/ 1109675 w 3349545"/>
              <a:gd name="connsiteY68" fmla="*/ 2286054 h 6793483"/>
              <a:gd name="connsiteX69" fmla="*/ 1183666 w 3349545"/>
              <a:gd name="connsiteY69" fmla="*/ 2122614 h 6793483"/>
              <a:gd name="connsiteX70" fmla="*/ 1204514 w 3349545"/>
              <a:gd name="connsiteY70" fmla="*/ 1954605 h 6793483"/>
              <a:gd name="connsiteX71" fmla="*/ 1239533 w 3349545"/>
              <a:gd name="connsiteY71" fmla="*/ 1364773 h 6793483"/>
              <a:gd name="connsiteX72" fmla="*/ 1597734 w 3349545"/>
              <a:gd name="connsiteY72" fmla="*/ 1208214 h 6793483"/>
              <a:gd name="connsiteX73" fmla="*/ 1444564 w 3349545"/>
              <a:gd name="connsiteY73" fmla="*/ 769294 h 6793483"/>
              <a:gd name="connsiteX74" fmla="*/ 1381151 w 3349545"/>
              <a:gd name="connsiteY74" fmla="*/ 327499 h 6793483"/>
              <a:gd name="connsiteX75" fmla="*/ 1666746 w 3349545"/>
              <a:gd name="connsiteY75" fmla="*/ 35022 h 6793483"/>
              <a:gd name="connsiteX76" fmla="*/ 1821237 w 3349545"/>
              <a:gd name="connsiteY76" fmla="*/ 16 h 6793483"/>
              <a:gd name="connsiteX0" fmla="*/ 2710028 w 3349545"/>
              <a:gd name="connsiteY0" fmla="*/ 4715366 h 6793483"/>
              <a:gd name="connsiteX1" fmla="*/ 2641993 w 3349545"/>
              <a:gd name="connsiteY1" fmla="*/ 4726252 h 6793483"/>
              <a:gd name="connsiteX2" fmla="*/ 2587564 w 3349545"/>
              <a:gd name="connsiteY2" fmla="*/ 4805174 h 6793483"/>
              <a:gd name="connsiteX3" fmla="*/ 2791671 w 3349545"/>
              <a:gd name="connsiteY3" fmla="*/ 4791567 h 6793483"/>
              <a:gd name="connsiteX4" fmla="*/ 2710028 w 3349545"/>
              <a:gd name="connsiteY4" fmla="*/ 4715366 h 6793483"/>
              <a:gd name="connsiteX5" fmla="*/ 1613293 w 3349545"/>
              <a:gd name="connsiteY5" fmla="*/ 1261872 h 6793483"/>
              <a:gd name="connsiteX6" fmla="*/ 1632343 w 3349545"/>
              <a:gd name="connsiteY6" fmla="*/ 1441488 h 6793483"/>
              <a:gd name="connsiteX7" fmla="*/ 1436400 w 3349545"/>
              <a:gd name="connsiteY7" fmla="*/ 2170830 h 6793483"/>
              <a:gd name="connsiteX8" fmla="*/ 1403743 w 3349545"/>
              <a:gd name="connsiteY8" fmla="*/ 2853908 h 6793483"/>
              <a:gd name="connsiteX9" fmla="*/ 1452728 w 3349545"/>
              <a:gd name="connsiteY9" fmla="*/ 2772266 h 6793483"/>
              <a:gd name="connsiteX10" fmla="*/ 1588800 w 3349545"/>
              <a:gd name="connsiteY10" fmla="*/ 2018430 h 6793483"/>
              <a:gd name="connsiteX11" fmla="*/ 1692214 w 3349545"/>
              <a:gd name="connsiteY11" fmla="*/ 1504080 h 6793483"/>
              <a:gd name="connsiteX12" fmla="*/ 1735757 w 3349545"/>
              <a:gd name="connsiteY12" fmla="*/ 1460537 h 6793483"/>
              <a:gd name="connsiteX13" fmla="*/ 1656834 w 3349545"/>
              <a:gd name="connsiteY13" fmla="*/ 1275480 h 6793483"/>
              <a:gd name="connsiteX14" fmla="*/ 1613293 w 3349545"/>
              <a:gd name="connsiteY14" fmla="*/ 1261872 h 6793483"/>
              <a:gd name="connsiteX15" fmla="*/ 1821237 w 3349545"/>
              <a:gd name="connsiteY15" fmla="*/ 16 h 6793483"/>
              <a:gd name="connsiteX16" fmla="*/ 2081275 w 3349545"/>
              <a:gd name="connsiteY16" fmla="*/ 68603 h 6793483"/>
              <a:gd name="connsiteX17" fmla="*/ 2243329 w 3349545"/>
              <a:gd name="connsiteY17" fmla="*/ 345059 h 6793483"/>
              <a:gd name="connsiteX18" fmla="*/ 2235166 w 3349545"/>
              <a:gd name="connsiteY18" fmla="*/ 680565 h 6793483"/>
              <a:gd name="connsiteX19" fmla="*/ 2244664 w 3349545"/>
              <a:gd name="connsiteY19" fmla="*/ 845493 h 6793483"/>
              <a:gd name="connsiteX20" fmla="*/ 2213804 w 3349545"/>
              <a:gd name="connsiteY20" fmla="*/ 971604 h 6793483"/>
              <a:gd name="connsiteX21" fmla="*/ 2233515 w 3349545"/>
              <a:gd name="connsiteY21" fmla="*/ 1080381 h 6793483"/>
              <a:gd name="connsiteX22" fmla="*/ 1803793 w 3349545"/>
              <a:gd name="connsiteY22" fmla="*/ 1485029 h 6793483"/>
              <a:gd name="connsiteX23" fmla="*/ 1811957 w 3349545"/>
              <a:gd name="connsiteY23" fmla="*/ 1580280 h 6793483"/>
              <a:gd name="connsiteX24" fmla="*/ 1782021 w 3349545"/>
              <a:gd name="connsiteY24" fmla="*/ 1672808 h 6793483"/>
              <a:gd name="connsiteX25" fmla="*/ 1809236 w 3349545"/>
              <a:gd name="connsiteY25" fmla="*/ 1993937 h 6793483"/>
              <a:gd name="connsiteX26" fmla="*/ 2247386 w 3349545"/>
              <a:gd name="connsiteY26" fmla="*/ 1204723 h 6793483"/>
              <a:gd name="connsiteX27" fmla="*/ 2234169 w 3349545"/>
              <a:gd name="connsiteY27" fmla="*/ 1083988 h 6793483"/>
              <a:gd name="connsiteX28" fmla="*/ 2240145 w 3349545"/>
              <a:gd name="connsiteY28" fmla="*/ 1116970 h 6793483"/>
              <a:gd name="connsiteX29" fmla="*/ 2394343 w 3349545"/>
              <a:gd name="connsiteY29" fmla="*/ 1275480 h 6793483"/>
              <a:gd name="connsiteX30" fmla="*/ 3090566 w 3349545"/>
              <a:gd name="connsiteY30" fmla="*/ 1914656 h 6793483"/>
              <a:gd name="connsiteX31" fmla="*/ 3055599 w 3349545"/>
              <a:gd name="connsiteY31" fmla="*/ 2631573 h 6793483"/>
              <a:gd name="connsiteX32" fmla="*/ 3066946 w 3349545"/>
              <a:gd name="connsiteY32" fmla="*/ 2864947 h 6793483"/>
              <a:gd name="connsiteX33" fmla="*/ 2926151 w 3349545"/>
              <a:gd name="connsiteY33" fmla="*/ 3411134 h 6793483"/>
              <a:gd name="connsiteX34" fmla="*/ 2941196 w 3349545"/>
              <a:gd name="connsiteY34" fmla="*/ 3532777 h 6793483"/>
              <a:gd name="connsiteX35" fmla="*/ 2758244 w 3349545"/>
              <a:gd name="connsiteY35" fmla="*/ 4396753 h 6793483"/>
              <a:gd name="connsiteX36" fmla="*/ 2707821 w 3349545"/>
              <a:gd name="connsiteY36" fmla="*/ 4516187 h 6793483"/>
              <a:gd name="connsiteX37" fmla="*/ 2713264 w 3349545"/>
              <a:gd name="connsiteY37" fmla="*/ 4633311 h 6793483"/>
              <a:gd name="connsiteX38" fmla="*/ 2873930 w 3349545"/>
              <a:gd name="connsiteY38" fmla="*/ 4778164 h 6793483"/>
              <a:gd name="connsiteX39" fmla="*/ 3309873 w 3349545"/>
              <a:gd name="connsiteY39" fmla="*/ 4773183 h 6793483"/>
              <a:gd name="connsiteX40" fmla="*/ 3333441 w 3349545"/>
              <a:gd name="connsiteY40" fmla="*/ 5729842 h 6793483"/>
              <a:gd name="connsiteX41" fmla="*/ 3003943 w 3349545"/>
              <a:gd name="connsiteY41" fmla="*/ 5885579 h 6793483"/>
              <a:gd name="connsiteX42" fmla="*/ 2954957 w 3349545"/>
              <a:gd name="connsiteY42" fmla="*/ 5950894 h 6793483"/>
              <a:gd name="connsiteX43" fmla="*/ 2884200 w 3349545"/>
              <a:gd name="connsiteY43" fmla="*/ 5945450 h 6793483"/>
              <a:gd name="connsiteX44" fmla="*/ 2879295 w 3349545"/>
              <a:gd name="connsiteY44" fmla="*/ 5916148 h 6793483"/>
              <a:gd name="connsiteX45" fmla="*/ 2863712 w 3349545"/>
              <a:gd name="connsiteY45" fmla="*/ 5920497 h 6793483"/>
              <a:gd name="connsiteX46" fmla="*/ 2487641 w 3349545"/>
              <a:gd name="connsiteY46" fmla="*/ 5978622 h 6793483"/>
              <a:gd name="connsiteX47" fmla="*/ 2210210 w 3349545"/>
              <a:gd name="connsiteY47" fmla="*/ 6651482 h 6793483"/>
              <a:gd name="connsiteX48" fmla="*/ 1928722 w 3349545"/>
              <a:gd name="connsiteY48" fmla="*/ 6793099 h 6793483"/>
              <a:gd name="connsiteX49" fmla="*/ 1818375 w 3349545"/>
              <a:gd name="connsiteY49" fmla="*/ 6601624 h 6793483"/>
              <a:gd name="connsiteX50" fmla="*/ 2029055 w 3349545"/>
              <a:gd name="connsiteY50" fmla="*/ 6142524 h 6793483"/>
              <a:gd name="connsiteX51" fmla="*/ 2031314 w 3349545"/>
              <a:gd name="connsiteY51" fmla="*/ 5974514 h 6793483"/>
              <a:gd name="connsiteX52" fmla="*/ 1689492 w 3349545"/>
              <a:gd name="connsiteY52" fmla="*/ 5949097 h 6793483"/>
              <a:gd name="connsiteX53" fmla="*/ 1385257 w 3349545"/>
              <a:gd name="connsiteY53" fmla="*/ 6100778 h 6793483"/>
              <a:gd name="connsiteX54" fmla="*/ 1166414 w 3349545"/>
              <a:gd name="connsiteY54" fmla="*/ 6116645 h 6793483"/>
              <a:gd name="connsiteX55" fmla="*/ 1045644 w 3349545"/>
              <a:gd name="connsiteY55" fmla="*/ 5995875 h 6793483"/>
              <a:gd name="connsiteX56" fmla="*/ 1435681 w 3349545"/>
              <a:gd name="connsiteY56" fmla="*/ 5734822 h 6793483"/>
              <a:gd name="connsiteX57" fmla="*/ 1481997 w 3349545"/>
              <a:gd name="connsiteY57" fmla="*/ 5531948 h 6793483"/>
              <a:gd name="connsiteX58" fmla="*/ 1264539 w 3349545"/>
              <a:gd name="connsiteY58" fmla="*/ 4136728 h 6793483"/>
              <a:gd name="connsiteX59" fmla="*/ 1173191 w 3349545"/>
              <a:gd name="connsiteY59" fmla="*/ 3908282 h 6793483"/>
              <a:gd name="connsiteX60" fmla="*/ 1266799 w 3349545"/>
              <a:gd name="connsiteY60" fmla="*/ 3338939 h 6793483"/>
              <a:gd name="connsiteX61" fmla="*/ 950753 w 3349545"/>
              <a:gd name="connsiteY61" fmla="*/ 3192290 h 6793483"/>
              <a:gd name="connsiteX62" fmla="*/ 512655 w 3349545"/>
              <a:gd name="connsiteY62" fmla="*/ 3096065 h 6793483"/>
              <a:gd name="connsiteX63" fmla="*/ 485389 w 3349545"/>
              <a:gd name="connsiteY63" fmla="*/ 2992957 h 6793483"/>
              <a:gd name="connsiteX64" fmla="*/ 364157 w 3349545"/>
              <a:gd name="connsiteY64" fmla="*/ 2985256 h 6793483"/>
              <a:gd name="connsiteX65" fmla="*/ 312861 w 3349545"/>
              <a:gd name="connsiteY65" fmla="*/ 2907157 h 6793483"/>
              <a:gd name="connsiteX66" fmla="*/ 0 w 3349545"/>
              <a:gd name="connsiteY66" fmla="*/ 2760045 h 6793483"/>
              <a:gd name="connsiteX67" fmla="*/ 328778 w 3349545"/>
              <a:gd name="connsiteY67" fmla="*/ 1963693 h 6793483"/>
              <a:gd name="connsiteX68" fmla="*/ 1109675 w 3349545"/>
              <a:gd name="connsiteY68" fmla="*/ 2286054 h 6793483"/>
              <a:gd name="connsiteX69" fmla="*/ 1183666 w 3349545"/>
              <a:gd name="connsiteY69" fmla="*/ 2122614 h 6793483"/>
              <a:gd name="connsiteX70" fmla="*/ 1204514 w 3349545"/>
              <a:gd name="connsiteY70" fmla="*/ 1954605 h 6793483"/>
              <a:gd name="connsiteX71" fmla="*/ 1239533 w 3349545"/>
              <a:gd name="connsiteY71" fmla="*/ 1364773 h 6793483"/>
              <a:gd name="connsiteX72" fmla="*/ 1597734 w 3349545"/>
              <a:gd name="connsiteY72" fmla="*/ 1208214 h 6793483"/>
              <a:gd name="connsiteX73" fmla="*/ 1444564 w 3349545"/>
              <a:gd name="connsiteY73" fmla="*/ 769294 h 6793483"/>
              <a:gd name="connsiteX74" fmla="*/ 1381151 w 3349545"/>
              <a:gd name="connsiteY74" fmla="*/ 327499 h 6793483"/>
              <a:gd name="connsiteX75" fmla="*/ 1666746 w 3349545"/>
              <a:gd name="connsiteY75" fmla="*/ 35022 h 6793483"/>
              <a:gd name="connsiteX76" fmla="*/ 1821237 w 3349545"/>
              <a:gd name="connsiteY76" fmla="*/ 16 h 6793483"/>
              <a:gd name="connsiteX0" fmla="*/ 2710028 w 3349545"/>
              <a:gd name="connsiteY0" fmla="*/ 4715366 h 6793483"/>
              <a:gd name="connsiteX1" fmla="*/ 2641993 w 3349545"/>
              <a:gd name="connsiteY1" fmla="*/ 4726252 h 6793483"/>
              <a:gd name="connsiteX2" fmla="*/ 2587564 w 3349545"/>
              <a:gd name="connsiteY2" fmla="*/ 4805174 h 6793483"/>
              <a:gd name="connsiteX3" fmla="*/ 2791671 w 3349545"/>
              <a:gd name="connsiteY3" fmla="*/ 4791567 h 6793483"/>
              <a:gd name="connsiteX4" fmla="*/ 2710028 w 3349545"/>
              <a:gd name="connsiteY4" fmla="*/ 4715366 h 6793483"/>
              <a:gd name="connsiteX5" fmla="*/ 1613293 w 3349545"/>
              <a:gd name="connsiteY5" fmla="*/ 1261872 h 6793483"/>
              <a:gd name="connsiteX6" fmla="*/ 1632343 w 3349545"/>
              <a:gd name="connsiteY6" fmla="*/ 1441488 h 6793483"/>
              <a:gd name="connsiteX7" fmla="*/ 1436400 w 3349545"/>
              <a:gd name="connsiteY7" fmla="*/ 2170830 h 6793483"/>
              <a:gd name="connsiteX8" fmla="*/ 1403743 w 3349545"/>
              <a:gd name="connsiteY8" fmla="*/ 2853908 h 6793483"/>
              <a:gd name="connsiteX9" fmla="*/ 1452728 w 3349545"/>
              <a:gd name="connsiteY9" fmla="*/ 2772266 h 6793483"/>
              <a:gd name="connsiteX10" fmla="*/ 1588800 w 3349545"/>
              <a:gd name="connsiteY10" fmla="*/ 2018430 h 6793483"/>
              <a:gd name="connsiteX11" fmla="*/ 1692214 w 3349545"/>
              <a:gd name="connsiteY11" fmla="*/ 1504080 h 6793483"/>
              <a:gd name="connsiteX12" fmla="*/ 1735757 w 3349545"/>
              <a:gd name="connsiteY12" fmla="*/ 1460537 h 6793483"/>
              <a:gd name="connsiteX13" fmla="*/ 1656834 w 3349545"/>
              <a:gd name="connsiteY13" fmla="*/ 1275480 h 6793483"/>
              <a:gd name="connsiteX14" fmla="*/ 1613293 w 3349545"/>
              <a:gd name="connsiteY14" fmla="*/ 1261872 h 6793483"/>
              <a:gd name="connsiteX15" fmla="*/ 1821237 w 3349545"/>
              <a:gd name="connsiteY15" fmla="*/ 16 h 6793483"/>
              <a:gd name="connsiteX16" fmla="*/ 2081275 w 3349545"/>
              <a:gd name="connsiteY16" fmla="*/ 68603 h 6793483"/>
              <a:gd name="connsiteX17" fmla="*/ 2243329 w 3349545"/>
              <a:gd name="connsiteY17" fmla="*/ 345059 h 6793483"/>
              <a:gd name="connsiteX18" fmla="*/ 2235166 w 3349545"/>
              <a:gd name="connsiteY18" fmla="*/ 680565 h 6793483"/>
              <a:gd name="connsiteX19" fmla="*/ 2244664 w 3349545"/>
              <a:gd name="connsiteY19" fmla="*/ 845493 h 6793483"/>
              <a:gd name="connsiteX20" fmla="*/ 2213804 w 3349545"/>
              <a:gd name="connsiteY20" fmla="*/ 971604 h 6793483"/>
              <a:gd name="connsiteX21" fmla="*/ 2233515 w 3349545"/>
              <a:gd name="connsiteY21" fmla="*/ 1080381 h 6793483"/>
              <a:gd name="connsiteX22" fmla="*/ 1803793 w 3349545"/>
              <a:gd name="connsiteY22" fmla="*/ 1485029 h 6793483"/>
              <a:gd name="connsiteX23" fmla="*/ 1811957 w 3349545"/>
              <a:gd name="connsiteY23" fmla="*/ 1580280 h 6793483"/>
              <a:gd name="connsiteX24" fmla="*/ 1782021 w 3349545"/>
              <a:gd name="connsiteY24" fmla="*/ 1672808 h 6793483"/>
              <a:gd name="connsiteX25" fmla="*/ 1809236 w 3349545"/>
              <a:gd name="connsiteY25" fmla="*/ 1993937 h 6793483"/>
              <a:gd name="connsiteX26" fmla="*/ 2247386 w 3349545"/>
              <a:gd name="connsiteY26" fmla="*/ 1204723 h 6793483"/>
              <a:gd name="connsiteX27" fmla="*/ 2234169 w 3349545"/>
              <a:gd name="connsiteY27" fmla="*/ 1083988 h 6793483"/>
              <a:gd name="connsiteX28" fmla="*/ 2240145 w 3349545"/>
              <a:gd name="connsiteY28" fmla="*/ 1116970 h 6793483"/>
              <a:gd name="connsiteX29" fmla="*/ 2394343 w 3349545"/>
              <a:gd name="connsiteY29" fmla="*/ 1275480 h 6793483"/>
              <a:gd name="connsiteX30" fmla="*/ 3090566 w 3349545"/>
              <a:gd name="connsiteY30" fmla="*/ 1914656 h 6793483"/>
              <a:gd name="connsiteX31" fmla="*/ 3055599 w 3349545"/>
              <a:gd name="connsiteY31" fmla="*/ 2631573 h 6793483"/>
              <a:gd name="connsiteX32" fmla="*/ 3066946 w 3349545"/>
              <a:gd name="connsiteY32" fmla="*/ 2864947 h 6793483"/>
              <a:gd name="connsiteX33" fmla="*/ 2926151 w 3349545"/>
              <a:gd name="connsiteY33" fmla="*/ 3411134 h 6793483"/>
              <a:gd name="connsiteX34" fmla="*/ 2941196 w 3349545"/>
              <a:gd name="connsiteY34" fmla="*/ 3532777 h 6793483"/>
              <a:gd name="connsiteX35" fmla="*/ 2758244 w 3349545"/>
              <a:gd name="connsiteY35" fmla="*/ 4396753 h 6793483"/>
              <a:gd name="connsiteX36" fmla="*/ 2707821 w 3349545"/>
              <a:gd name="connsiteY36" fmla="*/ 4516187 h 6793483"/>
              <a:gd name="connsiteX37" fmla="*/ 2713264 w 3349545"/>
              <a:gd name="connsiteY37" fmla="*/ 4633311 h 6793483"/>
              <a:gd name="connsiteX38" fmla="*/ 2873930 w 3349545"/>
              <a:gd name="connsiteY38" fmla="*/ 4778164 h 6793483"/>
              <a:gd name="connsiteX39" fmla="*/ 3309873 w 3349545"/>
              <a:gd name="connsiteY39" fmla="*/ 4773183 h 6793483"/>
              <a:gd name="connsiteX40" fmla="*/ 3333441 w 3349545"/>
              <a:gd name="connsiteY40" fmla="*/ 5729842 h 6793483"/>
              <a:gd name="connsiteX41" fmla="*/ 3003943 w 3349545"/>
              <a:gd name="connsiteY41" fmla="*/ 5885579 h 6793483"/>
              <a:gd name="connsiteX42" fmla="*/ 2954957 w 3349545"/>
              <a:gd name="connsiteY42" fmla="*/ 5950894 h 6793483"/>
              <a:gd name="connsiteX43" fmla="*/ 2884200 w 3349545"/>
              <a:gd name="connsiteY43" fmla="*/ 5945450 h 6793483"/>
              <a:gd name="connsiteX44" fmla="*/ 2879295 w 3349545"/>
              <a:gd name="connsiteY44" fmla="*/ 5916148 h 6793483"/>
              <a:gd name="connsiteX45" fmla="*/ 2863712 w 3349545"/>
              <a:gd name="connsiteY45" fmla="*/ 5920497 h 6793483"/>
              <a:gd name="connsiteX46" fmla="*/ 2487641 w 3349545"/>
              <a:gd name="connsiteY46" fmla="*/ 5978622 h 6793483"/>
              <a:gd name="connsiteX47" fmla="*/ 2210210 w 3349545"/>
              <a:gd name="connsiteY47" fmla="*/ 6651482 h 6793483"/>
              <a:gd name="connsiteX48" fmla="*/ 1928722 w 3349545"/>
              <a:gd name="connsiteY48" fmla="*/ 6793099 h 6793483"/>
              <a:gd name="connsiteX49" fmla="*/ 1818375 w 3349545"/>
              <a:gd name="connsiteY49" fmla="*/ 6601624 h 6793483"/>
              <a:gd name="connsiteX50" fmla="*/ 2029055 w 3349545"/>
              <a:gd name="connsiteY50" fmla="*/ 6142524 h 6793483"/>
              <a:gd name="connsiteX51" fmla="*/ 2031314 w 3349545"/>
              <a:gd name="connsiteY51" fmla="*/ 5974514 h 6793483"/>
              <a:gd name="connsiteX52" fmla="*/ 1689492 w 3349545"/>
              <a:gd name="connsiteY52" fmla="*/ 5949097 h 6793483"/>
              <a:gd name="connsiteX53" fmla="*/ 1385257 w 3349545"/>
              <a:gd name="connsiteY53" fmla="*/ 6100778 h 6793483"/>
              <a:gd name="connsiteX54" fmla="*/ 1166414 w 3349545"/>
              <a:gd name="connsiteY54" fmla="*/ 6116645 h 6793483"/>
              <a:gd name="connsiteX55" fmla="*/ 1045644 w 3349545"/>
              <a:gd name="connsiteY55" fmla="*/ 5995875 h 6793483"/>
              <a:gd name="connsiteX56" fmla="*/ 1435681 w 3349545"/>
              <a:gd name="connsiteY56" fmla="*/ 5734822 h 6793483"/>
              <a:gd name="connsiteX57" fmla="*/ 1481997 w 3349545"/>
              <a:gd name="connsiteY57" fmla="*/ 5531948 h 6793483"/>
              <a:gd name="connsiteX58" fmla="*/ 1264539 w 3349545"/>
              <a:gd name="connsiteY58" fmla="*/ 4136728 h 6793483"/>
              <a:gd name="connsiteX59" fmla="*/ 1173191 w 3349545"/>
              <a:gd name="connsiteY59" fmla="*/ 3908282 h 6793483"/>
              <a:gd name="connsiteX60" fmla="*/ 1266799 w 3349545"/>
              <a:gd name="connsiteY60" fmla="*/ 3338939 h 6793483"/>
              <a:gd name="connsiteX61" fmla="*/ 950753 w 3349545"/>
              <a:gd name="connsiteY61" fmla="*/ 3192290 h 6793483"/>
              <a:gd name="connsiteX62" fmla="*/ 512655 w 3349545"/>
              <a:gd name="connsiteY62" fmla="*/ 3096065 h 6793483"/>
              <a:gd name="connsiteX63" fmla="*/ 485389 w 3349545"/>
              <a:gd name="connsiteY63" fmla="*/ 2992957 h 6793483"/>
              <a:gd name="connsiteX64" fmla="*/ 364157 w 3349545"/>
              <a:gd name="connsiteY64" fmla="*/ 2985256 h 6793483"/>
              <a:gd name="connsiteX65" fmla="*/ 312861 w 3349545"/>
              <a:gd name="connsiteY65" fmla="*/ 2907157 h 6793483"/>
              <a:gd name="connsiteX66" fmla="*/ 0 w 3349545"/>
              <a:gd name="connsiteY66" fmla="*/ 2760045 h 6793483"/>
              <a:gd name="connsiteX67" fmla="*/ 328778 w 3349545"/>
              <a:gd name="connsiteY67" fmla="*/ 1963693 h 6793483"/>
              <a:gd name="connsiteX68" fmla="*/ 1109675 w 3349545"/>
              <a:gd name="connsiteY68" fmla="*/ 2286054 h 6793483"/>
              <a:gd name="connsiteX69" fmla="*/ 1183666 w 3349545"/>
              <a:gd name="connsiteY69" fmla="*/ 2122614 h 6793483"/>
              <a:gd name="connsiteX70" fmla="*/ 1204514 w 3349545"/>
              <a:gd name="connsiteY70" fmla="*/ 1954605 h 6793483"/>
              <a:gd name="connsiteX71" fmla="*/ 1239533 w 3349545"/>
              <a:gd name="connsiteY71" fmla="*/ 1364773 h 6793483"/>
              <a:gd name="connsiteX72" fmla="*/ 1597734 w 3349545"/>
              <a:gd name="connsiteY72" fmla="*/ 1208214 h 6793483"/>
              <a:gd name="connsiteX73" fmla="*/ 1444564 w 3349545"/>
              <a:gd name="connsiteY73" fmla="*/ 769294 h 6793483"/>
              <a:gd name="connsiteX74" fmla="*/ 1381151 w 3349545"/>
              <a:gd name="connsiteY74" fmla="*/ 327499 h 6793483"/>
              <a:gd name="connsiteX75" fmla="*/ 1666746 w 3349545"/>
              <a:gd name="connsiteY75" fmla="*/ 35022 h 6793483"/>
              <a:gd name="connsiteX76" fmla="*/ 1821237 w 3349545"/>
              <a:gd name="connsiteY76" fmla="*/ 16 h 6793483"/>
              <a:gd name="connsiteX0" fmla="*/ 2710028 w 3349545"/>
              <a:gd name="connsiteY0" fmla="*/ 4715366 h 6793483"/>
              <a:gd name="connsiteX1" fmla="*/ 2641993 w 3349545"/>
              <a:gd name="connsiteY1" fmla="*/ 4726252 h 6793483"/>
              <a:gd name="connsiteX2" fmla="*/ 2587564 w 3349545"/>
              <a:gd name="connsiteY2" fmla="*/ 4805174 h 6793483"/>
              <a:gd name="connsiteX3" fmla="*/ 2791671 w 3349545"/>
              <a:gd name="connsiteY3" fmla="*/ 4791567 h 6793483"/>
              <a:gd name="connsiteX4" fmla="*/ 2710028 w 3349545"/>
              <a:gd name="connsiteY4" fmla="*/ 4715366 h 6793483"/>
              <a:gd name="connsiteX5" fmla="*/ 1613293 w 3349545"/>
              <a:gd name="connsiteY5" fmla="*/ 1261872 h 6793483"/>
              <a:gd name="connsiteX6" fmla="*/ 1632343 w 3349545"/>
              <a:gd name="connsiteY6" fmla="*/ 1441488 h 6793483"/>
              <a:gd name="connsiteX7" fmla="*/ 1436400 w 3349545"/>
              <a:gd name="connsiteY7" fmla="*/ 2170830 h 6793483"/>
              <a:gd name="connsiteX8" fmla="*/ 1403743 w 3349545"/>
              <a:gd name="connsiteY8" fmla="*/ 2853908 h 6793483"/>
              <a:gd name="connsiteX9" fmla="*/ 1452728 w 3349545"/>
              <a:gd name="connsiteY9" fmla="*/ 2772266 h 6793483"/>
              <a:gd name="connsiteX10" fmla="*/ 1588800 w 3349545"/>
              <a:gd name="connsiteY10" fmla="*/ 2018430 h 6793483"/>
              <a:gd name="connsiteX11" fmla="*/ 1692214 w 3349545"/>
              <a:gd name="connsiteY11" fmla="*/ 1504080 h 6793483"/>
              <a:gd name="connsiteX12" fmla="*/ 1735757 w 3349545"/>
              <a:gd name="connsiteY12" fmla="*/ 1460537 h 6793483"/>
              <a:gd name="connsiteX13" fmla="*/ 1656834 w 3349545"/>
              <a:gd name="connsiteY13" fmla="*/ 1275480 h 6793483"/>
              <a:gd name="connsiteX14" fmla="*/ 1613293 w 3349545"/>
              <a:gd name="connsiteY14" fmla="*/ 1261872 h 6793483"/>
              <a:gd name="connsiteX15" fmla="*/ 1821237 w 3349545"/>
              <a:gd name="connsiteY15" fmla="*/ 16 h 6793483"/>
              <a:gd name="connsiteX16" fmla="*/ 2081275 w 3349545"/>
              <a:gd name="connsiteY16" fmla="*/ 68603 h 6793483"/>
              <a:gd name="connsiteX17" fmla="*/ 2243329 w 3349545"/>
              <a:gd name="connsiteY17" fmla="*/ 345059 h 6793483"/>
              <a:gd name="connsiteX18" fmla="*/ 2235166 w 3349545"/>
              <a:gd name="connsiteY18" fmla="*/ 680565 h 6793483"/>
              <a:gd name="connsiteX19" fmla="*/ 2244664 w 3349545"/>
              <a:gd name="connsiteY19" fmla="*/ 845493 h 6793483"/>
              <a:gd name="connsiteX20" fmla="*/ 2213804 w 3349545"/>
              <a:gd name="connsiteY20" fmla="*/ 971604 h 6793483"/>
              <a:gd name="connsiteX21" fmla="*/ 2233515 w 3349545"/>
              <a:gd name="connsiteY21" fmla="*/ 1080381 h 6793483"/>
              <a:gd name="connsiteX22" fmla="*/ 1803793 w 3349545"/>
              <a:gd name="connsiteY22" fmla="*/ 1485029 h 6793483"/>
              <a:gd name="connsiteX23" fmla="*/ 1811957 w 3349545"/>
              <a:gd name="connsiteY23" fmla="*/ 1580280 h 6793483"/>
              <a:gd name="connsiteX24" fmla="*/ 1782021 w 3349545"/>
              <a:gd name="connsiteY24" fmla="*/ 1672808 h 6793483"/>
              <a:gd name="connsiteX25" fmla="*/ 1809236 w 3349545"/>
              <a:gd name="connsiteY25" fmla="*/ 1993937 h 6793483"/>
              <a:gd name="connsiteX26" fmla="*/ 2247386 w 3349545"/>
              <a:gd name="connsiteY26" fmla="*/ 1204723 h 6793483"/>
              <a:gd name="connsiteX27" fmla="*/ 2234169 w 3349545"/>
              <a:gd name="connsiteY27" fmla="*/ 1083988 h 6793483"/>
              <a:gd name="connsiteX28" fmla="*/ 2240145 w 3349545"/>
              <a:gd name="connsiteY28" fmla="*/ 1116970 h 6793483"/>
              <a:gd name="connsiteX29" fmla="*/ 2394343 w 3349545"/>
              <a:gd name="connsiteY29" fmla="*/ 1275480 h 6793483"/>
              <a:gd name="connsiteX30" fmla="*/ 3090566 w 3349545"/>
              <a:gd name="connsiteY30" fmla="*/ 1914656 h 6793483"/>
              <a:gd name="connsiteX31" fmla="*/ 3055599 w 3349545"/>
              <a:gd name="connsiteY31" fmla="*/ 2631573 h 6793483"/>
              <a:gd name="connsiteX32" fmla="*/ 3066946 w 3349545"/>
              <a:gd name="connsiteY32" fmla="*/ 2864947 h 6793483"/>
              <a:gd name="connsiteX33" fmla="*/ 2926151 w 3349545"/>
              <a:gd name="connsiteY33" fmla="*/ 3411134 h 6793483"/>
              <a:gd name="connsiteX34" fmla="*/ 2941196 w 3349545"/>
              <a:gd name="connsiteY34" fmla="*/ 3532777 h 6793483"/>
              <a:gd name="connsiteX35" fmla="*/ 2758244 w 3349545"/>
              <a:gd name="connsiteY35" fmla="*/ 4396753 h 6793483"/>
              <a:gd name="connsiteX36" fmla="*/ 2707821 w 3349545"/>
              <a:gd name="connsiteY36" fmla="*/ 4516187 h 6793483"/>
              <a:gd name="connsiteX37" fmla="*/ 2713264 w 3349545"/>
              <a:gd name="connsiteY37" fmla="*/ 4633311 h 6793483"/>
              <a:gd name="connsiteX38" fmla="*/ 2873930 w 3349545"/>
              <a:gd name="connsiteY38" fmla="*/ 4778164 h 6793483"/>
              <a:gd name="connsiteX39" fmla="*/ 3309873 w 3349545"/>
              <a:gd name="connsiteY39" fmla="*/ 4773183 h 6793483"/>
              <a:gd name="connsiteX40" fmla="*/ 3333441 w 3349545"/>
              <a:gd name="connsiteY40" fmla="*/ 5729842 h 6793483"/>
              <a:gd name="connsiteX41" fmla="*/ 3003943 w 3349545"/>
              <a:gd name="connsiteY41" fmla="*/ 5885579 h 6793483"/>
              <a:gd name="connsiteX42" fmla="*/ 2954957 w 3349545"/>
              <a:gd name="connsiteY42" fmla="*/ 5950894 h 6793483"/>
              <a:gd name="connsiteX43" fmla="*/ 2884200 w 3349545"/>
              <a:gd name="connsiteY43" fmla="*/ 5945450 h 6793483"/>
              <a:gd name="connsiteX44" fmla="*/ 2879295 w 3349545"/>
              <a:gd name="connsiteY44" fmla="*/ 5916148 h 6793483"/>
              <a:gd name="connsiteX45" fmla="*/ 2863712 w 3349545"/>
              <a:gd name="connsiteY45" fmla="*/ 5920497 h 6793483"/>
              <a:gd name="connsiteX46" fmla="*/ 2487641 w 3349545"/>
              <a:gd name="connsiteY46" fmla="*/ 5978622 h 6793483"/>
              <a:gd name="connsiteX47" fmla="*/ 2210210 w 3349545"/>
              <a:gd name="connsiteY47" fmla="*/ 6651482 h 6793483"/>
              <a:gd name="connsiteX48" fmla="*/ 1928722 w 3349545"/>
              <a:gd name="connsiteY48" fmla="*/ 6793099 h 6793483"/>
              <a:gd name="connsiteX49" fmla="*/ 1818375 w 3349545"/>
              <a:gd name="connsiteY49" fmla="*/ 6601624 h 6793483"/>
              <a:gd name="connsiteX50" fmla="*/ 2029055 w 3349545"/>
              <a:gd name="connsiteY50" fmla="*/ 6142524 h 6793483"/>
              <a:gd name="connsiteX51" fmla="*/ 2031314 w 3349545"/>
              <a:gd name="connsiteY51" fmla="*/ 5974514 h 6793483"/>
              <a:gd name="connsiteX52" fmla="*/ 1689492 w 3349545"/>
              <a:gd name="connsiteY52" fmla="*/ 5949097 h 6793483"/>
              <a:gd name="connsiteX53" fmla="*/ 1385257 w 3349545"/>
              <a:gd name="connsiteY53" fmla="*/ 6100778 h 6793483"/>
              <a:gd name="connsiteX54" fmla="*/ 1166414 w 3349545"/>
              <a:gd name="connsiteY54" fmla="*/ 6116645 h 6793483"/>
              <a:gd name="connsiteX55" fmla="*/ 1045644 w 3349545"/>
              <a:gd name="connsiteY55" fmla="*/ 5995875 h 6793483"/>
              <a:gd name="connsiteX56" fmla="*/ 1435681 w 3349545"/>
              <a:gd name="connsiteY56" fmla="*/ 5734822 h 6793483"/>
              <a:gd name="connsiteX57" fmla="*/ 1481997 w 3349545"/>
              <a:gd name="connsiteY57" fmla="*/ 5531948 h 6793483"/>
              <a:gd name="connsiteX58" fmla="*/ 1264539 w 3349545"/>
              <a:gd name="connsiteY58" fmla="*/ 4136728 h 6793483"/>
              <a:gd name="connsiteX59" fmla="*/ 1173191 w 3349545"/>
              <a:gd name="connsiteY59" fmla="*/ 3908282 h 6793483"/>
              <a:gd name="connsiteX60" fmla="*/ 1266799 w 3349545"/>
              <a:gd name="connsiteY60" fmla="*/ 3338939 h 6793483"/>
              <a:gd name="connsiteX61" fmla="*/ 950753 w 3349545"/>
              <a:gd name="connsiteY61" fmla="*/ 3192290 h 6793483"/>
              <a:gd name="connsiteX62" fmla="*/ 512655 w 3349545"/>
              <a:gd name="connsiteY62" fmla="*/ 3096065 h 6793483"/>
              <a:gd name="connsiteX63" fmla="*/ 485389 w 3349545"/>
              <a:gd name="connsiteY63" fmla="*/ 2992957 h 6793483"/>
              <a:gd name="connsiteX64" fmla="*/ 364157 w 3349545"/>
              <a:gd name="connsiteY64" fmla="*/ 2985256 h 6793483"/>
              <a:gd name="connsiteX65" fmla="*/ 312861 w 3349545"/>
              <a:gd name="connsiteY65" fmla="*/ 2907157 h 6793483"/>
              <a:gd name="connsiteX66" fmla="*/ 0 w 3349545"/>
              <a:gd name="connsiteY66" fmla="*/ 2760045 h 6793483"/>
              <a:gd name="connsiteX67" fmla="*/ 328778 w 3349545"/>
              <a:gd name="connsiteY67" fmla="*/ 1963693 h 6793483"/>
              <a:gd name="connsiteX68" fmla="*/ 1109675 w 3349545"/>
              <a:gd name="connsiteY68" fmla="*/ 2286054 h 6793483"/>
              <a:gd name="connsiteX69" fmla="*/ 1183666 w 3349545"/>
              <a:gd name="connsiteY69" fmla="*/ 2122614 h 6793483"/>
              <a:gd name="connsiteX70" fmla="*/ 1204514 w 3349545"/>
              <a:gd name="connsiteY70" fmla="*/ 1954605 h 6793483"/>
              <a:gd name="connsiteX71" fmla="*/ 1239533 w 3349545"/>
              <a:gd name="connsiteY71" fmla="*/ 1364773 h 6793483"/>
              <a:gd name="connsiteX72" fmla="*/ 1597734 w 3349545"/>
              <a:gd name="connsiteY72" fmla="*/ 1208214 h 6793483"/>
              <a:gd name="connsiteX73" fmla="*/ 1444564 w 3349545"/>
              <a:gd name="connsiteY73" fmla="*/ 769294 h 6793483"/>
              <a:gd name="connsiteX74" fmla="*/ 1381151 w 3349545"/>
              <a:gd name="connsiteY74" fmla="*/ 327499 h 6793483"/>
              <a:gd name="connsiteX75" fmla="*/ 1666746 w 3349545"/>
              <a:gd name="connsiteY75" fmla="*/ 35022 h 6793483"/>
              <a:gd name="connsiteX76" fmla="*/ 1821237 w 3349545"/>
              <a:gd name="connsiteY76" fmla="*/ 16 h 6793483"/>
              <a:gd name="connsiteX0" fmla="*/ 2710028 w 3349545"/>
              <a:gd name="connsiteY0" fmla="*/ 4715366 h 6793483"/>
              <a:gd name="connsiteX1" fmla="*/ 2641993 w 3349545"/>
              <a:gd name="connsiteY1" fmla="*/ 4726252 h 6793483"/>
              <a:gd name="connsiteX2" fmla="*/ 2587564 w 3349545"/>
              <a:gd name="connsiteY2" fmla="*/ 4805174 h 6793483"/>
              <a:gd name="connsiteX3" fmla="*/ 2791671 w 3349545"/>
              <a:gd name="connsiteY3" fmla="*/ 4791567 h 6793483"/>
              <a:gd name="connsiteX4" fmla="*/ 2710028 w 3349545"/>
              <a:gd name="connsiteY4" fmla="*/ 4715366 h 6793483"/>
              <a:gd name="connsiteX5" fmla="*/ 1613293 w 3349545"/>
              <a:gd name="connsiteY5" fmla="*/ 1261872 h 6793483"/>
              <a:gd name="connsiteX6" fmla="*/ 1632343 w 3349545"/>
              <a:gd name="connsiteY6" fmla="*/ 1441488 h 6793483"/>
              <a:gd name="connsiteX7" fmla="*/ 1436400 w 3349545"/>
              <a:gd name="connsiteY7" fmla="*/ 2170830 h 6793483"/>
              <a:gd name="connsiteX8" fmla="*/ 1403743 w 3349545"/>
              <a:gd name="connsiteY8" fmla="*/ 2853908 h 6793483"/>
              <a:gd name="connsiteX9" fmla="*/ 1452728 w 3349545"/>
              <a:gd name="connsiteY9" fmla="*/ 2772266 h 6793483"/>
              <a:gd name="connsiteX10" fmla="*/ 1588800 w 3349545"/>
              <a:gd name="connsiteY10" fmla="*/ 2018430 h 6793483"/>
              <a:gd name="connsiteX11" fmla="*/ 1692214 w 3349545"/>
              <a:gd name="connsiteY11" fmla="*/ 1504080 h 6793483"/>
              <a:gd name="connsiteX12" fmla="*/ 1735757 w 3349545"/>
              <a:gd name="connsiteY12" fmla="*/ 1460537 h 6793483"/>
              <a:gd name="connsiteX13" fmla="*/ 1656834 w 3349545"/>
              <a:gd name="connsiteY13" fmla="*/ 1275480 h 6793483"/>
              <a:gd name="connsiteX14" fmla="*/ 1613293 w 3349545"/>
              <a:gd name="connsiteY14" fmla="*/ 1261872 h 6793483"/>
              <a:gd name="connsiteX15" fmla="*/ 1821237 w 3349545"/>
              <a:gd name="connsiteY15" fmla="*/ 16 h 6793483"/>
              <a:gd name="connsiteX16" fmla="*/ 2081275 w 3349545"/>
              <a:gd name="connsiteY16" fmla="*/ 68603 h 6793483"/>
              <a:gd name="connsiteX17" fmla="*/ 2243329 w 3349545"/>
              <a:gd name="connsiteY17" fmla="*/ 345059 h 6793483"/>
              <a:gd name="connsiteX18" fmla="*/ 2235166 w 3349545"/>
              <a:gd name="connsiteY18" fmla="*/ 680565 h 6793483"/>
              <a:gd name="connsiteX19" fmla="*/ 2244664 w 3349545"/>
              <a:gd name="connsiteY19" fmla="*/ 845493 h 6793483"/>
              <a:gd name="connsiteX20" fmla="*/ 2213804 w 3349545"/>
              <a:gd name="connsiteY20" fmla="*/ 971604 h 6793483"/>
              <a:gd name="connsiteX21" fmla="*/ 2233515 w 3349545"/>
              <a:gd name="connsiteY21" fmla="*/ 1080381 h 6793483"/>
              <a:gd name="connsiteX22" fmla="*/ 1803793 w 3349545"/>
              <a:gd name="connsiteY22" fmla="*/ 1485029 h 6793483"/>
              <a:gd name="connsiteX23" fmla="*/ 1811957 w 3349545"/>
              <a:gd name="connsiteY23" fmla="*/ 1580280 h 6793483"/>
              <a:gd name="connsiteX24" fmla="*/ 1782021 w 3349545"/>
              <a:gd name="connsiteY24" fmla="*/ 1672808 h 6793483"/>
              <a:gd name="connsiteX25" fmla="*/ 1809236 w 3349545"/>
              <a:gd name="connsiteY25" fmla="*/ 1993937 h 6793483"/>
              <a:gd name="connsiteX26" fmla="*/ 2247386 w 3349545"/>
              <a:gd name="connsiteY26" fmla="*/ 1204723 h 6793483"/>
              <a:gd name="connsiteX27" fmla="*/ 2234169 w 3349545"/>
              <a:gd name="connsiteY27" fmla="*/ 1083988 h 6793483"/>
              <a:gd name="connsiteX28" fmla="*/ 2240145 w 3349545"/>
              <a:gd name="connsiteY28" fmla="*/ 1116970 h 6793483"/>
              <a:gd name="connsiteX29" fmla="*/ 2394343 w 3349545"/>
              <a:gd name="connsiteY29" fmla="*/ 1275480 h 6793483"/>
              <a:gd name="connsiteX30" fmla="*/ 3090566 w 3349545"/>
              <a:gd name="connsiteY30" fmla="*/ 1914656 h 6793483"/>
              <a:gd name="connsiteX31" fmla="*/ 3055599 w 3349545"/>
              <a:gd name="connsiteY31" fmla="*/ 2631573 h 6793483"/>
              <a:gd name="connsiteX32" fmla="*/ 3066946 w 3349545"/>
              <a:gd name="connsiteY32" fmla="*/ 2864947 h 6793483"/>
              <a:gd name="connsiteX33" fmla="*/ 2926151 w 3349545"/>
              <a:gd name="connsiteY33" fmla="*/ 3411134 h 6793483"/>
              <a:gd name="connsiteX34" fmla="*/ 2941196 w 3349545"/>
              <a:gd name="connsiteY34" fmla="*/ 3532777 h 6793483"/>
              <a:gd name="connsiteX35" fmla="*/ 2758244 w 3349545"/>
              <a:gd name="connsiteY35" fmla="*/ 4396753 h 6793483"/>
              <a:gd name="connsiteX36" fmla="*/ 2707821 w 3349545"/>
              <a:gd name="connsiteY36" fmla="*/ 4516187 h 6793483"/>
              <a:gd name="connsiteX37" fmla="*/ 2713264 w 3349545"/>
              <a:gd name="connsiteY37" fmla="*/ 4633311 h 6793483"/>
              <a:gd name="connsiteX38" fmla="*/ 2873930 w 3349545"/>
              <a:gd name="connsiteY38" fmla="*/ 4778164 h 6793483"/>
              <a:gd name="connsiteX39" fmla="*/ 3309873 w 3349545"/>
              <a:gd name="connsiteY39" fmla="*/ 4773183 h 6793483"/>
              <a:gd name="connsiteX40" fmla="*/ 3333441 w 3349545"/>
              <a:gd name="connsiteY40" fmla="*/ 5729842 h 6793483"/>
              <a:gd name="connsiteX41" fmla="*/ 3003943 w 3349545"/>
              <a:gd name="connsiteY41" fmla="*/ 5885579 h 6793483"/>
              <a:gd name="connsiteX42" fmla="*/ 2954957 w 3349545"/>
              <a:gd name="connsiteY42" fmla="*/ 5950894 h 6793483"/>
              <a:gd name="connsiteX43" fmla="*/ 2884200 w 3349545"/>
              <a:gd name="connsiteY43" fmla="*/ 5945450 h 6793483"/>
              <a:gd name="connsiteX44" fmla="*/ 2879295 w 3349545"/>
              <a:gd name="connsiteY44" fmla="*/ 5916148 h 6793483"/>
              <a:gd name="connsiteX45" fmla="*/ 2863712 w 3349545"/>
              <a:gd name="connsiteY45" fmla="*/ 5920497 h 6793483"/>
              <a:gd name="connsiteX46" fmla="*/ 2487641 w 3349545"/>
              <a:gd name="connsiteY46" fmla="*/ 5978622 h 6793483"/>
              <a:gd name="connsiteX47" fmla="*/ 2210210 w 3349545"/>
              <a:gd name="connsiteY47" fmla="*/ 6651482 h 6793483"/>
              <a:gd name="connsiteX48" fmla="*/ 1928722 w 3349545"/>
              <a:gd name="connsiteY48" fmla="*/ 6793099 h 6793483"/>
              <a:gd name="connsiteX49" fmla="*/ 1818375 w 3349545"/>
              <a:gd name="connsiteY49" fmla="*/ 6601624 h 6793483"/>
              <a:gd name="connsiteX50" fmla="*/ 2029055 w 3349545"/>
              <a:gd name="connsiteY50" fmla="*/ 6142524 h 6793483"/>
              <a:gd name="connsiteX51" fmla="*/ 2031314 w 3349545"/>
              <a:gd name="connsiteY51" fmla="*/ 5974514 h 6793483"/>
              <a:gd name="connsiteX52" fmla="*/ 1689492 w 3349545"/>
              <a:gd name="connsiteY52" fmla="*/ 5949097 h 6793483"/>
              <a:gd name="connsiteX53" fmla="*/ 1385257 w 3349545"/>
              <a:gd name="connsiteY53" fmla="*/ 6100778 h 6793483"/>
              <a:gd name="connsiteX54" fmla="*/ 1166414 w 3349545"/>
              <a:gd name="connsiteY54" fmla="*/ 6116645 h 6793483"/>
              <a:gd name="connsiteX55" fmla="*/ 1045644 w 3349545"/>
              <a:gd name="connsiteY55" fmla="*/ 5995875 h 6793483"/>
              <a:gd name="connsiteX56" fmla="*/ 1435681 w 3349545"/>
              <a:gd name="connsiteY56" fmla="*/ 5734822 h 6793483"/>
              <a:gd name="connsiteX57" fmla="*/ 1481997 w 3349545"/>
              <a:gd name="connsiteY57" fmla="*/ 5531948 h 6793483"/>
              <a:gd name="connsiteX58" fmla="*/ 1264539 w 3349545"/>
              <a:gd name="connsiteY58" fmla="*/ 4136728 h 6793483"/>
              <a:gd name="connsiteX59" fmla="*/ 1173191 w 3349545"/>
              <a:gd name="connsiteY59" fmla="*/ 3908282 h 6793483"/>
              <a:gd name="connsiteX60" fmla="*/ 1266799 w 3349545"/>
              <a:gd name="connsiteY60" fmla="*/ 3338939 h 6793483"/>
              <a:gd name="connsiteX61" fmla="*/ 950753 w 3349545"/>
              <a:gd name="connsiteY61" fmla="*/ 3192290 h 6793483"/>
              <a:gd name="connsiteX62" fmla="*/ 512655 w 3349545"/>
              <a:gd name="connsiteY62" fmla="*/ 3096065 h 6793483"/>
              <a:gd name="connsiteX63" fmla="*/ 485389 w 3349545"/>
              <a:gd name="connsiteY63" fmla="*/ 2992957 h 6793483"/>
              <a:gd name="connsiteX64" fmla="*/ 364157 w 3349545"/>
              <a:gd name="connsiteY64" fmla="*/ 2985256 h 6793483"/>
              <a:gd name="connsiteX65" fmla="*/ 312861 w 3349545"/>
              <a:gd name="connsiteY65" fmla="*/ 2907157 h 6793483"/>
              <a:gd name="connsiteX66" fmla="*/ 0 w 3349545"/>
              <a:gd name="connsiteY66" fmla="*/ 2760045 h 6793483"/>
              <a:gd name="connsiteX67" fmla="*/ 328778 w 3349545"/>
              <a:gd name="connsiteY67" fmla="*/ 1963693 h 6793483"/>
              <a:gd name="connsiteX68" fmla="*/ 1109675 w 3349545"/>
              <a:gd name="connsiteY68" fmla="*/ 2286054 h 6793483"/>
              <a:gd name="connsiteX69" fmla="*/ 1183666 w 3349545"/>
              <a:gd name="connsiteY69" fmla="*/ 2122614 h 6793483"/>
              <a:gd name="connsiteX70" fmla="*/ 1204514 w 3349545"/>
              <a:gd name="connsiteY70" fmla="*/ 1954605 h 6793483"/>
              <a:gd name="connsiteX71" fmla="*/ 1239533 w 3349545"/>
              <a:gd name="connsiteY71" fmla="*/ 1364773 h 6793483"/>
              <a:gd name="connsiteX72" fmla="*/ 1597734 w 3349545"/>
              <a:gd name="connsiteY72" fmla="*/ 1208214 h 6793483"/>
              <a:gd name="connsiteX73" fmla="*/ 1444564 w 3349545"/>
              <a:gd name="connsiteY73" fmla="*/ 769294 h 6793483"/>
              <a:gd name="connsiteX74" fmla="*/ 1381151 w 3349545"/>
              <a:gd name="connsiteY74" fmla="*/ 327499 h 6793483"/>
              <a:gd name="connsiteX75" fmla="*/ 1666746 w 3349545"/>
              <a:gd name="connsiteY75" fmla="*/ 35022 h 6793483"/>
              <a:gd name="connsiteX76" fmla="*/ 1821237 w 3349545"/>
              <a:gd name="connsiteY76" fmla="*/ 16 h 6793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3349545" h="6793483">
                <a:moveTo>
                  <a:pt x="2710028" y="4715366"/>
                </a:moveTo>
                <a:cubicBezTo>
                  <a:pt x="2666485" y="4721716"/>
                  <a:pt x="2663764" y="4719902"/>
                  <a:pt x="2641993" y="4726252"/>
                </a:cubicBezTo>
                <a:cubicBezTo>
                  <a:pt x="2599357" y="4741673"/>
                  <a:pt x="2605707" y="4778867"/>
                  <a:pt x="2587564" y="4805174"/>
                </a:cubicBezTo>
                <a:lnTo>
                  <a:pt x="2791671" y="4791567"/>
                </a:lnTo>
                <a:cubicBezTo>
                  <a:pt x="2764457" y="4766167"/>
                  <a:pt x="2759013" y="4724437"/>
                  <a:pt x="2710028" y="4715366"/>
                </a:cubicBezTo>
                <a:close/>
                <a:moveTo>
                  <a:pt x="1613293" y="1261872"/>
                </a:moveTo>
                <a:cubicBezTo>
                  <a:pt x="1619643" y="1326279"/>
                  <a:pt x="1625993" y="1377081"/>
                  <a:pt x="1632343" y="1441488"/>
                </a:cubicBezTo>
                <a:cubicBezTo>
                  <a:pt x="1554329" y="1668273"/>
                  <a:pt x="1440937" y="2061066"/>
                  <a:pt x="1436400" y="2170830"/>
                </a:cubicBezTo>
                <a:lnTo>
                  <a:pt x="1403743" y="2853908"/>
                </a:lnTo>
                <a:lnTo>
                  <a:pt x="1452728" y="2772266"/>
                </a:lnTo>
                <a:cubicBezTo>
                  <a:pt x="1451367" y="2646173"/>
                  <a:pt x="1533918" y="2139080"/>
                  <a:pt x="1588800" y="2018430"/>
                </a:cubicBezTo>
                <a:cubicBezTo>
                  <a:pt x="1657289" y="1829745"/>
                  <a:pt x="1700832" y="1593888"/>
                  <a:pt x="1692214" y="1504080"/>
                </a:cubicBezTo>
                <a:lnTo>
                  <a:pt x="1735757" y="1460537"/>
                </a:lnTo>
                <a:cubicBezTo>
                  <a:pt x="1699471" y="1397037"/>
                  <a:pt x="1649577" y="1360752"/>
                  <a:pt x="1656834" y="1275480"/>
                </a:cubicBezTo>
                <a:cubicBezTo>
                  <a:pt x="1638692" y="1271851"/>
                  <a:pt x="1631435" y="1265501"/>
                  <a:pt x="1613293" y="1261872"/>
                </a:cubicBezTo>
                <a:close/>
                <a:moveTo>
                  <a:pt x="1821237" y="16"/>
                </a:moveTo>
                <a:cubicBezTo>
                  <a:pt x="1902601" y="820"/>
                  <a:pt x="1981308" y="30991"/>
                  <a:pt x="2081275" y="68603"/>
                </a:cubicBezTo>
                <a:lnTo>
                  <a:pt x="2243329" y="345059"/>
                </a:lnTo>
                <a:cubicBezTo>
                  <a:pt x="2257843" y="479572"/>
                  <a:pt x="2253309" y="578709"/>
                  <a:pt x="2235166" y="680565"/>
                </a:cubicBezTo>
                <a:cubicBezTo>
                  <a:pt x="2348328" y="681421"/>
                  <a:pt x="2277253" y="819211"/>
                  <a:pt x="2244664" y="845493"/>
                </a:cubicBezTo>
                <a:cubicBezTo>
                  <a:pt x="2233607" y="898372"/>
                  <a:pt x="2215464" y="930894"/>
                  <a:pt x="2213804" y="971604"/>
                </a:cubicBezTo>
                <a:lnTo>
                  <a:pt x="2233515" y="1080381"/>
                </a:lnTo>
                <a:cubicBezTo>
                  <a:pt x="2132672" y="1456957"/>
                  <a:pt x="1871779" y="1485947"/>
                  <a:pt x="1803793" y="1485029"/>
                </a:cubicBezTo>
                <a:cubicBezTo>
                  <a:pt x="1790185" y="1516779"/>
                  <a:pt x="1809236" y="1548530"/>
                  <a:pt x="1811957" y="1580280"/>
                </a:cubicBezTo>
                <a:lnTo>
                  <a:pt x="1782021" y="1672808"/>
                </a:lnTo>
                <a:lnTo>
                  <a:pt x="1809236" y="1993937"/>
                </a:lnTo>
                <a:cubicBezTo>
                  <a:pt x="1958007" y="1732680"/>
                  <a:pt x="2071401" y="1476865"/>
                  <a:pt x="2247386" y="1204723"/>
                </a:cubicBezTo>
                <a:cubicBezTo>
                  <a:pt x="2235885" y="1177294"/>
                  <a:pt x="2235134" y="1142364"/>
                  <a:pt x="2234169" y="1083988"/>
                </a:cubicBezTo>
                <a:lnTo>
                  <a:pt x="2240145" y="1116970"/>
                </a:lnTo>
                <a:cubicBezTo>
                  <a:pt x="2276131" y="1174419"/>
                  <a:pt x="2339691" y="1240503"/>
                  <a:pt x="2394343" y="1275480"/>
                </a:cubicBezTo>
                <a:cubicBezTo>
                  <a:pt x="2481651" y="1329506"/>
                  <a:pt x="3086039" y="1853286"/>
                  <a:pt x="3090566" y="1914656"/>
                </a:cubicBezTo>
                <a:lnTo>
                  <a:pt x="3055599" y="2631573"/>
                </a:lnTo>
                <a:cubicBezTo>
                  <a:pt x="3062103" y="2695757"/>
                  <a:pt x="3076771" y="2800763"/>
                  <a:pt x="3066946" y="2864947"/>
                </a:cubicBezTo>
                <a:lnTo>
                  <a:pt x="2926151" y="3411134"/>
                </a:lnTo>
                <a:cubicBezTo>
                  <a:pt x="2929352" y="3458032"/>
                  <a:pt x="2951603" y="3491322"/>
                  <a:pt x="2941196" y="3532777"/>
                </a:cubicBezTo>
                <a:cubicBezTo>
                  <a:pt x="2866605" y="3823490"/>
                  <a:pt x="2819228" y="4108761"/>
                  <a:pt x="2758244" y="4396753"/>
                </a:cubicBezTo>
                <a:cubicBezTo>
                  <a:pt x="2761394" y="4477385"/>
                  <a:pt x="2756379" y="4479098"/>
                  <a:pt x="2707821" y="4516187"/>
                </a:cubicBezTo>
                <a:cubicBezTo>
                  <a:pt x="2707821" y="4574278"/>
                  <a:pt x="2680607" y="4607877"/>
                  <a:pt x="2713264" y="4633311"/>
                </a:cubicBezTo>
                <a:cubicBezTo>
                  <a:pt x="2797662" y="4643495"/>
                  <a:pt x="2849403" y="4740766"/>
                  <a:pt x="2873930" y="4778164"/>
                </a:cubicBezTo>
                <a:lnTo>
                  <a:pt x="3309873" y="4773183"/>
                </a:lnTo>
                <a:cubicBezTo>
                  <a:pt x="3362179" y="4774570"/>
                  <a:pt x="3354613" y="5399162"/>
                  <a:pt x="3333441" y="5729842"/>
                </a:cubicBezTo>
                <a:cubicBezTo>
                  <a:pt x="3303437" y="5759983"/>
                  <a:pt x="3194512" y="5937081"/>
                  <a:pt x="3003943" y="5885579"/>
                </a:cubicBezTo>
                <a:cubicBezTo>
                  <a:pt x="2983986" y="5910980"/>
                  <a:pt x="2983078" y="5936379"/>
                  <a:pt x="2954957" y="5950894"/>
                </a:cubicBezTo>
                <a:cubicBezTo>
                  <a:pt x="2918671" y="5951802"/>
                  <a:pt x="2906879" y="5947265"/>
                  <a:pt x="2884200" y="5945450"/>
                </a:cubicBezTo>
                <a:cubicBezTo>
                  <a:pt x="2881799" y="5927645"/>
                  <a:pt x="2888584" y="5915965"/>
                  <a:pt x="2879295" y="5916148"/>
                </a:cubicBezTo>
                <a:lnTo>
                  <a:pt x="2863712" y="5920497"/>
                </a:lnTo>
                <a:lnTo>
                  <a:pt x="2487641" y="5978622"/>
                </a:lnTo>
                <a:cubicBezTo>
                  <a:pt x="2425100" y="6192023"/>
                  <a:pt x="2335344" y="6484345"/>
                  <a:pt x="2210210" y="6651482"/>
                </a:cubicBezTo>
                <a:cubicBezTo>
                  <a:pt x="2165367" y="6704131"/>
                  <a:pt x="1949073" y="6800321"/>
                  <a:pt x="1928722" y="6793099"/>
                </a:cubicBezTo>
                <a:cubicBezTo>
                  <a:pt x="1830254" y="6750138"/>
                  <a:pt x="1805265" y="6728949"/>
                  <a:pt x="1818375" y="6601624"/>
                </a:cubicBezTo>
                <a:cubicBezTo>
                  <a:pt x="1812402" y="6562891"/>
                  <a:pt x="1958828" y="6295557"/>
                  <a:pt x="2029055" y="6142524"/>
                </a:cubicBezTo>
                <a:cubicBezTo>
                  <a:pt x="2029808" y="6086521"/>
                  <a:pt x="2038726" y="6046845"/>
                  <a:pt x="2031314" y="5974514"/>
                </a:cubicBezTo>
                <a:cubicBezTo>
                  <a:pt x="1921002" y="5973299"/>
                  <a:pt x="1788918" y="5996576"/>
                  <a:pt x="1689492" y="5949097"/>
                </a:cubicBezTo>
                <a:cubicBezTo>
                  <a:pt x="1572659" y="6004193"/>
                  <a:pt x="1510254" y="6037517"/>
                  <a:pt x="1385257" y="6100778"/>
                </a:cubicBezTo>
                <a:cubicBezTo>
                  <a:pt x="1299609" y="6133282"/>
                  <a:pt x="1257504" y="6119520"/>
                  <a:pt x="1166414" y="6116645"/>
                </a:cubicBezTo>
                <a:cubicBezTo>
                  <a:pt x="1082614" y="6114488"/>
                  <a:pt x="1050523" y="6057904"/>
                  <a:pt x="1045644" y="5995875"/>
                </a:cubicBezTo>
                <a:cubicBezTo>
                  <a:pt x="1040492" y="5931536"/>
                  <a:pt x="1239446" y="5807326"/>
                  <a:pt x="1435681" y="5734822"/>
                </a:cubicBezTo>
                <a:cubicBezTo>
                  <a:pt x="1486498" y="5701668"/>
                  <a:pt x="1542759" y="5581431"/>
                  <a:pt x="1481997" y="5531948"/>
                </a:cubicBezTo>
                <a:cubicBezTo>
                  <a:pt x="1434911" y="5321781"/>
                  <a:pt x="1311625" y="4657138"/>
                  <a:pt x="1264539" y="4136728"/>
                </a:cubicBezTo>
                <a:cubicBezTo>
                  <a:pt x="1258583" y="4049693"/>
                  <a:pt x="1168261" y="3946331"/>
                  <a:pt x="1173191" y="3908282"/>
                </a:cubicBezTo>
                <a:lnTo>
                  <a:pt x="1266799" y="3338939"/>
                </a:lnTo>
                <a:lnTo>
                  <a:pt x="950753" y="3192290"/>
                </a:lnTo>
                <a:cubicBezTo>
                  <a:pt x="736685" y="3245486"/>
                  <a:pt x="623309" y="3151726"/>
                  <a:pt x="512655" y="3096065"/>
                </a:cubicBezTo>
                <a:cubicBezTo>
                  <a:pt x="481796" y="3061697"/>
                  <a:pt x="532578" y="3030048"/>
                  <a:pt x="485389" y="2992957"/>
                </a:cubicBezTo>
                <a:cubicBezTo>
                  <a:pt x="431371" y="2964083"/>
                  <a:pt x="396403" y="2995080"/>
                  <a:pt x="364157" y="2985256"/>
                </a:cubicBezTo>
                <a:cubicBezTo>
                  <a:pt x="333450" y="2975551"/>
                  <a:pt x="321796" y="2935912"/>
                  <a:pt x="312861" y="2907157"/>
                </a:cubicBezTo>
                <a:lnTo>
                  <a:pt x="0" y="2760045"/>
                </a:lnTo>
                <a:cubicBezTo>
                  <a:pt x="109593" y="2494594"/>
                  <a:pt x="303550" y="1986937"/>
                  <a:pt x="328778" y="1963693"/>
                </a:cubicBezTo>
                <a:cubicBezTo>
                  <a:pt x="374084" y="1918748"/>
                  <a:pt x="843933" y="2173157"/>
                  <a:pt x="1109675" y="2286054"/>
                </a:cubicBezTo>
                <a:cubicBezTo>
                  <a:pt x="1167903" y="2280559"/>
                  <a:pt x="1133602" y="2168930"/>
                  <a:pt x="1183666" y="2122614"/>
                </a:cubicBezTo>
                <a:cubicBezTo>
                  <a:pt x="1174287" y="2072054"/>
                  <a:pt x="1154022" y="2016051"/>
                  <a:pt x="1204514" y="1954605"/>
                </a:cubicBezTo>
                <a:cubicBezTo>
                  <a:pt x="1153594" y="1842358"/>
                  <a:pt x="1227860" y="1561384"/>
                  <a:pt x="1239533" y="1364773"/>
                </a:cubicBezTo>
                <a:cubicBezTo>
                  <a:pt x="1265497" y="1263600"/>
                  <a:pt x="1462913" y="1205973"/>
                  <a:pt x="1597734" y="1208214"/>
                </a:cubicBezTo>
                <a:cubicBezTo>
                  <a:pt x="1578839" y="1125749"/>
                  <a:pt x="1464332" y="880702"/>
                  <a:pt x="1444564" y="769294"/>
                </a:cubicBezTo>
                <a:cubicBezTo>
                  <a:pt x="1419352" y="627951"/>
                  <a:pt x="1349110" y="456228"/>
                  <a:pt x="1381151" y="327499"/>
                </a:cubicBezTo>
                <a:cubicBezTo>
                  <a:pt x="1383822" y="298949"/>
                  <a:pt x="1462689" y="109836"/>
                  <a:pt x="1666746" y="35022"/>
                </a:cubicBezTo>
                <a:cubicBezTo>
                  <a:pt x="1722644" y="9624"/>
                  <a:pt x="1772419" y="-466"/>
                  <a:pt x="1821237" y="16"/>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dirty="0"/>
          </a:p>
        </p:txBody>
      </p:sp>
      <p:grpSp>
        <p:nvGrpSpPr>
          <p:cNvPr id="110" name="그룹 9">
            <a:extLst>
              <a:ext uri="{FF2B5EF4-FFF2-40B4-BE49-F238E27FC236}">
                <a16:creationId xmlns:a16="http://schemas.microsoft.com/office/drawing/2014/main" id="{25C81E66-626B-4454-9C0F-9C3E7D375C74}"/>
              </a:ext>
            </a:extLst>
          </p:cNvPr>
          <p:cNvGrpSpPr/>
          <p:nvPr/>
        </p:nvGrpSpPr>
        <p:grpSpPr>
          <a:xfrm>
            <a:off x="7327257" y="1405601"/>
            <a:ext cx="2078629" cy="2217417"/>
            <a:chOff x="7015974" y="1248508"/>
            <a:chExt cx="5176027" cy="5670856"/>
          </a:xfrm>
        </p:grpSpPr>
        <p:grpSp>
          <p:nvGrpSpPr>
            <p:cNvPr id="111" name="그룹 7">
              <a:extLst>
                <a:ext uri="{FF2B5EF4-FFF2-40B4-BE49-F238E27FC236}">
                  <a16:creationId xmlns:a16="http://schemas.microsoft.com/office/drawing/2014/main" id="{118A7592-B874-433E-A2A7-9B79288E2782}"/>
                </a:ext>
              </a:extLst>
            </p:cNvPr>
            <p:cNvGrpSpPr/>
            <p:nvPr/>
          </p:nvGrpSpPr>
          <p:grpSpPr>
            <a:xfrm>
              <a:off x="9425131" y="1248508"/>
              <a:ext cx="2766870" cy="5670856"/>
              <a:chOff x="9425131" y="1248508"/>
              <a:chExt cx="2766870" cy="5670856"/>
            </a:xfrm>
          </p:grpSpPr>
          <p:sp>
            <p:nvSpPr>
              <p:cNvPr id="118" name="직사각형 2">
                <a:extLst>
                  <a:ext uri="{FF2B5EF4-FFF2-40B4-BE49-F238E27FC236}">
                    <a16:creationId xmlns:a16="http://schemas.microsoft.com/office/drawing/2014/main" id="{D14789F6-467D-41AE-AC0E-A6CE38DD4997}"/>
                  </a:ext>
                </a:extLst>
              </p:cNvPr>
              <p:cNvSpPr/>
              <p:nvPr/>
            </p:nvSpPr>
            <p:spPr>
              <a:xfrm>
                <a:off x="9425131" y="1248508"/>
                <a:ext cx="2766870" cy="1134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119" name="직사각형 58">
                <a:extLst>
                  <a:ext uri="{FF2B5EF4-FFF2-40B4-BE49-F238E27FC236}">
                    <a16:creationId xmlns:a16="http://schemas.microsoft.com/office/drawing/2014/main" id="{12F316D0-94AA-4240-9955-1B4F325F8355}"/>
                  </a:ext>
                </a:extLst>
              </p:cNvPr>
              <p:cNvSpPr/>
              <p:nvPr/>
            </p:nvSpPr>
            <p:spPr>
              <a:xfrm>
                <a:off x="9425131" y="2382722"/>
                <a:ext cx="2766870" cy="1134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120" name="직사각형 59">
                <a:extLst>
                  <a:ext uri="{FF2B5EF4-FFF2-40B4-BE49-F238E27FC236}">
                    <a16:creationId xmlns:a16="http://schemas.microsoft.com/office/drawing/2014/main" id="{89E8B65F-1D4D-4002-A77C-CE4F15B7076A}"/>
                  </a:ext>
                </a:extLst>
              </p:cNvPr>
              <p:cNvSpPr/>
              <p:nvPr/>
            </p:nvSpPr>
            <p:spPr>
              <a:xfrm>
                <a:off x="9425131" y="3516935"/>
                <a:ext cx="2766870" cy="1134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121" name="직사각형 60">
                <a:extLst>
                  <a:ext uri="{FF2B5EF4-FFF2-40B4-BE49-F238E27FC236}">
                    <a16:creationId xmlns:a16="http://schemas.microsoft.com/office/drawing/2014/main" id="{65DF6D83-3C74-44AF-BD8D-5401680A916D}"/>
                  </a:ext>
                </a:extLst>
              </p:cNvPr>
              <p:cNvSpPr/>
              <p:nvPr/>
            </p:nvSpPr>
            <p:spPr>
              <a:xfrm>
                <a:off x="9425131" y="4651149"/>
                <a:ext cx="2766870" cy="113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122" name="직사각형 61">
                <a:extLst>
                  <a:ext uri="{FF2B5EF4-FFF2-40B4-BE49-F238E27FC236}">
                    <a16:creationId xmlns:a16="http://schemas.microsoft.com/office/drawing/2014/main" id="{DB685980-6AF7-4358-B1DE-7731F08E0953}"/>
                  </a:ext>
                </a:extLst>
              </p:cNvPr>
              <p:cNvSpPr/>
              <p:nvPr/>
            </p:nvSpPr>
            <p:spPr>
              <a:xfrm>
                <a:off x="9425131" y="5785364"/>
                <a:ext cx="2766870" cy="1134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grpSp>
          <p:nvGrpSpPr>
            <p:cNvPr id="112" name="그룹 8">
              <a:extLst>
                <a:ext uri="{FF2B5EF4-FFF2-40B4-BE49-F238E27FC236}">
                  <a16:creationId xmlns:a16="http://schemas.microsoft.com/office/drawing/2014/main" id="{C8813220-22EC-4BBB-AB87-3114B52CE4EF}"/>
                </a:ext>
              </a:extLst>
            </p:cNvPr>
            <p:cNvGrpSpPr/>
            <p:nvPr/>
          </p:nvGrpSpPr>
          <p:grpSpPr>
            <a:xfrm>
              <a:off x="7015974" y="1248508"/>
              <a:ext cx="2409157" cy="5670856"/>
              <a:chOff x="7015974" y="1248508"/>
              <a:chExt cx="2409157" cy="5670856"/>
            </a:xfrm>
          </p:grpSpPr>
          <p:sp>
            <p:nvSpPr>
              <p:cNvPr id="113" name="자유형: 도형 70">
                <a:extLst>
                  <a:ext uri="{FF2B5EF4-FFF2-40B4-BE49-F238E27FC236}">
                    <a16:creationId xmlns:a16="http://schemas.microsoft.com/office/drawing/2014/main" id="{F4AB6209-5B0D-4356-B7A9-7D22CD3FA00A}"/>
                  </a:ext>
                </a:extLst>
              </p:cNvPr>
              <p:cNvSpPr/>
              <p:nvPr/>
            </p:nvSpPr>
            <p:spPr>
              <a:xfrm>
                <a:off x="7642806" y="1248508"/>
                <a:ext cx="1782324" cy="1135420"/>
              </a:xfrm>
              <a:custGeom>
                <a:avLst/>
                <a:gdLst>
                  <a:gd name="connsiteX0" fmla="*/ 1582480 w 1782324"/>
                  <a:gd name="connsiteY0" fmla="*/ 0 h 1135420"/>
                  <a:gd name="connsiteX1" fmla="*/ 1782324 w 1782324"/>
                  <a:gd name="connsiteY1" fmla="*/ 0 h 1135420"/>
                  <a:gd name="connsiteX2" fmla="*/ 1782324 w 1782324"/>
                  <a:gd name="connsiteY2" fmla="*/ 1135420 h 1135420"/>
                  <a:gd name="connsiteX3" fmla="*/ 0 w 1782324"/>
                  <a:gd name="connsiteY3" fmla="*/ 1135420 h 1135420"/>
                  <a:gd name="connsiteX4" fmla="*/ 1394915 w 1782324"/>
                  <a:gd name="connsiteY4" fmla="*/ 19328 h 11354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2324" h="1135420">
                    <a:moveTo>
                      <a:pt x="1582480" y="0"/>
                    </a:moveTo>
                    <a:lnTo>
                      <a:pt x="1782324" y="0"/>
                    </a:lnTo>
                    <a:lnTo>
                      <a:pt x="1782324" y="1135420"/>
                    </a:lnTo>
                    <a:lnTo>
                      <a:pt x="0" y="1135420"/>
                    </a:lnTo>
                    <a:cubicBezTo>
                      <a:pt x="204706" y="584155"/>
                      <a:pt x="695866" y="136049"/>
                      <a:pt x="1394915" y="19328"/>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solidFill>
                    <a:schemeClr val="accent4"/>
                  </a:solidFill>
                </a:endParaRPr>
              </a:p>
            </p:txBody>
          </p:sp>
          <p:sp>
            <p:nvSpPr>
              <p:cNvPr id="114" name="자유형: 도형 71">
                <a:extLst>
                  <a:ext uri="{FF2B5EF4-FFF2-40B4-BE49-F238E27FC236}">
                    <a16:creationId xmlns:a16="http://schemas.microsoft.com/office/drawing/2014/main" id="{76B69182-F2F8-43C6-98F8-39D1ACD3E82E}"/>
                  </a:ext>
                </a:extLst>
              </p:cNvPr>
              <p:cNvSpPr/>
              <p:nvPr/>
            </p:nvSpPr>
            <p:spPr>
              <a:xfrm>
                <a:off x="7350020" y="2382722"/>
                <a:ext cx="2075111" cy="1135420"/>
              </a:xfrm>
              <a:custGeom>
                <a:avLst/>
                <a:gdLst>
                  <a:gd name="connsiteX0" fmla="*/ 298141 w 2075111"/>
                  <a:gd name="connsiteY0" fmla="*/ 0 h 1135420"/>
                  <a:gd name="connsiteX1" fmla="*/ 2075111 w 2075111"/>
                  <a:gd name="connsiteY1" fmla="*/ 0 h 1135420"/>
                  <a:gd name="connsiteX2" fmla="*/ 2075111 w 2075111"/>
                  <a:gd name="connsiteY2" fmla="*/ 1135420 h 1135420"/>
                  <a:gd name="connsiteX3" fmla="*/ 0 w 2075111"/>
                  <a:gd name="connsiteY3" fmla="*/ 1135420 h 1135420"/>
                  <a:gd name="connsiteX4" fmla="*/ 143326 w 2075111"/>
                  <a:gd name="connsiteY4" fmla="*/ 941418 h 1135420"/>
                  <a:gd name="connsiteX5" fmla="*/ 298141 w 2075111"/>
                  <a:gd name="connsiteY5" fmla="*/ 0 h 1135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5111" h="1135420">
                    <a:moveTo>
                      <a:pt x="298141" y="0"/>
                    </a:moveTo>
                    <a:lnTo>
                      <a:pt x="2075111" y="0"/>
                    </a:lnTo>
                    <a:lnTo>
                      <a:pt x="2075111" y="1135420"/>
                    </a:lnTo>
                    <a:lnTo>
                      <a:pt x="0" y="1135420"/>
                    </a:lnTo>
                    <a:cubicBezTo>
                      <a:pt x="75201" y="1043352"/>
                      <a:pt x="87553" y="1014096"/>
                      <a:pt x="143326" y="941418"/>
                    </a:cubicBezTo>
                    <a:cubicBezTo>
                      <a:pt x="294462" y="770596"/>
                      <a:pt x="51248" y="518977"/>
                      <a:pt x="298141"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dirty="0"/>
              </a:p>
            </p:txBody>
          </p:sp>
          <p:sp>
            <p:nvSpPr>
              <p:cNvPr id="115" name="자유형: 도형 72">
                <a:extLst>
                  <a:ext uri="{FF2B5EF4-FFF2-40B4-BE49-F238E27FC236}">
                    <a16:creationId xmlns:a16="http://schemas.microsoft.com/office/drawing/2014/main" id="{BD371B63-F31E-4DBC-8ACE-82C1F01D05F8}"/>
                  </a:ext>
                </a:extLst>
              </p:cNvPr>
              <p:cNvSpPr/>
              <p:nvPr/>
            </p:nvSpPr>
            <p:spPr>
              <a:xfrm>
                <a:off x="7015974" y="3516935"/>
                <a:ext cx="2409156" cy="1135420"/>
              </a:xfrm>
              <a:custGeom>
                <a:avLst/>
                <a:gdLst>
                  <a:gd name="connsiteX0" fmla="*/ 345087 w 2409156"/>
                  <a:gd name="connsiteY0" fmla="*/ 0 h 1135420"/>
                  <a:gd name="connsiteX1" fmla="*/ 2409156 w 2409156"/>
                  <a:gd name="connsiteY1" fmla="*/ 0 h 1135420"/>
                  <a:gd name="connsiteX2" fmla="*/ 2409156 w 2409156"/>
                  <a:gd name="connsiteY2" fmla="*/ 1135420 h 1135420"/>
                  <a:gd name="connsiteX3" fmla="*/ 396107 w 2409156"/>
                  <a:gd name="connsiteY3" fmla="*/ 1135420 h 1135420"/>
                  <a:gd name="connsiteX4" fmla="*/ 290286 w 2409156"/>
                  <a:gd name="connsiteY4" fmla="*/ 1068296 h 1135420"/>
                  <a:gd name="connsiteX5" fmla="*/ 415410 w 2409156"/>
                  <a:gd name="connsiteY5" fmla="*/ 783337 h 1135420"/>
                  <a:gd name="connsiteX6" fmla="*/ 7150 w 2409156"/>
                  <a:gd name="connsiteY6" fmla="*/ 455110 h 1135420"/>
                  <a:gd name="connsiteX7" fmla="*/ 345087 w 2409156"/>
                  <a:gd name="connsiteY7" fmla="*/ 0 h 1135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09156" h="1135420">
                    <a:moveTo>
                      <a:pt x="345087" y="0"/>
                    </a:moveTo>
                    <a:lnTo>
                      <a:pt x="2409156" y="0"/>
                    </a:lnTo>
                    <a:lnTo>
                      <a:pt x="2409156" y="1135420"/>
                    </a:lnTo>
                    <a:lnTo>
                      <a:pt x="396107" y="1135420"/>
                    </a:lnTo>
                    <a:cubicBezTo>
                      <a:pt x="359489" y="1114752"/>
                      <a:pt x="307981" y="1092898"/>
                      <a:pt x="290286" y="1068296"/>
                    </a:cubicBezTo>
                    <a:cubicBezTo>
                      <a:pt x="270508" y="1008385"/>
                      <a:pt x="362148" y="881624"/>
                      <a:pt x="415410" y="783337"/>
                    </a:cubicBezTo>
                    <a:cubicBezTo>
                      <a:pt x="506284" y="704464"/>
                      <a:pt x="-70109" y="637971"/>
                      <a:pt x="7150" y="455110"/>
                    </a:cubicBezTo>
                    <a:cubicBezTo>
                      <a:pt x="59408" y="386912"/>
                      <a:pt x="159209" y="227844"/>
                      <a:pt x="345087"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116" name="자유형: 도형 74">
                <a:extLst>
                  <a:ext uri="{FF2B5EF4-FFF2-40B4-BE49-F238E27FC236}">
                    <a16:creationId xmlns:a16="http://schemas.microsoft.com/office/drawing/2014/main" id="{A4B4BC9B-5E57-429E-A7F0-52F89B32CFB4}"/>
                  </a:ext>
                </a:extLst>
              </p:cNvPr>
              <p:cNvSpPr/>
              <p:nvPr/>
            </p:nvSpPr>
            <p:spPr>
              <a:xfrm>
                <a:off x="7378502" y="4641913"/>
                <a:ext cx="2046629" cy="1144656"/>
              </a:xfrm>
              <a:custGeom>
                <a:avLst/>
                <a:gdLst>
                  <a:gd name="connsiteX0" fmla="*/ 0 w 2053213"/>
                  <a:gd name="connsiteY0" fmla="*/ 0 h 1135420"/>
                  <a:gd name="connsiteX1" fmla="*/ 2053213 w 2053213"/>
                  <a:gd name="connsiteY1" fmla="*/ 0 h 1135420"/>
                  <a:gd name="connsiteX2" fmla="*/ 2053213 w 2053213"/>
                  <a:gd name="connsiteY2" fmla="*/ 1135420 h 1135420"/>
                  <a:gd name="connsiteX3" fmla="*/ 1555916 w 2053213"/>
                  <a:gd name="connsiteY3" fmla="*/ 1135420 h 1135420"/>
                  <a:gd name="connsiteX4" fmla="*/ 1354047 w 2053213"/>
                  <a:gd name="connsiteY4" fmla="*/ 906501 h 1135420"/>
                  <a:gd name="connsiteX5" fmla="*/ 341110 w 2053213"/>
                  <a:gd name="connsiteY5" fmla="*/ 1021568 h 1135420"/>
                  <a:gd name="connsiteX6" fmla="*/ 188316 w 2053213"/>
                  <a:gd name="connsiteY6" fmla="*/ 363837 h 1135420"/>
                  <a:gd name="connsiteX7" fmla="*/ 12398 w 2053213"/>
                  <a:gd name="connsiteY7" fmla="*/ 184855 h 1135420"/>
                  <a:gd name="connsiteX8" fmla="*/ 60078 w 2053213"/>
                  <a:gd name="connsiteY8" fmla="*/ 35585 h 1135420"/>
                  <a:gd name="connsiteX0" fmla="*/ 18046 w 2046629"/>
                  <a:gd name="connsiteY0" fmla="*/ 0 h 1144656"/>
                  <a:gd name="connsiteX1" fmla="*/ 2046629 w 2046629"/>
                  <a:gd name="connsiteY1" fmla="*/ 9236 h 1144656"/>
                  <a:gd name="connsiteX2" fmla="*/ 2046629 w 2046629"/>
                  <a:gd name="connsiteY2" fmla="*/ 1144656 h 1144656"/>
                  <a:gd name="connsiteX3" fmla="*/ 1549332 w 2046629"/>
                  <a:gd name="connsiteY3" fmla="*/ 1144656 h 1144656"/>
                  <a:gd name="connsiteX4" fmla="*/ 1347463 w 2046629"/>
                  <a:gd name="connsiteY4" fmla="*/ 915737 h 1144656"/>
                  <a:gd name="connsiteX5" fmla="*/ 334526 w 2046629"/>
                  <a:gd name="connsiteY5" fmla="*/ 1030804 h 1144656"/>
                  <a:gd name="connsiteX6" fmla="*/ 181732 w 2046629"/>
                  <a:gd name="connsiteY6" fmla="*/ 373073 h 1144656"/>
                  <a:gd name="connsiteX7" fmla="*/ 5814 w 2046629"/>
                  <a:gd name="connsiteY7" fmla="*/ 194091 h 1144656"/>
                  <a:gd name="connsiteX8" fmla="*/ 53494 w 2046629"/>
                  <a:gd name="connsiteY8" fmla="*/ 44821 h 1144656"/>
                  <a:gd name="connsiteX9" fmla="*/ 18046 w 2046629"/>
                  <a:gd name="connsiteY9" fmla="*/ 0 h 1144656"/>
                  <a:gd name="connsiteX0" fmla="*/ 18046 w 2046629"/>
                  <a:gd name="connsiteY0" fmla="*/ 0 h 1144656"/>
                  <a:gd name="connsiteX1" fmla="*/ 2046629 w 2046629"/>
                  <a:gd name="connsiteY1" fmla="*/ 9236 h 1144656"/>
                  <a:gd name="connsiteX2" fmla="*/ 2046629 w 2046629"/>
                  <a:gd name="connsiteY2" fmla="*/ 1144656 h 1144656"/>
                  <a:gd name="connsiteX3" fmla="*/ 1549332 w 2046629"/>
                  <a:gd name="connsiteY3" fmla="*/ 1144656 h 1144656"/>
                  <a:gd name="connsiteX4" fmla="*/ 1347463 w 2046629"/>
                  <a:gd name="connsiteY4" fmla="*/ 915737 h 1144656"/>
                  <a:gd name="connsiteX5" fmla="*/ 334526 w 2046629"/>
                  <a:gd name="connsiteY5" fmla="*/ 1030804 h 1144656"/>
                  <a:gd name="connsiteX6" fmla="*/ 181732 w 2046629"/>
                  <a:gd name="connsiteY6" fmla="*/ 373073 h 1144656"/>
                  <a:gd name="connsiteX7" fmla="*/ 5814 w 2046629"/>
                  <a:gd name="connsiteY7" fmla="*/ 194091 h 1144656"/>
                  <a:gd name="connsiteX8" fmla="*/ 53494 w 2046629"/>
                  <a:gd name="connsiteY8" fmla="*/ 44821 h 1144656"/>
                  <a:gd name="connsiteX9" fmla="*/ 18046 w 2046629"/>
                  <a:gd name="connsiteY9" fmla="*/ 0 h 1144656"/>
                  <a:gd name="connsiteX0" fmla="*/ 18046 w 2046629"/>
                  <a:gd name="connsiteY0" fmla="*/ 0 h 1144656"/>
                  <a:gd name="connsiteX1" fmla="*/ 2046629 w 2046629"/>
                  <a:gd name="connsiteY1" fmla="*/ 9236 h 1144656"/>
                  <a:gd name="connsiteX2" fmla="*/ 2046629 w 2046629"/>
                  <a:gd name="connsiteY2" fmla="*/ 1144656 h 1144656"/>
                  <a:gd name="connsiteX3" fmla="*/ 1549332 w 2046629"/>
                  <a:gd name="connsiteY3" fmla="*/ 1144656 h 1144656"/>
                  <a:gd name="connsiteX4" fmla="*/ 1347463 w 2046629"/>
                  <a:gd name="connsiteY4" fmla="*/ 915737 h 1144656"/>
                  <a:gd name="connsiteX5" fmla="*/ 334526 w 2046629"/>
                  <a:gd name="connsiteY5" fmla="*/ 1030804 h 1144656"/>
                  <a:gd name="connsiteX6" fmla="*/ 181732 w 2046629"/>
                  <a:gd name="connsiteY6" fmla="*/ 373073 h 1144656"/>
                  <a:gd name="connsiteX7" fmla="*/ 5814 w 2046629"/>
                  <a:gd name="connsiteY7" fmla="*/ 194091 h 1144656"/>
                  <a:gd name="connsiteX8" fmla="*/ 53494 w 2046629"/>
                  <a:gd name="connsiteY8" fmla="*/ 44821 h 1144656"/>
                  <a:gd name="connsiteX9" fmla="*/ 18046 w 2046629"/>
                  <a:gd name="connsiteY9" fmla="*/ 0 h 1144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46629" h="1144656">
                    <a:moveTo>
                      <a:pt x="18046" y="0"/>
                    </a:moveTo>
                    <a:lnTo>
                      <a:pt x="2046629" y="9236"/>
                    </a:lnTo>
                    <a:lnTo>
                      <a:pt x="2046629" y="1144656"/>
                    </a:lnTo>
                    <a:lnTo>
                      <a:pt x="1549332" y="1144656"/>
                    </a:lnTo>
                    <a:cubicBezTo>
                      <a:pt x="1509942" y="991704"/>
                      <a:pt x="1449595" y="887935"/>
                      <a:pt x="1347463" y="915737"/>
                    </a:cubicBezTo>
                    <a:cubicBezTo>
                      <a:pt x="1036227" y="987105"/>
                      <a:pt x="630907" y="1147605"/>
                      <a:pt x="334526" y="1030804"/>
                    </a:cubicBezTo>
                    <a:cubicBezTo>
                      <a:pt x="2989" y="879235"/>
                      <a:pt x="250820" y="489979"/>
                      <a:pt x="181732" y="373073"/>
                    </a:cubicBezTo>
                    <a:cubicBezTo>
                      <a:pt x="151154" y="296907"/>
                      <a:pt x="51249" y="255402"/>
                      <a:pt x="5814" y="194091"/>
                    </a:cubicBezTo>
                    <a:cubicBezTo>
                      <a:pt x="-17908" y="154239"/>
                      <a:pt x="37601" y="94577"/>
                      <a:pt x="53494" y="44821"/>
                    </a:cubicBezTo>
                    <a:cubicBezTo>
                      <a:pt x="33468" y="17565"/>
                      <a:pt x="38072" y="11862"/>
                      <a:pt x="18046"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dirty="0"/>
              </a:p>
            </p:txBody>
          </p:sp>
          <p:sp>
            <p:nvSpPr>
              <p:cNvPr id="117" name="자유형: 도형 75">
                <a:extLst>
                  <a:ext uri="{FF2B5EF4-FFF2-40B4-BE49-F238E27FC236}">
                    <a16:creationId xmlns:a16="http://schemas.microsoft.com/office/drawing/2014/main" id="{81221478-EF43-4255-97A2-9105B31DC422}"/>
                  </a:ext>
                </a:extLst>
              </p:cNvPr>
              <p:cNvSpPr/>
              <p:nvPr/>
            </p:nvSpPr>
            <p:spPr>
              <a:xfrm>
                <a:off x="8924043" y="5785364"/>
                <a:ext cx="501087" cy="1134000"/>
              </a:xfrm>
              <a:custGeom>
                <a:avLst/>
                <a:gdLst>
                  <a:gd name="connsiteX0" fmla="*/ 0 w 501087"/>
                  <a:gd name="connsiteY0" fmla="*/ 0 h 1121900"/>
                  <a:gd name="connsiteX1" fmla="*/ 501087 w 501087"/>
                  <a:gd name="connsiteY1" fmla="*/ 0 h 1121900"/>
                  <a:gd name="connsiteX2" fmla="*/ 501087 w 501087"/>
                  <a:gd name="connsiteY2" fmla="*/ 1121900 h 1121900"/>
                  <a:gd name="connsiteX3" fmla="*/ 113679 w 501087"/>
                  <a:gd name="connsiteY3" fmla="*/ 1121900 h 1121900"/>
                  <a:gd name="connsiteX4" fmla="*/ 113679 w 501087"/>
                  <a:gd name="connsiteY4" fmla="*/ 647656 h 1121900"/>
                  <a:gd name="connsiteX5" fmla="*/ 0 w 501087"/>
                  <a:gd name="connsiteY5" fmla="*/ 0 h 1121900"/>
                  <a:gd name="connsiteX0" fmla="*/ 0 w 501087"/>
                  <a:gd name="connsiteY0" fmla="*/ 0 h 1121900"/>
                  <a:gd name="connsiteX1" fmla="*/ 501087 w 501087"/>
                  <a:gd name="connsiteY1" fmla="*/ 0 h 1121900"/>
                  <a:gd name="connsiteX2" fmla="*/ 501087 w 501087"/>
                  <a:gd name="connsiteY2" fmla="*/ 1121900 h 1121900"/>
                  <a:gd name="connsiteX3" fmla="*/ 113679 w 501087"/>
                  <a:gd name="connsiteY3" fmla="*/ 1121900 h 1121900"/>
                  <a:gd name="connsiteX4" fmla="*/ 0 w 501087"/>
                  <a:gd name="connsiteY4" fmla="*/ 0 h 1121900"/>
                  <a:gd name="connsiteX0" fmla="*/ 0 w 501087"/>
                  <a:gd name="connsiteY0" fmla="*/ 0 h 1121900"/>
                  <a:gd name="connsiteX1" fmla="*/ 501087 w 501087"/>
                  <a:gd name="connsiteY1" fmla="*/ 0 h 1121900"/>
                  <a:gd name="connsiteX2" fmla="*/ 501087 w 501087"/>
                  <a:gd name="connsiteY2" fmla="*/ 1121900 h 1121900"/>
                  <a:gd name="connsiteX3" fmla="*/ 113679 w 501087"/>
                  <a:gd name="connsiteY3" fmla="*/ 1121900 h 1121900"/>
                  <a:gd name="connsiteX4" fmla="*/ 0 w 501087"/>
                  <a:gd name="connsiteY4" fmla="*/ 0 h 1121900"/>
                  <a:gd name="connsiteX0" fmla="*/ 0 w 501087"/>
                  <a:gd name="connsiteY0" fmla="*/ 0 h 1121900"/>
                  <a:gd name="connsiteX1" fmla="*/ 501087 w 501087"/>
                  <a:gd name="connsiteY1" fmla="*/ 0 h 1121900"/>
                  <a:gd name="connsiteX2" fmla="*/ 501087 w 501087"/>
                  <a:gd name="connsiteY2" fmla="*/ 1121900 h 1121900"/>
                  <a:gd name="connsiteX3" fmla="*/ 113679 w 501087"/>
                  <a:gd name="connsiteY3" fmla="*/ 1121900 h 1121900"/>
                  <a:gd name="connsiteX4" fmla="*/ 0 w 501087"/>
                  <a:gd name="connsiteY4" fmla="*/ 0 h 1121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1087" h="1121900">
                    <a:moveTo>
                      <a:pt x="0" y="0"/>
                    </a:moveTo>
                    <a:lnTo>
                      <a:pt x="501087" y="0"/>
                    </a:lnTo>
                    <a:lnTo>
                      <a:pt x="501087" y="1121900"/>
                    </a:lnTo>
                    <a:lnTo>
                      <a:pt x="113679" y="1121900"/>
                    </a:lnTo>
                    <a:cubicBezTo>
                      <a:pt x="118889" y="738796"/>
                      <a:pt x="74839" y="401380"/>
                      <a:pt x="0" y="0"/>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grpSp>
      </p:grpSp>
      <p:grpSp>
        <p:nvGrpSpPr>
          <p:cNvPr id="123" name="Graphic 14">
            <a:extLst>
              <a:ext uri="{FF2B5EF4-FFF2-40B4-BE49-F238E27FC236}">
                <a16:creationId xmlns:a16="http://schemas.microsoft.com/office/drawing/2014/main" id="{0F50BF5B-1C2D-4187-81E8-83904F08BE28}"/>
              </a:ext>
            </a:extLst>
          </p:cNvPr>
          <p:cNvGrpSpPr/>
          <p:nvPr/>
        </p:nvGrpSpPr>
        <p:grpSpPr>
          <a:xfrm>
            <a:off x="8135202" y="3767422"/>
            <a:ext cx="3671977" cy="2888073"/>
            <a:chOff x="2444748" y="555045"/>
            <a:chExt cx="7282048" cy="5727454"/>
          </a:xfrm>
        </p:grpSpPr>
        <p:sp>
          <p:nvSpPr>
            <p:cNvPr id="124" name="Freeform: Shape 123">
              <a:extLst>
                <a:ext uri="{FF2B5EF4-FFF2-40B4-BE49-F238E27FC236}">
                  <a16:creationId xmlns:a16="http://schemas.microsoft.com/office/drawing/2014/main" id="{54595E07-810D-4651-BD04-6C6ACDEA3F3A}"/>
                </a:ext>
              </a:extLst>
            </p:cNvPr>
            <p:cNvSpPr/>
            <p:nvPr/>
          </p:nvSpPr>
          <p:spPr>
            <a:xfrm>
              <a:off x="4964693" y="5443837"/>
              <a:ext cx="2168250" cy="818208"/>
            </a:xfrm>
            <a:custGeom>
              <a:avLst/>
              <a:gdLst>
                <a:gd name="connsiteX0" fmla="*/ 1941333 w 2168250"/>
                <a:gd name="connsiteY0" fmla="*/ 525699 h 818207"/>
                <a:gd name="connsiteX1" fmla="*/ 1785874 w 2168250"/>
                <a:gd name="connsiteY1" fmla="*/ 30683 h 818207"/>
                <a:gd name="connsiteX2" fmla="*/ 1114943 w 2168250"/>
                <a:gd name="connsiteY2" fmla="*/ 30683 h 818207"/>
                <a:gd name="connsiteX3" fmla="*/ 1065851 w 2168250"/>
                <a:gd name="connsiteY3" fmla="*/ 30683 h 818207"/>
                <a:gd name="connsiteX4" fmla="*/ 390830 w 2168250"/>
                <a:gd name="connsiteY4" fmla="*/ 30683 h 818207"/>
                <a:gd name="connsiteX5" fmla="*/ 235370 w 2168250"/>
                <a:gd name="connsiteY5" fmla="*/ 525699 h 818207"/>
                <a:gd name="connsiteX6" fmla="*/ 259916 w 2168250"/>
                <a:gd name="connsiteY6" fmla="*/ 816162 h 818207"/>
                <a:gd name="connsiteX7" fmla="*/ 1065851 w 2168250"/>
                <a:gd name="connsiteY7" fmla="*/ 816162 h 818207"/>
                <a:gd name="connsiteX8" fmla="*/ 1114943 w 2168250"/>
                <a:gd name="connsiteY8" fmla="*/ 816162 h 818207"/>
                <a:gd name="connsiteX9" fmla="*/ 1920878 w 2168250"/>
                <a:gd name="connsiteY9" fmla="*/ 816162 h 818207"/>
                <a:gd name="connsiteX10" fmla="*/ 1941333 w 2168250"/>
                <a:gd name="connsiteY10" fmla="*/ 525699 h 818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68250" h="818207">
                  <a:moveTo>
                    <a:pt x="1941333" y="525699"/>
                  </a:moveTo>
                  <a:cubicBezTo>
                    <a:pt x="1789965" y="370239"/>
                    <a:pt x="1785874" y="30683"/>
                    <a:pt x="1785874" y="30683"/>
                  </a:cubicBezTo>
                  <a:lnTo>
                    <a:pt x="1114943" y="30683"/>
                  </a:lnTo>
                  <a:lnTo>
                    <a:pt x="1065851" y="30683"/>
                  </a:lnTo>
                  <a:lnTo>
                    <a:pt x="390830" y="30683"/>
                  </a:lnTo>
                  <a:cubicBezTo>
                    <a:pt x="390830" y="30683"/>
                    <a:pt x="386739" y="366148"/>
                    <a:pt x="235370" y="525699"/>
                  </a:cubicBezTo>
                  <a:cubicBezTo>
                    <a:pt x="84002" y="681158"/>
                    <a:pt x="-149188" y="816162"/>
                    <a:pt x="259916" y="816162"/>
                  </a:cubicBezTo>
                  <a:cubicBezTo>
                    <a:pt x="587199" y="816162"/>
                    <a:pt x="939029" y="816162"/>
                    <a:pt x="1065851" y="816162"/>
                  </a:cubicBezTo>
                  <a:cubicBezTo>
                    <a:pt x="1098579" y="816162"/>
                    <a:pt x="1114943" y="816162"/>
                    <a:pt x="1114943" y="816162"/>
                  </a:cubicBezTo>
                  <a:cubicBezTo>
                    <a:pt x="1245857" y="816162"/>
                    <a:pt x="1597686" y="816162"/>
                    <a:pt x="1920878" y="816162"/>
                  </a:cubicBezTo>
                  <a:cubicBezTo>
                    <a:pt x="2329982" y="816162"/>
                    <a:pt x="2092702" y="681158"/>
                    <a:pt x="1941333" y="525699"/>
                  </a:cubicBezTo>
                  <a:close/>
                </a:path>
              </a:pathLst>
            </a:custGeom>
            <a:gradFill>
              <a:gsLst>
                <a:gs pos="0">
                  <a:schemeClr val="bg1">
                    <a:lumMod val="75000"/>
                  </a:schemeClr>
                </a:gs>
                <a:gs pos="53000">
                  <a:schemeClr val="bg1">
                    <a:lumMod val="85000"/>
                  </a:schemeClr>
                </a:gs>
                <a:gs pos="83000">
                  <a:schemeClr val="bg1">
                    <a:lumMod val="75000"/>
                  </a:schemeClr>
                </a:gs>
                <a:gs pos="100000">
                  <a:schemeClr val="bg1">
                    <a:lumMod val="75000"/>
                  </a:schemeClr>
                </a:gs>
              </a:gsLst>
              <a:lin ang="16200000" scaled="0"/>
            </a:gradFill>
            <a:ln w="9525" cap="flat">
              <a:noFill/>
              <a:prstDash val="solid"/>
              <a:miter/>
            </a:ln>
          </p:spPr>
          <p:txBody>
            <a:bodyPr rtlCol="0" anchor="ctr"/>
            <a:lstStyle/>
            <a:p>
              <a:endParaRPr lang="en-US"/>
            </a:p>
          </p:txBody>
        </p:sp>
        <p:sp>
          <p:nvSpPr>
            <p:cNvPr id="125" name="Freeform: Shape 124">
              <a:extLst>
                <a:ext uri="{FF2B5EF4-FFF2-40B4-BE49-F238E27FC236}">
                  <a16:creationId xmlns:a16="http://schemas.microsoft.com/office/drawing/2014/main" id="{F8AD091A-0F99-4D39-80B6-B6A2138580A1}"/>
                </a:ext>
              </a:extLst>
            </p:cNvPr>
            <p:cNvSpPr/>
            <p:nvPr/>
          </p:nvSpPr>
          <p:spPr>
            <a:xfrm>
              <a:off x="2444748" y="555045"/>
              <a:ext cx="7282048" cy="4950157"/>
            </a:xfrm>
            <a:custGeom>
              <a:avLst/>
              <a:gdLst>
                <a:gd name="connsiteX0" fmla="*/ 7038632 w 7282048"/>
                <a:gd name="connsiteY0" fmla="*/ 30683 h 4950157"/>
                <a:gd name="connsiteX1" fmla="*/ 3704436 w 7282048"/>
                <a:gd name="connsiteY1" fmla="*/ 30683 h 4950157"/>
                <a:gd name="connsiteX2" fmla="*/ 3589886 w 7282048"/>
                <a:gd name="connsiteY2" fmla="*/ 30683 h 4950157"/>
                <a:gd name="connsiteX3" fmla="*/ 259781 w 7282048"/>
                <a:gd name="connsiteY3" fmla="*/ 30683 h 4950157"/>
                <a:gd name="connsiteX4" fmla="*/ 30683 w 7282048"/>
                <a:gd name="connsiteY4" fmla="*/ 259781 h 4950157"/>
                <a:gd name="connsiteX5" fmla="*/ 30683 w 7282048"/>
                <a:gd name="connsiteY5" fmla="*/ 4698558 h 4950157"/>
                <a:gd name="connsiteX6" fmla="*/ 239326 w 7282048"/>
                <a:gd name="connsiteY6" fmla="*/ 4931748 h 4950157"/>
                <a:gd name="connsiteX7" fmla="*/ 7042723 w 7282048"/>
                <a:gd name="connsiteY7" fmla="*/ 4931748 h 4950157"/>
                <a:gd name="connsiteX8" fmla="*/ 7251366 w 7282048"/>
                <a:gd name="connsiteY8" fmla="*/ 4698558 h 4950157"/>
                <a:gd name="connsiteX9" fmla="*/ 7251366 w 7282048"/>
                <a:gd name="connsiteY9" fmla="*/ 259781 h 4950157"/>
                <a:gd name="connsiteX10" fmla="*/ 7038632 w 7282048"/>
                <a:gd name="connsiteY10" fmla="*/ 30683 h 4950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282048" h="4950157">
                  <a:moveTo>
                    <a:pt x="7038632" y="30683"/>
                  </a:moveTo>
                  <a:lnTo>
                    <a:pt x="3704436" y="30683"/>
                  </a:lnTo>
                  <a:lnTo>
                    <a:pt x="3589886" y="30683"/>
                  </a:lnTo>
                  <a:lnTo>
                    <a:pt x="259781" y="30683"/>
                  </a:lnTo>
                  <a:cubicBezTo>
                    <a:pt x="141141" y="30683"/>
                    <a:pt x="30683" y="128868"/>
                    <a:pt x="30683" y="259781"/>
                  </a:cubicBezTo>
                  <a:lnTo>
                    <a:pt x="30683" y="4698558"/>
                  </a:lnTo>
                  <a:cubicBezTo>
                    <a:pt x="30683" y="4829472"/>
                    <a:pt x="124777" y="4931748"/>
                    <a:pt x="239326" y="4931748"/>
                  </a:cubicBezTo>
                  <a:lnTo>
                    <a:pt x="7042723" y="4931748"/>
                  </a:lnTo>
                  <a:cubicBezTo>
                    <a:pt x="7157272" y="4931748"/>
                    <a:pt x="7251366" y="4825380"/>
                    <a:pt x="7251366" y="4698558"/>
                  </a:cubicBezTo>
                  <a:lnTo>
                    <a:pt x="7251366" y="259781"/>
                  </a:lnTo>
                  <a:cubicBezTo>
                    <a:pt x="7251366" y="128868"/>
                    <a:pt x="7157272" y="30683"/>
                    <a:pt x="7038632" y="30683"/>
                  </a:cubicBezTo>
                  <a:close/>
                </a:path>
              </a:pathLst>
            </a:custGeom>
            <a:solidFill>
              <a:srgbClr val="999999"/>
            </a:solidFill>
            <a:ln w="9525" cap="flat">
              <a:noFill/>
              <a:prstDash val="solid"/>
              <a:miter/>
            </a:ln>
          </p:spPr>
          <p:txBody>
            <a:bodyPr rtlCol="0" anchor="ctr"/>
            <a:lstStyle/>
            <a:p>
              <a:endParaRPr lang="en-US" dirty="0"/>
            </a:p>
          </p:txBody>
        </p:sp>
        <p:sp>
          <p:nvSpPr>
            <p:cNvPr id="126" name="Freeform: Shape 125">
              <a:extLst>
                <a:ext uri="{FF2B5EF4-FFF2-40B4-BE49-F238E27FC236}">
                  <a16:creationId xmlns:a16="http://schemas.microsoft.com/office/drawing/2014/main" id="{460F5E60-FD1E-4840-A356-4132BF690305}"/>
                </a:ext>
              </a:extLst>
            </p:cNvPr>
            <p:cNvSpPr/>
            <p:nvPr/>
          </p:nvSpPr>
          <p:spPr>
            <a:xfrm>
              <a:off x="8706599" y="5435655"/>
              <a:ext cx="490925" cy="81821"/>
            </a:xfrm>
            <a:custGeom>
              <a:avLst/>
              <a:gdLst>
                <a:gd name="connsiteX0" fmla="*/ 32212 w 490924"/>
                <a:gd name="connsiteY0" fmla="*/ 30683 h 81820"/>
                <a:gd name="connsiteX1" fmla="*/ 64939 w 490924"/>
                <a:gd name="connsiteY1" fmla="*/ 71593 h 81820"/>
                <a:gd name="connsiteX2" fmla="*/ 461771 w 490924"/>
                <a:gd name="connsiteY2" fmla="*/ 71593 h 81820"/>
                <a:gd name="connsiteX3" fmla="*/ 498590 w 490924"/>
                <a:gd name="connsiteY3" fmla="*/ 30683 h 81820"/>
                <a:gd name="connsiteX4" fmla="*/ 32212 w 490924"/>
                <a:gd name="connsiteY4" fmla="*/ 30683 h 818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0924" h="81820">
                  <a:moveTo>
                    <a:pt x="32212" y="30683"/>
                  </a:moveTo>
                  <a:cubicBezTo>
                    <a:pt x="32212" y="30683"/>
                    <a:pt x="19938" y="67502"/>
                    <a:pt x="64939" y="71593"/>
                  </a:cubicBezTo>
                  <a:lnTo>
                    <a:pt x="461771" y="71593"/>
                  </a:lnTo>
                  <a:cubicBezTo>
                    <a:pt x="461771" y="71593"/>
                    <a:pt x="502681" y="75684"/>
                    <a:pt x="498590" y="30683"/>
                  </a:cubicBezTo>
                  <a:lnTo>
                    <a:pt x="32212" y="30683"/>
                  </a:lnTo>
                  <a:close/>
                </a:path>
              </a:pathLst>
            </a:custGeom>
            <a:solidFill>
              <a:srgbClr val="999999"/>
            </a:solidFill>
            <a:ln w="9525" cap="flat">
              <a:noFill/>
              <a:prstDash val="solid"/>
              <a:miter/>
            </a:ln>
          </p:spPr>
          <p:txBody>
            <a:bodyPr rtlCol="0" anchor="ctr"/>
            <a:lstStyle/>
            <a:p>
              <a:endParaRPr lang="en-US"/>
            </a:p>
          </p:txBody>
        </p:sp>
        <p:sp>
          <p:nvSpPr>
            <p:cNvPr id="127" name="Freeform: Shape 126">
              <a:extLst>
                <a:ext uri="{FF2B5EF4-FFF2-40B4-BE49-F238E27FC236}">
                  <a16:creationId xmlns:a16="http://schemas.microsoft.com/office/drawing/2014/main" id="{13D196EB-231B-42DD-B909-21E6E9CED4B5}"/>
                </a:ext>
              </a:extLst>
            </p:cNvPr>
            <p:cNvSpPr/>
            <p:nvPr/>
          </p:nvSpPr>
          <p:spPr>
            <a:xfrm>
              <a:off x="2481568" y="595956"/>
              <a:ext cx="7200228" cy="4336501"/>
            </a:xfrm>
            <a:custGeom>
              <a:avLst/>
              <a:gdLst>
                <a:gd name="connsiteX0" fmla="*/ 6973175 w 7200227"/>
                <a:gd name="connsiteY0" fmla="*/ 30683 h 4336501"/>
                <a:gd name="connsiteX1" fmla="*/ 3671707 w 7200227"/>
                <a:gd name="connsiteY1" fmla="*/ 30683 h 4336501"/>
                <a:gd name="connsiteX2" fmla="*/ 3561249 w 7200227"/>
                <a:gd name="connsiteY2" fmla="*/ 30683 h 4336501"/>
                <a:gd name="connsiteX3" fmla="*/ 259781 w 7200227"/>
                <a:gd name="connsiteY3" fmla="*/ 30683 h 4336501"/>
                <a:gd name="connsiteX4" fmla="*/ 30683 w 7200227"/>
                <a:gd name="connsiteY4" fmla="*/ 231144 h 4336501"/>
                <a:gd name="connsiteX5" fmla="*/ 30683 w 7200227"/>
                <a:gd name="connsiteY5" fmla="*/ 4330365 h 4336501"/>
                <a:gd name="connsiteX6" fmla="*/ 7185909 w 7200227"/>
                <a:gd name="connsiteY6" fmla="*/ 4330365 h 4336501"/>
                <a:gd name="connsiteX7" fmla="*/ 7185909 w 7200227"/>
                <a:gd name="connsiteY7" fmla="*/ 231144 h 4336501"/>
                <a:gd name="connsiteX8" fmla="*/ 6973175 w 7200227"/>
                <a:gd name="connsiteY8" fmla="*/ 30683 h 4336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00227" h="4336501">
                  <a:moveTo>
                    <a:pt x="6973175" y="30683"/>
                  </a:moveTo>
                  <a:lnTo>
                    <a:pt x="3671707" y="30683"/>
                  </a:lnTo>
                  <a:lnTo>
                    <a:pt x="3561249" y="30683"/>
                  </a:lnTo>
                  <a:lnTo>
                    <a:pt x="259781" y="30683"/>
                  </a:lnTo>
                  <a:cubicBezTo>
                    <a:pt x="141141" y="30683"/>
                    <a:pt x="30683" y="112504"/>
                    <a:pt x="30683" y="231144"/>
                  </a:cubicBezTo>
                  <a:lnTo>
                    <a:pt x="30683" y="4330365"/>
                  </a:lnTo>
                  <a:lnTo>
                    <a:pt x="7185909" y="4330365"/>
                  </a:lnTo>
                  <a:lnTo>
                    <a:pt x="7185909" y="231144"/>
                  </a:lnTo>
                  <a:cubicBezTo>
                    <a:pt x="7185909" y="112504"/>
                    <a:pt x="7091815" y="30683"/>
                    <a:pt x="6973175" y="30683"/>
                  </a:cubicBezTo>
                  <a:close/>
                </a:path>
              </a:pathLst>
            </a:custGeom>
            <a:solidFill>
              <a:srgbClr val="231F20"/>
            </a:solidFill>
            <a:ln w="9525" cap="flat">
              <a:noFill/>
              <a:prstDash val="solid"/>
              <a:miter/>
            </a:ln>
          </p:spPr>
          <p:txBody>
            <a:bodyPr rtlCol="0" anchor="ctr"/>
            <a:lstStyle/>
            <a:p>
              <a:endParaRPr lang="en-US" dirty="0"/>
            </a:p>
          </p:txBody>
        </p:sp>
        <p:sp>
          <p:nvSpPr>
            <p:cNvPr id="128" name="Freeform: Shape 127">
              <a:extLst>
                <a:ext uri="{FF2B5EF4-FFF2-40B4-BE49-F238E27FC236}">
                  <a16:creationId xmlns:a16="http://schemas.microsoft.com/office/drawing/2014/main" id="{A0518F56-F41A-4E24-B6BD-9D8F8894EBE4}"/>
                </a:ext>
              </a:extLst>
            </p:cNvPr>
            <p:cNvSpPr/>
            <p:nvPr/>
          </p:nvSpPr>
          <p:spPr>
            <a:xfrm>
              <a:off x="4968919" y="6159768"/>
              <a:ext cx="2168250" cy="122731"/>
            </a:xfrm>
            <a:custGeom>
              <a:avLst/>
              <a:gdLst>
                <a:gd name="connsiteX0" fmla="*/ 30683 w 2168250"/>
                <a:gd name="connsiteY0" fmla="*/ 34774 h 122731"/>
                <a:gd name="connsiteX1" fmla="*/ 30683 w 2168250"/>
                <a:gd name="connsiteY1" fmla="*/ 34774 h 122731"/>
                <a:gd name="connsiteX2" fmla="*/ 30683 w 2168250"/>
                <a:gd name="connsiteY2" fmla="*/ 38865 h 122731"/>
                <a:gd name="connsiteX3" fmla="*/ 30683 w 2168250"/>
                <a:gd name="connsiteY3" fmla="*/ 38865 h 122731"/>
                <a:gd name="connsiteX4" fmla="*/ 263872 w 2168250"/>
                <a:gd name="connsiteY4" fmla="*/ 96140 h 122731"/>
                <a:gd name="connsiteX5" fmla="*/ 1069807 w 2168250"/>
                <a:gd name="connsiteY5" fmla="*/ 96140 h 122731"/>
                <a:gd name="connsiteX6" fmla="*/ 1118899 w 2168250"/>
                <a:gd name="connsiteY6" fmla="*/ 96140 h 122731"/>
                <a:gd name="connsiteX7" fmla="*/ 1924834 w 2168250"/>
                <a:gd name="connsiteY7" fmla="*/ 96140 h 122731"/>
                <a:gd name="connsiteX8" fmla="*/ 2153932 w 2168250"/>
                <a:gd name="connsiteY8" fmla="*/ 30683 h 122731"/>
                <a:gd name="connsiteX9" fmla="*/ 2137568 w 2168250"/>
                <a:gd name="connsiteY9" fmla="*/ 30683 h 122731"/>
                <a:gd name="connsiteX10" fmla="*/ 2137568 w 2168250"/>
                <a:gd name="connsiteY10" fmla="*/ 30683 h 122731"/>
                <a:gd name="connsiteX11" fmla="*/ 30683 w 2168250"/>
                <a:gd name="connsiteY11" fmla="*/ 30683 h 122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68250" h="122731">
                  <a:moveTo>
                    <a:pt x="30683" y="34774"/>
                  </a:moveTo>
                  <a:lnTo>
                    <a:pt x="30683" y="34774"/>
                  </a:lnTo>
                  <a:cubicBezTo>
                    <a:pt x="30683" y="38865"/>
                    <a:pt x="30683" y="38865"/>
                    <a:pt x="30683" y="38865"/>
                  </a:cubicBezTo>
                  <a:lnTo>
                    <a:pt x="30683" y="38865"/>
                  </a:lnTo>
                  <a:cubicBezTo>
                    <a:pt x="30683" y="79775"/>
                    <a:pt x="96139" y="96140"/>
                    <a:pt x="263872" y="96140"/>
                  </a:cubicBezTo>
                  <a:cubicBezTo>
                    <a:pt x="591155" y="96140"/>
                    <a:pt x="942984" y="96140"/>
                    <a:pt x="1069807" y="96140"/>
                  </a:cubicBezTo>
                  <a:cubicBezTo>
                    <a:pt x="1102535" y="96140"/>
                    <a:pt x="1118899" y="96140"/>
                    <a:pt x="1118899" y="96140"/>
                  </a:cubicBezTo>
                  <a:cubicBezTo>
                    <a:pt x="1249812" y="96140"/>
                    <a:pt x="1601642" y="96140"/>
                    <a:pt x="1924834" y="96140"/>
                  </a:cubicBezTo>
                  <a:cubicBezTo>
                    <a:pt x="2092566" y="96140"/>
                    <a:pt x="2149841" y="75684"/>
                    <a:pt x="2153932" y="30683"/>
                  </a:cubicBezTo>
                  <a:lnTo>
                    <a:pt x="2137568" y="30683"/>
                  </a:lnTo>
                  <a:lnTo>
                    <a:pt x="2137568" y="30683"/>
                  </a:lnTo>
                  <a:lnTo>
                    <a:pt x="30683" y="30683"/>
                  </a:lnTo>
                  <a:close/>
                </a:path>
              </a:pathLst>
            </a:custGeom>
            <a:solidFill>
              <a:schemeClr val="tx1">
                <a:lumMod val="50000"/>
                <a:lumOff val="50000"/>
              </a:schemeClr>
            </a:solidFill>
            <a:ln w="9525" cap="flat">
              <a:noFill/>
              <a:prstDash val="solid"/>
              <a:miter/>
            </a:ln>
          </p:spPr>
          <p:txBody>
            <a:bodyPr rtlCol="0" anchor="ctr"/>
            <a:lstStyle/>
            <a:p>
              <a:endParaRPr lang="en-US" dirty="0"/>
            </a:p>
          </p:txBody>
        </p:sp>
        <p:sp>
          <p:nvSpPr>
            <p:cNvPr id="129" name="Freeform: Shape 128">
              <a:extLst>
                <a:ext uri="{FF2B5EF4-FFF2-40B4-BE49-F238E27FC236}">
                  <a16:creationId xmlns:a16="http://schemas.microsoft.com/office/drawing/2014/main" id="{CB12045E-F59F-4B21-A493-490544CB011C}"/>
                </a:ext>
              </a:extLst>
            </p:cNvPr>
            <p:cNvSpPr/>
            <p:nvPr/>
          </p:nvSpPr>
          <p:spPr>
            <a:xfrm>
              <a:off x="2481568" y="4903820"/>
              <a:ext cx="7200228" cy="572745"/>
            </a:xfrm>
            <a:custGeom>
              <a:avLst/>
              <a:gdLst>
                <a:gd name="connsiteX0" fmla="*/ 30683 w 7200227"/>
                <a:gd name="connsiteY0" fmla="*/ 362057 h 572745"/>
                <a:gd name="connsiteX1" fmla="*/ 259781 w 7200227"/>
                <a:gd name="connsiteY1" fmla="*/ 562518 h 572745"/>
                <a:gd name="connsiteX2" fmla="*/ 3561249 w 7200227"/>
                <a:gd name="connsiteY2" fmla="*/ 562518 h 572745"/>
                <a:gd name="connsiteX3" fmla="*/ 3671707 w 7200227"/>
                <a:gd name="connsiteY3" fmla="*/ 562518 h 572745"/>
                <a:gd name="connsiteX4" fmla="*/ 6973175 w 7200227"/>
                <a:gd name="connsiteY4" fmla="*/ 562518 h 572745"/>
                <a:gd name="connsiteX5" fmla="*/ 7185909 w 7200227"/>
                <a:gd name="connsiteY5" fmla="*/ 362057 h 572745"/>
                <a:gd name="connsiteX6" fmla="*/ 7185909 w 7200227"/>
                <a:gd name="connsiteY6" fmla="*/ 30683 h 572745"/>
                <a:gd name="connsiteX7" fmla="*/ 30683 w 7200227"/>
                <a:gd name="connsiteY7" fmla="*/ 30683 h 572745"/>
                <a:gd name="connsiteX8" fmla="*/ 30683 w 7200227"/>
                <a:gd name="connsiteY8" fmla="*/ 362057 h 572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00227" h="572745">
                  <a:moveTo>
                    <a:pt x="30683" y="362057"/>
                  </a:moveTo>
                  <a:cubicBezTo>
                    <a:pt x="30683" y="464333"/>
                    <a:pt x="141141" y="562518"/>
                    <a:pt x="259781" y="562518"/>
                  </a:cubicBezTo>
                  <a:lnTo>
                    <a:pt x="3561249" y="562518"/>
                  </a:lnTo>
                  <a:lnTo>
                    <a:pt x="3671707" y="562518"/>
                  </a:lnTo>
                  <a:lnTo>
                    <a:pt x="6973175" y="562518"/>
                  </a:lnTo>
                  <a:cubicBezTo>
                    <a:pt x="7091815" y="562518"/>
                    <a:pt x="7185909" y="464333"/>
                    <a:pt x="7185909" y="362057"/>
                  </a:cubicBezTo>
                  <a:lnTo>
                    <a:pt x="7185909" y="30683"/>
                  </a:lnTo>
                  <a:lnTo>
                    <a:pt x="30683" y="30683"/>
                  </a:lnTo>
                  <a:lnTo>
                    <a:pt x="30683" y="362057"/>
                  </a:lnTo>
                  <a:close/>
                </a:path>
              </a:pathLst>
            </a:custGeom>
            <a:solidFill>
              <a:schemeClr val="bg1">
                <a:lumMod val="75000"/>
              </a:schemeClr>
            </a:solidFill>
            <a:ln w="9525" cap="flat">
              <a:noFill/>
              <a:prstDash val="solid"/>
              <a:miter/>
            </a:ln>
          </p:spPr>
          <p:txBody>
            <a:bodyPr rtlCol="0" anchor="ctr"/>
            <a:lstStyle/>
            <a:p>
              <a:endParaRPr lang="en-US"/>
            </a:p>
          </p:txBody>
        </p:sp>
        <p:sp>
          <p:nvSpPr>
            <p:cNvPr id="130" name="Freeform: Shape 129">
              <a:extLst>
                <a:ext uri="{FF2B5EF4-FFF2-40B4-BE49-F238E27FC236}">
                  <a16:creationId xmlns:a16="http://schemas.microsoft.com/office/drawing/2014/main" id="{E55F508B-842A-4A08-BB6E-F56323844F90}"/>
                </a:ext>
              </a:extLst>
            </p:cNvPr>
            <p:cNvSpPr/>
            <p:nvPr/>
          </p:nvSpPr>
          <p:spPr>
            <a:xfrm>
              <a:off x="2747714" y="910966"/>
              <a:ext cx="6676116" cy="3763756"/>
            </a:xfrm>
            <a:custGeom>
              <a:avLst/>
              <a:gdLst>
                <a:gd name="connsiteX0" fmla="*/ 30683 w 6586571"/>
                <a:gd name="connsiteY0" fmla="*/ 30683 h 3763755"/>
                <a:gd name="connsiteX1" fmla="*/ 6564071 w 6586571"/>
                <a:gd name="connsiteY1" fmla="*/ 30683 h 3763755"/>
                <a:gd name="connsiteX2" fmla="*/ 6564071 w 6586571"/>
                <a:gd name="connsiteY2" fmla="*/ 3753528 h 3763755"/>
                <a:gd name="connsiteX3" fmla="*/ 30683 w 6586571"/>
                <a:gd name="connsiteY3" fmla="*/ 3753528 h 3763755"/>
              </a:gdLst>
              <a:ahLst/>
              <a:cxnLst>
                <a:cxn ang="0">
                  <a:pos x="connsiteX0" y="connsiteY0"/>
                </a:cxn>
                <a:cxn ang="0">
                  <a:pos x="connsiteX1" y="connsiteY1"/>
                </a:cxn>
                <a:cxn ang="0">
                  <a:pos x="connsiteX2" y="connsiteY2"/>
                </a:cxn>
                <a:cxn ang="0">
                  <a:pos x="connsiteX3" y="connsiteY3"/>
                </a:cxn>
              </a:cxnLst>
              <a:rect l="l" t="t" r="r" b="b"/>
              <a:pathLst>
                <a:path w="6586571" h="3763755">
                  <a:moveTo>
                    <a:pt x="30683" y="30683"/>
                  </a:moveTo>
                  <a:lnTo>
                    <a:pt x="6564071" y="30683"/>
                  </a:lnTo>
                  <a:lnTo>
                    <a:pt x="6564071" y="3753528"/>
                  </a:lnTo>
                  <a:lnTo>
                    <a:pt x="30683" y="3753528"/>
                  </a:lnTo>
                  <a:close/>
                </a:path>
              </a:pathLst>
            </a:custGeom>
            <a:solidFill>
              <a:srgbClr val="F2F2F2"/>
            </a:solidFill>
            <a:ln w="9525" cap="flat">
              <a:noFill/>
              <a:prstDash val="solid"/>
              <a:miter/>
            </a:ln>
          </p:spPr>
          <p:txBody>
            <a:bodyPr rtlCol="0" anchor="ctr"/>
            <a:lstStyle/>
            <a:p>
              <a:endParaRPr lang="en-US"/>
            </a:p>
          </p:txBody>
        </p:sp>
        <p:sp>
          <p:nvSpPr>
            <p:cNvPr id="131" name="Freeform: Shape 130">
              <a:extLst>
                <a:ext uri="{FF2B5EF4-FFF2-40B4-BE49-F238E27FC236}">
                  <a16:creationId xmlns:a16="http://schemas.microsoft.com/office/drawing/2014/main" id="{1FC46ABF-2443-4FFA-B525-17F0DD1A382D}"/>
                </a:ext>
              </a:extLst>
            </p:cNvPr>
            <p:cNvSpPr/>
            <p:nvPr/>
          </p:nvSpPr>
          <p:spPr>
            <a:xfrm>
              <a:off x="5654591" y="939518"/>
              <a:ext cx="3769239" cy="3736342"/>
            </a:xfrm>
            <a:custGeom>
              <a:avLst/>
              <a:gdLst>
                <a:gd name="connsiteX0" fmla="*/ 2567127 w 4009217"/>
                <a:gd name="connsiteY0" fmla="*/ 30683 h 4295590"/>
                <a:gd name="connsiteX1" fmla="*/ 3798529 w 4009217"/>
                <a:gd name="connsiteY1" fmla="*/ 30683 h 4295590"/>
                <a:gd name="connsiteX2" fmla="*/ 4007172 w 4009217"/>
                <a:gd name="connsiteY2" fmla="*/ 272054 h 4295590"/>
                <a:gd name="connsiteX3" fmla="*/ 3998990 w 4009217"/>
                <a:gd name="connsiteY3" fmla="*/ 4268999 h 4295590"/>
                <a:gd name="connsiteX4" fmla="*/ 30683 w 4009217"/>
                <a:gd name="connsiteY4" fmla="*/ 4268999 h 4295590"/>
                <a:gd name="connsiteX0" fmla="*/ 2536444 w 3976489"/>
                <a:gd name="connsiteY0" fmla="*/ 0 h 4238316"/>
                <a:gd name="connsiteX1" fmla="*/ 3976489 w 3976489"/>
                <a:gd name="connsiteY1" fmla="*/ 241371 h 4238316"/>
                <a:gd name="connsiteX2" fmla="*/ 3968307 w 3976489"/>
                <a:gd name="connsiteY2" fmla="*/ 4238316 h 4238316"/>
                <a:gd name="connsiteX3" fmla="*/ 0 w 3976489"/>
                <a:gd name="connsiteY3" fmla="*/ 4238316 h 4238316"/>
                <a:gd name="connsiteX0" fmla="*/ 2536444 w 3976489"/>
                <a:gd name="connsiteY0" fmla="*/ 0 h 4238316"/>
                <a:gd name="connsiteX1" fmla="*/ 3976489 w 3976489"/>
                <a:gd name="connsiteY1" fmla="*/ 213683 h 4238316"/>
                <a:gd name="connsiteX2" fmla="*/ 3968307 w 3976489"/>
                <a:gd name="connsiteY2" fmla="*/ 4238316 h 4238316"/>
                <a:gd name="connsiteX3" fmla="*/ 0 w 3976489"/>
                <a:gd name="connsiteY3" fmla="*/ 4238316 h 4238316"/>
                <a:gd name="connsiteX0" fmla="*/ 2473335 w 3976489"/>
                <a:gd name="connsiteY0" fmla="*/ 0 h 4035268"/>
                <a:gd name="connsiteX1" fmla="*/ 3976489 w 3976489"/>
                <a:gd name="connsiteY1" fmla="*/ 10635 h 4035268"/>
                <a:gd name="connsiteX2" fmla="*/ 3968307 w 3976489"/>
                <a:gd name="connsiteY2" fmla="*/ 4035268 h 4035268"/>
                <a:gd name="connsiteX3" fmla="*/ 0 w 3976489"/>
                <a:gd name="connsiteY3" fmla="*/ 4035268 h 4035268"/>
              </a:gdLst>
              <a:ahLst/>
              <a:cxnLst>
                <a:cxn ang="0">
                  <a:pos x="connsiteX0" y="connsiteY0"/>
                </a:cxn>
                <a:cxn ang="0">
                  <a:pos x="connsiteX1" y="connsiteY1"/>
                </a:cxn>
                <a:cxn ang="0">
                  <a:pos x="connsiteX2" y="connsiteY2"/>
                </a:cxn>
                <a:cxn ang="0">
                  <a:pos x="connsiteX3" y="connsiteY3"/>
                </a:cxn>
              </a:cxnLst>
              <a:rect l="l" t="t" r="r" b="b"/>
              <a:pathLst>
                <a:path w="3976489" h="4035268">
                  <a:moveTo>
                    <a:pt x="2473335" y="0"/>
                  </a:moveTo>
                  <a:lnTo>
                    <a:pt x="3976489" y="10635"/>
                  </a:lnTo>
                  <a:cubicBezTo>
                    <a:pt x="3973762" y="1342950"/>
                    <a:pt x="3971034" y="2702953"/>
                    <a:pt x="3968307" y="4035268"/>
                  </a:cubicBezTo>
                  <a:lnTo>
                    <a:pt x="0" y="4035268"/>
                  </a:lnTo>
                </a:path>
              </a:pathLst>
            </a:custGeom>
            <a:solidFill>
              <a:srgbClr val="999999">
                <a:alpha val="10000"/>
              </a:srgbClr>
            </a:solidFill>
            <a:ln w="9525" cap="flat">
              <a:noFill/>
              <a:prstDash val="solid"/>
              <a:miter/>
            </a:ln>
          </p:spPr>
          <p:txBody>
            <a:bodyPr rtlCol="0" anchor="ctr"/>
            <a:lstStyle/>
            <a:p>
              <a:endParaRPr lang="en-US" dirty="0"/>
            </a:p>
          </p:txBody>
        </p:sp>
      </p:grpSp>
      <p:grpSp>
        <p:nvGrpSpPr>
          <p:cNvPr id="143" name="Group 142">
            <a:extLst>
              <a:ext uri="{FF2B5EF4-FFF2-40B4-BE49-F238E27FC236}">
                <a16:creationId xmlns:a16="http://schemas.microsoft.com/office/drawing/2014/main" id="{E7DED739-A770-4AB9-9EF9-0E51BC7C615E}"/>
              </a:ext>
            </a:extLst>
          </p:cNvPr>
          <p:cNvGrpSpPr/>
          <p:nvPr/>
        </p:nvGrpSpPr>
        <p:grpSpPr>
          <a:xfrm>
            <a:off x="9885645" y="498306"/>
            <a:ext cx="1768763" cy="3109393"/>
            <a:chOff x="9885645" y="498306"/>
            <a:chExt cx="1768763" cy="3109393"/>
          </a:xfrm>
        </p:grpSpPr>
        <p:grpSp>
          <p:nvGrpSpPr>
            <p:cNvPr id="132" name="Group 3">
              <a:extLst>
                <a:ext uri="{FF2B5EF4-FFF2-40B4-BE49-F238E27FC236}">
                  <a16:creationId xmlns:a16="http://schemas.microsoft.com/office/drawing/2014/main" id="{D284836A-4342-4A3F-B019-503192AEE115}"/>
                </a:ext>
              </a:extLst>
            </p:cNvPr>
            <p:cNvGrpSpPr/>
            <p:nvPr/>
          </p:nvGrpSpPr>
          <p:grpSpPr>
            <a:xfrm>
              <a:off x="9885645" y="498306"/>
              <a:ext cx="1768763" cy="3109393"/>
              <a:chOff x="445712" y="1449040"/>
              <a:chExt cx="2113018" cy="3924176"/>
            </a:xfrm>
          </p:grpSpPr>
          <p:sp>
            <p:nvSpPr>
              <p:cNvPr id="133" name="Rounded Rectangle 4">
                <a:extLst>
                  <a:ext uri="{FF2B5EF4-FFF2-40B4-BE49-F238E27FC236}">
                    <a16:creationId xmlns:a16="http://schemas.microsoft.com/office/drawing/2014/main" id="{F2BC37D1-02C3-4826-8407-66E6935748DA}"/>
                  </a:ext>
                </a:extLst>
              </p:cNvPr>
              <p:cNvSpPr/>
              <p:nvPr userDrawn="1"/>
            </p:nvSpPr>
            <p:spPr>
              <a:xfrm>
                <a:off x="445712" y="1449040"/>
                <a:ext cx="2113018" cy="3924176"/>
              </a:xfrm>
              <a:prstGeom prst="roundRect">
                <a:avLst>
                  <a:gd name="adj" fmla="val 13580"/>
                </a:avLst>
              </a:prstGeom>
              <a:solidFill>
                <a:srgbClr val="262626"/>
              </a:solidFill>
              <a:ln w="88900">
                <a:noFill/>
              </a:ln>
              <a:effectLst/>
              <a:scene3d>
                <a:camera prst="perspectiveFront"/>
                <a:lightRig rig="threePt" dir="t"/>
              </a:scene3d>
              <a:sp3d prstMaterial="plastic">
                <a:bevelT w="127000" h="50800"/>
                <a:bevelB w="127000" h="254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134" name="Rectangle 5">
                <a:extLst>
                  <a:ext uri="{FF2B5EF4-FFF2-40B4-BE49-F238E27FC236}">
                    <a16:creationId xmlns:a16="http://schemas.microsoft.com/office/drawing/2014/main" id="{EE5400CA-EB3F-4C0F-A14B-2B3D3EF69250}"/>
                  </a:ext>
                </a:extLst>
              </p:cNvPr>
              <p:cNvSpPr/>
              <p:nvPr userDrawn="1"/>
            </p:nvSpPr>
            <p:spPr>
              <a:xfrm>
                <a:off x="1379920" y="1650572"/>
                <a:ext cx="216024" cy="34350"/>
              </a:xfrm>
              <a:prstGeom prst="rect">
                <a:avLst/>
              </a:prstGeom>
              <a:solidFill>
                <a:srgbClr val="B0B0B0"/>
              </a:soli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grpSp>
            <p:nvGrpSpPr>
              <p:cNvPr id="135" name="Group 6">
                <a:extLst>
                  <a:ext uri="{FF2B5EF4-FFF2-40B4-BE49-F238E27FC236}">
                    <a16:creationId xmlns:a16="http://schemas.microsoft.com/office/drawing/2014/main" id="{AC14C364-23D7-4C35-8868-2F79DBAB60F3}"/>
                  </a:ext>
                </a:extLst>
              </p:cNvPr>
              <p:cNvGrpSpPr/>
              <p:nvPr userDrawn="1"/>
            </p:nvGrpSpPr>
            <p:grpSpPr>
              <a:xfrm>
                <a:off x="1407705" y="5045834"/>
                <a:ext cx="211967" cy="211967"/>
                <a:chOff x="1549420" y="5712364"/>
                <a:chExt cx="312583" cy="312583"/>
              </a:xfrm>
            </p:grpSpPr>
            <p:sp>
              <p:nvSpPr>
                <p:cNvPr id="136" name="Oval 7">
                  <a:extLst>
                    <a:ext uri="{FF2B5EF4-FFF2-40B4-BE49-F238E27FC236}">
                      <a16:creationId xmlns:a16="http://schemas.microsoft.com/office/drawing/2014/main" id="{C40A4A43-661F-4A1A-AE15-94CFFE897268}"/>
                    </a:ext>
                  </a:extLst>
                </p:cNvPr>
                <p:cNvSpPr/>
                <p:nvPr userDrawn="1"/>
              </p:nvSpPr>
              <p:spPr>
                <a:xfrm>
                  <a:off x="1549420" y="5712364"/>
                  <a:ext cx="312583" cy="312583"/>
                </a:xfrm>
                <a:prstGeom prst="ellipse">
                  <a:avLst/>
                </a:prstGeom>
                <a:gradFill flip="none" rotWithShape="1">
                  <a:gsLst>
                    <a:gs pos="0">
                      <a:schemeClr val="tx1">
                        <a:lumMod val="94000"/>
                        <a:lumOff val="6000"/>
                      </a:schemeClr>
                    </a:gs>
                    <a:gs pos="56000">
                      <a:schemeClr val="tx1">
                        <a:lumMod val="65000"/>
                        <a:lumOff val="35000"/>
                      </a:schemeClr>
                    </a:gs>
                    <a:gs pos="91000">
                      <a:schemeClr val="tx1">
                        <a:lumMod val="50000"/>
                        <a:lumOff val="50000"/>
                      </a:schemeClr>
                    </a:gs>
                    <a:gs pos="100000">
                      <a:schemeClr val="bg1">
                        <a:lumMod val="75000"/>
                      </a:schemeClr>
                    </a:gs>
                  </a:gsLst>
                  <a:lin ang="10800000" scaled="1"/>
                  <a:tileRect/>
                </a:gradFill>
                <a:ln w="0">
                  <a:solidFill>
                    <a:srgbClr val="262626"/>
                  </a:solidFill>
                </a:ln>
                <a:scene3d>
                  <a:camera prst="perspectiveFront"/>
                  <a:lightRig rig="threePt" dir="t"/>
                </a:scene3d>
                <a:sp3d>
                  <a:bevelT w="635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137" name="Rounded Rectangle 8">
                  <a:extLst>
                    <a:ext uri="{FF2B5EF4-FFF2-40B4-BE49-F238E27FC236}">
                      <a16:creationId xmlns:a16="http://schemas.microsoft.com/office/drawing/2014/main" id="{54F2CE1A-BE64-4AA3-ADDB-CA76A47D9A3C}"/>
                    </a:ext>
                  </a:extLst>
                </p:cNvPr>
                <p:cNvSpPr/>
                <p:nvPr userDrawn="1"/>
              </p:nvSpPr>
              <p:spPr>
                <a:xfrm>
                  <a:off x="1634225" y="5796647"/>
                  <a:ext cx="142969" cy="144016"/>
                </a:xfrm>
                <a:prstGeom prst="roundRect">
                  <a:avLst/>
                </a:prstGeom>
                <a:solidFill>
                  <a:srgbClr val="737373"/>
                </a:solidFill>
                <a:ln w="6350">
                  <a:solidFill>
                    <a:srgbClr val="B0B0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grpSp>
        </p:grpSp>
        <p:grpSp>
          <p:nvGrpSpPr>
            <p:cNvPr id="142" name="Group 141">
              <a:extLst>
                <a:ext uri="{FF2B5EF4-FFF2-40B4-BE49-F238E27FC236}">
                  <a16:creationId xmlns:a16="http://schemas.microsoft.com/office/drawing/2014/main" id="{181FFEDA-911D-40D2-B6D1-741202321ADF}"/>
                </a:ext>
              </a:extLst>
            </p:cNvPr>
            <p:cNvGrpSpPr/>
            <p:nvPr/>
          </p:nvGrpSpPr>
          <p:grpSpPr>
            <a:xfrm>
              <a:off x="9984874" y="775342"/>
              <a:ext cx="1555419" cy="2502714"/>
              <a:chOff x="8440373" y="4099295"/>
              <a:chExt cx="3366435" cy="1898451"/>
            </a:xfrm>
          </p:grpSpPr>
          <p:sp>
            <p:nvSpPr>
              <p:cNvPr id="140" name="Freeform: Shape 139">
                <a:extLst>
                  <a:ext uri="{FF2B5EF4-FFF2-40B4-BE49-F238E27FC236}">
                    <a16:creationId xmlns:a16="http://schemas.microsoft.com/office/drawing/2014/main" id="{803CF04E-5918-4F0B-B777-AFB1F0FC97EA}"/>
                  </a:ext>
                </a:extLst>
              </p:cNvPr>
              <p:cNvSpPr/>
              <p:nvPr/>
            </p:nvSpPr>
            <p:spPr>
              <a:xfrm>
                <a:off x="8440373" y="4099295"/>
                <a:ext cx="3366435" cy="1897877"/>
              </a:xfrm>
              <a:custGeom>
                <a:avLst/>
                <a:gdLst>
                  <a:gd name="connsiteX0" fmla="*/ 30683 w 6586571"/>
                  <a:gd name="connsiteY0" fmla="*/ 30683 h 3763755"/>
                  <a:gd name="connsiteX1" fmla="*/ 6564071 w 6586571"/>
                  <a:gd name="connsiteY1" fmla="*/ 30683 h 3763755"/>
                  <a:gd name="connsiteX2" fmla="*/ 6564071 w 6586571"/>
                  <a:gd name="connsiteY2" fmla="*/ 3753528 h 3763755"/>
                  <a:gd name="connsiteX3" fmla="*/ 30683 w 6586571"/>
                  <a:gd name="connsiteY3" fmla="*/ 3753528 h 3763755"/>
                </a:gdLst>
                <a:ahLst/>
                <a:cxnLst>
                  <a:cxn ang="0">
                    <a:pos x="connsiteX0" y="connsiteY0"/>
                  </a:cxn>
                  <a:cxn ang="0">
                    <a:pos x="connsiteX1" y="connsiteY1"/>
                  </a:cxn>
                  <a:cxn ang="0">
                    <a:pos x="connsiteX2" y="connsiteY2"/>
                  </a:cxn>
                  <a:cxn ang="0">
                    <a:pos x="connsiteX3" y="connsiteY3"/>
                  </a:cxn>
                </a:cxnLst>
                <a:rect l="l" t="t" r="r" b="b"/>
                <a:pathLst>
                  <a:path w="6586571" h="3763755">
                    <a:moveTo>
                      <a:pt x="30683" y="30683"/>
                    </a:moveTo>
                    <a:lnTo>
                      <a:pt x="6564071" y="30683"/>
                    </a:lnTo>
                    <a:lnTo>
                      <a:pt x="6564071" y="3753528"/>
                    </a:lnTo>
                    <a:lnTo>
                      <a:pt x="30683" y="3753528"/>
                    </a:lnTo>
                    <a:close/>
                  </a:path>
                </a:pathLst>
              </a:custGeom>
              <a:solidFill>
                <a:srgbClr val="F2F2F2"/>
              </a:solidFill>
              <a:ln w="9525" cap="flat">
                <a:noFill/>
                <a:prstDash val="solid"/>
                <a:miter/>
              </a:ln>
            </p:spPr>
            <p:txBody>
              <a:bodyPr rtlCol="0" anchor="ctr"/>
              <a:lstStyle/>
              <a:p>
                <a:endParaRPr lang="en-US"/>
              </a:p>
            </p:txBody>
          </p:sp>
          <p:sp>
            <p:nvSpPr>
              <p:cNvPr id="141" name="Freeform: Shape 140">
                <a:extLst>
                  <a:ext uri="{FF2B5EF4-FFF2-40B4-BE49-F238E27FC236}">
                    <a16:creationId xmlns:a16="http://schemas.microsoft.com/office/drawing/2014/main" id="{1D6257DC-341B-458B-95B7-7C89F064F28E}"/>
                  </a:ext>
                </a:extLst>
              </p:cNvPr>
              <p:cNvSpPr/>
              <p:nvPr/>
            </p:nvSpPr>
            <p:spPr>
              <a:xfrm>
                <a:off x="9906167" y="4113693"/>
                <a:ext cx="1900641" cy="1884053"/>
              </a:xfrm>
              <a:custGeom>
                <a:avLst/>
                <a:gdLst>
                  <a:gd name="connsiteX0" fmla="*/ 2567127 w 4009217"/>
                  <a:gd name="connsiteY0" fmla="*/ 30683 h 4295590"/>
                  <a:gd name="connsiteX1" fmla="*/ 3798529 w 4009217"/>
                  <a:gd name="connsiteY1" fmla="*/ 30683 h 4295590"/>
                  <a:gd name="connsiteX2" fmla="*/ 4007172 w 4009217"/>
                  <a:gd name="connsiteY2" fmla="*/ 272054 h 4295590"/>
                  <a:gd name="connsiteX3" fmla="*/ 3998990 w 4009217"/>
                  <a:gd name="connsiteY3" fmla="*/ 4268999 h 4295590"/>
                  <a:gd name="connsiteX4" fmla="*/ 30683 w 4009217"/>
                  <a:gd name="connsiteY4" fmla="*/ 4268999 h 4295590"/>
                  <a:gd name="connsiteX0" fmla="*/ 2536444 w 3976489"/>
                  <a:gd name="connsiteY0" fmla="*/ 0 h 4238316"/>
                  <a:gd name="connsiteX1" fmla="*/ 3976489 w 3976489"/>
                  <a:gd name="connsiteY1" fmla="*/ 241371 h 4238316"/>
                  <a:gd name="connsiteX2" fmla="*/ 3968307 w 3976489"/>
                  <a:gd name="connsiteY2" fmla="*/ 4238316 h 4238316"/>
                  <a:gd name="connsiteX3" fmla="*/ 0 w 3976489"/>
                  <a:gd name="connsiteY3" fmla="*/ 4238316 h 4238316"/>
                  <a:gd name="connsiteX0" fmla="*/ 2536444 w 3976489"/>
                  <a:gd name="connsiteY0" fmla="*/ 0 h 4238316"/>
                  <a:gd name="connsiteX1" fmla="*/ 3976489 w 3976489"/>
                  <a:gd name="connsiteY1" fmla="*/ 213683 h 4238316"/>
                  <a:gd name="connsiteX2" fmla="*/ 3968307 w 3976489"/>
                  <a:gd name="connsiteY2" fmla="*/ 4238316 h 4238316"/>
                  <a:gd name="connsiteX3" fmla="*/ 0 w 3976489"/>
                  <a:gd name="connsiteY3" fmla="*/ 4238316 h 4238316"/>
                  <a:gd name="connsiteX0" fmla="*/ 2473335 w 3976489"/>
                  <a:gd name="connsiteY0" fmla="*/ 0 h 4035268"/>
                  <a:gd name="connsiteX1" fmla="*/ 3976489 w 3976489"/>
                  <a:gd name="connsiteY1" fmla="*/ 10635 h 4035268"/>
                  <a:gd name="connsiteX2" fmla="*/ 3968307 w 3976489"/>
                  <a:gd name="connsiteY2" fmla="*/ 4035268 h 4035268"/>
                  <a:gd name="connsiteX3" fmla="*/ 0 w 3976489"/>
                  <a:gd name="connsiteY3" fmla="*/ 4035268 h 4035268"/>
                </a:gdLst>
                <a:ahLst/>
                <a:cxnLst>
                  <a:cxn ang="0">
                    <a:pos x="connsiteX0" y="connsiteY0"/>
                  </a:cxn>
                  <a:cxn ang="0">
                    <a:pos x="connsiteX1" y="connsiteY1"/>
                  </a:cxn>
                  <a:cxn ang="0">
                    <a:pos x="connsiteX2" y="connsiteY2"/>
                  </a:cxn>
                  <a:cxn ang="0">
                    <a:pos x="connsiteX3" y="connsiteY3"/>
                  </a:cxn>
                </a:cxnLst>
                <a:rect l="l" t="t" r="r" b="b"/>
                <a:pathLst>
                  <a:path w="3976489" h="4035268">
                    <a:moveTo>
                      <a:pt x="2473335" y="0"/>
                    </a:moveTo>
                    <a:lnTo>
                      <a:pt x="3976489" y="10635"/>
                    </a:lnTo>
                    <a:cubicBezTo>
                      <a:pt x="3973762" y="1342950"/>
                      <a:pt x="3971034" y="2702953"/>
                      <a:pt x="3968307" y="4035268"/>
                    </a:cubicBezTo>
                    <a:lnTo>
                      <a:pt x="0" y="4035268"/>
                    </a:lnTo>
                  </a:path>
                </a:pathLst>
              </a:custGeom>
              <a:solidFill>
                <a:srgbClr val="999999">
                  <a:alpha val="10000"/>
                </a:srgbClr>
              </a:solidFill>
              <a:ln w="9525" cap="flat">
                <a:noFill/>
                <a:prstDash val="solid"/>
                <a:miter/>
              </a:ln>
            </p:spPr>
            <p:txBody>
              <a:bodyPr rtlCol="0" anchor="ctr"/>
              <a:lstStyle/>
              <a:p>
                <a:endParaRPr lang="en-US" dirty="0"/>
              </a:p>
            </p:txBody>
          </p:sp>
        </p:grpSp>
      </p:grpSp>
    </p:spTree>
    <p:extLst>
      <p:ext uri="{BB962C8B-B14F-4D97-AF65-F5344CB8AC3E}">
        <p14:creationId xmlns:p14="http://schemas.microsoft.com/office/powerpoint/2010/main" val="36412193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fontScale="92500" lnSpcReduction="10000"/>
          </a:bodyPr>
          <a:lstStyle/>
          <a:p>
            <a:r>
              <a:rPr lang="en-US" dirty="0"/>
              <a:t>Fully Editable Icon Sets: A</a:t>
            </a:r>
          </a:p>
        </p:txBody>
      </p:sp>
      <p:sp>
        <p:nvSpPr>
          <p:cNvPr id="54" name="Diamond 5">
            <a:extLst>
              <a:ext uri="{FF2B5EF4-FFF2-40B4-BE49-F238E27FC236}">
                <a16:creationId xmlns:a16="http://schemas.microsoft.com/office/drawing/2014/main" id="{AEDEE15B-09BE-4416-8D55-46095E20C00D}"/>
              </a:ext>
            </a:extLst>
          </p:cNvPr>
          <p:cNvSpPr/>
          <p:nvPr/>
        </p:nvSpPr>
        <p:spPr>
          <a:xfrm>
            <a:off x="6112070" y="1492152"/>
            <a:ext cx="523149" cy="524695"/>
          </a:xfrm>
          <a:custGeom>
            <a:avLst/>
            <a:gdLst/>
            <a:ahLst/>
            <a:cxnLst/>
            <a:rect l="l" t="t" r="r" b="b"/>
            <a:pathLst>
              <a:path w="3240001" h="3249575">
                <a:moveTo>
                  <a:pt x="1275349" y="2002569"/>
                </a:moveTo>
                <a:lnTo>
                  <a:pt x="1625117" y="2233002"/>
                </a:lnTo>
                <a:lnTo>
                  <a:pt x="1968772" y="2006596"/>
                </a:lnTo>
                <a:lnTo>
                  <a:pt x="3240001" y="3249575"/>
                </a:lnTo>
                <a:lnTo>
                  <a:pt x="0" y="3249575"/>
                </a:lnTo>
                <a:close/>
                <a:moveTo>
                  <a:pt x="1067116" y="1473605"/>
                </a:moveTo>
                <a:lnTo>
                  <a:pt x="1067116" y="1581605"/>
                </a:lnTo>
                <a:lnTo>
                  <a:pt x="2183116" y="1581605"/>
                </a:lnTo>
                <a:lnTo>
                  <a:pt x="2183116" y="1473605"/>
                </a:lnTo>
                <a:close/>
                <a:moveTo>
                  <a:pt x="1067116" y="1267205"/>
                </a:moveTo>
                <a:lnTo>
                  <a:pt x="1067116" y="1375205"/>
                </a:lnTo>
                <a:lnTo>
                  <a:pt x="2183116" y="1375205"/>
                </a:lnTo>
                <a:lnTo>
                  <a:pt x="2183116" y="1267205"/>
                </a:lnTo>
                <a:close/>
                <a:moveTo>
                  <a:pt x="3240001" y="1172196"/>
                </a:moveTo>
                <a:lnTo>
                  <a:pt x="3240001" y="3142550"/>
                </a:lnTo>
                <a:lnTo>
                  <a:pt x="2026252" y="1968728"/>
                </a:lnTo>
                <a:lnTo>
                  <a:pt x="3049854" y="1294362"/>
                </a:lnTo>
                <a:close/>
                <a:moveTo>
                  <a:pt x="0" y="1172196"/>
                </a:moveTo>
                <a:lnTo>
                  <a:pt x="602850" y="1559516"/>
                </a:lnTo>
                <a:lnTo>
                  <a:pt x="1217896" y="1964719"/>
                </a:lnTo>
                <a:lnTo>
                  <a:pt x="0" y="3142550"/>
                </a:lnTo>
                <a:close/>
                <a:moveTo>
                  <a:pt x="1067116" y="1060805"/>
                </a:moveTo>
                <a:lnTo>
                  <a:pt x="1067116" y="1168805"/>
                </a:lnTo>
                <a:lnTo>
                  <a:pt x="2183116" y="1168805"/>
                </a:lnTo>
                <a:lnTo>
                  <a:pt x="2183116" y="1060805"/>
                </a:lnTo>
                <a:close/>
                <a:moveTo>
                  <a:pt x="869032" y="816137"/>
                </a:moveTo>
                <a:lnTo>
                  <a:pt x="2381200" y="816137"/>
                </a:lnTo>
                <a:lnTo>
                  <a:pt x="2381200" y="1623491"/>
                </a:lnTo>
                <a:lnTo>
                  <a:pt x="1668045" y="2093329"/>
                </a:lnTo>
                <a:lnTo>
                  <a:pt x="1625116" y="2121611"/>
                </a:lnTo>
                <a:lnTo>
                  <a:pt x="869032" y="1623491"/>
                </a:lnTo>
                <a:close/>
                <a:moveTo>
                  <a:pt x="1625116" y="0"/>
                </a:moveTo>
                <a:lnTo>
                  <a:pt x="3235286" y="1060806"/>
                </a:lnTo>
                <a:lnTo>
                  <a:pt x="2489212" y="1552331"/>
                </a:lnTo>
                <a:lnTo>
                  <a:pt x="2489212" y="708008"/>
                </a:lnTo>
                <a:lnTo>
                  <a:pt x="761020" y="708008"/>
                </a:lnTo>
                <a:lnTo>
                  <a:pt x="761020" y="1552331"/>
                </a:lnTo>
                <a:lnTo>
                  <a:pt x="14946" y="106080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55" name="Isosceles Triangle 51">
            <a:extLst>
              <a:ext uri="{FF2B5EF4-FFF2-40B4-BE49-F238E27FC236}">
                <a16:creationId xmlns:a16="http://schemas.microsoft.com/office/drawing/2014/main" id="{2296D13E-298C-4F01-A77D-43547A7AEFA9}"/>
              </a:ext>
            </a:extLst>
          </p:cNvPr>
          <p:cNvSpPr/>
          <p:nvPr/>
        </p:nvSpPr>
        <p:spPr>
          <a:xfrm>
            <a:off x="5273316" y="1562686"/>
            <a:ext cx="523147" cy="383626"/>
          </a:xfrm>
          <a:custGeom>
            <a:avLst/>
            <a:gdLst/>
            <a:ahLst/>
            <a:cxnLst/>
            <a:rect l="l" t="t" r="r" b="b"/>
            <a:pathLst>
              <a:path w="3240001" h="2375905">
                <a:moveTo>
                  <a:pt x="1974640" y="1379575"/>
                </a:moveTo>
                <a:lnTo>
                  <a:pt x="3240001" y="2375905"/>
                </a:lnTo>
                <a:lnTo>
                  <a:pt x="1" y="2375905"/>
                </a:lnTo>
                <a:lnTo>
                  <a:pt x="1269863" y="1399042"/>
                </a:lnTo>
                <a:lnTo>
                  <a:pt x="1610574" y="1745545"/>
                </a:lnTo>
                <a:close/>
                <a:moveTo>
                  <a:pt x="3240001" y="126952"/>
                </a:moveTo>
                <a:lnTo>
                  <a:pt x="3240001" y="2258912"/>
                </a:lnTo>
                <a:lnTo>
                  <a:pt x="2032457" y="1334195"/>
                </a:lnTo>
                <a:close/>
                <a:moveTo>
                  <a:pt x="0" y="117525"/>
                </a:moveTo>
                <a:lnTo>
                  <a:pt x="1207545" y="1324768"/>
                </a:lnTo>
                <a:lnTo>
                  <a:pt x="0" y="2249485"/>
                </a:lnTo>
                <a:close/>
                <a:moveTo>
                  <a:pt x="0" y="0"/>
                </a:moveTo>
                <a:lnTo>
                  <a:pt x="3240000" y="0"/>
                </a:lnTo>
                <a:lnTo>
                  <a:pt x="1610572" y="162051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56" name="Isosceles Triangle 57">
            <a:extLst>
              <a:ext uri="{FF2B5EF4-FFF2-40B4-BE49-F238E27FC236}">
                <a16:creationId xmlns:a16="http://schemas.microsoft.com/office/drawing/2014/main" id="{4E76B488-B2CD-463B-861A-27D4912FE160}"/>
              </a:ext>
            </a:extLst>
          </p:cNvPr>
          <p:cNvSpPr/>
          <p:nvPr/>
        </p:nvSpPr>
        <p:spPr>
          <a:xfrm>
            <a:off x="6114156" y="4520206"/>
            <a:ext cx="313133" cy="707899"/>
          </a:xfrm>
          <a:custGeom>
            <a:avLst/>
            <a:gdLst>
              <a:gd name="connsiteX0" fmla="*/ 1148449 w 1346449"/>
              <a:gd name="connsiteY0" fmla="*/ 2457725 h 3249725"/>
              <a:gd name="connsiteX1" fmla="*/ 198001 w 1346449"/>
              <a:gd name="connsiteY1" fmla="*/ 2457725 h 3249725"/>
              <a:gd name="connsiteX2" fmla="*/ 1 w 1346449"/>
              <a:gd name="connsiteY2" fmla="*/ 3249725 h 3249725"/>
              <a:gd name="connsiteX3" fmla="*/ 1346449 w 1346449"/>
              <a:gd name="connsiteY3" fmla="*/ 3249725 h 3249725"/>
              <a:gd name="connsiteX4" fmla="*/ 1148449 w 1346449"/>
              <a:gd name="connsiteY4" fmla="*/ 2457725 h 3249725"/>
              <a:gd name="connsiteX5" fmla="*/ 755186 w 1346449"/>
              <a:gd name="connsiteY5" fmla="*/ 82950 h 3249725"/>
              <a:gd name="connsiteX6" fmla="*/ 734449 w 1346449"/>
              <a:gd name="connsiteY6" fmla="*/ 1314594 h 3249725"/>
              <a:gd name="connsiteX7" fmla="*/ 853246 w 1346449"/>
              <a:gd name="connsiteY7" fmla="*/ 1483214 h 3249725"/>
              <a:gd name="connsiteX8" fmla="*/ 673226 w 1346449"/>
              <a:gd name="connsiteY8" fmla="*/ 1663234 h 3249725"/>
              <a:gd name="connsiteX9" fmla="*/ 493206 w 1346449"/>
              <a:gd name="connsiteY9" fmla="*/ 1483214 h 3249725"/>
              <a:gd name="connsiteX10" fmla="*/ 612000 w 1346449"/>
              <a:gd name="connsiteY10" fmla="*/ 1314595 h 3249725"/>
              <a:gd name="connsiteX11" fmla="*/ 612000 w 1346449"/>
              <a:gd name="connsiteY11" fmla="*/ 0 h 3249725"/>
              <a:gd name="connsiteX12" fmla="*/ 2939 w 1346449"/>
              <a:gd name="connsiteY12" fmla="*/ 1574694 h 3249725"/>
              <a:gd name="connsiteX13" fmla="*/ 0 w 1346449"/>
              <a:gd name="connsiteY13" fmla="*/ 1574694 h 3249725"/>
              <a:gd name="connsiteX14" fmla="*/ 2009 w 1346449"/>
              <a:gd name="connsiteY14" fmla="*/ 1577097 h 3249725"/>
              <a:gd name="connsiteX15" fmla="*/ 0 w 1346449"/>
              <a:gd name="connsiteY15" fmla="*/ 1582292 h 3249725"/>
              <a:gd name="connsiteX16" fmla="*/ 6353 w 1346449"/>
              <a:gd name="connsiteY16" fmla="*/ 1582292 h 3249725"/>
              <a:gd name="connsiteX17" fmla="*/ 273414 w 1346449"/>
              <a:gd name="connsiteY17" fmla="*/ 2376121 h 3249725"/>
              <a:gd name="connsiteX18" fmla="*/ 1091887 w 1346449"/>
              <a:gd name="connsiteY18" fmla="*/ 2366694 h 3249725"/>
              <a:gd name="connsiteX19" fmla="*/ 1340768 w 1346449"/>
              <a:gd name="connsiteY19" fmla="*/ 1582292 h 3249725"/>
              <a:gd name="connsiteX20" fmla="*/ 1346449 w 1346449"/>
              <a:gd name="connsiteY20" fmla="*/ 1582292 h 3249725"/>
              <a:gd name="connsiteX21" fmla="*/ 1344512 w 1346449"/>
              <a:gd name="connsiteY21" fmla="*/ 1577284 h 3249725"/>
              <a:gd name="connsiteX22" fmla="*/ 1346448 w 1346449"/>
              <a:gd name="connsiteY22" fmla="*/ 1574694 h 3249725"/>
              <a:gd name="connsiteX23" fmla="*/ 1343510 w 1346449"/>
              <a:gd name="connsiteY23" fmla="*/ 1574694 h 3249725"/>
              <a:gd name="connsiteX24" fmla="*/ 755186 w 1346449"/>
              <a:gd name="connsiteY24" fmla="*/ 82950 h 3249725"/>
              <a:gd name="connsiteX0" fmla="*/ 1148449 w 1346449"/>
              <a:gd name="connsiteY0" fmla="*/ 2374775 h 3166775"/>
              <a:gd name="connsiteX1" fmla="*/ 198001 w 1346449"/>
              <a:gd name="connsiteY1" fmla="*/ 2374775 h 3166775"/>
              <a:gd name="connsiteX2" fmla="*/ 1 w 1346449"/>
              <a:gd name="connsiteY2" fmla="*/ 3166775 h 3166775"/>
              <a:gd name="connsiteX3" fmla="*/ 1346449 w 1346449"/>
              <a:gd name="connsiteY3" fmla="*/ 3166775 h 3166775"/>
              <a:gd name="connsiteX4" fmla="*/ 1148449 w 1346449"/>
              <a:gd name="connsiteY4" fmla="*/ 2374775 h 3166775"/>
              <a:gd name="connsiteX5" fmla="*/ 755186 w 1346449"/>
              <a:gd name="connsiteY5" fmla="*/ 0 h 3166775"/>
              <a:gd name="connsiteX6" fmla="*/ 734449 w 1346449"/>
              <a:gd name="connsiteY6" fmla="*/ 1231644 h 3166775"/>
              <a:gd name="connsiteX7" fmla="*/ 853246 w 1346449"/>
              <a:gd name="connsiteY7" fmla="*/ 1400264 h 3166775"/>
              <a:gd name="connsiteX8" fmla="*/ 673226 w 1346449"/>
              <a:gd name="connsiteY8" fmla="*/ 1580284 h 3166775"/>
              <a:gd name="connsiteX9" fmla="*/ 493206 w 1346449"/>
              <a:gd name="connsiteY9" fmla="*/ 1400264 h 3166775"/>
              <a:gd name="connsiteX10" fmla="*/ 612000 w 1346449"/>
              <a:gd name="connsiteY10" fmla="*/ 1231645 h 3166775"/>
              <a:gd name="connsiteX11" fmla="*/ 591263 w 1346449"/>
              <a:gd name="connsiteY11" fmla="*/ 10368 h 3166775"/>
              <a:gd name="connsiteX12" fmla="*/ 2939 w 1346449"/>
              <a:gd name="connsiteY12" fmla="*/ 1491744 h 3166775"/>
              <a:gd name="connsiteX13" fmla="*/ 0 w 1346449"/>
              <a:gd name="connsiteY13" fmla="*/ 1491744 h 3166775"/>
              <a:gd name="connsiteX14" fmla="*/ 2009 w 1346449"/>
              <a:gd name="connsiteY14" fmla="*/ 1494147 h 3166775"/>
              <a:gd name="connsiteX15" fmla="*/ 0 w 1346449"/>
              <a:gd name="connsiteY15" fmla="*/ 1499342 h 3166775"/>
              <a:gd name="connsiteX16" fmla="*/ 6353 w 1346449"/>
              <a:gd name="connsiteY16" fmla="*/ 1499342 h 3166775"/>
              <a:gd name="connsiteX17" fmla="*/ 273414 w 1346449"/>
              <a:gd name="connsiteY17" fmla="*/ 2293171 h 3166775"/>
              <a:gd name="connsiteX18" fmla="*/ 1091887 w 1346449"/>
              <a:gd name="connsiteY18" fmla="*/ 2283744 h 3166775"/>
              <a:gd name="connsiteX19" fmla="*/ 1340768 w 1346449"/>
              <a:gd name="connsiteY19" fmla="*/ 1499342 h 3166775"/>
              <a:gd name="connsiteX20" fmla="*/ 1346449 w 1346449"/>
              <a:gd name="connsiteY20" fmla="*/ 1499342 h 3166775"/>
              <a:gd name="connsiteX21" fmla="*/ 1344512 w 1346449"/>
              <a:gd name="connsiteY21" fmla="*/ 1494334 h 3166775"/>
              <a:gd name="connsiteX22" fmla="*/ 1346448 w 1346449"/>
              <a:gd name="connsiteY22" fmla="*/ 1491744 h 3166775"/>
              <a:gd name="connsiteX23" fmla="*/ 1343510 w 1346449"/>
              <a:gd name="connsiteY23" fmla="*/ 1491744 h 3166775"/>
              <a:gd name="connsiteX24" fmla="*/ 755186 w 1346449"/>
              <a:gd name="connsiteY24" fmla="*/ 0 h 3166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346449" h="3166775">
                <a:moveTo>
                  <a:pt x="1148449" y="2374775"/>
                </a:moveTo>
                <a:lnTo>
                  <a:pt x="198001" y="2374775"/>
                </a:lnTo>
                <a:lnTo>
                  <a:pt x="1" y="3166775"/>
                </a:lnTo>
                <a:lnTo>
                  <a:pt x="1346449" y="3166775"/>
                </a:lnTo>
                <a:lnTo>
                  <a:pt x="1148449" y="2374775"/>
                </a:lnTo>
                <a:close/>
                <a:moveTo>
                  <a:pt x="755186" y="0"/>
                </a:moveTo>
                <a:cubicBezTo>
                  <a:pt x="755186" y="438198"/>
                  <a:pt x="734449" y="793446"/>
                  <a:pt x="734449" y="1231644"/>
                </a:cubicBezTo>
                <a:cubicBezTo>
                  <a:pt x="803843" y="1256124"/>
                  <a:pt x="853246" y="1322425"/>
                  <a:pt x="853246" y="1400264"/>
                </a:cubicBezTo>
                <a:cubicBezTo>
                  <a:pt x="853246" y="1499686"/>
                  <a:pt x="772648" y="1580284"/>
                  <a:pt x="673226" y="1580284"/>
                </a:cubicBezTo>
                <a:cubicBezTo>
                  <a:pt x="573804" y="1580284"/>
                  <a:pt x="493206" y="1499686"/>
                  <a:pt x="493206" y="1400264"/>
                </a:cubicBezTo>
                <a:cubicBezTo>
                  <a:pt x="493206" y="1322426"/>
                  <a:pt x="542608" y="1256126"/>
                  <a:pt x="612000" y="1231645"/>
                </a:cubicBezTo>
                <a:lnTo>
                  <a:pt x="591263" y="10368"/>
                </a:lnTo>
                <a:lnTo>
                  <a:pt x="2939" y="1491744"/>
                </a:lnTo>
                <a:lnTo>
                  <a:pt x="0" y="1491744"/>
                </a:lnTo>
                <a:lnTo>
                  <a:pt x="2009" y="1494147"/>
                </a:lnTo>
                <a:lnTo>
                  <a:pt x="0" y="1499342"/>
                </a:lnTo>
                <a:lnTo>
                  <a:pt x="6353" y="1499342"/>
                </a:lnTo>
                <a:cubicBezTo>
                  <a:pt x="274151" y="1797289"/>
                  <a:pt x="320153" y="2031319"/>
                  <a:pt x="273414" y="2293171"/>
                </a:cubicBezTo>
                <a:lnTo>
                  <a:pt x="1091887" y="2283744"/>
                </a:lnTo>
                <a:cubicBezTo>
                  <a:pt x="1035756" y="1984266"/>
                  <a:pt x="1081794" y="1833397"/>
                  <a:pt x="1340768" y="1499342"/>
                </a:cubicBezTo>
                <a:lnTo>
                  <a:pt x="1346449" y="1499342"/>
                </a:lnTo>
                <a:lnTo>
                  <a:pt x="1344512" y="1494334"/>
                </a:lnTo>
                <a:cubicBezTo>
                  <a:pt x="1345124" y="1493447"/>
                  <a:pt x="1345785" y="1492596"/>
                  <a:pt x="1346448" y="1491744"/>
                </a:cubicBezTo>
                <a:lnTo>
                  <a:pt x="1343510" y="1491744"/>
                </a:lnTo>
                <a:cubicBezTo>
                  <a:pt x="1140490" y="966846"/>
                  <a:pt x="958206" y="524898"/>
                  <a:pt x="755186"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dirty="0"/>
          </a:p>
        </p:txBody>
      </p:sp>
      <p:sp>
        <p:nvSpPr>
          <p:cNvPr id="57" name="Rectangle 7">
            <a:extLst>
              <a:ext uri="{FF2B5EF4-FFF2-40B4-BE49-F238E27FC236}">
                <a16:creationId xmlns:a16="http://schemas.microsoft.com/office/drawing/2014/main" id="{84693C49-05C6-4CD0-A900-4B843CF3016D}"/>
              </a:ext>
            </a:extLst>
          </p:cNvPr>
          <p:cNvSpPr/>
          <p:nvPr/>
        </p:nvSpPr>
        <p:spPr>
          <a:xfrm rot="18900000">
            <a:off x="9585735" y="3654558"/>
            <a:ext cx="225664" cy="502732"/>
          </a:xfrm>
          <a:custGeom>
            <a:avLst/>
            <a:gdLst/>
            <a:ahLst/>
            <a:cxnLst/>
            <a:rect l="l" t="t" r="r" b="b"/>
            <a:pathLst>
              <a:path w="154109" h="343323">
                <a:moveTo>
                  <a:pt x="102909" y="313772"/>
                </a:moveTo>
                <a:lnTo>
                  <a:pt x="102909" y="328547"/>
                </a:lnTo>
                <a:cubicBezTo>
                  <a:pt x="102909" y="336708"/>
                  <a:pt x="96294" y="343322"/>
                  <a:pt x="88133" y="343323"/>
                </a:cubicBezTo>
                <a:lnTo>
                  <a:pt x="65975" y="343322"/>
                </a:lnTo>
                <a:cubicBezTo>
                  <a:pt x="57814" y="343322"/>
                  <a:pt x="51199" y="336708"/>
                  <a:pt x="51199" y="328547"/>
                </a:cubicBezTo>
                <a:cubicBezTo>
                  <a:pt x="51199" y="323622"/>
                  <a:pt x="51200" y="318696"/>
                  <a:pt x="51200" y="313771"/>
                </a:cubicBezTo>
                <a:close/>
                <a:moveTo>
                  <a:pt x="123327" y="15459"/>
                </a:moveTo>
                <a:cubicBezTo>
                  <a:pt x="141678" y="29245"/>
                  <a:pt x="152926" y="50497"/>
                  <a:pt x="154008" y="73425"/>
                </a:cubicBezTo>
                <a:cubicBezTo>
                  <a:pt x="155089" y="96353"/>
                  <a:pt x="145890" y="118568"/>
                  <a:pt x="128916" y="134021"/>
                </a:cubicBezTo>
                <a:lnTo>
                  <a:pt x="119294" y="123450"/>
                </a:lnTo>
                <a:cubicBezTo>
                  <a:pt x="133118" y="110865"/>
                  <a:pt x="140611" y="92772"/>
                  <a:pt x="139730" y="74098"/>
                </a:cubicBezTo>
                <a:cubicBezTo>
                  <a:pt x="138850" y="55424"/>
                  <a:pt x="129689" y="38115"/>
                  <a:pt x="114743" y="26887"/>
                </a:cubicBezTo>
                <a:close/>
                <a:moveTo>
                  <a:pt x="136698" y="17411"/>
                </a:moveTo>
                <a:cubicBezTo>
                  <a:pt x="103758" y="-15529"/>
                  <a:pt x="50351" y="-15529"/>
                  <a:pt x="17412" y="17411"/>
                </a:cubicBezTo>
                <a:cubicBezTo>
                  <a:pt x="-15528" y="50351"/>
                  <a:pt x="-15528" y="103757"/>
                  <a:pt x="17412" y="136697"/>
                </a:cubicBezTo>
                <a:cubicBezTo>
                  <a:pt x="50351" y="169637"/>
                  <a:pt x="103758" y="169637"/>
                  <a:pt x="136698" y="136697"/>
                </a:cubicBezTo>
                <a:cubicBezTo>
                  <a:pt x="169637" y="103757"/>
                  <a:pt x="169637" y="50351"/>
                  <a:pt x="136698" y="17411"/>
                </a:cubicBezTo>
                <a:close/>
                <a:moveTo>
                  <a:pt x="154109" y="0"/>
                </a:moveTo>
                <a:cubicBezTo>
                  <a:pt x="196665" y="42556"/>
                  <a:pt x="196665" y="111552"/>
                  <a:pt x="154109" y="154108"/>
                </a:cubicBezTo>
                <a:cubicBezTo>
                  <a:pt x="139576" y="168641"/>
                  <a:pt x="121959" y="178211"/>
                  <a:pt x="102912" y="180994"/>
                </a:cubicBezTo>
                <a:lnTo>
                  <a:pt x="102912" y="308310"/>
                </a:lnTo>
                <a:lnTo>
                  <a:pt x="51197" y="308310"/>
                </a:lnTo>
                <a:lnTo>
                  <a:pt x="51197" y="180994"/>
                </a:lnTo>
                <a:cubicBezTo>
                  <a:pt x="32150" y="178211"/>
                  <a:pt x="14534" y="168641"/>
                  <a:pt x="0" y="154108"/>
                </a:cubicBezTo>
                <a:cubicBezTo>
                  <a:pt x="-42555" y="111552"/>
                  <a:pt x="-42555" y="42556"/>
                  <a:pt x="0" y="0"/>
                </a:cubicBezTo>
                <a:cubicBezTo>
                  <a:pt x="42556" y="-42556"/>
                  <a:pt x="111553" y="-42556"/>
                  <a:pt x="154109"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58" name="Parallelogram 15">
            <a:extLst>
              <a:ext uri="{FF2B5EF4-FFF2-40B4-BE49-F238E27FC236}">
                <a16:creationId xmlns:a16="http://schemas.microsoft.com/office/drawing/2014/main" id="{7A9FBE9D-EE5A-4F1B-8EDD-3D011F43183E}"/>
              </a:ext>
            </a:extLst>
          </p:cNvPr>
          <p:cNvSpPr/>
          <p:nvPr/>
        </p:nvSpPr>
        <p:spPr>
          <a:xfrm flipH="1">
            <a:off x="5267026" y="4641909"/>
            <a:ext cx="464493" cy="464493"/>
          </a:xfrm>
          <a:custGeom>
            <a:avLst/>
            <a:gdLst/>
            <a:ahLst/>
            <a:cxnLst/>
            <a:rect l="l" t="t" r="r" b="b"/>
            <a:pathLst>
              <a:path w="3242753" h="3227814">
                <a:moveTo>
                  <a:pt x="1621376" y="1043635"/>
                </a:moveTo>
                <a:cubicBezTo>
                  <a:pt x="1557188" y="1043635"/>
                  <a:pt x="1505154" y="1095669"/>
                  <a:pt x="1505154" y="1159857"/>
                </a:cubicBezTo>
                <a:lnTo>
                  <a:pt x="1505154" y="1625483"/>
                </a:lnTo>
                <a:lnTo>
                  <a:pt x="1033577" y="1625483"/>
                </a:lnTo>
                <a:cubicBezTo>
                  <a:pt x="969389" y="1625483"/>
                  <a:pt x="917355" y="1677517"/>
                  <a:pt x="917355" y="1741705"/>
                </a:cubicBezTo>
                <a:cubicBezTo>
                  <a:pt x="917355" y="1805893"/>
                  <a:pt x="969389" y="1857927"/>
                  <a:pt x="1033577" y="1857927"/>
                </a:cubicBezTo>
                <a:lnTo>
                  <a:pt x="1614688" y="1857927"/>
                </a:lnTo>
                <a:lnTo>
                  <a:pt x="1619859" y="1856884"/>
                </a:lnTo>
                <a:cubicBezTo>
                  <a:pt x="1620361" y="1857187"/>
                  <a:pt x="1620868" y="1857190"/>
                  <a:pt x="1621376" y="1857190"/>
                </a:cubicBezTo>
                <a:cubicBezTo>
                  <a:pt x="1685564" y="1857190"/>
                  <a:pt x="1737598" y="1805156"/>
                  <a:pt x="1737598" y="1740968"/>
                </a:cubicBezTo>
                <a:lnTo>
                  <a:pt x="1737598" y="1159857"/>
                </a:lnTo>
                <a:cubicBezTo>
                  <a:pt x="1737598" y="1095669"/>
                  <a:pt x="1685564" y="1043635"/>
                  <a:pt x="1621376" y="1043635"/>
                </a:cubicBezTo>
                <a:close/>
                <a:moveTo>
                  <a:pt x="1621376" y="628818"/>
                </a:moveTo>
                <a:cubicBezTo>
                  <a:pt x="2206882" y="628818"/>
                  <a:pt x="2681529" y="1103464"/>
                  <a:pt x="2681529" y="1688970"/>
                </a:cubicBezTo>
                <a:cubicBezTo>
                  <a:pt x="2681529" y="2274476"/>
                  <a:pt x="2206882" y="2749122"/>
                  <a:pt x="1621376" y="2749122"/>
                </a:cubicBezTo>
                <a:cubicBezTo>
                  <a:pt x="1035870" y="2749122"/>
                  <a:pt x="561223" y="2274476"/>
                  <a:pt x="561223" y="1688970"/>
                </a:cubicBezTo>
                <a:cubicBezTo>
                  <a:pt x="561223" y="1103464"/>
                  <a:pt x="1035870" y="628818"/>
                  <a:pt x="1621376" y="628818"/>
                </a:cubicBezTo>
                <a:close/>
                <a:moveTo>
                  <a:pt x="1621376" y="424596"/>
                </a:moveTo>
                <a:cubicBezTo>
                  <a:pt x="923081" y="424596"/>
                  <a:pt x="357001" y="990676"/>
                  <a:pt x="357001" y="1688970"/>
                </a:cubicBezTo>
                <a:cubicBezTo>
                  <a:pt x="357001" y="2128645"/>
                  <a:pt x="581423" y="2515905"/>
                  <a:pt x="922189" y="2742109"/>
                </a:cubicBezTo>
                <a:lnTo>
                  <a:pt x="652992" y="3227814"/>
                </a:lnTo>
                <a:lnTo>
                  <a:pt x="911997" y="3227814"/>
                </a:lnTo>
                <a:lnTo>
                  <a:pt x="1121304" y="2850168"/>
                </a:lnTo>
                <a:cubicBezTo>
                  <a:pt x="1274563" y="2916691"/>
                  <a:pt x="1443689" y="2953344"/>
                  <a:pt x="1621376" y="2953344"/>
                </a:cubicBezTo>
                <a:cubicBezTo>
                  <a:pt x="1799063" y="2953344"/>
                  <a:pt x="1968189" y="2916691"/>
                  <a:pt x="2121449" y="2850168"/>
                </a:cubicBezTo>
                <a:lnTo>
                  <a:pt x="2330755" y="3227814"/>
                </a:lnTo>
                <a:lnTo>
                  <a:pt x="2589760" y="3227814"/>
                </a:lnTo>
                <a:lnTo>
                  <a:pt x="2320563" y="2742109"/>
                </a:lnTo>
                <a:cubicBezTo>
                  <a:pt x="2661329" y="2515905"/>
                  <a:pt x="2885751" y="2128645"/>
                  <a:pt x="2885751" y="1688970"/>
                </a:cubicBezTo>
                <a:cubicBezTo>
                  <a:pt x="2885751" y="990676"/>
                  <a:pt x="2319671" y="424596"/>
                  <a:pt x="1621376" y="424596"/>
                </a:cubicBezTo>
                <a:close/>
                <a:moveTo>
                  <a:pt x="2599800" y="123238"/>
                </a:moveTo>
                <a:cubicBezTo>
                  <a:pt x="2434609" y="120698"/>
                  <a:pt x="2268460" y="180476"/>
                  <a:pt x="2139563" y="303161"/>
                </a:cubicBezTo>
                <a:lnTo>
                  <a:pt x="3057258" y="1232053"/>
                </a:lnTo>
                <a:cubicBezTo>
                  <a:pt x="3305736" y="977255"/>
                  <a:pt x="3304415" y="570405"/>
                  <a:pt x="3054287" y="317226"/>
                </a:cubicBezTo>
                <a:cubicBezTo>
                  <a:pt x="2929224" y="190636"/>
                  <a:pt x="2764991" y="125778"/>
                  <a:pt x="2599800" y="123238"/>
                </a:cubicBezTo>
                <a:close/>
                <a:moveTo>
                  <a:pt x="642953" y="123238"/>
                </a:moveTo>
                <a:cubicBezTo>
                  <a:pt x="477762" y="125778"/>
                  <a:pt x="313529" y="190636"/>
                  <a:pt x="188466" y="317226"/>
                </a:cubicBezTo>
                <a:cubicBezTo>
                  <a:pt x="-61662" y="570405"/>
                  <a:pt x="-62983" y="977255"/>
                  <a:pt x="185495" y="1232053"/>
                </a:cubicBezTo>
                <a:lnTo>
                  <a:pt x="1103190" y="303161"/>
                </a:lnTo>
                <a:cubicBezTo>
                  <a:pt x="974294" y="180476"/>
                  <a:pt x="808144" y="120698"/>
                  <a:pt x="642953" y="123238"/>
                </a:cubicBezTo>
                <a:close/>
                <a:moveTo>
                  <a:pt x="1722692" y="0"/>
                </a:moveTo>
                <a:lnTo>
                  <a:pt x="1520061" y="0"/>
                </a:lnTo>
                <a:cubicBezTo>
                  <a:pt x="1440152" y="0"/>
                  <a:pt x="1375373" y="64779"/>
                  <a:pt x="1375373" y="144688"/>
                </a:cubicBezTo>
                <a:lnTo>
                  <a:pt x="1375373" y="289376"/>
                </a:lnTo>
                <a:lnTo>
                  <a:pt x="1867380" y="289376"/>
                </a:lnTo>
                <a:lnTo>
                  <a:pt x="1867380" y="144688"/>
                </a:lnTo>
                <a:cubicBezTo>
                  <a:pt x="1867380" y="64779"/>
                  <a:pt x="1802601" y="0"/>
                  <a:pt x="1722692"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59" name="Freeform 19">
            <a:extLst>
              <a:ext uri="{FF2B5EF4-FFF2-40B4-BE49-F238E27FC236}">
                <a16:creationId xmlns:a16="http://schemas.microsoft.com/office/drawing/2014/main" id="{DD59881D-26FD-493B-8AE1-06C59DF34840}"/>
              </a:ext>
            </a:extLst>
          </p:cNvPr>
          <p:cNvSpPr/>
          <p:nvPr/>
        </p:nvSpPr>
        <p:spPr>
          <a:xfrm>
            <a:off x="7745410" y="3642506"/>
            <a:ext cx="460778" cy="453389"/>
          </a:xfrm>
          <a:custGeom>
            <a:avLst/>
            <a:gdLst/>
            <a:ahLst/>
            <a:cxnLst/>
            <a:rect l="l" t="t" r="r" b="b"/>
            <a:pathLst>
              <a:path w="3214097" h="3162551">
                <a:moveTo>
                  <a:pt x="1014592" y="2306036"/>
                </a:moveTo>
                <a:cubicBezTo>
                  <a:pt x="854868" y="2306036"/>
                  <a:pt x="725386" y="2435518"/>
                  <a:pt x="725386" y="2595242"/>
                </a:cubicBezTo>
                <a:cubicBezTo>
                  <a:pt x="725386" y="2754966"/>
                  <a:pt x="854868" y="2884448"/>
                  <a:pt x="1014592" y="2884448"/>
                </a:cubicBezTo>
                <a:cubicBezTo>
                  <a:pt x="1174316" y="2884448"/>
                  <a:pt x="1303798" y="2754966"/>
                  <a:pt x="1303798" y="2595242"/>
                </a:cubicBezTo>
                <a:cubicBezTo>
                  <a:pt x="1303798" y="2435518"/>
                  <a:pt x="1174316" y="2306036"/>
                  <a:pt x="1014592" y="2306036"/>
                </a:cubicBezTo>
                <a:close/>
                <a:moveTo>
                  <a:pt x="481275" y="1691816"/>
                </a:moveTo>
                <a:cubicBezTo>
                  <a:pt x="321551" y="1691816"/>
                  <a:pt x="192069" y="1821298"/>
                  <a:pt x="192069" y="1981022"/>
                </a:cubicBezTo>
                <a:cubicBezTo>
                  <a:pt x="192069" y="2140746"/>
                  <a:pt x="321551" y="2270228"/>
                  <a:pt x="481275" y="2270228"/>
                </a:cubicBezTo>
                <a:cubicBezTo>
                  <a:pt x="640999" y="2270228"/>
                  <a:pt x="770481" y="2140746"/>
                  <a:pt x="770481" y="1981022"/>
                </a:cubicBezTo>
                <a:cubicBezTo>
                  <a:pt x="770481" y="1821298"/>
                  <a:pt x="640999" y="1691816"/>
                  <a:pt x="481275" y="1691816"/>
                </a:cubicBezTo>
                <a:close/>
                <a:moveTo>
                  <a:pt x="2764751" y="1113404"/>
                </a:moveTo>
                <a:cubicBezTo>
                  <a:pt x="2605027" y="1113404"/>
                  <a:pt x="2475545" y="1242886"/>
                  <a:pt x="2475545" y="1402610"/>
                </a:cubicBezTo>
                <a:cubicBezTo>
                  <a:pt x="2475545" y="1562334"/>
                  <a:pt x="2605027" y="1691816"/>
                  <a:pt x="2764751" y="1691816"/>
                </a:cubicBezTo>
                <a:cubicBezTo>
                  <a:pt x="2924475" y="1691816"/>
                  <a:pt x="3053957" y="1562334"/>
                  <a:pt x="3053957" y="1402610"/>
                </a:cubicBezTo>
                <a:cubicBezTo>
                  <a:pt x="3053957" y="1242886"/>
                  <a:pt x="2924475" y="1113404"/>
                  <a:pt x="2764751" y="1113404"/>
                </a:cubicBezTo>
                <a:close/>
                <a:moveTo>
                  <a:pt x="532503" y="881964"/>
                </a:moveTo>
                <a:cubicBezTo>
                  <a:pt x="372779" y="881964"/>
                  <a:pt x="243297" y="1011446"/>
                  <a:pt x="243297" y="1171170"/>
                </a:cubicBezTo>
                <a:cubicBezTo>
                  <a:pt x="243297" y="1330894"/>
                  <a:pt x="372779" y="1460376"/>
                  <a:pt x="532503" y="1460376"/>
                </a:cubicBezTo>
                <a:cubicBezTo>
                  <a:pt x="692227" y="1460376"/>
                  <a:pt x="821709" y="1330894"/>
                  <a:pt x="821709" y="1171170"/>
                </a:cubicBezTo>
                <a:cubicBezTo>
                  <a:pt x="821709" y="1011446"/>
                  <a:pt x="692227" y="881964"/>
                  <a:pt x="532503" y="881964"/>
                </a:cubicBezTo>
                <a:close/>
                <a:moveTo>
                  <a:pt x="1162143" y="321316"/>
                </a:moveTo>
                <a:cubicBezTo>
                  <a:pt x="1002419" y="321316"/>
                  <a:pt x="872937" y="450798"/>
                  <a:pt x="872937" y="610522"/>
                </a:cubicBezTo>
                <a:cubicBezTo>
                  <a:pt x="872937" y="770246"/>
                  <a:pt x="1002419" y="899728"/>
                  <a:pt x="1162143" y="899728"/>
                </a:cubicBezTo>
                <a:cubicBezTo>
                  <a:pt x="1321867" y="899728"/>
                  <a:pt x="1451349" y="770246"/>
                  <a:pt x="1451349" y="610522"/>
                </a:cubicBezTo>
                <a:cubicBezTo>
                  <a:pt x="1451349" y="450798"/>
                  <a:pt x="1321867" y="321316"/>
                  <a:pt x="1162143" y="321316"/>
                </a:cubicBezTo>
                <a:close/>
                <a:moveTo>
                  <a:pt x="1963447" y="177300"/>
                </a:moveTo>
                <a:cubicBezTo>
                  <a:pt x="1803723" y="177300"/>
                  <a:pt x="1674241" y="306782"/>
                  <a:pt x="1674241" y="466506"/>
                </a:cubicBezTo>
                <a:cubicBezTo>
                  <a:pt x="1674241" y="626230"/>
                  <a:pt x="1803723" y="755712"/>
                  <a:pt x="1963447" y="755712"/>
                </a:cubicBezTo>
                <a:cubicBezTo>
                  <a:pt x="2123171" y="755712"/>
                  <a:pt x="2252653" y="626230"/>
                  <a:pt x="2252653" y="466506"/>
                </a:cubicBezTo>
                <a:cubicBezTo>
                  <a:pt x="2252653" y="306782"/>
                  <a:pt x="2123171" y="177300"/>
                  <a:pt x="1963447" y="177300"/>
                </a:cubicBezTo>
                <a:close/>
                <a:moveTo>
                  <a:pt x="1752672" y="312"/>
                </a:moveTo>
                <a:cubicBezTo>
                  <a:pt x="1817888" y="-690"/>
                  <a:pt x="1885249" y="703"/>
                  <a:pt x="1954799" y="4657"/>
                </a:cubicBezTo>
                <a:cubicBezTo>
                  <a:pt x="2504015" y="53541"/>
                  <a:pt x="2975590" y="412975"/>
                  <a:pt x="3145244" y="944937"/>
                </a:cubicBezTo>
                <a:cubicBezTo>
                  <a:pt x="3412664" y="2126757"/>
                  <a:pt x="2837568" y="2017487"/>
                  <a:pt x="2506889" y="1867964"/>
                </a:cubicBezTo>
                <a:cubicBezTo>
                  <a:pt x="1580987" y="1673869"/>
                  <a:pt x="2725425" y="3197869"/>
                  <a:pt x="1014520" y="3161925"/>
                </a:cubicBezTo>
                <a:cubicBezTo>
                  <a:pt x="-14898" y="3061283"/>
                  <a:pt x="-138545" y="1873713"/>
                  <a:pt x="108747" y="1100212"/>
                </a:cubicBezTo>
                <a:cubicBezTo>
                  <a:pt x="278579" y="569148"/>
                  <a:pt x="774429" y="15339"/>
                  <a:pt x="1752672" y="312"/>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60" name="Rectangle 30">
            <a:extLst>
              <a:ext uri="{FF2B5EF4-FFF2-40B4-BE49-F238E27FC236}">
                <a16:creationId xmlns:a16="http://schemas.microsoft.com/office/drawing/2014/main" id="{3BFEE74E-183A-4C32-9BDF-AC2573B061E0}"/>
              </a:ext>
            </a:extLst>
          </p:cNvPr>
          <p:cNvSpPr/>
          <p:nvPr/>
        </p:nvSpPr>
        <p:spPr>
          <a:xfrm>
            <a:off x="11063701" y="3600566"/>
            <a:ext cx="464493" cy="463135"/>
          </a:xfrm>
          <a:custGeom>
            <a:avLst/>
            <a:gdLst/>
            <a:ahLst/>
            <a:cxnLst/>
            <a:rect l="l" t="t" r="r" b="b"/>
            <a:pathLst>
              <a:path w="3240000" h="3230531">
                <a:moveTo>
                  <a:pt x="720000" y="2697973"/>
                </a:moveTo>
                <a:cubicBezTo>
                  <a:pt x="680235" y="2697973"/>
                  <a:pt x="648000" y="2730208"/>
                  <a:pt x="648000" y="2769973"/>
                </a:cubicBezTo>
                <a:cubicBezTo>
                  <a:pt x="648000" y="2809738"/>
                  <a:pt x="680235" y="2841973"/>
                  <a:pt x="720000" y="2841973"/>
                </a:cubicBezTo>
                <a:lnTo>
                  <a:pt x="2520000" y="2841973"/>
                </a:lnTo>
                <a:cubicBezTo>
                  <a:pt x="2559765" y="2841973"/>
                  <a:pt x="2592000" y="2809738"/>
                  <a:pt x="2592000" y="2769973"/>
                </a:cubicBezTo>
                <a:cubicBezTo>
                  <a:pt x="2592000" y="2730208"/>
                  <a:pt x="2559765" y="2697973"/>
                  <a:pt x="2520000" y="2697973"/>
                </a:cubicBezTo>
                <a:close/>
                <a:moveTo>
                  <a:pt x="720000" y="2366733"/>
                </a:moveTo>
                <a:cubicBezTo>
                  <a:pt x="680235" y="2366733"/>
                  <a:pt x="648000" y="2398968"/>
                  <a:pt x="648000" y="2438733"/>
                </a:cubicBezTo>
                <a:cubicBezTo>
                  <a:pt x="648000" y="2478498"/>
                  <a:pt x="680235" y="2510733"/>
                  <a:pt x="720000" y="2510733"/>
                </a:cubicBezTo>
                <a:lnTo>
                  <a:pt x="2520000" y="2510733"/>
                </a:lnTo>
                <a:cubicBezTo>
                  <a:pt x="2559765" y="2510733"/>
                  <a:pt x="2592000" y="2478498"/>
                  <a:pt x="2592000" y="2438733"/>
                </a:cubicBezTo>
                <a:cubicBezTo>
                  <a:pt x="2592000" y="2398968"/>
                  <a:pt x="2559765" y="2366733"/>
                  <a:pt x="2520000" y="2366733"/>
                </a:cubicBezTo>
                <a:close/>
                <a:moveTo>
                  <a:pt x="720000" y="2035493"/>
                </a:moveTo>
                <a:cubicBezTo>
                  <a:pt x="680235" y="2035493"/>
                  <a:pt x="648000" y="2067728"/>
                  <a:pt x="648000" y="2107493"/>
                </a:cubicBezTo>
                <a:cubicBezTo>
                  <a:pt x="648000" y="2147258"/>
                  <a:pt x="680235" y="2179493"/>
                  <a:pt x="720000" y="2179493"/>
                </a:cubicBezTo>
                <a:lnTo>
                  <a:pt x="2520000" y="2179493"/>
                </a:lnTo>
                <a:cubicBezTo>
                  <a:pt x="2559765" y="2179493"/>
                  <a:pt x="2592000" y="2147258"/>
                  <a:pt x="2592000" y="2107493"/>
                </a:cubicBezTo>
                <a:cubicBezTo>
                  <a:pt x="2592000" y="2067728"/>
                  <a:pt x="2559765" y="2035493"/>
                  <a:pt x="2520000" y="2035493"/>
                </a:cubicBezTo>
                <a:close/>
                <a:moveTo>
                  <a:pt x="720000" y="1704253"/>
                </a:moveTo>
                <a:cubicBezTo>
                  <a:pt x="680235" y="1704253"/>
                  <a:pt x="648000" y="1736488"/>
                  <a:pt x="648000" y="1776253"/>
                </a:cubicBezTo>
                <a:cubicBezTo>
                  <a:pt x="648000" y="1816018"/>
                  <a:pt x="680235" y="1848253"/>
                  <a:pt x="720000" y="1848253"/>
                </a:cubicBezTo>
                <a:lnTo>
                  <a:pt x="2520000" y="1848253"/>
                </a:lnTo>
                <a:cubicBezTo>
                  <a:pt x="2559765" y="1848253"/>
                  <a:pt x="2592000" y="1816018"/>
                  <a:pt x="2592000" y="1776253"/>
                </a:cubicBezTo>
                <a:cubicBezTo>
                  <a:pt x="2592000" y="1736488"/>
                  <a:pt x="2559765" y="1704253"/>
                  <a:pt x="2520000" y="1704253"/>
                </a:cubicBezTo>
                <a:close/>
                <a:moveTo>
                  <a:pt x="720000" y="1373013"/>
                </a:moveTo>
                <a:cubicBezTo>
                  <a:pt x="680235" y="1373013"/>
                  <a:pt x="648000" y="1405248"/>
                  <a:pt x="648000" y="1445013"/>
                </a:cubicBezTo>
                <a:cubicBezTo>
                  <a:pt x="648000" y="1484778"/>
                  <a:pt x="680235" y="1517013"/>
                  <a:pt x="720000" y="1517013"/>
                </a:cubicBezTo>
                <a:lnTo>
                  <a:pt x="2520000" y="1517013"/>
                </a:lnTo>
                <a:cubicBezTo>
                  <a:pt x="2559765" y="1517013"/>
                  <a:pt x="2592000" y="1484778"/>
                  <a:pt x="2592000" y="1445013"/>
                </a:cubicBezTo>
                <a:cubicBezTo>
                  <a:pt x="2592000" y="1405248"/>
                  <a:pt x="2559765" y="1373013"/>
                  <a:pt x="2520000" y="1373013"/>
                </a:cubicBezTo>
                <a:close/>
                <a:moveTo>
                  <a:pt x="720000" y="1041773"/>
                </a:moveTo>
                <a:cubicBezTo>
                  <a:pt x="680235" y="1041773"/>
                  <a:pt x="648000" y="1074008"/>
                  <a:pt x="648000" y="1113773"/>
                </a:cubicBezTo>
                <a:cubicBezTo>
                  <a:pt x="648000" y="1153538"/>
                  <a:pt x="680235" y="1185773"/>
                  <a:pt x="720000" y="1185773"/>
                </a:cubicBezTo>
                <a:lnTo>
                  <a:pt x="2520000" y="1185773"/>
                </a:lnTo>
                <a:cubicBezTo>
                  <a:pt x="2559765" y="1185773"/>
                  <a:pt x="2592000" y="1153538"/>
                  <a:pt x="2592000" y="1113773"/>
                </a:cubicBezTo>
                <a:cubicBezTo>
                  <a:pt x="2592000" y="1074008"/>
                  <a:pt x="2559765" y="1041773"/>
                  <a:pt x="2520000" y="1041773"/>
                </a:cubicBezTo>
                <a:close/>
                <a:moveTo>
                  <a:pt x="0" y="305988"/>
                </a:moveTo>
                <a:lnTo>
                  <a:pt x="181957" y="305988"/>
                </a:lnTo>
                <a:lnTo>
                  <a:pt x="181957" y="470032"/>
                </a:lnTo>
                <a:cubicBezTo>
                  <a:pt x="181957" y="599267"/>
                  <a:pt x="286722" y="704032"/>
                  <a:pt x="415957" y="704032"/>
                </a:cubicBezTo>
                <a:cubicBezTo>
                  <a:pt x="545192" y="704032"/>
                  <a:pt x="649957" y="599267"/>
                  <a:pt x="649957" y="470032"/>
                </a:cubicBezTo>
                <a:lnTo>
                  <a:pt x="649957" y="305988"/>
                </a:lnTo>
                <a:lnTo>
                  <a:pt x="802357" y="305988"/>
                </a:lnTo>
                <a:lnTo>
                  <a:pt x="802357" y="470031"/>
                </a:lnTo>
                <a:cubicBezTo>
                  <a:pt x="802357" y="599266"/>
                  <a:pt x="907122" y="704031"/>
                  <a:pt x="1036357" y="704031"/>
                </a:cubicBezTo>
                <a:cubicBezTo>
                  <a:pt x="1165592" y="704031"/>
                  <a:pt x="1270357" y="599266"/>
                  <a:pt x="1270357" y="470031"/>
                </a:cubicBezTo>
                <a:lnTo>
                  <a:pt x="1270357" y="305988"/>
                </a:lnTo>
                <a:lnTo>
                  <a:pt x="1422757" y="305988"/>
                </a:lnTo>
                <a:lnTo>
                  <a:pt x="1422757" y="470030"/>
                </a:lnTo>
                <a:cubicBezTo>
                  <a:pt x="1422757" y="599265"/>
                  <a:pt x="1527522" y="704030"/>
                  <a:pt x="1656757" y="704030"/>
                </a:cubicBezTo>
                <a:cubicBezTo>
                  <a:pt x="1785992" y="704030"/>
                  <a:pt x="1890757" y="599265"/>
                  <a:pt x="1890757" y="470030"/>
                </a:cubicBezTo>
                <a:lnTo>
                  <a:pt x="1890757" y="305988"/>
                </a:lnTo>
                <a:lnTo>
                  <a:pt x="2043157" y="305988"/>
                </a:lnTo>
                <a:lnTo>
                  <a:pt x="2043157" y="470029"/>
                </a:lnTo>
                <a:cubicBezTo>
                  <a:pt x="2043157" y="599264"/>
                  <a:pt x="2147922" y="704029"/>
                  <a:pt x="2277157" y="704029"/>
                </a:cubicBezTo>
                <a:cubicBezTo>
                  <a:pt x="2406392" y="704029"/>
                  <a:pt x="2511157" y="599264"/>
                  <a:pt x="2511157" y="470029"/>
                </a:cubicBezTo>
                <a:lnTo>
                  <a:pt x="2511157" y="305988"/>
                </a:lnTo>
                <a:lnTo>
                  <a:pt x="2663557" y="305988"/>
                </a:lnTo>
                <a:lnTo>
                  <a:pt x="2663557" y="470028"/>
                </a:lnTo>
                <a:cubicBezTo>
                  <a:pt x="2663557" y="599263"/>
                  <a:pt x="2768322" y="704028"/>
                  <a:pt x="2897557" y="704028"/>
                </a:cubicBezTo>
                <a:cubicBezTo>
                  <a:pt x="3026792" y="704028"/>
                  <a:pt x="3131557" y="599263"/>
                  <a:pt x="3131557" y="470028"/>
                </a:cubicBezTo>
                <a:lnTo>
                  <a:pt x="3131557" y="305988"/>
                </a:lnTo>
                <a:lnTo>
                  <a:pt x="3240000" y="305988"/>
                </a:lnTo>
                <a:lnTo>
                  <a:pt x="3240000" y="3230531"/>
                </a:lnTo>
                <a:lnTo>
                  <a:pt x="0" y="3230531"/>
                </a:lnTo>
                <a:close/>
                <a:moveTo>
                  <a:pt x="415957" y="4"/>
                </a:moveTo>
                <a:cubicBezTo>
                  <a:pt x="485545" y="4"/>
                  <a:pt x="541957" y="56416"/>
                  <a:pt x="541957" y="126004"/>
                </a:cubicBezTo>
                <a:lnTo>
                  <a:pt x="541957" y="485972"/>
                </a:lnTo>
                <a:cubicBezTo>
                  <a:pt x="541957" y="555560"/>
                  <a:pt x="485545" y="611972"/>
                  <a:pt x="415957" y="611972"/>
                </a:cubicBezTo>
                <a:cubicBezTo>
                  <a:pt x="346369" y="611972"/>
                  <a:pt x="289957" y="555560"/>
                  <a:pt x="289957" y="485972"/>
                </a:cubicBezTo>
                <a:lnTo>
                  <a:pt x="289957" y="126004"/>
                </a:lnTo>
                <a:cubicBezTo>
                  <a:pt x="289957" y="56416"/>
                  <a:pt x="346369" y="4"/>
                  <a:pt x="415957" y="4"/>
                </a:cubicBezTo>
                <a:close/>
                <a:moveTo>
                  <a:pt x="1036357" y="3"/>
                </a:moveTo>
                <a:cubicBezTo>
                  <a:pt x="1105945" y="3"/>
                  <a:pt x="1162357" y="56415"/>
                  <a:pt x="1162357" y="126003"/>
                </a:cubicBezTo>
                <a:lnTo>
                  <a:pt x="1162357" y="485971"/>
                </a:lnTo>
                <a:cubicBezTo>
                  <a:pt x="1162357" y="555559"/>
                  <a:pt x="1105945" y="611971"/>
                  <a:pt x="1036357" y="611971"/>
                </a:cubicBezTo>
                <a:cubicBezTo>
                  <a:pt x="966769" y="611971"/>
                  <a:pt x="910357" y="555559"/>
                  <a:pt x="910357" y="485971"/>
                </a:cubicBezTo>
                <a:lnTo>
                  <a:pt x="910357" y="126003"/>
                </a:lnTo>
                <a:cubicBezTo>
                  <a:pt x="910357" y="56415"/>
                  <a:pt x="966769" y="3"/>
                  <a:pt x="1036357" y="3"/>
                </a:cubicBezTo>
                <a:close/>
                <a:moveTo>
                  <a:pt x="1656757" y="2"/>
                </a:moveTo>
                <a:cubicBezTo>
                  <a:pt x="1726345" y="2"/>
                  <a:pt x="1782757" y="56414"/>
                  <a:pt x="1782757" y="126002"/>
                </a:cubicBezTo>
                <a:lnTo>
                  <a:pt x="1782757" y="485970"/>
                </a:lnTo>
                <a:cubicBezTo>
                  <a:pt x="1782757" y="555558"/>
                  <a:pt x="1726345" y="611970"/>
                  <a:pt x="1656757" y="611970"/>
                </a:cubicBezTo>
                <a:cubicBezTo>
                  <a:pt x="1587169" y="611970"/>
                  <a:pt x="1530757" y="555558"/>
                  <a:pt x="1530757" y="485970"/>
                </a:cubicBezTo>
                <a:lnTo>
                  <a:pt x="1530757" y="126002"/>
                </a:lnTo>
                <a:cubicBezTo>
                  <a:pt x="1530757" y="56414"/>
                  <a:pt x="1587169" y="2"/>
                  <a:pt x="1656757" y="2"/>
                </a:cubicBezTo>
                <a:close/>
                <a:moveTo>
                  <a:pt x="2277157" y="1"/>
                </a:moveTo>
                <a:cubicBezTo>
                  <a:pt x="2346745" y="1"/>
                  <a:pt x="2403157" y="56413"/>
                  <a:pt x="2403157" y="126001"/>
                </a:cubicBezTo>
                <a:lnTo>
                  <a:pt x="2403157" y="485969"/>
                </a:lnTo>
                <a:cubicBezTo>
                  <a:pt x="2403157" y="555557"/>
                  <a:pt x="2346745" y="611969"/>
                  <a:pt x="2277157" y="611969"/>
                </a:cubicBezTo>
                <a:cubicBezTo>
                  <a:pt x="2207569" y="611969"/>
                  <a:pt x="2151157" y="555557"/>
                  <a:pt x="2151157" y="485969"/>
                </a:cubicBezTo>
                <a:lnTo>
                  <a:pt x="2151157" y="126001"/>
                </a:lnTo>
                <a:cubicBezTo>
                  <a:pt x="2151157" y="56413"/>
                  <a:pt x="2207569" y="1"/>
                  <a:pt x="2277157" y="1"/>
                </a:cubicBezTo>
                <a:close/>
                <a:moveTo>
                  <a:pt x="2897557" y="0"/>
                </a:moveTo>
                <a:cubicBezTo>
                  <a:pt x="2967145" y="0"/>
                  <a:pt x="3023557" y="56412"/>
                  <a:pt x="3023557" y="126000"/>
                </a:cubicBezTo>
                <a:lnTo>
                  <a:pt x="3023557" y="485968"/>
                </a:lnTo>
                <a:cubicBezTo>
                  <a:pt x="3023557" y="555556"/>
                  <a:pt x="2967145" y="611968"/>
                  <a:pt x="2897557" y="611968"/>
                </a:cubicBezTo>
                <a:cubicBezTo>
                  <a:pt x="2827969" y="611968"/>
                  <a:pt x="2771557" y="555556"/>
                  <a:pt x="2771557" y="485968"/>
                </a:cubicBezTo>
                <a:lnTo>
                  <a:pt x="2771557" y="126000"/>
                </a:lnTo>
                <a:cubicBezTo>
                  <a:pt x="2771557" y="56412"/>
                  <a:pt x="2827969" y="0"/>
                  <a:pt x="2897557"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61" name="Rectangle 7">
            <a:extLst>
              <a:ext uri="{FF2B5EF4-FFF2-40B4-BE49-F238E27FC236}">
                <a16:creationId xmlns:a16="http://schemas.microsoft.com/office/drawing/2014/main" id="{A2454068-D6A0-42C7-BCE1-D03833DCF2E4}"/>
              </a:ext>
            </a:extLst>
          </p:cNvPr>
          <p:cNvSpPr/>
          <p:nvPr/>
        </p:nvSpPr>
        <p:spPr>
          <a:xfrm>
            <a:off x="6950824" y="1518716"/>
            <a:ext cx="471567" cy="471567"/>
          </a:xfrm>
          <a:custGeom>
            <a:avLst/>
            <a:gdLst/>
            <a:ahLst/>
            <a:cxnLst/>
            <a:rect l="l" t="t" r="r" b="b"/>
            <a:pathLst>
              <a:path w="3240000" h="3240000">
                <a:moveTo>
                  <a:pt x="401869" y="2055482"/>
                </a:moveTo>
                <a:lnTo>
                  <a:pt x="869869" y="2055482"/>
                </a:lnTo>
                <a:lnTo>
                  <a:pt x="869869" y="2919482"/>
                </a:lnTo>
                <a:lnTo>
                  <a:pt x="401869" y="2919482"/>
                </a:lnTo>
                <a:close/>
                <a:moveTo>
                  <a:pt x="1121949" y="1695482"/>
                </a:moveTo>
                <a:lnTo>
                  <a:pt x="1589949" y="1695482"/>
                </a:lnTo>
                <a:lnTo>
                  <a:pt x="1589949" y="2919482"/>
                </a:lnTo>
                <a:lnTo>
                  <a:pt x="1121949" y="2919482"/>
                </a:lnTo>
                <a:close/>
                <a:moveTo>
                  <a:pt x="1842029" y="1335482"/>
                </a:moveTo>
                <a:lnTo>
                  <a:pt x="2310029" y="1335482"/>
                </a:lnTo>
                <a:lnTo>
                  <a:pt x="2310029" y="2919482"/>
                </a:lnTo>
                <a:lnTo>
                  <a:pt x="1842029" y="2919482"/>
                </a:lnTo>
                <a:close/>
                <a:moveTo>
                  <a:pt x="2562109" y="975482"/>
                </a:moveTo>
                <a:lnTo>
                  <a:pt x="3030109" y="975482"/>
                </a:lnTo>
                <a:lnTo>
                  <a:pt x="3030109" y="2919482"/>
                </a:lnTo>
                <a:lnTo>
                  <a:pt x="2562109" y="2919482"/>
                </a:lnTo>
                <a:close/>
                <a:moveTo>
                  <a:pt x="2321888" y="224805"/>
                </a:moveTo>
                <a:lnTo>
                  <a:pt x="2880631" y="247420"/>
                </a:lnTo>
                <a:lnTo>
                  <a:pt x="2620844" y="742612"/>
                </a:lnTo>
                <a:lnTo>
                  <a:pt x="2546105" y="613161"/>
                </a:lnTo>
                <a:lnTo>
                  <a:pt x="541555" y="1770488"/>
                </a:lnTo>
                <a:lnTo>
                  <a:pt x="392077" y="1511585"/>
                </a:lnTo>
                <a:lnTo>
                  <a:pt x="2396627" y="354257"/>
                </a:lnTo>
                <a:close/>
                <a:moveTo>
                  <a:pt x="0" y="0"/>
                </a:moveTo>
                <a:lnTo>
                  <a:pt x="180000" y="0"/>
                </a:lnTo>
                <a:lnTo>
                  <a:pt x="180000" y="3059999"/>
                </a:lnTo>
                <a:lnTo>
                  <a:pt x="3240000" y="3059999"/>
                </a:lnTo>
                <a:lnTo>
                  <a:pt x="3240000" y="3239999"/>
                </a:lnTo>
                <a:lnTo>
                  <a:pt x="180000" y="3239999"/>
                </a:lnTo>
                <a:lnTo>
                  <a:pt x="180000" y="3240000"/>
                </a:lnTo>
                <a:lnTo>
                  <a:pt x="0" y="3240000"/>
                </a:lnTo>
                <a:lnTo>
                  <a:pt x="0" y="3239999"/>
                </a:lnTo>
                <a:lnTo>
                  <a:pt x="0" y="3059999"/>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62" name="Rectangle 15">
            <a:extLst>
              <a:ext uri="{FF2B5EF4-FFF2-40B4-BE49-F238E27FC236}">
                <a16:creationId xmlns:a16="http://schemas.microsoft.com/office/drawing/2014/main" id="{ECBB7944-2021-44C3-960E-8480CFC6DEF9}"/>
              </a:ext>
            </a:extLst>
          </p:cNvPr>
          <p:cNvSpPr/>
          <p:nvPr/>
        </p:nvSpPr>
        <p:spPr>
          <a:xfrm rot="5400000">
            <a:off x="7737684" y="1518715"/>
            <a:ext cx="472195" cy="471568"/>
          </a:xfrm>
          <a:custGeom>
            <a:avLst/>
            <a:gdLst/>
            <a:ahLst/>
            <a:cxnLst/>
            <a:rect l="l" t="t" r="r" b="b"/>
            <a:pathLst>
              <a:path w="3244313" h="3240000">
                <a:moveTo>
                  <a:pt x="2055482" y="677891"/>
                </a:moveTo>
                <a:lnTo>
                  <a:pt x="2055482" y="209891"/>
                </a:lnTo>
                <a:lnTo>
                  <a:pt x="2919482" y="209891"/>
                </a:lnTo>
                <a:lnTo>
                  <a:pt x="2919482" y="677891"/>
                </a:lnTo>
                <a:close/>
                <a:moveTo>
                  <a:pt x="1695482" y="1397971"/>
                </a:moveTo>
                <a:lnTo>
                  <a:pt x="1695482" y="929971"/>
                </a:lnTo>
                <a:lnTo>
                  <a:pt x="2919482" y="929971"/>
                </a:lnTo>
                <a:lnTo>
                  <a:pt x="2919482" y="1397971"/>
                </a:lnTo>
                <a:close/>
                <a:moveTo>
                  <a:pt x="1335482" y="2118051"/>
                </a:moveTo>
                <a:lnTo>
                  <a:pt x="1335482" y="1650051"/>
                </a:lnTo>
                <a:lnTo>
                  <a:pt x="2919482" y="1650051"/>
                </a:lnTo>
                <a:lnTo>
                  <a:pt x="2919482" y="2118051"/>
                </a:lnTo>
                <a:close/>
                <a:moveTo>
                  <a:pt x="975482" y="2838131"/>
                </a:moveTo>
                <a:lnTo>
                  <a:pt x="975482" y="2370131"/>
                </a:lnTo>
                <a:lnTo>
                  <a:pt x="2919482" y="2370131"/>
                </a:lnTo>
                <a:lnTo>
                  <a:pt x="2919482" y="2838131"/>
                </a:lnTo>
                <a:close/>
                <a:moveTo>
                  <a:pt x="10788" y="2651034"/>
                </a:moveTo>
                <a:lnTo>
                  <a:pt x="1168116" y="646484"/>
                </a:lnTo>
                <a:lnTo>
                  <a:pt x="1038664" y="571745"/>
                </a:lnTo>
                <a:lnTo>
                  <a:pt x="1533856" y="311959"/>
                </a:lnTo>
                <a:lnTo>
                  <a:pt x="1556471" y="870701"/>
                </a:lnTo>
                <a:lnTo>
                  <a:pt x="1427019" y="795962"/>
                </a:lnTo>
                <a:lnTo>
                  <a:pt x="269691" y="2800512"/>
                </a:lnTo>
                <a:close/>
                <a:moveTo>
                  <a:pt x="0" y="3240000"/>
                </a:moveTo>
                <a:lnTo>
                  <a:pt x="0" y="3060000"/>
                </a:lnTo>
                <a:lnTo>
                  <a:pt x="3064313" y="3060000"/>
                </a:lnTo>
                <a:lnTo>
                  <a:pt x="3064313" y="0"/>
                </a:lnTo>
                <a:lnTo>
                  <a:pt x="3244313" y="0"/>
                </a:lnTo>
                <a:lnTo>
                  <a:pt x="3244313" y="3240000"/>
                </a:lnTo>
                <a:lnTo>
                  <a:pt x="3240000" y="3240000"/>
                </a:lnTo>
                <a:lnTo>
                  <a:pt x="3064313" y="32400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63" name="Pie 24">
            <a:extLst>
              <a:ext uri="{FF2B5EF4-FFF2-40B4-BE49-F238E27FC236}">
                <a16:creationId xmlns:a16="http://schemas.microsoft.com/office/drawing/2014/main" id="{DB38F196-AF37-4B00-AA3E-183F9372FBAD}"/>
              </a:ext>
            </a:extLst>
          </p:cNvPr>
          <p:cNvSpPr/>
          <p:nvPr/>
        </p:nvSpPr>
        <p:spPr>
          <a:xfrm>
            <a:off x="6809927" y="4618984"/>
            <a:ext cx="513183" cy="510342"/>
          </a:xfrm>
          <a:custGeom>
            <a:avLst/>
            <a:gdLst/>
            <a:ahLst/>
            <a:cxnLst/>
            <a:rect l="l" t="t" r="r" b="b"/>
            <a:pathLst>
              <a:path w="3228711" h="3210836">
                <a:moveTo>
                  <a:pt x="351626" y="695968"/>
                </a:moveTo>
                <a:lnTo>
                  <a:pt x="1548007" y="1678300"/>
                </a:lnTo>
                <a:lnTo>
                  <a:pt x="236194" y="2500159"/>
                </a:lnTo>
                <a:cubicBezTo>
                  <a:pt x="-116985" y="1936431"/>
                  <a:pt x="-70514" y="1210092"/>
                  <a:pt x="351626" y="695968"/>
                </a:cubicBezTo>
                <a:close/>
                <a:moveTo>
                  <a:pt x="1957429" y="262366"/>
                </a:moveTo>
                <a:cubicBezTo>
                  <a:pt x="2634256" y="359480"/>
                  <a:pt x="3156733" y="907132"/>
                  <a:pt x="3221913" y="1587776"/>
                </a:cubicBezTo>
                <a:cubicBezTo>
                  <a:pt x="3287093" y="2268421"/>
                  <a:pt x="2878048" y="2905277"/>
                  <a:pt x="2231953" y="3129078"/>
                </a:cubicBezTo>
                <a:cubicBezTo>
                  <a:pt x="1585858" y="3352879"/>
                  <a:pt x="870522" y="3105497"/>
                  <a:pt x="500715" y="2530372"/>
                </a:cubicBezTo>
                <a:lnTo>
                  <a:pt x="1746987" y="1729019"/>
                </a:lnTo>
                <a:close/>
                <a:moveTo>
                  <a:pt x="1604447" y="200"/>
                </a:moveTo>
                <a:cubicBezTo>
                  <a:pt x="1665125" y="-778"/>
                  <a:pt x="1726175" y="1809"/>
                  <a:pt x="1787307" y="8072"/>
                </a:cubicBezTo>
                <a:lnTo>
                  <a:pt x="1629532" y="1548011"/>
                </a:lnTo>
                <a:lnTo>
                  <a:pt x="483856" y="506987"/>
                </a:lnTo>
                <a:cubicBezTo>
                  <a:pt x="773141" y="188622"/>
                  <a:pt x="1179697" y="7051"/>
                  <a:pt x="1604447" y="20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64" name="Parallelogram 30">
            <a:extLst>
              <a:ext uri="{FF2B5EF4-FFF2-40B4-BE49-F238E27FC236}">
                <a16:creationId xmlns:a16="http://schemas.microsoft.com/office/drawing/2014/main" id="{07A9DF64-EAEC-4F98-A0C9-E2239CA0F425}"/>
              </a:ext>
            </a:extLst>
          </p:cNvPr>
          <p:cNvSpPr/>
          <p:nvPr/>
        </p:nvSpPr>
        <p:spPr>
          <a:xfrm flipH="1">
            <a:off x="11038458" y="2527766"/>
            <a:ext cx="514976" cy="516250"/>
          </a:xfrm>
          <a:custGeom>
            <a:avLst/>
            <a:gdLst/>
            <a:ahLst/>
            <a:cxnLst/>
            <a:rect l="l" t="t" r="r" b="b"/>
            <a:pathLst>
              <a:path w="3240000" h="3248012">
                <a:moveTo>
                  <a:pt x="712553" y="858820"/>
                </a:moveTo>
                <a:cubicBezTo>
                  <a:pt x="727950" y="858820"/>
                  <a:pt x="743348" y="864694"/>
                  <a:pt x="755096" y="876443"/>
                </a:cubicBezTo>
                <a:lnTo>
                  <a:pt x="1193671" y="1315016"/>
                </a:lnTo>
                <a:lnTo>
                  <a:pt x="1509169" y="999517"/>
                </a:lnTo>
                <a:cubicBezTo>
                  <a:pt x="1509517" y="999169"/>
                  <a:pt x="1509868" y="998827"/>
                  <a:pt x="1510414" y="998691"/>
                </a:cubicBezTo>
                <a:lnTo>
                  <a:pt x="1518932" y="988592"/>
                </a:lnTo>
                <a:cubicBezTo>
                  <a:pt x="1531945" y="978263"/>
                  <a:pt x="1547912" y="974188"/>
                  <a:pt x="1563209" y="975946"/>
                </a:cubicBezTo>
                <a:cubicBezTo>
                  <a:pt x="1578505" y="977705"/>
                  <a:pt x="1593131" y="985299"/>
                  <a:pt x="1603459" y="998313"/>
                </a:cubicBezTo>
                <a:lnTo>
                  <a:pt x="1892346" y="1362277"/>
                </a:lnTo>
                <a:lnTo>
                  <a:pt x="2149759" y="1177067"/>
                </a:lnTo>
                <a:lnTo>
                  <a:pt x="2151621" y="1174867"/>
                </a:lnTo>
                <a:cubicBezTo>
                  <a:pt x="2159033" y="1169006"/>
                  <a:pt x="2167397" y="1165168"/>
                  <a:pt x="2176160" y="1163802"/>
                </a:cubicBezTo>
                <a:cubicBezTo>
                  <a:pt x="2177188" y="1163485"/>
                  <a:pt x="2178237" y="1163269"/>
                  <a:pt x="2179375" y="1163558"/>
                </a:cubicBezTo>
                <a:cubicBezTo>
                  <a:pt x="2184768" y="1161771"/>
                  <a:pt x="2190389" y="1161654"/>
                  <a:pt x="2195921" y="1162300"/>
                </a:cubicBezTo>
                <a:cubicBezTo>
                  <a:pt x="2196662" y="1162386"/>
                  <a:pt x="2197402" y="1162487"/>
                  <a:pt x="2198081" y="1162987"/>
                </a:cubicBezTo>
                <a:cubicBezTo>
                  <a:pt x="2202197" y="1163290"/>
                  <a:pt x="2206218" y="1164270"/>
                  <a:pt x="2209739" y="1166702"/>
                </a:cubicBezTo>
                <a:cubicBezTo>
                  <a:pt x="2213116" y="1166857"/>
                  <a:pt x="2216051" y="1168231"/>
                  <a:pt x="2218766" y="1170038"/>
                </a:cubicBezTo>
                <a:cubicBezTo>
                  <a:pt x="2225342" y="1173160"/>
                  <a:pt x="2231151" y="1177875"/>
                  <a:pt x="2235489" y="1184194"/>
                </a:cubicBezTo>
                <a:lnTo>
                  <a:pt x="2236132" y="1184737"/>
                </a:lnTo>
                <a:lnTo>
                  <a:pt x="2236287" y="1184934"/>
                </a:lnTo>
                <a:lnTo>
                  <a:pt x="2238712" y="1187183"/>
                </a:lnTo>
                <a:cubicBezTo>
                  <a:pt x="2239115" y="1187744"/>
                  <a:pt x="2239507" y="1188310"/>
                  <a:pt x="2239574" y="1189090"/>
                </a:cubicBezTo>
                <a:lnTo>
                  <a:pt x="2540580" y="1569705"/>
                </a:lnTo>
                <a:cubicBezTo>
                  <a:pt x="2561191" y="1595768"/>
                  <a:pt x="2556772" y="1633604"/>
                  <a:pt x="2530710" y="1654215"/>
                </a:cubicBezTo>
                <a:cubicBezTo>
                  <a:pt x="2504647" y="1674827"/>
                  <a:pt x="2466811" y="1670408"/>
                  <a:pt x="2446199" y="1644345"/>
                </a:cubicBezTo>
                <a:lnTo>
                  <a:pt x="2177884" y="1305067"/>
                </a:lnTo>
                <a:lnTo>
                  <a:pt x="1934804" y="1479967"/>
                </a:lnTo>
                <a:cubicBezTo>
                  <a:pt x="1927367" y="1485317"/>
                  <a:pt x="1919123" y="1488726"/>
                  <a:pt x="1910598" y="1489881"/>
                </a:cubicBezTo>
                <a:cubicBezTo>
                  <a:pt x="1885257" y="1507791"/>
                  <a:pt x="1850121" y="1502627"/>
                  <a:pt x="1830495" y="1477903"/>
                </a:cubicBezTo>
                <a:lnTo>
                  <a:pt x="1551924" y="1126933"/>
                </a:lnTo>
                <a:lnTo>
                  <a:pt x="1239041" y="1439816"/>
                </a:lnTo>
                <a:cubicBezTo>
                  <a:pt x="1226569" y="1452288"/>
                  <a:pt x="1209983" y="1458139"/>
                  <a:pt x="1193674" y="1456888"/>
                </a:cubicBezTo>
                <a:cubicBezTo>
                  <a:pt x="1177363" y="1458142"/>
                  <a:pt x="1160774" y="1452290"/>
                  <a:pt x="1148301" y="1439816"/>
                </a:cubicBezTo>
                <a:lnTo>
                  <a:pt x="670011" y="961527"/>
                </a:lnTo>
                <a:cubicBezTo>
                  <a:pt x="646515" y="938031"/>
                  <a:pt x="646515" y="899938"/>
                  <a:pt x="670011" y="876442"/>
                </a:cubicBezTo>
                <a:cubicBezTo>
                  <a:pt x="681760" y="864694"/>
                  <a:pt x="697157" y="858820"/>
                  <a:pt x="712553" y="858820"/>
                </a:cubicBezTo>
                <a:close/>
                <a:moveTo>
                  <a:pt x="2790000" y="699581"/>
                </a:moveTo>
                <a:lnTo>
                  <a:pt x="450000" y="699581"/>
                </a:lnTo>
                <a:lnTo>
                  <a:pt x="450000" y="1851581"/>
                </a:lnTo>
                <a:lnTo>
                  <a:pt x="2790000" y="1851581"/>
                </a:lnTo>
                <a:close/>
                <a:moveTo>
                  <a:pt x="2987972" y="519497"/>
                </a:moveTo>
                <a:lnTo>
                  <a:pt x="2987972" y="2031665"/>
                </a:lnTo>
                <a:lnTo>
                  <a:pt x="252028" y="2031665"/>
                </a:lnTo>
                <a:lnTo>
                  <a:pt x="252028" y="519497"/>
                </a:lnTo>
                <a:close/>
                <a:moveTo>
                  <a:pt x="1620000" y="0"/>
                </a:moveTo>
                <a:cubicBezTo>
                  <a:pt x="1540462" y="0"/>
                  <a:pt x="1475984" y="64478"/>
                  <a:pt x="1475984" y="144016"/>
                </a:cubicBezTo>
                <a:lnTo>
                  <a:pt x="1475984" y="267469"/>
                </a:lnTo>
                <a:lnTo>
                  <a:pt x="0" y="267469"/>
                </a:lnTo>
                <a:lnTo>
                  <a:pt x="0" y="2283693"/>
                </a:lnTo>
                <a:lnTo>
                  <a:pt x="852101" y="2283693"/>
                </a:lnTo>
                <a:lnTo>
                  <a:pt x="323771" y="3248012"/>
                </a:lnTo>
                <a:lnTo>
                  <a:pt x="621526" y="3248012"/>
                </a:lnTo>
                <a:lnTo>
                  <a:pt x="1149856" y="2283693"/>
                </a:lnTo>
                <a:lnTo>
                  <a:pt x="2090146" y="2283693"/>
                </a:lnTo>
                <a:lnTo>
                  <a:pt x="2618476" y="3248012"/>
                </a:lnTo>
                <a:lnTo>
                  <a:pt x="2916231" y="3248012"/>
                </a:lnTo>
                <a:lnTo>
                  <a:pt x="2387901" y="2283693"/>
                </a:lnTo>
                <a:lnTo>
                  <a:pt x="3240000" y="2283693"/>
                </a:lnTo>
                <a:lnTo>
                  <a:pt x="3240000" y="267469"/>
                </a:lnTo>
                <a:lnTo>
                  <a:pt x="1764016" y="267469"/>
                </a:lnTo>
                <a:lnTo>
                  <a:pt x="1764016" y="144016"/>
                </a:lnTo>
                <a:cubicBezTo>
                  <a:pt x="1764016" y="64478"/>
                  <a:pt x="1699538" y="0"/>
                  <a:pt x="1620000"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65" name="Block Arc 14">
            <a:extLst>
              <a:ext uri="{FF2B5EF4-FFF2-40B4-BE49-F238E27FC236}">
                <a16:creationId xmlns:a16="http://schemas.microsoft.com/office/drawing/2014/main" id="{F84CC100-88A8-4E3E-8091-D49E44C308ED}"/>
              </a:ext>
            </a:extLst>
          </p:cNvPr>
          <p:cNvSpPr/>
          <p:nvPr/>
        </p:nvSpPr>
        <p:spPr>
          <a:xfrm rot="16200000">
            <a:off x="8525358" y="1470612"/>
            <a:ext cx="567400" cy="567774"/>
          </a:xfrm>
          <a:custGeom>
            <a:avLst/>
            <a:gdLst/>
            <a:ahLst/>
            <a:cxnLst/>
            <a:rect l="l" t="t" r="r" b="b"/>
            <a:pathLst>
              <a:path w="3185463" h="3187558">
                <a:moveTo>
                  <a:pt x="764000" y="2343999"/>
                </a:moveTo>
                <a:cubicBezTo>
                  <a:pt x="566798" y="2256389"/>
                  <a:pt x="385374" y="2134753"/>
                  <a:pt x="230072" y="1981662"/>
                </a:cubicBezTo>
                <a:cubicBezTo>
                  <a:pt x="297001" y="2223876"/>
                  <a:pt x="428049" y="2439341"/>
                  <a:pt x="603989" y="2608945"/>
                </a:cubicBezTo>
                <a:cubicBezTo>
                  <a:pt x="667739" y="2525681"/>
                  <a:pt x="720588" y="2436567"/>
                  <a:pt x="764000" y="2343999"/>
                </a:cubicBezTo>
                <a:close/>
                <a:moveTo>
                  <a:pt x="783530" y="862903"/>
                </a:moveTo>
                <a:cubicBezTo>
                  <a:pt x="737619" y="760936"/>
                  <a:pt x="681240" y="662513"/>
                  <a:pt x="611676" y="571152"/>
                </a:cubicBezTo>
                <a:cubicBezTo>
                  <a:pt x="419218" y="754019"/>
                  <a:pt x="279227" y="991173"/>
                  <a:pt x="215545" y="1258034"/>
                </a:cubicBezTo>
                <a:cubicBezTo>
                  <a:pt x="378729" y="1090139"/>
                  <a:pt x="571934" y="956907"/>
                  <a:pt x="783530" y="862903"/>
                </a:cubicBezTo>
                <a:close/>
                <a:moveTo>
                  <a:pt x="935657" y="1673146"/>
                </a:moveTo>
                <a:lnTo>
                  <a:pt x="227023" y="1673146"/>
                </a:lnTo>
                <a:cubicBezTo>
                  <a:pt x="393068" y="1882941"/>
                  <a:pt x="605618" y="2045968"/>
                  <a:pt x="844267" y="2153109"/>
                </a:cubicBezTo>
                <a:cubicBezTo>
                  <a:pt x="897907" y="1997390"/>
                  <a:pt x="928862" y="1835739"/>
                  <a:pt x="935657" y="1673146"/>
                </a:cubicBezTo>
                <a:close/>
                <a:moveTo>
                  <a:pt x="935928" y="1493146"/>
                </a:moveTo>
                <a:cubicBezTo>
                  <a:pt x="928922" y="1345638"/>
                  <a:pt x="902278" y="1198995"/>
                  <a:pt x="856775" y="1056956"/>
                </a:cubicBezTo>
                <a:cubicBezTo>
                  <a:pt x="636768" y="1156959"/>
                  <a:pt x="439487" y="1304654"/>
                  <a:pt x="281464" y="1493146"/>
                </a:cubicBezTo>
                <a:close/>
                <a:moveTo>
                  <a:pt x="1469785" y="2515107"/>
                </a:moveTo>
                <a:cubicBezTo>
                  <a:pt x="1283000" y="2508124"/>
                  <a:pt x="1100523" y="2472287"/>
                  <a:pt x="927628" y="2411229"/>
                </a:cubicBezTo>
                <a:cubicBezTo>
                  <a:pt x="876831" y="2520843"/>
                  <a:pt x="814172" y="2626182"/>
                  <a:pt x="738220" y="2724387"/>
                </a:cubicBezTo>
                <a:cubicBezTo>
                  <a:pt x="944637" y="2881665"/>
                  <a:pt x="1196120" y="2982471"/>
                  <a:pt x="1469785" y="3005418"/>
                </a:cubicBezTo>
                <a:close/>
                <a:moveTo>
                  <a:pt x="1469785" y="1673146"/>
                </a:moveTo>
                <a:lnTo>
                  <a:pt x="1112275" y="1673146"/>
                </a:lnTo>
                <a:cubicBezTo>
                  <a:pt x="1105327" y="1858153"/>
                  <a:pt x="1070032" y="2042144"/>
                  <a:pt x="1008001" y="2219039"/>
                </a:cubicBezTo>
                <a:cubicBezTo>
                  <a:pt x="1155519" y="2270408"/>
                  <a:pt x="1310845" y="2300826"/>
                  <a:pt x="1469785" y="2307834"/>
                </a:cubicBezTo>
                <a:close/>
                <a:moveTo>
                  <a:pt x="1469785" y="898989"/>
                </a:moveTo>
                <a:cubicBezTo>
                  <a:pt x="1315103" y="907762"/>
                  <a:pt x="1164166" y="938783"/>
                  <a:pt x="1020939" y="990066"/>
                </a:cubicBezTo>
                <a:cubicBezTo>
                  <a:pt x="1074574" y="1153655"/>
                  <a:pt x="1105461" y="1322925"/>
                  <a:pt x="1112368" y="1493146"/>
                </a:cubicBezTo>
                <a:lnTo>
                  <a:pt x="1469785" y="1493146"/>
                </a:lnTo>
                <a:close/>
                <a:moveTo>
                  <a:pt x="1469785" y="182141"/>
                </a:moveTo>
                <a:cubicBezTo>
                  <a:pt x="1199839" y="204777"/>
                  <a:pt x="951477" y="303168"/>
                  <a:pt x="746615" y="456764"/>
                </a:cubicBezTo>
                <a:cubicBezTo>
                  <a:pt x="828296" y="562801"/>
                  <a:pt x="894225" y="677310"/>
                  <a:pt x="947434" y="796072"/>
                </a:cubicBezTo>
                <a:cubicBezTo>
                  <a:pt x="1113886" y="736067"/>
                  <a:pt x="1289644" y="700323"/>
                  <a:pt x="1469785" y="691530"/>
                </a:cubicBezTo>
                <a:close/>
                <a:moveTo>
                  <a:pt x="2150063" y="992171"/>
                </a:moveTo>
                <a:cubicBezTo>
                  <a:pt x="1990712" y="935501"/>
                  <a:pt x="1822242" y="902595"/>
                  <a:pt x="1649785" y="897224"/>
                </a:cubicBezTo>
                <a:lnTo>
                  <a:pt x="1649785" y="1493146"/>
                </a:lnTo>
                <a:lnTo>
                  <a:pt x="2063712" y="1493146"/>
                </a:lnTo>
                <a:cubicBezTo>
                  <a:pt x="2069089" y="1323887"/>
                  <a:pt x="2098366" y="1155330"/>
                  <a:pt x="2150063" y="992171"/>
                </a:cubicBezTo>
                <a:close/>
                <a:moveTo>
                  <a:pt x="2168848" y="2199110"/>
                </a:moveTo>
                <a:cubicBezTo>
                  <a:pt x="2108555" y="2028681"/>
                  <a:pt x="2073581" y="1851532"/>
                  <a:pt x="2065295" y="1673146"/>
                </a:cubicBezTo>
                <a:lnTo>
                  <a:pt x="1649785" y="1673146"/>
                </a:lnTo>
                <a:lnTo>
                  <a:pt x="1649785" y="2307299"/>
                </a:lnTo>
                <a:cubicBezTo>
                  <a:pt x="1829404" y="2299517"/>
                  <a:pt x="2004315" y="2261965"/>
                  <a:pt x="2168848" y="2199110"/>
                </a:cubicBezTo>
                <a:close/>
                <a:moveTo>
                  <a:pt x="2422394" y="446879"/>
                </a:moveTo>
                <a:cubicBezTo>
                  <a:pt x="2204309" y="287209"/>
                  <a:pt x="1938140" y="189883"/>
                  <a:pt x="1649785" y="178919"/>
                </a:cubicBezTo>
                <a:lnTo>
                  <a:pt x="1649785" y="689876"/>
                </a:lnTo>
                <a:cubicBezTo>
                  <a:pt x="1846998" y="695154"/>
                  <a:pt x="2039668" y="732502"/>
                  <a:pt x="2221721" y="797410"/>
                </a:cubicBezTo>
                <a:cubicBezTo>
                  <a:pt x="2275056" y="675360"/>
                  <a:pt x="2341760" y="557662"/>
                  <a:pt x="2422394" y="446879"/>
                </a:cubicBezTo>
                <a:close/>
                <a:moveTo>
                  <a:pt x="2447278" y="2722123"/>
                </a:moveTo>
                <a:cubicBezTo>
                  <a:pt x="2366121" y="2618714"/>
                  <a:pt x="2299534" y="2507403"/>
                  <a:pt x="2246145" y="2391362"/>
                </a:cubicBezTo>
                <a:cubicBezTo>
                  <a:pt x="2057375" y="2464119"/>
                  <a:pt x="1856285" y="2506958"/>
                  <a:pt x="1649785" y="2514779"/>
                </a:cubicBezTo>
                <a:lnTo>
                  <a:pt x="1649785" y="3008639"/>
                </a:lnTo>
                <a:cubicBezTo>
                  <a:pt x="1949198" y="2997255"/>
                  <a:pt x="2224691" y="2892757"/>
                  <a:pt x="2447278" y="2722123"/>
                </a:cubicBezTo>
                <a:close/>
                <a:moveTo>
                  <a:pt x="2878934" y="1493146"/>
                </a:moveTo>
                <a:cubicBezTo>
                  <a:pt x="2723190" y="1307255"/>
                  <a:pt x="2529440" y="1161128"/>
                  <a:pt x="2313862" y="1060620"/>
                </a:cubicBezTo>
                <a:cubicBezTo>
                  <a:pt x="2270535" y="1201714"/>
                  <a:pt x="2245604" y="1347104"/>
                  <a:pt x="2240109" y="1493146"/>
                </a:cubicBezTo>
                <a:close/>
                <a:moveTo>
                  <a:pt x="2890636" y="1673146"/>
                </a:moveTo>
                <a:lnTo>
                  <a:pt x="2241814" y="1673146"/>
                </a:lnTo>
                <a:cubicBezTo>
                  <a:pt x="2249736" y="1827102"/>
                  <a:pt x="2279520" y="1979973"/>
                  <a:pt x="2329964" y="2127513"/>
                </a:cubicBezTo>
                <a:cubicBezTo>
                  <a:pt x="2545677" y="2019923"/>
                  <a:pt x="2738160" y="1866413"/>
                  <a:pt x="2890636" y="1673146"/>
                </a:cubicBezTo>
                <a:close/>
                <a:moveTo>
                  <a:pt x="2973035" y="1284386"/>
                </a:moveTo>
                <a:cubicBezTo>
                  <a:pt x="2912066" y="1001840"/>
                  <a:pt x="2765308" y="751379"/>
                  <a:pt x="2561381" y="561108"/>
                </a:cubicBezTo>
                <a:cubicBezTo>
                  <a:pt x="2489321" y="656437"/>
                  <a:pt x="2431363" y="759225"/>
                  <a:pt x="2384553" y="865647"/>
                </a:cubicBezTo>
                <a:cubicBezTo>
                  <a:pt x="2604520" y="964977"/>
                  <a:pt x="2804622" y="1106677"/>
                  <a:pt x="2973035" y="1284386"/>
                </a:cubicBezTo>
                <a:close/>
                <a:moveTo>
                  <a:pt x="2974277" y="1897328"/>
                </a:moveTo>
                <a:cubicBezTo>
                  <a:pt x="2812488" y="2073933"/>
                  <a:pt x="2619878" y="2216690"/>
                  <a:pt x="2407486" y="2319665"/>
                </a:cubicBezTo>
                <a:cubicBezTo>
                  <a:pt x="2454169" y="2420503"/>
                  <a:pt x="2511856" y="2517376"/>
                  <a:pt x="2582047" y="2607468"/>
                </a:cubicBezTo>
                <a:cubicBezTo>
                  <a:pt x="2776399" y="2417974"/>
                  <a:pt x="2916061" y="2172750"/>
                  <a:pt x="2974277" y="1897328"/>
                </a:cubicBezTo>
                <a:close/>
                <a:moveTo>
                  <a:pt x="3185463" y="1593779"/>
                </a:moveTo>
                <a:cubicBezTo>
                  <a:pt x="3185463" y="2473999"/>
                  <a:pt x="2471904" y="3187558"/>
                  <a:pt x="1591684" y="3187558"/>
                </a:cubicBezTo>
                <a:cubicBezTo>
                  <a:pt x="738111" y="3187558"/>
                  <a:pt x="41261" y="2516549"/>
                  <a:pt x="1913" y="1673146"/>
                </a:cubicBezTo>
                <a:lnTo>
                  <a:pt x="0" y="1673146"/>
                </a:lnTo>
                <a:lnTo>
                  <a:pt x="0" y="1493146"/>
                </a:lnTo>
                <a:lnTo>
                  <a:pt x="2750" y="1493146"/>
                </a:lnTo>
                <a:cubicBezTo>
                  <a:pt x="50490" y="700174"/>
                  <a:pt x="679654" y="64473"/>
                  <a:pt x="1469785" y="6156"/>
                </a:cubicBezTo>
                <a:lnTo>
                  <a:pt x="1469785" y="0"/>
                </a:lnTo>
                <a:lnTo>
                  <a:pt x="1591684" y="0"/>
                </a:lnTo>
                <a:lnTo>
                  <a:pt x="1649785" y="0"/>
                </a:lnTo>
                <a:lnTo>
                  <a:pt x="1649785" y="2934"/>
                </a:lnTo>
                <a:cubicBezTo>
                  <a:pt x="2503127" y="31654"/>
                  <a:pt x="3185463" y="733032"/>
                  <a:pt x="3185463" y="1593779"/>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66" name="Block Arc 41">
            <a:extLst>
              <a:ext uri="{FF2B5EF4-FFF2-40B4-BE49-F238E27FC236}">
                <a16:creationId xmlns:a16="http://schemas.microsoft.com/office/drawing/2014/main" id="{39949893-05ED-44C7-999C-84CE9B52D118}"/>
              </a:ext>
            </a:extLst>
          </p:cNvPr>
          <p:cNvSpPr/>
          <p:nvPr/>
        </p:nvSpPr>
        <p:spPr>
          <a:xfrm>
            <a:off x="9408551" y="1424302"/>
            <a:ext cx="473301" cy="660394"/>
          </a:xfrm>
          <a:custGeom>
            <a:avLst/>
            <a:gdLst/>
            <a:ahLst/>
            <a:cxnLst/>
            <a:rect l="l" t="t" r="r" b="b"/>
            <a:pathLst>
              <a:path w="2512265" h="3505352">
                <a:moveTo>
                  <a:pt x="1276582" y="2106401"/>
                </a:moveTo>
                <a:cubicBezTo>
                  <a:pt x="1154832" y="2195007"/>
                  <a:pt x="1018024" y="2262207"/>
                  <a:pt x="871321" y="2302645"/>
                </a:cubicBezTo>
                <a:cubicBezTo>
                  <a:pt x="1041049" y="2346709"/>
                  <a:pt x="1216984" y="2342691"/>
                  <a:pt x="1380867" y="2295542"/>
                </a:cubicBezTo>
                <a:cubicBezTo>
                  <a:pt x="1352791" y="2227964"/>
                  <a:pt x="1317377" y="2164934"/>
                  <a:pt x="1276582" y="2106401"/>
                </a:cubicBezTo>
                <a:close/>
                <a:moveTo>
                  <a:pt x="931061" y="1768598"/>
                </a:moveTo>
                <a:lnTo>
                  <a:pt x="785084" y="2021438"/>
                </a:lnTo>
                <a:lnTo>
                  <a:pt x="684448" y="2196711"/>
                </a:lnTo>
                <a:cubicBezTo>
                  <a:pt x="868931" y="2169533"/>
                  <a:pt x="1041385" y="2098006"/>
                  <a:pt x="1189228" y="1991290"/>
                </a:cubicBezTo>
                <a:cubicBezTo>
                  <a:pt x="1113839" y="1904543"/>
                  <a:pt x="1026949" y="1829435"/>
                  <a:pt x="931061" y="1768598"/>
                </a:cubicBezTo>
                <a:close/>
                <a:moveTo>
                  <a:pt x="1626242" y="1739577"/>
                </a:moveTo>
                <a:cubicBezTo>
                  <a:pt x="1556851" y="1850020"/>
                  <a:pt x="1471526" y="1947792"/>
                  <a:pt x="1374302" y="2030973"/>
                </a:cubicBezTo>
                <a:cubicBezTo>
                  <a:pt x="1422822" y="2099916"/>
                  <a:pt x="1464618" y="2174537"/>
                  <a:pt x="1497466" y="2254701"/>
                </a:cubicBezTo>
                <a:cubicBezTo>
                  <a:pt x="1664534" y="2184833"/>
                  <a:pt x="1813198" y="2068027"/>
                  <a:pt x="1922549" y="1910651"/>
                </a:cubicBezTo>
                <a:close/>
                <a:moveTo>
                  <a:pt x="531158" y="1601275"/>
                </a:moveTo>
                <a:cubicBezTo>
                  <a:pt x="514831" y="1769123"/>
                  <a:pt x="535254" y="1939877"/>
                  <a:pt x="594029" y="2101141"/>
                </a:cubicBezTo>
                <a:lnTo>
                  <a:pt x="822377" y="1705631"/>
                </a:lnTo>
                <a:cubicBezTo>
                  <a:pt x="730789" y="1658398"/>
                  <a:pt x="632873" y="1623335"/>
                  <a:pt x="531158" y="1601275"/>
                </a:cubicBezTo>
                <a:close/>
                <a:moveTo>
                  <a:pt x="270885" y="1572115"/>
                </a:moveTo>
                <a:cubicBezTo>
                  <a:pt x="231457" y="1572339"/>
                  <a:pt x="191799" y="1574812"/>
                  <a:pt x="152057" y="1579894"/>
                </a:cubicBezTo>
                <a:cubicBezTo>
                  <a:pt x="195418" y="1760005"/>
                  <a:pt x="289893" y="1927350"/>
                  <a:pt x="428945" y="2058945"/>
                </a:cubicBezTo>
                <a:cubicBezTo>
                  <a:pt x="384418" y="1901749"/>
                  <a:pt x="371313" y="1738504"/>
                  <a:pt x="388331" y="1577832"/>
                </a:cubicBezTo>
                <a:cubicBezTo>
                  <a:pt x="349511" y="1573916"/>
                  <a:pt x="310313" y="1571891"/>
                  <a:pt x="270885" y="1572115"/>
                </a:cubicBezTo>
                <a:close/>
                <a:moveTo>
                  <a:pt x="1117422" y="1445810"/>
                </a:moveTo>
                <a:lnTo>
                  <a:pt x="992684" y="1661863"/>
                </a:lnTo>
                <a:cubicBezTo>
                  <a:pt x="1102065" y="1730612"/>
                  <a:pt x="1200940" y="1816138"/>
                  <a:pt x="1286200" y="1915345"/>
                </a:cubicBezTo>
                <a:cubicBezTo>
                  <a:pt x="1368713" y="1844119"/>
                  <a:pt x="1441290" y="1760865"/>
                  <a:pt x="1500981" y="1667258"/>
                </a:cubicBezTo>
                <a:close/>
                <a:moveTo>
                  <a:pt x="2092402" y="1221082"/>
                </a:moveTo>
                <a:cubicBezTo>
                  <a:pt x="2001593" y="1234047"/>
                  <a:pt x="1911092" y="1235450"/>
                  <a:pt x="1822337" y="1227227"/>
                </a:cubicBezTo>
                <a:cubicBezTo>
                  <a:pt x="1800443" y="1366691"/>
                  <a:pt x="1756170" y="1503162"/>
                  <a:pt x="1688847" y="1630684"/>
                </a:cubicBezTo>
                <a:lnTo>
                  <a:pt x="1987299" y="1802996"/>
                </a:lnTo>
                <a:cubicBezTo>
                  <a:pt x="2084887" y="1618081"/>
                  <a:pt x="2117858" y="1415133"/>
                  <a:pt x="2092402" y="1221082"/>
                </a:cubicBezTo>
                <a:close/>
                <a:moveTo>
                  <a:pt x="649579" y="1175701"/>
                </a:moveTo>
                <a:cubicBezTo>
                  <a:pt x="600911" y="1272240"/>
                  <a:pt x="566994" y="1374279"/>
                  <a:pt x="548013" y="1478728"/>
                </a:cubicBezTo>
                <a:cubicBezTo>
                  <a:pt x="665588" y="1503392"/>
                  <a:pt x="778659" y="1543786"/>
                  <a:pt x="883938" y="1599004"/>
                </a:cubicBezTo>
                <a:lnTo>
                  <a:pt x="1008644" y="1383007"/>
                </a:lnTo>
                <a:close/>
                <a:moveTo>
                  <a:pt x="1325201" y="1085928"/>
                </a:moveTo>
                <a:lnTo>
                  <a:pt x="1180226" y="1337032"/>
                </a:lnTo>
                <a:lnTo>
                  <a:pt x="1563461" y="1558293"/>
                </a:lnTo>
                <a:cubicBezTo>
                  <a:pt x="1621429" y="1447029"/>
                  <a:pt x="1659763" y="1328223"/>
                  <a:pt x="1679185" y="1206861"/>
                </a:cubicBezTo>
                <a:cubicBezTo>
                  <a:pt x="1555153" y="1183834"/>
                  <a:pt x="1435895" y="1143161"/>
                  <a:pt x="1325201" y="1085928"/>
                </a:cubicBezTo>
                <a:close/>
                <a:moveTo>
                  <a:pt x="216369" y="925587"/>
                </a:moveTo>
                <a:cubicBezTo>
                  <a:pt x="135862" y="1096620"/>
                  <a:pt x="108667" y="1281041"/>
                  <a:pt x="130011" y="1458436"/>
                </a:cubicBezTo>
                <a:cubicBezTo>
                  <a:pt x="222591" y="1446071"/>
                  <a:pt x="314795" y="1446181"/>
                  <a:pt x="405131" y="1455463"/>
                </a:cubicBezTo>
                <a:cubicBezTo>
                  <a:pt x="426945" y="1333935"/>
                  <a:pt x="466667" y="1215249"/>
                  <a:pt x="524206" y="1103317"/>
                </a:cubicBezTo>
                <a:close/>
                <a:moveTo>
                  <a:pt x="943246" y="797103"/>
                </a:moveTo>
                <a:cubicBezTo>
                  <a:pt x="853400" y="873630"/>
                  <a:pt x="774733" y="963960"/>
                  <a:pt x="711316" y="1066306"/>
                </a:cubicBezTo>
                <a:lnTo>
                  <a:pt x="1071447" y="1274228"/>
                </a:lnTo>
                <a:lnTo>
                  <a:pt x="1215869" y="1024081"/>
                </a:lnTo>
                <a:cubicBezTo>
                  <a:pt x="1115458" y="961776"/>
                  <a:pt x="1023809" y="885272"/>
                  <a:pt x="943246" y="797103"/>
                </a:cubicBezTo>
                <a:close/>
                <a:moveTo>
                  <a:pt x="1777831" y="614825"/>
                </a:moveTo>
                <a:cubicBezTo>
                  <a:pt x="1828108" y="774217"/>
                  <a:pt x="1847177" y="940426"/>
                  <a:pt x="1835302" y="1104709"/>
                </a:cubicBezTo>
                <a:cubicBezTo>
                  <a:pt x="1912529" y="1111680"/>
                  <a:pt x="1991200" y="1110618"/>
                  <a:pt x="2070135" y="1099634"/>
                </a:cubicBezTo>
                <a:cubicBezTo>
                  <a:pt x="2023430" y="916066"/>
                  <a:pt x="1923963" y="746103"/>
                  <a:pt x="1777831" y="614825"/>
                </a:cubicBezTo>
                <a:close/>
                <a:moveTo>
                  <a:pt x="1613169" y="587153"/>
                </a:moveTo>
                <a:lnTo>
                  <a:pt x="1386789" y="979253"/>
                </a:lnTo>
                <a:cubicBezTo>
                  <a:pt x="1482593" y="1028182"/>
                  <a:pt x="1585369" y="1063521"/>
                  <a:pt x="1692132" y="1084514"/>
                </a:cubicBezTo>
                <a:cubicBezTo>
                  <a:pt x="1702376" y="916614"/>
                  <a:pt x="1676765" y="746730"/>
                  <a:pt x="1613169" y="587153"/>
                </a:cubicBezTo>
                <a:close/>
                <a:moveTo>
                  <a:pt x="1500307" y="531421"/>
                </a:moveTo>
                <a:cubicBezTo>
                  <a:pt x="1333628" y="560682"/>
                  <a:pt x="1177718" y="626786"/>
                  <a:pt x="1041762" y="721997"/>
                </a:cubicBezTo>
                <a:cubicBezTo>
                  <a:pt x="1111912" y="797410"/>
                  <a:pt x="1191076" y="863204"/>
                  <a:pt x="1277416" y="917480"/>
                </a:cubicBezTo>
                <a:close/>
                <a:moveTo>
                  <a:pt x="708730" y="442269"/>
                </a:moveTo>
                <a:cubicBezTo>
                  <a:pt x="536145" y="518354"/>
                  <a:pt x="384460" y="645249"/>
                  <a:pt x="277225" y="815684"/>
                </a:cubicBezTo>
                <a:lnTo>
                  <a:pt x="586010" y="993961"/>
                </a:lnTo>
                <a:cubicBezTo>
                  <a:pt x="658009" y="876621"/>
                  <a:pt x="747803" y="773217"/>
                  <a:pt x="850548" y="685844"/>
                </a:cubicBezTo>
                <a:cubicBezTo>
                  <a:pt x="795399" y="611028"/>
                  <a:pt x="747545" y="529652"/>
                  <a:pt x="708730" y="442269"/>
                </a:cubicBezTo>
                <a:close/>
                <a:moveTo>
                  <a:pt x="1114411" y="355452"/>
                </a:moveTo>
                <a:cubicBezTo>
                  <a:pt x="1016499" y="355167"/>
                  <a:pt x="919324" y="369705"/>
                  <a:pt x="826255" y="398131"/>
                </a:cubicBezTo>
                <a:cubicBezTo>
                  <a:pt x="858722" y="474940"/>
                  <a:pt x="900618" y="545829"/>
                  <a:pt x="948599" y="611249"/>
                </a:cubicBezTo>
                <a:cubicBezTo>
                  <a:pt x="1085375" y="512974"/>
                  <a:pt x="1240825" y="441488"/>
                  <a:pt x="1406980" y="401715"/>
                </a:cubicBezTo>
                <a:cubicBezTo>
                  <a:pt x="1310969" y="370847"/>
                  <a:pt x="1212322" y="355738"/>
                  <a:pt x="1114411" y="355452"/>
                </a:cubicBezTo>
                <a:close/>
                <a:moveTo>
                  <a:pt x="1776283" y="295101"/>
                </a:moveTo>
                <a:lnTo>
                  <a:pt x="1710896" y="408983"/>
                </a:lnTo>
                <a:cubicBezTo>
                  <a:pt x="2209777" y="726145"/>
                  <a:pt x="2373723" y="1383396"/>
                  <a:pt x="2075153" y="1900534"/>
                </a:cubicBezTo>
                <a:cubicBezTo>
                  <a:pt x="1777480" y="2416119"/>
                  <a:pt x="1129323" y="2603192"/>
                  <a:pt x="606057" y="2333243"/>
                </a:cubicBezTo>
                <a:lnTo>
                  <a:pt x="534769" y="2457402"/>
                </a:lnTo>
                <a:cubicBezTo>
                  <a:pt x="1115347" y="2755664"/>
                  <a:pt x="1834151" y="2554240"/>
                  <a:pt x="2173557" y="1987198"/>
                </a:cubicBezTo>
                <a:cubicBezTo>
                  <a:pt x="2520801" y="1407062"/>
                  <a:pt x="2343129" y="657734"/>
                  <a:pt x="1776283" y="295101"/>
                </a:cubicBezTo>
                <a:close/>
                <a:moveTo>
                  <a:pt x="1831804" y="0"/>
                </a:moveTo>
                <a:cubicBezTo>
                  <a:pt x="1881515" y="0"/>
                  <a:pt x="1921814" y="40299"/>
                  <a:pt x="1921814" y="90010"/>
                </a:cubicBezTo>
                <a:cubicBezTo>
                  <a:pt x="1921814" y="123853"/>
                  <a:pt x="1903137" y="153333"/>
                  <a:pt x="1874873" y="167531"/>
                </a:cubicBezTo>
                <a:cubicBezTo>
                  <a:pt x="2505724" y="579432"/>
                  <a:pt x="2701456" y="1419035"/>
                  <a:pt x="2311836" y="2069966"/>
                </a:cubicBezTo>
                <a:cubicBezTo>
                  <a:pt x="2067801" y="2477672"/>
                  <a:pt x="1650037" y="2717958"/>
                  <a:pt x="1209422" y="2750781"/>
                </a:cubicBezTo>
                <a:lnTo>
                  <a:pt x="1209422" y="3191198"/>
                </a:lnTo>
                <a:cubicBezTo>
                  <a:pt x="1228953" y="3190691"/>
                  <a:pt x="1248332" y="3191937"/>
                  <a:pt x="1267595" y="3193449"/>
                </a:cubicBezTo>
                <a:cubicBezTo>
                  <a:pt x="1660899" y="3224325"/>
                  <a:pt x="1926978" y="3358049"/>
                  <a:pt x="1884661" y="3503570"/>
                </a:cubicBezTo>
                <a:lnTo>
                  <a:pt x="318693" y="3505352"/>
                </a:lnTo>
                <a:cubicBezTo>
                  <a:pt x="273700" y="3359367"/>
                  <a:pt x="539657" y="3224666"/>
                  <a:pt x="934393" y="3193515"/>
                </a:cubicBezTo>
                <a:lnTo>
                  <a:pt x="993398" y="3191208"/>
                </a:lnTo>
                <a:lnTo>
                  <a:pt x="993398" y="2750894"/>
                </a:lnTo>
                <a:cubicBezTo>
                  <a:pt x="812915" y="2737642"/>
                  <a:pt x="632784" y="2688481"/>
                  <a:pt x="463078" y="2601537"/>
                </a:cubicBezTo>
                <a:cubicBezTo>
                  <a:pt x="463677" y="2602537"/>
                  <a:pt x="463694" y="2603560"/>
                  <a:pt x="463694" y="2604587"/>
                </a:cubicBezTo>
                <a:cubicBezTo>
                  <a:pt x="463694" y="2654298"/>
                  <a:pt x="423395" y="2694597"/>
                  <a:pt x="373684" y="2694597"/>
                </a:cubicBezTo>
                <a:cubicBezTo>
                  <a:pt x="323973" y="2694597"/>
                  <a:pt x="283674" y="2654298"/>
                  <a:pt x="283674" y="2604587"/>
                </a:cubicBezTo>
                <a:cubicBezTo>
                  <a:pt x="283674" y="2554876"/>
                  <a:pt x="323973" y="2514577"/>
                  <a:pt x="373684" y="2514577"/>
                </a:cubicBezTo>
                <a:lnTo>
                  <a:pt x="377019" y="2515250"/>
                </a:lnTo>
                <a:lnTo>
                  <a:pt x="511820" y="2280472"/>
                </a:lnTo>
                <a:lnTo>
                  <a:pt x="495824" y="2271237"/>
                </a:lnTo>
                <a:lnTo>
                  <a:pt x="496783" y="2269575"/>
                </a:lnTo>
                <a:cubicBezTo>
                  <a:pt x="34226" y="1964050"/>
                  <a:pt x="-130424" y="1362029"/>
                  <a:pt x="110016" y="864184"/>
                </a:cubicBezTo>
                <a:lnTo>
                  <a:pt x="106296" y="862036"/>
                </a:lnTo>
                <a:lnTo>
                  <a:pt x="148828" y="788370"/>
                </a:lnTo>
                <a:lnTo>
                  <a:pt x="169099" y="753258"/>
                </a:lnTo>
                <a:lnTo>
                  <a:pt x="170873" y="754281"/>
                </a:lnTo>
                <a:cubicBezTo>
                  <a:pt x="475914" y="264737"/>
                  <a:pt x="1106018" y="92008"/>
                  <a:pt x="1617242" y="355196"/>
                </a:cubicBezTo>
                <a:lnTo>
                  <a:pt x="1748044" y="127384"/>
                </a:lnTo>
                <a:lnTo>
                  <a:pt x="1751959" y="129632"/>
                </a:lnTo>
                <a:cubicBezTo>
                  <a:pt x="1745165" y="117975"/>
                  <a:pt x="1741794" y="104386"/>
                  <a:pt x="1741794" y="90010"/>
                </a:cubicBezTo>
                <a:cubicBezTo>
                  <a:pt x="1741794" y="40299"/>
                  <a:pt x="1782093" y="0"/>
                  <a:pt x="1831804"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67" name="Right Triangle 17">
            <a:extLst>
              <a:ext uri="{FF2B5EF4-FFF2-40B4-BE49-F238E27FC236}">
                <a16:creationId xmlns:a16="http://schemas.microsoft.com/office/drawing/2014/main" id="{6ADCC979-BA1C-4251-B6F5-CE5AA2B72FD0}"/>
              </a:ext>
            </a:extLst>
          </p:cNvPr>
          <p:cNvSpPr/>
          <p:nvPr/>
        </p:nvSpPr>
        <p:spPr>
          <a:xfrm>
            <a:off x="7705746" y="4600959"/>
            <a:ext cx="385790" cy="546392"/>
          </a:xfrm>
          <a:custGeom>
            <a:avLst/>
            <a:gdLst/>
            <a:ahLst/>
            <a:cxnLst/>
            <a:rect l="l" t="t" r="r" b="b"/>
            <a:pathLst>
              <a:path w="2387678" h="3240000">
                <a:moveTo>
                  <a:pt x="1645041" y="17032"/>
                </a:moveTo>
                <a:lnTo>
                  <a:pt x="2376264" y="17032"/>
                </a:lnTo>
                <a:lnTo>
                  <a:pt x="2376264" y="17033"/>
                </a:lnTo>
                <a:lnTo>
                  <a:pt x="1645042" y="17033"/>
                </a:lnTo>
                <a:close/>
                <a:moveTo>
                  <a:pt x="0" y="17032"/>
                </a:moveTo>
                <a:lnTo>
                  <a:pt x="1379678" y="17032"/>
                </a:lnTo>
                <a:lnTo>
                  <a:pt x="1379678" y="996125"/>
                </a:lnTo>
                <a:lnTo>
                  <a:pt x="2376264" y="996125"/>
                </a:lnTo>
                <a:lnTo>
                  <a:pt x="2376264" y="3240000"/>
                </a:lnTo>
                <a:lnTo>
                  <a:pt x="0" y="3240000"/>
                </a:lnTo>
                <a:close/>
                <a:moveTo>
                  <a:pt x="1498869" y="0"/>
                </a:moveTo>
                <a:lnTo>
                  <a:pt x="2387678" y="888809"/>
                </a:lnTo>
                <a:lnTo>
                  <a:pt x="1498869" y="888809"/>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68" name="Oval 27">
            <a:extLst>
              <a:ext uri="{FF2B5EF4-FFF2-40B4-BE49-F238E27FC236}">
                <a16:creationId xmlns:a16="http://schemas.microsoft.com/office/drawing/2014/main" id="{7DB6E0EE-B33A-443E-887E-C319F0DAF534}"/>
              </a:ext>
            </a:extLst>
          </p:cNvPr>
          <p:cNvSpPr/>
          <p:nvPr/>
        </p:nvSpPr>
        <p:spPr>
          <a:xfrm>
            <a:off x="4418496" y="5469184"/>
            <a:ext cx="409732" cy="779216"/>
          </a:xfrm>
          <a:custGeom>
            <a:avLst/>
            <a:gdLst/>
            <a:ahLst/>
            <a:cxnLst/>
            <a:rect l="l" t="t" r="r" b="b"/>
            <a:pathLst>
              <a:path w="1703664" h="3240001">
                <a:moveTo>
                  <a:pt x="952533" y="2024463"/>
                </a:moveTo>
                <a:lnTo>
                  <a:pt x="856710" y="2024464"/>
                </a:lnTo>
                <a:lnTo>
                  <a:pt x="649879" y="2143878"/>
                </a:lnTo>
                <a:lnTo>
                  <a:pt x="728753" y="2280491"/>
                </a:lnTo>
                <a:lnTo>
                  <a:pt x="800462" y="2239090"/>
                </a:lnTo>
                <a:lnTo>
                  <a:pt x="800462" y="2476837"/>
                </a:lnTo>
                <a:lnTo>
                  <a:pt x="649878" y="2476837"/>
                </a:lnTo>
                <a:lnTo>
                  <a:pt x="649878" y="2634602"/>
                </a:lnTo>
                <a:lnTo>
                  <a:pt x="1067658" y="2634602"/>
                </a:lnTo>
                <a:lnTo>
                  <a:pt x="1067657" y="2476837"/>
                </a:lnTo>
                <a:lnTo>
                  <a:pt x="952532" y="2476837"/>
                </a:lnTo>
                <a:lnTo>
                  <a:pt x="952532" y="2151292"/>
                </a:lnTo>
                <a:lnTo>
                  <a:pt x="952534" y="2151291"/>
                </a:lnTo>
                <a:close/>
                <a:moveTo>
                  <a:pt x="851832" y="1776101"/>
                </a:moveTo>
                <a:cubicBezTo>
                  <a:pt x="1189868" y="1776101"/>
                  <a:pt x="1463900" y="2050133"/>
                  <a:pt x="1463900" y="2388169"/>
                </a:cubicBezTo>
                <a:cubicBezTo>
                  <a:pt x="1463900" y="2726205"/>
                  <a:pt x="1189868" y="3000237"/>
                  <a:pt x="851832" y="3000237"/>
                </a:cubicBezTo>
                <a:cubicBezTo>
                  <a:pt x="513796" y="3000237"/>
                  <a:pt x="239764" y="2726205"/>
                  <a:pt x="239764" y="2388169"/>
                </a:cubicBezTo>
                <a:cubicBezTo>
                  <a:pt x="239764" y="2050133"/>
                  <a:pt x="513796" y="1776101"/>
                  <a:pt x="851832" y="1776101"/>
                </a:cubicBezTo>
                <a:close/>
                <a:moveTo>
                  <a:pt x="851832" y="1689019"/>
                </a:moveTo>
                <a:cubicBezTo>
                  <a:pt x="465702" y="1689019"/>
                  <a:pt x="152682" y="2002039"/>
                  <a:pt x="152682" y="2388169"/>
                </a:cubicBezTo>
                <a:cubicBezTo>
                  <a:pt x="152682" y="2774299"/>
                  <a:pt x="465702" y="3087319"/>
                  <a:pt x="851832" y="3087319"/>
                </a:cubicBezTo>
                <a:cubicBezTo>
                  <a:pt x="1237962" y="3087319"/>
                  <a:pt x="1550982" y="2774299"/>
                  <a:pt x="1550982" y="2388169"/>
                </a:cubicBezTo>
                <a:cubicBezTo>
                  <a:pt x="1550982" y="2002039"/>
                  <a:pt x="1237962" y="1689019"/>
                  <a:pt x="851832" y="1689019"/>
                </a:cubicBezTo>
                <a:close/>
                <a:moveTo>
                  <a:pt x="851832" y="1536337"/>
                </a:moveTo>
                <a:cubicBezTo>
                  <a:pt x="1322286" y="1536337"/>
                  <a:pt x="1703664" y="1917715"/>
                  <a:pt x="1703664" y="2388169"/>
                </a:cubicBezTo>
                <a:cubicBezTo>
                  <a:pt x="1703664" y="2858623"/>
                  <a:pt x="1322286" y="3240001"/>
                  <a:pt x="851832" y="3240001"/>
                </a:cubicBezTo>
                <a:cubicBezTo>
                  <a:pt x="381378" y="3240001"/>
                  <a:pt x="0" y="2858623"/>
                  <a:pt x="0" y="2388169"/>
                </a:cubicBezTo>
                <a:cubicBezTo>
                  <a:pt x="0" y="1917715"/>
                  <a:pt x="381378" y="1536337"/>
                  <a:pt x="851832" y="1536337"/>
                </a:cubicBezTo>
                <a:close/>
                <a:moveTo>
                  <a:pt x="1173126" y="1"/>
                </a:moveTo>
                <a:lnTo>
                  <a:pt x="1383673" y="1"/>
                </a:lnTo>
                <a:lnTo>
                  <a:pt x="1383673" y="954514"/>
                </a:lnTo>
                <a:lnTo>
                  <a:pt x="1173126" y="1187717"/>
                </a:lnTo>
                <a:close/>
                <a:moveTo>
                  <a:pt x="619488" y="0"/>
                </a:moveTo>
                <a:lnTo>
                  <a:pt x="1099698" y="0"/>
                </a:lnTo>
                <a:lnTo>
                  <a:pt x="1099698" y="1265464"/>
                </a:lnTo>
                <a:lnTo>
                  <a:pt x="859593" y="1532640"/>
                </a:lnTo>
                <a:lnTo>
                  <a:pt x="619488" y="1265464"/>
                </a:lnTo>
                <a:close/>
                <a:moveTo>
                  <a:pt x="335512" y="0"/>
                </a:moveTo>
                <a:lnTo>
                  <a:pt x="546059" y="0"/>
                </a:lnTo>
                <a:lnTo>
                  <a:pt x="546059" y="1166181"/>
                </a:lnTo>
                <a:lnTo>
                  <a:pt x="335512" y="927455"/>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69" name="Parallelogram 15">
            <a:extLst>
              <a:ext uri="{FF2B5EF4-FFF2-40B4-BE49-F238E27FC236}">
                <a16:creationId xmlns:a16="http://schemas.microsoft.com/office/drawing/2014/main" id="{24ABDD0B-564D-4579-ACF2-A3B23447A0E6}"/>
              </a:ext>
            </a:extLst>
          </p:cNvPr>
          <p:cNvSpPr/>
          <p:nvPr/>
        </p:nvSpPr>
        <p:spPr>
          <a:xfrm rot="16200000">
            <a:off x="8536863" y="3545131"/>
            <a:ext cx="598764" cy="648141"/>
          </a:xfrm>
          <a:custGeom>
            <a:avLst/>
            <a:gdLst/>
            <a:ahLst/>
            <a:cxnLst/>
            <a:rect l="l" t="t" r="r" b="b"/>
            <a:pathLst>
              <a:path w="2993176" h="3240001">
                <a:moveTo>
                  <a:pt x="1299907" y="647892"/>
                </a:moveTo>
                <a:lnTo>
                  <a:pt x="665509" y="1620000"/>
                </a:lnTo>
                <a:lnTo>
                  <a:pt x="1299907" y="2592108"/>
                </a:lnTo>
                <a:lnTo>
                  <a:pt x="634398" y="2592108"/>
                </a:lnTo>
                <a:lnTo>
                  <a:pt x="0" y="1620000"/>
                </a:lnTo>
                <a:lnTo>
                  <a:pt x="634398" y="647892"/>
                </a:lnTo>
                <a:close/>
                <a:moveTo>
                  <a:pt x="2993176" y="1620001"/>
                </a:moveTo>
                <a:lnTo>
                  <a:pt x="1913056" y="3240001"/>
                </a:lnTo>
                <a:lnTo>
                  <a:pt x="1782206" y="3043749"/>
                </a:lnTo>
                <a:lnTo>
                  <a:pt x="1110064" y="3043749"/>
                </a:lnTo>
                <a:cubicBezTo>
                  <a:pt x="1089036" y="3096599"/>
                  <a:pt x="1037333" y="3133759"/>
                  <a:pt x="976952" y="3133759"/>
                </a:cubicBezTo>
                <a:cubicBezTo>
                  <a:pt x="923853" y="3133759"/>
                  <a:pt x="877466" y="3105022"/>
                  <a:pt x="854540" y="3061058"/>
                </a:cubicBezTo>
                <a:lnTo>
                  <a:pt x="302383" y="3169763"/>
                </a:lnTo>
                <a:lnTo>
                  <a:pt x="302383" y="2809723"/>
                </a:lnTo>
                <a:lnTo>
                  <a:pt x="854540" y="2918427"/>
                </a:lnTo>
                <a:cubicBezTo>
                  <a:pt x="877466" y="2874463"/>
                  <a:pt x="923853" y="2845727"/>
                  <a:pt x="976952" y="2845727"/>
                </a:cubicBezTo>
                <a:cubicBezTo>
                  <a:pt x="1037333" y="2845727"/>
                  <a:pt x="1089036" y="2882887"/>
                  <a:pt x="1110064" y="2935737"/>
                </a:cubicBezTo>
                <a:lnTo>
                  <a:pt x="1710190" y="2935737"/>
                </a:lnTo>
                <a:lnTo>
                  <a:pt x="832936" y="1620001"/>
                </a:lnTo>
                <a:lnTo>
                  <a:pt x="1913056"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0" name="Round Same Side Corner Rectangle 21">
            <a:extLst>
              <a:ext uri="{FF2B5EF4-FFF2-40B4-BE49-F238E27FC236}">
                <a16:creationId xmlns:a16="http://schemas.microsoft.com/office/drawing/2014/main" id="{A705FB8C-4E2D-4F93-8F3B-7B97C7830918}"/>
              </a:ext>
            </a:extLst>
          </p:cNvPr>
          <p:cNvSpPr/>
          <p:nvPr/>
        </p:nvSpPr>
        <p:spPr>
          <a:xfrm rot="10800000">
            <a:off x="9311063" y="2543932"/>
            <a:ext cx="386665" cy="436639"/>
          </a:xfrm>
          <a:custGeom>
            <a:avLst/>
            <a:gdLst/>
            <a:ahLst/>
            <a:cxnLst/>
            <a:rect l="l" t="t" r="r" b="b"/>
            <a:pathLst>
              <a:path w="2880320" h="3252576">
                <a:moveTo>
                  <a:pt x="612726" y="2220771"/>
                </a:moveTo>
                <a:cubicBezTo>
                  <a:pt x="662432" y="2220771"/>
                  <a:pt x="702726" y="2180477"/>
                  <a:pt x="702726" y="2130771"/>
                </a:cubicBezTo>
                <a:lnTo>
                  <a:pt x="702726" y="438771"/>
                </a:lnTo>
                <a:cubicBezTo>
                  <a:pt x="702726" y="389065"/>
                  <a:pt x="662432" y="348771"/>
                  <a:pt x="612726" y="348771"/>
                </a:cubicBezTo>
                <a:cubicBezTo>
                  <a:pt x="563020" y="348771"/>
                  <a:pt x="522726" y="389065"/>
                  <a:pt x="522726" y="438771"/>
                </a:cubicBezTo>
                <a:lnTo>
                  <a:pt x="522726" y="2130771"/>
                </a:lnTo>
                <a:cubicBezTo>
                  <a:pt x="522726" y="2180477"/>
                  <a:pt x="563020" y="2220771"/>
                  <a:pt x="612726" y="2220771"/>
                </a:cubicBezTo>
                <a:close/>
                <a:moveTo>
                  <a:pt x="1188790" y="2220771"/>
                </a:moveTo>
                <a:cubicBezTo>
                  <a:pt x="1238496" y="2220771"/>
                  <a:pt x="1278790" y="2180477"/>
                  <a:pt x="1278790" y="2130771"/>
                </a:cubicBezTo>
                <a:lnTo>
                  <a:pt x="1278790" y="438771"/>
                </a:lnTo>
                <a:cubicBezTo>
                  <a:pt x="1278790" y="389065"/>
                  <a:pt x="1238496" y="348771"/>
                  <a:pt x="1188790" y="348771"/>
                </a:cubicBezTo>
                <a:cubicBezTo>
                  <a:pt x="1139084" y="348771"/>
                  <a:pt x="1098790" y="389065"/>
                  <a:pt x="1098790" y="438771"/>
                </a:cubicBezTo>
                <a:lnTo>
                  <a:pt x="1098790" y="2130771"/>
                </a:lnTo>
                <a:cubicBezTo>
                  <a:pt x="1098790" y="2180477"/>
                  <a:pt x="1139084" y="2220771"/>
                  <a:pt x="1188790" y="2220771"/>
                </a:cubicBezTo>
                <a:close/>
                <a:moveTo>
                  <a:pt x="1764854" y="2220771"/>
                </a:moveTo>
                <a:cubicBezTo>
                  <a:pt x="1814560" y="2220771"/>
                  <a:pt x="1854854" y="2180477"/>
                  <a:pt x="1854854" y="2130771"/>
                </a:cubicBezTo>
                <a:lnTo>
                  <a:pt x="1854854" y="438771"/>
                </a:lnTo>
                <a:cubicBezTo>
                  <a:pt x="1854854" y="389065"/>
                  <a:pt x="1814560" y="348771"/>
                  <a:pt x="1764854" y="348771"/>
                </a:cubicBezTo>
                <a:cubicBezTo>
                  <a:pt x="1715148" y="348771"/>
                  <a:pt x="1674854" y="389065"/>
                  <a:pt x="1674854" y="438771"/>
                </a:cubicBezTo>
                <a:lnTo>
                  <a:pt x="1674854" y="2130771"/>
                </a:lnTo>
                <a:cubicBezTo>
                  <a:pt x="1674854" y="2180477"/>
                  <a:pt x="1715148" y="2220771"/>
                  <a:pt x="1764854" y="2220771"/>
                </a:cubicBezTo>
                <a:close/>
                <a:moveTo>
                  <a:pt x="2340918" y="2220771"/>
                </a:moveTo>
                <a:cubicBezTo>
                  <a:pt x="2390624" y="2220771"/>
                  <a:pt x="2430918" y="2180477"/>
                  <a:pt x="2430918" y="2130771"/>
                </a:cubicBezTo>
                <a:lnTo>
                  <a:pt x="2430918" y="438771"/>
                </a:lnTo>
                <a:cubicBezTo>
                  <a:pt x="2430918" y="389065"/>
                  <a:pt x="2390624" y="348771"/>
                  <a:pt x="2340918" y="348771"/>
                </a:cubicBezTo>
                <a:cubicBezTo>
                  <a:pt x="2291212" y="348771"/>
                  <a:pt x="2250918" y="389065"/>
                  <a:pt x="2250918" y="438771"/>
                </a:cubicBezTo>
                <a:lnTo>
                  <a:pt x="2250918" y="2130771"/>
                </a:lnTo>
                <a:cubicBezTo>
                  <a:pt x="2250918" y="2180477"/>
                  <a:pt x="2291212" y="2220771"/>
                  <a:pt x="2340918" y="2220771"/>
                </a:cubicBezTo>
                <a:close/>
                <a:moveTo>
                  <a:pt x="2784182" y="2519920"/>
                </a:moveTo>
                <a:lnTo>
                  <a:pt x="96136" y="2519920"/>
                </a:lnTo>
                <a:lnTo>
                  <a:pt x="96136" y="419995"/>
                </a:lnTo>
                <a:cubicBezTo>
                  <a:pt x="96136" y="188038"/>
                  <a:pt x="284174" y="0"/>
                  <a:pt x="516131" y="0"/>
                </a:cubicBezTo>
                <a:lnTo>
                  <a:pt x="2364187" y="0"/>
                </a:lnTo>
                <a:cubicBezTo>
                  <a:pt x="2596144" y="0"/>
                  <a:pt x="2784182" y="188038"/>
                  <a:pt x="2784182" y="419995"/>
                </a:cubicBezTo>
                <a:close/>
                <a:moveTo>
                  <a:pt x="1687966" y="3252576"/>
                </a:moveTo>
                <a:lnTo>
                  <a:pt x="1192350" y="3252576"/>
                </a:lnTo>
                <a:cubicBezTo>
                  <a:pt x="1129224" y="3252576"/>
                  <a:pt x="1078050" y="3201402"/>
                  <a:pt x="1078050" y="3138276"/>
                </a:cubicBezTo>
                <a:lnTo>
                  <a:pt x="1078050" y="3023976"/>
                </a:lnTo>
                <a:lnTo>
                  <a:pt x="60008" y="3023976"/>
                </a:lnTo>
                <a:cubicBezTo>
                  <a:pt x="26866" y="3023976"/>
                  <a:pt x="0" y="2997110"/>
                  <a:pt x="0" y="2963968"/>
                </a:cubicBezTo>
                <a:lnTo>
                  <a:pt x="0" y="2723944"/>
                </a:lnTo>
                <a:cubicBezTo>
                  <a:pt x="0" y="2690802"/>
                  <a:pt x="26866" y="2663936"/>
                  <a:pt x="60008" y="2663936"/>
                </a:cubicBezTo>
                <a:lnTo>
                  <a:pt x="2820312" y="2663936"/>
                </a:lnTo>
                <a:cubicBezTo>
                  <a:pt x="2853454" y="2663936"/>
                  <a:pt x="2880320" y="2690802"/>
                  <a:pt x="2880320" y="2723944"/>
                </a:cubicBezTo>
                <a:lnTo>
                  <a:pt x="2880320" y="2963968"/>
                </a:lnTo>
                <a:cubicBezTo>
                  <a:pt x="2880320" y="2997110"/>
                  <a:pt x="2853454" y="3023976"/>
                  <a:pt x="2820312" y="3023976"/>
                </a:cubicBezTo>
                <a:lnTo>
                  <a:pt x="1802266" y="3023976"/>
                </a:lnTo>
                <a:lnTo>
                  <a:pt x="1802266" y="3138276"/>
                </a:lnTo>
                <a:cubicBezTo>
                  <a:pt x="1802266" y="3201402"/>
                  <a:pt x="1751092" y="3252576"/>
                  <a:pt x="1687966" y="3252576"/>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1" name="Oval 26">
            <a:extLst>
              <a:ext uri="{FF2B5EF4-FFF2-40B4-BE49-F238E27FC236}">
                <a16:creationId xmlns:a16="http://schemas.microsoft.com/office/drawing/2014/main" id="{A8611118-4553-45C9-837B-A5EA5C617D63}"/>
              </a:ext>
            </a:extLst>
          </p:cNvPr>
          <p:cNvSpPr/>
          <p:nvPr/>
        </p:nvSpPr>
        <p:spPr>
          <a:xfrm>
            <a:off x="6966942" y="3587275"/>
            <a:ext cx="472482" cy="563852"/>
          </a:xfrm>
          <a:custGeom>
            <a:avLst/>
            <a:gdLst/>
            <a:ahLst/>
            <a:cxnLst/>
            <a:rect l="l" t="t" r="r" b="b"/>
            <a:pathLst>
              <a:path w="2543357" h="3035197">
                <a:moveTo>
                  <a:pt x="1932497" y="885460"/>
                </a:moveTo>
                <a:lnTo>
                  <a:pt x="1858608" y="981586"/>
                </a:lnTo>
                <a:cubicBezTo>
                  <a:pt x="2087948" y="1157874"/>
                  <a:pt x="2221364" y="1431493"/>
                  <a:pt x="2219022" y="1720748"/>
                </a:cubicBezTo>
                <a:lnTo>
                  <a:pt x="2340261" y="1721729"/>
                </a:lnTo>
                <a:cubicBezTo>
                  <a:pt x="2342911" y="1394473"/>
                  <a:pt x="2191967" y="1084907"/>
                  <a:pt x="1932497" y="885460"/>
                </a:cubicBezTo>
                <a:close/>
                <a:moveTo>
                  <a:pt x="1028922" y="281987"/>
                </a:moveTo>
                <a:cubicBezTo>
                  <a:pt x="1157068" y="321344"/>
                  <a:pt x="1128134" y="299573"/>
                  <a:pt x="1193247" y="332230"/>
                </a:cubicBezTo>
                <a:cubicBezTo>
                  <a:pt x="1269854" y="451410"/>
                  <a:pt x="1301375" y="602654"/>
                  <a:pt x="1295736" y="739575"/>
                </a:cubicBezTo>
                <a:cubicBezTo>
                  <a:pt x="1418781" y="730097"/>
                  <a:pt x="1391656" y="622269"/>
                  <a:pt x="1842154" y="674175"/>
                </a:cubicBezTo>
                <a:cubicBezTo>
                  <a:pt x="2251963" y="725703"/>
                  <a:pt x="2543357" y="1202505"/>
                  <a:pt x="2543357" y="1911138"/>
                </a:cubicBezTo>
                <a:cubicBezTo>
                  <a:pt x="2543357" y="2619771"/>
                  <a:pt x="2228290" y="3174439"/>
                  <a:pt x="1189012" y="3004227"/>
                </a:cubicBezTo>
                <a:cubicBezTo>
                  <a:pt x="266689" y="3142266"/>
                  <a:pt x="99973" y="2479414"/>
                  <a:pt x="24671" y="2089269"/>
                </a:cubicBezTo>
                <a:cubicBezTo>
                  <a:pt x="-50631" y="1699124"/>
                  <a:pt x="9514" y="922425"/>
                  <a:pt x="737199" y="663358"/>
                </a:cubicBezTo>
                <a:cubicBezTo>
                  <a:pt x="1021153" y="585721"/>
                  <a:pt x="1093645" y="690425"/>
                  <a:pt x="1216376" y="728497"/>
                </a:cubicBezTo>
                <a:cubicBezTo>
                  <a:pt x="1183268" y="569368"/>
                  <a:pt x="1135766" y="458984"/>
                  <a:pt x="1028922" y="281987"/>
                </a:cubicBezTo>
                <a:close/>
                <a:moveTo>
                  <a:pt x="1919942" y="47"/>
                </a:moveTo>
                <a:cubicBezTo>
                  <a:pt x="2086542" y="1491"/>
                  <a:pt x="2263938" y="35583"/>
                  <a:pt x="2350876" y="60453"/>
                </a:cubicBezTo>
                <a:cubicBezTo>
                  <a:pt x="2672784" y="174000"/>
                  <a:pt x="2321773" y="213881"/>
                  <a:pt x="2220060" y="345654"/>
                </a:cubicBezTo>
                <a:cubicBezTo>
                  <a:pt x="2118347" y="477427"/>
                  <a:pt x="2005019" y="609932"/>
                  <a:pt x="1770740" y="609932"/>
                </a:cubicBezTo>
                <a:lnTo>
                  <a:pt x="1326444" y="614956"/>
                </a:lnTo>
                <a:lnTo>
                  <a:pt x="1346541" y="320533"/>
                </a:lnTo>
                <a:cubicBezTo>
                  <a:pt x="1401807" y="115484"/>
                  <a:pt x="1563158" y="44336"/>
                  <a:pt x="1760692" y="11037"/>
                </a:cubicBezTo>
                <a:cubicBezTo>
                  <a:pt x="1810076" y="2712"/>
                  <a:pt x="1864409" y="-434"/>
                  <a:pt x="1919942" y="47"/>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2" name="Freeform 32">
            <a:extLst>
              <a:ext uri="{FF2B5EF4-FFF2-40B4-BE49-F238E27FC236}">
                <a16:creationId xmlns:a16="http://schemas.microsoft.com/office/drawing/2014/main" id="{9C5A04AA-A50B-457A-A783-D941E78BCCDF}"/>
              </a:ext>
            </a:extLst>
          </p:cNvPr>
          <p:cNvSpPr/>
          <p:nvPr/>
        </p:nvSpPr>
        <p:spPr>
          <a:xfrm>
            <a:off x="4360223" y="1480860"/>
            <a:ext cx="597487" cy="547278"/>
          </a:xfrm>
          <a:custGeom>
            <a:avLst/>
            <a:gdLst/>
            <a:ahLst/>
            <a:cxnLst/>
            <a:rect l="l" t="t" r="r" b="b"/>
            <a:pathLst>
              <a:path w="3210745" h="2940925">
                <a:moveTo>
                  <a:pt x="340528" y="2526682"/>
                </a:moveTo>
                <a:cubicBezTo>
                  <a:pt x="280875" y="2526682"/>
                  <a:pt x="232516" y="2575041"/>
                  <a:pt x="232516" y="2634694"/>
                </a:cubicBezTo>
                <a:cubicBezTo>
                  <a:pt x="232516" y="2694347"/>
                  <a:pt x="280875" y="2742706"/>
                  <a:pt x="340528" y="2742706"/>
                </a:cubicBezTo>
                <a:cubicBezTo>
                  <a:pt x="400181" y="2742706"/>
                  <a:pt x="448540" y="2694347"/>
                  <a:pt x="448540" y="2634694"/>
                </a:cubicBezTo>
                <a:cubicBezTo>
                  <a:pt x="448540" y="2575041"/>
                  <a:pt x="400181" y="2526682"/>
                  <a:pt x="340528" y="2526682"/>
                </a:cubicBezTo>
                <a:close/>
                <a:moveTo>
                  <a:pt x="1821636" y="152"/>
                </a:moveTo>
                <a:cubicBezTo>
                  <a:pt x="1920275" y="-4956"/>
                  <a:pt x="2051571" y="119306"/>
                  <a:pt x="2102482" y="278737"/>
                </a:cubicBezTo>
                <a:cubicBezTo>
                  <a:pt x="2192513" y="649582"/>
                  <a:pt x="1575154" y="1213351"/>
                  <a:pt x="2006019" y="1236931"/>
                </a:cubicBezTo>
                <a:cubicBezTo>
                  <a:pt x="2310412" y="1206920"/>
                  <a:pt x="2473326" y="1176910"/>
                  <a:pt x="2803442" y="1166192"/>
                </a:cubicBezTo>
                <a:cubicBezTo>
                  <a:pt x="3103547" y="1170479"/>
                  <a:pt x="3152850" y="1361260"/>
                  <a:pt x="3002798" y="1564903"/>
                </a:cubicBezTo>
                <a:cubicBezTo>
                  <a:pt x="3191435" y="1575621"/>
                  <a:pt x="3347919" y="1869296"/>
                  <a:pt x="3022090" y="1989338"/>
                </a:cubicBezTo>
                <a:cubicBezTo>
                  <a:pt x="3332913" y="2182262"/>
                  <a:pt x="3154994" y="2426634"/>
                  <a:pt x="2977074" y="2471650"/>
                </a:cubicBezTo>
                <a:cubicBezTo>
                  <a:pt x="3127127" y="2606697"/>
                  <a:pt x="3109978" y="2709590"/>
                  <a:pt x="2957782" y="2793191"/>
                </a:cubicBezTo>
                <a:cubicBezTo>
                  <a:pt x="2620164" y="2932526"/>
                  <a:pt x="1747715" y="3028988"/>
                  <a:pt x="1253613" y="2818914"/>
                </a:cubicBezTo>
                <a:cubicBezTo>
                  <a:pt x="1018944" y="2738561"/>
                  <a:pt x="869067" y="2654318"/>
                  <a:pt x="700568" y="2648441"/>
                </a:cubicBezTo>
                <a:lnTo>
                  <a:pt x="700568" y="2796242"/>
                </a:lnTo>
                <a:cubicBezTo>
                  <a:pt x="700568" y="2860729"/>
                  <a:pt x="648291" y="2913006"/>
                  <a:pt x="583804" y="2913006"/>
                </a:cubicBezTo>
                <a:lnTo>
                  <a:pt x="0" y="2913006"/>
                </a:lnTo>
                <a:lnTo>
                  <a:pt x="0" y="1400838"/>
                </a:lnTo>
                <a:lnTo>
                  <a:pt x="583804" y="1400838"/>
                </a:lnTo>
                <a:cubicBezTo>
                  <a:pt x="648291" y="1400838"/>
                  <a:pt x="700568" y="1453115"/>
                  <a:pt x="700568" y="1517602"/>
                </a:cubicBezTo>
                <a:lnTo>
                  <a:pt x="700568" y="1571674"/>
                </a:lnTo>
                <a:cubicBezTo>
                  <a:pt x="721537" y="1568378"/>
                  <a:pt x="746526" y="1559634"/>
                  <a:pt x="784162" y="1539180"/>
                </a:cubicBezTo>
                <a:cubicBezTo>
                  <a:pt x="831321" y="1421281"/>
                  <a:pt x="890271" y="1323747"/>
                  <a:pt x="1034964" y="1191915"/>
                </a:cubicBezTo>
                <a:cubicBezTo>
                  <a:pt x="1257900" y="851081"/>
                  <a:pt x="1628744" y="677449"/>
                  <a:pt x="1703770" y="169413"/>
                </a:cubicBezTo>
                <a:cubicBezTo>
                  <a:pt x="1715024" y="52855"/>
                  <a:pt x="1762452" y="3217"/>
                  <a:pt x="1821636" y="152"/>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3" name="Rounded Rectangle 10">
            <a:extLst>
              <a:ext uri="{FF2B5EF4-FFF2-40B4-BE49-F238E27FC236}">
                <a16:creationId xmlns:a16="http://schemas.microsoft.com/office/drawing/2014/main" id="{B55467B8-5BFB-46FE-82D2-AA896BC192F1}"/>
              </a:ext>
            </a:extLst>
          </p:cNvPr>
          <p:cNvSpPr/>
          <p:nvPr/>
        </p:nvSpPr>
        <p:spPr>
          <a:xfrm>
            <a:off x="8534202" y="2515987"/>
            <a:ext cx="372169" cy="492524"/>
          </a:xfrm>
          <a:custGeom>
            <a:avLst/>
            <a:gdLst/>
            <a:ahLst/>
            <a:cxnLst/>
            <a:rect l="l" t="t" r="r" b="b"/>
            <a:pathLst>
              <a:path w="2448272" h="3240000">
                <a:moveTo>
                  <a:pt x="1358676" y="2676152"/>
                </a:moveTo>
                <a:cubicBezTo>
                  <a:pt x="1327753" y="2676152"/>
                  <a:pt x="1302685" y="2701220"/>
                  <a:pt x="1302685" y="2732143"/>
                </a:cubicBezTo>
                <a:lnTo>
                  <a:pt x="1302685" y="2956101"/>
                </a:lnTo>
                <a:cubicBezTo>
                  <a:pt x="1302685" y="2987024"/>
                  <a:pt x="1327753" y="3012092"/>
                  <a:pt x="1358676" y="3012092"/>
                </a:cubicBezTo>
                <a:lnTo>
                  <a:pt x="1582634" y="3012092"/>
                </a:lnTo>
                <a:cubicBezTo>
                  <a:pt x="1613557" y="3012092"/>
                  <a:pt x="1638625" y="2987024"/>
                  <a:pt x="1638625" y="2956101"/>
                </a:cubicBezTo>
                <a:lnTo>
                  <a:pt x="1638625" y="2732143"/>
                </a:lnTo>
                <a:cubicBezTo>
                  <a:pt x="1638625" y="2701220"/>
                  <a:pt x="1613557" y="2676152"/>
                  <a:pt x="1582634" y="2676152"/>
                </a:cubicBezTo>
                <a:close/>
                <a:moveTo>
                  <a:pt x="837062" y="2676152"/>
                </a:moveTo>
                <a:cubicBezTo>
                  <a:pt x="806139" y="2676152"/>
                  <a:pt x="781071" y="2701220"/>
                  <a:pt x="781071" y="2732143"/>
                </a:cubicBezTo>
                <a:lnTo>
                  <a:pt x="781071" y="2956101"/>
                </a:lnTo>
                <a:cubicBezTo>
                  <a:pt x="781071" y="2987024"/>
                  <a:pt x="806139" y="3012092"/>
                  <a:pt x="837062" y="3012092"/>
                </a:cubicBezTo>
                <a:lnTo>
                  <a:pt x="1061020" y="3012092"/>
                </a:lnTo>
                <a:cubicBezTo>
                  <a:pt x="1091943" y="3012092"/>
                  <a:pt x="1117011" y="2987024"/>
                  <a:pt x="1117011" y="2956101"/>
                </a:cubicBezTo>
                <a:lnTo>
                  <a:pt x="1117011" y="2732143"/>
                </a:lnTo>
                <a:cubicBezTo>
                  <a:pt x="1117011" y="2701220"/>
                  <a:pt x="1091943" y="2676152"/>
                  <a:pt x="1061020" y="2676152"/>
                </a:cubicBezTo>
                <a:close/>
                <a:moveTo>
                  <a:pt x="315448" y="2676152"/>
                </a:moveTo>
                <a:cubicBezTo>
                  <a:pt x="284525" y="2676152"/>
                  <a:pt x="259457" y="2701220"/>
                  <a:pt x="259457" y="2732143"/>
                </a:cubicBezTo>
                <a:lnTo>
                  <a:pt x="259457" y="2956101"/>
                </a:lnTo>
                <a:cubicBezTo>
                  <a:pt x="259457" y="2987024"/>
                  <a:pt x="284525" y="3012092"/>
                  <a:pt x="315448" y="3012092"/>
                </a:cubicBezTo>
                <a:lnTo>
                  <a:pt x="539406" y="3012092"/>
                </a:lnTo>
                <a:cubicBezTo>
                  <a:pt x="570329" y="3012092"/>
                  <a:pt x="595397" y="2987024"/>
                  <a:pt x="595397" y="2956101"/>
                </a:cubicBezTo>
                <a:lnTo>
                  <a:pt x="595397" y="2732143"/>
                </a:lnTo>
                <a:cubicBezTo>
                  <a:pt x="595397" y="2701220"/>
                  <a:pt x="570329" y="2676152"/>
                  <a:pt x="539406" y="2676152"/>
                </a:cubicBezTo>
                <a:close/>
                <a:moveTo>
                  <a:pt x="1880291" y="2179832"/>
                </a:moveTo>
                <a:cubicBezTo>
                  <a:pt x="1849368" y="2179832"/>
                  <a:pt x="1824300" y="2204900"/>
                  <a:pt x="1824300" y="2235823"/>
                </a:cubicBezTo>
                <a:lnTo>
                  <a:pt x="1824300" y="2956101"/>
                </a:lnTo>
                <a:cubicBezTo>
                  <a:pt x="1824300" y="2987024"/>
                  <a:pt x="1849368" y="3012092"/>
                  <a:pt x="1880291" y="3012092"/>
                </a:cubicBezTo>
                <a:lnTo>
                  <a:pt x="2104249" y="3012092"/>
                </a:lnTo>
                <a:cubicBezTo>
                  <a:pt x="2135172" y="3012092"/>
                  <a:pt x="2160240" y="2987024"/>
                  <a:pt x="2160240" y="2956101"/>
                </a:cubicBezTo>
                <a:lnTo>
                  <a:pt x="2160240" y="2235823"/>
                </a:lnTo>
                <a:cubicBezTo>
                  <a:pt x="2160240" y="2204900"/>
                  <a:pt x="2135172" y="2179832"/>
                  <a:pt x="2104249" y="2179832"/>
                </a:cubicBezTo>
                <a:close/>
                <a:moveTo>
                  <a:pt x="1358676" y="2179832"/>
                </a:moveTo>
                <a:cubicBezTo>
                  <a:pt x="1327753" y="2179832"/>
                  <a:pt x="1302685" y="2204900"/>
                  <a:pt x="1302685" y="2235823"/>
                </a:cubicBezTo>
                <a:lnTo>
                  <a:pt x="1302685" y="2459781"/>
                </a:lnTo>
                <a:cubicBezTo>
                  <a:pt x="1302685" y="2490704"/>
                  <a:pt x="1327753" y="2515772"/>
                  <a:pt x="1358676" y="2515772"/>
                </a:cubicBezTo>
                <a:lnTo>
                  <a:pt x="1582634" y="2515772"/>
                </a:lnTo>
                <a:cubicBezTo>
                  <a:pt x="1613557" y="2515772"/>
                  <a:pt x="1638625" y="2490704"/>
                  <a:pt x="1638625" y="2459781"/>
                </a:cubicBezTo>
                <a:lnTo>
                  <a:pt x="1638625" y="2235823"/>
                </a:lnTo>
                <a:cubicBezTo>
                  <a:pt x="1638625" y="2204900"/>
                  <a:pt x="1613557" y="2179832"/>
                  <a:pt x="1582634" y="2179832"/>
                </a:cubicBezTo>
                <a:close/>
                <a:moveTo>
                  <a:pt x="837062" y="2179832"/>
                </a:moveTo>
                <a:cubicBezTo>
                  <a:pt x="806139" y="2179832"/>
                  <a:pt x="781071" y="2204900"/>
                  <a:pt x="781071" y="2235823"/>
                </a:cubicBezTo>
                <a:lnTo>
                  <a:pt x="781071" y="2459781"/>
                </a:lnTo>
                <a:cubicBezTo>
                  <a:pt x="781071" y="2490704"/>
                  <a:pt x="806139" y="2515772"/>
                  <a:pt x="837062" y="2515772"/>
                </a:cubicBezTo>
                <a:lnTo>
                  <a:pt x="1061020" y="2515772"/>
                </a:lnTo>
                <a:cubicBezTo>
                  <a:pt x="1091943" y="2515772"/>
                  <a:pt x="1117011" y="2490704"/>
                  <a:pt x="1117011" y="2459781"/>
                </a:cubicBezTo>
                <a:lnTo>
                  <a:pt x="1117011" y="2235823"/>
                </a:lnTo>
                <a:cubicBezTo>
                  <a:pt x="1117011" y="2204900"/>
                  <a:pt x="1091943" y="2179832"/>
                  <a:pt x="1061020" y="2179832"/>
                </a:cubicBezTo>
                <a:close/>
                <a:moveTo>
                  <a:pt x="315448" y="2179832"/>
                </a:moveTo>
                <a:cubicBezTo>
                  <a:pt x="284525" y="2179832"/>
                  <a:pt x="259457" y="2204900"/>
                  <a:pt x="259457" y="2235823"/>
                </a:cubicBezTo>
                <a:lnTo>
                  <a:pt x="259457" y="2459781"/>
                </a:lnTo>
                <a:cubicBezTo>
                  <a:pt x="259457" y="2490704"/>
                  <a:pt x="284525" y="2515772"/>
                  <a:pt x="315448" y="2515772"/>
                </a:cubicBezTo>
                <a:lnTo>
                  <a:pt x="539406" y="2515772"/>
                </a:lnTo>
                <a:cubicBezTo>
                  <a:pt x="570329" y="2515772"/>
                  <a:pt x="595397" y="2490704"/>
                  <a:pt x="595397" y="2459781"/>
                </a:cubicBezTo>
                <a:lnTo>
                  <a:pt x="595397" y="2235823"/>
                </a:lnTo>
                <a:cubicBezTo>
                  <a:pt x="595397" y="2204900"/>
                  <a:pt x="570329" y="2179832"/>
                  <a:pt x="539406" y="2179832"/>
                </a:cubicBezTo>
                <a:close/>
                <a:moveTo>
                  <a:pt x="1880291" y="1683512"/>
                </a:moveTo>
                <a:cubicBezTo>
                  <a:pt x="1849368" y="1683512"/>
                  <a:pt x="1824300" y="1708580"/>
                  <a:pt x="1824300" y="1739503"/>
                </a:cubicBezTo>
                <a:lnTo>
                  <a:pt x="1824300" y="1963461"/>
                </a:lnTo>
                <a:cubicBezTo>
                  <a:pt x="1824300" y="1994384"/>
                  <a:pt x="1849368" y="2019452"/>
                  <a:pt x="1880291" y="2019452"/>
                </a:cubicBezTo>
                <a:lnTo>
                  <a:pt x="2104249" y="2019452"/>
                </a:lnTo>
                <a:cubicBezTo>
                  <a:pt x="2135172" y="2019452"/>
                  <a:pt x="2160240" y="1994384"/>
                  <a:pt x="2160240" y="1963461"/>
                </a:cubicBezTo>
                <a:lnTo>
                  <a:pt x="2160240" y="1739503"/>
                </a:lnTo>
                <a:cubicBezTo>
                  <a:pt x="2160240" y="1708580"/>
                  <a:pt x="2135172" y="1683512"/>
                  <a:pt x="2104249" y="1683512"/>
                </a:cubicBezTo>
                <a:close/>
                <a:moveTo>
                  <a:pt x="1358676" y="1683512"/>
                </a:moveTo>
                <a:cubicBezTo>
                  <a:pt x="1327753" y="1683512"/>
                  <a:pt x="1302685" y="1708580"/>
                  <a:pt x="1302685" y="1739503"/>
                </a:cubicBezTo>
                <a:lnTo>
                  <a:pt x="1302685" y="1963461"/>
                </a:lnTo>
                <a:cubicBezTo>
                  <a:pt x="1302685" y="1994384"/>
                  <a:pt x="1327753" y="2019452"/>
                  <a:pt x="1358676" y="2019452"/>
                </a:cubicBezTo>
                <a:lnTo>
                  <a:pt x="1582634" y="2019452"/>
                </a:lnTo>
                <a:cubicBezTo>
                  <a:pt x="1613557" y="2019452"/>
                  <a:pt x="1638625" y="1994384"/>
                  <a:pt x="1638625" y="1963461"/>
                </a:cubicBezTo>
                <a:lnTo>
                  <a:pt x="1638625" y="1739503"/>
                </a:lnTo>
                <a:cubicBezTo>
                  <a:pt x="1638625" y="1708580"/>
                  <a:pt x="1613557" y="1683512"/>
                  <a:pt x="1582634" y="1683512"/>
                </a:cubicBezTo>
                <a:close/>
                <a:moveTo>
                  <a:pt x="837062" y="1683512"/>
                </a:moveTo>
                <a:cubicBezTo>
                  <a:pt x="806139" y="1683512"/>
                  <a:pt x="781071" y="1708580"/>
                  <a:pt x="781071" y="1739503"/>
                </a:cubicBezTo>
                <a:lnTo>
                  <a:pt x="781071" y="1963461"/>
                </a:lnTo>
                <a:cubicBezTo>
                  <a:pt x="781071" y="1994384"/>
                  <a:pt x="806139" y="2019452"/>
                  <a:pt x="837062" y="2019452"/>
                </a:cubicBezTo>
                <a:lnTo>
                  <a:pt x="1061020" y="2019452"/>
                </a:lnTo>
                <a:cubicBezTo>
                  <a:pt x="1091943" y="2019452"/>
                  <a:pt x="1117011" y="1994384"/>
                  <a:pt x="1117011" y="1963461"/>
                </a:cubicBezTo>
                <a:lnTo>
                  <a:pt x="1117011" y="1739503"/>
                </a:lnTo>
                <a:cubicBezTo>
                  <a:pt x="1117011" y="1708580"/>
                  <a:pt x="1091943" y="1683512"/>
                  <a:pt x="1061020" y="1683512"/>
                </a:cubicBezTo>
                <a:close/>
                <a:moveTo>
                  <a:pt x="315448" y="1683512"/>
                </a:moveTo>
                <a:cubicBezTo>
                  <a:pt x="284525" y="1683512"/>
                  <a:pt x="259457" y="1708580"/>
                  <a:pt x="259457" y="1739503"/>
                </a:cubicBezTo>
                <a:lnTo>
                  <a:pt x="259457" y="1963461"/>
                </a:lnTo>
                <a:cubicBezTo>
                  <a:pt x="259457" y="1994384"/>
                  <a:pt x="284525" y="2019452"/>
                  <a:pt x="315448" y="2019452"/>
                </a:cubicBezTo>
                <a:lnTo>
                  <a:pt x="539406" y="2019452"/>
                </a:lnTo>
                <a:cubicBezTo>
                  <a:pt x="570329" y="2019452"/>
                  <a:pt x="595397" y="1994384"/>
                  <a:pt x="595397" y="1963461"/>
                </a:cubicBezTo>
                <a:lnTo>
                  <a:pt x="595397" y="1739503"/>
                </a:lnTo>
                <a:cubicBezTo>
                  <a:pt x="595397" y="1708580"/>
                  <a:pt x="570329" y="1683512"/>
                  <a:pt x="539406" y="1683512"/>
                </a:cubicBezTo>
                <a:close/>
                <a:moveTo>
                  <a:pt x="1880291" y="1187192"/>
                </a:moveTo>
                <a:cubicBezTo>
                  <a:pt x="1849368" y="1187192"/>
                  <a:pt x="1824300" y="1212260"/>
                  <a:pt x="1824300" y="1243183"/>
                </a:cubicBezTo>
                <a:lnTo>
                  <a:pt x="1824300" y="1467141"/>
                </a:lnTo>
                <a:cubicBezTo>
                  <a:pt x="1824300" y="1498064"/>
                  <a:pt x="1849368" y="1523132"/>
                  <a:pt x="1880291" y="1523132"/>
                </a:cubicBezTo>
                <a:lnTo>
                  <a:pt x="2104249" y="1523132"/>
                </a:lnTo>
                <a:cubicBezTo>
                  <a:pt x="2135172" y="1523132"/>
                  <a:pt x="2160240" y="1498064"/>
                  <a:pt x="2160240" y="1467141"/>
                </a:cubicBezTo>
                <a:lnTo>
                  <a:pt x="2160240" y="1243183"/>
                </a:lnTo>
                <a:cubicBezTo>
                  <a:pt x="2160240" y="1212260"/>
                  <a:pt x="2135172" y="1187192"/>
                  <a:pt x="2104249" y="1187192"/>
                </a:cubicBezTo>
                <a:close/>
                <a:moveTo>
                  <a:pt x="1358676" y="1187192"/>
                </a:moveTo>
                <a:cubicBezTo>
                  <a:pt x="1327753" y="1187192"/>
                  <a:pt x="1302685" y="1212260"/>
                  <a:pt x="1302685" y="1243183"/>
                </a:cubicBezTo>
                <a:lnTo>
                  <a:pt x="1302685" y="1467141"/>
                </a:lnTo>
                <a:cubicBezTo>
                  <a:pt x="1302685" y="1498064"/>
                  <a:pt x="1327753" y="1523132"/>
                  <a:pt x="1358676" y="1523132"/>
                </a:cubicBezTo>
                <a:lnTo>
                  <a:pt x="1582634" y="1523132"/>
                </a:lnTo>
                <a:cubicBezTo>
                  <a:pt x="1613557" y="1523132"/>
                  <a:pt x="1638625" y="1498064"/>
                  <a:pt x="1638625" y="1467141"/>
                </a:cubicBezTo>
                <a:lnTo>
                  <a:pt x="1638625" y="1243183"/>
                </a:lnTo>
                <a:cubicBezTo>
                  <a:pt x="1638625" y="1212260"/>
                  <a:pt x="1613557" y="1187192"/>
                  <a:pt x="1582634" y="1187192"/>
                </a:cubicBezTo>
                <a:close/>
                <a:moveTo>
                  <a:pt x="837062" y="1187192"/>
                </a:moveTo>
                <a:cubicBezTo>
                  <a:pt x="806139" y="1187192"/>
                  <a:pt x="781071" y="1212260"/>
                  <a:pt x="781071" y="1243183"/>
                </a:cubicBezTo>
                <a:lnTo>
                  <a:pt x="781071" y="1467141"/>
                </a:lnTo>
                <a:cubicBezTo>
                  <a:pt x="781071" y="1498064"/>
                  <a:pt x="806139" y="1523132"/>
                  <a:pt x="837062" y="1523132"/>
                </a:cubicBezTo>
                <a:lnTo>
                  <a:pt x="1061020" y="1523132"/>
                </a:lnTo>
                <a:cubicBezTo>
                  <a:pt x="1091943" y="1523132"/>
                  <a:pt x="1117011" y="1498064"/>
                  <a:pt x="1117011" y="1467141"/>
                </a:cubicBezTo>
                <a:lnTo>
                  <a:pt x="1117011" y="1243183"/>
                </a:lnTo>
                <a:cubicBezTo>
                  <a:pt x="1117011" y="1212260"/>
                  <a:pt x="1091943" y="1187192"/>
                  <a:pt x="1061020" y="1187192"/>
                </a:cubicBezTo>
                <a:close/>
                <a:moveTo>
                  <a:pt x="315448" y="1187192"/>
                </a:moveTo>
                <a:cubicBezTo>
                  <a:pt x="284525" y="1187192"/>
                  <a:pt x="259457" y="1212260"/>
                  <a:pt x="259457" y="1243183"/>
                </a:cubicBezTo>
                <a:lnTo>
                  <a:pt x="259457" y="1467141"/>
                </a:lnTo>
                <a:cubicBezTo>
                  <a:pt x="259457" y="1498064"/>
                  <a:pt x="284525" y="1523132"/>
                  <a:pt x="315448" y="1523132"/>
                </a:cubicBezTo>
                <a:lnTo>
                  <a:pt x="539406" y="1523132"/>
                </a:lnTo>
                <a:cubicBezTo>
                  <a:pt x="570329" y="1523132"/>
                  <a:pt x="595397" y="1498064"/>
                  <a:pt x="595397" y="1467141"/>
                </a:cubicBezTo>
                <a:lnTo>
                  <a:pt x="595397" y="1243183"/>
                </a:lnTo>
                <a:cubicBezTo>
                  <a:pt x="595397" y="1212260"/>
                  <a:pt x="570329" y="1187192"/>
                  <a:pt x="539406" y="1187192"/>
                </a:cubicBezTo>
                <a:close/>
                <a:moveTo>
                  <a:pt x="348041" y="163575"/>
                </a:moveTo>
                <a:cubicBezTo>
                  <a:pt x="275130" y="163575"/>
                  <a:pt x="216024" y="222681"/>
                  <a:pt x="216024" y="295592"/>
                </a:cubicBezTo>
                <a:lnTo>
                  <a:pt x="216024" y="823646"/>
                </a:lnTo>
                <a:cubicBezTo>
                  <a:pt x="216024" y="896557"/>
                  <a:pt x="275130" y="955663"/>
                  <a:pt x="348041" y="955663"/>
                </a:cubicBezTo>
                <a:lnTo>
                  <a:pt x="2100231" y="955663"/>
                </a:lnTo>
                <a:cubicBezTo>
                  <a:pt x="2173142" y="955663"/>
                  <a:pt x="2232248" y="896557"/>
                  <a:pt x="2232248" y="823646"/>
                </a:cubicBezTo>
                <a:lnTo>
                  <a:pt x="2232248" y="295592"/>
                </a:lnTo>
                <a:cubicBezTo>
                  <a:pt x="2232248" y="222681"/>
                  <a:pt x="2173142" y="163575"/>
                  <a:pt x="2100231" y="163575"/>
                </a:cubicBezTo>
                <a:close/>
                <a:moveTo>
                  <a:pt x="265172" y="0"/>
                </a:moveTo>
                <a:lnTo>
                  <a:pt x="2183100" y="0"/>
                </a:lnTo>
                <a:cubicBezTo>
                  <a:pt x="2329550" y="0"/>
                  <a:pt x="2448272" y="118722"/>
                  <a:pt x="2448272" y="265172"/>
                </a:cubicBezTo>
                <a:lnTo>
                  <a:pt x="2448272" y="2974828"/>
                </a:lnTo>
                <a:cubicBezTo>
                  <a:pt x="2448272" y="3121278"/>
                  <a:pt x="2329550" y="3240000"/>
                  <a:pt x="2183100" y="3240000"/>
                </a:cubicBezTo>
                <a:lnTo>
                  <a:pt x="265172" y="3240000"/>
                </a:lnTo>
                <a:cubicBezTo>
                  <a:pt x="118722" y="3240000"/>
                  <a:pt x="0" y="3121278"/>
                  <a:pt x="0" y="2974828"/>
                </a:cubicBezTo>
                <a:lnTo>
                  <a:pt x="0" y="265172"/>
                </a:lnTo>
                <a:cubicBezTo>
                  <a:pt x="0" y="118722"/>
                  <a:pt x="118722" y="0"/>
                  <a:pt x="265172"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4" name="Rounded Rectangle 32">
            <a:extLst>
              <a:ext uri="{FF2B5EF4-FFF2-40B4-BE49-F238E27FC236}">
                <a16:creationId xmlns:a16="http://schemas.microsoft.com/office/drawing/2014/main" id="{A7C45BCB-0B8E-4E0E-842A-DD554B68B1C0}"/>
              </a:ext>
            </a:extLst>
          </p:cNvPr>
          <p:cNvSpPr/>
          <p:nvPr/>
        </p:nvSpPr>
        <p:spPr>
          <a:xfrm>
            <a:off x="10179594" y="3623455"/>
            <a:ext cx="491492" cy="491492"/>
          </a:xfrm>
          <a:custGeom>
            <a:avLst/>
            <a:gdLst/>
            <a:ahLst/>
            <a:cxnLst/>
            <a:rect l="l" t="t" r="r" b="b"/>
            <a:pathLst>
              <a:path w="3240000" h="3240000">
                <a:moveTo>
                  <a:pt x="2019696" y="2510955"/>
                </a:moveTo>
                <a:lnTo>
                  <a:pt x="2019696" y="2797359"/>
                </a:lnTo>
                <a:lnTo>
                  <a:pt x="2914589" y="2797359"/>
                </a:lnTo>
                <a:lnTo>
                  <a:pt x="2914589" y="2510955"/>
                </a:lnTo>
                <a:close/>
                <a:moveTo>
                  <a:pt x="2019696" y="2081348"/>
                </a:moveTo>
                <a:lnTo>
                  <a:pt x="2019696" y="2367752"/>
                </a:lnTo>
                <a:lnTo>
                  <a:pt x="2914589" y="2367752"/>
                </a:lnTo>
                <a:lnTo>
                  <a:pt x="2914589" y="2081348"/>
                </a:lnTo>
                <a:close/>
                <a:moveTo>
                  <a:pt x="580710" y="2021703"/>
                </a:moveTo>
                <a:lnTo>
                  <a:pt x="378191" y="2224222"/>
                </a:lnTo>
                <a:lnTo>
                  <a:pt x="593323" y="2439354"/>
                </a:lnTo>
                <a:lnTo>
                  <a:pt x="378191" y="2654485"/>
                </a:lnTo>
                <a:lnTo>
                  <a:pt x="580710" y="2857004"/>
                </a:lnTo>
                <a:lnTo>
                  <a:pt x="795842" y="2641872"/>
                </a:lnTo>
                <a:lnTo>
                  <a:pt x="1010973" y="2857004"/>
                </a:lnTo>
                <a:lnTo>
                  <a:pt x="1213492" y="2654485"/>
                </a:lnTo>
                <a:lnTo>
                  <a:pt x="998360" y="2439354"/>
                </a:lnTo>
                <a:lnTo>
                  <a:pt x="1213492" y="2224222"/>
                </a:lnTo>
                <a:lnTo>
                  <a:pt x="1010973" y="2021703"/>
                </a:lnTo>
                <a:lnTo>
                  <a:pt x="795842" y="2236835"/>
                </a:lnTo>
                <a:close/>
                <a:moveTo>
                  <a:pt x="1656000" y="1656001"/>
                </a:moveTo>
                <a:lnTo>
                  <a:pt x="3240000" y="1656001"/>
                </a:lnTo>
                <a:lnTo>
                  <a:pt x="3240000" y="2699989"/>
                </a:lnTo>
                <a:cubicBezTo>
                  <a:pt x="3240000" y="2998229"/>
                  <a:pt x="2998229" y="3240000"/>
                  <a:pt x="2699989" y="3240000"/>
                </a:cubicBezTo>
                <a:lnTo>
                  <a:pt x="1656000" y="3240000"/>
                </a:lnTo>
                <a:close/>
                <a:moveTo>
                  <a:pt x="0" y="1656001"/>
                </a:moveTo>
                <a:lnTo>
                  <a:pt x="1584000" y="1656001"/>
                </a:lnTo>
                <a:lnTo>
                  <a:pt x="1584000" y="3240000"/>
                </a:lnTo>
                <a:lnTo>
                  <a:pt x="540011" y="3240000"/>
                </a:lnTo>
                <a:cubicBezTo>
                  <a:pt x="241771" y="3240000"/>
                  <a:pt x="0" y="2998229"/>
                  <a:pt x="0" y="2699989"/>
                </a:cubicBezTo>
                <a:close/>
                <a:moveTo>
                  <a:pt x="2467143" y="957859"/>
                </a:moveTo>
                <a:cubicBezTo>
                  <a:pt x="2388055" y="957859"/>
                  <a:pt x="2323941" y="1021973"/>
                  <a:pt x="2323941" y="1101061"/>
                </a:cubicBezTo>
                <a:cubicBezTo>
                  <a:pt x="2323941" y="1180149"/>
                  <a:pt x="2388055" y="1244263"/>
                  <a:pt x="2467143" y="1244263"/>
                </a:cubicBezTo>
                <a:cubicBezTo>
                  <a:pt x="2546231" y="1244263"/>
                  <a:pt x="2610345" y="1180149"/>
                  <a:pt x="2610345" y="1101061"/>
                </a:cubicBezTo>
                <a:cubicBezTo>
                  <a:pt x="2610345" y="1021973"/>
                  <a:pt x="2546231" y="957859"/>
                  <a:pt x="2467143" y="957859"/>
                </a:cubicBezTo>
                <a:close/>
                <a:moveTo>
                  <a:pt x="2019696" y="635775"/>
                </a:moveTo>
                <a:lnTo>
                  <a:pt x="2019696" y="922180"/>
                </a:lnTo>
                <a:lnTo>
                  <a:pt x="2914589" y="922180"/>
                </a:lnTo>
                <a:lnTo>
                  <a:pt x="2914589" y="635775"/>
                </a:lnTo>
                <a:close/>
                <a:moveTo>
                  <a:pt x="652639" y="331531"/>
                </a:moveTo>
                <a:lnTo>
                  <a:pt x="652639" y="635775"/>
                </a:lnTo>
                <a:lnTo>
                  <a:pt x="348395" y="635775"/>
                </a:lnTo>
                <a:lnTo>
                  <a:pt x="348395" y="922180"/>
                </a:lnTo>
                <a:lnTo>
                  <a:pt x="652639" y="922180"/>
                </a:lnTo>
                <a:lnTo>
                  <a:pt x="652639" y="1226424"/>
                </a:lnTo>
                <a:lnTo>
                  <a:pt x="939044" y="1226424"/>
                </a:lnTo>
                <a:lnTo>
                  <a:pt x="939044" y="922180"/>
                </a:lnTo>
                <a:lnTo>
                  <a:pt x="1243288" y="922180"/>
                </a:lnTo>
                <a:lnTo>
                  <a:pt x="1243288" y="635775"/>
                </a:lnTo>
                <a:lnTo>
                  <a:pt x="939044" y="635775"/>
                </a:lnTo>
                <a:lnTo>
                  <a:pt x="939044" y="331531"/>
                </a:lnTo>
                <a:close/>
                <a:moveTo>
                  <a:pt x="2467143" y="313692"/>
                </a:moveTo>
                <a:cubicBezTo>
                  <a:pt x="2388055" y="313692"/>
                  <a:pt x="2323941" y="377806"/>
                  <a:pt x="2323941" y="456894"/>
                </a:cubicBezTo>
                <a:cubicBezTo>
                  <a:pt x="2323941" y="535982"/>
                  <a:pt x="2388055" y="600096"/>
                  <a:pt x="2467143" y="600096"/>
                </a:cubicBezTo>
                <a:cubicBezTo>
                  <a:pt x="2546231" y="600096"/>
                  <a:pt x="2610345" y="535982"/>
                  <a:pt x="2610345" y="456894"/>
                </a:cubicBezTo>
                <a:cubicBezTo>
                  <a:pt x="2610345" y="377806"/>
                  <a:pt x="2546231" y="313692"/>
                  <a:pt x="2467143" y="313692"/>
                </a:cubicBezTo>
                <a:close/>
                <a:moveTo>
                  <a:pt x="540011" y="0"/>
                </a:moveTo>
                <a:lnTo>
                  <a:pt x="2699989" y="0"/>
                </a:lnTo>
                <a:cubicBezTo>
                  <a:pt x="2998229" y="0"/>
                  <a:pt x="3240000" y="241771"/>
                  <a:pt x="3240000" y="540011"/>
                </a:cubicBezTo>
                <a:lnTo>
                  <a:pt x="3240000" y="1584001"/>
                </a:lnTo>
                <a:lnTo>
                  <a:pt x="1656000" y="1584001"/>
                </a:lnTo>
                <a:lnTo>
                  <a:pt x="1656000" y="1"/>
                </a:lnTo>
                <a:lnTo>
                  <a:pt x="1584000" y="1"/>
                </a:lnTo>
                <a:lnTo>
                  <a:pt x="1584000" y="1584001"/>
                </a:lnTo>
                <a:lnTo>
                  <a:pt x="0" y="1584001"/>
                </a:lnTo>
                <a:lnTo>
                  <a:pt x="0" y="540011"/>
                </a:lnTo>
                <a:cubicBezTo>
                  <a:pt x="0" y="241771"/>
                  <a:pt x="241771" y="0"/>
                  <a:pt x="540011"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5" name="Trapezoid 13">
            <a:extLst>
              <a:ext uri="{FF2B5EF4-FFF2-40B4-BE49-F238E27FC236}">
                <a16:creationId xmlns:a16="http://schemas.microsoft.com/office/drawing/2014/main" id="{EAB635DE-58EF-4585-A0F5-0790A1957A5B}"/>
              </a:ext>
            </a:extLst>
          </p:cNvPr>
          <p:cNvSpPr/>
          <p:nvPr/>
        </p:nvSpPr>
        <p:spPr>
          <a:xfrm>
            <a:off x="5324216" y="2538243"/>
            <a:ext cx="529844" cy="448015"/>
          </a:xfrm>
          <a:custGeom>
            <a:avLst/>
            <a:gdLst/>
            <a:ahLst/>
            <a:cxnLst/>
            <a:rect l="l" t="t" r="r" b="b"/>
            <a:pathLst>
              <a:path w="2736304" h="2313707">
                <a:moveTo>
                  <a:pt x="1046195" y="1945901"/>
                </a:moveTo>
                <a:lnTo>
                  <a:pt x="998316" y="2093032"/>
                </a:lnTo>
                <a:lnTo>
                  <a:pt x="1737988" y="2093032"/>
                </a:lnTo>
                <a:lnTo>
                  <a:pt x="1690109" y="1945901"/>
                </a:lnTo>
                <a:close/>
                <a:moveTo>
                  <a:pt x="396044" y="89541"/>
                </a:moveTo>
                <a:lnTo>
                  <a:pt x="396044" y="1241668"/>
                </a:lnTo>
                <a:lnTo>
                  <a:pt x="2340260" y="1241668"/>
                </a:lnTo>
                <a:lnTo>
                  <a:pt x="2340260" y="89541"/>
                </a:lnTo>
                <a:close/>
                <a:moveTo>
                  <a:pt x="252028" y="0"/>
                </a:moveTo>
                <a:lnTo>
                  <a:pt x="2484276" y="0"/>
                </a:lnTo>
                <a:lnTo>
                  <a:pt x="2484276" y="1331208"/>
                </a:lnTo>
                <a:lnTo>
                  <a:pt x="2484679" y="1331208"/>
                </a:lnTo>
                <a:lnTo>
                  <a:pt x="2736304" y="2195304"/>
                </a:lnTo>
                <a:lnTo>
                  <a:pt x="2736304" y="2313707"/>
                </a:lnTo>
                <a:lnTo>
                  <a:pt x="0" y="2313707"/>
                </a:lnTo>
                <a:lnTo>
                  <a:pt x="0" y="2195304"/>
                </a:lnTo>
                <a:lnTo>
                  <a:pt x="251625" y="1331208"/>
                </a:lnTo>
                <a:lnTo>
                  <a:pt x="252028" y="1331208"/>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6" name="Rounded Rectangle 7">
            <a:extLst>
              <a:ext uri="{FF2B5EF4-FFF2-40B4-BE49-F238E27FC236}">
                <a16:creationId xmlns:a16="http://schemas.microsoft.com/office/drawing/2014/main" id="{890A206E-8EB0-46CB-87E5-BB62DA827BE4}"/>
              </a:ext>
            </a:extLst>
          </p:cNvPr>
          <p:cNvSpPr/>
          <p:nvPr/>
        </p:nvSpPr>
        <p:spPr>
          <a:xfrm>
            <a:off x="7858216" y="2527504"/>
            <a:ext cx="271294" cy="469495"/>
          </a:xfrm>
          <a:custGeom>
            <a:avLst/>
            <a:gdLst/>
            <a:ahLst/>
            <a:cxnLst/>
            <a:rect l="l" t="t" r="r" b="b"/>
            <a:pathLst>
              <a:path w="1872208" h="3240000">
                <a:moveTo>
                  <a:pt x="936104" y="2852499"/>
                </a:moveTo>
                <a:cubicBezTo>
                  <a:pt x="861605" y="2852499"/>
                  <a:pt x="801211" y="2912893"/>
                  <a:pt x="801211" y="2987392"/>
                </a:cubicBezTo>
                <a:cubicBezTo>
                  <a:pt x="801211" y="3061891"/>
                  <a:pt x="861605" y="3122285"/>
                  <a:pt x="936104" y="3122285"/>
                </a:cubicBezTo>
                <a:cubicBezTo>
                  <a:pt x="1010603" y="3122285"/>
                  <a:pt x="1070997" y="3061891"/>
                  <a:pt x="1070997" y="2987392"/>
                </a:cubicBezTo>
                <a:cubicBezTo>
                  <a:pt x="1070997" y="2912893"/>
                  <a:pt x="1010603" y="2852499"/>
                  <a:pt x="936104" y="2852499"/>
                </a:cubicBezTo>
                <a:close/>
                <a:moveTo>
                  <a:pt x="144016" y="323096"/>
                </a:moveTo>
                <a:lnTo>
                  <a:pt x="144016" y="2699360"/>
                </a:lnTo>
                <a:lnTo>
                  <a:pt x="1728192" y="2699360"/>
                </a:lnTo>
                <a:lnTo>
                  <a:pt x="1728192" y="323096"/>
                </a:lnTo>
                <a:close/>
                <a:moveTo>
                  <a:pt x="720104" y="107072"/>
                </a:moveTo>
                <a:cubicBezTo>
                  <a:pt x="690281" y="107072"/>
                  <a:pt x="666104" y="131249"/>
                  <a:pt x="666104" y="161072"/>
                </a:cubicBezTo>
                <a:cubicBezTo>
                  <a:pt x="666104" y="190895"/>
                  <a:pt x="690281" y="215072"/>
                  <a:pt x="720104" y="215072"/>
                </a:cubicBezTo>
                <a:lnTo>
                  <a:pt x="1152104" y="215072"/>
                </a:lnTo>
                <a:cubicBezTo>
                  <a:pt x="1181927" y="215072"/>
                  <a:pt x="1206104" y="190895"/>
                  <a:pt x="1206104" y="161072"/>
                </a:cubicBezTo>
                <a:cubicBezTo>
                  <a:pt x="1206104" y="131249"/>
                  <a:pt x="1181927" y="107072"/>
                  <a:pt x="1152104" y="107072"/>
                </a:cubicBezTo>
                <a:close/>
                <a:moveTo>
                  <a:pt x="312041" y="0"/>
                </a:moveTo>
                <a:lnTo>
                  <a:pt x="1560167" y="0"/>
                </a:lnTo>
                <a:cubicBezTo>
                  <a:pt x="1732502" y="0"/>
                  <a:pt x="1872208" y="139706"/>
                  <a:pt x="1872208" y="312041"/>
                </a:cubicBezTo>
                <a:lnTo>
                  <a:pt x="1872208" y="2927959"/>
                </a:lnTo>
                <a:cubicBezTo>
                  <a:pt x="1872208" y="3100294"/>
                  <a:pt x="1732502" y="3240000"/>
                  <a:pt x="1560167" y="3240000"/>
                </a:cubicBezTo>
                <a:lnTo>
                  <a:pt x="312041" y="3240000"/>
                </a:lnTo>
                <a:cubicBezTo>
                  <a:pt x="139706" y="3240000"/>
                  <a:pt x="0" y="3100294"/>
                  <a:pt x="0" y="2927959"/>
                </a:cubicBezTo>
                <a:lnTo>
                  <a:pt x="0" y="312041"/>
                </a:lnTo>
                <a:cubicBezTo>
                  <a:pt x="0" y="139706"/>
                  <a:pt x="139706" y="0"/>
                  <a:pt x="312041"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7" name="Rectangle 18">
            <a:extLst>
              <a:ext uri="{FF2B5EF4-FFF2-40B4-BE49-F238E27FC236}">
                <a16:creationId xmlns:a16="http://schemas.microsoft.com/office/drawing/2014/main" id="{D8BFBE69-EC90-491A-A905-789398F4B3A8}"/>
              </a:ext>
            </a:extLst>
          </p:cNvPr>
          <p:cNvSpPr/>
          <p:nvPr/>
        </p:nvSpPr>
        <p:spPr>
          <a:xfrm>
            <a:off x="6258752" y="2567175"/>
            <a:ext cx="491054" cy="390153"/>
          </a:xfrm>
          <a:custGeom>
            <a:avLst/>
            <a:gdLst/>
            <a:ahLst/>
            <a:cxnLst/>
            <a:rect l="l" t="t" r="r" b="b"/>
            <a:pathLst>
              <a:path w="3240000" h="2574247">
                <a:moveTo>
                  <a:pt x="2393400" y="1814089"/>
                </a:moveTo>
                <a:cubicBezTo>
                  <a:pt x="2363577" y="1814089"/>
                  <a:pt x="2339400" y="1838266"/>
                  <a:pt x="2339400" y="1868089"/>
                </a:cubicBezTo>
                <a:cubicBezTo>
                  <a:pt x="2339400" y="1897912"/>
                  <a:pt x="2363577" y="1922089"/>
                  <a:pt x="2393400" y="1922089"/>
                </a:cubicBezTo>
                <a:lnTo>
                  <a:pt x="2573400" y="1922089"/>
                </a:lnTo>
                <a:cubicBezTo>
                  <a:pt x="2603223" y="1922089"/>
                  <a:pt x="2627400" y="1897912"/>
                  <a:pt x="2627400" y="1868089"/>
                </a:cubicBezTo>
                <a:cubicBezTo>
                  <a:pt x="2627400" y="1838266"/>
                  <a:pt x="2603223" y="1814089"/>
                  <a:pt x="2573400" y="1814089"/>
                </a:cubicBezTo>
                <a:close/>
                <a:moveTo>
                  <a:pt x="173344" y="1814089"/>
                </a:moveTo>
                <a:cubicBezTo>
                  <a:pt x="143521" y="1814089"/>
                  <a:pt x="119344" y="1838266"/>
                  <a:pt x="119344" y="1868089"/>
                </a:cubicBezTo>
                <a:cubicBezTo>
                  <a:pt x="119344" y="1897912"/>
                  <a:pt x="143521" y="1922089"/>
                  <a:pt x="173344" y="1922089"/>
                </a:cubicBezTo>
                <a:lnTo>
                  <a:pt x="353344" y="1922089"/>
                </a:lnTo>
                <a:cubicBezTo>
                  <a:pt x="383167" y="1922089"/>
                  <a:pt x="407344" y="1897912"/>
                  <a:pt x="407344" y="1868089"/>
                </a:cubicBezTo>
                <a:cubicBezTo>
                  <a:pt x="407344" y="1838266"/>
                  <a:pt x="383167" y="1814089"/>
                  <a:pt x="353344" y="1814089"/>
                </a:cubicBezTo>
                <a:close/>
                <a:moveTo>
                  <a:pt x="2933496" y="1796081"/>
                </a:moveTo>
                <a:cubicBezTo>
                  <a:pt x="2893727" y="1796081"/>
                  <a:pt x="2861488" y="1828320"/>
                  <a:pt x="2861488" y="1868089"/>
                </a:cubicBezTo>
                <a:cubicBezTo>
                  <a:pt x="2861488" y="1907858"/>
                  <a:pt x="2893727" y="1940097"/>
                  <a:pt x="2933496" y="1940097"/>
                </a:cubicBezTo>
                <a:cubicBezTo>
                  <a:pt x="2973265" y="1940097"/>
                  <a:pt x="3005504" y="1907858"/>
                  <a:pt x="3005504" y="1868089"/>
                </a:cubicBezTo>
                <a:cubicBezTo>
                  <a:pt x="3005504" y="1828320"/>
                  <a:pt x="2973265" y="1796081"/>
                  <a:pt x="2933496" y="1796081"/>
                </a:cubicBezTo>
                <a:close/>
                <a:moveTo>
                  <a:pt x="119344" y="122856"/>
                </a:moveTo>
                <a:lnTo>
                  <a:pt x="119344" y="1728192"/>
                </a:lnTo>
                <a:lnTo>
                  <a:pt x="3120656" y="1728192"/>
                </a:lnTo>
                <a:lnTo>
                  <a:pt x="3120656" y="122856"/>
                </a:lnTo>
                <a:close/>
                <a:moveTo>
                  <a:pt x="0" y="0"/>
                </a:moveTo>
                <a:lnTo>
                  <a:pt x="3240000" y="0"/>
                </a:lnTo>
                <a:lnTo>
                  <a:pt x="3240000" y="2016224"/>
                </a:lnTo>
                <a:lnTo>
                  <a:pt x="1812079" y="2016224"/>
                </a:lnTo>
                <a:lnTo>
                  <a:pt x="1857107" y="2320159"/>
                </a:lnTo>
                <a:lnTo>
                  <a:pt x="2357140" y="2320159"/>
                </a:lnTo>
                <a:cubicBezTo>
                  <a:pt x="2427304" y="2320159"/>
                  <a:pt x="2484184" y="2377039"/>
                  <a:pt x="2484184" y="2447203"/>
                </a:cubicBezTo>
                <a:lnTo>
                  <a:pt x="2484184" y="2574247"/>
                </a:lnTo>
                <a:lnTo>
                  <a:pt x="755992" y="2574247"/>
                </a:lnTo>
                <a:lnTo>
                  <a:pt x="755992" y="2447203"/>
                </a:lnTo>
                <a:cubicBezTo>
                  <a:pt x="755992" y="2377039"/>
                  <a:pt x="812872" y="2320159"/>
                  <a:pt x="883036" y="2320159"/>
                </a:cubicBezTo>
                <a:lnTo>
                  <a:pt x="1382894" y="2320159"/>
                </a:lnTo>
                <a:lnTo>
                  <a:pt x="1427922" y="2016224"/>
                </a:lnTo>
                <a:lnTo>
                  <a:pt x="0" y="2016224"/>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8" name="Rounded Rectangle 25">
            <a:extLst>
              <a:ext uri="{FF2B5EF4-FFF2-40B4-BE49-F238E27FC236}">
                <a16:creationId xmlns:a16="http://schemas.microsoft.com/office/drawing/2014/main" id="{4572E89B-D1A8-4A73-807F-C57BE0137D47}"/>
              </a:ext>
            </a:extLst>
          </p:cNvPr>
          <p:cNvSpPr/>
          <p:nvPr/>
        </p:nvSpPr>
        <p:spPr>
          <a:xfrm>
            <a:off x="7154498" y="2552022"/>
            <a:ext cx="299026" cy="420457"/>
          </a:xfrm>
          <a:custGeom>
            <a:avLst/>
            <a:gdLst/>
            <a:ahLst/>
            <a:cxnLst/>
            <a:rect l="l" t="t" r="r" b="b"/>
            <a:pathLst>
              <a:path w="2304256" h="3240000">
                <a:moveTo>
                  <a:pt x="954128" y="3024336"/>
                </a:moveTo>
                <a:cubicBezTo>
                  <a:pt x="924305" y="3024336"/>
                  <a:pt x="900128" y="3048513"/>
                  <a:pt x="900128" y="3078336"/>
                </a:cubicBezTo>
                <a:cubicBezTo>
                  <a:pt x="900128" y="3108159"/>
                  <a:pt x="924305" y="3132336"/>
                  <a:pt x="954128" y="3132336"/>
                </a:cubicBezTo>
                <a:lnTo>
                  <a:pt x="1350128" y="3132336"/>
                </a:lnTo>
                <a:cubicBezTo>
                  <a:pt x="1379951" y="3132336"/>
                  <a:pt x="1404128" y="3108159"/>
                  <a:pt x="1404128" y="3078336"/>
                </a:cubicBezTo>
                <a:cubicBezTo>
                  <a:pt x="1404128" y="3048513"/>
                  <a:pt x="1379951" y="3024336"/>
                  <a:pt x="1350128" y="3024336"/>
                </a:cubicBezTo>
                <a:close/>
                <a:moveTo>
                  <a:pt x="131531" y="224650"/>
                </a:moveTo>
                <a:lnTo>
                  <a:pt x="131531" y="2888946"/>
                </a:lnTo>
                <a:lnTo>
                  <a:pt x="2172725" y="2888946"/>
                </a:lnTo>
                <a:lnTo>
                  <a:pt x="2172725" y="224650"/>
                </a:lnTo>
                <a:close/>
                <a:moveTo>
                  <a:pt x="936128" y="73520"/>
                </a:moveTo>
                <a:cubicBezTo>
                  <a:pt x="916246" y="73520"/>
                  <a:pt x="900128" y="89638"/>
                  <a:pt x="900128" y="109520"/>
                </a:cubicBezTo>
                <a:cubicBezTo>
                  <a:pt x="900128" y="129402"/>
                  <a:pt x="916246" y="145520"/>
                  <a:pt x="936128" y="145520"/>
                </a:cubicBezTo>
                <a:lnTo>
                  <a:pt x="1368128" y="145520"/>
                </a:lnTo>
                <a:cubicBezTo>
                  <a:pt x="1388010" y="145520"/>
                  <a:pt x="1404128" y="129402"/>
                  <a:pt x="1404128" y="109520"/>
                </a:cubicBezTo>
                <a:cubicBezTo>
                  <a:pt x="1404128" y="89638"/>
                  <a:pt x="1388010" y="73520"/>
                  <a:pt x="1368128" y="73520"/>
                </a:cubicBezTo>
                <a:close/>
                <a:moveTo>
                  <a:pt x="155330" y="0"/>
                </a:moveTo>
                <a:lnTo>
                  <a:pt x="2148926" y="0"/>
                </a:lnTo>
                <a:cubicBezTo>
                  <a:pt x="2234712" y="0"/>
                  <a:pt x="2304256" y="69544"/>
                  <a:pt x="2304256" y="155330"/>
                </a:cubicBezTo>
                <a:lnTo>
                  <a:pt x="2304256" y="3084670"/>
                </a:lnTo>
                <a:cubicBezTo>
                  <a:pt x="2304256" y="3170456"/>
                  <a:pt x="2234712" y="3240000"/>
                  <a:pt x="2148926" y="3240000"/>
                </a:cubicBezTo>
                <a:lnTo>
                  <a:pt x="155330" y="3240000"/>
                </a:lnTo>
                <a:cubicBezTo>
                  <a:pt x="69544" y="3240000"/>
                  <a:pt x="0" y="3170456"/>
                  <a:pt x="0" y="3084670"/>
                </a:cubicBezTo>
                <a:lnTo>
                  <a:pt x="0" y="155330"/>
                </a:lnTo>
                <a:cubicBezTo>
                  <a:pt x="0" y="69544"/>
                  <a:pt x="69544" y="0"/>
                  <a:pt x="155330"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9" name="Chord 14">
            <a:extLst>
              <a:ext uri="{FF2B5EF4-FFF2-40B4-BE49-F238E27FC236}">
                <a16:creationId xmlns:a16="http://schemas.microsoft.com/office/drawing/2014/main" id="{55CB0732-5078-415F-A13A-7992B69C1679}"/>
              </a:ext>
            </a:extLst>
          </p:cNvPr>
          <p:cNvSpPr/>
          <p:nvPr/>
        </p:nvSpPr>
        <p:spPr>
          <a:xfrm>
            <a:off x="5919945" y="5535338"/>
            <a:ext cx="512639" cy="646909"/>
          </a:xfrm>
          <a:custGeom>
            <a:avLst/>
            <a:gdLst/>
            <a:ahLst/>
            <a:cxnLst/>
            <a:rect l="l" t="t" r="r" b="b"/>
            <a:pathLst>
              <a:path w="2120980" h="2676504">
                <a:moveTo>
                  <a:pt x="824057" y="2198115"/>
                </a:moveTo>
                <a:lnTo>
                  <a:pt x="824057" y="2229022"/>
                </a:lnTo>
                <a:lnTo>
                  <a:pt x="751177" y="2229022"/>
                </a:lnTo>
                <a:lnTo>
                  <a:pt x="751177" y="2510330"/>
                </a:lnTo>
                <a:lnTo>
                  <a:pt x="824057" y="2510330"/>
                </a:lnTo>
                <a:lnTo>
                  <a:pt x="824057" y="2541237"/>
                </a:lnTo>
                <a:lnTo>
                  <a:pt x="1298129" y="2541237"/>
                </a:lnTo>
                <a:lnTo>
                  <a:pt x="1298129" y="2510330"/>
                </a:lnTo>
                <a:lnTo>
                  <a:pt x="1371008" y="2510330"/>
                </a:lnTo>
                <a:lnTo>
                  <a:pt x="1371008" y="2229022"/>
                </a:lnTo>
                <a:lnTo>
                  <a:pt x="1298129" y="2229022"/>
                </a:lnTo>
                <a:lnTo>
                  <a:pt x="1298129" y="2198115"/>
                </a:lnTo>
                <a:close/>
                <a:moveTo>
                  <a:pt x="1933495" y="134375"/>
                </a:moveTo>
                <a:cubicBezTo>
                  <a:pt x="1872496" y="128267"/>
                  <a:pt x="1778964" y="206162"/>
                  <a:pt x="1655092" y="316398"/>
                </a:cubicBezTo>
                <a:lnTo>
                  <a:pt x="1655092" y="762581"/>
                </a:lnTo>
                <a:lnTo>
                  <a:pt x="1651862" y="762581"/>
                </a:lnTo>
                <a:cubicBezTo>
                  <a:pt x="1647824" y="843406"/>
                  <a:pt x="1633793" y="920606"/>
                  <a:pt x="1611266" y="992211"/>
                </a:cubicBezTo>
                <a:cubicBezTo>
                  <a:pt x="1739269" y="1047184"/>
                  <a:pt x="1828260" y="986425"/>
                  <a:pt x="1895778" y="900656"/>
                </a:cubicBezTo>
                <a:cubicBezTo>
                  <a:pt x="1964561" y="813279"/>
                  <a:pt x="2016746" y="624382"/>
                  <a:pt x="2016490" y="465292"/>
                </a:cubicBezTo>
                <a:cubicBezTo>
                  <a:pt x="2023696" y="232949"/>
                  <a:pt x="1995287" y="140561"/>
                  <a:pt x="1933495" y="134375"/>
                </a:cubicBezTo>
                <a:close/>
                <a:moveTo>
                  <a:pt x="187485" y="134375"/>
                </a:moveTo>
                <a:cubicBezTo>
                  <a:pt x="125693" y="140561"/>
                  <a:pt x="97284" y="232949"/>
                  <a:pt x="104490" y="465292"/>
                </a:cubicBezTo>
                <a:cubicBezTo>
                  <a:pt x="104234" y="624382"/>
                  <a:pt x="156419" y="813279"/>
                  <a:pt x="225202" y="900656"/>
                </a:cubicBezTo>
                <a:cubicBezTo>
                  <a:pt x="292944" y="986710"/>
                  <a:pt x="382303" y="1047587"/>
                  <a:pt x="511026" y="991745"/>
                </a:cubicBezTo>
                <a:cubicBezTo>
                  <a:pt x="488627" y="920189"/>
                  <a:pt x="474740" y="843131"/>
                  <a:pt x="470841" y="762581"/>
                </a:cubicBezTo>
                <a:lnTo>
                  <a:pt x="467092" y="762581"/>
                </a:lnTo>
                <a:lnTo>
                  <a:pt x="467092" y="317447"/>
                </a:lnTo>
                <a:cubicBezTo>
                  <a:pt x="342616" y="206663"/>
                  <a:pt x="248680" y="128248"/>
                  <a:pt x="187485" y="134375"/>
                </a:cubicBezTo>
                <a:close/>
                <a:moveTo>
                  <a:pt x="171293" y="338"/>
                </a:moveTo>
                <a:cubicBezTo>
                  <a:pt x="267101" y="7324"/>
                  <a:pt x="383647" y="121035"/>
                  <a:pt x="467092" y="183917"/>
                </a:cubicBezTo>
                <a:lnTo>
                  <a:pt x="467092" y="127304"/>
                </a:lnTo>
                <a:cubicBezTo>
                  <a:pt x="446033" y="120339"/>
                  <a:pt x="431092" y="100383"/>
                  <a:pt x="431092" y="76938"/>
                </a:cubicBezTo>
                <a:cubicBezTo>
                  <a:pt x="431092" y="47115"/>
                  <a:pt x="455269" y="22938"/>
                  <a:pt x="485092" y="22938"/>
                </a:cubicBezTo>
                <a:lnTo>
                  <a:pt x="1637092" y="22938"/>
                </a:lnTo>
                <a:cubicBezTo>
                  <a:pt x="1666915" y="22938"/>
                  <a:pt x="1691092" y="47115"/>
                  <a:pt x="1691092" y="76938"/>
                </a:cubicBezTo>
                <a:cubicBezTo>
                  <a:pt x="1691092" y="100383"/>
                  <a:pt x="1676151" y="120339"/>
                  <a:pt x="1655092" y="127304"/>
                </a:cubicBezTo>
                <a:lnTo>
                  <a:pt x="1655092" y="182958"/>
                </a:lnTo>
                <a:cubicBezTo>
                  <a:pt x="1738474" y="119924"/>
                  <a:pt x="1854348" y="7289"/>
                  <a:pt x="1949687" y="338"/>
                </a:cubicBezTo>
                <a:cubicBezTo>
                  <a:pt x="2046947" y="-6754"/>
                  <a:pt x="2122836" y="96139"/>
                  <a:pt x="2120946" y="473736"/>
                </a:cubicBezTo>
                <a:cubicBezTo>
                  <a:pt x="2117166" y="673942"/>
                  <a:pt x="2058714" y="872497"/>
                  <a:pt x="1966316" y="974360"/>
                </a:cubicBezTo>
                <a:cubicBezTo>
                  <a:pt x="1875288" y="1074712"/>
                  <a:pt x="1740706" y="1159472"/>
                  <a:pt x="1574365" y="1087619"/>
                </a:cubicBezTo>
                <a:cubicBezTo>
                  <a:pt x="1498402" y="1256706"/>
                  <a:pt x="1371540" y="1383225"/>
                  <a:pt x="1220432" y="1434843"/>
                </a:cubicBezTo>
                <a:lnTo>
                  <a:pt x="1220432" y="1524098"/>
                </a:lnTo>
                <a:cubicBezTo>
                  <a:pt x="1242816" y="1529237"/>
                  <a:pt x="1259092" y="1549488"/>
                  <a:pt x="1259092" y="1573540"/>
                </a:cubicBezTo>
                <a:lnTo>
                  <a:pt x="1259092" y="1782216"/>
                </a:lnTo>
                <a:cubicBezTo>
                  <a:pt x="1259092" y="1806269"/>
                  <a:pt x="1242816" y="1826519"/>
                  <a:pt x="1220432" y="1831659"/>
                </a:cubicBezTo>
                <a:lnTo>
                  <a:pt x="1220432" y="1899972"/>
                </a:lnTo>
                <a:cubicBezTo>
                  <a:pt x="1220432" y="1908643"/>
                  <a:pt x="1218317" y="1916820"/>
                  <a:pt x="1214011" y="1923722"/>
                </a:cubicBezTo>
                <a:cubicBezTo>
                  <a:pt x="1480406" y="1939701"/>
                  <a:pt x="1673079" y="1996147"/>
                  <a:pt x="1682229" y="2062848"/>
                </a:cubicBezTo>
                <a:lnTo>
                  <a:pt x="1925188" y="2062848"/>
                </a:lnTo>
                <a:lnTo>
                  <a:pt x="1925188" y="2676504"/>
                </a:lnTo>
                <a:lnTo>
                  <a:pt x="196996" y="2676504"/>
                </a:lnTo>
                <a:lnTo>
                  <a:pt x="196996" y="2062848"/>
                </a:lnTo>
                <a:lnTo>
                  <a:pt x="427501" y="2062848"/>
                </a:lnTo>
                <a:cubicBezTo>
                  <a:pt x="436455" y="1995236"/>
                  <a:pt x="634470" y="1937990"/>
                  <a:pt x="907722" y="1923052"/>
                </a:cubicBezTo>
                <a:cubicBezTo>
                  <a:pt x="903729" y="1916275"/>
                  <a:pt x="901752" y="1908354"/>
                  <a:pt x="901752" y="1899972"/>
                </a:cubicBezTo>
                <a:lnTo>
                  <a:pt x="901752" y="1831659"/>
                </a:lnTo>
                <a:cubicBezTo>
                  <a:pt x="879369" y="1826519"/>
                  <a:pt x="863092" y="1806269"/>
                  <a:pt x="863092" y="1782216"/>
                </a:cubicBezTo>
                <a:lnTo>
                  <a:pt x="863092" y="1573540"/>
                </a:lnTo>
                <a:cubicBezTo>
                  <a:pt x="863092" y="1549488"/>
                  <a:pt x="879369" y="1529237"/>
                  <a:pt x="901752" y="1524098"/>
                </a:cubicBezTo>
                <a:lnTo>
                  <a:pt x="901752" y="1435225"/>
                </a:lnTo>
                <a:cubicBezTo>
                  <a:pt x="750211" y="1383280"/>
                  <a:pt x="623484" y="1256276"/>
                  <a:pt x="547795" y="1087211"/>
                </a:cubicBezTo>
                <a:cubicBezTo>
                  <a:pt x="380891" y="1159861"/>
                  <a:pt x="245901" y="1074942"/>
                  <a:pt x="154664" y="974360"/>
                </a:cubicBezTo>
                <a:cubicBezTo>
                  <a:pt x="62266" y="872497"/>
                  <a:pt x="3814" y="673942"/>
                  <a:pt x="34" y="473736"/>
                </a:cubicBezTo>
                <a:cubicBezTo>
                  <a:pt x="-1856" y="96139"/>
                  <a:pt x="74033" y="-6754"/>
                  <a:pt x="171293" y="3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80" name="Rounded Rectangle 6">
            <a:extLst>
              <a:ext uri="{FF2B5EF4-FFF2-40B4-BE49-F238E27FC236}">
                <a16:creationId xmlns:a16="http://schemas.microsoft.com/office/drawing/2014/main" id="{11DB8BB9-D675-470D-AC1D-C9EF80405172}"/>
              </a:ext>
            </a:extLst>
          </p:cNvPr>
          <p:cNvSpPr/>
          <p:nvPr/>
        </p:nvSpPr>
        <p:spPr>
          <a:xfrm>
            <a:off x="4411373" y="2471636"/>
            <a:ext cx="508153" cy="516633"/>
          </a:xfrm>
          <a:custGeom>
            <a:avLst/>
            <a:gdLst/>
            <a:ahLst/>
            <a:cxnLst/>
            <a:rect l="l" t="t" r="r" b="b"/>
            <a:pathLst>
              <a:path w="3186824" h="3060919">
                <a:moveTo>
                  <a:pt x="1045874" y="2696689"/>
                </a:moveTo>
                <a:lnTo>
                  <a:pt x="2125874" y="2696689"/>
                </a:lnTo>
                <a:lnTo>
                  <a:pt x="2125874" y="2804689"/>
                </a:lnTo>
                <a:lnTo>
                  <a:pt x="1045874" y="2804689"/>
                </a:lnTo>
                <a:close/>
                <a:moveTo>
                  <a:pt x="1045874" y="2410468"/>
                </a:moveTo>
                <a:lnTo>
                  <a:pt x="2125874" y="2410468"/>
                </a:lnTo>
                <a:lnTo>
                  <a:pt x="2125874" y="2518468"/>
                </a:lnTo>
                <a:lnTo>
                  <a:pt x="1045874" y="2518468"/>
                </a:lnTo>
                <a:close/>
                <a:moveTo>
                  <a:pt x="1045874" y="2124247"/>
                </a:moveTo>
                <a:lnTo>
                  <a:pt x="2125874" y="2124247"/>
                </a:lnTo>
                <a:lnTo>
                  <a:pt x="2125874" y="2232247"/>
                </a:lnTo>
                <a:lnTo>
                  <a:pt x="1045874" y="2232247"/>
                </a:lnTo>
                <a:close/>
                <a:moveTo>
                  <a:pt x="902547" y="1956791"/>
                </a:moveTo>
                <a:lnTo>
                  <a:pt x="902547" y="2109191"/>
                </a:lnTo>
                <a:lnTo>
                  <a:pt x="902547" y="2185391"/>
                </a:lnTo>
                <a:lnTo>
                  <a:pt x="902547" y="2376263"/>
                </a:lnTo>
                <a:lnTo>
                  <a:pt x="902547" y="2973921"/>
                </a:lnTo>
                <a:lnTo>
                  <a:pt x="2284277" y="2973921"/>
                </a:lnTo>
                <a:lnTo>
                  <a:pt x="2284277" y="2376263"/>
                </a:lnTo>
                <a:lnTo>
                  <a:pt x="2284277" y="2185391"/>
                </a:lnTo>
                <a:lnTo>
                  <a:pt x="2284277" y="2109191"/>
                </a:lnTo>
                <a:lnTo>
                  <a:pt x="2284277" y="1956791"/>
                </a:lnTo>
                <a:close/>
                <a:moveTo>
                  <a:pt x="469172" y="1728191"/>
                </a:moveTo>
                <a:lnTo>
                  <a:pt x="469172" y="2185391"/>
                </a:lnTo>
                <a:lnTo>
                  <a:pt x="767127" y="2185391"/>
                </a:lnTo>
                <a:lnTo>
                  <a:pt x="767127" y="2109191"/>
                </a:lnTo>
                <a:lnTo>
                  <a:pt x="545372" y="2109191"/>
                </a:lnTo>
                <a:lnTo>
                  <a:pt x="545372" y="1804391"/>
                </a:lnTo>
                <a:lnTo>
                  <a:pt x="2641452" y="1804391"/>
                </a:lnTo>
                <a:lnTo>
                  <a:pt x="2641452" y="2109191"/>
                </a:lnTo>
                <a:lnTo>
                  <a:pt x="2419697" y="2109191"/>
                </a:lnTo>
                <a:lnTo>
                  <a:pt x="2419697" y="2185391"/>
                </a:lnTo>
                <a:lnTo>
                  <a:pt x="2717652" y="2185391"/>
                </a:lnTo>
                <a:lnTo>
                  <a:pt x="2717652" y="1728191"/>
                </a:lnTo>
                <a:close/>
                <a:moveTo>
                  <a:pt x="2819005" y="1350909"/>
                </a:moveTo>
                <a:cubicBezTo>
                  <a:pt x="2769294" y="1350909"/>
                  <a:pt x="2728995" y="1391208"/>
                  <a:pt x="2728995" y="1440919"/>
                </a:cubicBezTo>
                <a:cubicBezTo>
                  <a:pt x="2728995" y="1490630"/>
                  <a:pt x="2769294" y="1530929"/>
                  <a:pt x="2819005" y="1530929"/>
                </a:cubicBezTo>
                <a:cubicBezTo>
                  <a:pt x="2868716" y="1530929"/>
                  <a:pt x="2909015" y="1490630"/>
                  <a:pt x="2909015" y="1440919"/>
                </a:cubicBezTo>
                <a:cubicBezTo>
                  <a:pt x="2909015" y="1391208"/>
                  <a:pt x="2868716" y="1350909"/>
                  <a:pt x="2819005" y="1350909"/>
                </a:cubicBezTo>
                <a:close/>
                <a:moveTo>
                  <a:pt x="2509707" y="1350909"/>
                </a:moveTo>
                <a:cubicBezTo>
                  <a:pt x="2459996" y="1350909"/>
                  <a:pt x="2419697" y="1391208"/>
                  <a:pt x="2419697" y="1440919"/>
                </a:cubicBezTo>
                <a:cubicBezTo>
                  <a:pt x="2419697" y="1490630"/>
                  <a:pt x="2459996" y="1530929"/>
                  <a:pt x="2509707" y="1530929"/>
                </a:cubicBezTo>
                <a:cubicBezTo>
                  <a:pt x="2559418" y="1530929"/>
                  <a:pt x="2599717" y="1490630"/>
                  <a:pt x="2599717" y="1440919"/>
                </a:cubicBezTo>
                <a:cubicBezTo>
                  <a:pt x="2599717" y="1391208"/>
                  <a:pt x="2559418" y="1350909"/>
                  <a:pt x="2509707" y="1350909"/>
                </a:cubicBezTo>
                <a:close/>
                <a:moveTo>
                  <a:pt x="195993" y="1200328"/>
                </a:moveTo>
                <a:lnTo>
                  <a:pt x="2990831" y="1200328"/>
                </a:lnTo>
                <a:cubicBezTo>
                  <a:pt x="3099075" y="1200328"/>
                  <a:pt x="3186824" y="1288077"/>
                  <a:pt x="3186824" y="1396321"/>
                </a:cubicBezTo>
                <a:lnTo>
                  <a:pt x="3186824" y="2180270"/>
                </a:lnTo>
                <a:cubicBezTo>
                  <a:pt x="3186824" y="2288514"/>
                  <a:pt x="3099075" y="2376263"/>
                  <a:pt x="2990831" y="2376263"/>
                </a:cubicBezTo>
                <a:lnTo>
                  <a:pt x="2419697" y="2376263"/>
                </a:lnTo>
                <a:lnTo>
                  <a:pt x="2419697" y="3060919"/>
                </a:lnTo>
                <a:lnTo>
                  <a:pt x="767127" y="3060919"/>
                </a:lnTo>
                <a:lnTo>
                  <a:pt x="767127" y="2376263"/>
                </a:lnTo>
                <a:lnTo>
                  <a:pt x="195993" y="2376263"/>
                </a:lnTo>
                <a:cubicBezTo>
                  <a:pt x="87749" y="2376263"/>
                  <a:pt x="0" y="2288514"/>
                  <a:pt x="0" y="2180270"/>
                </a:cubicBezTo>
                <a:lnTo>
                  <a:pt x="0" y="1396321"/>
                </a:lnTo>
                <a:cubicBezTo>
                  <a:pt x="0" y="1288077"/>
                  <a:pt x="87749" y="1200328"/>
                  <a:pt x="195993" y="1200328"/>
                </a:cubicBezTo>
                <a:close/>
                <a:moveTo>
                  <a:pt x="767127" y="0"/>
                </a:moveTo>
                <a:lnTo>
                  <a:pt x="2419697" y="0"/>
                </a:lnTo>
                <a:lnTo>
                  <a:pt x="2419697" y="190589"/>
                </a:lnTo>
                <a:lnTo>
                  <a:pt x="2565249" y="190589"/>
                </a:lnTo>
                <a:cubicBezTo>
                  <a:pt x="2649419" y="190589"/>
                  <a:pt x="2717652" y="258822"/>
                  <a:pt x="2717652" y="342992"/>
                </a:cubicBezTo>
                <a:lnTo>
                  <a:pt x="2717652" y="1104989"/>
                </a:lnTo>
                <a:lnTo>
                  <a:pt x="2284277" y="1104989"/>
                </a:lnTo>
                <a:lnTo>
                  <a:pt x="2284277" y="1104128"/>
                </a:lnTo>
                <a:lnTo>
                  <a:pt x="2284277" y="190589"/>
                </a:lnTo>
                <a:lnTo>
                  <a:pt x="2284277" y="96523"/>
                </a:lnTo>
                <a:lnTo>
                  <a:pt x="902547" y="96523"/>
                </a:lnTo>
                <a:lnTo>
                  <a:pt x="902547" y="190589"/>
                </a:lnTo>
                <a:lnTo>
                  <a:pt x="902547" y="1104128"/>
                </a:lnTo>
                <a:lnTo>
                  <a:pt x="902547" y="1104989"/>
                </a:lnTo>
                <a:lnTo>
                  <a:pt x="469172" y="1104989"/>
                </a:lnTo>
                <a:lnTo>
                  <a:pt x="469172" y="342992"/>
                </a:lnTo>
                <a:cubicBezTo>
                  <a:pt x="469172" y="258822"/>
                  <a:pt x="537405" y="190589"/>
                  <a:pt x="621575" y="190589"/>
                </a:cubicBezTo>
                <a:lnTo>
                  <a:pt x="767127" y="190589"/>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81" name="Oval 66">
            <a:extLst>
              <a:ext uri="{FF2B5EF4-FFF2-40B4-BE49-F238E27FC236}">
                <a16:creationId xmlns:a16="http://schemas.microsoft.com/office/drawing/2014/main" id="{64136ECC-E882-4D1E-8298-06A6A02A6E1A}"/>
              </a:ext>
            </a:extLst>
          </p:cNvPr>
          <p:cNvSpPr/>
          <p:nvPr/>
        </p:nvSpPr>
        <p:spPr>
          <a:xfrm rot="20700000">
            <a:off x="6137536" y="3634206"/>
            <a:ext cx="548680" cy="469988"/>
          </a:xfrm>
          <a:custGeom>
            <a:avLst/>
            <a:gdLst/>
            <a:ahLst/>
            <a:cxnLst/>
            <a:rect l="l" t="t" r="r" b="b"/>
            <a:pathLst>
              <a:path w="2901316" h="2485205">
                <a:moveTo>
                  <a:pt x="2901316" y="8833"/>
                </a:moveTo>
                <a:lnTo>
                  <a:pt x="2885407" y="69738"/>
                </a:lnTo>
                <a:lnTo>
                  <a:pt x="2890344" y="71061"/>
                </a:lnTo>
                <a:lnTo>
                  <a:pt x="2331295" y="2157461"/>
                </a:lnTo>
                <a:lnTo>
                  <a:pt x="2322295" y="2155049"/>
                </a:lnTo>
                <a:cubicBezTo>
                  <a:pt x="2311779" y="2339141"/>
                  <a:pt x="2127696" y="2485205"/>
                  <a:pt x="1902404" y="2485205"/>
                </a:cubicBezTo>
                <a:cubicBezTo>
                  <a:pt x="1669201" y="2485205"/>
                  <a:pt x="1480151" y="2328701"/>
                  <a:pt x="1480150" y="2135644"/>
                </a:cubicBezTo>
                <a:cubicBezTo>
                  <a:pt x="1480150" y="1942587"/>
                  <a:pt x="1669200" y="1786083"/>
                  <a:pt x="1902404" y="1786083"/>
                </a:cubicBezTo>
                <a:cubicBezTo>
                  <a:pt x="2026046" y="1786083"/>
                  <a:pt x="2137276" y="1830075"/>
                  <a:pt x="2213623" y="1901150"/>
                </a:cubicBezTo>
                <a:lnTo>
                  <a:pt x="2586815" y="508378"/>
                </a:lnTo>
                <a:lnTo>
                  <a:pt x="1283297" y="508378"/>
                </a:lnTo>
                <a:lnTo>
                  <a:pt x="847984" y="2132988"/>
                </a:lnTo>
                <a:lnTo>
                  <a:pt x="841776" y="2131324"/>
                </a:lnTo>
                <a:cubicBezTo>
                  <a:pt x="829584" y="2314002"/>
                  <a:pt x="646295" y="2458448"/>
                  <a:pt x="422254" y="2458448"/>
                </a:cubicBezTo>
                <a:cubicBezTo>
                  <a:pt x="189051" y="2458448"/>
                  <a:pt x="1" y="2301944"/>
                  <a:pt x="0" y="2108887"/>
                </a:cubicBezTo>
                <a:cubicBezTo>
                  <a:pt x="0" y="1915830"/>
                  <a:pt x="189051" y="1759326"/>
                  <a:pt x="422255" y="1759326"/>
                </a:cubicBezTo>
                <a:cubicBezTo>
                  <a:pt x="544771" y="1759326"/>
                  <a:pt x="655100" y="1802522"/>
                  <a:pt x="731465" y="1872378"/>
                </a:cubicBezTo>
                <a:lnTo>
                  <a:pt x="1233167" y="0"/>
                </a:lnTo>
                <a:lnTo>
                  <a:pt x="1266129" y="8833"/>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82" name="Isosceles Triangle 13">
            <a:extLst>
              <a:ext uri="{FF2B5EF4-FFF2-40B4-BE49-F238E27FC236}">
                <a16:creationId xmlns:a16="http://schemas.microsoft.com/office/drawing/2014/main" id="{A54A6140-C0D9-4440-A5D4-E05BC900724C}"/>
              </a:ext>
            </a:extLst>
          </p:cNvPr>
          <p:cNvSpPr/>
          <p:nvPr/>
        </p:nvSpPr>
        <p:spPr>
          <a:xfrm rot="10800000">
            <a:off x="5188220" y="5485943"/>
            <a:ext cx="376548" cy="745701"/>
          </a:xfrm>
          <a:custGeom>
            <a:avLst/>
            <a:gdLst/>
            <a:ahLst/>
            <a:cxnLst/>
            <a:rect l="l" t="t" r="r" b="b"/>
            <a:pathLst>
              <a:path w="1613569" h="3195455">
                <a:moveTo>
                  <a:pt x="1348422" y="2012960"/>
                </a:moveTo>
                <a:lnTo>
                  <a:pt x="264249" y="2012960"/>
                </a:lnTo>
                <a:cubicBezTo>
                  <a:pt x="99656" y="1932015"/>
                  <a:pt x="172" y="1814225"/>
                  <a:pt x="0" y="1686651"/>
                </a:cubicBezTo>
                <a:lnTo>
                  <a:pt x="716785" y="1678553"/>
                </a:lnTo>
                <a:lnTo>
                  <a:pt x="716785" y="360000"/>
                </a:lnTo>
                <a:lnTo>
                  <a:pt x="716785" y="355479"/>
                </a:lnTo>
                <a:lnTo>
                  <a:pt x="717916" y="355479"/>
                </a:lnTo>
                <a:lnTo>
                  <a:pt x="806785" y="0"/>
                </a:lnTo>
                <a:lnTo>
                  <a:pt x="895655" y="355479"/>
                </a:lnTo>
                <a:lnTo>
                  <a:pt x="896785" y="355479"/>
                </a:lnTo>
                <a:lnTo>
                  <a:pt x="896785" y="360000"/>
                </a:lnTo>
                <a:lnTo>
                  <a:pt x="896785" y="1676520"/>
                </a:lnTo>
                <a:lnTo>
                  <a:pt x="1612906" y="1668429"/>
                </a:lnTo>
                <a:cubicBezTo>
                  <a:pt x="1622778" y="1802631"/>
                  <a:pt x="1521918" y="1928220"/>
                  <a:pt x="1348422" y="2012960"/>
                </a:cubicBezTo>
                <a:close/>
                <a:moveTo>
                  <a:pt x="1175921" y="2908428"/>
                </a:moveTo>
                <a:lnTo>
                  <a:pt x="437641" y="2908428"/>
                </a:lnTo>
                <a:lnTo>
                  <a:pt x="250570" y="2083962"/>
                </a:lnTo>
                <a:lnTo>
                  <a:pt x="1362992" y="2083962"/>
                </a:lnTo>
                <a:close/>
                <a:moveTo>
                  <a:pt x="1155969" y="3195455"/>
                </a:moveTo>
                <a:lnTo>
                  <a:pt x="457593" y="3195455"/>
                </a:lnTo>
                <a:cubicBezTo>
                  <a:pt x="397940" y="3195455"/>
                  <a:pt x="349581" y="3147096"/>
                  <a:pt x="349581" y="3087443"/>
                </a:cubicBezTo>
                <a:cubicBezTo>
                  <a:pt x="349581" y="3027790"/>
                  <a:pt x="397940" y="2979431"/>
                  <a:pt x="457593" y="2979431"/>
                </a:cubicBezTo>
                <a:lnTo>
                  <a:pt x="1155969" y="2979431"/>
                </a:lnTo>
                <a:cubicBezTo>
                  <a:pt x="1215622" y="2979431"/>
                  <a:pt x="1263981" y="3027790"/>
                  <a:pt x="1263981" y="3087443"/>
                </a:cubicBezTo>
                <a:cubicBezTo>
                  <a:pt x="1263981" y="3147096"/>
                  <a:pt x="1215622" y="3195455"/>
                  <a:pt x="1155969" y="3195455"/>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83" name="Smiley Face 14">
            <a:extLst>
              <a:ext uri="{FF2B5EF4-FFF2-40B4-BE49-F238E27FC236}">
                <a16:creationId xmlns:a16="http://schemas.microsoft.com/office/drawing/2014/main" id="{BD37565A-D14C-4133-B9E1-D7F8BF1C6551}"/>
              </a:ext>
            </a:extLst>
          </p:cNvPr>
          <p:cNvSpPr/>
          <p:nvPr/>
        </p:nvSpPr>
        <p:spPr>
          <a:xfrm>
            <a:off x="7617042" y="5578826"/>
            <a:ext cx="559934" cy="559934"/>
          </a:xfrm>
          <a:custGeom>
            <a:avLst/>
            <a:gdLst/>
            <a:ahLst/>
            <a:cxnLst/>
            <a:rect l="l" t="t" r="r" b="b"/>
            <a:pathLst>
              <a:path w="3240000" h="3240000">
                <a:moveTo>
                  <a:pt x="2026698" y="2215122"/>
                </a:moveTo>
                <a:cubicBezTo>
                  <a:pt x="1959656" y="2378616"/>
                  <a:pt x="1801229" y="2486070"/>
                  <a:pt x="1624533" y="2487892"/>
                </a:cubicBezTo>
                <a:cubicBezTo>
                  <a:pt x="1447837" y="2489714"/>
                  <a:pt x="1287227" y="2385551"/>
                  <a:pt x="1216828" y="2223474"/>
                </a:cubicBezTo>
                <a:lnTo>
                  <a:pt x="1039110" y="2300667"/>
                </a:lnTo>
                <a:cubicBezTo>
                  <a:pt x="1140541" y="2534187"/>
                  <a:pt x="1371947" y="2684266"/>
                  <a:pt x="1626531" y="2681641"/>
                </a:cubicBezTo>
                <a:cubicBezTo>
                  <a:pt x="1881115" y="2679016"/>
                  <a:pt x="2109376" y="2524196"/>
                  <a:pt x="2205970" y="2288634"/>
                </a:cubicBezTo>
                <a:close/>
                <a:moveTo>
                  <a:pt x="2165423" y="986226"/>
                </a:moveTo>
                <a:cubicBezTo>
                  <a:pt x="2072622" y="986226"/>
                  <a:pt x="1997392" y="1061456"/>
                  <a:pt x="1997392" y="1154257"/>
                </a:cubicBezTo>
                <a:cubicBezTo>
                  <a:pt x="1997392" y="1247058"/>
                  <a:pt x="2072622" y="1322288"/>
                  <a:pt x="2165423" y="1322288"/>
                </a:cubicBezTo>
                <a:cubicBezTo>
                  <a:pt x="2258224" y="1322288"/>
                  <a:pt x="2333454" y="1247058"/>
                  <a:pt x="2333454" y="1154257"/>
                </a:cubicBezTo>
                <a:cubicBezTo>
                  <a:pt x="2333454" y="1061456"/>
                  <a:pt x="2258224" y="986226"/>
                  <a:pt x="2165423" y="986226"/>
                </a:cubicBezTo>
                <a:close/>
                <a:moveTo>
                  <a:pt x="1107401" y="986226"/>
                </a:moveTo>
                <a:cubicBezTo>
                  <a:pt x="1014600" y="986226"/>
                  <a:pt x="939370" y="1061456"/>
                  <a:pt x="939370" y="1154257"/>
                </a:cubicBezTo>
                <a:cubicBezTo>
                  <a:pt x="939370" y="1247058"/>
                  <a:pt x="1014600" y="1322288"/>
                  <a:pt x="1107401" y="1322288"/>
                </a:cubicBezTo>
                <a:cubicBezTo>
                  <a:pt x="1200202" y="1322288"/>
                  <a:pt x="1275432" y="1247058"/>
                  <a:pt x="1275432" y="1154257"/>
                </a:cubicBezTo>
                <a:cubicBezTo>
                  <a:pt x="1275432" y="1061456"/>
                  <a:pt x="1200202" y="986226"/>
                  <a:pt x="1107401" y="986226"/>
                </a:cubicBezTo>
                <a:close/>
                <a:moveTo>
                  <a:pt x="1620000" y="0"/>
                </a:moveTo>
                <a:lnTo>
                  <a:pt x="1785636" y="8364"/>
                </a:lnTo>
                <a:lnTo>
                  <a:pt x="1946487" y="32913"/>
                </a:lnTo>
                <a:lnTo>
                  <a:pt x="2101738" y="72832"/>
                </a:lnTo>
                <a:lnTo>
                  <a:pt x="2250577" y="127308"/>
                </a:lnTo>
                <a:lnTo>
                  <a:pt x="2392188" y="195525"/>
                </a:lnTo>
                <a:lnTo>
                  <a:pt x="2525757" y="276671"/>
                </a:lnTo>
                <a:lnTo>
                  <a:pt x="2650470" y="369929"/>
                </a:lnTo>
                <a:lnTo>
                  <a:pt x="2765513" y="474487"/>
                </a:lnTo>
                <a:lnTo>
                  <a:pt x="2870071" y="589530"/>
                </a:lnTo>
                <a:lnTo>
                  <a:pt x="2963329" y="714243"/>
                </a:lnTo>
                <a:lnTo>
                  <a:pt x="3044475" y="847812"/>
                </a:lnTo>
                <a:lnTo>
                  <a:pt x="3112693" y="989423"/>
                </a:lnTo>
                <a:lnTo>
                  <a:pt x="3167168" y="1138262"/>
                </a:lnTo>
                <a:lnTo>
                  <a:pt x="3207088" y="1293514"/>
                </a:lnTo>
                <a:lnTo>
                  <a:pt x="3231636" y="1454365"/>
                </a:lnTo>
                <a:lnTo>
                  <a:pt x="3240000" y="1620000"/>
                </a:lnTo>
                <a:lnTo>
                  <a:pt x="3231636" y="1785636"/>
                </a:lnTo>
                <a:lnTo>
                  <a:pt x="3207088" y="1946487"/>
                </a:lnTo>
                <a:lnTo>
                  <a:pt x="3167168" y="2101739"/>
                </a:lnTo>
                <a:lnTo>
                  <a:pt x="3112693" y="2250577"/>
                </a:lnTo>
                <a:lnTo>
                  <a:pt x="3044475" y="2392188"/>
                </a:lnTo>
                <a:lnTo>
                  <a:pt x="2963329" y="2525758"/>
                </a:lnTo>
                <a:lnTo>
                  <a:pt x="2870071" y="2650471"/>
                </a:lnTo>
                <a:lnTo>
                  <a:pt x="2765513" y="2765513"/>
                </a:lnTo>
                <a:lnTo>
                  <a:pt x="2650470" y="2870071"/>
                </a:lnTo>
                <a:lnTo>
                  <a:pt x="2525757" y="2963330"/>
                </a:lnTo>
                <a:lnTo>
                  <a:pt x="2392188" y="3044475"/>
                </a:lnTo>
                <a:lnTo>
                  <a:pt x="2250577" y="3112693"/>
                </a:lnTo>
                <a:lnTo>
                  <a:pt x="2101738" y="3167168"/>
                </a:lnTo>
                <a:lnTo>
                  <a:pt x="1946487" y="3207088"/>
                </a:lnTo>
                <a:lnTo>
                  <a:pt x="1785636" y="3231636"/>
                </a:lnTo>
                <a:cubicBezTo>
                  <a:pt x="1731176" y="3237167"/>
                  <a:pt x="1675919" y="3240000"/>
                  <a:pt x="1620000" y="3240000"/>
                </a:cubicBezTo>
                <a:cubicBezTo>
                  <a:pt x="1508162" y="3240000"/>
                  <a:pt x="1398972" y="3228667"/>
                  <a:pt x="1293514" y="3207088"/>
                </a:cubicBezTo>
                <a:cubicBezTo>
                  <a:pt x="1240785" y="3196298"/>
                  <a:pt x="1188989" y="3182946"/>
                  <a:pt x="1138262" y="3167168"/>
                </a:cubicBezTo>
                <a:cubicBezTo>
                  <a:pt x="1087535" y="3151390"/>
                  <a:pt x="1037877" y="3133187"/>
                  <a:pt x="989423" y="3112693"/>
                </a:cubicBezTo>
                <a:cubicBezTo>
                  <a:pt x="940970" y="3092198"/>
                  <a:pt x="893721" y="3069414"/>
                  <a:pt x="847812" y="3044475"/>
                </a:cubicBezTo>
                <a:cubicBezTo>
                  <a:pt x="801903" y="3019536"/>
                  <a:pt x="757335" y="2992442"/>
                  <a:pt x="714243" y="2963330"/>
                </a:cubicBezTo>
                <a:cubicBezTo>
                  <a:pt x="671151" y="2934217"/>
                  <a:pt x="629534" y="2903086"/>
                  <a:pt x="589530" y="2870071"/>
                </a:cubicBezTo>
                <a:cubicBezTo>
                  <a:pt x="549525" y="2837056"/>
                  <a:pt x="511132" y="2802158"/>
                  <a:pt x="474487" y="2765513"/>
                </a:cubicBezTo>
                <a:cubicBezTo>
                  <a:pt x="437842" y="2728868"/>
                  <a:pt x="402944" y="2690475"/>
                  <a:pt x="369929" y="2650471"/>
                </a:cubicBezTo>
                <a:cubicBezTo>
                  <a:pt x="336915" y="2610466"/>
                  <a:pt x="305783" y="2568850"/>
                  <a:pt x="276671" y="2525758"/>
                </a:cubicBezTo>
                <a:cubicBezTo>
                  <a:pt x="247558" y="2482665"/>
                  <a:pt x="220464" y="2438097"/>
                  <a:pt x="195525" y="2392188"/>
                </a:cubicBezTo>
                <a:cubicBezTo>
                  <a:pt x="170586" y="2346280"/>
                  <a:pt x="147802" y="2299031"/>
                  <a:pt x="127308" y="2250577"/>
                </a:cubicBezTo>
                <a:cubicBezTo>
                  <a:pt x="106814" y="2202124"/>
                  <a:pt x="88610" y="2152466"/>
                  <a:pt x="72832" y="2101739"/>
                </a:cubicBezTo>
                <a:cubicBezTo>
                  <a:pt x="57054" y="2051012"/>
                  <a:pt x="43703" y="1999216"/>
                  <a:pt x="32913" y="1946487"/>
                </a:cubicBezTo>
                <a:cubicBezTo>
                  <a:pt x="22123" y="1893758"/>
                  <a:pt x="13895" y="1840095"/>
                  <a:pt x="8364" y="1785636"/>
                </a:cubicBezTo>
                <a:cubicBezTo>
                  <a:pt x="2833" y="1731176"/>
                  <a:pt x="0" y="1675919"/>
                  <a:pt x="0" y="1620000"/>
                </a:cubicBezTo>
                <a:cubicBezTo>
                  <a:pt x="0" y="1508163"/>
                  <a:pt x="11333" y="1398972"/>
                  <a:pt x="32913" y="1293514"/>
                </a:cubicBezTo>
                <a:cubicBezTo>
                  <a:pt x="43703" y="1240785"/>
                  <a:pt x="57054" y="1188989"/>
                  <a:pt x="72832" y="1138262"/>
                </a:cubicBezTo>
                <a:cubicBezTo>
                  <a:pt x="88610" y="1087535"/>
                  <a:pt x="106814" y="1037877"/>
                  <a:pt x="127308" y="989423"/>
                </a:cubicBezTo>
                <a:cubicBezTo>
                  <a:pt x="147802" y="940970"/>
                  <a:pt x="170586" y="893721"/>
                  <a:pt x="195525" y="847812"/>
                </a:cubicBezTo>
                <a:cubicBezTo>
                  <a:pt x="220464" y="801904"/>
                  <a:pt x="247558" y="757335"/>
                  <a:pt x="276671" y="714243"/>
                </a:cubicBezTo>
                <a:cubicBezTo>
                  <a:pt x="305783" y="671151"/>
                  <a:pt x="336915" y="629534"/>
                  <a:pt x="369929" y="589530"/>
                </a:cubicBezTo>
                <a:cubicBezTo>
                  <a:pt x="402944" y="549525"/>
                  <a:pt x="437842" y="511133"/>
                  <a:pt x="474487" y="474487"/>
                </a:cubicBezTo>
                <a:cubicBezTo>
                  <a:pt x="511132" y="437842"/>
                  <a:pt x="549525" y="402944"/>
                  <a:pt x="589530" y="369929"/>
                </a:cubicBezTo>
                <a:cubicBezTo>
                  <a:pt x="629534" y="336915"/>
                  <a:pt x="671151" y="305783"/>
                  <a:pt x="714243" y="276671"/>
                </a:cubicBezTo>
                <a:cubicBezTo>
                  <a:pt x="757335" y="247558"/>
                  <a:pt x="801903" y="220465"/>
                  <a:pt x="847812" y="195525"/>
                </a:cubicBezTo>
                <a:cubicBezTo>
                  <a:pt x="893721" y="170586"/>
                  <a:pt x="940970" y="147802"/>
                  <a:pt x="989423" y="127308"/>
                </a:cubicBezTo>
                <a:cubicBezTo>
                  <a:pt x="1037877" y="106814"/>
                  <a:pt x="1087535" y="88610"/>
                  <a:pt x="1138262" y="72832"/>
                </a:cubicBezTo>
                <a:cubicBezTo>
                  <a:pt x="1188989" y="57054"/>
                  <a:pt x="1240785" y="43703"/>
                  <a:pt x="1293514" y="32913"/>
                </a:cubicBezTo>
                <a:cubicBezTo>
                  <a:pt x="1346243" y="22123"/>
                  <a:pt x="1399905" y="13895"/>
                  <a:pt x="1454365" y="8364"/>
                </a:cubicBezTo>
                <a:cubicBezTo>
                  <a:pt x="1508824" y="2833"/>
                  <a:pt x="1564081" y="0"/>
                  <a:pt x="1620000"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84" name="Smiley Face 12">
            <a:extLst>
              <a:ext uri="{FF2B5EF4-FFF2-40B4-BE49-F238E27FC236}">
                <a16:creationId xmlns:a16="http://schemas.microsoft.com/office/drawing/2014/main" id="{7F01996A-EF70-44A8-AD2D-1E270513DCED}"/>
              </a:ext>
            </a:extLst>
          </p:cNvPr>
          <p:cNvSpPr/>
          <p:nvPr/>
        </p:nvSpPr>
        <p:spPr>
          <a:xfrm>
            <a:off x="10160622" y="5578826"/>
            <a:ext cx="559934" cy="559934"/>
          </a:xfrm>
          <a:custGeom>
            <a:avLst/>
            <a:gdLst/>
            <a:ahLst/>
            <a:cxnLst/>
            <a:rect l="l" t="t" r="r" b="b"/>
            <a:pathLst>
              <a:path w="3240000" h="3240000">
                <a:moveTo>
                  <a:pt x="1613470" y="2077417"/>
                </a:moveTo>
                <a:cubicBezTo>
                  <a:pt x="1358886" y="2080042"/>
                  <a:pt x="1130625" y="2234862"/>
                  <a:pt x="1034031" y="2470424"/>
                </a:cubicBezTo>
                <a:lnTo>
                  <a:pt x="1213303" y="2543936"/>
                </a:lnTo>
                <a:cubicBezTo>
                  <a:pt x="1280345" y="2380442"/>
                  <a:pt x="1438772" y="2272988"/>
                  <a:pt x="1615468" y="2271166"/>
                </a:cubicBezTo>
                <a:cubicBezTo>
                  <a:pt x="1792164" y="2269344"/>
                  <a:pt x="1952774" y="2373507"/>
                  <a:pt x="2023173" y="2535584"/>
                </a:cubicBezTo>
                <a:lnTo>
                  <a:pt x="2200891" y="2458391"/>
                </a:lnTo>
                <a:cubicBezTo>
                  <a:pt x="2099460" y="2224871"/>
                  <a:pt x="1868054" y="2074792"/>
                  <a:pt x="1613470" y="2077417"/>
                </a:cubicBezTo>
                <a:close/>
                <a:moveTo>
                  <a:pt x="2165423" y="986226"/>
                </a:moveTo>
                <a:cubicBezTo>
                  <a:pt x="2072622" y="986226"/>
                  <a:pt x="1997392" y="1061456"/>
                  <a:pt x="1997392" y="1154257"/>
                </a:cubicBezTo>
                <a:cubicBezTo>
                  <a:pt x="1997392" y="1247058"/>
                  <a:pt x="2072622" y="1322288"/>
                  <a:pt x="2165423" y="1322288"/>
                </a:cubicBezTo>
                <a:cubicBezTo>
                  <a:pt x="2258224" y="1322288"/>
                  <a:pt x="2333454" y="1247058"/>
                  <a:pt x="2333454" y="1154257"/>
                </a:cubicBezTo>
                <a:cubicBezTo>
                  <a:pt x="2333454" y="1061456"/>
                  <a:pt x="2258224" y="986226"/>
                  <a:pt x="2165423" y="986226"/>
                </a:cubicBezTo>
                <a:close/>
                <a:moveTo>
                  <a:pt x="1107401" y="986226"/>
                </a:moveTo>
                <a:cubicBezTo>
                  <a:pt x="1014600" y="986226"/>
                  <a:pt x="939370" y="1061456"/>
                  <a:pt x="939370" y="1154257"/>
                </a:cubicBezTo>
                <a:cubicBezTo>
                  <a:pt x="939370" y="1247058"/>
                  <a:pt x="1014600" y="1322288"/>
                  <a:pt x="1107401" y="1322288"/>
                </a:cubicBezTo>
                <a:cubicBezTo>
                  <a:pt x="1200202" y="1322288"/>
                  <a:pt x="1275432" y="1247058"/>
                  <a:pt x="1275432" y="1154257"/>
                </a:cubicBezTo>
                <a:cubicBezTo>
                  <a:pt x="1275432" y="1061456"/>
                  <a:pt x="1200202" y="986226"/>
                  <a:pt x="1107401" y="986226"/>
                </a:cubicBezTo>
                <a:close/>
                <a:moveTo>
                  <a:pt x="1620000" y="0"/>
                </a:moveTo>
                <a:lnTo>
                  <a:pt x="1785636" y="8364"/>
                </a:lnTo>
                <a:lnTo>
                  <a:pt x="1946487" y="32913"/>
                </a:lnTo>
                <a:lnTo>
                  <a:pt x="2101739" y="72832"/>
                </a:lnTo>
                <a:lnTo>
                  <a:pt x="2250577" y="127308"/>
                </a:lnTo>
                <a:lnTo>
                  <a:pt x="2392188" y="195525"/>
                </a:lnTo>
                <a:lnTo>
                  <a:pt x="2525758" y="276671"/>
                </a:lnTo>
                <a:lnTo>
                  <a:pt x="2650471" y="369929"/>
                </a:lnTo>
                <a:lnTo>
                  <a:pt x="2765513" y="474487"/>
                </a:lnTo>
                <a:lnTo>
                  <a:pt x="2870071" y="589530"/>
                </a:lnTo>
                <a:lnTo>
                  <a:pt x="2963330" y="714243"/>
                </a:lnTo>
                <a:lnTo>
                  <a:pt x="3044475" y="847812"/>
                </a:lnTo>
                <a:lnTo>
                  <a:pt x="3112693" y="989423"/>
                </a:lnTo>
                <a:lnTo>
                  <a:pt x="3167168" y="1138262"/>
                </a:lnTo>
                <a:lnTo>
                  <a:pt x="3207088" y="1293514"/>
                </a:lnTo>
                <a:lnTo>
                  <a:pt x="3231636" y="1454365"/>
                </a:lnTo>
                <a:lnTo>
                  <a:pt x="3240000" y="1620000"/>
                </a:lnTo>
                <a:lnTo>
                  <a:pt x="3231636" y="1785636"/>
                </a:lnTo>
                <a:lnTo>
                  <a:pt x="3207088" y="1946487"/>
                </a:lnTo>
                <a:lnTo>
                  <a:pt x="3167168" y="2101739"/>
                </a:lnTo>
                <a:lnTo>
                  <a:pt x="3112693" y="2250577"/>
                </a:lnTo>
                <a:lnTo>
                  <a:pt x="3044475" y="2392188"/>
                </a:lnTo>
                <a:lnTo>
                  <a:pt x="2963330" y="2525758"/>
                </a:lnTo>
                <a:lnTo>
                  <a:pt x="2870071" y="2650471"/>
                </a:lnTo>
                <a:lnTo>
                  <a:pt x="2765513" y="2765513"/>
                </a:lnTo>
                <a:lnTo>
                  <a:pt x="2650471" y="2870071"/>
                </a:lnTo>
                <a:lnTo>
                  <a:pt x="2525758" y="2963330"/>
                </a:lnTo>
                <a:lnTo>
                  <a:pt x="2392188" y="3044475"/>
                </a:lnTo>
                <a:lnTo>
                  <a:pt x="2250577" y="3112693"/>
                </a:lnTo>
                <a:lnTo>
                  <a:pt x="2101739" y="3167168"/>
                </a:lnTo>
                <a:lnTo>
                  <a:pt x="1946487" y="3207088"/>
                </a:lnTo>
                <a:lnTo>
                  <a:pt x="1785636" y="3231636"/>
                </a:lnTo>
                <a:cubicBezTo>
                  <a:pt x="1731176" y="3237167"/>
                  <a:pt x="1675919" y="3240000"/>
                  <a:pt x="1620000" y="3240000"/>
                </a:cubicBezTo>
                <a:cubicBezTo>
                  <a:pt x="1508163" y="3240000"/>
                  <a:pt x="1398972" y="3228667"/>
                  <a:pt x="1293514" y="3207088"/>
                </a:cubicBezTo>
                <a:cubicBezTo>
                  <a:pt x="1240785" y="3196298"/>
                  <a:pt x="1188989" y="3182946"/>
                  <a:pt x="1138262" y="3167168"/>
                </a:cubicBezTo>
                <a:cubicBezTo>
                  <a:pt x="1087535" y="3151390"/>
                  <a:pt x="1037877" y="3133187"/>
                  <a:pt x="989423" y="3112693"/>
                </a:cubicBezTo>
                <a:cubicBezTo>
                  <a:pt x="940970" y="3092198"/>
                  <a:pt x="893721" y="3069414"/>
                  <a:pt x="847812" y="3044475"/>
                </a:cubicBezTo>
                <a:cubicBezTo>
                  <a:pt x="801904" y="3019536"/>
                  <a:pt x="757335" y="2992442"/>
                  <a:pt x="714243" y="2963330"/>
                </a:cubicBezTo>
                <a:cubicBezTo>
                  <a:pt x="671151" y="2934217"/>
                  <a:pt x="629534" y="2903086"/>
                  <a:pt x="589530" y="2870071"/>
                </a:cubicBezTo>
                <a:cubicBezTo>
                  <a:pt x="549525" y="2837056"/>
                  <a:pt x="511133" y="2802158"/>
                  <a:pt x="474487" y="2765513"/>
                </a:cubicBezTo>
                <a:cubicBezTo>
                  <a:pt x="437842" y="2728868"/>
                  <a:pt x="402944" y="2690475"/>
                  <a:pt x="369930" y="2650471"/>
                </a:cubicBezTo>
                <a:cubicBezTo>
                  <a:pt x="336915" y="2610466"/>
                  <a:pt x="305783" y="2568850"/>
                  <a:pt x="276671" y="2525758"/>
                </a:cubicBezTo>
                <a:cubicBezTo>
                  <a:pt x="247558" y="2482665"/>
                  <a:pt x="220465" y="2438097"/>
                  <a:pt x="195526" y="2392188"/>
                </a:cubicBezTo>
                <a:cubicBezTo>
                  <a:pt x="170586" y="2346280"/>
                  <a:pt x="147802" y="2299031"/>
                  <a:pt x="127308" y="2250577"/>
                </a:cubicBezTo>
                <a:cubicBezTo>
                  <a:pt x="106814" y="2202124"/>
                  <a:pt x="88610" y="2152466"/>
                  <a:pt x="72832" y="2101739"/>
                </a:cubicBezTo>
                <a:cubicBezTo>
                  <a:pt x="57055" y="2051012"/>
                  <a:pt x="43703" y="1999216"/>
                  <a:pt x="32913" y="1946487"/>
                </a:cubicBezTo>
                <a:cubicBezTo>
                  <a:pt x="22123" y="1893758"/>
                  <a:pt x="13895" y="1840095"/>
                  <a:pt x="8364" y="1785636"/>
                </a:cubicBezTo>
                <a:cubicBezTo>
                  <a:pt x="2833" y="1731176"/>
                  <a:pt x="0" y="1675919"/>
                  <a:pt x="0" y="1620000"/>
                </a:cubicBezTo>
                <a:cubicBezTo>
                  <a:pt x="0" y="1508163"/>
                  <a:pt x="11333" y="1398972"/>
                  <a:pt x="32913" y="1293514"/>
                </a:cubicBezTo>
                <a:cubicBezTo>
                  <a:pt x="43703" y="1240785"/>
                  <a:pt x="57055" y="1188989"/>
                  <a:pt x="72832" y="1138262"/>
                </a:cubicBezTo>
                <a:cubicBezTo>
                  <a:pt x="88610" y="1087535"/>
                  <a:pt x="106814" y="1037877"/>
                  <a:pt x="127308" y="989423"/>
                </a:cubicBezTo>
                <a:cubicBezTo>
                  <a:pt x="147802" y="940970"/>
                  <a:pt x="170586" y="893721"/>
                  <a:pt x="195526" y="847812"/>
                </a:cubicBezTo>
                <a:cubicBezTo>
                  <a:pt x="220465" y="801904"/>
                  <a:pt x="247558" y="757335"/>
                  <a:pt x="276671" y="714243"/>
                </a:cubicBezTo>
                <a:cubicBezTo>
                  <a:pt x="305783" y="671151"/>
                  <a:pt x="336915" y="629534"/>
                  <a:pt x="369930" y="589530"/>
                </a:cubicBezTo>
                <a:cubicBezTo>
                  <a:pt x="402944" y="549525"/>
                  <a:pt x="437842" y="511133"/>
                  <a:pt x="474487" y="474487"/>
                </a:cubicBezTo>
                <a:cubicBezTo>
                  <a:pt x="511133" y="437842"/>
                  <a:pt x="549525" y="402944"/>
                  <a:pt x="589530" y="369929"/>
                </a:cubicBezTo>
                <a:cubicBezTo>
                  <a:pt x="629534" y="336915"/>
                  <a:pt x="671151" y="305783"/>
                  <a:pt x="714243" y="276671"/>
                </a:cubicBezTo>
                <a:cubicBezTo>
                  <a:pt x="757335" y="247558"/>
                  <a:pt x="801904" y="220465"/>
                  <a:pt x="847812" y="195525"/>
                </a:cubicBezTo>
                <a:cubicBezTo>
                  <a:pt x="893721" y="170586"/>
                  <a:pt x="940970" y="147802"/>
                  <a:pt x="989423" y="127308"/>
                </a:cubicBezTo>
                <a:cubicBezTo>
                  <a:pt x="1037877" y="106814"/>
                  <a:pt x="1087535" y="88610"/>
                  <a:pt x="1138262" y="72832"/>
                </a:cubicBezTo>
                <a:cubicBezTo>
                  <a:pt x="1188989" y="57054"/>
                  <a:pt x="1240785" y="43703"/>
                  <a:pt x="1293514" y="32913"/>
                </a:cubicBezTo>
                <a:cubicBezTo>
                  <a:pt x="1346243" y="22123"/>
                  <a:pt x="1399905" y="13895"/>
                  <a:pt x="1454365" y="8364"/>
                </a:cubicBezTo>
                <a:cubicBezTo>
                  <a:pt x="1508824" y="2833"/>
                  <a:pt x="1564081" y="0"/>
                  <a:pt x="1620000"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85" name="Smiley Face 15">
            <a:extLst>
              <a:ext uri="{FF2B5EF4-FFF2-40B4-BE49-F238E27FC236}">
                <a16:creationId xmlns:a16="http://schemas.microsoft.com/office/drawing/2014/main" id="{7DB0A6EE-0534-4660-BA3C-A3E8C9FF112F}"/>
              </a:ext>
            </a:extLst>
          </p:cNvPr>
          <p:cNvSpPr/>
          <p:nvPr/>
        </p:nvSpPr>
        <p:spPr>
          <a:xfrm>
            <a:off x="8468995" y="5581897"/>
            <a:ext cx="553792" cy="553792"/>
          </a:xfrm>
          <a:custGeom>
            <a:avLst/>
            <a:gdLst/>
            <a:ahLst/>
            <a:cxnLst/>
            <a:rect l="l" t="t" r="r" b="b"/>
            <a:pathLst>
              <a:path w="3240000" h="3240000">
                <a:moveTo>
                  <a:pt x="2298433" y="2114441"/>
                </a:moveTo>
                <a:lnTo>
                  <a:pt x="1355104" y="2367205"/>
                </a:lnTo>
                <a:lnTo>
                  <a:pt x="1411009" y="2575845"/>
                </a:lnTo>
                <a:lnTo>
                  <a:pt x="2354338" y="2323081"/>
                </a:lnTo>
                <a:close/>
                <a:moveTo>
                  <a:pt x="2165423" y="986226"/>
                </a:moveTo>
                <a:cubicBezTo>
                  <a:pt x="2072622" y="986226"/>
                  <a:pt x="1997392" y="1061456"/>
                  <a:pt x="1997392" y="1154257"/>
                </a:cubicBezTo>
                <a:cubicBezTo>
                  <a:pt x="1997392" y="1247058"/>
                  <a:pt x="2072622" y="1322288"/>
                  <a:pt x="2165423" y="1322288"/>
                </a:cubicBezTo>
                <a:cubicBezTo>
                  <a:pt x="2258224" y="1322288"/>
                  <a:pt x="2333454" y="1247058"/>
                  <a:pt x="2333454" y="1154257"/>
                </a:cubicBezTo>
                <a:cubicBezTo>
                  <a:pt x="2333454" y="1061456"/>
                  <a:pt x="2258224" y="986226"/>
                  <a:pt x="2165423" y="986226"/>
                </a:cubicBezTo>
                <a:close/>
                <a:moveTo>
                  <a:pt x="1107401" y="986226"/>
                </a:moveTo>
                <a:cubicBezTo>
                  <a:pt x="1014600" y="986226"/>
                  <a:pt x="939370" y="1061456"/>
                  <a:pt x="939370" y="1154257"/>
                </a:cubicBezTo>
                <a:cubicBezTo>
                  <a:pt x="939370" y="1247058"/>
                  <a:pt x="1014600" y="1322288"/>
                  <a:pt x="1107401" y="1322288"/>
                </a:cubicBezTo>
                <a:cubicBezTo>
                  <a:pt x="1200202" y="1322288"/>
                  <a:pt x="1275432" y="1247058"/>
                  <a:pt x="1275432" y="1154257"/>
                </a:cubicBezTo>
                <a:cubicBezTo>
                  <a:pt x="1275432" y="1061456"/>
                  <a:pt x="1200202" y="986226"/>
                  <a:pt x="1107401" y="986226"/>
                </a:cubicBezTo>
                <a:close/>
                <a:moveTo>
                  <a:pt x="1620000" y="0"/>
                </a:moveTo>
                <a:lnTo>
                  <a:pt x="1785636" y="8364"/>
                </a:lnTo>
                <a:lnTo>
                  <a:pt x="1946487" y="32913"/>
                </a:lnTo>
                <a:lnTo>
                  <a:pt x="2101738" y="72832"/>
                </a:lnTo>
                <a:lnTo>
                  <a:pt x="2250577" y="127308"/>
                </a:lnTo>
                <a:lnTo>
                  <a:pt x="2392188" y="195525"/>
                </a:lnTo>
                <a:lnTo>
                  <a:pt x="2525757" y="276671"/>
                </a:lnTo>
                <a:lnTo>
                  <a:pt x="2650470" y="369929"/>
                </a:lnTo>
                <a:lnTo>
                  <a:pt x="2765513" y="474487"/>
                </a:lnTo>
                <a:lnTo>
                  <a:pt x="2870071" y="589530"/>
                </a:lnTo>
                <a:lnTo>
                  <a:pt x="2963329" y="714243"/>
                </a:lnTo>
                <a:lnTo>
                  <a:pt x="3044475" y="847812"/>
                </a:lnTo>
                <a:lnTo>
                  <a:pt x="3112693" y="989423"/>
                </a:lnTo>
                <a:lnTo>
                  <a:pt x="3167168" y="1138262"/>
                </a:lnTo>
                <a:lnTo>
                  <a:pt x="3207088" y="1293514"/>
                </a:lnTo>
                <a:lnTo>
                  <a:pt x="3231636" y="1454365"/>
                </a:lnTo>
                <a:lnTo>
                  <a:pt x="3240000" y="1620000"/>
                </a:lnTo>
                <a:lnTo>
                  <a:pt x="3231636" y="1785636"/>
                </a:lnTo>
                <a:lnTo>
                  <a:pt x="3207088" y="1946487"/>
                </a:lnTo>
                <a:lnTo>
                  <a:pt x="3167168" y="2101739"/>
                </a:lnTo>
                <a:lnTo>
                  <a:pt x="3112693" y="2250577"/>
                </a:lnTo>
                <a:lnTo>
                  <a:pt x="3044475" y="2392188"/>
                </a:lnTo>
                <a:lnTo>
                  <a:pt x="2963329" y="2525758"/>
                </a:lnTo>
                <a:lnTo>
                  <a:pt x="2870071" y="2650471"/>
                </a:lnTo>
                <a:lnTo>
                  <a:pt x="2765513" y="2765513"/>
                </a:lnTo>
                <a:lnTo>
                  <a:pt x="2650470" y="2870071"/>
                </a:lnTo>
                <a:lnTo>
                  <a:pt x="2525757" y="2963330"/>
                </a:lnTo>
                <a:lnTo>
                  <a:pt x="2392188" y="3044475"/>
                </a:lnTo>
                <a:lnTo>
                  <a:pt x="2250577" y="3112693"/>
                </a:lnTo>
                <a:lnTo>
                  <a:pt x="2101738" y="3167168"/>
                </a:lnTo>
                <a:lnTo>
                  <a:pt x="1946487" y="3207088"/>
                </a:lnTo>
                <a:lnTo>
                  <a:pt x="1785636" y="3231636"/>
                </a:lnTo>
                <a:cubicBezTo>
                  <a:pt x="1731176" y="3237167"/>
                  <a:pt x="1675919" y="3240000"/>
                  <a:pt x="1620000" y="3240000"/>
                </a:cubicBezTo>
                <a:cubicBezTo>
                  <a:pt x="1508162" y="3240000"/>
                  <a:pt x="1398972" y="3228667"/>
                  <a:pt x="1293514" y="3207088"/>
                </a:cubicBezTo>
                <a:cubicBezTo>
                  <a:pt x="1240785" y="3196298"/>
                  <a:pt x="1188989" y="3182946"/>
                  <a:pt x="1138262" y="3167168"/>
                </a:cubicBezTo>
                <a:cubicBezTo>
                  <a:pt x="1087535" y="3151390"/>
                  <a:pt x="1037877" y="3133187"/>
                  <a:pt x="989423" y="3112693"/>
                </a:cubicBezTo>
                <a:cubicBezTo>
                  <a:pt x="940970" y="3092198"/>
                  <a:pt x="893721" y="3069414"/>
                  <a:pt x="847812" y="3044475"/>
                </a:cubicBezTo>
                <a:cubicBezTo>
                  <a:pt x="801903" y="3019536"/>
                  <a:pt x="757335" y="2992442"/>
                  <a:pt x="714243" y="2963330"/>
                </a:cubicBezTo>
                <a:cubicBezTo>
                  <a:pt x="671151" y="2934217"/>
                  <a:pt x="629534" y="2903086"/>
                  <a:pt x="589530" y="2870071"/>
                </a:cubicBezTo>
                <a:cubicBezTo>
                  <a:pt x="549525" y="2837056"/>
                  <a:pt x="511132" y="2802158"/>
                  <a:pt x="474487" y="2765513"/>
                </a:cubicBezTo>
                <a:cubicBezTo>
                  <a:pt x="437842" y="2728868"/>
                  <a:pt x="402944" y="2690475"/>
                  <a:pt x="369929" y="2650471"/>
                </a:cubicBezTo>
                <a:cubicBezTo>
                  <a:pt x="336915" y="2610466"/>
                  <a:pt x="305783" y="2568850"/>
                  <a:pt x="276671" y="2525758"/>
                </a:cubicBezTo>
                <a:cubicBezTo>
                  <a:pt x="247558" y="2482665"/>
                  <a:pt x="220464" y="2438097"/>
                  <a:pt x="195525" y="2392188"/>
                </a:cubicBezTo>
                <a:cubicBezTo>
                  <a:pt x="170586" y="2346280"/>
                  <a:pt x="147802" y="2299031"/>
                  <a:pt x="127308" y="2250577"/>
                </a:cubicBezTo>
                <a:cubicBezTo>
                  <a:pt x="106814" y="2202124"/>
                  <a:pt x="88610" y="2152466"/>
                  <a:pt x="72832" y="2101739"/>
                </a:cubicBezTo>
                <a:cubicBezTo>
                  <a:pt x="57054" y="2051012"/>
                  <a:pt x="43703" y="1999216"/>
                  <a:pt x="32913" y="1946487"/>
                </a:cubicBezTo>
                <a:cubicBezTo>
                  <a:pt x="22123" y="1893758"/>
                  <a:pt x="13895" y="1840095"/>
                  <a:pt x="8364" y="1785636"/>
                </a:cubicBezTo>
                <a:cubicBezTo>
                  <a:pt x="2833" y="1731176"/>
                  <a:pt x="0" y="1675919"/>
                  <a:pt x="0" y="1620000"/>
                </a:cubicBezTo>
                <a:cubicBezTo>
                  <a:pt x="0" y="1508163"/>
                  <a:pt x="11333" y="1398972"/>
                  <a:pt x="32913" y="1293514"/>
                </a:cubicBezTo>
                <a:cubicBezTo>
                  <a:pt x="43703" y="1240785"/>
                  <a:pt x="57054" y="1188989"/>
                  <a:pt x="72832" y="1138262"/>
                </a:cubicBezTo>
                <a:cubicBezTo>
                  <a:pt x="88610" y="1087535"/>
                  <a:pt x="106814" y="1037877"/>
                  <a:pt x="127308" y="989423"/>
                </a:cubicBezTo>
                <a:cubicBezTo>
                  <a:pt x="147802" y="940970"/>
                  <a:pt x="170586" y="893721"/>
                  <a:pt x="195525" y="847812"/>
                </a:cubicBezTo>
                <a:cubicBezTo>
                  <a:pt x="220464" y="801904"/>
                  <a:pt x="247558" y="757335"/>
                  <a:pt x="276671" y="714243"/>
                </a:cubicBezTo>
                <a:cubicBezTo>
                  <a:pt x="305783" y="671151"/>
                  <a:pt x="336915" y="629534"/>
                  <a:pt x="369929" y="589530"/>
                </a:cubicBezTo>
                <a:cubicBezTo>
                  <a:pt x="402944" y="549525"/>
                  <a:pt x="437842" y="511133"/>
                  <a:pt x="474487" y="474487"/>
                </a:cubicBezTo>
                <a:cubicBezTo>
                  <a:pt x="511132" y="437842"/>
                  <a:pt x="549525" y="402944"/>
                  <a:pt x="589530" y="369929"/>
                </a:cubicBezTo>
                <a:cubicBezTo>
                  <a:pt x="629534" y="336915"/>
                  <a:pt x="671151" y="305783"/>
                  <a:pt x="714243" y="276671"/>
                </a:cubicBezTo>
                <a:cubicBezTo>
                  <a:pt x="757335" y="247558"/>
                  <a:pt x="801903" y="220465"/>
                  <a:pt x="847812" y="195525"/>
                </a:cubicBezTo>
                <a:cubicBezTo>
                  <a:pt x="893721" y="170586"/>
                  <a:pt x="940970" y="147802"/>
                  <a:pt x="989423" y="127308"/>
                </a:cubicBezTo>
                <a:cubicBezTo>
                  <a:pt x="1037877" y="106814"/>
                  <a:pt x="1087535" y="88610"/>
                  <a:pt x="1138262" y="72832"/>
                </a:cubicBezTo>
                <a:cubicBezTo>
                  <a:pt x="1188989" y="57054"/>
                  <a:pt x="1240785" y="43703"/>
                  <a:pt x="1293514" y="32913"/>
                </a:cubicBezTo>
                <a:cubicBezTo>
                  <a:pt x="1346243" y="22123"/>
                  <a:pt x="1399905" y="13895"/>
                  <a:pt x="1454365" y="8364"/>
                </a:cubicBezTo>
                <a:cubicBezTo>
                  <a:pt x="1508824" y="2833"/>
                  <a:pt x="1564081" y="0"/>
                  <a:pt x="1620000"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86" name="Oval 37">
            <a:extLst>
              <a:ext uri="{FF2B5EF4-FFF2-40B4-BE49-F238E27FC236}">
                <a16:creationId xmlns:a16="http://schemas.microsoft.com/office/drawing/2014/main" id="{1430B71C-D580-4CA6-A442-26AED5FAE293}"/>
              </a:ext>
            </a:extLst>
          </p:cNvPr>
          <p:cNvSpPr/>
          <p:nvPr/>
        </p:nvSpPr>
        <p:spPr>
          <a:xfrm>
            <a:off x="11012576" y="5575424"/>
            <a:ext cx="566738" cy="566738"/>
          </a:xfrm>
          <a:custGeom>
            <a:avLst/>
            <a:gdLst/>
            <a:ahLst/>
            <a:cxnLst/>
            <a:rect l="l" t="t" r="r" b="b"/>
            <a:pathLst>
              <a:path w="3240000" h="3240000">
                <a:moveTo>
                  <a:pt x="2249999" y="2117384"/>
                </a:moveTo>
                <a:lnTo>
                  <a:pt x="990192" y="2131776"/>
                </a:lnTo>
                <a:cubicBezTo>
                  <a:pt x="998682" y="2476365"/>
                  <a:pt x="1282526" y="2750154"/>
                  <a:pt x="1627197" y="2746216"/>
                </a:cubicBezTo>
                <a:cubicBezTo>
                  <a:pt x="1971867" y="2742279"/>
                  <a:pt x="2249383" y="2462077"/>
                  <a:pt x="2249999" y="2117384"/>
                </a:cubicBezTo>
                <a:close/>
                <a:moveTo>
                  <a:pt x="2505352" y="784338"/>
                </a:moveTo>
                <a:lnTo>
                  <a:pt x="1869332" y="1428843"/>
                </a:lnTo>
                <a:lnTo>
                  <a:pt x="2505352" y="1522122"/>
                </a:lnTo>
                <a:lnTo>
                  <a:pt x="2505352" y="1378597"/>
                </a:lnTo>
                <a:lnTo>
                  <a:pt x="2187887" y="1332038"/>
                </a:lnTo>
                <a:lnTo>
                  <a:pt x="2505352" y="1010338"/>
                </a:lnTo>
                <a:close/>
                <a:moveTo>
                  <a:pt x="734649" y="784338"/>
                </a:moveTo>
                <a:lnTo>
                  <a:pt x="734649" y="1010338"/>
                </a:lnTo>
                <a:lnTo>
                  <a:pt x="1052115" y="1332038"/>
                </a:lnTo>
                <a:lnTo>
                  <a:pt x="734649" y="1378597"/>
                </a:lnTo>
                <a:lnTo>
                  <a:pt x="734649" y="1522122"/>
                </a:lnTo>
                <a:lnTo>
                  <a:pt x="1370670" y="1428843"/>
                </a:ln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7" name="Smiley Face 14">
            <a:extLst>
              <a:ext uri="{FF2B5EF4-FFF2-40B4-BE49-F238E27FC236}">
                <a16:creationId xmlns:a16="http://schemas.microsoft.com/office/drawing/2014/main" id="{77504E11-68B3-460A-979B-D56E2900C922}"/>
              </a:ext>
            </a:extLst>
          </p:cNvPr>
          <p:cNvSpPr/>
          <p:nvPr/>
        </p:nvSpPr>
        <p:spPr>
          <a:xfrm>
            <a:off x="9314808" y="5581897"/>
            <a:ext cx="553792" cy="553792"/>
          </a:xfrm>
          <a:custGeom>
            <a:avLst/>
            <a:gdLst/>
            <a:ahLst/>
            <a:cxnLst/>
            <a:rect l="l" t="t" r="r" b="b"/>
            <a:pathLst>
              <a:path w="3240000" h="3240000">
                <a:moveTo>
                  <a:pt x="2026698" y="2215122"/>
                </a:moveTo>
                <a:cubicBezTo>
                  <a:pt x="1959656" y="2378616"/>
                  <a:pt x="1801229" y="2486070"/>
                  <a:pt x="1624533" y="2487892"/>
                </a:cubicBezTo>
                <a:cubicBezTo>
                  <a:pt x="1447837" y="2489714"/>
                  <a:pt x="1287227" y="2385551"/>
                  <a:pt x="1216828" y="2223474"/>
                </a:cubicBezTo>
                <a:lnTo>
                  <a:pt x="1039110" y="2300667"/>
                </a:lnTo>
                <a:cubicBezTo>
                  <a:pt x="1140541" y="2534187"/>
                  <a:pt x="1371947" y="2684266"/>
                  <a:pt x="1626531" y="2681641"/>
                </a:cubicBezTo>
                <a:cubicBezTo>
                  <a:pt x="1881115" y="2679016"/>
                  <a:pt x="2109376" y="2524196"/>
                  <a:pt x="2205970" y="2288634"/>
                </a:cubicBezTo>
                <a:close/>
                <a:moveTo>
                  <a:pt x="937973" y="986566"/>
                </a:moveTo>
                <a:cubicBezTo>
                  <a:pt x="850807" y="983371"/>
                  <a:pt x="762813" y="1002775"/>
                  <a:pt x="683096" y="1045110"/>
                </a:cubicBezTo>
                <a:cubicBezTo>
                  <a:pt x="523662" y="1129780"/>
                  <a:pt x="421680" y="1293248"/>
                  <a:pt x="415731" y="1473672"/>
                </a:cubicBezTo>
                <a:lnTo>
                  <a:pt x="615852" y="1480270"/>
                </a:lnTo>
                <a:cubicBezTo>
                  <a:pt x="619438" y="1371518"/>
                  <a:pt x="680908" y="1272986"/>
                  <a:pt x="777009" y="1221950"/>
                </a:cubicBezTo>
                <a:cubicBezTo>
                  <a:pt x="873110" y="1170914"/>
                  <a:pt x="989166" y="1175167"/>
                  <a:pt x="1081273" y="1233100"/>
                </a:cubicBezTo>
                <a:cubicBezTo>
                  <a:pt x="1173381" y="1291033"/>
                  <a:pt x="1227475" y="1393800"/>
                  <a:pt x="1223091" y="1502523"/>
                </a:cubicBezTo>
                <a:lnTo>
                  <a:pt x="1423160" y="1510590"/>
                </a:lnTo>
                <a:cubicBezTo>
                  <a:pt x="1430433" y="1330214"/>
                  <a:pt x="1340689" y="1159721"/>
                  <a:pt x="1187880" y="1063608"/>
                </a:cubicBezTo>
                <a:cubicBezTo>
                  <a:pt x="1111476" y="1015552"/>
                  <a:pt x="1025138" y="989760"/>
                  <a:pt x="937973" y="986566"/>
                </a:cubicBezTo>
                <a:close/>
                <a:moveTo>
                  <a:pt x="2306124" y="986566"/>
                </a:moveTo>
                <a:cubicBezTo>
                  <a:pt x="2218958" y="983371"/>
                  <a:pt x="2130964" y="1002775"/>
                  <a:pt x="2051247" y="1045110"/>
                </a:cubicBezTo>
                <a:cubicBezTo>
                  <a:pt x="1891813" y="1129780"/>
                  <a:pt x="1789831" y="1293248"/>
                  <a:pt x="1783882" y="1473672"/>
                </a:cubicBezTo>
                <a:lnTo>
                  <a:pt x="1984003" y="1480270"/>
                </a:lnTo>
                <a:cubicBezTo>
                  <a:pt x="1987589" y="1371518"/>
                  <a:pt x="2049059" y="1272986"/>
                  <a:pt x="2145160" y="1221950"/>
                </a:cubicBezTo>
                <a:cubicBezTo>
                  <a:pt x="2241261" y="1170914"/>
                  <a:pt x="2357317" y="1175167"/>
                  <a:pt x="2449424" y="1233100"/>
                </a:cubicBezTo>
                <a:cubicBezTo>
                  <a:pt x="2541532" y="1291033"/>
                  <a:pt x="2595626" y="1393800"/>
                  <a:pt x="2591242" y="1502523"/>
                </a:cubicBezTo>
                <a:lnTo>
                  <a:pt x="2791311" y="1510590"/>
                </a:lnTo>
                <a:cubicBezTo>
                  <a:pt x="2798584" y="1330214"/>
                  <a:pt x="2708840" y="1159721"/>
                  <a:pt x="2556031" y="1063608"/>
                </a:cubicBezTo>
                <a:cubicBezTo>
                  <a:pt x="2479627" y="1015552"/>
                  <a:pt x="2393289" y="989760"/>
                  <a:pt x="2306124" y="986566"/>
                </a:cubicBezTo>
                <a:close/>
                <a:moveTo>
                  <a:pt x="1620000" y="0"/>
                </a:moveTo>
                <a:lnTo>
                  <a:pt x="1785636" y="8364"/>
                </a:lnTo>
                <a:lnTo>
                  <a:pt x="1946487" y="32913"/>
                </a:lnTo>
                <a:lnTo>
                  <a:pt x="2101738" y="72832"/>
                </a:lnTo>
                <a:lnTo>
                  <a:pt x="2250577" y="127308"/>
                </a:lnTo>
                <a:lnTo>
                  <a:pt x="2392188" y="195525"/>
                </a:lnTo>
                <a:lnTo>
                  <a:pt x="2525757" y="276671"/>
                </a:lnTo>
                <a:lnTo>
                  <a:pt x="2650470" y="369929"/>
                </a:lnTo>
                <a:lnTo>
                  <a:pt x="2765513" y="474487"/>
                </a:lnTo>
                <a:lnTo>
                  <a:pt x="2870071" y="589530"/>
                </a:lnTo>
                <a:lnTo>
                  <a:pt x="2963329" y="714243"/>
                </a:lnTo>
                <a:lnTo>
                  <a:pt x="3044475" y="847812"/>
                </a:lnTo>
                <a:lnTo>
                  <a:pt x="3112693" y="989423"/>
                </a:lnTo>
                <a:lnTo>
                  <a:pt x="3167168" y="1138262"/>
                </a:lnTo>
                <a:lnTo>
                  <a:pt x="3207088" y="1293514"/>
                </a:lnTo>
                <a:lnTo>
                  <a:pt x="3231636" y="1454365"/>
                </a:lnTo>
                <a:lnTo>
                  <a:pt x="3240000" y="1620000"/>
                </a:lnTo>
                <a:lnTo>
                  <a:pt x="3231636" y="1785636"/>
                </a:lnTo>
                <a:lnTo>
                  <a:pt x="3207088" y="1946487"/>
                </a:lnTo>
                <a:lnTo>
                  <a:pt x="3167168" y="2101739"/>
                </a:lnTo>
                <a:lnTo>
                  <a:pt x="3112693" y="2250577"/>
                </a:lnTo>
                <a:lnTo>
                  <a:pt x="3044475" y="2392188"/>
                </a:lnTo>
                <a:lnTo>
                  <a:pt x="2963329" y="2525758"/>
                </a:lnTo>
                <a:lnTo>
                  <a:pt x="2870071" y="2650471"/>
                </a:lnTo>
                <a:lnTo>
                  <a:pt x="2765513" y="2765513"/>
                </a:lnTo>
                <a:lnTo>
                  <a:pt x="2650470" y="2870071"/>
                </a:lnTo>
                <a:lnTo>
                  <a:pt x="2525757" y="2963330"/>
                </a:lnTo>
                <a:lnTo>
                  <a:pt x="2392188" y="3044475"/>
                </a:lnTo>
                <a:lnTo>
                  <a:pt x="2250577" y="3112693"/>
                </a:lnTo>
                <a:lnTo>
                  <a:pt x="2101738" y="3167168"/>
                </a:lnTo>
                <a:lnTo>
                  <a:pt x="1946487" y="3207088"/>
                </a:lnTo>
                <a:lnTo>
                  <a:pt x="1785636" y="3231636"/>
                </a:lnTo>
                <a:cubicBezTo>
                  <a:pt x="1731176" y="3237167"/>
                  <a:pt x="1675919" y="3240000"/>
                  <a:pt x="1620000" y="3240000"/>
                </a:cubicBezTo>
                <a:cubicBezTo>
                  <a:pt x="1508162" y="3240000"/>
                  <a:pt x="1398972" y="3228667"/>
                  <a:pt x="1293514" y="3207088"/>
                </a:cubicBezTo>
                <a:cubicBezTo>
                  <a:pt x="1240785" y="3196298"/>
                  <a:pt x="1188989" y="3182946"/>
                  <a:pt x="1138262" y="3167168"/>
                </a:cubicBezTo>
                <a:cubicBezTo>
                  <a:pt x="1087535" y="3151390"/>
                  <a:pt x="1037877" y="3133187"/>
                  <a:pt x="989423" y="3112693"/>
                </a:cubicBezTo>
                <a:cubicBezTo>
                  <a:pt x="940970" y="3092198"/>
                  <a:pt x="893721" y="3069414"/>
                  <a:pt x="847812" y="3044475"/>
                </a:cubicBezTo>
                <a:cubicBezTo>
                  <a:pt x="801903" y="3019536"/>
                  <a:pt x="757335" y="2992442"/>
                  <a:pt x="714243" y="2963330"/>
                </a:cubicBezTo>
                <a:cubicBezTo>
                  <a:pt x="671151" y="2934217"/>
                  <a:pt x="629534" y="2903086"/>
                  <a:pt x="589530" y="2870071"/>
                </a:cubicBezTo>
                <a:cubicBezTo>
                  <a:pt x="549525" y="2837056"/>
                  <a:pt x="511132" y="2802158"/>
                  <a:pt x="474487" y="2765513"/>
                </a:cubicBezTo>
                <a:cubicBezTo>
                  <a:pt x="437842" y="2728868"/>
                  <a:pt x="402944" y="2690475"/>
                  <a:pt x="369929" y="2650471"/>
                </a:cubicBezTo>
                <a:cubicBezTo>
                  <a:pt x="336915" y="2610466"/>
                  <a:pt x="305783" y="2568850"/>
                  <a:pt x="276671" y="2525758"/>
                </a:cubicBezTo>
                <a:cubicBezTo>
                  <a:pt x="247558" y="2482665"/>
                  <a:pt x="220464" y="2438097"/>
                  <a:pt x="195525" y="2392188"/>
                </a:cubicBezTo>
                <a:cubicBezTo>
                  <a:pt x="170586" y="2346280"/>
                  <a:pt x="147802" y="2299031"/>
                  <a:pt x="127308" y="2250577"/>
                </a:cubicBezTo>
                <a:cubicBezTo>
                  <a:pt x="106814" y="2202124"/>
                  <a:pt x="88610" y="2152466"/>
                  <a:pt x="72832" y="2101739"/>
                </a:cubicBezTo>
                <a:cubicBezTo>
                  <a:pt x="57054" y="2051012"/>
                  <a:pt x="43703" y="1999216"/>
                  <a:pt x="32913" y="1946487"/>
                </a:cubicBezTo>
                <a:cubicBezTo>
                  <a:pt x="22123" y="1893758"/>
                  <a:pt x="13895" y="1840095"/>
                  <a:pt x="8364" y="1785636"/>
                </a:cubicBezTo>
                <a:cubicBezTo>
                  <a:pt x="2833" y="1731176"/>
                  <a:pt x="0" y="1675919"/>
                  <a:pt x="0" y="1620000"/>
                </a:cubicBezTo>
                <a:cubicBezTo>
                  <a:pt x="0" y="1508163"/>
                  <a:pt x="11333" y="1398972"/>
                  <a:pt x="32913" y="1293514"/>
                </a:cubicBezTo>
                <a:cubicBezTo>
                  <a:pt x="43703" y="1240785"/>
                  <a:pt x="57054" y="1188989"/>
                  <a:pt x="72832" y="1138262"/>
                </a:cubicBezTo>
                <a:cubicBezTo>
                  <a:pt x="88610" y="1087535"/>
                  <a:pt x="106814" y="1037877"/>
                  <a:pt x="127308" y="989423"/>
                </a:cubicBezTo>
                <a:cubicBezTo>
                  <a:pt x="147802" y="940970"/>
                  <a:pt x="170586" y="893721"/>
                  <a:pt x="195525" y="847812"/>
                </a:cubicBezTo>
                <a:cubicBezTo>
                  <a:pt x="220464" y="801904"/>
                  <a:pt x="247558" y="757335"/>
                  <a:pt x="276671" y="714243"/>
                </a:cubicBezTo>
                <a:cubicBezTo>
                  <a:pt x="305783" y="671151"/>
                  <a:pt x="336915" y="629534"/>
                  <a:pt x="369929" y="589530"/>
                </a:cubicBezTo>
                <a:cubicBezTo>
                  <a:pt x="402944" y="549525"/>
                  <a:pt x="437842" y="511133"/>
                  <a:pt x="474487" y="474487"/>
                </a:cubicBezTo>
                <a:cubicBezTo>
                  <a:pt x="511132" y="437842"/>
                  <a:pt x="549525" y="402944"/>
                  <a:pt x="589530" y="369929"/>
                </a:cubicBezTo>
                <a:cubicBezTo>
                  <a:pt x="629534" y="336915"/>
                  <a:pt x="671151" y="305783"/>
                  <a:pt x="714243" y="276671"/>
                </a:cubicBezTo>
                <a:cubicBezTo>
                  <a:pt x="757335" y="247558"/>
                  <a:pt x="801903" y="220465"/>
                  <a:pt x="847812" y="195525"/>
                </a:cubicBezTo>
                <a:cubicBezTo>
                  <a:pt x="893721" y="170586"/>
                  <a:pt x="940970" y="147802"/>
                  <a:pt x="989423" y="127308"/>
                </a:cubicBezTo>
                <a:cubicBezTo>
                  <a:pt x="1037877" y="106814"/>
                  <a:pt x="1087535" y="88610"/>
                  <a:pt x="1138262" y="72832"/>
                </a:cubicBezTo>
                <a:cubicBezTo>
                  <a:pt x="1188989" y="57054"/>
                  <a:pt x="1240785" y="43703"/>
                  <a:pt x="1293514" y="32913"/>
                </a:cubicBezTo>
                <a:cubicBezTo>
                  <a:pt x="1346243" y="22123"/>
                  <a:pt x="1399905" y="13895"/>
                  <a:pt x="1454365" y="8364"/>
                </a:cubicBezTo>
                <a:cubicBezTo>
                  <a:pt x="1508824" y="2833"/>
                  <a:pt x="1564081" y="0"/>
                  <a:pt x="1620000"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88" name="Rectangle 16">
            <a:extLst>
              <a:ext uri="{FF2B5EF4-FFF2-40B4-BE49-F238E27FC236}">
                <a16:creationId xmlns:a16="http://schemas.microsoft.com/office/drawing/2014/main" id="{EE8124F3-717D-48CF-A47F-1E6B4110895D}"/>
              </a:ext>
            </a:extLst>
          </p:cNvPr>
          <p:cNvSpPr/>
          <p:nvPr/>
        </p:nvSpPr>
        <p:spPr>
          <a:xfrm rot="2700000">
            <a:off x="5325698" y="3520150"/>
            <a:ext cx="389390" cy="698103"/>
          </a:xfrm>
          <a:custGeom>
            <a:avLst/>
            <a:gdLst/>
            <a:ahLst/>
            <a:cxnLst/>
            <a:rect l="l" t="t" r="r" b="b"/>
            <a:pathLst>
              <a:path w="2232248" h="4001999">
                <a:moveTo>
                  <a:pt x="1116887" y="0"/>
                </a:moveTo>
                <a:cubicBezTo>
                  <a:pt x="1270748" y="4762"/>
                  <a:pt x="1433283" y="120651"/>
                  <a:pt x="1447291" y="308459"/>
                </a:cubicBezTo>
                <a:cubicBezTo>
                  <a:pt x="1483174" y="544979"/>
                  <a:pt x="1283237" y="603082"/>
                  <a:pt x="1339988" y="887363"/>
                </a:cubicBezTo>
                <a:lnTo>
                  <a:pt x="2232248" y="887363"/>
                </a:lnTo>
                <a:lnTo>
                  <a:pt x="2232248" y="1778237"/>
                </a:lnTo>
                <a:cubicBezTo>
                  <a:pt x="1956566" y="1829261"/>
                  <a:pt x="1897086" y="1634366"/>
                  <a:pt x="1663321" y="1669832"/>
                </a:cubicBezTo>
                <a:cubicBezTo>
                  <a:pt x="1475513" y="1683840"/>
                  <a:pt x="1359624" y="1846375"/>
                  <a:pt x="1354862" y="2000236"/>
                </a:cubicBezTo>
                <a:cubicBezTo>
                  <a:pt x="1358037" y="2135389"/>
                  <a:pt x="1477787" y="2334920"/>
                  <a:pt x="1701420" y="2336507"/>
                </a:cubicBezTo>
                <a:cubicBezTo>
                  <a:pt x="1972077" y="2308709"/>
                  <a:pt x="1932339" y="2176007"/>
                  <a:pt x="2232248" y="2187989"/>
                </a:cubicBezTo>
                <a:lnTo>
                  <a:pt x="2232248" y="3119611"/>
                </a:lnTo>
                <a:lnTo>
                  <a:pt x="1303259" y="3119611"/>
                </a:lnTo>
                <a:cubicBezTo>
                  <a:pt x="1289664" y="3424971"/>
                  <a:pt x="1423682" y="3383289"/>
                  <a:pt x="1451633" y="3655441"/>
                </a:cubicBezTo>
                <a:cubicBezTo>
                  <a:pt x="1450046" y="3879074"/>
                  <a:pt x="1250515" y="3998824"/>
                  <a:pt x="1115362" y="4001999"/>
                </a:cubicBezTo>
                <a:cubicBezTo>
                  <a:pt x="961501" y="3997237"/>
                  <a:pt x="798966" y="3881348"/>
                  <a:pt x="784958" y="3693540"/>
                </a:cubicBezTo>
                <a:cubicBezTo>
                  <a:pt x="749282" y="3458385"/>
                  <a:pt x="946712" y="3399594"/>
                  <a:pt x="892811" y="3119611"/>
                </a:cubicBezTo>
                <a:lnTo>
                  <a:pt x="0" y="3119611"/>
                </a:lnTo>
                <a:lnTo>
                  <a:pt x="0" y="2203607"/>
                </a:lnTo>
                <a:cubicBezTo>
                  <a:pt x="285884" y="2145799"/>
                  <a:pt x="343730" y="2346665"/>
                  <a:pt x="580754" y="2310706"/>
                </a:cubicBezTo>
                <a:cubicBezTo>
                  <a:pt x="768562" y="2296698"/>
                  <a:pt x="884451" y="2134163"/>
                  <a:pt x="889213" y="1980302"/>
                </a:cubicBezTo>
                <a:cubicBezTo>
                  <a:pt x="886038" y="1845149"/>
                  <a:pt x="766288" y="1645618"/>
                  <a:pt x="542655" y="1644031"/>
                </a:cubicBezTo>
                <a:cubicBezTo>
                  <a:pt x="268493" y="1672188"/>
                  <a:pt x="312817" y="1807984"/>
                  <a:pt x="0" y="1792208"/>
                </a:cubicBezTo>
                <a:lnTo>
                  <a:pt x="0" y="887363"/>
                </a:lnTo>
                <a:lnTo>
                  <a:pt x="928847" y="887363"/>
                </a:lnTo>
                <a:cubicBezTo>
                  <a:pt x="944034" y="576570"/>
                  <a:pt x="808718" y="620178"/>
                  <a:pt x="780616" y="346558"/>
                </a:cubicBezTo>
                <a:cubicBezTo>
                  <a:pt x="782203" y="122925"/>
                  <a:pt x="981734" y="3175"/>
                  <a:pt x="1116887"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9" name="Rectangle 9">
            <a:extLst>
              <a:ext uri="{FF2B5EF4-FFF2-40B4-BE49-F238E27FC236}">
                <a16:creationId xmlns:a16="http://schemas.microsoft.com/office/drawing/2014/main" id="{444E6227-4972-4DE6-BEB0-C3FC42991182}"/>
              </a:ext>
            </a:extLst>
          </p:cNvPr>
          <p:cNvSpPr/>
          <p:nvPr/>
        </p:nvSpPr>
        <p:spPr>
          <a:xfrm>
            <a:off x="4401174" y="3545247"/>
            <a:ext cx="527335" cy="493633"/>
          </a:xfrm>
          <a:custGeom>
            <a:avLst/>
            <a:gdLst>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2991331 w 3239999"/>
              <a:gd name="connsiteY3" fmla="*/ 2709748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39999" h="3032924">
                <a:moveTo>
                  <a:pt x="1576606" y="2778202"/>
                </a:moveTo>
                <a:cubicBezTo>
                  <a:pt x="1576606" y="2778795"/>
                  <a:pt x="1663394" y="2792670"/>
                  <a:pt x="1663394" y="2778202"/>
                </a:cubicBezTo>
                <a:lnTo>
                  <a:pt x="1663394" y="2776423"/>
                </a:lnTo>
                <a:cubicBezTo>
                  <a:pt x="2185083" y="2605634"/>
                  <a:pt x="2444552" y="2500589"/>
                  <a:pt x="2991331" y="2709748"/>
                </a:cubicBezTo>
                <a:lnTo>
                  <a:pt x="3000856" y="526981"/>
                </a:lnTo>
                <a:lnTo>
                  <a:pt x="2855082" y="526981"/>
                </a:lnTo>
                <a:cubicBezTo>
                  <a:pt x="2857178" y="1175360"/>
                  <a:pt x="2859273" y="1823738"/>
                  <a:pt x="2861369" y="2472117"/>
                </a:cubicBezTo>
                <a:cubicBezTo>
                  <a:pt x="2483869" y="2318121"/>
                  <a:pt x="2052449" y="2439541"/>
                  <a:pt x="1663394" y="2765302"/>
                </a:cubicBezTo>
                <a:lnTo>
                  <a:pt x="1663394" y="526981"/>
                </a:lnTo>
                <a:lnTo>
                  <a:pt x="1663394" y="430441"/>
                </a:lnTo>
                <a:lnTo>
                  <a:pt x="1663394" y="402054"/>
                </a:lnTo>
                <a:cubicBezTo>
                  <a:pt x="1896442" y="149589"/>
                  <a:pt x="2115835" y="2106"/>
                  <a:pt x="2406065" y="22"/>
                </a:cubicBezTo>
                <a:cubicBezTo>
                  <a:pt x="2537987" y="-925"/>
                  <a:pt x="2684544" y="28169"/>
                  <a:pt x="2853673" y="91100"/>
                </a:cubicBezTo>
                <a:cubicBezTo>
                  <a:pt x="2854039" y="204214"/>
                  <a:pt x="2854404" y="317327"/>
                  <a:pt x="2854770" y="430441"/>
                </a:cubicBezTo>
                <a:lnTo>
                  <a:pt x="3120669" y="428517"/>
                </a:lnTo>
                <a:lnTo>
                  <a:pt x="3120669" y="738345"/>
                </a:lnTo>
                <a:lnTo>
                  <a:pt x="3239999" y="738345"/>
                </a:lnTo>
                <a:lnTo>
                  <a:pt x="3239999" y="3032924"/>
                </a:lnTo>
                <a:lnTo>
                  <a:pt x="0" y="3032924"/>
                </a:lnTo>
                <a:lnTo>
                  <a:pt x="0" y="738345"/>
                </a:lnTo>
                <a:lnTo>
                  <a:pt x="102477" y="738345"/>
                </a:lnTo>
                <a:lnTo>
                  <a:pt x="102477" y="428517"/>
                </a:lnTo>
                <a:lnTo>
                  <a:pt x="385229" y="430441"/>
                </a:lnTo>
                <a:cubicBezTo>
                  <a:pt x="385595" y="317327"/>
                  <a:pt x="385960" y="204214"/>
                  <a:pt x="386326" y="91100"/>
                </a:cubicBezTo>
                <a:cubicBezTo>
                  <a:pt x="555455" y="28169"/>
                  <a:pt x="702013" y="-925"/>
                  <a:pt x="833935" y="22"/>
                </a:cubicBezTo>
                <a:cubicBezTo>
                  <a:pt x="1124164" y="2106"/>
                  <a:pt x="1343558" y="149589"/>
                  <a:pt x="1576606" y="402054"/>
                </a:cubicBezTo>
                <a:lnTo>
                  <a:pt x="1576606" y="430441"/>
                </a:lnTo>
                <a:lnTo>
                  <a:pt x="1576606" y="526981"/>
                </a:lnTo>
                <a:lnTo>
                  <a:pt x="1576606" y="2765302"/>
                </a:lnTo>
                <a:cubicBezTo>
                  <a:pt x="1187550" y="2439541"/>
                  <a:pt x="756130" y="2318121"/>
                  <a:pt x="378630" y="2472117"/>
                </a:cubicBezTo>
                <a:lnTo>
                  <a:pt x="384918" y="526981"/>
                </a:lnTo>
                <a:lnTo>
                  <a:pt x="239143" y="526981"/>
                </a:lnTo>
                <a:lnTo>
                  <a:pt x="229618" y="2690698"/>
                </a:lnTo>
                <a:cubicBezTo>
                  <a:pt x="773243" y="2466244"/>
                  <a:pt x="1081748" y="2626096"/>
                  <a:pt x="1576606" y="2776423"/>
                </a:cubicBezTo>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90" name="Round Same Side Corner Rectangle 6">
            <a:extLst>
              <a:ext uri="{FF2B5EF4-FFF2-40B4-BE49-F238E27FC236}">
                <a16:creationId xmlns:a16="http://schemas.microsoft.com/office/drawing/2014/main" id="{11207448-F26A-4EF1-8764-2D6798600849}"/>
              </a:ext>
            </a:extLst>
          </p:cNvPr>
          <p:cNvSpPr/>
          <p:nvPr/>
        </p:nvSpPr>
        <p:spPr>
          <a:xfrm rot="2700000">
            <a:off x="6979028" y="5476482"/>
            <a:ext cx="190721" cy="764622"/>
          </a:xfrm>
          <a:custGeom>
            <a:avLst/>
            <a:gdLst/>
            <a:ahLst/>
            <a:cxnLst/>
            <a:rect l="l" t="t" r="r" b="b"/>
            <a:pathLst>
              <a:path w="1035916" h="4153123">
                <a:moveTo>
                  <a:pt x="277501" y="3759099"/>
                </a:moveTo>
                <a:lnTo>
                  <a:pt x="758408" y="3759099"/>
                </a:lnTo>
                <a:lnTo>
                  <a:pt x="517954" y="4153123"/>
                </a:lnTo>
                <a:close/>
                <a:moveTo>
                  <a:pt x="42612" y="2944898"/>
                </a:moveTo>
                <a:cubicBezTo>
                  <a:pt x="153922" y="2941505"/>
                  <a:pt x="246502" y="2889483"/>
                  <a:pt x="275675" y="2819018"/>
                </a:cubicBezTo>
                <a:cubicBezTo>
                  <a:pt x="304648" y="2892614"/>
                  <a:pt x="403763" y="2945872"/>
                  <a:pt x="521107" y="2945872"/>
                </a:cubicBezTo>
                <a:cubicBezTo>
                  <a:pt x="638453" y="2945872"/>
                  <a:pt x="737567" y="2892613"/>
                  <a:pt x="766540" y="2819017"/>
                </a:cubicBezTo>
                <a:cubicBezTo>
                  <a:pt x="795133" y="2888142"/>
                  <a:pt x="884783" y="2939514"/>
                  <a:pt x="993299" y="2944464"/>
                </a:cubicBezTo>
                <a:lnTo>
                  <a:pt x="776840" y="3657264"/>
                </a:lnTo>
                <a:lnTo>
                  <a:pt x="258940" y="3657264"/>
                </a:lnTo>
                <a:close/>
                <a:moveTo>
                  <a:pt x="809102" y="564558"/>
                </a:moveTo>
                <a:lnTo>
                  <a:pt x="1035914" y="564558"/>
                </a:lnTo>
                <a:lnTo>
                  <a:pt x="1035915" y="2838682"/>
                </a:lnTo>
                <a:cubicBezTo>
                  <a:pt x="1029586" y="2840409"/>
                  <a:pt x="1023074" y="2840731"/>
                  <a:pt x="1016490" y="2840731"/>
                </a:cubicBezTo>
                <a:cubicBezTo>
                  <a:pt x="901952" y="2840731"/>
                  <a:pt x="809102" y="2743612"/>
                  <a:pt x="809101" y="2623810"/>
                </a:cubicBezTo>
                <a:close/>
                <a:moveTo>
                  <a:pt x="310569" y="564558"/>
                </a:moveTo>
                <a:lnTo>
                  <a:pt x="725347" y="564558"/>
                </a:lnTo>
                <a:lnTo>
                  <a:pt x="725347" y="2633342"/>
                </a:lnTo>
                <a:cubicBezTo>
                  <a:pt x="725347" y="2747880"/>
                  <a:pt x="632496" y="2840731"/>
                  <a:pt x="517958" y="2840731"/>
                </a:cubicBezTo>
                <a:cubicBezTo>
                  <a:pt x="403420" y="2840731"/>
                  <a:pt x="310569" y="2747880"/>
                  <a:pt x="310569" y="2633342"/>
                </a:cubicBezTo>
                <a:close/>
                <a:moveTo>
                  <a:pt x="0" y="564557"/>
                </a:moveTo>
                <a:lnTo>
                  <a:pt x="226813" y="564557"/>
                </a:lnTo>
                <a:lnTo>
                  <a:pt x="226813" y="2623810"/>
                </a:lnTo>
                <a:cubicBezTo>
                  <a:pt x="226813" y="2743612"/>
                  <a:pt x="133962" y="2840731"/>
                  <a:pt x="19424" y="2840730"/>
                </a:cubicBezTo>
                <a:cubicBezTo>
                  <a:pt x="12841" y="2840730"/>
                  <a:pt x="6329" y="2840409"/>
                  <a:pt x="0" y="2838682"/>
                </a:cubicBezTo>
                <a:close/>
                <a:moveTo>
                  <a:pt x="71964" y="71964"/>
                </a:moveTo>
                <a:cubicBezTo>
                  <a:pt x="116427" y="27501"/>
                  <a:pt x="177852" y="0"/>
                  <a:pt x="245701" y="0"/>
                </a:cubicBezTo>
                <a:lnTo>
                  <a:pt x="790215" y="0"/>
                </a:lnTo>
                <a:cubicBezTo>
                  <a:pt x="925912" y="0"/>
                  <a:pt x="1035916" y="110004"/>
                  <a:pt x="1035916" y="245701"/>
                </a:cubicBezTo>
                <a:cubicBezTo>
                  <a:pt x="1035916" y="327601"/>
                  <a:pt x="1035915" y="409501"/>
                  <a:pt x="1035915" y="491401"/>
                </a:cubicBezTo>
                <a:lnTo>
                  <a:pt x="0" y="491401"/>
                </a:lnTo>
                <a:lnTo>
                  <a:pt x="0" y="245701"/>
                </a:lnTo>
                <a:cubicBezTo>
                  <a:pt x="0" y="177853"/>
                  <a:pt x="27501" y="116427"/>
                  <a:pt x="71964" y="71964"/>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91" name="Frame 17">
            <a:extLst>
              <a:ext uri="{FF2B5EF4-FFF2-40B4-BE49-F238E27FC236}">
                <a16:creationId xmlns:a16="http://schemas.microsoft.com/office/drawing/2014/main" id="{1278BF84-DDF3-43F8-88E4-A0F28E4079EF}"/>
              </a:ext>
            </a:extLst>
          </p:cNvPr>
          <p:cNvSpPr/>
          <p:nvPr/>
        </p:nvSpPr>
        <p:spPr>
          <a:xfrm>
            <a:off x="4376235" y="4613417"/>
            <a:ext cx="508153" cy="508153"/>
          </a:xfrm>
          <a:custGeom>
            <a:avLst/>
            <a:gdLst/>
            <a:ahLst/>
            <a:cxnLst/>
            <a:rect l="l" t="t" r="r" b="b"/>
            <a:pathLst>
              <a:path w="3240000" h="3240000">
                <a:moveTo>
                  <a:pt x="415456" y="380544"/>
                </a:moveTo>
                <a:lnTo>
                  <a:pt x="415456" y="385333"/>
                </a:lnTo>
                <a:lnTo>
                  <a:pt x="385333" y="385333"/>
                </a:lnTo>
                <a:lnTo>
                  <a:pt x="385333" y="2854667"/>
                </a:lnTo>
                <a:lnTo>
                  <a:pt x="1529120" y="2854667"/>
                </a:lnTo>
                <a:cubicBezTo>
                  <a:pt x="1267123" y="2430711"/>
                  <a:pt x="997530" y="1721825"/>
                  <a:pt x="436017" y="1672600"/>
                </a:cubicBezTo>
                <a:lnTo>
                  <a:pt x="600235" y="1185112"/>
                </a:lnTo>
                <a:cubicBezTo>
                  <a:pt x="1132790" y="1359573"/>
                  <a:pt x="1278822" y="1550851"/>
                  <a:pt x="1544730" y="1923929"/>
                </a:cubicBezTo>
                <a:cubicBezTo>
                  <a:pt x="1789452" y="1379400"/>
                  <a:pt x="1927092" y="1088696"/>
                  <a:pt x="2233403" y="596568"/>
                </a:cubicBezTo>
                <a:lnTo>
                  <a:pt x="2770666" y="596568"/>
                </a:lnTo>
                <a:cubicBezTo>
                  <a:pt x="2331495" y="1220469"/>
                  <a:pt x="1907612" y="2113878"/>
                  <a:pt x="1578489" y="2854667"/>
                </a:cubicBezTo>
                <a:lnTo>
                  <a:pt x="2854667" y="2854667"/>
                </a:lnTo>
                <a:lnTo>
                  <a:pt x="2854667" y="596568"/>
                </a:lnTo>
                <a:lnTo>
                  <a:pt x="2858395" y="596568"/>
                </a:lnTo>
                <a:lnTo>
                  <a:pt x="2858395" y="380544"/>
                </a:lnTo>
                <a:close/>
                <a:moveTo>
                  <a:pt x="0" y="0"/>
                </a:moveTo>
                <a:lnTo>
                  <a:pt x="3240000" y="0"/>
                </a:lnTo>
                <a:lnTo>
                  <a:pt x="3240000" y="3240000"/>
                </a:lnTo>
                <a:lnTo>
                  <a:pt x="0" y="3240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92" name="Rounded Rectangle 5">
            <a:extLst>
              <a:ext uri="{FF2B5EF4-FFF2-40B4-BE49-F238E27FC236}">
                <a16:creationId xmlns:a16="http://schemas.microsoft.com/office/drawing/2014/main" id="{B5A177C8-7AB0-4E40-873A-70F231B3FA06}"/>
              </a:ext>
            </a:extLst>
          </p:cNvPr>
          <p:cNvSpPr/>
          <p:nvPr/>
        </p:nvSpPr>
        <p:spPr>
          <a:xfrm flipH="1">
            <a:off x="10102420" y="2554106"/>
            <a:ext cx="504633" cy="416291"/>
          </a:xfrm>
          <a:custGeom>
            <a:avLst/>
            <a:gdLst>
              <a:gd name="connsiteX0" fmla="*/ 1384251 w 3217557"/>
              <a:gd name="connsiteY0" fmla="*/ 661544 h 2702049"/>
              <a:gd name="connsiteX1" fmla="*/ 1574067 w 3217557"/>
              <a:gd name="connsiteY1" fmla="*/ 851360 h 2702049"/>
              <a:gd name="connsiteX2" fmla="*/ 1384251 w 3217557"/>
              <a:gd name="connsiteY2" fmla="*/ 1041176 h 2702049"/>
              <a:gd name="connsiteX3" fmla="*/ 1194435 w 3217557"/>
              <a:gd name="connsiteY3" fmla="*/ 851360 h 2702049"/>
              <a:gd name="connsiteX4" fmla="*/ 1384251 w 3217557"/>
              <a:gd name="connsiteY4" fmla="*/ 661544 h 2702049"/>
              <a:gd name="connsiteX5" fmla="*/ 1993421 w 3217557"/>
              <a:gd name="connsiteY5" fmla="*/ 661544 h 2702049"/>
              <a:gd name="connsiteX6" fmla="*/ 2183237 w 3217557"/>
              <a:gd name="connsiteY6" fmla="*/ 851360 h 2702049"/>
              <a:gd name="connsiteX7" fmla="*/ 1993421 w 3217557"/>
              <a:gd name="connsiteY7" fmla="*/ 1041176 h 2702049"/>
              <a:gd name="connsiteX8" fmla="*/ 1803605 w 3217557"/>
              <a:gd name="connsiteY8" fmla="*/ 851360 h 2702049"/>
              <a:gd name="connsiteX9" fmla="*/ 1993421 w 3217557"/>
              <a:gd name="connsiteY9" fmla="*/ 661544 h 2702049"/>
              <a:gd name="connsiteX10" fmla="*/ 2602591 w 3217557"/>
              <a:gd name="connsiteY10" fmla="*/ 661544 h 2702049"/>
              <a:gd name="connsiteX11" fmla="*/ 2792407 w 3217557"/>
              <a:gd name="connsiteY11" fmla="*/ 851360 h 2702049"/>
              <a:gd name="connsiteX12" fmla="*/ 2602591 w 3217557"/>
              <a:gd name="connsiteY12" fmla="*/ 1041176 h 2702049"/>
              <a:gd name="connsiteX13" fmla="*/ 2412775 w 3217557"/>
              <a:gd name="connsiteY13" fmla="*/ 851360 h 2702049"/>
              <a:gd name="connsiteX14" fmla="*/ 2602591 w 3217557"/>
              <a:gd name="connsiteY14" fmla="*/ 661544 h 2702049"/>
              <a:gd name="connsiteX15" fmla="*/ 677114 w 3217557"/>
              <a:gd name="connsiteY15" fmla="*/ 569491 h 2702049"/>
              <a:gd name="connsiteX16" fmla="*/ 330916 w 3217557"/>
              <a:gd name="connsiteY16" fmla="*/ 569491 h 2702049"/>
              <a:gd name="connsiteX17" fmla="*/ 0 w 3217557"/>
              <a:gd name="connsiteY17" fmla="*/ 900407 h 2702049"/>
              <a:gd name="connsiteX18" fmla="*/ 0 w 3217557"/>
              <a:gd name="connsiteY18" fmla="*/ 1952009 h 2702049"/>
              <a:gd name="connsiteX19" fmla="*/ 330916 w 3217557"/>
              <a:gd name="connsiteY19" fmla="*/ 2282925 h 2702049"/>
              <a:gd name="connsiteX20" fmla="*/ 711670 w 3217557"/>
              <a:gd name="connsiteY20" fmla="*/ 2282925 h 2702049"/>
              <a:gd name="connsiteX21" fmla="*/ 15770 w 3217557"/>
              <a:gd name="connsiteY21" fmla="*/ 2702049 h 2702049"/>
              <a:gd name="connsiteX22" fmla="*/ 1294529 w 3217557"/>
              <a:gd name="connsiteY22" fmla="*/ 2282925 h 2702049"/>
              <a:gd name="connsiteX23" fmla="*/ 2117356 w 3217557"/>
              <a:gd name="connsiteY23" fmla="*/ 2282925 h 2702049"/>
              <a:gd name="connsiteX24" fmla="*/ 2418395 w 3217557"/>
              <a:gd name="connsiteY24" fmla="*/ 2087951 h 2702049"/>
              <a:gd name="connsiteX25" fmla="*/ 1830857 w 3217557"/>
              <a:gd name="connsiteY25" fmla="*/ 1799347 h 2702049"/>
              <a:gd name="connsiteX26" fmla="*/ 1008030 w 3217557"/>
              <a:gd name="connsiteY26" fmla="*/ 1799347 h 2702049"/>
              <a:gd name="connsiteX27" fmla="*/ 677114 w 3217557"/>
              <a:gd name="connsiteY27" fmla="*/ 1468431 h 2702049"/>
              <a:gd name="connsiteX28" fmla="*/ 677114 w 3217557"/>
              <a:gd name="connsiteY28" fmla="*/ 569491 h 2702049"/>
              <a:gd name="connsiteX29" fmla="*/ 2886641 w 3217557"/>
              <a:gd name="connsiteY29" fmla="*/ 0 h 2702049"/>
              <a:gd name="connsiteX30" fmla="*/ 1100201 w 3217557"/>
              <a:gd name="connsiteY30" fmla="*/ 0 h 2702049"/>
              <a:gd name="connsiteX31" fmla="*/ 769285 w 3217557"/>
              <a:gd name="connsiteY31" fmla="*/ 330916 h 2702049"/>
              <a:gd name="connsiteX32" fmla="*/ 769285 w 3217557"/>
              <a:gd name="connsiteY32" fmla="*/ 1382518 h 2702049"/>
              <a:gd name="connsiteX33" fmla="*/ 1100201 w 3217557"/>
              <a:gd name="connsiteY33" fmla="*/ 1713434 h 2702049"/>
              <a:gd name="connsiteX34" fmla="*/ 1923028 w 3217557"/>
              <a:gd name="connsiteY34" fmla="*/ 1713434 h 2702049"/>
              <a:gd name="connsiteX35" fmla="*/ 3078958 w 3217557"/>
              <a:gd name="connsiteY35" fmla="*/ 2077967 h 2702049"/>
              <a:gd name="connsiteX36" fmla="*/ 2505887 w 3217557"/>
              <a:gd name="connsiteY36" fmla="*/ 1713434 h 2702049"/>
              <a:gd name="connsiteX37" fmla="*/ 2886641 w 3217557"/>
              <a:gd name="connsiteY37" fmla="*/ 1713434 h 2702049"/>
              <a:gd name="connsiteX38" fmla="*/ 3217557 w 3217557"/>
              <a:gd name="connsiteY38" fmla="*/ 1382518 h 2702049"/>
              <a:gd name="connsiteX39" fmla="*/ 3217557 w 3217557"/>
              <a:gd name="connsiteY39" fmla="*/ 330916 h 2702049"/>
              <a:gd name="connsiteX40" fmla="*/ 2886641 w 3217557"/>
              <a:gd name="connsiteY40" fmla="*/ 0 h 2702049"/>
              <a:gd name="connsiteX0" fmla="*/ 1384251 w 3217557"/>
              <a:gd name="connsiteY0" fmla="*/ 661544 h 2702049"/>
              <a:gd name="connsiteX1" fmla="*/ 1574067 w 3217557"/>
              <a:gd name="connsiteY1" fmla="*/ 851360 h 2702049"/>
              <a:gd name="connsiteX2" fmla="*/ 1384251 w 3217557"/>
              <a:gd name="connsiteY2" fmla="*/ 1041176 h 2702049"/>
              <a:gd name="connsiteX3" fmla="*/ 1194435 w 3217557"/>
              <a:gd name="connsiteY3" fmla="*/ 851360 h 2702049"/>
              <a:gd name="connsiteX4" fmla="*/ 1384251 w 3217557"/>
              <a:gd name="connsiteY4" fmla="*/ 661544 h 2702049"/>
              <a:gd name="connsiteX5" fmla="*/ 1993421 w 3217557"/>
              <a:gd name="connsiteY5" fmla="*/ 661544 h 2702049"/>
              <a:gd name="connsiteX6" fmla="*/ 2183237 w 3217557"/>
              <a:gd name="connsiteY6" fmla="*/ 851360 h 2702049"/>
              <a:gd name="connsiteX7" fmla="*/ 1993421 w 3217557"/>
              <a:gd name="connsiteY7" fmla="*/ 1041176 h 2702049"/>
              <a:gd name="connsiteX8" fmla="*/ 1803605 w 3217557"/>
              <a:gd name="connsiteY8" fmla="*/ 851360 h 2702049"/>
              <a:gd name="connsiteX9" fmla="*/ 1993421 w 3217557"/>
              <a:gd name="connsiteY9" fmla="*/ 661544 h 2702049"/>
              <a:gd name="connsiteX10" fmla="*/ 2602591 w 3217557"/>
              <a:gd name="connsiteY10" fmla="*/ 661544 h 2702049"/>
              <a:gd name="connsiteX11" fmla="*/ 2792407 w 3217557"/>
              <a:gd name="connsiteY11" fmla="*/ 851360 h 2702049"/>
              <a:gd name="connsiteX12" fmla="*/ 2602591 w 3217557"/>
              <a:gd name="connsiteY12" fmla="*/ 1041176 h 2702049"/>
              <a:gd name="connsiteX13" fmla="*/ 2412775 w 3217557"/>
              <a:gd name="connsiteY13" fmla="*/ 851360 h 2702049"/>
              <a:gd name="connsiteX14" fmla="*/ 2602591 w 3217557"/>
              <a:gd name="connsiteY14" fmla="*/ 661544 h 2702049"/>
              <a:gd name="connsiteX15" fmla="*/ 677114 w 3217557"/>
              <a:gd name="connsiteY15" fmla="*/ 569491 h 2702049"/>
              <a:gd name="connsiteX16" fmla="*/ 330916 w 3217557"/>
              <a:gd name="connsiteY16" fmla="*/ 569491 h 2702049"/>
              <a:gd name="connsiteX17" fmla="*/ 0 w 3217557"/>
              <a:gd name="connsiteY17" fmla="*/ 900407 h 2702049"/>
              <a:gd name="connsiteX18" fmla="*/ 0 w 3217557"/>
              <a:gd name="connsiteY18" fmla="*/ 1952009 h 2702049"/>
              <a:gd name="connsiteX19" fmla="*/ 330916 w 3217557"/>
              <a:gd name="connsiteY19" fmla="*/ 2282925 h 2702049"/>
              <a:gd name="connsiteX20" fmla="*/ 711670 w 3217557"/>
              <a:gd name="connsiteY20" fmla="*/ 2282925 h 2702049"/>
              <a:gd name="connsiteX21" fmla="*/ 15770 w 3217557"/>
              <a:gd name="connsiteY21" fmla="*/ 2702049 h 2702049"/>
              <a:gd name="connsiteX22" fmla="*/ 1294529 w 3217557"/>
              <a:gd name="connsiteY22" fmla="*/ 2282925 h 2702049"/>
              <a:gd name="connsiteX23" fmla="*/ 2117356 w 3217557"/>
              <a:gd name="connsiteY23" fmla="*/ 2282925 h 2702049"/>
              <a:gd name="connsiteX24" fmla="*/ 2418395 w 3217557"/>
              <a:gd name="connsiteY24" fmla="*/ 2087951 h 2702049"/>
              <a:gd name="connsiteX25" fmla="*/ 1830857 w 3217557"/>
              <a:gd name="connsiteY25" fmla="*/ 1799347 h 2702049"/>
              <a:gd name="connsiteX26" fmla="*/ 1008030 w 3217557"/>
              <a:gd name="connsiteY26" fmla="*/ 1799347 h 2702049"/>
              <a:gd name="connsiteX27" fmla="*/ 677114 w 3217557"/>
              <a:gd name="connsiteY27" fmla="*/ 1468431 h 2702049"/>
              <a:gd name="connsiteX28" fmla="*/ 677114 w 3217557"/>
              <a:gd name="connsiteY28" fmla="*/ 569491 h 2702049"/>
              <a:gd name="connsiteX29" fmla="*/ 2886641 w 3217557"/>
              <a:gd name="connsiteY29" fmla="*/ 0 h 2702049"/>
              <a:gd name="connsiteX30" fmla="*/ 1100201 w 3217557"/>
              <a:gd name="connsiteY30" fmla="*/ 0 h 2702049"/>
              <a:gd name="connsiteX31" fmla="*/ 769285 w 3217557"/>
              <a:gd name="connsiteY31" fmla="*/ 330916 h 2702049"/>
              <a:gd name="connsiteX32" fmla="*/ 769285 w 3217557"/>
              <a:gd name="connsiteY32" fmla="*/ 1382518 h 2702049"/>
              <a:gd name="connsiteX33" fmla="*/ 1100201 w 3217557"/>
              <a:gd name="connsiteY33" fmla="*/ 1713434 h 2702049"/>
              <a:gd name="connsiteX34" fmla="*/ 1923028 w 3217557"/>
              <a:gd name="connsiteY34" fmla="*/ 1713434 h 2702049"/>
              <a:gd name="connsiteX35" fmla="*/ 3078958 w 3217557"/>
              <a:gd name="connsiteY35" fmla="*/ 2077967 h 2702049"/>
              <a:gd name="connsiteX36" fmla="*/ 2505887 w 3217557"/>
              <a:gd name="connsiteY36" fmla="*/ 1713434 h 2702049"/>
              <a:gd name="connsiteX37" fmla="*/ 2886641 w 3217557"/>
              <a:gd name="connsiteY37" fmla="*/ 1713434 h 2702049"/>
              <a:gd name="connsiteX38" fmla="*/ 3217557 w 3217557"/>
              <a:gd name="connsiteY38" fmla="*/ 1382518 h 2702049"/>
              <a:gd name="connsiteX39" fmla="*/ 3217557 w 3217557"/>
              <a:gd name="connsiteY39" fmla="*/ 330916 h 2702049"/>
              <a:gd name="connsiteX40" fmla="*/ 2886641 w 3217557"/>
              <a:gd name="connsiteY40" fmla="*/ 0 h 2702049"/>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3217557" h="2654282">
                <a:moveTo>
                  <a:pt x="1384251" y="661544"/>
                </a:moveTo>
                <a:cubicBezTo>
                  <a:pt x="1489083" y="661544"/>
                  <a:pt x="1574067" y="746528"/>
                  <a:pt x="1574067" y="851360"/>
                </a:cubicBezTo>
                <a:cubicBezTo>
                  <a:pt x="1574067" y="956192"/>
                  <a:pt x="1489083" y="1041176"/>
                  <a:pt x="1384251" y="1041176"/>
                </a:cubicBezTo>
                <a:cubicBezTo>
                  <a:pt x="1279419" y="1041176"/>
                  <a:pt x="1194435" y="956192"/>
                  <a:pt x="1194435" y="851360"/>
                </a:cubicBezTo>
                <a:cubicBezTo>
                  <a:pt x="1194435" y="746528"/>
                  <a:pt x="1279419" y="661544"/>
                  <a:pt x="1384251" y="661544"/>
                </a:cubicBezTo>
                <a:close/>
                <a:moveTo>
                  <a:pt x="1993421" y="661544"/>
                </a:moveTo>
                <a:cubicBezTo>
                  <a:pt x="2098253" y="661544"/>
                  <a:pt x="2183237" y="746528"/>
                  <a:pt x="2183237" y="851360"/>
                </a:cubicBezTo>
                <a:cubicBezTo>
                  <a:pt x="2183237" y="956192"/>
                  <a:pt x="2098253" y="1041176"/>
                  <a:pt x="1993421" y="1041176"/>
                </a:cubicBezTo>
                <a:cubicBezTo>
                  <a:pt x="1888589" y="1041176"/>
                  <a:pt x="1803605" y="956192"/>
                  <a:pt x="1803605" y="851360"/>
                </a:cubicBezTo>
                <a:cubicBezTo>
                  <a:pt x="1803605" y="746528"/>
                  <a:pt x="1888589" y="661544"/>
                  <a:pt x="1993421" y="661544"/>
                </a:cubicBezTo>
                <a:close/>
                <a:moveTo>
                  <a:pt x="2602591" y="661544"/>
                </a:moveTo>
                <a:cubicBezTo>
                  <a:pt x="2707423" y="661544"/>
                  <a:pt x="2792407" y="746528"/>
                  <a:pt x="2792407" y="851360"/>
                </a:cubicBezTo>
                <a:cubicBezTo>
                  <a:pt x="2792407" y="956192"/>
                  <a:pt x="2707423" y="1041176"/>
                  <a:pt x="2602591" y="1041176"/>
                </a:cubicBezTo>
                <a:cubicBezTo>
                  <a:pt x="2497759" y="1041176"/>
                  <a:pt x="2412775" y="956192"/>
                  <a:pt x="2412775" y="851360"/>
                </a:cubicBezTo>
                <a:cubicBezTo>
                  <a:pt x="2412775" y="746528"/>
                  <a:pt x="2497759" y="661544"/>
                  <a:pt x="2602591" y="661544"/>
                </a:cubicBezTo>
                <a:close/>
                <a:moveTo>
                  <a:pt x="677114" y="569491"/>
                </a:moveTo>
                <a:lnTo>
                  <a:pt x="330916" y="569491"/>
                </a:lnTo>
                <a:cubicBezTo>
                  <a:pt x="148156" y="569491"/>
                  <a:pt x="0" y="717647"/>
                  <a:pt x="0" y="900407"/>
                </a:cubicBezTo>
                <a:lnTo>
                  <a:pt x="0" y="1952009"/>
                </a:lnTo>
                <a:cubicBezTo>
                  <a:pt x="0" y="2134769"/>
                  <a:pt x="148156" y="2282925"/>
                  <a:pt x="330916" y="2282925"/>
                </a:cubicBezTo>
                <a:lnTo>
                  <a:pt x="711670" y="2282925"/>
                </a:lnTo>
                <a:cubicBezTo>
                  <a:pt x="639726" y="2394386"/>
                  <a:pt x="647101" y="2475544"/>
                  <a:pt x="275077" y="2654282"/>
                </a:cubicBezTo>
                <a:cubicBezTo>
                  <a:pt x="900998" y="2583693"/>
                  <a:pt x="998412" y="2552618"/>
                  <a:pt x="1294529" y="2282925"/>
                </a:cubicBezTo>
                <a:lnTo>
                  <a:pt x="2117356" y="2282925"/>
                </a:lnTo>
                <a:cubicBezTo>
                  <a:pt x="2251554" y="2282925"/>
                  <a:pt x="2367095" y="2203043"/>
                  <a:pt x="2418395" y="2087951"/>
                </a:cubicBezTo>
                <a:cubicBezTo>
                  <a:pt x="2205538" y="2022975"/>
                  <a:pt x="2032941" y="1932583"/>
                  <a:pt x="1830857" y="1799347"/>
                </a:cubicBezTo>
                <a:lnTo>
                  <a:pt x="1008030" y="1799347"/>
                </a:lnTo>
                <a:cubicBezTo>
                  <a:pt x="825270" y="1799347"/>
                  <a:pt x="677114" y="1651191"/>
                  <a:pt x="677114" y="1468431"/>
                </a:cubicBezTo>
                <a:lnTo>
                  <a:pt x="677114" y="569491"/>
                </a:lnTo>
                <a:close/>
                <a:moveTo>
                  <a:pt x="2886641" y="0"/>
                </a:moveTo>
                <a:lnTo>
                  <a:pt x="1100201" y="0"/>
                </a:lnTo>
                <a:cubicBezTo>
                  <a:pt x="917441" y="0"/>
                  <a:pt x="769285" y="148156"/>
                  <a:pt x="769285" y="330916"/>
                </a:cubicBezTo>
                <a:lnTo>
                  <a:pt x="769285" y="1382518"/>
                </a:lnTo>
                <a:cubicBezTo>
                  <a:pt x="769285" y="1565278"/>
                  <a:pt x="917441" y="1713434"/>
                  <a:pt x="1100201" y="1713434"/>
                </a:cubicBezTo>
                <a:lnTo>
                  <a:pt x="1923028" y="1713434"/>
                </a:lnTo>
                <a:cubicBezTo>
                  <a:pt x="2301032" y="1962656"/>
                  <a:pt x="2453037" y="2007378"/>
                  <a:pt x="3078958" y="2077967"/>
                </a:cubicBezTo>
                <a:cubicBezTo>
                  <a:pt x="2713759" y="1878758"/>
                  <a:pt x="2673367" y="1899957"/>
                  <a:pt x="2505887" y="1713434"/>
                </a:cubicBezTo>
                <a:lnTo>
                  <a:pt x="2886641" y="1713434"/>
                </a:lnTo>
                <a:cubicBezTo>
                  <a:pt x="3069401" y="1713434"/>
                  <a:pt x="3217557" y="1565278"/>
                  <a:pt x="3217557" y="1382518"/>
                </a:cubicBezTo>
                <a:lnTo>
                  <a:pt x="3217557" y="330916"/>
                </a:lnTo>
                <a:cubicBezTo>
                  <a:pt x="3217557" y="148156"/>
                  <a:pt x="3069401" y="0"/>
                  <a:pt x="2886641"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93" name="Teardrop 1">
            <a:extLst>
              <a:ext uri="{FF2B5EF4-FFF2-40B4-BE49-F238E27FC236}">
                <a16:creationId xmlns:a16="http://schemas.microsoft.com/office/drawing/2014/main" id="{45BBC696-75E7-44AB-A411-9B80C52FFE5A}"/>
              </a:ext>
            </a:extLst>
          </p:cNvPr>
          <p:cNvSpPr/>
          <p:nvPr/>
        </p:nvSpPr>
        <p:spPr>
          <a:xfrm rot="18805991">
            <a:off x="10126692" y="1539348"/>
            <a:ext cx="551843" cy="546086"/>
          </a:xfrm>
          <a:custGeom>
            <a:avLst/>
            <a:gdLst/>
            <a:ahLst/>
            <a:cxnLst/>
            <a:rect l="l" t="t" r="r" b="b"/>
            <a:pathLst>
              <a:path w="1807241" h="1788383">
                <a:moveTo>
                  <a:pt x="712876" y="1117592"/>
                </a:moveTo>
                <a:cubicBezTo>
                  <a:pt x="771173" y="1181828"/>
                  <a:pt x="811089" y="1255910"/>
                  <a:pt x="847925" y="1348018"/>
                </a:cubicBezTo>
                <a:cubicBezTo>
                  <a:pt x="814544" y="1418896"/>
                  <a:pt x="753893" y="1474052"/>
                  <a:pt x="679064" y="1498332"/>
                </a:cubicBezTo>
                <a:lnTo>
                  <a:pt x="308226" y="1106637"/>
                </a:lnTo>
                <a:cubicBezTo>
                  <a:pt x="336560" y="1033247"/>
                  <a:pt x="394949" y="975701"/>
                  <a:pt x="467546" y="946245"/>
                </a:cubicBezTo>
                <a:cubicBezTo>
                  <a:pt x="577903" y="998968"/>
                  <a:pt x="654580" y="1053357"/>
                  <a:pt x="712876" y="1117592"/>
                </a:cubicBezTo>
                <a:close/>
                <a:moveTo>
                  <a:pt x="1038527" y="398886"/>
                </a:moveTo>
                <a:lnTo>
                  <a:pt x="1405560" y="786562"/>
                </a:lnTo>
                <a:cubicBezTo>
                  <a:pt x="1374476" y="799049"/>
                  <a:pt x="1340402" y="804299"/>
                  <a:pt x="1305054" y="803332"/>
                </a:cubicBezTo>
                <a:lnTo>
                  <a:pt x="1008167" y="795212"/>
                </a:lnTo>
                <a:lnTo>
                  <a:pt x="1016288" y="498325"/>
                </a:lnTo>
                <a:cubicBezTo>
                  <a:pt x="1017255" y="462976"/>
                  <a:pt x="1024360" y="429240"/>
                  <a:pt x="1038527" y="398886"/>
                </a:cubicBezTo>
                <a:close/>
                <a:moveTo>
                  <a:pt x="1097925" y="218888"/>
                </a:moveTo>
                <a:cubicBezTo>
                  <a:pt x="992582" y="279303"/>
                  <a:pt x="921871" y="392886"/>
                  <a:pt x="921053" y="523256"/>
                </a:cubicBezTo>
                <a:lnTo>
                  <a:pt x="919136" y="828763"/>
                </a:lnTo>
                <a:lnTo>
                  <a:pt x="830924" y="915875"/>
                </a:lnTo>
                <a:lnTo>
                  <a:pt x="525417" y="913958"/>
                </a:lnTo>
                <a:cubicBezTo>
                  <a:pt x="403891" y="913196"/>
                  <a:pt x="296188" y="973343"/>
                  <a:pt x="234366" y="1067831"/>
                </a:cubicBezTo>
                <a:lnTo>
                  <a:pt x="710285" y="1570519"/>
                </a:lnTo>
                <a:cubicBezTo>
                  <a:pt x="811872" y="1510375"/>
                  <a:pt x="878808" y="1399439"/>
                  <a:pt x="879603" y="1272618"/>
                </a:cubicBezTo>
                <a:lnTo>
                  <a:pt x="881520" y="967111"/>
                </a:lnTo>
                <a:lnTo>
                  <a:pt x="969732" y="879999"/>
                </a:lnTo>
                <a:lnTo>
                  <a:pt x="1275239" y="881916"/>
                </a:lnTo>
                <a:cubicBezTo>
                  <a:pt x="1400271" y="882701"/>
                  <a:pt x="1510670" y="819011"/>
                  <a:pt x="1573529" y="721242"/>
                </a:cubicBezTo>
                <a:close/>
                <a:moveTo>
                  <a:pt x="1162945" y="27894"/>
                </a:moveTo>
                <a:lnTo>
                  <a:pt x="1782798" y="682611"/>
                </a:lnTo>
                <a:cubicBezTo>
                  <a:pt x="1816692" y="718411"/>
                  <a:pt x="1815147" y="774907"/>
                  <a:pt x="1779347" y="808801"/>
                </a:cubicBezTo>
                <a:cubicBezTo>
                  <a:pt x="1743547" y="842694"/>
                  <a:pt x="1687050" y="841149"/>
                  <a:pt x="1653157" y="805349"/>
                </a:cubicBezTo>
                <a:lnTo>
                  <a:pt x="1644015" y="795693"/>
                </a:lnTo>
                <a:cubicBezTo>
                  <a:pt x="1561789" y="910282"/>
                  <a:pt x="1426630" y="983636"/>
                  <a:pt x="1274606" y="982683"/>
                </a:cubicBezTo>
                <a:lnTo>
                  <a:pt x="980378" y="980836"/>
                </a:lnTo>
                <a:lnTo>
                  <a:pt x="980378" y="1270380"/>
                </a:lnTo>
                <a:cubicBezTo>
                  <a:pt x="980378" y="1427425"/>
                  <a:pt x="901198" y="1565976"/>
                  <a:pt x="779756" y="1647056"/>
                </a:cubicBezTo>
                <a:cubicBezTo>
                  <a:pt x="807405" y="1681913"/>
                  <a:pt x="803595" y="1732594"/>
                  <a:pt x="770486" y="1763941"/>
                </a:cubicBezTo>
                <a:cubicBezTo>
                  <a:pt x="734686" y="1797834"/>
                  <a:pt x="678189" y="1796289"/>
                  <a:pt x="644296" y="1760489"/>
                </a:cubicBezTo>
                <a:lnTo>
                  <a:pt x="24442" y="1105772"/>
                </a:lnTo>
                <a:cubicBezTo>
                  <a:pt x="-9451" y="1069973"/>
                  <a:pt x="-7906" y="1013476"/>
                  <a:pt x="27894" y="979583"/>
                </a:cubicBezTo>
                <a:cubicBezTo>
                  <a:pt x="63694" y="945689"/>
                  <a:pt x="120190" y="947235"/>
                  <a:pt x="154084" y="983034"/>
                </a:cubicBezTo>
                <a:lnTo>
                  <a:pt x="163237" y="992702"/>
                </a:lnTo>
                <a:cubicBezTo>
                  <a:pt x="244774" y="882877"/>
                  <a:pt x="375836" y="813180"/>
                  <a:pt x="523178" y="813180"/>
                </a:cubicBezTo>
                <a:lnTo>
                  <a:pt x="818460" y="813180"/>
                </a:lnTo>
                <a:lnTo>
                  <a:pt x="820284" y="522622"/>
                </a:lnTo>
                <a:cubicBezTo>
                  <a:pt x="821285" y="363119"/>
                  <a:pt x="903845" y="223207"/>
                  <a:pt x="1028952" y="143673"/>
                </a:cubicBezTo>
                <a:cubicBezTo>
                  <a:pt x="999689" y="108599"/>
                  <a:pt x="1002953" y="56445"/>
                  <a:pt x="1036755" y="24443"/>
                </a:cubicBezTo>
                <a:cubicBezTo>
                  <a:pt x="1072555" y="-9451"/>
                  <a:pt x="1129052" y="-7906"/>
                  <a:pt x="1162945" y="2789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94" name="Rectangle 130">
            <a:extLst>
              <a:ext uri="{FF2B5EF4-FFF2-40B4-BE49-F238E27FC236}">
                <a16:creationId xmlns:a16="http://schemas.microsoft.com/office/drawing/2014/main" id="{F7759672-254A-46D2-98DF-B919494C603A}"/>
              </a:ext>
            </a:extLst>
          </p:cNvPr>
          <p:cNvSpPr/>
          <p:nvPr/>
        </p:nvSpPr>
        <p:spPr>
          <a:xfrm>
            <a:off x="10932820" y="1539414"/>
            <a:ext cx="544577" cy="547049"/>
          </a:xfrm>
          <a:custGeom>
            <a:avLst/>
            <a:gdLst/>
            <a:ahLst/>
            <a:cxnLst/>
            <a:rect l="l" t="t" r="r" b="b"/>
            <a:pathLst>
              <a:path w="371900" h="373588">
                <a:moveTo>
                  <a:pt x="297080" y="129105"/>
                </a:moveTo>
                <a:lnTo>
                  <a:pt x="284273" y="219737"/>
                </a:lnTo>
                <a:lnTo>
                  <a:pt x="305496" y="219737"/>
                </a:lnTo>
                <a:lnTo>
                  <a:pt x="333001" y="129105"/>
                </a:lnTo>
                <a:close/>
                <a:moveTo>
                  <a:pt x="228265" y="129105"/>
                </a:moveTo>
                <a:lnTo>
                  <a:pt x="228265" y="219737"/>
                </a:lnTo>
                <a:lnTo>
                  <a:pt x="250807" y="219737"/>
                </a:lnTo>
                <a:lnTo>
                  <a:pt x="263614" y="129105"/>
                </a:lnTo>
                <a:close/>
                <a:moveTo>
                  <a:pt x="157021" y="129105"/>
                </a:moveTo>
                <a:lnTo>
                  <a:pt x="175826" y="219737"/>
                </a:lnTo>
                <a:lnTo>
                  <a:pt x="195129" y="219737"/>
                </a:lnTo>
                <a:lnTo>
                  <a:pt x="195129" y="129105"/>
                </a:lnTo>
                <a:close/>
                <a:moveTo>
                  <a:pt x="93087" y="129105"/>
                </a:moveTo>
                <a:lnTo>
                  <a:pt x="117372" y="219737"/>
                </a:lnTo>
                <a:lnTo>
                  <a:pt x="141984" y="219737"/>
                </a:lnTo>
                <a:lnTo>
                  <a:pt x="123179" y="129105"/>
                </a:lnTo>
                <a:close/>
                <a:moveTo>
                  <a:pt x="58494" y="0"/>
                </a:moveTo>
                <a:lnTo>
                  <a:pt x="84208" y="95969"/>
                </a:lnTo>
                <a:lnTo>
                  <a:pt x="354346" y="95969"/>
                </a:lnTo>
                <a:lnTo>
                  <a:pt x="354346" y="97437"/>
                </a:lnTo>
                <a:cubicBezTo>
                  <a:pt x="356087" y="96136"/>
                  <a:pt x="357928" y="96353"/>
                  <a:pt x="359747" y="96905"/>
                </a:cubicBezTo>
                <a:lnTo>
                  <a:pt x="360371" y="97095"/>
                </a:lnTo>
                <a:cubicBezTo>
                  <a:pt x="368954" y="99700"/>
                  <a:pt x="373801" y="108770"/>
                  <a:pt x="371196" y="117354"/>
                </a:cubicBezTo>
                <a:lnTo>
                  <a:pt x="333339" y="242097"/>
                </a:lnTo>
                <a:cubicBezTo>
                  <a:pt x="331591" y="247858"/>
                  <a:pt x="326929" y="251935"/>
                  <a:pt x="321206" y="252122"/>
                </a:cubicBezTo>
                <a:lnTo>
                  <a:pt x="321206" y="252873"/>
                </a:lnTo>
                <a:lnTo>
                  <a:pt x="313576" y="252873"/>
                </a:lnTo>
                <a:cubicBezTo>
                  <a:pt x="313378" y="253010"/>
                  <a:pt x="313229" y="252967"/>
                  <a:pt x="313080" y="252922"/>
                </a:cubicBezTo>
                <a:lnTo>
                  <a:pt x="312919" y="252873"/>
                </a:lnTo>
                <a:lnTo>
                  <a:pt x="126251" y="252873"/>
                </a:lnTo>
                <a:lnTo>
                  <a:pt x="133971" y="281687"/>
                </a:lnTo>
                <a:lnTo>
                  <a:pt x="321075" y="281687"/>
                </a:lnTo>
                <a:lnTo>
                  <a:pt x="321075" y="314823"/>
                </a:lnTo>
                <a:lnTo>
                  <a:pt x="318480" y="314823"/>
                </a:lnTo>
                <a:cubicBezTo>
                  <a:pt x="329614" y="318311"/>
                  <a:pt x="336414" y="328969"/>
                  <a:pt x="336414" y="341215"/>
                </a:cubicBezTo>
                <a:cubicBezTo>
                  <a:pt x="336414" y="359094"/>
                  <a:pt x="321920" y="373588"/>
                  <a:pt x="304041" y="373588"/>
                </a:cubicBezTo>
                <a:cubicBezTo>
                  <a:pt x="286162" y="373588"/>
                  <a:pt x="271668" y="359094"/>
                  <a:pt x="271668" y="341215"/>
                </a:cubicBezTo>
                <a:cubicBezTo>
                  <a:pt x="271668" y="328969"/>
                  <a:pt x="278468" y="318311"/>
                  <a:pt x="289602" y="314823"/>
                </a:cubicBezTo>
                <a:lnTo>
                  <a:pt x="142850" y="314823"/>
                </a:lnTo>
                <a:lnTo>
                  <a:pt x="143397" y="316865"/>
                </a:lnTo>
                <a:cubicBezTo>
                  <a:pt x="151629" y="321811"/>
                  <a:pt x="156401" y="330956"/>
                  <a:pt x="156401" y="341215"/>
                </a:cubicBezTo>
                <a:cubicBezTo>
                  <a:pt x="156401" y="359094"/>
                  <a:pt x="141907" y="373588"/>
                  <a:pt x="124028" y="373588"/>
                </a:cubicBezTo>
                <a:cubicBezTo>
                  <a:pt x="106149" y="373588"/>
                  <a:pt x="91655" y="359094"/>
                  <a:pt x="91655" y="341215"/>
                </a:cubicBezTo>
                <a:cubicBezTo>
                  <a:pt x="91655" y="329356"/>
                  <a:pt x="98032" y="318986"/>
                  <a:pt x="108649" y="315212"/>
                </a:cubicBezTo>
                <a:lnTo>
                  <a:pt x="33542" y="34909"/>
                </a:lnTo>
                <a:lnTo>
                  <a:pt x="0" y="34909"/>
                </a:lnTo>
                <a:lnTo>
                  <a:pt x="0" y="1773"/>
                </a:lnTo>
                <a:lnTo>
                  <a:pt x="51879" y="17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95" name="Right Triangle 17">
            <a:extLst>
              <a:ext uri="{FF2B5EF4-FFF2-40B4-BE49-F238E27FC236}">
                <a16:creationId xmlns:a16="http://schemas.microsoft.com/office/drawing/2014/main" id="{5B989D8F-E127-48E7-B329-C52CA522C191}"/>
              </a:ext>
            </a:extLst>
          </p:cNvPr>
          <p:cNvSpPr>
            <a:spLocks noChangeAspect="1"/>
          </p:cNvSpPr>
          <p:nvPr/>
        </p:nvSpPr>
        <p:spPr>
          <a:xfrm>
            <a:off x="9363473" y="4578026"/>
            <a:ext cx="478148" cy="569324"/>
          </a:xfrm>
          <a:custGeom>
            <a:avLst/>
            <a:gdLst/>
            <a:ahLst/>
            <a:cxnLst/>
            <a:rect l="l" t="t" r="r" b="b"/>
            <a:pathLst>
              <a:path w="2721114" h="3240000">
                <a:moveTo>
                  <a:pt x="1999321" y="2603448"/>
                </a:moveTo>
                <a:lnTo>
                  <a:pt x="1999321" y="2772810"/>
                </a:lnTo>
                <a:lnTo>
                  <a:pt x="2528507" y="2772810"/>
                </a:lnTo>
                <a:lnTo>
                  <a:pt x="2528507" y="2603448"/>
                </a:lnTo>
                <a:close/>
                <a:moveTo>
                  <a:pt x="2263914" y="2230929"/>
                </a:moveTo>
                <a:cubicBezTo>
                  <a:pt x="2516419" y="2230929"/>
                  <a:pt x="2721114" y="2435624"/>
                  <a:pt x="2721114" y="2688129"/>
                </a:cubicBezTo>
                <a:cubicBezTo>
                  <a:pt x="2721114" y="2940634"/>
                  <a:pt x="2516419" y="3145329"/>
                  <a:pt x="2263914" y="3145329"/>
                </a:cubicBezTo>
                <a:cubicBezTo>
                  <a:pt x="2011409" y="3145329"/>
                  <a:pt x="1806714" y="2940634"/>
                  <a:pt x="1806714" y="2688129"/>
                </a:cubicBezTo>
                <a:cubicBezTo>
                  <a:pt x="1806714" y="2435624"/>
                  <a:pt x="2011409" y="2230929"/>
                  <a:pt x="2263914" y="2230929"/>
                </a:cubicBezTo>
                <a:close/>
                <a:moveTo>
                  <a:pt x="1576134" y="17032"/>
                </a:moveTo>
                <a:lnTo>
                  <a:pt x="2276728" y="17032"/>
                </a:lnTo>
                <a:lnTo>
                  <a:pt x="2276728" y="17033"/>
                </a:lnTo>
                <a:lnTo>
                  <a:pt x="1576135" y="17033"/>
                </a:lnTo>
                <a:close/>
                <a:moveTo>
                  <a:pt x="0" y="17032"/>
                </a:moveTo>
                <a:lnTo>
                  <a:pt x="1321887" y="17032"/>
                </a:lnTo>
                <a:lnTo>
                  <a:pt x="1321887" y="996125"/>
                </a:lnTo>
                <a:lnTo>
                  <a:pt x="2276728" y="996125"/>
                </a:lnTo>
                <a:lnTo>
                  <a:pt x="2276728" y="2160187"/>
                </a:lnTo>
                <a:cubicBezTo>
                  <a:pt x="1979345" y="2161001"/>
                  <a:pt x="1738579" y="2402384"/>
                  <a:pt x="1738579" y="2700000"/>
                </a:cubicBezTo>
                <a:cubicBezTo>
                  <a:pt x="1738579" y="2997617"/>
                  <a:pt x="1979345" y="3238999"/>
                  <a:pt x="2276728" y="3239814"/>
                </a:cubicBezTo>
                <a:lnTo>
                  <a:pt x="2276728" y="3240000"/>
                </a:lnTo>
                <a:lnTo>
                  <a:pt x="0" y="3240000"/>
                </a:lnTo>
                <a:close/>
                <a:moveTo>
                  <a:pt x="1436085" y="0"/>
                </a:moveTo>
                <a:lnTo>
                  <a:pt x="2287664" y="888809"/>
                </a:lnTo>
                <a:lnTo>
                  <a:pt x="1436085" y="888809"/>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96" name="Right Triangle 17">
            <a:extLst>
              <a:ext uri="{FF2B5EF4-FFF2-40B4-BE49-F238E27FC236}">
                <a16:creationId xmlns:a16="http://schemas.microsoft.com/office/drawing/2014/main" id="{D61B263F-9E2B-4D6D-AE92-C6B011C62C98}"/>
              </a:ext>
            </a:extLst>
          </p:cNvPr>
          <p:cNvSpPr>
            <a:spLocks noChangeAspect="1"/>
          </p:cNvSpPr>
          <p:nvPr/>
        </p:nvSpPr>
        <p:spPr>
          <a:xfrm>
            <a:off x="8488431" y="4578026"/>
            <a:ext cx="478148" cy="569324"/>
          </a:xfrm>
          <a:custGeom>
            <a:avLst/>
            <a:gdLst/>
            <a:ahLst/>
            <a:cxnLst/>
            <a:rect l="l" t="t" r="r" b="b"/>
            <a:pathLst>
              <a:path w="2721114" h="3240000">
                <a:moveTo>
                  <a:pt x="2179233" y="2431577"/>
                </a:moveTo>
                <a:lnTo>
                  <a:pt x="2179233" y="2611489"/>
                </a:lnTo>
                <a:lnTo>
                  <a:pt x="1999321" y="2611489"/>
                </a:lnTo>
                <a:lnTo>
                  <a:pt x="1999321" y="2780851"/>
                </a:lnTo>
                <a:lnTo>
                  <a:pt x="2179233" y="2780851"/>
                </a:lnTo>
                <a:lnTo>
                  <a:pt x="2179233" y="2960763"/>
                </a:lnTo>
                <a:lnTo>
                  <a:pt x="2348595" y="2960763"/>
                </a:lnTo>
                <a:lnTo>
                  <a:pt x="2348595" y="2780851"/>
                </a:lnTo>
                <a:lnTo>
                  <a:pt x="2528507" y="2780851"/>
                </a:lnTo>
                <a:lnTo>
                  <a:pt x="2528507" y="2611489"/>
                </a:lnTo>
                <a:lnTo>
                  <a:pt x="2348595" y="2611489"/>
                </a:lnTo>
                <a:lnTo>
                  <a:pt x="2348595" y="2431577"/>
                </a:lnTo>
                <a:close/>
                <a:moveTo>
                  <a:pt x="2263914" y="2238970"/>
                </a:moveTo>
                <a:cubicBezTo>
                  <a:pt x="2516419" y="2238970"/>
                  <a:pt x="2721114" y="2443665"/>
                  <a:pt x="2721114" y="2696170"/>
                </a:cubicBezTo>
                <a:cubicBezTo>
                  <a:pt x="2721114" y="2948675"/>
                  <a:pt x="2516419" y="3153370"/>
                  <a:pt x="2263914" y="3153370"/>
                </a:cubicBezTo>
                <a:cubicBezTo>
                  <a:pt x="2011409" y="3153370"/>
                  <a:pt x="1806714" y="2948675"/>
                  <a:pt x="1806714" y="2696170"/>
                </a:cubicBezTo>
                <a:cubicBezTo>
                  <a:pt x="1806714" y="2443665"/>
                  <a:pt x="2011409" y="2238970"/>
                  <a:pt x="2263914" y="2238970"/>
                </a:cubicBezTo>
                <a:close/>
                <a:moveTo>
                  <a:pt x="1576134" y="17032"/>
                </a:moveTo>
                <a:lnTo>
                  <a:pt x="2276728" y="17032"/>
                </a:lnTo>
                <a:lnTo>
                  <a:pt x="2276728" y="17033"/>
                </a:lnTo>
                <a:lnTo>
                  <a:pt x="1576135" y="17033"/>
                </a:lnTo>
                <a:close/>
                <a:moveTo>
                  <a:pt x="0" y="17032"/>
                </a:moveTo>
                <a:lnTo>
                  <a:pt x="1321887" y="17032"/>
                </a:lnTo>
                <a:lnTo>
                  <a:pt x="1321887" y="996125"/>
                </a:lnTo>
                <a:lnTo>
                  <a:pt x="2276728" y="996125"/>
                </a:lnTo>
                <a:lnTo>
                  <a:pt x="2276728" y="2160187"/>
                </a:lnTo>
                <a:cubicBezTo>
                  <a:pt x="1979345" y="2161001"/>
                  <a:pt x="1738579" y="2402384"/>
                  <a:pt x="1738579" y="2700000"/>
                </a:cubicBezTo>
                <a:cubicBezTo>
                  <a:pt x="1738579" y="2997617"/>
                  <a:pt x="1979345" y="3238999"/>
                  <a:pt x="2276728" y="3239814"/>
                </a:cubicBezTo>
                <a:lnTo>
                  <a:pt x="2276728" y="3240000"/>
                </a:lnTo>
                <a:lnTo>
                  <a:pt x="0" y="3240000"/>
                </a:lnTo>
                <a:close/>
                <a:moveTo>
                  <a:pt x="1436085" y="0"/>
                </a:moveTo>
                <a:lnTo>
                  <a:pt x="2287664" y="888809"/>
                </a:lnTo>
                <a:lnTo>
                  <a:pt x="1436085" y="888809"/>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97" name="Right Triangle 17">
            <a:extLst>
              <a:ext uri="{FF2B5EF4-FFF2-40B4-BE49-F238E27FC236}">
                <a16:creationId xmlns:a16="http://schemas.microsoft.com/office/drawing/2014/main" id="{5E5AE7B0-988E-44BF-89EA-013033086F96}"/>
              </a:ext>
            </a:extLst>
          </p:cNvPr>
          <p:cNvSpPr>
            <a:spLocks noChangeAspect="1"/>
          </p:cNvSpPr>
          <p:nvPr/>
        </p:nvSpPr>
        <p:spPr>
          <a:xfrm>
            <a:off x="10238515" y="4578026"/>
            <a:ext cx="478148" cy="569324"/>
          </a:xfrm>
          <a:custGeom>
            <a:avLst/>
            <a:gdLst/>
            <a:ahLst/>
            <a:cxnLst/>
            <a:rect l="l" t="t" r="r" b="b"/>
            <a:pathLst>
              <a:path w="2721114" h="3240000">
                <a:moveTo>
                  <a:pt x="2136698" y="2449196"/>
                </a:moveTo>
                <a:lnTo>
                  <a:pt x="2016940" y="2568954"/>
                </a:lnTo>
                <a:lnTo>
                  <a:pt x="2144156" y="2696170"/>
                </a:lnTo>
                <a:lnTo>
                  <a:pt x="2016940" y="2823386"/>
                </a:lnTo>
                <a:lnTo>
                  <a:pt x="2136698" y="2943144"/>
                </a:lnTo>
                <a:lnTo>
                  <a:pt x="2263914" y="2815928"/>
                </a:lnTo>
                <a:lnTo>
                  <a:pt x="2391130" y="2943144"/>
                </a:lnTo>
                <a:lnTo>
                  <a:pt x="2510888" y="2823386"/>
                </a:lnTo>
                <a:lnTo>
                  <a:pt x="2383672" y="2696170"/>
                </a:lnTo>
                <a:lnTo>
                  <a:pt x="2510888" y="2568954"/>
                </a:lnTo>
                <a:lnTo>
                  <a:pt x="2391130" y="2449196"/>
                </a:lnTo>
                <a:lnTo>
                  <a:pt x="2263914" y="2576412"/>
                </a:lnTo>
                <a:close/>
                <a:moveTo>
                  <a:pt x="2263914" y="2238970"/>
                </a:moveTo>
                <a:cubicBezTo>
                  <a:pt x="2516419" y="2238970"/>
                  <a:pt x="2721114" y="2443665"/>
                  <a:pt x="2721114" y="2696170"/>
                </a:cubicBezTo>
                <a:cubicBezTo>
                  <a:pt x="2721114" y="2948675"/>
                  <a:pt x="2516419" y="3153370"/>
                  <a:pt x="2263914" y="3153370"/>
                </a:cubicBezTo>
                <a:cubicBezTo>
                  <a:pt x="2011409" y="3153370"/>
                  <a:pt x="1806714" y="2948675"/>
                  <a:pt x="1806714" y="2696170"/>
                </a:cubicBezTo>
                <a:cubicBezTo>
                  <a:pt x="1806714" y="2443665"/>
                  <a:pt x="2011409" y="2238970"/>
                  <a:pt x="2263914" y="2238970"/>
                </a:cubicBezTo>
                <a:close/>
                <a:moveTo>
                  <a:pt x="1576134" y="17032"/>
                </a:moveTo>
                <a:lnTo>
                  <a:pt x="2276728" y="17032"/>
                </a:lnTo>
                <a:lnTo>
                  <a:pt x="2276728" y="17033"/>
                </a:lnTo>
                <a:lnTo>
                  <a:pt x="1576135" y="17033"/>
                </a:lnTo>
                <a:close/>
                <a:moveTo>
                  <a:pt x="0" y="17032"/>
                </a:moveTo>
                <a:lnTo>
                  <a:pt x="1321887" y="17032"/>
                </a:lnTo>
                <a:lnTo>
                  <a:pt x="1321887" y="996125"/>
                </a:lnTo>
                <a:lnTo>
                  <a:pt x="2276728" y="996125"/>
                </a:lnTo>
                <a:lnTo>
                  <a:pt x="2276728" y="2160187"/>
                </a:lnTo>
                <a:cubicBezTo>
                  <a:pt x="1979345" y="2161001"/>
                  <a:pt x="1738579" y="2402384"/>
                  <a:pt x="1738579" y="2700000"/>
                </a:cubicBezTo>
                <a:cubicBezTo>
                  <a:pt x="1738579" y="2997617"/>
                  <a:pt x="1979345" y="3238999"/>
                  <a:pt x="2276728" y="3239814"/>
                </a:cubicBezTo>
                <a:lnTo>
                  <a:pt x="2276728" y="3240000"/>
                </a:lnTo>
                <a:lnTo>
                  <a:pt x="0" y="3240000"/>
                </a:lnTo>
                <a:close/>
                <a:moveTo>
                  <a:pt x="1436085" y="0"/>
                </a:moveTo>
                <a:lnTo>
                  <a:pt x="2287664" y="888809"/>
                </a:lnTo>
                <a:lnTo>
                  <a:pt x="1436085" y="888809"/>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98" name="Oval 44">
            <a:extLst>
              <a:ext uri="{FF2B5EF4-FFF2-40B4-BE49-F238E27FC236}">
                <a16:creationId xmlns:a16="http://schemas.microsoft.com/office/drawing/2014/main" id="{94195A6D-E3B2-4E10-BD54-AC5E4FED7A15}"/>
              </a:ext>
            </a:extLst>
          </p:cNvPr>
          <p:cNvSpPr>
            <a:spLocks noChangeAspect="1"/>
          </p:cNvSpPr>
          <p:nvPr/>
        </p:nvSpPr>
        <p:spPr>
          <a:xfrm>
            <a:off x="11113556" y="4578026"/>
            <a:ext cx="478148" cy="569324"/>
          </a:xfrm>
          <a:custGeom>
            <a:avLst/>
            <a:gdLst/>
            <a:ahLst/>
            <a:cxnLst/>
            <a:rect l="l" t="t" r="r" b="b"/>
            <a:pathLst>
              <a:path w="2721114" h="3240000">
                <a:moveTo>
                  <a:pt x="2519839" y="2469622"/>
                </a:moveTo>
                <a:lnTo>
                  <a:pt x="2201779" y="2787682"/>
                </a:lnTo>
                <a:lnTo>
                  <a:pt x="2003023" y="2588926"/>
                </a:lnTo>
                <a:lnTo>
                  <a:pt x="1901669" y="2690281"/>
                </a:lnTo>
                <a:lnTo>
                  <a:pt x="2203868" y="2992480"/>
                </a:lnTo>
                <a:lnTo>
                  <a:pt x="2305222" y="2891125"/>
                </a:lnTo>
                <a:lnTo>
                  <a:pt x="2303133" y="2889037"/>
                </a:lnTo>
                <a:lnTo>
                  <a:pt x="2621194" y="2570977"/>
                </a:lnTo>
                <a:close/>
                <a:moveTo>
                  <a:pt x="2263914" y="2238970"/>
                </a:moveTo>
                <a:cubicBezTo>
                  <a:pt x="2516419" y="2238970"/>
                  <a:pt x="2721114" y="2443665"/>
                  <a:pt x="2721114" y="2696170"/>
                </a:cubicBezTo>
                <a:cubicBezTo>
                  <a:pt x="2721114" y="2948675"/>
                  <a:pt x="2516419" y="3153370"/>
                  <a:pt x="2263914" y="3153370"/>
                </a:cubicBezTo>
                <a:cubicBezTo>
                  <a:pt x="2011409" y="3153370"/>
                  <a:pt x="1806714" y="2948675"/>
                  <a:pt x="1806714" y="2696170"/>
                </a:cubicBezTo>
                <a:cubicBezTo>
                  <a:pt x="1806714" y="2443665"/>
                  <a:pt x="2011409" y="2238970"/>
                  <a:pt x="2263914" y="2238970"/>
                </a:cubicBezTo>
                <a:close/>
                <a:moveTo>
                  <a:pt x="1576134" y="17032"/>
                </a:moveTo>
                <a:lnTo>
                  <a:pt x="2276728" y="17032"/>
                </a:lnTo>
                <a:lnTo>
                  <a:pt x="2276728" y="17033"/>
                </a:lnTo>
                <a:lnTo>
                  <a:pt x="1576135" y="17033"/>
                </a:lnTo>
                <a:close/>
                <a:moveTo>
                  <a:pt x="0" y="17032"/>
                </a:moveTo>
                <a:lnTo>
                  <a:pt x="1321887" y="17032"/>
                </a:lnTo>
                <a:lnTo>
                  <a:pt x="1321887" y="996125"/>
                </a:lnTo>
                <a:lnTo>
                  <a:pt x="2276728" y="996125"/>
                </a:lnTo>
                <a:lnTo>
                  <a:pt x="2276728" y="2160187"/>
                </a:lnTo>
                <a:cubicBezTo>
                  <a:pt x="1979345" y="2161001"/>
                  <a:pt x="1738579" y="2402384"/>
                  <a:pt x="1738579" y="2700000"/>
                </a:cubicBezTo>
                <a:cubicBezTo>
                  <a:pt x="1738579" y="2997617"/>
                  <a:pt x="1979345" y="3238999"/>
                  <a:pt x="2276728" y="3239814"/>
                </a:cubicBezTo>
                <a:lnTo>
                  <a:pt x="2276728" y="3240000"/>
                </a:lnTo>
                <a:lnTo>
                  <a:pt x="0" y="3240000"/>
                </a:lnTo>
                <a:close/>
                <a:moveTo>
                  <a:pt x="1436085" y="0"/>
                </a:moveTo>
                <a:lnTo>
                  <a:pt x="2287664" y="888809"/>
                </a:lnTo>
                <a:lnTo>
                  <a:pt x="1436085" y="888809"/>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Tree>
    <p:extLst>
      <p:ext uri="{BB962C8B-B14F-4D97-AF65-F5344CB8AC3E}">
        <p14:creationId xmlns:p14="http://schemas.microsoft.com/office/powerpoint/2010/main" val="31375832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fontScale="92500" lnSpcReduction="10000"/>
          </a:bodyPr>
          <a:lstStyle/>
          <a:p>
            <a:r>
              <a:rPr lang="en-US" dirty="0"/>
              <a:t>Fully Editable Icon Sets: B</a:t>
            </a:r>
          </a:p>
        </p:txBody>
      </p:sp>
      <p:sp>
        <p:nvSpPr>
          <p:cNvPr id="54" name="Freeform 47">
            <a:extLst>
              <a:ext uri="{FF2B5EF4-FFF2-40B4-BE49-F238E27FC236}">
                <a16:creationId xmlns:a16="http://schemas.microsoft.com/office/drawing/2014/main" id="{C23D3A46-4648-419A-831A-39A9EF5FA6C6}"/>
              </a:ext>
            </a:extLst>
          </p:cNvPr>
          <p:cNvSpPr>
            <a:spLocks noChangeAspect="1"/>
          </p:cNvSpPr>
          <p:nvPr/>
        </p:nvSpPr>
        <p:spPr>
          <a:xfrm>
            <a:off x="4430860" y="1410562"/>
            <a:ext cx="530134" cy="529812"/>
          </a:xfrm>
          <a:custGeom>
            <a:avLst/>
            <a:gdLst>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72451 w 1901727"/>
              <a:gd name="connsiteY4" fmla="*/ 605860 h 1985875"/>
              <a:gd name="connsiteX5" fmla="*/ 1357575 w 1901727"/>
              <a:gd name="connsiteY5" fmla="*/ 403907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5619 w 1901727"/>
              <a:gd name="connsiteY10" fmla="*/ 633909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72451 w 1901727"/>
              <a:gd name="connsiteY4" fmla="*/ 605860 h 1985875"/>
              <a:gd name="connsiteX5" fmla="*/ 1357575 w 1901727"/>
              <a:gd name="connsiteY5" fmla="*/ 403907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0009 w 1901727"/>
              <a:gd name="connsiteY10" fmla="*/ 611470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72451 w 1901727"/>
              <a:gd name="connsiteY4" fmla="*/ 605860 h 1985875"/>
              <a:gd name="connsiteX5" fmla="*/ 1357575 w 1901727"/>
              <a:gd name="connsiteY5" fmla="*/ 403907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0009 w 1901727"/>
              <a:gd name="connsiteY10" fmla="*/ 611470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72451 w 1901727"/>
              <a:gd name="connsiteY4" fmla="*/ 605860 h 1985875"/>
              <a:gd name="connsiteX5" fmla="*/ 1357575 w 1901727"/>
              <a:gd name="connsiteY5" fmla="*/ 403907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0009 w 1901727"/>
              <a:gd name="connsiteY10" fmla="*/ 611470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72451 w 1901727"/>
              <a:gd name="connsiteY4" fmla="*/ 605860 h 1985875"/>
              <a:gd name="connsiteX5" fmla="*/ 1351965 w 1901727"/>
              <a:gd name="connsiteY5" fmla="*/ 375858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0009 w 1901727"/>
              <a:gd name="connsiteY10" fmla="*/ 611470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72451 w 1901727"/>
              <a:gd name="connsiteY4" fmla="*/ 605860 h 1985875"/>
              <a:gd name="connsiteX5" fmla="*/ 1351965 w 1901727"/>
              <a:gd name="connsiteY5" fmla="*/ 375858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0009 w 1901727"/>
              <a:gd name="connsiteY10" fmla="*/ 611470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55622 w 1901727"/>
              <a:gd name="connsiteY4" fmla="*/ 572201 h 1985875"/>
              <a:gd name="connsiteX5" fmla="*/ 1351965 w 1901727"/>
              <a:gd name="connsiteY5" fmla="*/ 375858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0009 w 1901727"/>
              <a:gd name="connsiteY10" fmla="*/ 611470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55622 w 1901727"/>
              <a:gd name="connsiteY4" fmla="*/ 572201 h 1985875"/>
              <a:gd name="connsiteX5" fmla="*/ 1351965 w 1901727"/>
              <a:gd name="connsiteY5" fmla="*/ 375858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0009 w 1901727"/>
              <a:gd name="connsiteY10" fmla="*/ 611470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55622 w 1901727"/>
              <a:gd name="connsiteY4" fmla="*/ 572201 h 1985875"/>
              <a:gd name="connsiteX5" fmla="*/ 1351965 w 1901727"/>
              <a:gd name="connsiteY5" fmla="*/ 375858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0009 w 1901727"/>
              <a:gd name="connsiteY10" fmla="*/ 611470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42424"/>
              <a:gd name="connsiteY0" fmla="*/ 0 h 1985875"/>
              <a:gd name="connsiteX1" fmla="*/ 790984 w 1942424"/>
              <a:gd name="connsiteY1" fmla="*/ 0 h 1985875"/>
              <a:gd name="connsiteX2" fmla="*/ 1026596 w 1942424"/>
              <a:gd name="connsiteY2" fmla="*/ 5610 h 1985875"/>
              <a:gd name="connsiteX3" fmla="*/ 1020986 w 1942424"/>
              <a:gd name="connsiteY3" fmla="*/ 493664 h 1985875"/>
              <a:gd name="connsiteX4" fmla="*/ 1155622 w 1942424"/>
              <a:gd name="connsiteY4" fmla="*/ 572201 h 1985875"/>
              <a:gd name="connsiteX5" fmla="*/ 1351965 w 1942424"/>
              <a:gd name="connsiteY5" fmla="*/ 375858 h 1985875"/>
              <a:gd name="connsiteX6" fmla="*/ 1901727 w 1942424"/>
              <a:gd name="connsiteY6" fmla="*/ 1924167 h 1985875"/>
              <a:gd name="connsiteX7" fmla="*/ 992937 w 1942424"/>
              <a:gd name="connsiteY7" fmla="*/ 1480991 h 1985875"/>
              <a:gd name="connsiteX8" fmla="*/ 1054645 w 1942424"/>
              <a:gd name="connsiteY8" fmla="*/ 1121963 h 1985875"/>
              <a:gd name="connsiteX9" fmla="*/ 1088304 w 1942424"/>
              <a:gd name="connsiteY9" fmla="*/ 757325 h 1985875"/>
              <a:gd name="connsiteX10" fmla="*/ 920009 w 1942424"/>
              <a:gd name="connsiteY10" fmla="*/ 611470 h 1985875"/>
              <a:gd name="connsiteX11" fmla="*/ 729276 w 1942424"/>
              <a:gd name="connsiteY11" fmla="*/ 751715 h 1985875"/>
              <a:gd name="connsiteX12" fmla="*/ 740495 w 1942424"/>
              <a:gd name="connsiteY12" fmla="*/ 1161232 h 1985875"/>
              <a:gd name="connsiteX13" fmla="*/ 785374 w 1942424"/>
              <a:gd name="connsiteY13" fmla="*/ 1509040 h 1985875"/>
              <a:gd name="connsiteX14" fmla="*/ 0 w 1942424"/>
              <a:gd name="connsiteY14" fmla="*/ 1985875 h 1985875"/>
              <a:gd name="connsiteX15" fmla="*/ 437565 w 1942424"/>
              <a:gd name="connsiteY15" fmla="*/ 387077 h 1985875"/>
              <a:gd name="connsiteX16" fmla="*/ 650738 w 1942424"/>
              <a:gd name="connsiteY16" fmla="*/ 611470 h 1985875"/>
              <a:gd name="connsiteX17" fmla="*/ 813423 w 1942424"/>
              <a:gd name="connsiteY17" fmla="*/ 499274 h 1985875"/>
              <a:gd name="connsiteX18" fmla="*/ 790984 w 1942424"/>
              <a:gd name="connsiteY18" fmla="*/ 0 h 1985875"/>
              <a:gd name="connsiteX0" fmla="*/ 790984 w 1942424"/>
              <a:gd name="connsiteY0" fmla="*/ 0 h 1985875"/>
              <a:gd name="connsiteX1" fmla="*/ 790984 w 1942424"/>
              <a:gd name="connsiteY1" fmla="*/ 0 h 1985875"/>
              <a:gd name="connsiteX2" fmla="*/ 1026596 w 1942424"/>
              <a:gd name="connsiteY2" fmla="*/ 5610 h 1985875"/>
              <a:gd name="connsiteX3" fmla="*/ 1020986 w 1942424"/>
              <a:gd name="connsiteY3" fmla="*/ 493664 h 1985875"/>
              <a:gd name="connsiteX4" fmla="*/ 1155622 w 1942424"/>
              <a:gd name="connsiteY4" fmla="*/ 572201 h 1985875"/>
              <a:gd name="connsiteX5" fmla="*/ 1351965 w 1942424"/>
              <a:gd name="connsiteY5" fmla="*/ 375858 h 1985875"/>
              <a:gd name="connsiteX6" fmla="*/ 1901727 w 1942424"/>
              <a:gd name="connsiteY6" fmla="*/ 1924167 h 1985875"/>
              <a:gd name="connsiteX7" fmla="*/ 992937 w 1942424"/>
              <a:gd name="connsiteY7" fmla="*/ 1480991 h 1985875"/>
              <a:gd name="connsiteX8" fmla="*/ 1054645 w 1942424"/>
              <a:gd name="connsiteY8" fmla="*/ 1121963 h 1985875"/>
              <a:gd name="connsiteX9" fmla="*/ 1088304 w 1942424"/>
              <a:gd name="connsiteY9" fmla="*/ 757325 h 1985875"/>
              <a:gd name="connsiteX10" fmla="*/ 920009 w 1942424"/>
              <a:gd name="connsiteY10" fmla="*/ 611470 h 1985875"/>
              <a:gd name="connsiteX11" fmla="*/ 729276 w 1942424"/>
              <a:gd name="connsiteY11" fmla="*/ 751715 h 1985875"/>
              <a:gd name="connsiteX12" fmla="*/ 740495 w 1942424"/>
              <a:gd name="connsiteY12" fmla="*/ 1161232 h 1985875"/>
              <a:gd name="connsiteX13" fmla="*/ 785374 w 1942424"/>
              <a:gd name="connsiteY13" fmla="*/ 1509040 h 1985875"/>
              <a:gd name="connsiteX14" fmla="*/ 0 w 1942424"/>
              <a:gd name="connsiteY14" fmla="*/ 1985875 h 1985875"/>
              <a:gd name="connsiteX15" fmla="*/ 437565 w 1942424"/>
              <a:gd name="connsiteY15" fmla="*/ 387077 h 1985875"/>
              <a:gd name="connsiteX16" fmla="*/ 650738 w 1942424"/>
              <a:gd name="connsiteY16" fmla="*/ 611470 h 1985875"/>
              <a:gd name="connsiteX17" fmla="*/ 813423 w 1942424"/>
              <a:gd name="connsiteY17" fmla="*/ 499274 h 1985875"/>
              <a:gd name="connsiteX18" fmla="*/ 790984 w 194242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992937 w 1946874"/>
              <a:gd name="connsiteY7" fmla="*/ 1480991 h 1985875"/>
              <a:gd name="connsiteX8" fmla="*/ 1054645 w 1946874"/>
              <a:gd name="connsiteY8" fmla="*/ 1121963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992937 w 1946874"/>
              <a:gd name="connsiteY7" fmla="*/ 1480991 h 1985875"/>
              <a:gd name="connsiteX8" fmla="*/ 1054645 w 1946874"/>
              <a:gd name="connsiteY8" fmla="*/ 1121963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992937 w 1946874"/>
              <a:gd name="connsiteY7" fmla="*/ 1480991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992937 w 1946874"/>
              <a:gd name="connsiteY7" fmla="*/ 1480991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992937 w 1946874"/>
              <a:gd name="connsiteY7" fmla="*/ 1480991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992937 w 1946874"/>
              <a:gd name="connsiteY7" fmla="*/ 1480991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992937 w 1946874"/>
              <a:gd name="connsiteY7" fmla="*/ 1480991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992937 w 1946874"/>
              <a:gd name="connsiteY7" fmla="*/ 1480991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71474 w 1946874"/>
              <a:gd name="connsiteY7" fmla="*/ 1480991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44403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44403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44403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44403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20736 w 1946874"/>
              <a:gd name="connsiteY15" fmla="*/ 375858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44403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20736 w 1946874"/>
              <a:gd name="connsiteY15" fmla="*/ 375858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858302 w 2014192"/>
              <a:gd name="connsiteY0" fmla="*/ 0 h 1958316"/>
              <a:gd name="connsiteX1" fmla="*/ 858302 w 2014192"/>
              <a:gd name="connsiteY1" fmla="*/ 0 h 1958316"/>
              <a:gd name="connsiteX2" fmla="*/ 1093914 w 2014192"/>
              <a:gd name="connsiteY2" fmla="*/ 5610 h 1958316"/>
              <a:gd name="connsiteX3" fmla="*/ 1088304 w 2014192"/>
              <a:gd name="connsiteY3" fmla="*/ 493664 h 1958316"/>
              <a:gd name="connsiteX4" fmla="*/ 1222940 w 2014192"/>
              <a:gd name="connsiteY4" fmla="*/ 572201 h 1958316"/>
              <a:gd name="connsiteX5" fmla="*/ 1419283 w 2014192"/>
              <a:gd name="connsiteY5" fmla="*/ 375858 h 1958316"/>
              <a:gd name="connsiteX6" fmla="*/ 1969045 w 2014192"/>
              <a:gd name="connsiteY6" fmla="*/ 1924167 h 1958316"/>
              <a:gd name="connsiteX7" fmla="*/ 1121962 w 2014192"/>
              <a:gd name="connsiteY7" fmla="*/ 1486600 h 1958316"/>
              <a:gd name="connsiteX8" fmla="*/ 1105134 w 2014192"/>
              <a:gd name="connsiteY8" fmla="*/ 1144403 h 1958316"/>
              <a:gd name="connsiteX9" fmla="*/ 1155622 w 2014192"/>
              <a:gd name="connsiteY9" fmla="*/ 757325 h 1958316"/>
              <a:gd name="connsiteX10" fmla="*/ 987327 w 2014192"/>
              <a:gd name="connsiteY10" fmla="*/ 611470 h 1958316"/>
              <a:gd name="connsiteX11" fmla="*/ 796594 w 2014192"/>
              <a:gd name="connsiteY11" fmla="*/ 751715 h 1958316"/>
              <a:gd name="connsiteX12" fmla="*/ 807813 w 2014192"/>
              <a:gd name="connsiteY12" fmla="*/ 1161232 h 1958316"/>
              <a:gd name="connsiteX13" fmla="*/ 852692 w 2014192"/>
              <a:gd name="connsiteY13" fmla="*/ 1509040 h 1958316"/>
              <a:gd name="connsiteX14" fmla="*/ 0 w 2014192"/>
              <a:gd name="connsiteY14" fmla="*/ 1952216 h 1958316"/>
              <a:gd name="connsiteX15" fmla="*/ 488054 w 2014192"/>
              <a:gd name="connsiteY15" fmla="*/ 375858 h 1958316"/>
              <a:gd name="connsiteX16" fmla="*/ 718056 w 2014192"/>
              <a:gd name="connsiteY16" fmla="*/ 611470 h 1958316"/>
              <a:gd name="connsiteX17" fmla="*/ 880741 w 2014192"/>
              <a:gd name="connsiteY17" fmla="*/ 499274 h 1958316"/>
              <a:gd name="connsiteX18" fmla="*/ 858302 w 2014192"/>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941893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941893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930674 w 2103393"/>
              <a:gd name="connsiteY13" fmla="*/ 1480991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930674 w 2103393"/>
              <a:gd name="connsiteY13" fmla="*/ 1480991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930674 w 2103393"/>
              <a:gd name="connsiteY13" fmla="*/ 1480991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930674 w 2103393"/>
              <a:gd name="connsiteY13" fmla="*/ 1480991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930674 w 2103393"/>
              <a:gd name="connsiteY13" fmla="*/ 1480991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919453 w 2103393"/>
              <a:gd name="connsiteY12" fmla="*/ 1189281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919453 w 2103393"/>
              <a:gd name="connsiteY12" fmla="*/ 1189281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919453 w 2103393"/>
              <a:gd name="connsiteY12" fmla="*/ 1189281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227994 w 2103393"/>
              <a:gd name="connsiteY8" fmla="*/ 1194891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919453 w 2103393"/>
              <a:gd name="connsiteY12" fmla="*/ 1189281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227994 w 2103393"/>
              <a:gd name="connsiteY8" fmla="*/ 1194891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919453 w 2103393"/>
              <a:gd name="connsiteY12" fmla="*/ 1189281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9848"/>
              <a:gd name="connsiteX1" fmla="*/ 947503 w 2103393"/>
              <a:gd name="connsiteY1" fmla="*/ 0 h 1959848"/>
              <a:gd name="connsiteX2" fmla="*/ 1183115 w 2103393"/>
              <a:gd name="connsiteY2" fmla="*/ 5610 h 1959848"/>
              <a:gd name="connsiteX3" fmla="*/ 1177505 w 2103393"/>
              <a:gd name="connsiteY3" fmla="*/ 493664 h 1959848"/>
              <a:gd name="connsiteX4" fmla="*/ 1312141 w 2103393"/>
              <a:gd name="connsiteY4" fmla="*/ 572201 h 1959848"/>
              <a:gd name="connsiteX5" fmla="*/ 1508484 w 2103393"/>
              <a:gd name="connsiteY5" fmla="*/ 375858 h 1959848"/>
              <a:gd name="connsiteX6" fmla="*/ 2058246 w 2103393"/>
              <a:gd name="connsiteY6" fmla="*/ 1924167 h 1959848"/>
              <a:gd name="connsiteX7" fmla="*/ 1211163 w 2103393"/>
              <a:gd name="connsiteY7" fmla="*/ 1486600 h 1959848"/>
              <a:gd name="connsiteX8" fmla="*/ 1227994 w 2103393"/>
              <a:gd name="connsiteY8" fmla="*/ 1194891 h 1959848"/>
              <a:gd name="connsiteX9" fmla="*/ 1244823 w 2103393"/>
              <a:gd name="connsiteY9" fmla="*/ 757325 h 1959848"/>
              <a:gd name="connsiteX10" fmla="*/ 1076528 w 2103393"/>
              <a:gd name="connsiteY10" fmla="*/ 611470 h 1959848"/>
              <a:gd name="connsiteX11" fmla="*/ 885795 w 2103393"/>
              <a:gd name="connsiteY11" fmla="*/ 751715 h 1959848"/>
              <a:gd name="connsiteX12" fmla="*/ 919453 w 2103393"/>
              <a:gd name="connsiteY12" fmla="*/ 1189281 h 1959848"/>
              <a:gd name="connsiteX13" fmla="*/ 891405 w 2103393"/>
              <a:gd name="connsiteY13" fmla="*/ 1509040 h 1959848"/>
              <a:gd name="connsiteX14" fmla="*/ 89201 w 2103393"/>
              <a:gd name="connsiteY14" fmla="*/ 1952216 h 1959848"/>
              <a:gd name="connsiteX15" fmla="*/ 577255 w 2103393"/>
              <a:gd name="connsiteY15" fmla="*/ 375858 h 1959848"/>
              <a:gd name="connsiteX16" fmla="*/ 807257 w 2103393"/>
              <a:gd name="connsiteY16" fmla="*/ 611470 h 1959848"/>
              <a:gd name="connsiteX17" fmla="*/ 969942 w 2103393"/>
              <a:gd name="connsiteY17" fmla="*/ 499274 h 1959848"/>
              <a:gd name="connsiteX18" fmla="*/ 947503 w 2103393"/>
              <a:gd name="connsiteY18" fmla="*/ 0 h 1959848"/>
              <a:gd name="connsiteX0" fmla="*/ 947503 w 2103393"/>
              <a:gd name="connsiteY0" fmla="*/ 0 h 1959848"/>
              <a:gd name="connsiteX1" fmla="*/ 947503 w 2103393"/>
              <a:gd name="connsiteY1" fmla="*/ 0 h 1959848"/>
              <a:gd name="connsiteX2" fmla="*/ 1183115 w 2103393"/>
              <a:gd name="connsiteY2" fmla="*/ 5610 h 1959848"/>
              <a:gd name="connsiteX3" fmla="*/ 1177505 w 2103393"/>
              <a:gd name="connsiteY3" fmla="*/ 493664 h 1959848"/>
              <a:gd name="connsiteX4" fmla="*/ 1312141 w 2103393"/>
              <a:gd name="connsiteY4" fmla="*/ 572201 h 1959848"/>
              <a:gd name="connsiteX5" fmla="*/ 1508484 w 2103393"/>
              <a:gd name="connsiteY5" fmla="*/ 375858 h 1959848"/>
              <a:gd name="connsiteX6" fmla="*/ 2058246 w 2103393"/>
              <a:gd name="connsiteY6" fmla="*/ 1924167 h 1959848"/>
              <a:gd name="connsiteX7" fmla="*/ 1211163 w 2103393"/>
              <a:gd name="connsiteY7" fmla="*/ 1486600 h 1959848"/>
              <a:gd name="connsiteX8" fmla="*/ 1222384 w 2103393"/>
              <a:gd name="connsiteY8" fmla="*/ 1178062 h 1959848"/>
              <a:gd name="connsiteX9" fmla="*/ 1244823 w 2103393"/>
              <a:gd name="connsiteY9" fmla="*/ 757325 h 1959848"/>
              <a:gd name="connsiteX10" fmla="*/ 1076528 w 2103393"/>
              <a:gd name="connsiteY10" fmla="*/ 611470 h 1959848"/>
              <a:gd name="connsiteX11" fmla="*/ 885795 w 2103393"/>
              <a:gd name="connsiteY11" fmla="*/ 751715 h 1959848"/>
              <a:gd name="connsiteX12" fmla="*/ 919453 w 2103393"/>
              <a:gd name="connsiteY12" fmla="*/ 1189281 h 1959848"/>
              <a:gd name="connsiteX13" fmla="*/ 891405 w 2103393"/>
              <a:gd name="connsiteY13" fmla="*/ 1509040 h 1959848"/>
              <a:gd name="connsiteX14" fmla="*/ 89201 w 2103393"/>
              <a:gd name="connsiteY14" fmla="*/ 1952216 h 1959848"/>
              <a:gd name="connsiteX15" fmla="*/ 577255 w 2103393"/>
              <a:gd name="connsiteY15" fmla="*/ 375858 h 1959848"/>
              <a:gd name="connsiteX16" fmla="*/ 807257 w 2103393"/>
              <a:gd name="connsiteY16" fmla="*/ 611470 h 1959848"/>
              <a:gd name="connsiteX17" fmla="*/ 969942 w 2103393"/>
              <a:gd name="connsiteY17" fmla="*/ 499274 h 1959848"/>
              <a:gd name="connsiteX18" fmla="*/ 947503 w 2103393"/>
              <a:gd name="connsiteY18" fmla="*/ 0 h 1959848"/>
              <a:gd name="connsiteX0" fmla="*/ 947503 w 2103393"/>
              <a:gd name="connsiteY0" fmla="*/ 0 h 1959848"/>
              <a:gd name="connsiteX1" fmla="*/ 947503 w 2103393"/>
              <a:gd name="connsiteY1" fmla="*/ 0 h 1959848"/>
              <a:gd name="connsiteX2" fmla="*/ 1183115 w 2103393"/>
              <a:gd name="connsiteY2" fmla="*/ 5610 h 1959848"/>
              <a:gd name="connsiteX3" fmla="*/ 1177505 w 2103393"/>
              <a:gd name="connsiteY3" fmla="*/ 493664 h 1959848"/>
              <a:gd name="connsiteX4" fmla="*/ 1312141 w 2103393"/>
              <a:gd name="connsiteY4" fmla="*/ 572201 h 1959848"/>
              <a:gd name="connsiteX5" fmla="*/ 1508484 w 2103393"/>
              <a:gd name="connsiteY5" fmla="*/ 375858 h 1959848"/>
              <a:gd name="connsiteX6" fmla="*/ 2058246 w 2103393"/>
              <a:gd name="connsiteY6" fmla="*/ 1924167 h 1959848"/>
              <a:gd name="connsiteX7" fmla="*/ 1211163 w 2103393"/>
              <a:gd name="connsiteY7" fmla="*/ 1486600 h 1959848"/>
              <a:gd name="connsiteX8" fmla="*/ 1205554 w 2103393"/>
              <a:gd name="connsiteY8" fmla="*/ 1200502 h 1959848"/>
              <a:gd name="connsiteX9" fmla="*/ 1244823 w 2103393"/>
              <a:gd name="connsiteY9" fmla="*/ 757325 h 1959848"/>
              <a:gd name="connsiteX10" fmla="*/ 1076528 w 2103393"/>
              <a:gd name="connsiteY10" fmla="*/ 611470 h 1959848"/>
              <a:gd name="connsiteX11" fmla="*/ 885795 w 2103393"/>
              <a:gd name="connsiteY11" fmla="*/ 751715 h 1959848"/>
              <a:gd name="connsiteX12" fmla="*/ 919453 w 2103393"/>
              <a:gd name="connsiteY12" fmla="*/ 1189281 h 1959848"/>
              <a:gd name="connsiteX13" fmla="*/ 891405 w 2103393"/>
              <a:gd name="connsiteY13" fmla="*/ 1509040 h 1959848"/>
              <a:gd name="connsiteX14" fmla="*/ 89201 w 2103393"/>
              <a:gd name="connsiteY14" fmla="*/ 1952216 h 1959848"/>
              <a:gd name="connsiteX15" fmla="*/ 577255 w 2103393"/>
              <a:gd name="connsiteY15" fmla="*/ 375858 h 1959848"/>
              <a:gd name="connsiteX16" fmla="*/ 807257 w 2103393"/>
              <a:gd name="connsiteY16" fmla="*/ 611470 h 1959848"/>
              <a:gd name="connsiteX17" fmla="*/ 969942 w 2103393"/>
              <a:gd name="connsiteY17" fmla="*/ 499274 h 1959848"/>
              <a:gd name="connsiteX18" fmla="*/ 947503 w 2103393"/>
              <a:gd name="connsiteY18" fmla="*/ 0 h 1959848"/>
              <a:gd name="connsiteX0" fmla="*/ 947503 w 2103393"/>
              <a:gd name="connsiteY0" fmla="*/ 0 h 1959848"/>
              <a:gd name="connsiteX1" fmla="*/ 947503 w 2103393"/>
              <a:gd name="connsiteY1" fmla="*/ 0 h 1959848"/>
              <a:gd name="connsiteX2" fmla="*/ 1183115 w 2103393"/>
              <a:gd name="connsiteY2" fmla="*/ 5610 h 1959848"/>
              <a:gd name="connsiteX3" fmla="*/ 1177505 w 2103393"/>
              <a:gd name="connsiteY3" fmla="*/ 493664 h 1959848"/>
              <a:gd name="connsiteX4" fmla="*/ 1312141 w 2103393"/>
              <a:gd name="connsiteY4" fmla="*/ 572201 h 1959848"/>
              <a:gd name="connsiteX5" fmla="*/ 1508484 w 2103393"/>
              <a:gd name="connsiteY5" fmla="*/ 375858 h 1959848"/>
              <a:gd name="connsiteX6" fmla="*/ 2058246 w 2103393"/>
              <a:gd name="connsiteY6" fmla="*/ 1924167 h 1959848"/>
              <a:gd name="connsiteX7" fmla="*/ 1211163 w 2103393"/>
              <a:gd name="connsiteY7" fmla="*/ 1486600 h 1959848"/>
              <a:gd name="connsiteX8" fmla="*/ 1205554 w 2103393"/>
              <a:gd name="connsiteY8" fmla="*/ 1200502 h 1959848"/>
              <a:gd name="connsiteX9" fmla="*/ 1244823 w 2103393"/>
              <a:gd name="connsiteY9" fmla="*/ 757325 h 1959848"/>
              <a:gd name="connsiteX10" fmla="*/ 1076528 w 2103393"/>
              <a:gd name="connsiteY10" fmla="*/ 611470 h 1959848"/>
              <a:gd name="connsiteX11" fmla="*/ 885795 w 2103393"/>
              <a:gd name="connsiteY11" fmla="*/ 751715 h 1959848"/>
              <a:gd name="connsiteX12" fmla="*/ 919453 w 2103393"/>
              <a:gd name="connsiteY12" fmla="*/ 1189281 h 1959848"/>
              <a:gd name="connsiteX13" fmla="*/ 891405 w 2103393"/>
              <a:gd name="connsiteY13" fmla="*/ 1509040 h 1959848"/>
              <a:gd name="connsiteX14" fmla="*/ 89201 w 2103393"/>
              <a:gd name="connsiteY14" fmla="*/ 1952216 h 1959848"/>
              <a:gd name="connsiteX15" fmla="*/ 577255 w 2103393"/>
              <a:gd name="connsiteY15" fmla="*/ 375858 h 1959848"/>
              <a:gd name="connsiteX16" fmla="*/ 807257 w 2103393"/>
              <a:gd name="connsiteY16" fmla="*/ 611470 h 1959848"/>
              <a:gd name="connsiteX17" fmla="*/ 969942 w 2103393"/>
              <a:gd name="connsiteY17" fmla="*/ 499274 h 1959848"/>
              <a:gd name="connsiteX18" fmla="*/ 947503 w 2103393"/>
              <a:gd name="connsiteY18" fmla="*/ 0 h 1959848"/>
              <a:gd name="connsiteX0" fmla="*/ 947503 w 2103393"/>
              <a:gd name="connsiteY0" fmla="*/ 0 h 1959848"/>
              <a:gd name="connsiteX1" fmla="*/ 947503 w 2103393"/>
              <a:gd name="connsiteY1" fmla="*/ 0 h 1959848"/>
              <a:gd name="connsiteX2" fmla="*/ 1183115 w 2103393"/>
              <a:gd name="connsiteY2" fmla="*/ 5610 h 1959848"/>
              <a:gd name="connsiteX3" fmla="*/ 1177505 w 2103393"/>
              <a:gd name="connsiteY3" fmla="*/ 493664 h 1959848"/>
              <a:gd name="connsiteX4" fmla="*/ 1312141 w 2103393"/>
              <a:gd name="connsiteY4" fmla="*/ 572201 h 1959848"/>
              <a:gd name="connsiteX5" fmla="*/ 1508484 w 2103393"/>
              <a:gd name="connsiteY5" fmla="*/ 375858 h 1959848"/>
              <a:gd name="connsiteX6" fmla="*/ 2058246 w 2103393"/>
              <a:gd name="connsiteY6" fmla="*/ 1924167 h 1959848"/>
              <a:gd name="connsiteX7" fmla="*/ 1211163 w 2103393"/>
              <a:gd name="connsiteY7" fmla="*/ 1486600 h 1959848"/>
              <a:gd name="connsiteX8" fmla="*/ 1205554 w 2103393"/>
              <a:gd name="connsiteY8" fmla="*/ 1200502 h 1959848"/>
              <a:gd name="connsiteX9" fmla="*/ 1244823 w 2103393"/>
              <a:gd name="connsiteY9" fmla="*/ 757325 h 1959848"/>
              <a:gd name="connsiteX10" fmla="*/ 1076528 w 2103393"/>
              <a:gd name="connsiteY10" fmla="*/ 611470 h 1959848"/>
              <a:gd name="connsiteX11" fmla="*/ 885795 w 2103393"/>
              <a:gd name="connsiteY11" fmla="*/ 751715 h 1959848"/>
              <a:gd name="connsiteX12" fmla="*/ 919453 w 2103393"/>
              <a:gd name="connsiteY12" fmla="*/ 1189281 h 1959848"/>
              <a:gd name="connsiteX13" fmla="*/ 891405 w 2103393"/>
              <a:gd name="connsiteY13" fmla="*/ 1509040 h 1959848"/>
              <a:gd name="connsiteX14" fmla="*/ 89201 w 2103393"/>
              <a:gd name="connsiteY14" fmla="*/ 1952216 h 1959848"/>
              <a:gd name="connsiteX15" fmla="*/ 577255 w 2103393"/>
              <a:gd name="connsiteY15" fmla="*/ 375858 h 1959848"/>
              <a:gd name="connsiteX16" fmla="*/ 807257 w 2103393"/>
              <a:gd name="connsiteY16" fmla="*/ 611470 h 1959848"/>
              <a:gd name="connsiteX17" fmla="*/ 969942 w 2103393"/>
              <a:gd name="connsiteY17" fmla="*/ 499274 h 1959848"/>
              <a:gd name="connsiteX18" fmla="*/ 947503 w 2103393"/>
              <a:gd name="connsiteY18" fmla="*/ 0 h 1959848"/>
              <a:gd name="connsiteX0" fmla="*/ 947503 w 2103393"/>
              <a:gd name="connsiteY0" fmla="*/ 0 h 1959848"/>
              <a:gd name="connsiteX1" fmla="*/ 947503 w 2103393"/>
              <a:gd name="connsiteY1" fmla="*/ 0 h 1959848"/>
              <a:gd name="connsiteX2" fmla="*/ 1183115 w 2103393"/>
              <a:gd name="connsiteY2" fmla="*/ 5610 h 1959848"/>
              <a:gd name="connsiteX3" fmla="*/ 1177505 w 2103393"/>
              <a:gd name="connsiteY3" fmla="*/ 493664 h 1959848"/>
              <a:gd name="connsiteX4" fmla="*/ 1312141 w 2103393"/>
              <a:gd name="connsiteY4" fmla="*/ 572201 h 1959848"/>
              <a:gd name="connsiteX5" fmla="*/ 1508484 w 2103393"/>
              <a:gd name="connsiteY5" fmla="*/ 375858 h 1959848"/>
              <a:gd name="connsiteX6" fmla="*/ 2058246 w 2103393"/>
              <a:gd name="connsiteY6" fmla="*/ 1924167 h 1959848"/>
              <a:gd name="connsiteX7" fmla="*/ 1211163 w 2103393"/>
              <a:gd name="connsiteY7" fmla="*/ 1486600 h 1959848"/>
              <a:gd name="connsiteX8" fmla="*/ 1205554 w 2103393"/>
              <a:gd name="connsiteY8" fmla="*/ 1200502 h 1959848"/>
              <a:gd name="connsiteX9" fmla="*/ 1244823 w 2103393"/>
              <a:gd name="connsiteY9" fmla="*/ 757325 h 1959848"/>
              <a:gd name="connsiteX10" fmla="*/ 1076528 w 2103393"/>
              <a:gd name="connsiteY10" fmla="*/ 611470 h 1959848"/>
              <a:gd name="connsiteX11" fmla="*/ 885795 w 2103393"/>
              <a:gd name="connsiteY11" fmla="*/ 751715 h 1959848"/>
              <a:gd name="connsiteX12" fmla="*/ 919453 w 2103393"/>
              <a:gd name="connsiteY12" fmla="*/ 1189281 h 1959848"/>
              <a:gd name="connsiteX13" fmla="*/ 891405 w 2103393"/>
              <a:gd name="connsiteY13" fmla="*/ 1509040 h 1959848"/>
              <a:gd name="connsiteX14" fmla="*/ 89201 w 2103393"/>
              <a:gd name="connsiteY14" fmla="*/ 1952216 h 1959848"/>
              <a:gd name="connsiteX15" fmla="*/ 577255 w 2103393"/>
              <a:gd name="connsiteY15" fmla="*/ 375858 h 1959848"/>
              <a:gd name="connsiteX16" fmla="*/ 807257 w 2103393"/>
              <a:gd name="connsiteY16" fmla="*/ 611470 h 1959848"/>
              <a:gd name="connsiteX17" fmla="*/ 969942 w 2103393"/>
              <a:gd name="connsiteY17" fmla="*/ 499274 h 1959848"/>
              <a:gd name="connsiteX18" fmla="*/ 947503 w 2103393"/>
              <a:gd name="connsiteY18" fmla="*/ 0 h 1959848"/>
              <a:gd name="connsiteX0" fmla="*/ 947503 w 2103393"/>
              <a:gd name="connsiteY0" fmla="*/ 0 h 1959848"/>
              <a:gd name="connsiteX1" fmla="*/ 947503 w 2103393"/>
              <a:gd name="connsiteY1" fmla="*/ 0 h 1959848"/>
              <a:gd name="connsiteX2" fmla="*/ 1183115 w 2103393"/>
              <a:gd name="connsiteY2" fmla="*/ 5610 h 1959848"/>
              <a:gd name="connsiteX3" fmla="*/ 1177505 w 2103393"/>
              <a:gd name="connsiteY3" fmla="*/ 493664 h 1959848"/>
              <a:gd name="connsiteX4" fmla="*/ 1312141 w 2103393"/>
              <a:gd name="connsiteY4" fmla="*/ 572201 h 1959848"/>
              <a:gd name="connsiteX5" fmla="*/ 1508484 w 2103393"/>
              <a:gd name="connsiteY5" fmla="*/ 375858 h 1959848"/>
              <a:gd name="connsiteX6" fmla="*/ 2058246 w 2103393"/>
              <a:gd name="connsiteY6" fmla="*/ 1924167 h 1959848"/>
              <a:gd name="connsiteX7" fmla="*/ 1211163 w 2103393"/>
              <a:gd name="connsiteY7" fmla="*/ 1486600 h 1959848"/>
              <a:gd name="connsiteX8" fmla="*/ 1205554 w 2103393"/>
              <a:gd name="connsiteY8" fmla="*/ 1200502 h 1959848"/>
              <a:gd name="connsiteX9" fmla="*/ 1244823 w 2103393"/>
              <a:gd name="connsiteY9" fmla="*/ 757325 h 1959848"/>
              <a:gd name="connsiteX10" fmla="*/ 1076528 w 2103393"/>
              <a:gd name="connsiteY10" fmla="*/ 611470 h 1959848"/>
              <a:gd name="connsiteX11" fmla="*/ 885795 w 2103393"/>
              <a:gd name="connsiteY11" fmla="*/ 751715 h 1959848"/>
              <a:gd name="connsiteX12" fmla="*/ 919453 w 2103393"/>
              <a:gd name="connsiteY12" fmla="*/ 1189281 h 1959848"/>
              <a:gd name="connsiteX13" fmla="*/ 891405 w 2103393"/>
              <a:gd name="connsiteY13" fmla="*/ 1509040 h 1959848"/>
              <a:gd name="connsiteX14" fmla="*/ 89201 w 2103393"/>
              <a:gd name="connsiteY14" fmla="*/ 1952216 h 1959848"/>
              <a:gd name="connsiteX15" fmla="*/ 577255 w 2103393"/>
              <a:gd name="connsiteY15" fmla="*/ 375858 h 1959848"/>
              <a:gd name="connsiteX16" fmla="*/ 807257 w 2103393"/>
              <a:gd name="connsiteY16" fmla="*/ 611470 h 1959848"/>
              <a:gd name="connsiteX17" fmla="*/ 969942 w 2103393"/>
              <a:gd name="connsiteY17" fmla="*/ 499274 h 1959848"/>
              <a:gd name="connsiteX18" fmla="*/ 947503 w 2103393"/>
              <a:gd name="connsiteY18" fmla="*/ 0 h 1959848"/>
              <a:gd name="connsiteX0" fmla="*/ 947503 w 2103393"/>
              <a:gd name="connsiteY0" fmla="*/ 0 h 1959848"/>
              <a:gd name="connsiteX1" fmla="*/ 947503 w 2103393"/>
              <a:gd name="connsiteY1" fmla="*/ 0 h 1959848"/>
              <a:gd name="connsiteX2" fmla="*/ 1183115 w 2103393"/>
              <a:gd name="connsiteY2" fmla="*/ 5610 h 1959848"/>
              <a:gd name="connsiteX3" fmla="*/ 1177505 w 2103393"/>
              <a:gd name="connsiteY3" fmla="*/ 493664 h 1959848"/>
              <a:gd name="connsiteX4" fmla="*/ 1312141 w 2103393"/>
              <a:gd name="connsiteY4" fmla="*/ 572201 h 1959848"/>
              <a:gd name="connsiteX5" fmla="*/ 1508484 w 2103393"/>
              <a:gd name="connsiteY5" fmla="*/ 375858 h 1959848"/>
              <a:gd name="connsiteX6" fmla="*/ 2058246 w 2103393"/>
              <a:gd name="connsiteY6" fmla="*/ 1924167 h 1959848"/>
              <a:gd name="connsiteX7" fmla="*/ 1211163 w 2103393"/>
              <a:gd name="connsiteY7" fmla="*/ 1486600 h 1959848"/>
              <a:gd name="connsiteX8" fmla="*/ 1205554 w 2103393"/>
              <a:gd name="connsiteY8" fmla="*/ 1200502 h 1959848"/>
              <a:gd name="connsiteX9" fmla="*/ 1244823 w 2103393"/>
              <a:gd name="connsiteY9" fmla="*/ 757325 h 1959848"/>
              <a:gd name="connsiteX10" fmla="*/ 1076528 w 2103393"/>
              <a:gd name="connsiteY10" fmla="*/ 611470 h 1959848"/>
              <a:gd name="connsiteX11" fmla="*/ 885795 w 2103393"/>
              <a:gd name="connsiteY11" fmla="*/ 751715 h 1959848"/>
              <a:gd name="connsiteX12" fmla="*/ 919453 w 2103393"/>
              <a:gd name="connsiteY12" fmla="*/ 1189281 h 1959848"/>
              <a:gd name="connsiteX13" fmla="*/ 891405 w 2103393"/>
              <a:gd name="connsiteY13" fmla="*/ 1509040 h 1959848"/>
              <a:gd name="connsiteX14" fmla="*/ 89201 w 2103393"/>
              <a:gd name="connsiteY14" fmla="*/ 1952216 h 1959848"/>
              <a:gd name="connsiteX15" fmla="*/ 577255 w 2103393"/>
              <a:gd name="connsiteY15" fmla="*/ 375858 h 1959848"/>
              <a:gd name="connsiteX16" fmla="*/ 807257 w 2103393"/>
              <a:gd name="connsiteY16" fmla="*/ 611470 h 1959848"/>
              <a:gd name="connsiteX17" fmla="*/ 969942 w 2103393"/>
              <a:gd name="connsiteY17" fmla="*/ 499274 h 1959848"/>
              <a:gd name="connsiteX18" fmla="*/ 947503 w 2103393"/>
              <a:gd name="connsiteY18" fmla="*/ 0 h 1959848"/>
              <a:gd name="connsiteX0" fmla="*/ 947503 w 2103393"/>
              <a:gd name="connsiteY0" fmla="*/ 0 h 1961617"/>
              <a:gd name="connsiteX1" fmla="*/ 947503 w 2103393"/>
              <a:gd name="connsiteY1" fmla="*/ 0 h 1961617"/>
              <a:gd name="connsiteX2" fmla="*/ 1183115 w 2103393"/>
              <a:gd name="connsiteY2" fmla="*/ 5610 h 1961617"/>
              <a:gd name="connsiteX3" fmla="*/ 1177505 w 2103393"/>
              <a:gd name="connsiteY3" fmla="*/ 493664 h 1961617"/>
              <a:gd name="connsiteX4" fmla="*/ 1312141 w 2103393"/>
              <a:gd name="connsiteY4" fmla="*/ 572201 h 1961617"/>
              <a:gd name="connsiteX5" fmla="*/ 1508484 w 2103393"/>
              <a:gd name="connsiteY5" fmla="*/ 375858 h 1961617"/>
              <a:gd name="connsiteX6" fmla="*/ 2058246 w 2103393"/>
              <a:gd name="connsiteY6" fmla="*/ 1924167 h 1961617"/>
              <a:gd name="connsiteX7" fmla="*/ 1244822 w 2103393"/>
              <a:gd name="connsiteY7" fmla="*/ 1514649 h 1961617"/>
              <a:gd name="connsiteX8" fmla="*/ 1205554 w 2103393"/>
              <a:gd name="connsiteY8" fmla="*/ 1200502 h 1961617"/>
              <a:gd name="connsiteX9" fmla="*/ 1244823 w 2103393"/>
              <a:gd name="connsiteY9" fmla="*/ 757325 h 1961617"/>
              <a:gd name="connsiteX10" fmla="*/ 1076528 w 2103393"/>
              <a:gd name="connsiteY10" fmla="*/ 611470 h 1961617"/>
              <a:gd name="connsiteX11" fmla="*/ 885795 w 2103393"/>
              <a:gd name="connsiteY11" fmla="*/ 751715 h 1961617"/>
              <a:gd name="connsiteX12" fmla="*/ 919453 w 2103393"/>
              <a:gd name="connsiteY12" fmla="*/ 1189281 h 1961617"/>
              <a:gd name="connsiteX13" fmla="*/ 891405 w 2103393"/>
              <a:gd name="connsiteY13" fmla="*/ 1509040 h 1961617"/>
              <a:gd name="connsiteX14" fmla="*/ 89201 w 2103393"/>
              <a:gd name="connsiteY14" fmla="*/ 1952216 h 1961617"/>
              <a:gd name="connsiteX15" fmla="*/ 577255 w 2103393"/>
              <a:gd name="connsiteY15" fmla="*/ 375858 h 1961617"/>
              <a:gd name="connsiteX16" fmla="*/ 807257 w 2103393"/>
              <a:gd name="connsiteY16" fmla="*/ 611470 h 1961617"/>
              <a:gd name="connsiteX17" fmla="*/ 969942 w 2103393"/>
              <a:gd name="connsiteY17" fmla="*/ 499274 h 1961617"/>
              <a:gd name="connsiteX18" fmla="*/ 947503 w 2103393"/>
              <a:gd name="connsiteY18" fmla="*/ 0 h 1961617"/>
              <a:gd name="connsiteX0" fmla="*/ 947503 w 2103393"/>
              <a:gd name="connsiteY0" fmla="*/ 0 h 1961617"/>
              <a:gd name="connsiteX1" fmla="*/ 947503 w 2103393"/>
              <a:gd name="connsiteY1" fmla="*/ 0 h 1961617"/>
              <a:gd name="connsiteX2" fmla="*/ 1183115 w 2103393"/>
              <a:gd name="connsiteY2" fmla="*/ 5610 h 1961617"/>
              <a:gd name="connsiteX3" fmla="*/ 1177505 w 2103393"/>
              <a:gd name="connsiteY3" fmla="*/ 493664 h 1961617"/>
              <a:gd name="connsiteX4" fmla="*/ 1312141 w 2103393"/>
              <a:gd name="connsiteY4" fmla="*/ 572201 h 1961617"/>
              <a:gd name="connsiteX5" fmla="*/ 1508484 w 2103393"/>
              <a:gd name="connsiteY5" fmla="*/ 375858 h 1961617"/>
              <a:gd name="connsiteX6" fmla="*/ 2058246 w 2103393"/>
              <a:gd name="connsiteY6" fmla="*/ 1924167 h 1961617"/>
              <a:gd name="connsiteX7" fmla="*/ 1244822 w 2103393"/>
              <a:gd name="connsiteY7" fmla="*/ 1514649 h 1961617"/>
              <a:gd name="connsiteX8" fmla="*/ 1205554 w 2103393"/>
              <a:gd name="connsiteY8" fmla="*/ 1200502 h 1961617"/>
              <a:gd name="connsiteX9" fmla="*/ 1244823 w 2103393"/>
              <a:gd name="connsiteY9" fmla="*/ 757325 h 1961617"/>
              <a:gd name="connsiteX10" fmla="*/ 1076528 w 2103393"/>
              <a:gd name="connsiteY10" fmla="*/ 611470 h 1961617"/>
              <a:gd name="connsiteX11" fmla="*/ 885795 w 2103393"/>
              <a:gd name="connsiteY11" fmla="*/ 751715 h 1961617"/>
              <a:gd name="connsiteX12" fmla="*/ 919453 w 2103393"/>
              <a:gd name="connsiteY12" fmla="*/ 1189281 h 1961617"/>
              <a:gd name="connsiteX13" fmla="*/ 891405 w 2103393"/>
              <a:gd name="connsiteY13" fmla="*/ 1509040 h 1961617"/>
              <a:gd name="connsiteX14" fmla="*/ 89201 w 2103393"/>
              <a:gd name="connsiteY14" fmla="*/ 1952216 h 1961617"/>
              <a:gd name="connsiteX15" fmla="*/ 577255 w 2103393"/>
              <a:gd name="connsiteY15" fmla="*/ 375858 h 1961617"/>
              <a:gd name="connsiteX16" fmla="*/ 807257 w 2103393"/>
              <a:gd name="connsiteY16" fmla="*/ 611470 h 1961617"/>
              <a:gd name="connsiteX17" fmla="*/ 969942 w 2103393"/>
              <a:gd name="connsiteY17" fmla="*/ 499274 h 1961617"/>
              <a:gd name="connsiteX18" fmla="*/ 947503 w 2103393"/>
              <a:gd name="connsiteY18" fmla="*/ 0 h 1961617"/>
              <a:gd name="connsiteX0" fmla="*/ 947503 w 2103393"/>
              <a:gd name="connsiteY0" fmla="*/ 0 h 1963064"/>
              <a:gd name="connsiteX1" fmla="*/ 947503 w 2103393"/>
              <a:gd name="connsiteY1" fmla="*/ 0 h 1963064"/>
              <a:gd name="connsiteX2" fmla="*/ 1183115 w 2103393"/>
              <a:gd name="connsiteY2" fmla="*/ 5610 h 1963064"/>
              <a:gd name="connsiteX3" fmla="*/ 1177505 w 2103393"/>
              <a:gd name="connsiteY3" fmla="*/ 493664 h 1963064"/>
              <a:gd name="connsiteX4" fmla="*/ 1312141 w 2103393"/>
              <a:gd name="connsiteY4" fmla="*/ 572201 h 1963064"/>
              <a:gd name="connsiteX5" fmla="*/ 1508484 w 2103393"/>
              <a:gd name="connsiteY5" fmla="*/ 375858 h 1963064"/>
              <a:gd name="connsiteX6" fmla="*/ 2058246 w 2103393"/>
              <a:gd name="connsiteY6" fmla="*/ 1924167 h 1963064"/>
              <a:gd name="connsiteX7" fmla="*/ 1244822 w 2103393"/>
              <a:gd name="connsiteY7" fmla="*/ 1514649 h 1963064"/>
              <a:gd name="connsiteX8" fmla="*/ 1205554 w 2103393"/>
              <a:gd name="connsiteY8" fmla="*/ 1200502 h 1963064"/>
              <a:gd name="connsiteX9" fmla="*/ 1244823 w 2103393"/>
              <a:gd name="connsiteY9" fmla="*/ 757325 h 1963064"/>
              <a:gd name="connsiteX10" fmla="*/ 1076528 w 2103393"/>
              <a:gd name="connsiteY10" fmla="*/ 611470 h 1963064"/>
              <a:gd name="connsiteX11" fmla="*/ 885795 w 2103393"/>
              <a:gd name="connsiteY11" fmla="*/ 751715 h 1963064"/>
              <a:gd name="connsiteX12" fmla="*/ 919453 w 2103393"/>
              <a:gd name="connsiteY12" fmla="*/ 1189281 h 1963064"/>
              <a:gd name="connsiteX13" fmla="*/ 891405 w 2103393"/>
              <a:gd name="connsiteY13" fmla="*/ 1509040 h 1963064"/>
              <a:gd name="connsiteX14" fmla="*/ 89201 w 2103393"/>
              <a:gd name="connsiteY14" fmla="*/ 1952216 h 1963064"/>
              <a:gd name="connsiteX15" fmla="*/ 577255 w 2103393"/>
              <a:gd name="connsiteY15" fmla="*/ 375858 h 1963064"/>
              <a:gd name="connsiteX16" fmla="*/ 807257 w 2103393"/>
              <a:gd name="connsiteY16" fmla="*/ 611470 h 1963064"/>
              <a:gd name="connsiteX17" fmla="*/ 969942 w 2103393"/>
              <a:gd name="connsiteY17" fmla="*/ 499274 h 1963064"/>
              <a:gd name="connsiteX18" fmla="*/ 947503 w 2103393"/>
              <a:gd name="connsiteY18" fmla="*/ 0 h 1963064"/>
              <a:gd name="connsiteX0" fmla="*/ 947503 w 2103393"/>
              <a:gd name="connsiteY0" fmla="*/ 0 h 1964995"/>
              <a:gd name="connsiteX1" fmla="*/ 947503 w 2103393"/>
              <a:gd name="connsiteY1" fmla="*/ 0 h 1964995"/>
              <a:gd name="connsiteX2" fmla="*/ 1183115 w 2103393"/>
              <a:gd name="connsiteY2" fmla="*/ 5610 h 1964995"/>
              <a:gd name="connsiteX3" fmla="*/ 1177505 w 2103393"/>
              <a:gd name="connsiteY3" fmla="*/ 493664 h 1964995"/>
              <a:gd name="connsiteX4" fmla="*/ 1312141 w 2103393"/>
              <a:gd name="connsiteY4" fmla="*/ 572201 h 1964995"/>
              <a:gd name="connsiteX5" fmla="*/ 1508484 w 2103393"/>
              <a:gd name="connsiteY5" fmla="*/ 375858 h 1964995"/>
              <a:gd name="connsiteX6" fmla="*/ 2058246 w 2103393"/>
              <a:gd name="connsiteY6" fmla="*/ 1924167 h 1964995"/>
              <a:gd name="connsiteX7" fmla="*/ 1244822 w 2103393"/>
              <a:gd name="connsiteY7" fmla="*/ 1514649 h 1964995"/>
              <a:gd name="connsiteX8" fmla="*/ 1205554 w 2103393"/>
              <a:gd name="connsiteY8" fmla="*/ 1200502 h 1964995"/>
              <a:gd name="connsiteX9" fmla="*/ 1244823 w 2103393"/>
              <a:gd name="connsiteY9" fmla="*/ 757325 h 1964995"/>
              <a:gd name="connsiteX10" fmla="*/ 1076528 w 2103393"/>
              <a:gd name="connsiteY10" fmla="*/ 611470 h 1964995"/>
              <a:gd name="connsiteX11" fmla="*/ 885795 w 2103393"/>
              <a:gd name="connsiteY11" fmla="*/ 751715 h 1964995"/>
              <a:gd name="connsiteX12" fmla="*/ 919453 w 2103393"/>
              <a:gd name="connsiteY12" fmla="*/ 1189281 h 1964995"/>
              <a:gd name="connsiteX13" fmla="*/ 891405 w 2103393"/>
              <a:gd name="connsiteY13" fmla="*/ 1509040 h 1964995"/>
              <a:gd name="connsiteX14" fmla="*/ 89201 w 2103393"/>
              <a:gd name="connsiteY14" fmla="*/ 1952216 h 1964995"/>
              <a:gd name="connsiteX15" fmla="*/ 577255 w 2103393"/>
              <a:gd name="connsiteY15" fmla="*/ 375858 h 1964995"/>
              <a:gd name="connsiteX16" fmla="*/ 807257 w 2103393"/>
              <a:gd name="connsiteY16" fmla="*/ 611470 h 1964995"/>
              <a:gd name="connsiteX17" fmla="*/ 969942 w 2103393"/>
              <a:gd name="connsiteY17" fmla="*/ 499274 h 1964995"/>
              <a:gd name="connsiteX18" fmla="*/ 947503 w 2103393"/>
              <a:gd name="connsiteY18" fmla="*/ 0 h 1964995"/>
              <a:gd name="connsiteX0" fmla="*/ 947503 w 2103393"/>
              <a:gd name="connsiteY0" fmla="*/ 13781 h 1978776"/>
              <a:gd name="connsiteX1" fmla="*/ 947503 w 2103393"/>
              <a:gd name="connsiteY1" fmla="*/ 13781 h 1978776"/>
              <a:gd name="connsiteX2" fmla="*/ 1183115 w 2103393"/>
              <a:gd name="connsiteY2" fmla="*/ 19391 h 1978776"/>
              <a:gd name="connsiteX3" fmla="*/ 1177505 w 2103393"/>
              <a:gd name="connsiteY3" fmla="*/ 507445 h 1978776"/>
              <a:gd name="connsiteX4" fmla="*/ 1312141 w 2103393"/>
              <a:gd name="connsiteY4" fmla="*/ 585982 h 1978776"/>
              <a:gd name="connsiteX5" fmla="*/ 1508484 w 2103393"/>
              <a:gd name="connsiteY5" fmla="*/ 389639 h 1978776"/>
              <a:gd name="connsiteX6" fmla="*/ 2058246 w 2103393"/>
              <a:gd name="connsiteY6" fmla="*/ 1937948 h 1978776"/>
              <a:gd name="connsiteX7" fmla="*/ 1244822 w 2103393"/>
              <a:gd name="connsiteY7" fmla="*/ 1528430 h 1978776"/>
              <a:gd name="connsiteX8" fmla="*/ 1205554 w 2103393"/>
              <a:gd name="connsiteY8" fmla="*/ 1214283 h 1978776"/>
              <a:gd name="connsiteX9" fmla="*/ 1244823 w 2103393"/>
              <a:gd name="connsiteY9" fmla="*/ 771106 h 1978776"/>
              <a:gd name="connsiteX10" fmla="*/ 1076528 w 2103393"/>
              <a:gd name="connsiteY10" fmla="*/ 625251 h 1978776"/>
              <a:gd name="connsiteX11" fmla="*/ 885795 w 2103393"/>
              <a:gd name="connsiteY11" fmla="*/ 765496 h 1978776"/>
              <a:gd name="connsiteX12" fmla="*/ 919453 w 2103393"/>
              <a:gd name="connsiteY12" fmla="*/ 1203062 h 1978776"/>
              <a:gd name="connsiteX13" fmla="*/ 891405 w 2103393"/>
              <a:gd name="connsiteY13" fmla="*/ 1522821 h 1978776"/>
              <a:gd name="connsiteX14" fmla="*/ 89201 w 2103393"/>
              <a:gd name="connsiteY14" fmla="*/ 1965997 h 1978776"/>
              <a:gd name="connsiteX15" fmla="*/ 577255 w 2103393"/>
              <a:gd name="connsiteY15" fmla="*/ 389639 h 1978776"/>
              <a:gd name="connsiteX16" fmla="*/ 807257 w 2103393"/>
              <a:gd name="connsiteY16" fmla="*/ 625251 h 1978776"/>
              <a:gd name="connsiteX17" fmla="*/ 969942 w 2103393"/>
              <a:gd name="connsiteY17" fmla="*/ 513055 h 1978776"/>
              <a:gd name="connsiteX18" fmla="*/ 947503 w 2103393"/>
              <a:gd name="connsiteY18" fmla="*/ 13781 h 1978776"/>
              <a:gd name="connsiteX0" fmla="*/ 964333 w 2103393"/>
              <a:gd name="connsiteY0" fmla="*/ 55026 h 1980752"/>
              <a:gd name="connsiteX1" fmla="*/ 947503 w 2103393"/>
              <a:gd name="connsiteY1" fmla="*/ 15757 h 1980752"/>
              <a:gd name="connsiteX2" fmla="*/ 1183115 w 2103393"/>
              <a:gd name="connsiteY2" fmla="*/ 21367 h 1980752"/>
              <a:gd name="connsiteX3" fmla="*/ 1177505 w 2103393"/>
              <a:gd name="connsiteY3" fmla="*/ 509421 h 1980752"/>
              <a:gd name="connsiteX4" fmla="*/ 1312141 w 2103393"/>
              <a:gd name="connsiteY4" fmla="*/ 587958 h 1980752"/>
              <a:gd name="connsiteX5" fmla="*/ 1508484 w 2103393"/>
              <a:gd name="connsiteY5" fmla="*/ 391615 h 1980752"/>
              <a:gd name="connsiteX6" fmla="*/ 2058246 w 2103393"/>
              <a:gd name="connsiteY6" fmla="*/ 1939924 h 1980752"/>
              <a:gd name="connsiteX7" fmla="*/ 1244822 w 2103393"/>
              <a:gd name="connsiteY7" fmla="*/ 1530406 h 1980752"/>
              <a:gd name="connsiteX8" fmla="*/ 1205554 w 2103393"/>
              <a:gd name="connsiteY8" fmla="*/ 1216259 h 1980752"/>
              <a:gd name="connsiteX9" fmla="*/ 1244823 w 2103393"/>
              <a:gd name="connsiteY9" fmla="*/ 773082 h 1980752"/>
              <a:gd name="connsiteX10" fmla="*/ 1076528 w 2103393"/>
              <a:gd name="connsiteY10" fmla="*/ 627227 h 1980752"/>
              <a:gd name="connsiteX11" fmla="*/ 885795 w 2103393"/>
              <a:gd name="connsiteY11" fmla="*/ 767472 h 1980752"/>
              <a:gd name="connsiteX12" fmla="*/ 919453 w 2103393"/>
              <a:gd name="connsiteY12" fmla="*/ 1205038 h 1980752"/>
              <a:gd name="connsiteX13" fmla="*/ 891405 w 2103393"/>
              <a:gd name="connsiteY13" fmla="*/ 1524797 h 1980752"/>
              <a:gd name="connsiteX14" fmla="*/ 89201 w 2103393"/>
              <a:gd name="connsiteY14" fmla="*/ 1967973 h 1980752"/>
              <a:gd name="connsiteX15" fmla="*/ 577255 w 2103393"/>
              <a:gd name="connsiteY15" fmla="*/ 391615 h 1980752"/>
              <a:gd name="connsiteX16" fmla="*/ 807257 w 2103393"/>
              <a:gd name="connsiteY16" fmla="*/ 627227 h 1980752"/>
              <a:gd name="connsiteX17" fmla="*/ 969942 w 2103393"/>
              <a:gd name="connsiteY17" fmla="*/ 515031 h 1980752"/>
              <a:gd name="connsiteX18" fmla="*/ 964333 w 2103393"/>
              <a:gd name="connsiteY18" fmla="*/ 55026 h 1980752"/>
              <a:gd name="connsiteX0" fmla="*/ 913845 w 2103393"/>
              <a:gd name="connsiteY0" fmla="*/ 72662 h 1981559"/>
              <a:gd name="connsiteX1" fmla="*/ 947503 w 2103393"/>
              <a:gd name="connsiteY1" fmla="*/ 16564 h 1981559"/>
              <a:gd name="connsiteX2" fmla="*/ 1183115 w 2103393"/>
              <a:gd name="connsiteY2" fmla="*/ 22174 h 1981559"/>
              <a:gd name="connsiteX3" fmla="*/ 1177505 w 2103393"/>
              <a:gd name="connsiteY3" fmla="*/ 510228 h 1981559"/>
              <a:gd name="connsiteX4" fmla="*/ 1312141 w 2103393"/>
              <a:gd name="connsiteY4" fmla="*/ 588765 h 1981559"/>
              <a:gd name="connsiteX5" fmla="*/ 1508484 w 2103393"/>
              <a:gd name="connsiteY5" fmla="*/ 392422 h 1981559"/>
              <a:gd name="connsiteX6" fmla="*/ 2058246 w 2103393"/>
              <a:gd name="connsiteY6" fmla="*/ 1940731 h 1981559"/>
              <a:gd name="connsiteX7" fmla="*/ 1244822 w 2103393"/>
              <a:gd name="connsiteY7" fmla="*/ 1531213 h 1981559"/>
              <a:gd name="connsiteX8" fmla="*/ 1205554 w 2103393"/>
              <a:gd name="connsiteY8" fmla="*/ 1217066 h 1981559"/>
              <a:gd name="connsiteX9" fmla="*/ 1244823 w 2103393"/>
              <a:gd name="connsiteY9" fmla="*/ 773889 h 1981559"/>
              <a:gd name="connsiteX10" fmla="*/ 1076528 w 2103393"/>
              <a:gd name="connsiteY10" fmla="*/ 628034 h 1981559"/>
              <a:gd name="connsiteX11" fmla="*/ 885795 w 2103393"/>
              <a:gd name="connsiteY11" fmla="*/ 768279 h 1981559"/>
              <a:gd name="connsiteX12" fmla="*/ 919453 w 2103393"/>
              <a:gd name="connsiteY12" fmla="*/ 1205845 h 1981559"/>
              <a:gd name="connsiteX13" fmla="*/ 891405 w 2103393"/>
              <a:gd name="connsiteY13" fmla="*/ 1525604 h 1981559"/>
              <a:gd name="connsiteX14" fmla="*/ 89201 w 2103393"/>
              <a:gd name="connsiteY14" fmla="*/ 1968780 h 1981559"/>
              <a:gd name="connsiteX15" fmla="*/ 577255 w 2103393"/>
              <a:gd name="connsiteY15" fmla="*/ 392422 h 1981559"/>
              <a:gd name="connsiteX16" fmla="*/ 807257 w 2103393"/>
              <a:gd name="connsiteY16" fmla="*/ 628034 h 1981559"/>
              <a:gd name="connsiteX17" fmla="*/ 969942 w 2103393"/>
              <a:gd name="connsiteY17" fmla="*/ 515838 h 1981559"/>
              <a:gd name="connsiteX18" fmla="*/ 913845 w 2103393"/>
              <a:gd name="connsiteY18" fmla="*/ 72662 h 1981559"/>
              <a:gd name="connsiteX0" fmla="*/ 913845 w 2103393"/>
              <a:gd name="connsiteY0" fmla="*/ 103017 h 2011914"/>
              <a:gd name="connsiteX1" fmla="*/ 1003601 w 2103393"/>
              <a:gd name="connsiteY1" fmla="*/ 2040 h 2011914"/>
              <a:gd name="connsiteX2" fmla="*/ 1183115 w 2103393"/>
              <a:gd name="connsiteY2" fmla="*/ 52529 h 2011914"/>
              <a:gd name="connsiteX3" fmla="*/ 1177505 w 2103393"/>
              <a:gd name="connsiteY3" fmla="*/ 540583 h 2011914"/>
              <a:gd name="connsiteX4" fmla="*/ 1312141 w 2103393"/>
              <a:gd name="connsiteY4" fmla="*/ 619120 h 2011914"/>
              <a:gd name="connsiteX5" fmla="*/ 1508484 w 2103393"/>
              <a:gd name="connsiteY5" fmla="*/ 422777 h 2011914"/>
              <a:gd name="connsiteX6" fmla="*/ 2058246 w 2103393"/>
              <a:gd name="connsiteY6" fmla="*/ 1971086 h 2011914"/>
              <a:gd name="connsiteX7" fmla="*/ 1244822 w 2103393"/>
              <a:gd name="connsiteY7" fmla="*/ 1561568 h 2011914"/>
              <a:gd name="connsiteX8" fmla="*/ 1205554 w 2103393"/>
              <a:gd name="connsiteY8" fmla="*/ 1247421 h 2011914"/>
              <a:gd name="connsiteX9" fmla="*/ 1244823 w 2103393"/>
              <a:gd name="connsiteY9" fmla="*/ 804244 h 2011914"/>
              <a:gd name="connsiteX10" fmla="*/ 1076528 w 2103393"/>
              <a:gd name="connsiteY10" fmla="*/ 658389 h 2011914"/>
              <a:gd name="connsiteX11" fmla="*/ 885795 w 2103393"/>
              <a:gd name="connsiteY11" fmla="*/ 798634 h 2011914"/>
              <a:gd name="connsiteX12" fmla="*/ 919453 w 2103393"/>
              <a:gd name="connsiteY12" fmla="*/ 1236200 h 2011914"/>
              <a:gd name="connsiteX13" fmla="*/ 891405 w 2103393"/>
              <a:gd name="connsiteY13" fmla="*/ 1555959 h 2011914"/>
              <a:gd name="connsiteX14" fmla="*/ 89201 w 2103393"/>
              <a:gd name="connsiteY14" fmla="*/ 1999135 h 2011914"/>
              <a:gd name="connsiteX15" fmla="*/ 577255 w 2103393"/>
              <a:gd name="connsiteY15" fmla="*/ 422777 h 2011914"/>
              <a:gd name="connsiteX16" fmla="*/ 807257 w 2103393"/>
              <a:gd name="connsiteY16" fmla="*/ 658389 h 2011914"/>
              <a:gd name="connsiteX17" fmla="*/ 969942 w 2103393"/>
              <a:gd name="connsiteY17" fmla="*/ 546193 h 2011914"/>
              <a:gd name="connsiteX18" fmla="*/ 913845 w 2103393"/>
              <a:gd name="connsiteY18" fmla="*/ 103017 h 2011914"/>
              <a:gd name="connsiteX0" fmla="*/ 930675 w 2103393"/>
              <a:gd name="connsiteY0" fmla="*/ 67702 h 2010258"/>
              <a:gd name="connsiteX1" fmla="*/ 1003601 w 2103393"/>
              <a:gd name="connsiteY1" fmla="*/ 384 h 2010258"/>
              <a:gd name="connsiteX2" fmla="*/ 1183115 w 2103393"/>
              <a:gd name="connsiteY2" fmla="*/ 50873 h 2010258"/>
              <a:gd name="connsiteX3" fmla="*/ 1177505 w 2103393"/>
              <a:gd name="connsiteY3" fmla="*/ 538927 h 2010258"/>
              <a:gd name="connsiteX4" fmla="*/ 1312141 w 2103393"/>
              <a:gd name="connsiteY4" fmla="*/ 617464 h 2010258"/>
              <a:gd name="connsiteX5" fmla="*/ 1508484 w 2103393"/>
              <a:gd name="connsiteY5" fmla="*/ 421121 h 2010258"/>
              <a:gd name="connsiteX6" fmla="*/ 2058246 w 2103393"/>
              <a:gd name="connsiteY6" fmla="*/ 1969430 h 2010258"/>
              <a:gd name="connsiteX7" fmla="*/ 1244822 w 2103393"/>
              <a:gd name="connsiteY7" fmla="*/ 1559912 h 2010258"/>
              <a:gd name="connsiteX8" fmla="*/ 1205554 w 2103393"/>
              <a:gd name="connsiteY8" fmla="*/ 1245765 h 2010258"/>
              <a:gd name="connsiteX9" fmla="*/ 1244823 w 2103393"/>
              <a:gd name="connsiteY9" fmla="*/ 802588 h 2010258"/>
              <a:gd name="connsiteX10" fmla="*/ 1076528 w 2103393"/>
              <a:gd name="connsiteY10" fmla="*/ 656733 h 2010258"/>
              <a:gd name="connsiteX11" fmla="*/ 885795 w 2103393"/>
              <a:gd name="connsiteY11" fmla="*/ 796978 h 2010258"/>
              <a:gd name="connsiteX12" fmla="*/ 919453 w 2103393"/>
              <a:gd name="connsiteY12" fmla="*/ 1234544 h 2010258"/>
              <a:gd name="connsiteX13" fmla="*/ 891405 w 2103393"/>
              <a:gd name="connsiteY13" fmla="*/ 1554303 h 2010258"/>
              <a:gd name="connsiteX14" fmla="*/ 89201 w 2103393"/>
              <a:gd name="connsiteY14" fmla="*/ 1997479 h 2010258"/>
              <a:gd name="connsiteX15" fmla="*/ 577255 w 2103393"/>
              <a:gd name="connsiteY15" fmla="*/ 421121 h 2010258"/>
              <a:gd name="connsiteX16" fmla="*/ 807257 w 2103393"/>
              <a:gd name="connsiteY16" fmla="*/ 656733 h 2010258"/>
              <a:gd name="connsiteX17" fmla="*/ 969942 w 2103393"/>
              <a:gd name="connsiteY17" fmla="*/ 544537 h 2010258"/>
              <a:gd name="connsiteX18" fmla="*/ 930675 w 2103393"/>
              <a:gd name="connsiteY18" fmla="*/ 67702 h 2010258"/>
              <a:gd name="connsiteX0" fmla="*/ 930675 w 2103393"/>
              <a:gd name="connsiteY0" fmla="*/ 69239 h 2011795"/>
              <a:gd name="connsiteX1" fmla="*/ 1183115 w 2103393"/>
              <a:gd name="connsiteY1" fmla="*/ 52410 h 2011795"/>
              <a:gd name="connsiteX2" fmla="*/ 1177505 w 2103393"/>
              <a:gd name="connsiteY2" fmla="*/ 540464 h 2011795"/>
              <a:gd name="connsiteX3" fmla="*/ 1312141 w 2103393"/>
              <a:gd name="connsiteY3" fmla="*/ 619001 h 2011795"/>
              <a:gd name="connsiteX4" fmla="*/ 1508484 w 2103393"/>
              <a:gd name="connsiteY4" fmla="*/ 422658 h 2011795"/>
              <a:gd name="connsiteX5" fmla="*/ 2058246 w 2103393"/>
              <a:gd name="connsiteY5" fmla="*/ 1970967 h 2011795"/>
              <a:gd name="connsiteX6" fmla="*/ 1244822 w 2103393"/>
              <a:gd name="connsiteY6" fmla="*/ 1561449 h 2011795"/>
              <a:gd name="connsiteX7" fmla="*/ 1205554 w 2103393"/>
              <a:gd name="connsiteY7" fmla="*/ 1247302 h 2011795"/>
              <a:gd name="connsiteX8" fmla="*/ 1244823 w 2103393"/>
              <a:gd name="connsiteY8" fmla="*/ 804125 h 2011795"/>
              <a:gd name="connsiteX9" fmla="*/ 1076528 w 2103393"/>
              <a:gd name="connsiteY9" fmla="*/ 658270 h 2011795"/>
              <a:gd name="connsiteX10" fmla="*/ 885795 w 2103393"/>
              <a:gd name="connsiteY10" fmla="*/ 798515 h 2011795"/>
              <a:gd name="connsiteX11" fmla="*/ 919453 w 2103393"/>
              <a:gd name="connsiteY11" fmla="*/ 1236081 h 2011795"/>
              <a:gd name="connsiteX12" fmla="*/ 891405 w 2103393"/>
              <a:gd name="connsiteY12" fmla="*/ 1555840 h 2011795"/>
              <a:gd name="connsiteX13" fmla="*/ 89201 w 2103393"/>
              <a:gd name="connsiteY13" fmla="*/ 1999016 h 2011795"/>
              <a:gd name="connsiteX14" fmla="*/ 577255 w 2103393"/>
              <a:gd name="connsiteY14" fmla="*/ 422658 h 2011795"/>
              <a:gd name="connsiteX15" fmla="*/ 807257 w 2103393"/>
              <a:gd name="connsiteY15" fmla="*/ 658270 h 2011795"/>
              <a:gd name="connsiteX16" fmla="*/ 969942 w 2103393"/>
              <a:gd name="connsiteY16" fmla="*/ 546074 h 2011795"/>
              <a:gd name="connsiteX17" fmla="*/ 930675 w 2103393"/>
              <a:gd name="connsiteY17" fmla="*/ 69239 h 2011795"/>
              <a:gd name="connsiteX0" fmla="*/ 930675 w 2103393"/>
              <a:gd name="connsiteY0" fmla="*/ 63795 h 2006351"/>
              <a:gd name="connsiteX1" fmla="*/ 1183115 w 2103393"/>
              <a:gd name="connsiteY1" fmla="*/ 46966 h 2006351"/>
              <a:gd name="connsiteX2" fmla="*/ 1177505 w 2103393"/>
              <a:gd name="connsiteY2" fmla="*/ 535020 h 2006351"/>
              <a:gd name="connsiteX3" fmla="*/ 1312141 w 2103393"/>
              <a:gd name="connsiteY3" fmla="*/ 613557 h 2006351"/>
              <a:gd name="connsiteX4" fmla="*/ 1508484 w 2103393"/>
              <a:gd name="connsiteY4" fmla="*/ 417214 h 2006351"/>
              <a:gd name="connsiteX5" fmla="*/ 2058246 w 2103393"/>
              <a:gd name="connsiteY5" fmla="*/ 1965523 h 2006351"/>
              <a:gd name="connsiteX6" fmla="*/ 1244822 w 2103393"/>
              <a:gd name="connsiteY6" fmla="*/ 1556005 h 2006351"/>
              <a:gd name="connsiteX7" fmla="*/ 1205554 w 2103393"/>
              <a:gd name="connsiteY7" fmla="*/ 1241858 h 2006351"/>
              <a:gd name="connsiteX8" fmla="*/ 1244823 w 2103393"/>
              <a:gd name="connsiteY8" fmla="*/ 798681 h 2006351"/>
              <a:gd name="connsiteX9" fmla="*/ 1076528 w 2103393"/>
              <a:gd name="connsiteY9" fmla="*/ 652826 h 2006351"/>
              <a:gd name="connsiteX10" fmla="*/ 885795 w 2103393"/>
              <a:gd name="connsiteY10" fmla="*/ 793071 h 2006351"/>
              <a:gd name="connsiteX11" fmla="*/ 919453 w 2103393"/>
              <a:gd name="connsiteY11" fmla="*/ 1230637 h 2006351"/>
              <a:gd name="connsiteX12" fmla="*/ 891405 w 2103393"/>
              <a:gd name="connsiteY12" fmla="*/ 1550396 h 2006351"/>
              <a:gd name="connsiteX13" fmla="*/ 89201 w 2103393"/>
              <a:gd name="connsiteY13" fmla="*/ 1993572 h 2006351"/>
              <a:gd name="connsiteX14" fmla="*/ 577255 w 2103393"/>
              <a:gd name="connsiteY14" fmla="*/ 417214 h 2006351"/>
              <a:gd name="connsiteX15" fmla="*/ 807257 w 2103393"/>
              <a:gd name="connsiteY15" fmla="*/ 652826 h 2006351"/>
              <a:gd name="connsiteX16" fmla="*/ 969942 w 2103393"/>
              <a:gd name="connsiteY16" fmla="*/ 540630 h 2006351"/>
              <a:gd name="connsiteX17" fmla="*/ 930675 w 2103393"/>
              <a:gd name="connsiteY17" fmla="*/ 63795 h 2006351"/>
              <a:gd name="connsiteX0" fmla="*/ 930675 w 2103393"/>
              <a:gd name="connsiteY0" fmla="*/ 51191 h 2016186"/>
              <a:gd name="connsiteX1" fmla="*/ 1183115 w 2103393"/>
              <a:gd name="connsiteY1" fmla="*/ 56801 h 2016186"/>
              <a:gd name="connsiteX2" fmla="*/ 1177505 w 2103393"/>
              <a:gd name="connsiteY2" fmla="*/ 544855 h 2016186"/>
              <a:gd name="connsiteX3" fmla="*/ 1312141 w 2103393"/>
              <a:gd name="connsiteY3" fmla="*/ 623392 h 2016186"/>
              <a:gd name="connsiteX4" fmla="*/ 1508484 w 2103393"/>
              <a:gd name="connsiteY4" fmla="*/ 427049 h 2016186"/>
              <a:gd name="connsiteX5" fmla="*/ 2058246 w 2103393"/>
              <a:gd name="connsiteY5" fmla="*/ 1975358 h 2016186"/>
              <a:gd name="connsiteX6" fmla="*/ 1244822 w 2103393"/>
              <a:gd name="connsiteY6" fmla="*/ 1565840 h 2016186"/>
              <a:gd name="connsiteX7" fmla="*/ 1205554 w 2103393"/>
              <a:gd name="connsiteY7" fmla="*/ 1251693 h 2016186"/>
              <a:gd name="connsiteX8" fmla="*/ 1244823 w 2103393"/>
              <a:gd name="connsiteY8" fmla="*/ 808516 h 2016186"/>
              <a:gd name="connsiteX9" fmla="*/ 1076528 w 2103393"/>
              <a:gd name="connsiteY9" fmla="*/ 662661 h 2016186"/>
              <a:gd name="connsiteX10" fmla="*/ 885795 w 2103393"/>
              <a:gd name="connsiteY10" fmla="*/ 802906 h 2016186"/>
              <a:gd name="connsiteX11" fmla="*/ 919453 w 2103393"/>
              <a:gd name="connsiteY11" fmla="*/ 1240472 h 2016186"/>
              <a:gd name="connsiteX12" fmla="*/ 891405 w 2103393"/>
              <a:gd name="connsiteY12" fmla="*/ 1560231 h 2016186"/>
              <a:gd name="connsiteX13" fmla="*/ 89201 w 2103393"/>
              <a:gd name="connsiteY13" fmla="*/ 2003407 h 2016186"/>
              <a:gd name="connsiteX14" fmla="*/ 577255 w 2103393"/>
              <a:gd name="connsiteY14" fmla="*/ 427049 h 2016186"/>
              <a:gd name="connsiteX15" fmla="*/ 807257 w 2103393"/>
              <a:gd name="connsiteY15" fmla="*/ 662661 h 2016186"/>
              <a:gd name="connsiteX16" fmla="*/ 969942 w 2103393"/>
              <a:gd name="connsiteY16" fmla="*/ 550465 h 2016186"/>
              <a:gd name="connsiteX17" fmla="*/ 930675 w 2103393"/>
              <a:gd name="connsiteY17" fmla="*/ 51191 h 2016186"/>
              <a:gd name="connsiteX0" fmla="*/ 930675 w 2103393"/>
              <a:gd name="connsiteY0" fmla="*/ 47103 h 2012098"/>
              <a:gd name="connsiteX1" fmla="*/ 1183115 w 2103393"/>
              <a:gd name="connsiteY1" fmla="*/ 52713 h 2012098"/>
              <a:gd name="connsiteX2" fmla="*/ 1177505 w 2103393"/>
              <a:gd name="connsiteY2" fmla="*/ 540767 h 2012098"/>
              <a:gd name="connsiteX3" fmla="*/ 1312141 w 2103393"/>
              <a:gd name="connsiteY3" fmla="*/ 619304 h 2012098"/>
              <a:gd name="connsiteX4" fmla="*/ 1508484 w 2103393"/>
              <a:gd name="connsiteY4" fmla="*/ 422961 h 2012098"/>
              <a:gd name="connsiteX5" fmla="*/ 2058246 w 2103393"/>
              <a:gd name="connsiteY5" fmla="*/ 1971270 h 2012098"/>
              <a:gd name="connsiteX6" fmla="*/ 1244822 w 2103393"/>
              <a:gd name="connsiteY6" fmla="*/ 1561752 h 2012098"/>
              <a:gd name="connsiteX7" fmla="*/ 1205554 w 2103393"/>
              <a:gd name="connsiteY7" fmla="*/ 1247605 h 2012098"/>
              <a:gd name="connsiteX8" fmla="*/ 1244823 w 2103393"/>
              <a:gd name="connsiteY8" fmla="*/ 804428 h 2012098"/>
              <a:gd name="connsiteX9" fmla="*/ 1076528 w 2103393"/>
              <a:gd name="connsiteY9" fmla="*/ 658573 h 2012098"/>
              <a:gd name="connsiteX10" fmla="*/ 885795 w 2103393"/>
              <a:gd name="connsiteY10" fmla="*/ 798818 h 2012098"/>
              <a:gd name="connsiteX11" fmla="*/ 919453 w 2103393"/>
              <a:gd name="connsiteY11" fmla="*/ 1236384 h 2012098"/>
              <a:gd name="connsiteX12" fmla="*/ 891405 w 2103393"/>
              <a:gd name="connsiteY12" fmla="*/ 1556143 h 2012098"/>
              <a:gd name="connsiteX13" fmla="*/ 89201 w 2103393"/>
              <a:gd name="connsiteY13" fmla="*/ 1999319 h 2012098"/>
              <a:gd name="connsiteX14" fmla="*/ 577255 w 2103393"/>
              <a:gd name="connsiteY14" fmla="*/ 422961 h 2012098"/>
              <a:gd name="connsiteX15" fmla="*/ 807257 w 2103393"/>
              <a:gd name="connsiteY15" fmla="*/ 658573 h 2012098"/>
              <a:gd name="connsiteX16" fmla="*/ 969942 w 2103393"/>
              <a:gd name="connsiteY16" fmla="*/ 546377 h 2012098"/>
              <a:gd name="connsiteX17" fmla="*/ 930675 w 2103393"/>
              <a:gd name="connsiteY17" fmla="*/ 47103 h 2012098"/>
              <a:gd name="connsiteX0" fmla="*/ 930675 w 2103393"/>
              <a:gd name="connsiteY0" fmla="*/ 47103 h 2012098"/>
              <a:gd name="connsiteX1" fmla="*/ 1183115 w 2103393"/>
              <a:gd name="connsiteY1" fmla="*/ 52713 h 2012098"/>
              <a:gd name="connsiteX2" fmla="*/ 1177505 w 2103393"/>
              <a:gd name="connsiteY2" fmla="*/ 540767 h 2012098"/>
              <a:gd name="connsiteX3" fmla="*/ 1312141 w 2103393"/>
              <a:gd name="connsiteY3" fmla="*/ 619304 h 2012098"/>
              <a:gd name="connsiteX4" fmla="*/ 1508484 w 2103393"/>
              <a:gd name="connsiteY4" fmla="*/ 422961 h 2012098"/>
              <a:gd name="connsiteX5" fmla="*/ 2058246 w 2103393"/>
              <a:gd name="connsiteY5" fmla="*/ 1971270 h 2012098"/>
              <a:gd name="connsiteX6" fmla="*/ 1244822 w 2103393"/>
              <a:gd name="connsiteY6" fmla="*/ 1561752 h 2012098"/>
              <a:gd name="connsiteX7" fmla="*/ 1205554 w 2103393"/>
              <a:gd name="connsiteY7" fmla="*/ 1247605 h 2012098"/>
              <a:gd name="connsiteX8" fmla="*/ 1244823 w 2103393"/>
              <a:gd name="connsiteY8" fmla="*/ 804428 h 2012098"/>
              <a:gd name="connsiteX9" fmla="*/ 1076528 w 2103393"/>
              <a:gd name="connsiteY9" fmla="*/ 658573 h 2012098"/>
              <a:gd name="connsiteX10" fmla="*/ 885795 w 2103393"/>
              <a:gd name="connsiteY10" fmla="*/ 798818 h 2012098"/>
              <a:gd name="connsiteX11" fmla="*/ 919453 w 2103393"/>
              <a:gd name="connsiteY11" fmla="*/ 1236384 h 2012098"/>
              <a:gd name="connsiteX12" fmla="*/ 891405 w 2103393"/>
              <a:gd name="connsiteY12" fmla="*/ 1556143 h 2012098"/>
              <a:gd name="connsiteX13" fmla="*/ 89201 w 2103393"/>
              <a:gd name="connsiteY13" fmla="*/ 1999319 h 2012098"/>
              <a:gd name="connsiteX14" fmla="*/ 577255 w 2103393"/>
              <a:gd name="connsiteY14" fmla="*/ 422961 h 2012098"/>
              <a:gd name="connsiteX15" fmla="*/ 807257 w 2103393"/>
              <a:gd name="connsiteY15" fmla="*/ 658573 h 2012098"/>
              <a:gd name="connsiteX16" fmla="*/ 969942 w 2103393"/>
              <a:gd name="connsiteY16" fmla="*/ 546377 h 2012098"/>
              <a:gd name="connsiteX17" fmla="*/ 930675 w 2103393"/>
              <a:gd name="connsiteY17" fmla="*/ 47103 h 2012098"/>
              <a:gd name="connsiteX0" fmla="*/ 930675 w 2103393"/>
              <a:gd name="connsiteY0" fmla="*/ 24191 h 2051098"/>
              <a:gd name="connsiteX1" fmla="*/ 1183115 w 2103393"/>
              <a:gd name="connsiteY1" fmla="*/ 91713 h 2051098"/>
              <a:gd name="connsiteX2" fmla="*/ 1177505 w 2103393"/>
              <a:gd name="connsiteY2" fmla="*/ 579767 h 2051098"/>
              <a:gd name="connsiteX3" fmla="*/ 1312141 w 2103393"/>
              <a:gd name="connsiteY3" fmla="*/ 658304 h 2051098"/>
              <a:gd name="connsiteX4" fmla="*/ 1508484 w 2103393"/>
              <a:gd name="connsiteY4" fmla="*/ 461961 h 2051098"/>
              <a:gd name="connsiteX5" fmla="*/ 2058246 w 2103393"/>
              <a:gd name="connsiteY5" fmla="*/ 2010270 h 2051098"/>
              <a:gd name="connsiteX6" fmla="*/ 1244822 w 2103393"/>
              <a:gd name="connsiteY6" fmla="*/ 1600752 h 2051098"/>
              <a:gd name="connsiteX7" fmla="*/ 1205554 w 2103393"/>
              <a:gd name="connsiteY7" fmla="*/ 1286605 h 2051098"/>
              <a:gd name="connsiteX8" fmla="*/ 1244823 w 2103393"/>
              <a:gd name="connsiteY8" fmla="*/ 843428 h 2051098"/>
              <a:gd name="connsiteX9" fmla="*/ 1076528 w 2103393"/>
              <a:gd name="connsiteY9" fmla="*/ 697573 h 2051098"/>
              <a:gd name="connsiteX10" fmla="*/ 885795 w 2103393"/>
              <a:gd name="connsiteY10" fmla="*/ 837818 h 2051098"/>
              <a:gd name="connsiteX11" fmla="*/ 919453 w 2103393"/>
              <a:gd name="connsiteY11" fmla="*/ 1275384 h 2051098"/>
              <a:gd name="connsiteX12" fmla="*/ 891405 w 2103393"/>
              <a:gd name="connsiteY12" fmla="*/ 1595143 h 2051098"/>
              <a:gd name="connsiteX13" fmla="*/ 89201 w 2103393"/>
              <a:gd name="connsiteY13" fmla="*/ 2038319 h 2051098"/>
              <a:gd name="connsiteX14" fmla="*/ 577255 w 2103393"/>
              <a:gd name="connsiteY14" fmla="*/ 461961 h 2051098"/>
              <a:gd name="connsiteX15" fmla="*/ 807257 w 2103393"/>
              <a:gd name="connsiteY15" fmla="*/ 697573 h 2051098"/>
              <a:gd name="connsiteX16" fmla="*/ 969942 w 2103393"/>
              <a:gd name="connsiteY16" fmla="*/ 585377 h 2051098"/>
              <a:gd name="connsiteX17" fmla="*/ 930675 w 2103393"/>
              <a:gd name="connsiteY17" fmla="*/ 24191 h 2051098"/>
              <a:gd name="connsiteX0" fmla="*/ 930675 w 2103393"/>
              <a:gd name="connsiteY0" fmla="*/ 51153 h 2078060"/>
              <a:gd name="connsiteX1" fmla="*/ 1190398 w 2103393"/>
              <a:gd name="connsiteY1" fmla="*/ 49480 h 2078060"/>
              <a:gd name="connsiteX2" fmla="*/ 1177505 w 2103393"/>
              <a:gd name="connsiteY2" fmla="*/ 606729 h 2078060"/>
              <a:gd name="connsiteX3" fmla="*/ 1312141 w 2103393"/>
              <a:gd name="connsiteY3" fmla="*/ 685266 h 2078060"/>
              <a:gd name="connsiteX4" fmla="*/ 1508484 w 2103393"/>
              <a:gd name="connsiteY4" fmla="*/ 488923 h 2078060"/>
              <a:gd name="connsiteX5" fmla="*/ 2058246 w 2103393"/>
              <a:gd name="connsiteY5" fmla="*/ 2037232 h 2078060"/>
              <a:gd name="connsiteX6" fmla="*/ 1244822 w 2103393"/>
              <a:gd name="connsiteY6" fmla="*/ 1627714 h 2078060"/>
              <a:gd name="connsiteX7" fmla="*/ 1205554 w 2103393"/>
              <a:gd name="connsiteY7" fmla="*/ 1313567 h 2078060"/>
              <a:gd name="connsiteX8" fmla="*/ 1244823 w 2103393"/>
              <a:gd name="connsiteY8" fmla="*/ 870390 h 2078060"/>
              <a:gd name="connsiteX9" fmla="*/ 1076528 w 2103393"/>
              <a:gd name="connsiteY9" fmla="*/ 724535 h 2078060"/>
              <a:gd name="connsiteX10" fmla="*/ 885795 w 2103393"/>
              <a:gd name="connsiteY10" fmla="*/ 864780 h 2078060"/>
              <a:gd name="connsiteX11" fmla="*/ 919453 w 2103393"/>
              <a:gd name="connsiteY11" fmla="*/ 1302346 h 2078060"/>
              <a:gd name="connsiteX12" fmla="*/ 891405 w 2103393"/>
              <a:gd name="connsiteY12" fmla="*/ 1622105 h 2078060"/>
              <a:gd name="connsiteX13" fmla="*/ 89201 w 2103393"/>
              <a:gd name="connsiteY13" fmla="*/ 2065281 h 2078060"/>
              <a:gd name="connsiteX14" fmla="*/ 577255 w 2103393"/>
              <a:gd name="connsiteY14" fmla="*/ 488923 h 2078060"/>
              <a:gd name="connsiteX15" fmla="*/ 807257 w 2103393"/>
              <a:gd name="connsiteY15" fmla="*/ 724535 h 2078060"/>
              <a:gd name="connsiteX16" fmla="*/ 969942 w 2103393"/>
              <a:gd name="connsiteY16" fmla="*/ 612339 h 2078060"/>
              <a:gd name="connsiteX17" fmla="*/ 930675 w 2103393"/>
              <a:gd name="connsiteY17" fmla="*/ 51153 h 2078060"/>
              <a:gd name="connsiteX0" fmla="*/ 930675 w 2103393"/>
              <a:gd name="connsiteY0" fmla="*/ 57180 h 2084087"/>
              <a:gd name="connsiteX1" fmla="*/ 1190398 w 2103393"/>
              <a:gd name="connsiteY1" fmla="*/ 55507 h 2084087"/>
              <a:gd name="connsiteX2" fmla="*/ 1177505 w 2103393"/>
              <a:gd name="connsiteY2" fmla="*/ 612756 h 2084087"/>
              <a:gd name="connsiteX3" fmla="*/ 1312141 w 2103393"/>
              <a:gd name="connsiteY3" fmla="*/ 691293 h 2084087"/>
              <a:gd name="connsiteX4" fmla="*/ 1508484 w 2103393"/>
              <a:gd name="connsiteY4" fmla="*/ 494950 h 2084087"/>
              <a:gd name="connsiteX5" fmla="*/ 2058246 w 2103393"/>
              <a:gd name="connsiteY5" fmla="*/ 2043259 h 2084087"/>
              <a:gd name="connsiteX6" fmla="*/ 1244822 w 2103393"/>
              <a:gd name="connsiteY6" fmla="*/ 1633741 h 2084087"/>
              <a:gd name="connsiteX7" fmla="*/ 1205554 w 2103393"/>
              <a:gd name="connsiteY7" fmla="*/ 1319594 h 2084087"/>
              <a:gd name="connsiteX8" fmla="*/ 1244823 w 2103393"/>
              <a:gd name="connsiteY8" fmla="*/ 876417 h 2084087"/>
              <a:gd name="connsiteX9" fmla="*/ 1076528 w 2103393"/>
              <a:gd name="connsiteY9" fmla="*/ 730562 h 2084087"/>
              <a:gd name="connsiteX10" fmla="*/ 885795 w 2103393"/>
              <a:gd name="connsiteY10" fmla="*/ 870807 h 2084087"/>
              <a:gd name="connsiteX11" fmla="*/ 919453 w 2103393"/>
              <a:gd name="connsiteY11" fmla="*/ 1308373 h 2084087"/>
              <a:gd name="connsiteX12" fmla="*/ 891405 w 2103393"/>
              <a:gd name="connsiteY12" fmla="*/ 1628132 h 2084087"/>
              <a:gd name="connsiteX13" fmla="*/ 89201 w 2103393"/>
              <a:gd name="connsiteY13" fmla="*/ 2071308 h 2084087"/>
              <a:gd name="connsiteX14" fmla="*/ 577255 w 2103393"/>
              <a:gd name="connsiteY14" fmla="*/ 494950 h 2084087"/>
              <a:gd name="connsiteX15" fmla="*/ 807257 w 2103393"/>
              <a:gd name="connsiteY15" fmla="*/ 730562 h 2084087"/>
              <a:gd name="connsiteX16" fmla="*/ 969942 w 2103393"/>
              <a:gd name="connsiteY16" fmla="*/ 618366 h 2084087"/>
              <a:gd name="connsiteX17" fmla="*/ 930675 w 2103393"/>
              <a:gd name="connsiteY17" fmla="*/ 57180 h 2084087"/>
              <a:gd name="connsiteX0" fmla="*/ 930675 w 2103393"/>
              <a:gd name="connsiteY0" fmla="*/ 65797 h 2092704"/>
              <a:gd name="connsiteX1" fmla="*/ 1190398 w 2103393"/>
              <a:gd name="connsiteY1" fmla="*/ 64124 h 2092704"/>
              <a:gd name="connsiteX2" fmla="*/ 1177505 w 2103393"/>
              <a:gd name="connsiteY2" fmla="*/ 621373 h 2092704"/>
              <a:gd name="connsiteX3" fmla="*/ 1312141 w 2103393"/>
              <a:gd name="connsiteY3" fmla="*/ 699910 h 2092704"/>
              <a:gd name="connsiteX4" fmla="*/ 1508484 w 2103393"/>
              <a:gd name="connsiteY4" fmla="*/ 503567 h 2092704"/>
              <a:gd name="connsiteX5" fmla="*/ 2058246 w 2103393"/>
              <a:gd name="connsiteY5" fmla="*/ 2051876 h 2092704"/>
              <a:gd name="connsiteX6" fmla="*/ 1244822 w 2103393"/>
              <a:gd name="connsiteY6" fmla="*/ 1642358 h 2092704"/>
              <a:gd name="connsiteX7" fmla="*/ 1205554 w 2103393"/>
              <a:gd name="connsiteY7" fmla="*/ 1328211 h 2092704"/>
              <a:gd name="connsiteX8" fmla="*/ 1244823 w 2103393"/>
              <a:gd name="connsiteY8" fmla="*/ 885034 h 2092704"/>
              <a:gd name="connsiteX9" fmla="*/ 1076528 w 2103393"/>
              <a:gd name="connsiteY9" fmla="*/ 739179 h 2092704"/>
              <a:gd name="connsiteX10" fmla="*/ 885795 w 2103393"/>
              <a:gd name="connsiteY10" fmla="*/ 879424 h 2092704"/>
              <a:gd name="connsiteX11" fmla="*/ 919453 w 2103393"/>
              <a:gd name="connsiteY11" fmla="*/ 1316990 h 2092704"/>
              <a:gd name="connsiteX12" fmla="*/ 891405 w 2103393"/>
              <a:gd name="connsiteY12" fmla="*/ 1636749 h 2092704"/>
              <a:gd name="connsiteX13" fmla="*/ 89201 w 2103393"/>
              <a:gd name="connsiteY13" fmla="*/ 2079925 h 2092704"/>
              <a:gd name="connsiteX14" fmla="*/ 577255 w 2103393"/>
              <a:gd name="connsiteY14" fmla="*/ 503567 h 2092704"/>
              <a:gd name="connsiteX15" fmla="*/ 807257 w 2103393"/>
              <a:gd name="connsiteY15" fmla="*/ 739179 h 2092704"/>
              <a:gd name="connsiteX16" fmla="*/ 969942 w 2103393"/>
              <a:gd name="connsiteY16" fmla="*/ 626983 h 2092704"/>
              <a:gd name="connsiteX17" fmla="*/ 930675 w 2103393"/>
              <a:gd name="connsiteY17" fmla="*/ 65797 h 2092704"/>
              <a:gd name="connsiteX0" fmla="*/ 930675 w 2103393"/>
              <a:gd name="connsiteY0" fmla="*/ 65797 h 2092704"/>
              <a:gd name="connsiteX1" fmla="*/ 1190398 w 2103393"/>
              <a:gd name="connsiteY1" fmla="*/ 64124 h 2092704"/>
              <a:gd name="connsiteX2" fmla="*/ 1177505 w 2103393"/>
              <a:gd name="connsiteY2" fmla="*/ 621373 h 2092704"/>
              <a:gd name="connsiteX3" fmla="*/ 1312141 w 2103393"/>
              <a:gd name="connsiteY3" fmla="*/ 699910 h 2092704"/>
              <a:gd name="connsiteX4" fmla="*/ 1508484 w 2103393"/>
              <a:gd name="connsiteY4" fmla="*/ 503567 h 2092704"/>
              <a:gd name="connsiteX5" fmla="*/ 2058246 w 2103393"/>
              <a:gd name="connsiteY5" fmla="*/ 2051876 h 2092704"/>
              <a:gd name="connsiteX6" fmla="*/ 1244822 w 2103393"/>
              <a:gd name="connsiteY6" fmla="*/ 1642358 h 2092704"/>
              <a:gd name="connsiteX7" fmla="*/ 1205554 w 2103393"/>
              <a:gd name="connsiteY7" fmla="*/ 1328211 h 2092704"/>
              <a:gd name="connsiteX8" fmla="*/ 1244823 w 2103393"/>
              <a:gd name="connsiteY8" fmla="*/ 885034 h 2092704"/>
              <a:gd name="connsiteX9" fmla="*/ 1076528 w 2103393"/>
              <a:gd name="connsiteY9" fmla="*/ 739179 h 2092704"/>
              <a:gd name="connsiteX10" fmla="*/ 885795 w 2103393"/>
              <a:gd name="connsiteY10" fmla="*/ 879424 h 2092704"/>
              <a:gd name="connsiteX11" fmla="*/ 919453 w 2103393"/>
              <a:gd name="connsiteY11" fmla="*/ 1316990 h 2092704"/>
              <a:gd name="connsiteX12" fmla="*/ 891405 w 2103393"/>
              <a:gd name="connsiteY12" fmla="*/ 1636749 h 2092704"/>
              <a:gd name="connsiteX13" fmla="*/ 89201 w 2103393"/>
              <a:gd name="connsiteY13" fmla="*/ 2079925 h 2092704"/>
              <a:gd name="connsiteX14" fmla="*/ 577255 w 2103393"/>
              <a:gd name="connsiteY14" fmla="*/ 503567 h 2092704"/>
              <a:gd name="connsiteX15" fmla="*/ 807257 w 2103393"/>
              <a:gd name="connsiteY15" fmla="*/ 739179 h 2092704"/>
              <a:gd name="connsiteX16" fmla="*/ 969942 w 2103393"/>
              <a:gd name="connsiteY16" fmla="*/ 626983 h 2092704"/>
              <a:gd name="connsiteX17" fmla="*/ 930675 w 2103393"/>
              <a:gd name="connsiteY17" fmla="*/ 65797 h 2092704"/>
              <a:gd name="connsiteX0" fmla="*/ 930675 w 2103393"/>
              <a:gd name="connsiteY0" fmla="*/ 73853 h 2100760"/>
              <a:gd name="connsiteX1" fmla="*/ 1190398 w 2103393"/>
              <a:gd name="connsiteY1" fmla="*/ 72180 h 2100760"/>
              <a:gd name="connsiteX2" fmla="*/ 1177505 w 2103393"/>
              <a:gd name="connsiteY2" fmla="*/ 629429 h 2100760"/>
              <a:gd name="connsiteX3" fmla="*/ 1312141 w 2103393"/>
              <a:gd name="connsiteY3" fmla="*/ 707966 h 2100760"/>
              <a:gd name="connsiteX4" fmla="*/ 1508484 w 2103393"/>
              <a:gd name="connsiteY4" fmla="*/ 511623 h 2100760"/>
              <a:gd name="connsiteX5" fmla="*/ 2058246 w 2103393"/>
              <a:gd name="connsiteY5" fmla="*/ 2059932 h 2100760"/>
              <a:gd name="connsiteX6" fmla="*/ 1244822 w 2103393"/>
              <a:gd name="connsiteY6" fmla="*/ 1650414 h 2100760"/>
              <a:gd name="connsiteX7" fmla="*/ 1205554 w 2103393"/>
              <a:gd name="connsiteY7" fmla="*/ 1336267 h 2100760"/>
              <a:gd name="connsiteX8" fmla="*/ 1244823 w 2103393"/>
              <a:gd name="connsiteY8" fmla="*/ 893090 h 2100760"/>
              <a:gd name="connsiteX9" fmla="*/ 1076528 w 2103393"/>
              <a:gd name="connsiteY9" fmla="*/ 747235 h 2100760"/>
              <a:gd name="connsiteX10" fmla="*/ 885795 w 2103393"/>
              <a:gd name="connsiteY10" fmla="*/ 887480 h 2100760"/>
              <a:gd name="connsiteX11" fmla="*/ 919453 w 2103393"/>
              <a:gd name="connsiteY11" fmla="*/ 1325046 h 2100760"/>
              <a:gd name="connsiteX12" fmla="*/ 891405 w 2103393"/>
              <a:gd name="connsiteY12" fmla="*/ 1644805 h 2100760"/>
              <a:gd name="connsiteX13" fmla="*/ 89201 w 2103393"/>
              <a:gd name="connsiteY13" fmla="*/ 2087981 h 2100760"/>
              <a:gd name="connsiteX14" fmla="*/ 577255 w 2103393"/>
              <a:gd name="connsiteY14" fmla="*/ 511623 h 2100760"/>
              <a:gd name="connsiteX15" fmla="*/ 807257 w 2103393"/>
              <a:gd name="connsiteY15" fmla="*/ 747235 h 2100760"/>
              <a:gd name="connsiteX16" fmla="*/ 969942 w 2103393"/>
              <a:gd name="connsiteY16" fmla="*/ 635039 h 2100760"/>
              <a:gd name="connsiteX17" fmla="*/ 930675 w 2103393"/>
              <a:gd name="connsiteY17" fmla="*/ 73853 h 2100760"/>
              <a:gd name="connsiteX0" fmla="*/ 930675 w 2103393"/>
              <a:gd name="connsiteY0" fmla="*/ 77953 h 2104860"/>
              <a:gd name="connsiteX1" fmla="*/ 1190398 w 2103393"/>
              <a:gd name="connsiteY1" fmla="*/ 76280 h 2104860"/>
              <a:gd name="connsiteX2" fmla="*/ 1177505 w 2103393"/>
              <a:gd name="connsiteY2" fmla="*/ 633529 h 2104860"/>
              <a:gd name="connsiteX3" fmla="*/ 1312141 w 2103393"/>
              <a:gd name="connsiteY3" fmla="*/ 712066 h 2104860"/>
              <a:gd name="connsiteX4" fmla="*/ 1508484 w 2103393"/>
              <a:gd name="connsiteY4" fmla="*/ 515723 h 2104860"/>
              <a:gd name="connsiteX5" fmla="*/ 2058246 w 2103393"/>
              <a:gd name="connsiteY5" fmla="*/ 2064032 h 2104860"/>
              <a:gd name="connsiteX6" fmla="*/ 1244822 w 2103393"/>
              <a:gd name="connsiteY6" fmla="*/ 1654514 h 2104860"/>
              <a:gd name="connsiteX7" fmla="*/ 1205554 w 2103393"/>
              <a:gd name="connsiteY7" fmla="*/ 1340367 h 2104860"/>
              <a:gd name="connsiteX8" fmla="*/ 1244823 w 2103393"/>
              <a:gd name="connsiteY8" fmla="*/ 897190 h 2104860"/>
              <a:gd name="connsiteX9" fmla="*/ 1076528 w 2103393"/>
              <a:gd name="connsiteY9" fmla="*/ 751335 h 2104860"/>
              <a:gd name="connsiteX10" fmla="*/ 885795 w 2103393"/>
              <a:gd name="connsiteY10" fmla="*/ 891580 h 2104860"/>
              <a:gd name="connsiteX11" fmla="*/ 919453 w 2103393"/>
              <a:gd name="connsiteY11" fmla="*/ 1329146 h 2104860"/>
              <a:gd name="connsiteX12" fmla="*/ 891405 w 2103393"/>
              <a:gd name="connsiteY12" fmla="*/ 1648905 h 2104860"/>
              <a:gd name="connsiteX13" fmla="*/ 89201 w 2103393"/>
              <a:gd name="connsiteY13" fmla="*/ 2092081 h 2104860"/>
              <a:gd name="connsiteX14" fmla="*/ 577255 w 2103393"/>
              <a:gd name="connsiteY14" fmla="*/ 515723 h 2104860"/>
              <a:gd name="connsiteX15" fmla="*/ 807257 w 2103393"/>
              <a:gd name="connsiteY15" fmla="*/ 751335 h 2104860"/>
              <a:gd name="connsiteX16" fmla="*/ 969942 w 2103393"/>
              <a:gd name="connsiteY16" fmla="*/ 639139 h 2104860"/>
              <a:gd name="connsiteX17" fmla="*/ 930675 w 2103393"/>
              <a:gd name="connsiteY17" fmla="*/ 77953 h 2104860"/>
              <a:gd name="connsiteX0" fmla="*/ 930675 w 2103393"/>
              <a:gd name="connsiteY0" fmla="*/ 71187 h 2098094"/>
              <a:gd name="connsiteX1" fmla="*/ 1190398 w 2103393"/>
              <a:gd name="connsiteY1" fmla="*/ 69514 h 2098094"/>
              <a:gd name="connsiteX2" fmla="*/ 1177505 w 2103393"/>
              <a:gd name="connsiteY2" fmla="*/ 626763 h 2098094"/>
              <a:gd name="connsiteX3" fmla="*/ 1312141 w 2103393"/>
              <a:gd name="connsiteY3" fmla="*/ 705300 h 2098094"/>
              <a:gd name="connsiteX4" fmla="*/ 1508484 w 2103393"/>
              <a:gd name="connsiteY4" fmla="*/ 508957 h 2098094"/>
              <a:gd name="connsiteX5" fmla="*/ 2058246 w 2103393"/>
              <a:gd name="connsiteY5" fmla="*/ 2057266 h 2098094"/>
              <a:gd name="connsiteX6" fmla="*/ 1244822 w 2103393"/>
              <a:gd name="connsiteY6" fmla="*/ 1647748 h 2098094"/>
              <a:gd name="connsiteX7" fmla="*/ 1205554 w 2103393"/>
              <a:gd name="connsiteY7" fmla="*/ 1333601 h 2098094"/>
              <a:gd name="connsiteX8" fmla="*/ 1244823 w 2103393"/>
              <a:gd name="connsiteY8" fmla="*/ 890424 h 2098094"/>
              <a:gd name="connsiteX9" fmla="*/ 1076528 w 2103393"/>
              <a:gd name="connsiteY9" fmla="*/ 744569 h 2098094"/>
              <a:gd name="connsiteX10" fmla="*/ 885795 w 2103393"/>
              <a:gd name="connsiteY10" fmla="*/ 884814 h 2098094"/>
              <a:gd name="connsiteX11" fmla="*/ 919453 w 2103393"/>
              <a:gd name="connsiteY11" fmla="*/ 1322380 h 2098094"/>
              <a:gd name="connsiteX12" fmla="*/ 891405 w 2103393"/>
              <a:gd name="connsiteY12" fmla="*/ 1642139 h 2098094"/>
              <a:gd name="connsiteX13" fmla="*/ 89201 w 2103393"/>
              <a:gd name="connsiteY13" fmla="*/ 2085315 h 2098094"/>
              <a:gd name="connsiteX14" fmla="*/ 577255 w 2103393"/>
              <a:gd name="connsiteY14" fmla="*/ 508957 h 2098094"/>
              <a:gd name="connsiteX15" fmla="*/ 807257 w 2103393"/>
              <a:gd name="connsiteY15" fmla="*/ 744569 h 2098094"/>
              <a:gd name="connsiteX16" fmla="*/ 969942 w 2103393"/>
              <a:gd name="connsiteY16" fmla="*/ 632373 h 2098094"/>
              <a:gd name="connsiteX17" fmla="*/ 930675 w 2103393"/>
              <a:gd name="connsiteY17" fmla="*/ 71187 h 2098094"/>
              <a:gd name="connsiteX0" fmla="*/ 930675 w 2103393"/>
              <a:gd name="connsiteY0" fmla="*/ 75207 h 2102114"/>
              <a:gd name="connsiteX1" fmla="*/ 1190398 w 2103393"/>
              <a:gd name="connsiteY1" fmla="*/ 73534 h 2102114"/>
              <a:gd name="connsiteX2" fmla="*/ 1177505 w 2103393"/>
              <a:gd name="connsiteY2" fmla="*/ 630783 h 2102114"/>
              <a:gd name="connsiteX3" fmla="*/ 1312141 w 2103393"/>
              <a:gd name="connsiteY3" fmla="*/ 709320 h 2102114"/>
              <a:gd name="connsiteX4" fmla="*/ 1508484 w 2103393"/>
              <a:gd name="connsiteY4" fmla="*/ 512977 h 2102114"/>
              <a:gd name="connsiteX5" fmla="*/ 2058246 w 2103393"/>
              <a:gd name="connsiteY5" fmla="*/ 2061286 h 2102114"/>
              <a:gd name="connsiteX6" fmla="*/ 1244822 w 2103393"/>
              <a:gd name="connsiteY6" fmla="*/ 1651768 h 2102114"/>
              <a:gd name="connsiteX7" fmla="*/ 1205554 w 2103393"/>
              <a:gd name="connsiteY7" fmla="*/ 1337621 h 2102114"/>
              <a:gd name="connsiteX8" fmla="*/ 1244823 w 2103393"/>
              <a:gd name="connsiteY8" fmla="*/ 894444 h 2102114"/>
              <a:gd name="connsiteX9" fmla="*/ 1076528 w 2103393"/>
              <a:gd name="connsiteY9" fmla="*/ 748589 h 2102114"/>
              <a:gd name="connsiteX10" fmla="*/ 885795 w 2103393"/>
              <a:gd name="connsiteY10" fmla="*/ 888834 h 2102114"/>
              <a:gd name="connsiteX11" fmla="*/ 919453 w 2103393"/>
              <a:gd name="connsiteY11" fmla="*/ 1326400 h 2102114"/>
              <a:gd name="connsiteX12" fmla="*/ 891405 w 2103393"/>
              <a:gd name="connsiteY12" fmla="*/ 1646159 h 2102114"/>
              <a:gd name="connsiteX13" fmla="*/ 89201 w 2103393"/>
              <a:gd name="connsiteY13" fmla="*/ 2089335 h 2102114"/>
              <a:gd name="connsiteX14" fmla="*/ 577255 w 2103393"/>
              <a:gd name="connsiteY14" fmla="*/ 512977 h 2102114"/>
              <a:gd name="connsiteX15" fmla="*/ 807257 w 2103393"/>
              <a:gd name="connsiteY15" fmla="*/ 748589 h 2102114"/>
              <a:gd name="connsiteX16" fmla="*/ 969942 w 2103393"/>
              <a:gd name="connsiteY16" fmla="*/ 636393 h 2102114"/>
              <a:gd name="connsiteX17" fmla="*/ 930675 w 2103393"/>
              <a:gd name="connsiteY17" fmla="*/ 75207 h 2102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103393" h="2102114">
                <a:moveTo>
                  <a:pt x="930675" y="75207"/>
                </a:moveTo>
                <a:cubicBezTo>
                  <a:pt x="914336" y="-26367"/>
                  <a:pt x="1202803" y="-23213"/>
                  <a:pt x="1190398" y="73534"/>
                </a:cubicBezTo>
                <a:lnTo>
                  <a:pt x="1177505" y="630783"/>
                </a:lnTo>
                <a:lnTo>
                  <a:pt x="1312141" y="709320"/>
                </a:lnTo>
                <a:cubicBezTo>
                  <a:pt x="1349539" y="621433"/>
                  <a:pt x="1403768" y="466228"/>
                  <a:pt x="1508484" y="512977"/>
                </a:cubicBezTo>
                <a:cubicBezTo>
                  <a:pt x="1961009" y="692492"/>
                  <a:pt x="2211581" y="1696648"/>
                  <a:pt x="2058246" y="2061286"/>
                </a:cubicBezTo>
                <a:cubicBezTo>
                  <a:pt x="1912391" y="2233320"/>
                  <a:pt x="1542142" y="1816322"/>
                  <a:pt x="1244822" y="1651768"/>
                </a:cubicBezTo>
                <a:cubicBezTo>
                  <a:pt x="1113927" y="1590061"/>
                  <a:pt x="1184984" y="1466646"/>
                  <a:pt x="1205554" y="1337621"/>
                </a:cubicBezTo>
                <a:cubicBezTo>
                  <a:pt x="1233603" y="1238514"/>
                  <a:pt x="1127017" y="1161846"/>
                  <a:pt x="1244823" y="894444"/>
                </a:cubicBezTo>
                <a:cubicBezTo>
                  <a:pt x="1188725" y="845826"/>
                  <a:pt x="1155065" y="802817"/>
                  <a:pt x="1076528" y="748589"/>
                </a:cubicBezTo>
                <a:cubicBezTo>
                  <a:pt x="973682" y="789728"/>
                  <a:pt x="949373" y="842086"/>
                  <a:pt x="885795" y="888834"/>
                </a:cubicBezTo>
                <a:cubicBezTo>
                  <a:pt x="951243" y="1053389"/>
                  <a:pt x="898883" y="1240382"/>
                  <a:pt x="919453" y="1326400"/>
                </a:cubicBezTo>
                <a:cubicBezTo>
                  <a:pt x="930673" y="1432986"/>
                  <a:pt x="1003602" y="1595671"/>
                  <a:pt x="891405" y="1646159"/>
                </a:cubicBezTo>
                <a:cubicBezTo>
                  <a:pt x="685711" y="1737785"/>
                  <a:pt x="311722" y="2121123"/>
                  <a:pt x="89201" y="2089335"/>
                </a:cubicBezTo>
                <a:cubicBezTo>
                  <a:pt x="-118362" y="2035107"/>
                  <a:pt x="33103" y="774768"/>
                  <a:pt x="577255" y="512977"/>
                </a:cubicBezTo>
                <a:cubicBezTo>
                  <a:pt x="704411" y="464359"/>
                  <a:pt x="736199" y="673791"/>
                  <a:pt x="807257" y="748589"/>
                </a:cubicBezTo>
                <a:lnTo>
                  <a:pt x="969942" y="636393"/>
                </a:lnTo>
                <a:cubicBezTo>
                  <a:pt x="968072" y="483058"/>
                  <a:pt x="947112" y="235825"/>
                  <a:pt x="930675" y="75207"/>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55" name="Freeform 48">
            <a:extLst>
              <a:ext uri="{FF2B5EF4-FFF2-40B4-BE49-F238E27FC236}">
                <a16:creationId xmlns:a16="http://schemas.microsoft.com/office/drawing/2014/main" id="{67772B45-BD3F-44C4-8C3C-0A45A7F5D7AA}"/>
              </a:ext>
            </a:extLst>
          </p:cNvPr>
          <p:cNvSpPr>
            <a:spLocks noChangeAspect="1"/>
          </p:cNvSpPr>
          <p:nvPr/>
        </p:nvSpPr>
        <p:spPr>
          <a:xfrm>
            <a:off x="5278002" y="1454850"/>
            <a:ext cx="529812" cy="441236"/>
          </a:xfrm>
          <a:custGeom>
            <a:avLst/>
            <a:gdLst/>
            <a:ahLst/>
            <a:cxnLst/>
            <a:rect l="l" t="t" r="r" b="b"/>
            <a:pathLst>
              <a:path w="3240001" h="2698329">
                <a:moveTo>
                  <a:pt x="2548075" y="5025"/>
                </a:moveTo>
                <a:cubicBezTo>
                  <a:pt x="2888705" y="21427"/>
                  <a:pt x="3205543" y="144443"/>
                  <a:pt x="3236875" y="324866"/>
                </a:cubicBezTo>
                <a:cubicBezTo>
                  <a:pt x="3272384" y="584869"/>
                  <a:pt x="3000845" y="793843"/>
                  <a:pt x="2654112" y="922630"/>
                </a:cubicBezTo>
                <a:cubicBezTo>
                  <a:pt x="2512076" y="1002818"/>
                  <a:pt x="2288579" y="1396468"/>
                  <a:pt x="2077615" y="1155904"/>
                </a:cubicBezTo>
                <a:cubicBezTo>
                  <a:pt x="1902159" y="985808"/>
                  <a:pt x="1914692" y="662627"/>
                  <a:pt x="1946024" y="426923"/>
                </a:cubicBezTo>
                <a:cubicBezTo>
                  <a:pt x="1958557" y="234957"/>
                  <a:pt x="1977355" y="79442"/>
                  <a:pt x="2209208" y="25983"/>
                </a:cubicBezTo>
                <a:cubicBezTo>
                  <a:pt x="2318345" y="5936"/>
                  <a:pt x="2434532" y="-443"/>
                  <a:pt x="2548075" y="5025"/>
                </a:cubicBezTo>
                <a:close/>
                <a:moveTo>
                  <a:pt x="1184195" y="86"/>
                </a:moveTo>
                <a:cubicBezTo>
                  <a:pt x="1412849" y="2955"/>
                  <a:pt x="1621488" y="77771"/>
                  <a:pt x="1732975" y="244677"/>
                </a:cubicBezTo>
                <a:cubicBezTo>
                  <a:pt x="1866656" y="436642"/>
                  <a:pt x="1793548" y="672347"/>
                  <a:pt x="1801904" y="871602"/>
                </a:cubicBezTo>
                <a:cubicBezTo>
                  <a:pt x="1820702" y="1041698"/>
                  <a:pt x="1996160" y="1255532"/>
                  <a:pt x="1889631" y="1396469"/>
                </a:cubicBezTo>
                <a:cubicBezTo>
                  <a:pt x="1714174" y="1644320"/>
                  <a:pt x="1482324" y="1717219"/>
                  <a:pt x="1300601" y="1906754"/>
                </a:cubicBezTo>
                <a:cubicBezTo>
                  <a:pt x="1068750" y="2152178"/>
                  <a:pt x="736639" y="2754803"/>
                  <a:pt x="442124" y="2694054"/>
                </a:cubicBezTo>
                <a:cubicBezTo>
                  <a:pt x="189385" y="2609005"/>
                  <a:pt x="149697" y="2276103"/>
                  <a:pt x="78680" y="2016101"/>
                </a:cubicBezTo>
                <a:cubicBezTo>
                  <a:pt x="-50823" y="1442635"/>
                  <a:pt x="-61268" y="759824"/>
                  <a:pt x="366928" y="302996"/>
                </a:cubicBezTo>
                <a:cubicBezTo>
                  <a:pt x="563141" y="111638"/>
                  <a:pt x="890211" y="-3604"/>
                  <a:pt x="1184195" y="86"/>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56" name="Freeform 49">
            <a:extLst>
              <a:ext uri="{FF2B5EF4-FFF2-40B4-BE49-F238E27FC236}">
                <a16:creationId xmlns:a16="http://schemas.microsoft.com/office/drawing/2014/main" id="{7993CC28-260D-4BB5-BA6E-195B880D9905}"/>
              </a:ext>
            </a:extLst>
          </p:cNvPr>
          <p:cNvSpPr>
            <a:spLocks noChangeAspect="1"/>
          </p:cNvSpPr>
          <p:nvPr/>
        </p:nvSpPr>
        <p:spPr>
          <a:xfrm>
            <a:off x="6995432" y="1440016"/>
            <a:ext cx="470907" cy="470907"/>
          </a:xfrm>
          <a:custGeom>
            <a:avLst/>
            <a:gdLst>
              <a:gd name="connsiteX0" fmla="*/ 1054645 w 3259303"/>
              <a:gd name="connsiteY0" fmla="*/ 0 h 3248084"/>
              <a:gd name="connsiteX1" fmla="*/ 1469772 w 3259303"/>
              <a:gd name="connsiteY1" fmla="*/ 28049 h 3248084"/>
              <a:gd name="connsiteX2" fmla="*/ 1682945 w 3259303"/>
              <a:gd name="connsiteY2" fmla="*/ 740496 h 3248084"/>
              <a:gd name="connsiteX3" fmla="*/ 2417830 w 3259303"/>
              <a:gd name="connsiteY3" fmla="*/ 566592 h 3248084"/>
              <a:gd name="connsiteX4" fmla="*/ 3259303 w 3259303"/>
              <a:gd name="connsiteY4" fmla="*/ 1834410 h 3248084"/>
              <a:gd name="connsiteX5" fmla="*/ 2311244 w 3259303"/>
              <a:gd name="connsiteY5" fmla="*/ 3113448 h 3248084"/>
              <a:gd name="connsiteX6" fmla="*/ 622689 w 3259303"/>
              <a:gd name="connsiteY6" fmla="*/ 2670273 h 3248084"/>
              <a:gd name="connsiteX7" fmla="*/ 398297 w 3259303"/>
              <a:gd name="connsiteY7" fmla="*/ 3248084 h 3248084"/>
              <a:gd name="connsiteX8" fmla="*/ 0 w 3259303"/>
              <a:gd name="connsiteY8" fmla="*/ 3242474 h 3248084"/>
              <a:gd name="connsiteX9" fmla="*/ 218783 w 3259303"/>
              <a:gd name="connsiteY9" fmla="*/ 2333684 h 3248084"/>
              <a:gd name="connsiteX10" fmla="*/ 1593187 w 3259303"/>
              <a:gd name="connsiteY10" fmla="*/ 1997095 h 3248084"/>
              <a:gd name="connsiteX11" fmla="*/ 1250989 w 3259303"/>
              <a:gd name="connsiteY11" fmla="*/ 964889 h 3248084"/>
              <a:gd name="connsiteX12" fmla="*/ 1054645 w 3259303"/>
              <a:gd name="connsiteY12" fmla="*/ 0 h 3248084"/>
              <a:gd name="connsiteX0" fmla="*/ 1054645 w 3259303"/>
              <a:gd name="connsiteY0" fmla="*/ 0 h 3225645"/>
              <a:gd name="connsiteX1" fmla="*/ 1469772 w 3259303"/>
              <a:gd name="connsiteY1" fmla="*/ 5610 h 3225645"/>
              <a:gd name="connsiteX2" fmla="*/ 1682945 w 3259303"/>
              <a:gd name="connsiteY2" fmla="*/ 718057 h 3225645"/>
              <a:gd name="connsiteX3" fmla="*/ 2417830 w 3259303"/>
              <a:gd name="connsiteY3" fmla="*/ 544153 h 3225645"/>
              <a:gd name="connsiteX4" fmla="*/ 3259303 w 3259303"/>
              <a:gd name="connsiteY4" fmla="*/ 1811971 h 3225645"/>
              <a:gd name="connsiteX5" fmla="*/ 2311244 w 3259303"/>
              <a:gd name="connsiteY5" fmla="*/ 3091009 h 3225645"/>
              <a:gd name="connsiteX6" fmla="*/ 622689 w 3259303"/>
              <a:gd name="connsiteY6" fmla="*/ 2647834 h 3225645"/>
              <a:gd name="connsiteX7" fmla="*/ 398297 w 3259303"/>
              <a:gd name="connsiteY7" fmla="*/ 3225645 h 3225645"/>
              <a:gd name="connsiteX8" fmla="*/ 0 w 3259303"/>
              <a:gd name="connsiteY8" fmla="*/ 3220035 h 3225645"/>
              <a:gd name="connsiteX9" fmla="*/ 218783 w 3259303"/>
              <a:gd name="connsiteY9" fmla="*/ 2311245 h 3225645"/>
              <a:gd name="connsiteX10" fmla="*/ 1593187 w 3259303"/>
              <a:gd name="connsiteY10" fmla="*/ 1974656 h 3225645"/>
              <a:gd name="connsiteX11" fmla="*/ 1250989 w 3259303"/>
              <a:gd name="connsiteY11" fmla="*/ 942450 h 3225645"/>
              <a:gd name="connsiteX12" fmla="*/ 1054645 w 3259303"/>
              <a:gd name="connsiteY12" fmla="*/ 0 h 3225645"/>
              <a:gd name="connsiteX0" fmla="*/ 1054645 w 3259303"/>
              <a:gd name="connsiteY0" fmla="*/ 0 h 3242475"/>
              <a:gd name="connsiteX1" fmla="*/ 1469772 w 3259303"/>
              <a:gd name="connsiteY1" fmla="*/ 22440 h 3242475"/>
              <a:gd name="connsiteX2" fmla="*/ 1682945 w 3259303"/>
              <a:gd name="connsiteY2" fmla="*/ 734887 h 3242475"/>
              <a:gd name="connsiteX3" fmla="*/ 2417830 w 3259303"/>
              <a:gd name="connsiteY3" fmla="*/ 560983 h 3242475"/>
              <a:gd name="connsiteX4" fmla="*/ 3259303 w 3259303"/>
              <a:gd name="connsiteY4" fmla="*/ 1828801 h 3242475"/>
              <a:gd name="connsiteX5" fmla="*/ 2311244 w 3259303"/>
              <a:gd name="connsiteY5" fmla="*/ 3107839 h 3242475"/>
              <a:gd name="connsiteX6" fmla="*/ 622689 w 3259303"/>
              <a:gd name="connsiteY6" fmla="*/ 2664664 h 3242475"/>
              <a:gd name="connsiteX7" fmla="*/ 398297 w 3259303"/>
              <a:gd name="connsiteY7" fmla="*/ 3242475 h 3242475"/>
              <a:gd name="connsiteX8" fmla="*/ 0 w 3259303"/>
              <a:gd name="connsiteY8" fmla="*/ 3236865 h 3242475"/>
              <a:gd name="connsiteX9" fmla="*/ 218783 w 3259303"/>
              <a:gd name="connsiteY9" fmla="*/ 2328075 h 3242475"/>
              <a:gd name="connsiteX10" fmla="*/ 1593187 w 3259303"/>
              <a:gd name="connsiteY10" fmla="*/ 1991486 h 3242475"/>
              <a:gd name="connsiteX11" fmla="*/ 1250989 w 3259303"/>
              <a:gd name="connsiteY11" fmla="*/ 959280 h 3242475"/>
              <a:gd name="connsiteX12" fmla="*/ 1054645 w 3259303"/>
              <a:gd name="connsiteY12" fmla="*/ 0 h 3242475"/>
              <a:gd name="connsiteX0" fmla="*/ 1054645 w 3259303"/>
              <a:gd name="connsiteY0" fmla="*/ 0 h 3242475"/>
              <a:gd name="connsiteX1" fmla="*/ 1464162 w 3259303"/>
              <a:gd name="connsiteY1" fmla="*/ 1 h 3242475"/>
              <a:gd name="connsiteX2" fmla="*/ 1682945 w 3259303"/>
              <a:gd name="connsiteY2" fmla="*/ 734887 h 3242475"/>
              <a:gd name="connsiteX3" fmla="*/ 2417830 w 3259303"/>
              <a:gd name="connsiteY3" fmla="*/ 560983 h 3242475"/>
              <a:gd name="connsiteX4" fmla="*/ 3259303 w 3259303"/>
              <a:gd name="connsiteY4" fmla="*/ 1828801 h 3242475"/>
              <a:gd name="connsiteX5" fmla="*/ 2311244 w 3259303"/>
              <a:gd name="connsiteY5" fmla="*/ 3107839 h 3242475"/>
              <a:gd name="connsiteX6" fmla="*/ 622689 w 3259303"/>
              <a:gd name="connsiteY6" fmla="*/ 2664664 h 3242475"/>
              <a:gd name="connsiteX7" fmla="*/ 398297 w 3259303"/>
              <a:gd name="connsiteY7" fmla="*/ 3242475 h 3242475"/>
              <a:gd name="connsiteX8" fmla="*/ 0 w 3259303"/>
              <a:gd name="connsiteY8" fmla="*/ 3236865 h 3242475"/>
              <a:gd name="connsiteX9" fmla="*/ 218783 w 3259303"/>
              <a:gd name="connsiteY9" fmla="*/ 2328075 h 3242475"/>
              <a:gd name="connsiteX10" fmla="*/ 1593187 w 3259303"/>
              <a:gd name="connsiteY10" fmla="*/ 1991486 h 3242475"/>
              <a:gd name="connsiteX11" fmla="*/ 1250989 w 3259303"/>
              <a:gd name="connsiteY11" fmla="*/ 959280 h 3242475"/>
              <a:gd name="connsiteX12" fmla="*/ 1054645 w 3259303"/>
              <a:gd name="connsiteY12" fmla="*/ 0 h 3242475"/>
              <a:gd name="connsiteX0" fmla="*/ 1065864 w 3259303"/>
              <a:gd name="connsiteY0" fmla="*/ 5609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5609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37566 w 3259303"/>
              <a:gd name="connsiteY9" fmla="*/ 2260757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37566 w 3259303"/>
              <a:gd name="connsiteY9" fmla="*/ 2260757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48785 w 3259303"/>
              <a:gd name="connsiteY9" fmla="*/ 2232708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48785 w 3259303"/>
              <a:gd name="connsiteY9" fmla="*/ 2232708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48785 w 3259303"/>
              <a:gd name="connsiteY9" fmla="*/ 2232708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48785 w 3259303"/>
              <a:gd name="connsiteY9" fmla="*/ 2232708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48785 w 3259303"/>
              <a:gd name="connsiteY9" fmla="*/ 2232708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48785 w 3259303"/>
              <a:gd name="connsiteY9" fmla="*/ 2232708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48785 w 3259303"/>
              <a:gd name="connsiteY9" fmla="*/ 2232708 h 3242474"/>
              <a:gd name="connsiteX10" fmla="*/ 1576358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48785 w 3259303"/>
              <a:gd name="connsiteY9" fmla="*/ 2232708 h 3242474"/>
              <a:gd name="connsiteX10" fmla="*/ 1576358 w 3259303"/>
              <a:gd name="connsiteY10" fmla="*/ 1991485 h 3242474"/>
              <a:gd name="connsiteX11" fmla="*/ 1250989 w 3259303"/>
              <a:gd name="connsiteY11" fmla="*/ 959279 h 3242474"/>
              <a:gd name="connsiteX12" fmla="*/ 1065864 w 3259303"/>
              <a:gd name="connsiteY12" fmla="*/ 16828 h 3242474"/>
              <a:gd name="connsiteX0" fmla="*/ 1004156 w 3197595"/>
              <a:gd name="connsiteY0" fmla="*/ 16828 h 3242474"/>
              <a:gd name="connsiteX1" fmla="*/ 1402454 w 3197595"/>
              <a:gd name="connsiteY1" fmla="*/ 0 h 3242474"/>
              <a:gd name="connsiteX2" fmla="*/ 1621237 w 3197595"/>
              <a:gd name="connsiteY2" fmla="*/ 734886 h 3242474"/>
              <a:gd name="connsiteX3" fmla="*/ 2356122 w 3197595"/>
              <a:gd name="connsiteY3" fmla="*/ 560982 h 3242474"/>
              <a:gd name="connsiteX4" fmla="*/ 3197595 w 3197595"/>
              <a:gd name="connsiteY4" fmla="*/ 1828800 h 3242474"/>
              <a:gd name="connsiteX5" fmla="*/ 2249536 w 3197595"/>
              <a:gd name="connsiteY5" fmla="*/ 3107838 h 3242474"/>
              <a:gd name="connsiteX6" fmla="*/ 560981 w 3197595"/>
              <a:gd name="connsiteY6" fmla="*/ 2664663 h 3242474"/>
              <a:gd name="connsiteX7" fmla="*/ 336589 w 3197595"/>
              <a:gd name="connsiteY7" fmla="*/ 3242474 h 3242474"/>
              <a:gd name="connsiteX8" fmla="*/ 0 w 3197595"/>
              <a:gd name="connsiteY8" fmla="*/ 3236864 h 3242474"/>
              <a:gd name="connsiteX9" fmla="*/ 387077 w 3197595"/>
              <a:gd name="connsiteY9" fmla="*/ 2232708 h 3242474"/>
              <a:gd name="connsiteX10" fmla="*/ 1514650 w 3197595"/>
              <a:gd name="connsiteY10" fmla="*/ 1991485 h 3242474"/>
              <a:gd name="connsiteX11" fmla="*/ 1189281 w 3197595"/>
              <a:gd name="connsiteY11" fmla="*/ 959279 h 3242474"/>
              <a:gd name="connsiteX12" fmla="*/ 1004156 w 3197595"/>
              <a:gd name="connsiteY12" fmla="*/ 16828 h 3242474"/>
              <a:gd name="connsiteX0" fmla="*/ 1011476 w 3204915"/>
              <a:gd name="connsiteY0" fmla="*/ 16828 h 3242474"/>
              <a:gd name="connsiteX1" fmla="*/ 1409774 w 3204915"/>
              <a:gd name="connsiteY1" fmla="*/ 0 h 3242474"/>
              <a:gd name="connsiteX2" fmla="*/ 1628557 w 3204915"/>
              <a:gd name="connsiteY2" fmla="*/ 734886 h 3242474"/>
              <a:gd name="connsiteX3" fmla="*/ 2363442 w 3204915"/>
              <a:gd name="connsiteY3" fmla="*/ 560982 h 3242474"/>
              <a:gd name="connsiteX4" fmla="*/ 3204915 w 3204915"/>
              <a:gd name="connsiteY4" fmla="*/ 1828800 h 3242474"/>
              <a:gd name="connsiteX5" fmla="*/ 2256856 w 3204915"/>
              <a:gd name="connsiteY5" fmla="*/ 3107838 h 3242474"/>
              <a:gd name="connsiteX6" fmla="*/ 568301 w 3204915"/>
              <a:gd name="connsiteY6" fmla="*/ 2664663 h 3242474"/>
              <a:gd name="connsiteX7" fmla="*/ 343909 w 3204915"/>
              <a:gd name="connsiteY7" fmla="*/ 3242474 h 3242474"/>
              <a:gd name="connsiteX8" fmla="*/ 7320 w 3204915"/>
              <a:gd name="connsiteY8" fmla="*/ 3236864 h 3242474"/>
              <a:gd name="connsiteX9" fmla="*/ 394397 w 3204915"/>
              <a:gd name="connsiteY9" fmla="*/ 2232708 h 3242474"/>
              <a:gd name="connsiteX10" fmla="*/ 1521970 w 3204915"/>
              <a:gd name="connsiteY10" fmla="*/ 1991485 h 3242474"/>
              <a:gd name="connsiteX11" fmla="*/ 1196601 w 3204915"/>
              <a:gd name="connsiteY11" fmla="*/ 959279 h 3242474"/>
              <a:gd name="connsiteX12" fmla="*/ 1011476 w 3204915"/>
              <a:gd name="connsiteY12" fmla="*/ 16828 h 3242474"/>
              <a:gd name="connsiteX0" fmla="*/ 1007292 w 3200731"/>
              <a:gd name="connsiteY0" fmla="*/ 16828 h 3242474"/>
              <a:gd name="connsiteX1" fmla="*/ 1405590 w 3200731"/>
              <a:gd name="connsiteY1" fmla="*/ 0 h 3242474"/>
              <a:gd name="connsiteX2" fmla="*/ 1624373 w 3200731"/>
              <a:gd name="connsiteY2" fmla="*/ 734886 h 3242474"/>
              <a:gd name="connsiteX3" fmla="*/ 2359258 w 3200731"/>
              <a:gd name="connsiteY3" fmla="*/ 560982 h 3242474"/>
              <a:gd name="connsiteX4" fmla="*/ 3200731 w 3200731"/>
              <a:gd name="connsiteY4" fmla="*/ 1828800 h 3242474"/>
              <a:gd name="connsiteX5" fmla="*/ 2252672 w 3200731"/>
              <a:gd name="connsiteY5" fmla="*/ 3107838 h 3242474"/>
              <a:gd name="connsiteX6" fmla="*/ 564117 w 3200731"/>
              <a:gd name="connsiteY6" fmla="*/ 2664663 h 3242474"/>
              <a:gd name="connsiteX7" fmla="*/ 339725 w 3200731"/>
              <a:gd name="connsiteY7" fmla="*/ 3242474 h 3242474"/>
              <a:gd name="connsiteX8" fmla="*/ 3136 w 3200731"/>
              <a:gd name="connsiteY8" fmla="*/ 3236864 h 3242474"/>
              <a:gd name="connsiteX9" fmla="*/ 390213 w 3200731"/>
              <a:gd name="connsiteY9" fmla="*/ 2232708 h 3242474"/>
              <a:gd name="connsiteX10" fmla="*/ 1517786 w 3200731"/>
              <a:gd name="connsiteY10" fmla="*/ 1991485 h 3242474"/>
              <a:gd name="connsiteX11" fmla="*/ 1192417 w 3200731"/>
              <a:gd name="connsiteY11" fmla="*/ 959279 h 3242474"/>
              <a:gd name="connsiteX12" fmla="*/ 1007292 w 3200731"/>
              <a:gd name="connsiteY12" fmla="*/ 16828 h 3242474"/>
              <a:gd name="connsiteX0" fmla="*/ 1051443 w 3244882"/>
              <a:gd name="connsiteY0" fmla="*/ 16828 h 3242474"/>
              <a:gd name="connsiteX1" fmla="*/ 1449741 w 3244882"/>
              <a:gd name="connsiteY1" fmla="*/ 0 h 3242474"/>
              <a:gd name="connsiteX2" fmla="*/ 1668524 w 3244882"/>
              <a:gd name="connsiteY2" fmla="*/ 734886 h 3242474"/>
              <a:gd name="connsiteX3" fmla="*/ 2403409 w 3244882"/>
              <a:gd name="connsiteY3" fmla="*/ 560982 h 3242474"/>
              <a:gd name="connsiteX4" fmla="*/ 3244882 w 3244882"/>
              <a:gd name="connsiteY4" fmla="*/ 1828800 h 3242474"/>
              <a:gd name="connsiteX5" fmla="*/ 2296823 w 3244882"/>
              <a:gd name="connsiteY5" fmla="*/ 3107838 h 3242474"/>
              <a:gd name="connsiteX6" fmla="*/ 608268 w 3244882"/>
              <a:gd name="connsiteY6" fmla="*/ 2664663 h 3242474"/>
              <a:gd name="connsiteX7" fmla="*/ 383876 w 3244882"/>
              <a:gd name="connsiteY7" fmla="*/ 3242474 h 3242474"/>
              <a:gd name="connsiteX8" fmla="*/ 2408 w 3244882"/>
              <a:gd name="connsiteY8" fmla="*/ 3236864 h 3242474"/>
              <a:gd name="connsiteX9" fmla="*/ 434364 w 3244882"/>
              <a:gd name="connsiteY9" fmla="*/ 2232708 h 3242474"/>
              <a:gd name="connsiteX10" fmla="*/ 1561937 w 3244882"/>
              <a:gd name="connsiteY10" fmla="*/ 1991485 h 3242474"/>
              <a:gd name="connsiteX11" fmla="*/ 1236568 w 3244882"/>
              <a:gd name="connsiteY11" fmla="*/ 959279 h 3242474"/>
              <a:gd name="connsiteX12" fmla="*/ 1051443 w 3244882"/>
              <a:gd name="connsiteY12" fmla="*/ 16828 h 3242474"/>
              <a:gd name="connsiteX0" fmla="*/ 1049313 w 3242752"/>
              <a:gd name="connsiteY0" fmla="*/ 16828 h 3242474"/>
              <a:gd name="connsiteX1" fmla="*/ 1447611 w 3242752"/>
              <a:gd name="connsiteY1" fmla="*/ 0 h 3242474"/>
              <a:gd name="connsiteX2" fmla="*/ 1666394 w 3242752"/>
              <a:gd name="connsiteY2" fmla="*/ 734886 h 3242474"/>
              <a:gd name="connsiteX3" fmla="*/ 2401279 w 3242752"/>
              <a:gd name="connsiteY3" fmla="*/ 560982 h 3242474"/>
              <a:gd name="connsiteX4" fmla="*/ 3242752 w 3242752"/>
              <a:gd name="connsiteY4" fmla="*/ 1828800 h 3242474"/>
              <a:gd name="connsiteX5" fmla="*/ 2294693 w 3242752"/>
              <a:gd name="connsiteY5" fmla="*/ 3107838 h 3242474"/>
              <a:gd name="connsiteX6" fmla="*/ 606138 w 3242752"/>
              <a:gd name="connsiteY6" fmla="*/ 2664663 h 3242474"/>
              <a:gd name="connsiteX7" fmla="*/ 381746 w 3242752"/>
              <a:gd name="connsiteY7" fmla="*/ 3242474 h 3242474"/>
              <a:gd name="connsiteX8" fmla="*/ 278 w 3242752"/>
              <a:gd name="connsiteY8" fmla="*/ 3236864 h 3242474"/>
              <a:gd name="connsiteX9" fmla="*/ 432234 w 3242752"/>
              <a:gd name="connsiteY9" fmla="*/ 2232708 h 3242474"/>
              <a:gd name="connsiteX10" fmla="*/ 1559807 w 3242752"/>
              <a:gd name="connsiteY10" fmla="*/ 1991485 h 3242474"/>
              <a:gd name="connsiteX11" fmla="*/ 1234438 w 3242752"/>
              <a:gd name="connsiteY11" fmla="*/ 959279 h 3242474"/>
              <a:gd name="connsiteX12" fmla="*/ 1049313 w 3242752"/>
              <a:gd name="connsiteY12" fmla="*/ 16828 h 3242474"/>
              <a:gd name="connsiteX0" fmla="*/ 1049035 w 3242474"/>
              <a:gd name="connsiteY0" fmla="*/ 16828 h 3242474"/>
              <a:gd name="connsiteX1" fmla="*/ 1447333 w 3242474"/>
              <a:gd name="connsiteY1" fmla="*/ 0 h 3242474"/>
              <a:gd name="connsiteX2" fmla="*/ 1666116 w 3242474"/>
              <a:gd name="connsiteY2" fmla="*/ 734886 h 3242474"/>
              <a:gd name="connsiteX3" fmla="*/ 2401001 w 3242474"/>
              <a:gd name="connsiteY3" fmla="*/ 560982 h 3242474"/>
              <a:gd name="connsiteX4" fmla="*/ 3242474 w 3242474"/>
              <a:gd name="connsiteY4" fmla="*/ 1828800 h 3242474"/>
              <a:gd name="connsiteX5" fmla="*/ 2294415 w 3242474"/>
              <a:gd name="connsiteY5" fmla="*/ 3107838 h 3242474"/>
              <a:gd name="connsiteX6" fmla="*/ 605860 w 3242474"/>
              <a:gd name="connsiteY6" fmla="*/ 2664663 h 3242474"/>
              <a:gd name="connsiteX7" fmla="*/ 381468 w 3242474"/>
              <a:gd name="connsiteY7" fmla="*/ 3242474 h 3242474"/>
              <a:gd name="connsiteX8" fmla="*/ 0 w 3242474"/>
              <a:gd name="connsiteY8" fmla="*/ 3236864 h 3242474"/>
              <a:gd name="connsiteX9" fmla="*/ 431956 w 3242474"/>
              <a:gd name="connsiteY9" fmla="*/ 2232708 h 3242474"/>
              <a:gd name="connsiteX10" fmla="*/ 1559529 w 3242474"/>
              <a:gd name="connsiteY10" fmla="*/ 1991485 h 3242474"/>
              <a:gd name="connsiteX11" fmla="*/ 1234160 w 3242474"/>
              <a:gd name="connsiteY11" fmla="*/ 959279 h 3242474"/>
              <a:gd name="connsiteX12" fmla="*/ 1049035 w 3242474"/>
              <a:gd name="connsiteY12" fmla="*/ 16828 h 3242474"/>
              <a:gd name="connsiteX0" fmla="*/ 1049035 w 3242474"/>
              <a:gd name="connsiteY0" fmla="*/ 16828 h 3242474"/>
              <a:gd name="connsiteX1" fmla="*/ 1447333 w 3242474"/>
              <a:gd name="connsiteY1" fmla="*/ 0 h 3242474"/>
              <a:gd name="connsiteX2" fmla="*/ 1666116 w 3242474"/>
              <a:gd name="connsiteY2" fmla="*/ 734886 h 3242474"/>
              <a:gd name="connsiteX3" fmla="*/ 2401001 w 3242474"/>
              <a:gd name="connsiteY3" fmla="*/ 560982 h 3242474"/>
              <a:gd name="connsiteX4" fmla="*/ 3242474 w 3242474"/>
              <a:gd name="connsiteY4" fmla="*/ 1828800 h 3242474"/>
              <a:gd name="connsiteX5" fmla="*/ 2294415 w 3242474"/>
              <a:gd name="connsiteY5" fmla="*/ 3107838 h 3242474"/>
              <a:gd name="connsiteX6" fmla="*/ 605860 w 3242474"/>
              <a:gd name="connsiteY6" fmla="*/ 2664663 h 3242474"/>
              <a:gd name="connsiteX7" fmla="*/ 381468 w 3242474"/>
              <a:gd name="connsiteY7" fmla="*/ 3242474 h 3242474"/>
              <a:gd name="connsiteX8" fmla="*/ 0 w 3242474"/>
              <a:gd name="connsiteY8" fmla="*/ 3236864 h 3242474"/>
              <a:gd name="connsiteX9" fmla="*/ 431956 w 3242474"/>
              <a:gd name="connsiteY9" fmla="*/ 2232708 h 3242474"/>
              <a:gd name="connsiteX10" fmla="*/ 1559529 w 3242474"/>
              <a:gd name="connsiteY10" fmla="*/ 1991485 h 3242474"/>
              <a:gd name="connsiteX11" fmla="*/ 1234160 w 3242474"/>
              <a:gd name="connsiteY11" fmla="*/ 959279 h 3242474"/>
              <a:gd name="connsiteX12" fmla="*/ 1049035 w 3242474"/>
              <a:gd name="connsiteY12" fmla="*/ 16828 h 3242474"/>
              <a:gd name="connsiteX0" fmla="*/ 1049035 w 3242474"/>
              <a:gd name="connsiteY0" fmla="*/ 16828 h 3242474"/>
              <a:gd name="connsiteX1" fmla="*/ 1447333 w 3242474"/>
              <a:gd name="connsiteY1" fmla="*/ 0 h 3242474"/>
              <a:gd name="connsiteX2" fmla="*/ 1666116 w 3242474"/>
              <a:gd name="connsiteY2" fmla="*/ 734886 h 3242474"/>
              <a:gd name="connsiteX3" fmla="*/ 2401001 w 3242474"/>
              <a:gd name="connsiteY3" fmla="*/ 560982 h 3242474"/>
              <a:gd name="connsiteX4" fmla="*/ 3242474 w 3242474"/>
              <a:gd name="connsiteY4" fmla="*/ 1828800 h 3242474"/>
              <a:gd name="connsiteX5" fmla="*/ 2294415 w 3242474"/>
              <a:gd name="connsiteY5" fmla="*/ 3107838 h 3242474"/>
              <a:gd name="connsiteX6" fmla="*/ 605860 w 3242474"/>
              <a:gd name="connsiteY6" fmla="*/ 2664663 h 3242474"/>
              <a:gd name="connsiteX7" fmla="*/ 381468 w 3242474"/>
              <a:gd name="connsiteY7" fmla="*/ 3242474 h 3242474"/>
              <a:gd name="connsiteX8" fmla="*/ 0 w 3242474"/>
              <a:gd name="connsiteY8" fmla="*/ 3236864 h 3242474"/>
              <a:gd name="connsiteX9" fmla="*/ 431956 w 3242474"/>
              <a:gd name="connsiteY9" fmla="*/ 2232708 h 3242474"/>
              <a:gd name="connsiteX10" fmla="*/ 1559529 w 3242474"/>
              <a:gd name="connsiteY10" fmla="*/ 1991485 h 3242474"/>
              <a:gd name="connsiteX11" fmla="*/ 1234160 w 3242474"/>
              <a:gd name="connsiteY11" fmla="*/ 959279 h 3242474"/>
              <a:gd name="connsiteX12" fmla="*/ 1049035 w 3242474"/>
              <a:gd name="connsiteY12" fmla="*/ 16828 h 3242474"/>
              <a:gd name="connsiteX0" fmla="*/ 1049035 w 3242474"/>
              <a:gd name="connsiteY0" fmla="*/ 16828 h 3242474"/>
              <a:gd name="connsiteX1" fmla="*/ 1447333 w 3242474"/>
              <a:gd name="connsiteY1" fmla="*/ 0 h 3242474"/>
              <a:gd name="connsiteX2" fmla="*/ 1666116 w 3242474"/>
              <a:gd name="connsiteY2" fmla="*/ 734886 h 3242474"/>
              <a:gd name="connsiteX3" fmla="*/ 2401001 w 3242474"/>
              <a:gd name="connsiteY3" fmla="*/ 560982 h 3242474"/>
              <a:gd name="connsiteX4" fmla="*/ 3242474 w 3242474"/>
              <a:gd name="connsiteY4" fmla="*/ 1828800 h 3242474"/>
              <a:gd name="connsiteX5" fmla="*/ 2294415 w 3242474"/>
              <a:gd name="connsiteY5" fmla="*/ 3107838 h 3242474"/>
              <a:gd name="connsiteX6" fmla="*/ 605860 w 3242474"/>
              <a:gd name="connsiteY6" fmla="*/ 2664663 h 3242474"/>
              <a:gd name="connsiteX7" fmla="*/ 381468 w 3242474"/>
              <a:gd name="connsiteY7" fmla="*/ 3242474 h 3242474"/>
              <a:gd name="connsiteX8" fmla="*/ 0 w 3242474"/>
              <a:gd name="connsiteY8" fmla="*/ 3236864 h 3242474"/>
              <a:gd name="connsiteX9" fmla="*/ 431956 w 3242474"/>
              <a:gd name="connsiteY9" fmla="*/ 2232708 h 3242474"/>
              <a:gd name="connsiteX10" fmla="*/ 1559529 w 3242474"/>
              <a:gd name="connsiteY10" fmla="*/ 1991485 h 3242474"/>
              <a:gd name="connsiteX11" fmla="*/ 1234160 w 3242474"/>
              <a:gd name="connsiteY11" fmla="*/ 959279 h 3242474"/>
              <a:gd name="connsiteX12" fmla="*/ 1049035 w 3242474"/>
              <a:gd name="connsiteY12" fmla="*/ 16828 h 3242474"/>
              <a:gd name="connsiteX0" fmla="*/ 1049035 w 3242474"/>
              <a:gd name="connsiteY0" fmla="*/ 16828 h 3242474"/>
              <a:gd name="connsiteX1" fmla="*/ 1447333 w 3242474"/>
              <a:gd name="connsiteY1" fmla="*/ 0 h 3242474"/>
              <a:gd name="connsiteX2" fmla="*/ 1666116 w 3242474"/>
              <a:gd name="connsiteY2" fmla="*/ 734886 h 3242474"/>
              <a:gd name="connsiteX3" fmla="*/ 2401001 w 3242474"/>
              <a:gd name="connsiteY3" fmla="*/ 560982 h 3242474"/>
              <a:gd name="connsiteX4" fmla="*/ 3242474 w 3242474"/>
              <a:gd name="connsiteY4" fmla="*/ 1828800 h 3242474"/>
              <a:gd name="connsiteX5" fmla="*/ 2300025 w 3242474"/>
              <a:gd name="connsiteY5" fmla="*/ 3046130 h 3242474"/>
              <a:gd name="connsiteX6" fmla="*/ 605860 w 3242474"/>
              <a:gd name="connsiteY6" fmla="*/ 2664663 h 3242474"/>
              <a:gd name="connsiteX7" fmla="*/ 381468 w 3242474"/>
              <a:gd name="connsiteY7" fmla="*/ 3242474 h 3242474"/>
              <a:gd name="connsiteX8" fmla="*/ 0 w 3242474"/>
              <a:gd name="connsiteY8" fmla="*/ 3236864 h 3242474"/>
              <a:gd name="connsiteX9" fmla="*/ 431956 w 3242474"/>
              <a:gd name="connsiteY9" fmla="*/ 2232708 h 3242474"/>
              <a:gd name="connsiteX10" fmla="*/ 1559529 w 3242474"/>
              <a:gd name="connsiteY10" fmla="*/ 1991485 h 3242474"/>
              <a:gd name="connsiteX11" fmla="*/ 1234160 w 3242474"/>
              <a:gd name="connsiteY11" fmla="*/ 959279 h 3242474"/>
              <a:gd name="connsiteX12" fmla="*/ 1049035 w 3242474"/>
              <a:gd name="connsiteY12" fmla="*/ 16828 h 3242474"/>
              <a:gd name="connsiteX0" fmla="*/ 1049035 w 3242474"/>
              <a:gd name="connsiteY0" fmla="*/ 16828 h 3242474"/>
              <a:gd name="connsiteX1" fmla="*/ 1447333 w 3242474"/>
              <a:gd name="connsiteY1" fmla="*/ 0 h 3242474"/>
              <a:gd name="connsiteX2" fmla="*/ 1666116 w 3242474"/>
              <a:gd name="connsiteY2" fmla="*/ 734886 h 3242474"/>
              <a:gd name="connsiteX3" fmla="*/ 2401001 w 3242474"/>
              <a:gd name="connsiteY3" fmla="*/ 560982 h 3242474"/>
              <a:gd name="connsiteX4" fmla="*/ 3242474 w 3242474"/>
              <a:gd name="connsiteY4" fmla="*/ 1828800 h 3242474"/>
              <a:gd name="connsiteX5" fmla="*/ 2300025 w 3242474"/>
              <a:gd name="connsiteY5" fmla="*/ 3046130 h 3242474"/>
              <a:gd name="connsiteX6" fmla="*/ 605860 w 3242474"/>
              <a:gd name="connsiteY6" fmla="*/ 2664663 h 3242474"/>
              <a:gd name="connsiteX7" fmla="*/ 381468 w 3242474"/>
              <a:gd name="connsiteY7" fmla="*/ 3242474 h 3242474"/>
              <a:gd name="connsiteX8" fmla="*/ 0 w 3242474"/>
              <a:gd name="connsiteY8" fmla="*/ 3236864 h 3242474"/>
              <a:gd name="connsiteX9" fmla="*/ 431956 w 3242474"/>
              <a:gd name="connsiteY9" fmla="*/ 2232708 h 3242474"/>
              <a:gd name="connsiteX10" fmla="*/ 1559529 w 3242474"/>
              <a:gd name="connsiteY10" fmla="*/ 1991485 h 3242474"/>
              <a:gd name="connsiteX11" fmla="*/ 1234160 w 3242474"/>
              <a:gd name="connsiteY11" fmla="*/ 959279 h 3242474"/>
              <a:gd name="connsiteX12" fmla="*/ 1049035 w 3242474"/>
              <a:gd name="connsiteY12" fmla="*/ 16828 h 3242474"/>
              <a:gd name="connsiteX0" fmla="*/ 1049035 w 3242474"/>
              <a:gd name="connsiteY0" fmla="*/ 16828 h 3242474"/>
              <a:gd name="connsiteX1" fmla="*/ 1447333 w 3242474"/>
              <a:gd name="connsiteY1" fmla="*/ 0 h 3242474"/>
              <a:gd name="connsiteX2" fmla="*/ 1666116 w 3242474"/>
              <a:gd name="connsiteY2" fmla="*/ 734886 h 3242474"/>
              <a:gd name="connsiteX3" fmla="*/ 2401001 w 3242474"/>
              <a:gd name="connsiteY3" fmla="*/ 560982 h 3242474"/>
              <a:gd name="connsiteX4" fmla="*/ 3242474 w 3242474"/>
              <a:gd name="connsiteY4" fmla="*/ 1828800 h 3242474"/>
              <a:gd name="connsiteX5" fmla="*/ 2300025 w 3242474"/>
              <a:gd name="connsiteY5" fmla="*/ 3046130 h 3242474"/>
              <a:gd name="connsiteX6" fmla="*/ 605860 w 3242474"/>
              <a:gd name="connsiteY6" fmla="*/ 2664663 h 3242474"/>
              <a:gd name="connsiteX7" fmla="*/ 381468 w 3242474"/>
              <a:gd name="connsiteY7" fmla="*/ 3242474 h 3242474"/>
              <a:gd name="connsiteX8" fmla="*/ 0 w 3242474"/>
              <a:gd name="connsiteY8" fmla="*/ 3236864 h 3242474"/>
              <a:gd name="connsiteX9" fmla="*/ 431956 w 3242474"/>
              <a:gd name="connsiteY9" fmla="*/ 2232708 h 3242474"/>
              <a:gd name="connsiteX10" fmla="*/ 1559529 w 3242474"/>
              <a:gd name="connsiteY10" fmla="*/ 1991485 h 3242474"/>
              <a:gd name="connsiteX11" fmla="*/ 1234160 w 3242474"/>
              <a:gd name="connsiteY11" fmla="*/ 959279 h 3242474"/>
              <a:gd name="connsiteX12" fmla="*/ 1049035 w 3242474"/>
              <a:gd name="connsiteY12" fmla="*/ 16828 h 3242474"/>
              <a:gd name="connsiteX0" fmla="*/ 1049035 w 3242474"/>
              <a:gd name="connsiteY0" fmla="*/ 16828 h 3242474"/>
              <a:gd name="connsiteX1" fmla="*/ 1447333 w 3242474"/>
              <a:gd name="connsiteY1" fmla="*/ 0 h 3242474"/>
              <a:gd name="connsiteX2" fmla="*/ 1666116 w 3242474"/>
              <a:gd name="connsiteY2" fmla="*/ 734886 h 3242474"/>
              <a:gd name="connsiteX3" fmla="*/ 2401001 w 3242474"/>
              <a:gd name="connsiteY3" fmla="*/ 560982 h 3242474"/>
              <a:gd name="connsiteX4" fmla="*/ 3242474 w 3242474"/>
              <a:gd name="connsiteY4" fmla="*/ 1828800 h 3242474"/>
              <a:gd name="connsiteX5" fmla="*/ 2300025 w 3242474"/>
              <a:gd name="connsiteY5" fmla="*/ 3046130 h 3242474"/>
              <a:gd name="connsiteX6" fmla="*/ 605860 w 3242474"/>
              <a:gd name="connsiteY6" fmla="*/ 2664663 h 3242474"/>
              <a:gd name="connsiteX7" fmla="*/ 381468 w 3242474"/>
              <a:gd name="connsiteY7" fmla="*/ 3242474 h 3242474"/>
              <a:gd name="connsiteX8" fmla="*/ 0 w 3242474"/>
              <a:gd name="connsiteY8" fmla="*/ 3236864 h 3242474"/>
              <a:gd name="connsiteX9" fmla="*/ 431956 w 3242474"/>
              <a:gd name="connsiteY9" fmla="*/ 2232708 h 3242474"/>
              <a:gd name="connsiteX10" fmla="*/ 1559529 w 3242474"/>
              <a:gd name="connsiteY10" fmla="*/ 1991485 h 3242474"/>
              <a:gd name="connsiteX11" fmla="*/ 1234160 w 3242474"/>
              <a:gd name="connsiteY11" fmla="*/ 959279 h 3242474"/>
              <a:gd name="connsiteX12" fmla="*/ 1049035 w 3242474"/>
              <a:gd name="connsiteY12" fmla="*/ 16828 h 3242474"/>
              <a:gd name="connsiteX0" fmla="*/ 1049035 w 3186376"/>
              <a:gd name="connsiteY0" fmla="*/ 16828 h 3242474"/>
              <a:gd name="connsiteX1" fmla="*/ 1447333 w 3186376"/>
              <a:gd name="connsiteY1" fmla="*/ 0 h 3242474"/>
              <a:gd name="connsiteX2" fmla="*/ 1666116 w 3186376"/>
              <a:gd name="connsiteY2" fmla="*/ 734886 h 3242474"/>
              <a:gd name="connsiteX3" fmla="*/ 2401001 w 3186376"/>
              <a:gd name="connsiteY3" fmla="*/ 560982 h 3242474"/>
              <a:gd name="connsiteX4" fmla="*/ 3186376 w 3186376"/>
              <a:gd name="connsiteY4" fmla="*/ 1828800 h 3242474"/>
              <a:gd name="connsiteX5" fmla="*/ 2300025 w 3186376"/>
              <a:gd name="connsiteY5" fmla="*/ 3046130 h 3242474"/>
              <a:gd name="connsiteX6" fmla="*/ 605860 w 3186376"/>
              <a:gd name="connsiteY6" fmla="*/ 2664663 h 3242474"/>
              <a:gd name="connsiteX7" fmla="*/ 381468 w 3186376"/>
              <a:gd name="connsiteY7" fmla="*/ 3242474 h 3242474"/>
              <a:gd name="connsiteX8" fmla="*/ 0 w 3186376"/>
              <a:gd name="connsiteY8" fmla="*/ 3236864 h 3242474"/>
              <a:gd name="connsiteX9" fmla="*/ 431956 w 3186376"/>
              <a:gd name="connsiteY9" fmla="*/ 2232708 h 3242474"/>
              <a:gd name="connsiteX10" fmla="*/ 1559529 w 3186376"/>
              <a:gd name="connsiteY10" fmla="*/ 1991485 h 3242474"/>
              <a:gd name="connsiteX11" fmla="*/ 1234160 w 3186376"/>
              <a:gd name="connsiteY11" fmla="*/ 959279 h 3242474"/>
              <a:gd name="connsiteX12" fmla="*/ 1049035 w 3186376"/>
              <a:gd name="connsiteY12" fmla="*/ 16828 h 3242474"/>
              <a:gd name="connsiteX0" fmla="*/ 1049035 w 3186376"/>
              <a:gd name="connsiteY0" fmla="*/ 16828 h 3242474"/>
              <a:gd name="connsiteX1" fmla="*/ 1447333 w 3186376"/>
              <a:gd name="connsiteY1" fmla="*/ 0 h 3242474"/>
              <a:gd name="connsiteX2" fmla="*/ 1666116 w 3186376"/>
              <a:gd name="connsiteY2" fmla="*/ 734886 h 3242474"/>
              <a:gd name="connsiteX3" fmla="*/ 2401001 w 3186376"/>
              <a:gd name="connsiteY3" fmla="*/ 560982 h 3242474"/>
              <a:gd name="connsiteX4" fmla="*/ 3186376 w 3186376"/>
              <a:gd name="connsiteY4" fmla="*/ 1828800 h 3242474"/>
              <a:gd name="connsiteX5" fmla="*/ 2300025 w 3186376"/>
              <a:gd name="connsiteY5" fmla="*/ 3046130 h 3242474"/>
              <a:gd name="connsiteX6" fmla="*/ 605860 w 3186376"/>
              <a:gd name="connsiteY6" fmla="*/ 2664663 h 3242474"/>
              <a:gd name="connsiteX7" fmla="*/ 381468 w 3186376"/>
              <a:gd name="connsiteY7" fmla="*/ 3242474 h 3242474"/>
              <a:gd name="connsiteX8" fmla="*/ 0 w 3186376"/>
              <a:gd name="connsiteY8" fmla="*/ 3236864 h 3242474"/>
              <a:gd name="connsiteX9" fmla="*/ 431956 w 3186376"/>
              <a:gd name="connsiteY9" fmla="*/ 2232708 h 3242474"/>
              <a:gd name="connsiteX10" fmla="*/ 1559529 w 3186376"/>
              <a:gd name="connsiteY10" fmla="*/ 1991485 h 3242474"/>
              <a:gd name="connsiteX11" fmla="*/ 1234160 w 3186376"/>
              <a:gd name="connsiteY11" fmla="*/ 959279 h 3242474"/>
              <a:gd name="connsiteX12" fmla="*/ 1049035 w 3186376"/>
              <a:gd name="connsiteY12" fmla="*/ 16828 h 3242474"/>
              <a:gd name="connsiteX0" fmla="*/ 1049035 w 3186376"/>
              <a:gd name="connsiteY0" fmla="*/ 16828 h 3242474"/>
              <a:gd name="connsiteX1" fmla="*/ 1447333 w 3186376"/>
              <a:gd name="connsiteY1" fmla="*/ 0 h 3242474"/>
              <a:gd name="connsiteX2" fmla="*/ 1666116 w 3186376"/>
              <a:gd name="connsiteY2" fmla="*/ 734886 h 3242474"/>
              <a:gd name="connsiteX3" fmla="*/ 2401001 w 3186376"/>
              <a:gd name="connsiteY3" fmla="*/ 560982 h 3242474"/>
              <a:gd name="connsiteX4" fmla="*/ 3186376 w 3186376"/>
              <a:gd name="connsiteY4" fmla="*/ 1828800 h 3242474"/>
              <a:gd name="connsiteX5" fmla="*/ 2300025 w 3186376"/>
              <a:gd name="connsiteY5" fmla="*/ 3046130 h 3242474"/>
              <a:gd name="connsiteX6" fmla="*/ 605860 w 3186376"/>
              <a:gd name="connsiteY6" fmla="*/ 2664663 h 3242474"/>
              <a:gd name="connsiteX7" fmla="*/ 381468 w 3186376"/>
              <a:gd name="connsiteY7" fmla="*/ 3242474 h 3242474"/>
              <a:gd name="connsiteX8" fmla="*/ 0 w 3186376"/>
              <a:gd name="connsiteY8" fmla="*/ 3236864 h 3242474"/>
              <a:gd name="connsiteX9" fmla="*/ 431956 w 3186376"/>
              <a:gd name="connsiteY9" fmla="*/ 2232708 h 3242474"/>
              <a:gd name="connsiteX10" fmla="*/ 1559529 w 3186376"/>
              <a:gd name="connsiteY10" fmla="*/ 1991485 h 3242474"/>
              <a:gd name="connsiteX11" fmla="*/ 1234160 w 3186376"/>
              <a:gd name="connsiteY11" fmla="*/ 959279 h 3242474"/>
              <a:gd name="connsiteX12" fmla="*/ 1049035 w 3186376"/>
              <a:gd name="connsiteY12" fmla="*/ 16828 h 3242474"/>
              <a:gd name="connsiteX0" fmla="*/ 1049035 w 3203206"/>
              <a:gd name="connsiteY0" fmla="*/ 16828 h 3242474"/>
              <a:gd name="connsiteX1" fmla="*/ 1447333 w 3203206"/>
              <a:gd name="connsiteY1" fmla="*/ 0 h 3242474"/>
              <a:gd name="connsiteX2" fmla="*/ 1666116 w 3203206"/>
              <a:gd name="connsiteY2" fmla="*/ 734886 h 3242474"/>
              <a:gd name="connsiteX3" fmla="*/ 2401001 w 3203206"/>
              <a:gd name="connsiteY3" fmla="*/ 560982 h 3242474"/>
              <a:gd name="connsiteX4" fmla="*/ 3203206 w 3203206"/>
              <a:gd name="connsiteY4" fmla="*/ 1823190 h 3242474"/>
              <a:gd name="connsiteX5" fmla="*/ 2300025 w 3203206"/>
              <a:gd name="connsiteY5" fmla="*/ 3046130 h 3242474"/>
              <a:gd name="connsiteX6" fmla="*/ 605860 w 3203206"/>
              <a:gd name="connsiteY6" fmla="*/ 2664663 h 3242474"/>
              <a:gd name="connsiteX7" fmla="*/ 381468 w 3203206"/>
              <a:gd name="connsiteY7" fmla="*/ 3242474 h 3242474"/>
              <a:gd name="connsiteX8" fmla="*/ 0 w 3203206"/>
              <a:gd name="connsiteY8" fmla="*/ 3236864 h 3242474"/>
              <a:gd name="connsiteX9" fmla="*/ 431956 w 3203206"/>
              <a:gd name="connsiteY9" fmla="*/ 2232708 h 3242474"/>
              <a:gd name="connsiteX10" fmla="*/ 1559529 w 3203206"/>
              <a:gd name="connsiteY10" fmla="*/ 1991485 h 3242474"/>
              <a:gd name="connsiteX11" fmla="*/ 1234160 w 3203206"/>
              <a:gd name="connsiteY11" fmla="*/ 959279 h 3242474"/>
              <a:gd name="connsiteX12" fmla="*/ 1049035 w 3203206"/>
              <a:gd name="connsiteY12" fmla="*/ 16828 h 3242474"/>
              <a:gd name="connsiteX0" fmla="*/ 1049035 w 3203206"/>
              <a:gd name="connsiteY0" fmla="*/ 16828 h 3242474"/>
              <a:gd name="connsiteX1" fmla="*/ 1447333 w 3203206"/>
              <a:gd name="connsiteY1" fmla="*/ 0 h 3242474"/>
              <a:gd name="connsiteX2" fmla="*/ 1666116 w 3203206"/>
              <a:gd name="connsiteY2" fmla="*/ 734886 h 3242474"/>
              <a:gd name="connsiteX3" fmla="*/ 2401001 w 3203206"/>
              <a:gd name="connsiteY3" fmla="*/ 560982 h 3242474"/>
              <a:gd name="connsiteX4" fmla="*/ 3203206 w 3203206"/>
              <a:gd name="connsiteY4" fmla="*/ 1823190 h 3242474"/>
              <a:gd name="connsiteX5" fmla="*/ 2300025 w 3203206"/>
              <a:gd name="connsiteY5" fmla="*/ 3046130 h 3242474"/>
              <a:gd name="connsiteX6" fmla="*/ 605860 w 3203206"/>
              <a:gd name="connsiteY6" fmla="*/ 2664663 h 3242474"/>
              <a:gd name="connsiteX7" fmla="*/ 381468 w 3203206"/>
              <a:gd name="connsiteY7" fmla="*/ 3242474 h 3242474"/>
              <a:gd name="connsiteX8" fmla="*/ 0 w 3203206"/>
              <a:gd name="connsiteY8" fmla="*/ 3236864 h 3242474"/>
              <a:gd name="connsiteX9" fmla="*/ 431956 w 3203206"/>
              <a:gd name="connsiteY9" fmla="*/ 2232708 h 3242474"/>
              <a:gd name="connsiteX10" fmla="*/ 1559529 w 3203206"/>
              <a:gd name="connsiteY10" fmla="*/ 1991485 h 3242474"/>
              <a:gd name="connsiteX11" fmla="*/ 1234160 w 3203206"/>
              <a:gd name="connsiteY11" fmla="*/ 959279 h 3242474"/>
              <a:gd name="connsiteX12" fmla="*/ 1049035 w 3203206"/>
              <a:gd name="connsiteY12" fmla="*/ 16828 h 3242474"/>
              <a:gd name="connsiteX0" fmla="*/ 1049035 w 3203206"/>
              <a:gd name="connsiteY0" fmla="*/ 16828 h 3242474"/>
              <a:gd name="connsiteX1" fmla="*/ 1447333 w 3203206"/>
              <a:gd name="connsiteY1" fmla="*/ 0 h 3242474"/>
              <a:gd name="connsiteX2" fmla="*/ 1666116 w 3203206"/>
              <a:gd name="connsiteY2" fmla="*/ 734886 h 3242474"/>
              <a:gd name="connsiteX3" fmla="*/ 2401001 w 3203206"/>
              <a:gd name="connsiteY3" fmla="*/ 560982 h 3242474"/>
              <a:gd name="connsiteX4" fmla="*/ 3203206 w 3203206"/>
              <a:gd name="connsiteY4" fmla="*/ 1823190 h 3242474"/>
              <a:gd name="connsiteX5" fmla="*/ 2300025 w 3203206"/>
              <a:gd name="connsiteY5" fmla="*/ 3046130 h 3242474"/>
              <a:gd name="connsiteX6" fmla="*/ 605860 w 3203206"/>
              <a:gd name="connsiteY6" fmla="*/ 2664663 h 3242474"/>
              <a:gd name="connsiteX7" fmla="*/ 381468 w 3203206"/>
              <a:gd name="connsiteY7" fmla="*/ 3242474 h 3242474"/>
              <a:gd name="connsiteX8" fmla="*/ 0 w 3203206"/>
              <a:gd name="connsiteY8" fmla="*/ 3236864 h 3242474"/>
              <a:gd name="connsiteX9" fmla="*/ 431956 w 3203206"/>
              <a:gd name="connsiteY9" fmla="*/ 2232708 h 3242474"/>
              <a:gd name="connsiteX10" fmla="*/ 1559529 w 3203206"/>
              <a:gd name="connsiteY10" fmla="*/ 1991485 h 3242474"/>
              <a:gd name="connsiteX11" fmla="*/ 1234160 w 3203206"/>
              <a:gd name="connsiteY11" fmla="*/ 959279 h 3242474"/>
              <a:gd name="connsiteX12" fmla="*/ 1049035 w 3203206"/>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516103 w 3175157"/>
              <a:gd name="connsiteY9" fmla="*/ 224953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516103 w 3175157"/>
              <a:gd name="connsiteY9" fmla="*/ 224953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516103 w 3175157"/>
              <a:gd name="connsiteY9" fmla="*/ 224953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516103 w 3175157"/>
              <a:gd name="connsiteY9" fmla="*/ 224953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203206"/>
              <a:gd name="connsiteY0" fmla="*/ 16828 h 3242474"/>
              <a:gd name="connsiteX1" fmla="*/ 1447333 w 3203206"/>
              <a:gd name="connsiteY1" fmla="*/ 0 h 3242474"/>
              <a:gd name="connsiteX2" fmla="*/ 1666116 w 3203206"/>
              <a:gd name="connsiteY2" fmla="*/ 734886 h 3242474"/>
              <a:gd name="connsiteX3" fmla="*/ 2401001 w 3203206"/>
              <a:gd name="connsiteY3" fmla="*/ 560982 h 3242474"/>
              <a:gd name="connsiteX4" fmla="*/ 3203206 w 3203206"/>
              <a:gd name="connsiteY4" fmla="*/ 1834409 h 3242474"/>
              <a:gd name="connsiteX5" fmla="*/ 2300025 w 3203206"/>
              <a:gd name="connsiteY5" fmla="*/ 3046130 h 3242474"/>
              <a:gd name="connsiteX6" fmla="*/ 605860 w 3203206"/>
              <a:gd name="connsiteY6" fmla="*/ 2664663 h 3242474"/>
              <a:gd name="connsiteX7" fmla="*/ 381468 w 3203206"/>
              <a:gd name="connsiteY7" fmla="*/ 3242474 h 3242474"/>
              <a:gd name="connsiteX8" fmla="*/ 0 w 3203206"/>
              <a:gd name="connsiteY8" fmla="*/ 3236864 h 3242474"/>
              <a:gd name="connsiteX9" fmla="*/ 516103 w 3203206"/>
              <a:gd name="connsiteY9" fmla="*/ 2249538 h 3242474"/>
              <a:gd name="connsiteX10" fmla="*/ 1559529 w 3203206"/>
              <a:gd name="connsiteY10" fmla="*/ 1991485 h 3242474"/>
              <a:gd name="connsiteX11" fmla="*/ 1234160 w 3203206"/>
              <a:gd name="connsiteY11" fmla="*/ 959279 h 3242474"/>
              <a:gd name="connsiteX12" fmla="*/ 1049035 w 3203206"/>
              <a:gd name="connsiteY12" fmla="*/ 16828 h 3242474"/>
              <a:gd name="connsiteX0" fmla="*/ 1049035 w 3203570"/>
              <a:gd name="connsiteY0" fmla="*/ 16828 h 3242474"/>
              <a:gd name="connsiteX1" fmla="*/ 1447333 w 3203570"/>
              <a:gd name="connsiteY1" fmla="*/ 0 h 3242474"/>
              <a:gd name="connsiteX2" fmla="*/ 1666116 w 3203570"/>
              <a:gd name="connsiteY2" fmla="*/ 734886 h 3242474"/>
              <a:gd name="connsiteX3" fmla="*/ 2401001 w 3203570"/>
              <a:gd name="connsiteY3" fmla="*/ 560982 h 3242474"/>
              <a:gd name="connsiteX4" fmla="*/ 3203206 w 3203570"/>
              <a:gd name="connsiteY4" fmla="*/ 1834409 h 3242474"/>
              <a:gd name="connsiteX5" fmla="*/ 2300025 w 3203570"/>
              <a:gd name="connsiteY5" fmla="*/ 3046130 h 3242474"/>
              <a:gd name="connsiteX6" fmla="*/ 605860 w 3203570"/>
              <a:gd name="connsiteY6" fmla="*/ 2664663 h 3242474"/>
              <a:gd name="connsiteX7" fmla="*/ 381468 w 3203570"/>
              <a:gd name="connsiteY7" fmla="*/ 3242474 h 3242474"/>
              <a:gd name="connsiteX8" fmla="*/ 0 w 3203570"/>
              <a:gd name="connsiteY8" fmla="*/ 3236864 h 3242474"/>
              <a:gd name="connsiteX9" fmla="*/ 516103 w 3203570"/>
              <a:gd name="connsiteY9" fmla="*/ 2249538 h 3242474"/>
              <a:gd name="connsiteX10" fmla="*/ 1559529 w 3203570"/>
              <a:gd name="connsiteY10" fmla="*/ 1991485 h 3242474"/>
              <a:gd name="connsiteX11" fmla="*/ 1234160 w 3203570"/>
              <a:gd name="connsiteY11" fmla="*/ 959279 h 3242474"/>
              <a:gd name="connsiteX12" fmla="*/ 1049035 w 3203570"/>
              <a:gd name="connsiteY12" fmla="*/ 16828 h 3242474"/>
              <a:gd name="connsiteX0" fmla="*/ 1049035 w 3203570"/>
              <a:gd name="connsiteY0" fmla="*/ 16828 h 3242474"/>
              <a:gd name="connsiteX1" fmla="*/ 1447333 w 3203570"/>
              <a:gd name="connsiteY1" fmla="*/ 0 h 3242474"/>
              <a:gd name="connsiteX2" fmla="*/ 1666116 w 3203570"/>
              <a:gd name="connsiteY2" fmla="*/ 734886 h 3242474"/>
              <a:gd name="connsiteX3" fmla="*/ 2401001 w 3203570"/>
              <a:gd name="connsiteY3" fmla="*/ 560982 h 3242474"/>
              <a:gd name="connsiteX4" fmla="*/ 3203206 w 3203570"/>
              <a:gd name="connsiteY4" fmla="*/ 1834409 h 3242474"/>
              <a:gd name="connsiteX5" fmla="*/ 2300025 w 3203570"/>
              <a:gd name="connsiteY5" fmla="*/ 3046130 h 3242474"/>
              <a:gd name="connsiteX6" fmla="*/ 605860 w 3203570"/>
              <a:gd name="connsiteY6" fmla="*/ 2664663 h 3242474"/>
              <a:gd name="connsiteX7" fmla="*/ 381468 w 3203570"/>
              <a:gd name="connsiteY7" fmla="*/ 3242474 h 3242474"/>
              <a:gd name="connsiteX8" fmla="*/ 0 w 3203570"/>
              <a:gd name="connsiteY8" fmla="*/ 3236864 h 3242474"/>
              <a:gd name="connsiteX9" fmla="*/ 516103 w 3203570"/>
              <a:gd name="connsiteY9" fmla="*/ 2249538 h 3242474"/>
              <a:gd name="connsiteX10" fmla="*/ 1559529 w 3203570"/>
              <a:gd name="connsiteY10" fmla="*/ 1991485 h 3242474"/>
              <a:gd name="connsiteX11" fmla="*/ 1234160 w 3203570"/>
              <a:gd name="connsiteY11" fmla="*/ 959279 h 3242474"/>
              <a:gd name="connsiteX12" fmla="*/ 1049035 w 3203570"/>
              <a:gd name="connsiteY12" fmla="*/ 16828 h 3242474"/>
              <a:gd name="connsiteX0" fmla="*/ 1049035 w 3203570"/>
              <a:gd name="connsiteY0" fmla="*/ 16828 h 3242474"/>
              <a:gd name="connsiteX1" fmla="*/ 1447333 w 3203570"/>
              <a:gd name="connsiteY1" fmla="*/ 0 h 3242474"/>
              <a:gd name="connsiteX2" fmla="*/ 1666116 w 3203570"/>
              <a:gd name="connsiteY2" fmla="*/ 734886 h 3242474"/>
              <a:gd name="connsiteX3" fmla="*/ 2401001 w 3203570"/>
              <a:gd name="connsiteY3" fmla="*/ 560982 h 3242474"/>
              <a:gd name="connsiteX4" fmla="*/ 3203206 w 3203570"/>
              <a:gd name="connsiteY4" fmla="*/ 1834409 h 3242474"/>
              <a:gd name="connsiteX5" fmla="*/ 2300025 w 3203570"/>
              <a:gd name="connsiteY5" fmla="*/ 3046130 h 3242474"/>
              <a:gd name="connsiteX6" fmla="*/ 605860 w 3203570"/>
              <a:gd name="connsiteY6" fmla="*/ 2664663 h 3242474"/>
              <a:gd name="connsiteX7" fmla="*/ 381468 w 3203570"/>
              <a:gd name="connsiteY7" fmla="*/ 3242474 h 3242474"/>
              <a:gd name="connsiteX8" fmla="*/ 0 w 3203570"/>
              <a:gd name="connsiteY8" fmla="*/ 3236864 h 3242474"/>
              <a:gd name="connsiteX9" fmla="*/ 516103 w 3203570"/>
              <a:gd name="connsiteY9" fmla="*/ 2249538 h 3242474"/>
              <a:gd name="connsiteX10" fmla="*/ 1559529 w 3203570"/>
              <a:gd name="connsiteY10" fmla="*/ 1991485 h 3242474"/>
              <a:gd name="connsiteX11" fmla="*/ 1234160 w 3203570"/>
              <a:gd name="connsiteY11" fmla="*/ 959279 h 3242474"/>
              <a:gd name="connsiteX12" fmla="*/ 1049035 w 3203570"/>
              <a:gd name="connsiteY12" fmla="*/ 16828 h 3242474"/>
              <a:gd name="connsiteX0" fmla="*/ 1049035 w 3203570"/>
              <a:gd name="connsiteY0" fmla="*/ 16828 h 3242474"/>
              <a:gd name="connsiteX1" fmla="*/ 1447333 w 3203570"/>
              <a:gd name="connsiteY1" fmla="*/ 0 h 3242474"/>
              <a:gd name="connsiteX2" fmla="*/ 1666116 w 3203570"/>
              <a:gd name="connsiteY2" fmla="*/ 734886 h 3242474"/>
              <a:gd name="connsiteX3" fmla="*/ 2401001 w 3203570"/>
              <a:gd name="connsiteY3" fmla="*/ 560982 h 3242474"/>
              <a:gd name="connsiteX4" fmla="*/ 3203206 w 3203570"/>
              <a:gd name="connsiteY4" fmla="*/ 1834409 h 3242474"/>
              <a:gd name="connsiteX5" fmla="*/ 2300025 w 3203570"/>
              <a:gd name="connsiteY5" fmla="*/ 3046130 h 3242474"/>
              <a:gd name="connsiteX6" fmla="*/ 605860 w 3203570"/>
              <a:gd name="connsiteY6" fmla="*/ 2664663 h 3242474"/>
              <a:gd name="connsiteX7" fmla="*/ 381468 w 3203570"/>
              <a:gd name="connsiteY7" fmla="*/ 3242474 h 3242474"/>
              <a:gd name="connsiteX8" fmla="*/ 0 w 3203570"/>
              <a:gd name="connsiteY8" fmla="*/ 3236864 h 3242474"/>
              <a:gd name="connsiteX9" fmla="*/ 516103 w 3203570"/>
              <a:gd name="connsiteY9" fmla="*/ 2249538 h 3242474"/>
              <a:gd name="connsiteX10" fmla="*/ 1559529 w 3203570"/>
              <a:gd name="connsiteY10" fmla="*/ 1991485 h 3242474"/>
              <a:gd name="connsiteX11" fmla="*/ 1234160 w 3203570"/>
              <a:gd name="connsiteY11" fmla="*/ 959279 h 3242474"/>
              <a:gd name="connsiteX12" fmla="*/ 1049035 w 3203570"/>
              <a:gd name="connsiteY12" fmla="*/ 16828 h 3242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03570" h="3242474">
                <a:moveTo>
                  <a:pt x="1049035" y="16828"/>
                </a:moveTo>
                <a:lnTo>
                  <a:pt x="1447333" y="0"/>
                </a:lnTo>
                <a:cubicBezTo>
                  <a:pt x="1441724" y="284231"/>
                  <a:pt x="1413674" y="613340"/>
                  <a:pt x="1666116" y="734886"/>
                </a:cubicBezTo>
                <a:cubicBezTo>
                  <a:pt x="1888639" y="783504"/>
                  <a:pt x="1937256" y="473095"/>
                  <a:pt x="2401001" y="560982"/>
                </a:cubicBezTo>
                <a:cubicBezTo>
                  <a:pt x="2875965" y="635779"/>
                  <a:pt x="3216295" y="1035945"/>
                  <a:pt x="3203206" y="1834409"/>
                </a:cubicBezTo>
                <a:cubicBezTo>
                  <a:pt x="3175156" y="2587994"/>
                  <a:pt x="2844177" y="2814257"/>
                  <a:pt x="2300025" y="3046130"/>
                </a:cubicBezTo>
                <a:cubicBezTo>
                  <a:pt x="1406194" y="3347190"/>
                  <a:pt x="820903" y="2705801"/>
                  <a:pt x="605860" y="2664663"/>
                </a:cubicBezTo>
                <a:cubicBezTo>
                  <a:pt x="379598" y="2621655"/>
                  <a:pt x="355288" y="2954503"/>
                  <a:pt x="381468" y="3242474"/>
                </a:cubicBezTo>
                <a:lnTo>
                  <a:pt x="0" y="3236864"/>
                </a:lnTo>
                <a:cubicBezTo>
                  <a:pt x="9350" y="2823607"/>
                  <a:pt x="-31788" y="2191567"/>
                  <a:pt x="516103" y="2249538"/>
                </a:cubicBezTo>
                <a:cubicBezTo>
                  <a:pt x="918138" y="2305637"/>
                  <a:pt x="1303347" y="2423441"/>
                  <a:pt x="1559529" y="1991485"/>
                </a:cubicBezTo>
                <a:cubicBezTo>
                  <a:pt x="1720344" y="1686686"/>
                  <a:pt x="1701645" y="1337006"/>
                  <a:pt x="1234160" y="959279"/>
                </a:cubicBezTo>
                <a:cubicBezTo>
                  <a:pt x="1155622" y="891961"/>
                  <a:pt x="981717" y="516102"/>
                  <a:pt x="1049035" y="16828"/>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57" name="Freeform 50">
            <a:extLst>
              <a:ext uri="{FF2B5EF4-FFF2-40B4-BE49-F238E27FC236}">
                <a16:creationId xmlns:a16="http://schemas.microsoft.com/office/drawing/2014/main" id="{605A5CD8-DE95-4E92-98B2-C8DFAA6AF85E}"/>
              </a:ext>
            </a:extLst>
          </p:cNvPr>
          <p:cNvSpPr>
            <a:spLocks noChangeAspect="1"/>
          </p:cNvSpPr>
          <p:nvPr/>
        </p:nvSpPr>
        <p:spPr>
          <a:xfrm>
            <a:off x="6115987" y="1451770"/>
            <a:ext cx="529812" cy="447396"/>
          </a:xfrm>
          <a:custGeom>
            <a:avLst/>
            <a:gdLst/>
            <a:ahLst/>
            <a:cxnLst/>
            <a:rect l="l" t="t" r="r" b="b"/>
            <a:pathLst>
              <a:path w="3213653" h="2719059">
                <a:moveTo>
                  <a:pt x="1378151" y="1333546"/>
                </a:moveTo>
                <a:cubicBezTo>
                  <a:pt x="1319627" y="1375402"/>
                  <a:pt x="1250513" y="1400241"/>
                  <a:pt x="1177640" y="1404742"/>
                </a:cubicBezTo>
                <a:cubicBezTo>
                  <a:pt x="1183273" y="1421668"/>
                  <a:pt x="1185388" y="1439329"/>
                  <a:pt x="1185029" y="1457608"/>
                </a:cubicBezTo>
                <a:lnTo>
                  <a:pt x="1182201" y="1517198"/>
                </a:lnTo>
                <a:cubicBezTo>
                  <a:pt x="1256472" y="1514781"/>
                  <a:pt x="1326341" y="1484168"/>
                  <a:pt x="1378151" y="1432005"/>
                </a:cubicBezTo>
                <a:close/>
                <a:moveTo>
                  <a:pt x="1765736" y="0"/>
                </a:moveTo>
                <a:cubicBezTo>
                  <a:pt x="1820598" y="0"/>
                  <a:pt x="1865072" y="44474"/>
                  <a:pt x="1865072" y="99336"/>
                </a:cubicBezTo>
                <a:lnTo>
                  <a:pt x="1865072" y="1145199"/>
                </a:lnTo>
                <a:cubicBezTo>
                  <a:pt x="1927584" y="1198906"/>
                  <a:pt x="2002197" y="1234373"/>
                  <a:pt x="2081262" y="1252128"/>
                </a:cubicBezTo>
                <a:cubicBezTo>
                  <a:pt x="2096727" y="1219747"/>
                  <a:pt x="2112543" y="1186289"/>
                  <a:pt x="2123992" y="1149920"/>
                </a:cubicBezTo>
                <a:cubicBezTo>
                  <a:pt x="1899600" y="1041464"/>
                  <a:pt x="1832282" y="585198"/>
                  <a:pt x="1933258" y="437473"/>
                </a:cubicBezTo>
                <a:cubicBezTo>
                  <a:pt x="2028156" y="327848"/>
                  <a:pt x="2131647" y="265468"/>
                  <a:pt x="2345195" y="261608"/>
                </a:cubicBezTo>
                <a:cubicBezTo>
                  <a:pt x="2375702" y="261056"/>
                  <a:pt x="2408455" y="261699"/>
                  <a:pt x="2443750" y="263569"/>
                </a:cubicBezTo>
                <a:cubicBezTo>
                  <a:pt x="2954244" y="291618"/>
                  <a:pt x="3189856" y="886259"/>
                  <a:pt x="3206686" y="1323824"/>
                </a:cubicBezTo>
                <a:cubicBezTo>
                  <a:pt x="3247823" y="2015701"/>
                  <a:pt x="3103839" y="2270013"/>
                  <a:pt x="2853267" y="2462617"/>
                </a:cubicBezTo>
                <a:cubicBezTo>
                  <a:pt x="2511068" y="2735627"/>
                  <a:pt x="2157650" y="2470097"/>
                  <a:pt x="2084722" y="2170906"/>
                </a:cubicBezTo>
                <a:cubicBezTo>
                  <a:pt x="2058544" y="2038140"/>
                  <a:pt x="2127730" y="1922204"/>
                  <a:pt x="2202528" y="1800658"/>
                </a:cubicBezTo>
                <a:lnTo>
                  <a:pt x="2143866" y="1730900"/>
                </a:lnTo>
                <a:cubicBezTo>
                  <a:pt x="2096151" y="1741682"/>
                  <a:pt x="2046910" y="1746675"/>
                  <a:pt x="1997032" y="1746402"/>
                </a:cubicBezTo>
                <a:lnTo>
                  <a:pt x="1887189" y="1736891"/>
                </a:lnTo>
                <a:lnTo>
                  <a:pt x="1887189" y="2619722"/>
                </a:lnTo>
                <a:cubicBezTo>
                  <a:pt x="1887189" y="2674584"/>
                  <a:pt x="1842715" y="2719058"/>
                  <a:pt x="1787853" y="2719058"/>
                </a:cubicBezTo>
                <a:cubicBezTo>
                  <a:pt x="1732991" y="2719058"/>
                  <a:pt x="1688517" y="2674584"/>
                  <a:pt x="1688517" y="2619722"/>
                </a:cubicBezTo>
                <a:lnTo>
                  <a:pt x="1688517" y="1730093"/>
                </a:lnTo>
                <a:cubicBezTo>
                  <a:pt x="1688517" y="1710960"/>
                  <a:pt x="1693926" y="1693091"/>
                  <a:pt x="1704798" y="1678857"/>
                </a:cubicBezTo>
                <a:cubicBezTo>
                  <a:pt x="1659024" y="1659660"/>
                  <a:pt x="1616387" y="1633873"/>
                  <a:pt x="1576823" y="1603655"/>
                </a:cubicBezTo>
                <a:lnTo>
                  <a:pt x="1576823" y="2619723"/>
                </a:lnTo>
                <a:cubicBezTo>
                  <a:pt x="1576823" y="2674585"/>
                  <a:pt x="1532349" y="2719059"/>
                  <a:pt x="1477487" y="2719059"/>
                </a:cubicBezTo>
                <a:cubicBezTo>
                  <a:pt x="1422625" y="2719059"/>
                  <a:pt x="1378151" y="2674585"/>
                  <a:pt x="1378151" y="2619723"/>
                </a:cubicBezTo>
                <a:lnTo>
                  <a:pt x="1378151" y="1615564"/>
                </a:lnTo>
                <a:cubicBezTo>
                  <a:pt x="1313743" y="1650180"/>
                  <a:pt x="1240907" y="1668612"/>
                  <a:pt x="1165758" y="1668570"/>
                </a:cubicBezTo>
                <a:lnTo>
                  <a:pt x="1143358" y="1665899"/>
                </a:lnTo>
                <a:cubicBezTo>
                  <a:pt x="1108602" y="1733381"/>
                  <a:pt x="1056017" y="1769960"/>
                  <a:pt x="1011125" y="1833465"/>
                </a:cubicBezTo>
                <a:cubicBezTo>
                  <a:pt x="1085923" y="1955011"/>
                  <a:pt x="1155109" y="2070947"/>
                  <a:pt x="1128931" y="2203713"/>
                </a:cubicBezTo>
                <a:cubicBezTo>
                  <a:pt x="1056003" y="2502904"/>
                  <a:pt x="702585" y="2768434"/>
                  <a:pt x="360386" y="2495424"/>
                </a:cubicBezTo>
                <a:cubicBezTo>
                  <a:pt x="109814" y="2302820"/>
                  <a:pt x="-34170" y="2048508"/>
                  <a:pt x="6967" y="1356631"/>
                </a:cubicBezTo>
                <a:cubicBezTo>
                  <a:pt x="23797" y="919066"/>
                  <a:pt x="259409" y="324425"/>
                  <a:pt x="769903" y="296376"/>
                </a:cubicBezTo>
                <a:cubicBezTo>
                  <a:pt x="805198" y="294506"/>
                  <a:pt x="837951" y="293863"/>
                  <a:pt x="868458" y="294415"/>
                </a:cubicBezTo>
                <a:cubicBezTo>
                  <a:pt x="1082006" y="298276"/>
                  <a:pt x="1185497" y="360655"/>
                  <a:pt x="1280395" y="470280"/>
                </a:cubicBezTo>
                <a:cubicBezTo>
                  <a:pt x="1381371" y="618005"/>
                  <a:pt x="1314053" y="1074271"/>
                  <a:pt x="1089661" y="1182727"/>
                </a:cubicBezTo>
                <a:cubicBezTo>
                  <a:pt x="1098183" y="1209798"/>
                  <a:pt x="1109125" y="1235256"/>
                  <a:pt x="1120578" y="1259840"/>
                </a:cubicBezTo>
                <a:cubicBezTo>
                  <a:pt x="1123656" y="1260899"/>
                  <a:pt x="1126770" y="1260948"/>
                  <a:pt x="1129891" y="1260950"/>
                </a:cubicBezTo>
                <a:cubicBezTo>
                  <a:pt x="1227949" y="1261006"/>
                  <a:pt x="1320161" y="1214330"/>
                  <a:pt x="1378151" y="1135267"/>
                </a:cubicBezTo>
                <a:lnTo>
                  <a:pt x="1378151" y="118395"/>
                </a:lnTo>
                <a:cubicBezTo>
                  <a:pt x="1378151" y="63533"/>
                  <a:pt x="1422625" y="19059"/>
                  <a:pt x="1477487" y="19059"/>
                </a:cubicBezTo>
                <a:cubicBezTo>
                  <a:pt x="1532349" y="19059"/>
                  <a:pt x="1576823" y="63533"/>
                  <a:pt x="1576823" y="118395"/>
                </a:cubicBezTo>
                <a:lnTo>
                  <a:pt x="1576823" y="1413063"/>
                </a:lnTo>
                <a:cubicBezTo>
                  <a:pt x="1680597" y="1536757"/>
                  <a:pt x="1834575" y="1607590"/>
                  <a:pt x="1997786" y="1608484"/>
                </a:cubicBezTo>
                <a:lnTo>
                  <a:pt x="2057480" y="1605248"/>
                </a:lnTo>
                <a:cubicBezTo>
                  <a:pt x="2038910" y="1561698"/>
                  <a:pt x="2027992" y="1505121"/>
                  <a:pt x="2028624" y="1424801"/>
                </a:cubicBezTo>
                <a:lnTo>
                  <a:pt x="2034537" y="1382501"/>
                </a:lnTo>
                <a:cubicBezTo>
                  <a:pt x="1972012" y="1367348"/>
                  <a:pt x="1912047" y="1342676"/>
                  <a:pt x="1856155" y="1310037"/>
                </a:cubicBezTo>
                <a:cubicBezTo>
                  <a:pt x="1840993" y="1344880"/>
                  <a:pt x="1806188" y="1369059"/>
                  <a:pt x="1765736" y="1369059"/>
                </a:cubicBezTo>
                <a:cubicBezTo>
                  <a:pt x="1710874" y="1369059"/>
                  <a:pt x="1666400" y="1324585"/>
                  <a:pt x="1666400" y="1269723"/>
                </a:cubicBezTo>
                <a:lnTo>
                  <a:pt x="1666400" y="99336"/>
                </a:lnTo>
                <a:cubicBezTo>
                  <a:pt x="1666400" y="44474"/>
                  <a:pt x="1710874" y="0"/>
                  <a:pt x="1765736"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58" name="Teardrop 9">
            <a:extLst>
              <a:ext uri="{FF2B5EF4-FFF2-40B4-BE49-F238E27FC236}">
                <a16:creationId xmlns:a16="http://schemas.microsoft.com/office/drawing/2014/main" id="{4408BA9B-C6A7-4C33-9FEA-0E214549F256}"/>
              </a:ext>
            </a:extLst>
          </p:cNvPr>
          <p:cNvSpPr>
            <a:spLocks noChangeAspect="1"/>
          </p:cNvSpPr>
          <p:nvPr/>
        </p:nvSpPr>
        <p:spPr>
          <a:xfrm rot="18900000">
            <a:off x="7840756" y="2475143"/>
            <a:ext cx="512877" cy="437727"/>
          </a:xfrm>
          <a:custGeom>
            <a:avLst/>
            <a:gdLst/>
            <a:ahLst/>
            <a:cxnLst/>
            <a:rect l="l" t="t" r="r" b="b"/>
            <a:pathLst>
              <a:path w="3552042" h="3031575">
                <a:moveTo>
                  <a:pt x="1499560" y="1284945"/>
                </a:moveTo>
                <a:lnTo>
                  <a:pt x="1272419" y="1057805"/>
                </a:lnTo>
                <a:lnTo>
                  <a:pt x="1054631" y="1275593"/>
                </a:lnTo>
                <a:lnTo>
                  <a:pt x="836843" y="1057805"/>
                </a:lnTo>
                <a:lnTo>
                  <a:pt x="609703" y="1284945"/>
                </a:lnTo>
                <a:lnTo>
                  <a:pt x="827491" y="1502733"/>
                </a:lnTo>
                <a:lnTo>
                  <a:pt x="609703" y="1720522"/>
                </a:lnTo>
                <a:lnTo>
                  <a:pt x="836843" y="1947662"/>
                </a:lnTo>
                <a:lnTo>
                  <a:pt x="1054631" y="1729874"/>
                </a:lnTo>
                <a:lnTo>
                  <a:pt x="1272419" y="1947662"/>
                </a:lnTo>
                <a:lnTo>
                  <a:pt x="1499560" y="1720522"/>
                </a:lnTo>
                <a:lnTo>
                  <a:pt x="1281771" y="1502733"/>
                </a:lnTo>
                <a:close/>
                <a:moveTo>
                  <a:pt x="3552042" y="1021270"/>
                </a:moveTo>
                <a:cubicBezTo>
                  <a:pt x="3346428" y="1488389"/>
                  <a:pt x="3240687" y="1885112"/>
                  <a:pt x="3146822" y="2229032"/>
                </a:cubicBezTo>
                <a:cubicBezTo>
                  <a:pt x="3047091" y="2666397"/>
                  <a:pt x="2787512" y="3031575"/>
                  <a:pt x="2344279" y="3031575"/>
                </a:cubicBezTo>
                <a:cubicBezTo>
                  <a:pt x="1991740" y="3031575"/>
                  <a:pt x="1692293" y="2804263"/>
                  <a:pt x="1587926" y="2487045"/>
                </a:cubicBezTo>
                <a:cubicBezTo>
                  <a:pt x="1859795" y="2308350"/>
                  <a:pt x="2033031" y="1980125"/>
                  <a:pt x="2117061" y="1611614"/>
                </a:cubicBezTo>
                <a:cubicBezTo>
                  <a:pt x="2127904" y="1571883"/>
                  <a:pt x="2138872" y="1531598"/>
                  <a:pt x="2150086" y="1490753"/>
                </a:cubicBezTo>
                <a:cubicBezTo>
                  <a:pt x="2212338" y="1465032"/>
                  <a:pt x="2277652" y="1444164"/>
                  <a:pt x="2344279" y="1426490"/>
                </a:cubicBezTo>
                <a:cubicBezTo>
                  <a:pt x="2764465" y="1315024"/>
                  <a:pt x="3073190" y="1226884"/>
                  <a:pt x="3552042" y="1021270"/>
                </a:cubicBezTo>
                <a:close/>
                <a:moveTo>
                  <a:pt x="2557365" y="0"/>
                </a:moveTo>
                <a:cubicBezTo>
                  <a:pt x="2295797" y="594236"/>
                  <a:pt x="2161281" y="1098917"/>
                  <a:pt x="2041873" y="1536428"/>
                </a:cubicBezTo>
                <a:cubicBezTo>
                  <a:pt x="1915003" y="2092812"/>
                  <a:pt x="1584785" y="2557364"/>
                  <a:pt x="1020937" y="2557364"/>
                </a:cubicBezTo>
                <a:cubicBezTo>
                  <a:pt x="457089" y="2557364"/>
                  <a:pt x="0" y="2100276"/>
                  <a:pt x="0" y="1536428"/>
                </a:cubicBezTo>
                <a:cubicBezTo>
                  <a:pt x="0" y="972580"/>
                  <a:pt x="475939" y="660066"/>
                  <a:pt x="1020937" y="515492"/>
                </a:cubicBezTo>
                <a:cubicBezTo>
                  <a:pt x="1555467" y="373694"/>
                  <a:pt x="1948204" y="261568"/>
                  <a:pt x="2557365"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59" name="Freeform 97">
            <a:extLst>
              <a:ext uri="{FF2B5EF4-FFF2-40B4-BE49-F238E27FC236}">
                <a16:creationId xmlns:a16="http://schemas.microsoft.com/office/drawing/2014/main" id="{EC2CC9E2-613C-4C7C-AA96-FC8E238EAB9F}"/>
              </a:ext>
            </a:extLst>
          </p:cNvPr>
          <p:cNvSpPr>
            <a:spLocks noChangeAspect="1"/>
          </p:cNvSpPr>
          <p:nvPr/>
        </p:nvSpPr>
        <p:spPr>
          <a:xfrm>
            <a:off x="8560808" y="1444151"/>
            <a:ext cx="619107" cy="462636"/>
          </a:xfrm>
          <a:custGeom>
            <a:avLst/>
            <a:gdLst/>
            <a:ahLst/>
            <a:cxnLst/>
            <a:rect l="l" t="t" r="r" b="b"/>
            <a:pathLst>
              <a:path w="3246245" h="2425805">
                <a:moveTo>
                  <a:pt x="2545666" y="706851"/>
                </a:moveTo>
                <a:cubicBezTo>
                  <a:pt x="2704742" y="706851"/>
                  <a:pt x="2833698" y="835807"/>
                  <a:pt x="2833698" y="994883"/>
                </a:cubicBezTo>
                <a:cubicBezTo>
                  <a:pt x="2833698" y="1153959"/>
                  <a:pt x="2704742" y="1282915"/>
                  <a:pt x="2545666" y="1282915"/>
                </a:cubicBezTo>
                <a:cubicBezTo>
                  <a:pt x="2386590" y="1282915"/>
                  <a:pt x="2257634" y="1153959"/>
                  <a:pt x="2257634" y="994883"/>
                </a:cubicBezTo>
                <a:cubicBezTo>
                  <a:pt x="2257634" y="835807"/>
                  <a:pt x="2386590" y="706851"/>
                  <a:pt x="2545666" y="706851"/>
                </a:cubicBezTo>
                <a:close/>
                <a:moveTo>
                  <a:pt x="700580" y="706851"/>
                </a:moveTo>
                <a:cubicBezTo>
                  <a:pt x="859656" y="706851"/>
                  <a:pt x="988612" y="835807"/>
                  <a:pt x="988612" y="994883"/>
                </a:cubicBezTo>
                <a:cubicBezTo>
                  <a:pt x="988612" y="1153959"/>
                  <a:pt x="859656" y="1282915"/>
                  <a:pt x="700580" y="1282915"/>
                </a:cubicBezTo>
                <a:cubicBezTo>
                  <a:pt x="541504" y="1282915"/>
                  <a:pt x="412548" y="1153959"/>
                  <a:pt x="412548" y="994883"/>
                </a:cubicBezTo>
                <a:cubicBezTo>
                  <a:pt x="412548" y="835807"/>
                  <a:pt x="541504" y="706851"/>
                  <a:pt x="700580" y="706851"/>
                </a:cubicBezTo>
                <a:close/>
                <a:moveTo>
                  <a:pt x="1619971" y="0"/>
                </a:moveTo>
                <a:cubicBezTo>
                  <a:pt x="1621025" y="5"/>
                  <a:pt x="1622076" y="12"/>
                  <a:pt x="1623123" y="141"/>
                </a:cubicBezTo>
                <a:cubicBezTo>
                  <a:pt x="1624170" y="12"/>
                  <a:pt x="1625221" y="5"/>
                  <a:pt x="1626275" y="0"/>
                </a:cubicBezTo>
                <a:lnTo>
                  <a:pt x="1626274" y="282"/>
                </a:lnTo>
                <a:cubicBezTo>
                  <a:pt x="1966825" y="4283"/>
                  <a:pt x="1974816" y="220494"/>
                  <a:pt x="2177568" y="171426"/>
                </a:cubicBezTo>
                <a:cubicBezTo>
                  <a:pt x="2600959" y="50212"/>
                  <a:pt x="2963165" y="85364"/>
                  <a:pt x="3172404" y="310875"/>
                </a:cubicBezTo>
                <a:cubicBezTo>
                  <a:pt x="3300075" y="473051"/>
                  <a:pt x="3301971" y="794993"/>
                  <a:pt x="2851767" y="1164523"/>
                </a:cubicBezTo>
                <a:cubicBezTo>
                  <a:pt x="2918303" y="1029844"/>
                  <a:pt x="2927052" y="857771"/>
                  <a:pt x="2799829" y="746887"/>
                </a:cubicBezTo>
                <a:cubicBezTo>
                  <a:pt x="3115459" y="786295"/>
                  <a:pt x="3165949" y="533368"/>
                  <a:pt x="3049873" y="419809"/>
                </a:cubicBezTo>
                <a:cubicBezTo>
                  <a:pt x="2811516" y="207658"/>
                  <a:pt x="2338612" y="298041"/>
                  <a:pt x="2253222" y="493802"/>
                </a:cubicBezTo>
                <a:cubicBezTo>
                  <a:pt x="2139861" y="783555"/>
                  <a:pt x="2165869" y="1185485"/>
                  <a:pt x="2076302" y="1369861"/>
                </a:cubicBezTo>
                <a:cubicBezTo>
                  <a:pt x="1906668" y="1634081"/>
                  <a:pt x="1716639" y="1881305"/>
                  <a:pt x="1713569" y="2080938"/>
                </a:cubicBezTo>
                <a:cubicBezTo>
                  <a:pt x="1706472" y="2158984"/>
                  <a:pt x="1709123" y="2405980"/>
                  <a:pt x="1625847" y="2423204"/>
                </a:cubicBezTo>
                <a:cubicBezTo>
                  <a:pt x="1625847" y="2424071"/>
                  <a:pt x="1625843" y="2424938"/>
                  <a:pt x="1625839" y="2425805"/>
                </a:cubicBezTo>
                <a:lnTo>
                  <a:pt x="1623123" y="2424507"/>
                </a:lnTo>
                <a:lnTo>
                  <a:pt x="1620407" y="2425805"/>
                </a:lnTo>
                <a:cubicBezTo>
                  <a:pt x="1620403" y="2424938"/>
                  <a:pt x="1620399" y="2424071"/>
                  <a:pt x="1620399" y="2423204"/>
                </a:cubicBezTo>
                <a:cubicBezTo>
                  <a:pt x="1537123" y="2405980"/>
                  <a:pt x="1539774" y="2158984"/>
                  <a:pt x="1532677" y="2080938"/>
                </a:cubicBezTo>
                <a:cubicBezTo>
                  <a:pt x="1529607" y="1881305"/>
                  <a:pt x="1339578" y="1634081"/>
                  <a:pt x="1169944" y="1369861"/>
                </a:cubicBezTo>
                <a:cubicBezTo>
                  <a:pt x="1080377" y="1185485"/>
                  <a:pt x="1106385" y="783555"/>
                  <a:pt x="993024" y="493802"/>
                </a:cubicBezTo>
                <a:cubicBezTo>
                  <a:pt x="907634" y="298041"/>
                  <a:pt x="434730" y="207658"/>
                  <a:pt x="196373" y="419809"/>
                </a:cubicBezTo>
                <a:cubicBezTo>
                  <a:pt x="80297" y="533368"/>
                  <a:pt x="130787" y="786295"/>
                  <a:pt x="446417" y="746887"/>
                </a:cubicBezTo>
                <a:cubicBezTo>
                  <a:pt x="319194" y="857771"/>
                  <a:pt x="327943" y="1029844"/>
                  <a:pt x="394479" y="1164523"/>
                </a:cubicBezTo>
                <a:cubicBezTo>
                  <a:pt x="-55725" y="794993"/>
                  <a:pt x="-53829" y="473051"/>
                  <a:pt x="73842" y="310875"/>
                </a:cubicBezTo>
                <a:cubicBezTo>
                  <a:pt x="283081" y="85364"/>
                  <a:pt x="645287" y="50212"/>
                  <a:pt x="1068678" y="171426"/>
                </a:cubicBezTo>
                <a:cubicBezTo>
                  <a:pt x="1271430" y="220494"/>
                  <a:pt x="1279421" y="4283"/>
                  <a:pt x="1619972" y="282"/>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60" name="Donut 22">
            <a:extLst>
              <a:ext uri="{FF2B5EF4-FFF2-40B4-BE49-F238E27FC236}">
                <a16:creationId xmlns:a16="http://schemas.microsoft.com/office/drawing/2014/main" id="{CE7A0D83-9523-4EB8-8677-1D7D4415C973}"/>
              </a:ext>
            </a:extLst>
          </p:cNvPr>
          <p:cNvSpPr>
            <a:spLocks noChangeAspect="1"/>
          </p:cNvSpPr>
          <p:nvPr/>
        </p:nvSpPr>
        <p:spPr>
          <a:xfrm>
            <a:off x="10277429" y="1539784"/>
            <a:ext cx="529812" cy="271370"/>
          </a:xfrm>
          <a:custGeom>
            <a:avLst/>
            <a:gdLst/>
            <a:ahLst/>
            <a:cxnLst/>
            <a:rect l="l" t="t" r="r" b="b"/>
            <a:pathLst>
              <a:path w="3372524" h="1727404">
                <a:moveTo>
                  <a:pt x="1758003" y="666958"/>
                </a:moveTo>
                <a:cubicBezTo>
                  <a:pt x="1703684" y="666958"/>
                  <a:pt x="1659649" y="710993"/>
                  <a:pt x="1659649" y="765312"/>
                </a:cubicBezTo>
                <a:cubicBezTo>
                  <a:pt x="1659649" y="819631"/>
                  <a:pt x="1703684" y="863666"/>
                  <a:pt x="1758003" y="863666"/>
                </a:cubicBezTo>
                <a:cubicBezTo>
                  <a:pt x="1812322" y="863666"/>
                  <a:pt x="1856357" y="819631"/>
                  <a:pt x="1856357" y="765312"/>
                </a:cubicBezTo>
                <a:cubicBezTo>
                  <a:pt x="1856357" y="710993"/>
                  <a:pt x="1812322" y="666958"/>
                  <a:pt x="1758003" y="666958"/>
                </a:cubicBezTo>
                <a:close/>
                <a:moveTo>
                  <a:pt x="1686261" y="586208"/>
                </a:moveTo>
                <a:cubicBezTo>
                  <a:pt x="1849880" y="586208"/>
                  <a:pt x="1982519" y="718847"/>
                  <a:pt x="1982519" y="882466"/>
                </a:cubicBezTo>
                <a:cubicBezTo>
                  <a:pt x="1982519" y="1046085"/>
                  <a:pt x="1849880" y="1178724"/>
                  <a:pt x="1686261" y="1178724"/>
                </a:cubicBezTo>
                <a:cubicBezTo>
                  <a:pt x="1522642" y="1178724"/>
                  <a:pt x="1390003" y="1046085"/>
                  <a:pt x="1390003" y="882466"/>
                </a:cubicBezTo>
                <a:cubicBezTo>
                  <a:pt x="1390003" y="718847"/>
                  <a:pt x="1522642" y="586208"/>
                  <a:pt x="1686261" y="586208"/>
                </a:cubicBezTo>
                <a:close/>
                <a:moveTo>
                  <a:pt x="1686262" y="448985"/>
                </a:moveTo>
                <a:cubicBezTo>
                  <a:pt x="1446857" y="448985"/>
                  <a:pt x="1252780" y="643062"/>
                  <a:pt x="1252780" y="882467"/>
                </a:cubicBezTo>
                <a:cubicBezTo>
                  <a:pt x="1252780" y="1121872"/>
                  <a:pt x="1446857" y="1315949"/>
                  <a:pt x="1686262" y="1315949"/>
                </a:cubicBezTo>
                <a:cubicBezTo>
                  <a:pt x="1925667" y="1315949"/>
                  <a:pt x="2119744" y="1121872"/>
                  <a:pt x="2119744" y="882467"/>
                </a:cubicBezTo>
                <a:cubicBezTo>
                  <a:pt x="2119744" y="643062"/>
                  <a:pt x="1925667" y="448985"/>
                  <a:pt x="1686262" y="448985"/>
                </a:cubicBezTo>
                <a:close/>
                <a:moveTo>
                  <a:pt x="1893261" y="271274"/>
                </a:moveTo>
                <a:cubicBezTo>
                  <a:pt x="2150128" y="355123"/>
                  <a:pt x="2334334" y="597283"/>
                  <a:pt x="2334334" y="882467"/>
                </a:cubicBezTo>
                <a:cubicBezTo>
                  <a:pt x="2334334" y="1103921"/>
                  <a:pt x="2223259" y="1299432"/>
                  <a:pt x="2053457" y="1415856"/>
                </a:cubicBezTo>
                <a:cubicBezTo>
                  <a:pt x="2494577" y="1286853"/>
                  <a:pt x="2931337" y="1005905"/>
                  <a:pt x="2940842" y="882353"/>
                </a:cubicBezTo>
                <a:lnTo>
                  <a:pt x="2946401" y="882364"/>
                </a:lnTo>
                <a:lnTo>
                  <a:pt x="2943679" y="877137"/>
                </a:lnTo>
                <a:lnTo>
                  <a:pt x="2946401" y="872130"/>
                </a:lnTo>
                <a:lnTo>
                  <a:pt x="2941077" y="872141"/>
                </a:lnTo>
                <a:cubicBezTo>
                  <a:pt x="2875996" y="732702"/>
                  <a:pt x="2369865" y="377972"/>
                  <a:pt x="1893261" y="271274"/>
                </a:cubicBezTo>
                <a:close/>
                <a:moveTo>
                  <a:pt x="1525754" y="256843"/>
                </a:moveTo>
                <a:cubicBezTo>
                  <a:pt x="984953" y="339274"/>
                  <a:pt x="426123" y="752145"/>
                  <a:pt x="426123" y="877021"/>
                </a:cubicBezTo>
                <a:lnTo>
                  <a:pt x="426123" y="877247"/>
                </a:lnTo>
                <a:cubicBezTo>
                  <a:pt x="439083" y="984175"/>
                  <a:pt x="877625" y="1311577"/>
                  <a:pt x="1355183" y="1436828"/>
                </a:cubicBezTo>
                <a:cubicBezTo>
                  <a:pt x="1164798" y="1325758"/>
                  <a:pt x="1038190" y="1118898"/>
                  <a:pt x="1038190" y="882467"/>
                </a:cubicBezTo>
                <a:cubicBezTo>
                  <a:pt x="1038190" y="580157"/>
                  <a:pt x="1245184" y="326193"/>
                  <a:pt x="1525754" y="256843"/>
                </a:cubicBezTo>
                <a:close/>
                <a:moveTo>
                  <a:pt x="1682713" y="0"/>
                </a:moveTo>
                <a:cubicBezTo>
                  <a:pt x="2385858" y="36225"/>
                  <a:pt x="3265322" y="653066"/>
                  <a:pt x="3365400" y="875412"/>
                </a:cubicBezTo>
                <a:lnTo>
                  <a:pt x="3372524" y="875397"/>
                </a:lnTo>
                <a:lnTo>
                  <a:pt x="3368881" y="882344"/>
                </a:lnTo>
                <a:lnTo>
                  <a:pt x="3372524" y="889597"/>
                </a:lnTo>
                <a:lnTo>
                  <a:pt x="3365086" y="889581"/>
                </a:lnTo>
                <a:cubicBezTo>
                  <a:pt x="3348713" y="1110249"/>
                  <a:pt x="2385134" y="1692746"/>
                  <a:pt x="1682713" y="1727404"/>
                </a:cubicBezTo>
                <a:cubicBezTo>
                  <a:pt x="901706" y="1708470"/>
                  <a:pt x="21301" y="1064732"/>
                  <a:pt x="0" y="882497"/>
                </a:cubicBezTo>
                <a:lnTo>
                  <a:pt x="0" y="882184"/>
                </a:lnTo>
                <a:cubicBezTo>
                  <a:pt x="0" y="691908"/>
                  <a:pt x="901706" y="19770"/>
                  <a:pt x="1682713"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61" name="Freeform 99">
            <a:extLst>
              <a:ext uri="{FF2B5EF4-FFF2-40B4-BE49-F238E27FC236}">
                <a16:creationId xmlns:a16="http://schemas.microsoft.com/office/drawing/2014/main" id="{6EFBEDF3-F563-421B-9E3D-7024636F370F}"/>
              </a:ext>
            </a:extLst>
          </p:cNvPr>
          <p:cNvSpPr>
            <a:spLocks noChangeAspect="1"/>
          </p:cNvSpPr>
          <p:nvPr/>
        </p:nvSpPr>
        <p:spPr>
          <a:xfrm>
            <a:off x="7902810" y="1432248"/>
            <a:ext cx="388767" cy="486441"/>
          </a:xfrm>
          <a:custGeom>
            <a:avLst/>
            <a:gdLst/>
            <a:ahLst/>
            <a:cxnLst/>
            <a:rect l="l" t="t" r="r" b="b"/>
            <a:pathLst>
              <a:path w="2427821" h="3249943">
                <a:moveTo>
                  <a:pt x="1783445" y="477276"/>
                </a:moveTo>
                <a:cubicBezTo>
                  <a:pt x="1867295" y="479049"/>
                  <a:pt x="1940306" y="495815"/>
                  <a:pt x="1995323" y="528655"/>
                </a:cubicBezTo>
                <a:cubicBezTo>
                  <a:pt x="2375187" y="892595"/>
                  <a:pt x="1478983" y="963108"/>
                  <a:pt x="1620010" y="1047270"/>
                </a:cubicBezTo>
                <a:cubicBezTo>
                  <a:pt x="1920260" y="1267909"/>
                  <a:pt x="2179568" y="1563610"/>
                  <a:pt x="2275102" y="1879783"/>
                </a:cubicBezTo>
                <a:cubicBezTo>
                  <a:pt x="2386559" y="2264195"/>
                  <a:pt x="2620845" y="2969329"/>
                  <a:pt x="2118153" y="3196792"/>
                </a:cubicBezTo>
                <a:cubicBezTo>
                  <a:pt x="862559" y="3474297"/>
                  <a:pt x="146052" y="2612212"/>
                  <a:pt x="9574" y="1838839"/>
                </a:cubicBezTo>
                <a:cubicBezTo>
                  <a:pt x="-38192" y="1613652"/>
                  <a:pt x="98284" y="1313401"/>
                  <a:pt x="296177" y="1170100"/>
                </a:cubicBezTo>
                <a:cubicBezTo>
                  <a:pt x="391711" y="1081390"/>
                  <a:pt x="330296" y="876673"/>
                  <a:pt x="323472" y="671956"/>
                </a:cubicBezTo>
                <a:cubicBezTo>
                  <a:pt x="296177" y="474063"/>
                  <a:pt x="760199" y="351234"/>
                  <a:pt x="664666" y="1211043"/>
                </a:cubicBezTo>
                <a:cubicBezTo>
                  <a:pt x="853176" y="743465"/>
                  <a:pt x="1420091" y="469595"/>
                  <a:pt x="1783445" y="477276"/>
                </a:cubicBezTo>
                <a:close/>
                <a:moveTo>
                  <a:pt x="1024970" y="33"/>
                </a:moveTo>
                <a:cubicBezTo>
                  <a:pt x="1115949" y="3590"/>
                  <a:pt x="1140206" y="286408"/>
                  <a:pt x="1176458" y="269348"/>
                </a:cubicBezTo>
                <a:cubicBezTo>
                  <a:pt x="1251521" y="278446"/>
                  <a:pt x="1265168" y="21414"/>
                  <a:pt x="1401646" y="44160"/>
                </a:cubicBezTo>
                <a:cubicBezTo>
                  <a:pt x="1469884" y="71456"/>
                  <a:pt x="1374351" y="221581"/>
                  <a:pt x="1360703" y="310292"/>
                </a:cubicBezTo>
                <a:lnTo>
                  <a:pt x="1517652" y="453593"/>
                </a:lnTo>
                <a:cubicBezTo>
                  <a:pt x="974016" y="540030"/>
                  <a:pt x="901229" y="790238"/>
                  <a:pt x="753379" y="951737"/>
                </a:cubicBezTo>
                <a:lnTo>
                  <a:pt x="705610" y="644662"/>
                </a:lnTo>
                <a:lnTo>
                  <a:pt x="787497" y="521832"/>
                </a:lnTo>
                <a:cubicBezTo>
                  <a:pt x="712435" y="433122"/>
                  <a:pt x="446303" y="364883"/>
                  <a:pt x="562310" y="255701"/>
                </a:cubicBezTo>
                <a:cubicBezTo>
                  <a:pt x="739730" y="98751"/>
                  <a:pt x="862560" y="337587"/>
                  <a:pt x="1012685" y="378530"/>
                </a:cubicBezTo>
                <a:cubicBezTo>
                  <a:pt x="1010410" y="253426"/>
                  <a:pt x="796596" y="101025"/>
                  <a:pt x="1005861" y="3217"/>
                </a:cubicBezTo>
                <a:cubicBezTo>
                  <a:pt x="1012543" y="800"/>
                  <a:pt x="1018905" y="-204"/>
                  <a:pt x="1024970" y="33"/>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62" name="Oval 10">
            <a:extLst>
              <a:ext uri="{FF2B5EF4-FFF2-40B4-BE49-F238E27FC236}">
                <a16:creationId xmlns:a16="http://schemas.microsoft.com/office/drawing/2014/main" id="{8624E4A5-1602-4F93-B497-F8D7323B39B1}"/>
              </a:ext>
            </a:extLst>
          </p:cNvPr>
          <p:cNvSpPr/>
          <p:nvPr/>
        </p:nvSpPr>
        <p:spPr>
          <a:xfrm>
            <a:off x="9460302" y="1433265"/>
            <a:ext cx="486653" cy="484407"/>
          </a:xfrm>
          <a:custGeom>
            <a:avLst/>
            <a:gdLst/>
            <a:ahLst/>
            <a:cxnLst/>
            <a:rect l="l" t="t" r="r" b="b"/>
            <a:pathLst>
              <a:path w="3229769" h="3214867">
                <a:moveTo>
                  <a:pt x="388922" y="0"/>
                </a:moveTo>
                <a:cubicBezTo>
                  <a:pt x="481031" y="0"/>
                  <a:pt x="564991" y="34887"/>
                  <a:pt x="627459" y="93109"/>
                </a:cubicBezTo>
                <a:cubicBezTo>
                  <a:pt x="689927" y="34887"/>
                  <a:pt x="773888" y="0"/>
                  <a:pt x="865996" y="0"/>
                </a:cubicBezTo>
                <a:cubicBezTo>
                  <a:pt x="958105" y="0"/>
                  <a:pt x="1042065" y="34887"/>
                  <a:pt x="1104533" y="93109"/>
                </a:cubicBezTo>
                <a:cubicBezTo>
                  <a:pt x="1167001" y="34887"/>
                  <a:pt x="1250962" y="0"/>
                  <a:pt x="1343070" y="0"/>
                </a:cubicBezTo>
                <a:cubicBezTo>
                  <a:pt x="1435179" y="0"/>
                  <a:pt x="1519139" y="34887"/>
                  <a:pt x="1581607" y="93109"/>
                </a:cubicBezTo>
                <a:cubicBezTo>
                  <a:pt x="1644075" y="34887"/>
                  <a:pt x="1728036" y="0"/>
                  <a:pt x="1820144" y="0"/>
                </a:cubicBezTo>
                <a:cubicBezTo>
                  <a:pt x="1912253" y="0"/>
                  <a:pt x="1996213" y="34887"/>
                  <a:pt x="2058681" y="93109"/>
                </a:cubicBezTo>
                <a:cubicBezTo>
                  <a:pt x="2121149" y="34887"/>
                  <a:pt x="2205110" y="0"/>
                  <a:pt x="2297218" y="0"/>
                </a:cubicBezTo>
                <a:cubicBezTo>
                  <a:pt x="2389326" y="0"/>
                  <a:pt x="2473286" y="34887"/>
                  <a:pt x="2535755" y="93108"/>
                </a:cubicBezTo>
                <a:cubicBezTo>
                  <a:pt x="2598223" y="34887"/>
                  <a:pt x="2682183" y="0"/>
                  <a:pt x="2774291" y="0"/>
                </a:cubicBezTo>
                <a:cubicBezTo>
                  <a:pt x="2971429" y="0"/>
                  <a:pt x="3131241" y="159812"/>
                  <a:pt x="3131241" y="356950"/>
                </a:cubicBezTo>
                <a:cubicBezTo>
                  <a:pt x="3131241" y="414550"/>
                  <a:pt x="3117598" y="468963"/>
                  <a:pt x="3092026" y="516460"/>
                </a:cubicBezTo>
                <a:cubicBezTo>
                  <a:pt x="3176259" y="580602"/>
                  <a:pt x="3229769" y="682177"/>
                  <a:pt x="3229769" y="796250"/>
                </a:cubicBezTo>
                <a:cubicBezTo>
                  <a:pt x="3229769" y="902465"/>
                  <a:pt x="3183377" y="997845"/>
                  <a:pt x="3108820" y="1062184"/>
                </a:cubicBezTo>
                <a:cubicBezTo>
                  <a:pt x="3183377" y="1126523"/>
                  <a:pt x="3229769" y="1221903"/>
                  <a:pt x="3229769" y="1328118"/>
                </a:cubicBezTo>
                <a:cubicBezTo>
                  <a:pt x="3229769" y="1434333"/>
                  <a:pt x="3183377" y="1529713"/>
                  <a:pt x="3108820" y="1594052"/>
                </a:cubicBezTo>
                <a:cubicBezTo>
                  <a:pt x="3183377" y="1658391"/>
                  <a:pt x="3229769" y="1753771"/>
                  <a:pt x="3229769" y="1859986"/>
                </a:cubicBezTo>
                <a:cubicBezTo>
                  <a:pt x="3229769" y="2057124"/>
                  <a:pt x="3069957" y="2216936"/>
                  <a:pt x="2872819" y="2216936"/>
                </a:cubicBezTo>
                <a:lnTo>
                  <a:pt x="2849067" y="2214542"/>
                </a:lnTo>
                <a:cubicBezTo>
                  <a:pt x="2790894" y="2329236"/>
                  <a:pt x="2671548" y="2406987"/>
                  <a:pt x="2534043" y="2406987"/>
                </a:cubicBezTo>
                <a:cubicBezTo>
                  <a:pt x="2483158" y="2406987"/>
                  <a:pt x="2434760" y="2396340"/>
                  <a:pt x="2391120" y="2376775"/>
                </a:cubicBezTo>
                <a:cubicBezTo>
                  <a:pt x="2326908" y="2456876"/>
                  <a:pt x="2228003" y="2507238"/>
                  <a:pt x="2117336" y="2507238"/>
                </a:cubicBezTo>
                <a:lnTo>
                  <a:pt x="2081608" y="2503636"/>
                </a:lnTo>
                <a:cubicBezTo>
                  <a:pt x="2058765" y="2546355"/>
                  <a:pt x="2027330" y="2583686"/>
                  <a:pt x="1987704" y="2611019"/>
                </a:cubicBezTo>
                <a:cubicBezTo>
                  <a:pt x="2049806" y="2674751"/>
                  <a:pt x="2087711" y="2761907"/>
                  <a:pt x="2087711" y="2857917"/>
                </a:cubicBezTo>
                <a:cubicBezTo>
                  <a:pt x="2087711" y="3055055"/>
                  <a:pt x="1927899" y="3214867"/>
                  <a:pt x="1730761" y="3214867"/>
                </a:cubicBezTo>
                <a:cubicBezTo>
                  <a:pt x="1533623" y="3214867"/>
                  <a:pt x="1373811" y="3055055"/>
                  <a:pt x="1373811" y="2857917"/>
                </a:cubicBezTo>
                <a:cubicBezTo>
                  <a:pt x="1373811" y="2743560"/>
                  <a:pt x="1427588" y="2641764"/>
                  <a:pt x="1512161" y="2577627"/>
                </a:cubicBezTo>
                <a:cubicBezTo>
                  <a:pt x="1450743" y="2514125"/>
                  <a:pt x="1413385" y="2427536"/>
                  <a:pt x="1413385" y="2332221"/>
                </a:cubicBezTo>
                <a:cubicBezTo>
                  <a:pt x="1413385" y="2135083"/>
                  <a:pt x="1573197" y="1975271"/>
                  <a:pt x="1770335" y="1975271"/>
                </a:cubicBezTo>
                <a:lnTo>
                  <a:pt x="1806063" y="1978873"/>
                </a:lnTo>
                <a:cubicBezTo>
                  <a:pt x="1865384" y="1867935"/>
                  <a:pt x="1982649" y="1793338"/>
                  <a:pt x="2117336" y="1793338"/>
                </a:cubicBezTo>
                <a:cubicBezTo>
                  <a:pt x="2168221" y="1793338"/>
                  <a:pt x="2216619" y="1803986"/>
                  <a:pt x="2260259" y="1823550"/>
                </a:cubicBezTo>
                <a:cubicBezTo>
                  <a:pt x="2324471" y="1743450"/>
                  <a:pt x="2423376" y="1693087"/>
                  <a:pt x="2534043" y="1693087"/>
                </a:cubicBezTo>
                <a:lnTo>
                  <a:pt x="2557875" y="1695490"/>
                </a:lnTo>
                <a:cubicBezTo>
                  <a:pt x="2576891" y="1656391"/>
                  <a:pt x="2604151" y="1622242"/>
                  <a:pt x="2636819" y="1594052"/>
                </a:cubicBezTo>
                <a:cubicBezTo>
                  <a:pt x="2562261" y="1529713"/>
                  <a:pt x="2515869" y="1434333"/>
                  <a:pt x="2515869" y="1328118"/>
                </a:cubicBezTo>
                <a:cubicBezTo>
                  <a:pt x="2515869" y="1221903"/>
                  <a:pt x="2562261" y="1126523"/>
                  <a:pt x="2636819" y="1062184"/>
                </a:cubicBezTo>
                <a:cubicBezTo>
                  <a:pt x="2562261" y="997845"/>
                  <a:pt x="2515869" y="902465"/>
                  <a:pt x="2515869" y="796250"/>
                </a:cubicBezTo>
                <a:cubicBezTo>
                  <a:pt x="2515869" y="738650"/>
                  <a:pt x="2529512" y="684237"/>
                  <a:pt x="2555084" y="636740"/>
                </a:cubicBezTo>
                <a:lnTo>
                  <a:pt x="2537209" y="619592"/>
                </a:lnTo>
                <a:cubicBezTo>
                  <a:pt x="2474524" y="678496"/>
                  <a:pt x="2390006" y="713900"/>
                  <a:pt x="2297218" y="713900"/>
                </a:cubicBezTo>
                <a:cubicBezTo>
                  <a:pt x="2205110" y="713900"/>
                  <a:pt x="2121149" y="679013"/>
                  <a:pt x="2058681" y="620791"/>
                </a:cubicBezTo>
                <a:cubicBezTo>
                  <a:pt x="1996213" y="679013"/>
                  <a:pt x="1912253" y="713900"/>
                  <a:pt x="1820144" y="713900"/>
                </a:cubicBezTo>
                <a:cubicBezTo>
                  <a:pt x="1728036" y="713900"/>
                  <a:pt x="1644075" y="679013"/>
                  <a:pt x="1581607" y="620791"/>
                </a:cubicBezTo>
                <a:cubicBezTo>
                  <a:pt x="1519139" y="679013"/>
                  <a:pt x="1435179" y="713900"/>
                  <a:pt x="1343070" y="713900"/>
                </a:cubicBezTo>
                <a:cubicBezTo>
                  <a:pt x="1250962" y="713900"/>
                  <a:pt x="1167001" y="679013"/>
                  <a:pt x="1104533" y="620791"/>
                </a:cubicBezTo>
                <a:cubicBezTo>
                  <a:pt x="1042065" y="679013"/>
                  <a:pt x="958105" y="713900"/>
                  <a:pt x="865996" y="713900"/>
                </a:cubicBezTo>
                <a:cubicBezTo>
                  <a:pt x="773370" y="713900"/>
                  <a:pt x="688985" y="678620"/>
                  <a:pt x="626352" y="619878"/>
                </a:cubicBezTo>
                <a:cubicBezTo>
                  <a:pt x="623659" y="623930"/>
                  <a:pt x="620064" y="626957"/>
                  <a:pt x="616405" y="629911"/>
                </a:cubicBezTo>
                <a:cubicBezTo>
                  <a:pt x="686492" y="694366"/>
                  <a:pt x="729886" y="786957"/>
                  <a:pt x="729886" y="889683"/>
                </a:cubicBezTo>
                <a:cubicBezTo>
                  <a:pt x="729886" y="993972"/>
                  <a:pt x="685162" y="1087815"/>
                  <a:pt x="613058" y="1152216"/>
                </a:cubicBezTo>
                <a:cubicBezTo>
                  <a:pt x="675622" y="1216104"/>
                  <a:pt x="713900" y="1303645"/>
                  <a:pt x="713900" y="1400126"/>
                </a:cubicBezTo>
                <a:cubicBezTo>
                  <a:pt x="713900" y="1487795"/>
                  <a:pt x="682295" y="1568081"/>
                  <a:pt x="628622" y="1629172"/>
                </a:cubicBezTo>
                <a:cubicBezTo>
                  <a:pt x="691419" y="1693140"/>
                  <a:pt x="729886" y="1780874"/>
                  <a:pt x="729886" y="1877593"/>
                </a:cubicBezTo>
                <a:cubicBezTo>
                  <a:pt x="729886" y="2034043"/>
                  <a:pt x="629234" y="2166985"/>
                  <a:pt x="488639" y="2213706"/>
                </a:cubicBezTo>
                <a:lnTo>
                  <a:pt x="488639" y="2375547"/>
                </a:lnTo>
                <a:cubicBezTo>
                  <a:pt x="488639" y="2448277"/>
                  <a:pt x="429679" y="2507237"/>
                  <a:pt x="356949" y="2507237"/>
                </a:cubicBezTo>
                <a:cubicBezTo>
                  <a:pt x="284219" y="2507237"/>
                  <a:pt x="225259" y="2448277"/>
                  <a:pt x="225259" y="2375547"/>
                </a:cubicBezTo>
                <a:lnTo>
                  <a:pt x="225259" y="2201750"/>
                </a:lnTo>
                <a:cubicBezTo>
                  <a:pt x="101654" y="2146256"/>
                  <a:pt x="15986" y="2021929"/>
                  <a:pt x="15986" y="1877593"/>
                </a:cubicBezTo>
                <a:cubicBezTo>
                  <a:pt x="15986" y="1789924"/>
                  <a:pt x="47591" y="1709638"/>
                  <a:pt x="101264" y="1648547"/>
                </a:cubicBezTo>
                <a:cubicBezTo>
                  <a:pt x="38467" y="1584579"/>
                  <a:pt x="0" y="1496845"/>
                  <a:pt x="0" y="1400126"/>
                </a:cubicBezTo>
                <a:cubicBezTo>
                  <a:pt x="0" y="1295837"/>
                  <a:pt x="44724" y="1201994"/>
                  <a:pt x="116828" y="1137593"/>
                </a:cubicBezTo>
                <a:cubicBezTo>
                  <a:pt x="54264" y="1073704"/>
                  <a:pt x="15986" y="986164"/>
                  <a:pt x="15986" y="889683"/>
                </a:cubicBezTo>
                <a:cubicBezTo>
                  <a:pt x="15986" y="779482"/>
                  <a:pt x="65925" y="680945"/>
                  <a:pt x="145453" y="616722"/>
                </a:cubicBezTo>
                <a:cubicBezTo>
                  <a:pt x="75366" y="552267"/>
                  <a:pt x="31972" y="459676"/>
                  <a:pt x="31972" y="356950"/>
                </a:cubicBezTo>
                <a:cubicBezTo>
                  <a:pt x="31972" y="159812"/>
                  <a:pt x="191784" y="0"/>
                  <a:pt x="388922"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63" name="Freeform 101">
            <a:extLst>
              <a:ext uri="{FF2B5EF4-FFF2-40B4-BE49-F238E27FC236}">
                <a16:creationId xmlns:a16="http://schemas.microsoft.com/office/drawing/2014/main" id="{398DE87D-E996-4168-8931-FBF1633FDCD5}"/>
              </a:ext>
            </a:extLst>
          </p:cNvPr>
          <p:cNvSpPr/>
          <p:nvPr/>
        </p:nvSpPr>
        <p:spPr>
          <a:xfrm>
            <a:off x="11180535" y="1485955"/>
            <a:ext cx="284691" cy="379029"/>
          </a:xfrm>
          <a:custGeom>
            <a:avLst/>
            <a:gdLst>
              <a:gd name="connsiteX0" fmla="*/ 143301 w 1910686"/>
              <a:gd name="connsiteY0" fmla="*/ 0 h 3268639"/>
              <a:gd name="connsiteX1" fmla="*/ 0 w 1910686"/>
              <a:gd name="connsiteY1" fmla="*/ 1705970 h 3268639"/>
              <a:gd name="connsiteX2" fmla="*/ 436728 w 1910686"/>
              <a:gd name="connsiteY2" fmla="*/ 3268639 h 3268639"/>
              <a:gd name="connsiteX3" fmla="*/ 928047 w 1910686"/>
              <a:gd name="connsiteY3" fmla="*/ 1944806 h 3268639"/>
              <a:gd name="connsiteX4" fmla="*/ 1364776 w 1910686"/>
              <a:gd name="connsiteY4" fmla="*/ 3268639 h 3268639"/>
              <a:gd name="connsiteX5" fmla="*/ 1910686 w 1910686"/>
              <a:gd name="connsiteY5" fmla="*/ 1726442 h 3268639"/>
              <a:gd name="connsiteX6" fmla="*/ 1603612 w 1910686"/>
              <a:gd name="connsiteY6" fmla="*/ 6824 h 3268639"/>
              <a:gd name="connsiteX7" fmla="*/ 1521725 w 1910686"/>
              <a:gd name="connsiteY7" fmla="*/ 20472 h 3268639"/>
              <a:gd name="connsiteX8" fmla="*/ 907576 w 1910686"/>
              <a:gd name="connsiteY8" fmla="*/ 163773 h 3268639"/>
              <a:gd name="connsiteX9" fmla="*/ 143301 w 1910686"/>
              <a:gd name="connsiteY9" fmla="*/ 0 h 3268639"/>
              <a:gd name="connsiteX0" fmla="*/ 143301 w 1910686"/>
              <a:gd name="connsiteY0" fmla="*/ 27296 h 3261815"/>
              <a:gd name="connsiteX1" fmla="*/ 0 w 1910686"/>
              <a:gd name="connsiteY1" fmla="*/ 1699146 h 3261815"/>
              <a:gd name="connsiteX2" fmla="*/ 436728 w 1910686"/>
              <a:gd name="connsiteY2" fmla="*/ 3261815 h 3261815"/>
              <a:gd name="connsiteX3" fmla="*/ 928047 w 1910686"/>
              <a:gd name="connsiteY3" fmla="*/ 1937982 h 3261815"/>
              <a:gd name="connsiteX4" fmla="*/ 1364776 w 1910686"/>
              <a:gd name="connsiteY4" fmla="*/ 3261815 h 3261815"/>
              <a:gd name="connsiteX5" fmla="*/ 1910686 w 1910686"/>
              <a:gd name="connsiteY5" fmla="*/ 1719618 h 3261815"/>
              <a:gd name="connsiteX6" fmla="*/ 1603612 w 1910686"/>
              <a:gd name="connsiteY6" fmla="*/ 0 h 3261815"/>
              <a:gd name="connsiteX7" fmla="*/ 1521725 w 1910686"/>
              <a:gd name="connsiteY7" fmla="*/ 13648 h 3261815"/>
              <a:gd name="connsiteX8" fmla="*/ 907576 w 1910686"/>
              <a:gd name="connsiteY8" fmla="*/ 156949 h 3261815"/>
              <a:gd name="connsiteX9" fmla="*/ 143301 w 1910686"/>
              <a:gd name="connsiteY9" fmla="*/ 27296 h 3261815"/>
              <a:gd name="connsiteX0" fmla="*/ 143301 w 1910686"/>
              <a:gd name="connsiteY0" fmla="*/ 27296 h 3261815"/>
              <a:gd name="connsiteX1" fmla="*/ 0 w 1910686"/>
              <a:gd name="connsiteY1" fmla="*/ 1699146 h 3261815"/>
              <a:gd name="connsiteX2" fmla="*/ 436728 w 1910686"/>
              <a:gd name="connsiteY2" fmla="*/ 3261815 h 3261815"/>
              <a:gd name="connsiteX3" fmla="*/ 928047 w 1910686"/>
              <a:gd name="connsiteY3" fmla="*/ 1937982 h 3261815"/>
              <a:gd name="connsiteX4" fmla="*/ 1364776 w 1910686"/>
              <a:gd name="connsiteY4" fmla="*/ 3261815 h 3261815"/>
              <a:gd name="connsiteX5" fmla="*/ 1910686 w 1910686"/>
              <a:gd name="connsiteY5" fmla="*/ 1719618 h 3261815"/>
              <a:gd name="connsiteX6" fmla="*/ 1603612 w 1910686"/>
              <a:gd name="connsiteY6" fmla="*/ 0 h 3261815"/>
              <a:gd name="connsiteX7" fmla="*/ 1521725 w 1910686"/>
              <a:gd name="connsiteY7" fmla="*/ 13648 h 3261815"/>
              <a:gd name="connsiteX8" fmla="*/ 907576 w 1910686"/>
              <a:gd name="connsiteY8" fmla="*/ 156949 h 3261815"/>
              <a:gd name="connsiteX9" fmla="*/ 143301 w 1910686"/>
              <a:gd name="connsiteY9" fmla="*/ 27296 h 3261815"/>
              <a:gd name="connsiteX0" fmla="*/ 326627 w 2094012"/>
              <a:gd name="connsiteY0" fmla="*/ 27296 h 3261815"/>
              <a:gd name="connsiteX1" fmla="*/ 183326 w 2094012"/>
              <a:gd name="connsiteY1" fmla="*/ 1699146 h 3261815"/>
              <a:gd name="connsiteX2" fmla="*/ 620054 w 2094012"/>
              <a:gd name="connsiteY2" fmla="*/ 3261815 h 3261815"/>
              <a:gd name="connsiteX3" fmla="*/ 1111373 w 2094012"/>
              <a:gd name="connsiteY3" fmla="*/ 1937982 h 3261815"/>
              <a:gd name="connsiteX4" fmla="*/ 1548102 w 2094012"/>
              <a:gd name="connsiteY4" fmla="*/ 3261815 h 3261815"/>
              <a:gd name="connsiteX5" fmla="*/ 2094012 w 2094012"/>
              <a:gd name="connsiteY5" fmla="*/ 1719618 h 3261815"/>
              <a:gd name="connsiteX6" fmla="*/ 1786938 w 2094012"/>
              <a:gd name="connsiteY6" fmla="*/ 0 h 3261815"/>
              <a:gd name="connsiteX7" fmla="*/ 1705051 w 2094012"/>
              <a:gd name="connsiteY7" fmla="*/ 13648 h 3261815"/>
              <a:gd name="connsiteX8" fmla="*/ 1090902 w 2094012"/>
              <a:gd name="connsiteY8" fmla="*/ 156949 h 3261815"/>
              <a:gd name="connsiteX9" fmla="*/ 326627 w 2094012"/>
              <a:gd name="connsiteY9" fmla="*/ 27296 h 3261815"/>
              <a:gd name="connsiteX0" fmla="*/ 402442 w 2169827"/>
              <a:gd name="connsiteY0" fmla="*/ 27296 h 3261815"/>
              <a:gd name="connsiteX1" fmla="*/ 259141 w 2169827"/>
              <a:gd name="connsiteY1" fmla="*/ 1699146 h 3261815"/>
              <a:gd name="connsiteX2" fmla="*/ 695869 w 2169827"/>
              <a:gd name="connsiteY2" fmla="*/ 3261815 h 3261815"/>
              <a:gd name="connsiteX3" fmla="*/ 1187188 w 2169827"/>
              <a:gd name="connsiteY3" fmla="*/ 1937982 h 3261815"/>
              <a:gd name="connsiteX4" fmla="*/ 1623917 w 2169827"/>
              <a:gd name="connsiteY4" fmla="*/ 3261815 h 3261815"/>
              <a:gd name="connsiteX5" fmla="*/ 2169827 w 2169827"/>
              <a:gd name="connsiteY5" fmla="*/ 1719618 h 3261815"/>
              <a:gd name="connsiteX6" fmla="*/ 1862753 w 2169827"/>
              <a:gd name="connsiteY6" fmla="*/ 0 h 3261815"/>
              <a:gd name="connsiteX7" fmla="*/ 1780866 w 2169827"/>
              <a:gd name="connsiteY7" fmla="*/ 13648 h 3261815"/>
              <a:gd name="connsiteX8" fmla="*/ 1166717 w 2169827"/>
              <a:gd name="connsiteY8" fmla="*/ 156949 h 3261815"/>
              <a:gd name="connsiteX9" fmla="*/ 402442 w 2169827"/>
              <a:gd name="connsiteY9" fmla="*/ 27296 h 3261815"/>
              <a:gd name="connsiteX0" fmla="*/ 402442 w 2169827"/>
              <a:gd name="connsiteY0" fmla="*/ 27296 h 3261815"/>
              <a:gd name="connsiteX1" fmla="*/ 259141 w 2169827"/>
              <a:gd name="connsiteY1" fmla="*/ 1699146 h 3261815"/>
              <a:gd name="connsiteX2" fmla="*/ 695869 w 2169827"/>
              <a:gd name="connsiteY2" fmla="*/ 3261815 h 3261815"/>
              <a:gd name="connsiteX3" fmla="*/ 1187188 w 2169827"/>
              <a:gd name="connsiteY3" fmla="*/ 1937982 h 3261815"/>
              <a:gd name="connsiteX4" fmla="*/ 1623917 w 2169827"/>
              <a:gd name="connsiteY4" fmla="*/ 3261815 h 3261815"/>
              <a:gd name="connsiteX5" fmla="*/ 2169827 w 2169827"/>
              <a:gd name="connsiteY5" fmla="*/ 1719618 h 3261815"/>
              <a:gd name="connsiteX6" fmla="*/ 1862753 w 2169827"/>
              <a:gd name="connsiteY6" fmla="*/ 0 h 3261815"/>
              <a:gd name="connsiteX7" fmla="*/ 1780866 w 2169827"/>
              <a:gd name="connsiteY7" fmla="*/ 13648 h 3261815"/>
              <a:gd name="connsiteX8" fmla="*/ 1166717 w 2169827"/>
              <a:gd name="connsiteY8" fmla="*/ 156949 h 3261815"/>
              <a:gd name="connsiteX9" fmla="*/ 402442 w 2169827"/>
              <a:gd name="connsiteY9" fmla="*/ 27296 h 3261815"/>
              <a:gd name="connsiteX0" fmla="*/ 377501 w 2144886"/>
              <a:gd name="connsiteY0" fmla="*/ 27296 h 3261815"/>
              <a:gd name="connsiteX1" fmla="*/ 295615 w 2144886"/>
              <a:gd name="connsiteY1" fmla="*/ 1774209 h 3261815"/>
              <a:gd name="connsiteX2" fmla="*/ 670928 w 2144886"/>
              <a:gd name="connsiteY2" fmla="*/ 3261815 h 3261815"/>
              <a:gd name="connsiteX3" fmla="*/ 1162247 w 2144886"/>
              <a:gd name="connsiteY3" fmla="*/ 1937982 h 3261815"/>
              <a:gd name="connsiteX4" fmla="*/ 1598976 w 2144886"/>
              <a:gd name="connsiteY4" fmla="*/ 3261815 h 3261815"/>
              <a:gd name="connsiteX5" fmla="*/ 2144886 w 2144886"/>
              <a:gd name="connsiteY5" fmla="*/ 1719618 h 3261815"/>
              <a:gd name="connsiteX6" fmla="*/ 1837812 w 2144886"/>
              <a:gd name="connsiteY6" fmla="*/ 0 h 3261815"/>
              <a:gd name="connsiteX7" fmla="*/ 1755925 w 2144886"/>
              <a:gd name="connsiteY7" fmla="*/ 13648 h 3261815"/>
              <a:gd name="connsiteX8" fmla="*/ 1141776 w 2144886"/>
              <a:gd name="connsiteY8" fmla="*/ 156949 h 3261815"/>
              <a:gd name="connsiteX9" fmla="*/ 377501 w 2144886"/>
              <a:gd name="connsiteY9" fmla="*/ 27296 h 3261815"/>
              <a:gd name="connsiteX0" fmla="*/ 408239 w 2175624"/>
              <a:gd name="connsiteY0" fmla="*/ 27296 h 3261815"/>
              <a:gd name="connsiteX1" fmla="*/ 326353 w 2175624"/>
              <a:gd name="connsiteY1" fmla="*/ 1774209 h 3261815"/>
              <a:gd name="connsiteX2" fmla="*/ 701666 w 2175624"/>
              <a:gd name="connsiteY2" fmla="*/ 3261815 h 3261815"/>
              <a:gd name="connsiteX3" fmla="*/ 1192985 w 2175624"/>
              <a:gd name="connsiteY3" fmla="*/ 1937982 h 3261815"/>
              <a:gd name="connsiteX4" fmla="*/ 1629714 w 2175624"/>
              <a:gd name="connsiteY4" fmla="*/ 3261815 h 3261815"/>
              <a:gd name="connsiteX5" fmla="*/ 2175624 w 2175624"/>
              <a:gd name="connsiteY5" fmla="*/ 1719618 h 3261815"/>
              <a:gd name="connsiteX6" fmla="*/ 1868550 w 2175624"/>
              <a:gd name="connsiteY6" fmla="*/ 0 h 3261815"/>
              <a:gd name="connsiteX7" fmla="*/ 1786663 w 2175624"/>
              <a:gd name="connsiteY7" fmla="*/ 13648 h 3261815"/>
              <a:gd name="connsiteX8" fmla="*/ 1172514 w 2175624"/>
              <a:gd name="connsiteY8" fmla="*/ 156949 h 3261815"/>
              <a:gd name="connsiteX9" fmla="*/ 408239 w 2175624"/>
              <a:gd name="connsiteY9" fmla="*/ 27296 h 3261815"/>
              <a:gd name="connsiteX0" fmla="*/ 408239 w 2175624"/>
              <a:gd name="connsiteY0" fmla="*/ 27296 h 3261815"/>
              <a:gd name="connsiteX1" fmla="*/ 326353 w 2175624"/>
              <a:gd name="connsiteY1" fmla="*/ 1774209 h 3261815"/>
              <a:gd name="connsiteX2" fmla="*/ 701666 w 2175624"/>
              <a:gd name="connsiteY2" fmla="*/ 3261815 h 3261815"/>
              <a:gd name="connsiteX3" fmla="*/ 1192985 w 2175624"/>
              <a:gd name="connsiteY3" fmla="*/ 1937982 h 3261815"/>
              <a:gd name="connsiteX4" fmla="*/ 1629714 w 2175624"/>
              <a:gd name="connsiteY4" fmla="*/ 3261815 h 3261815"/>
              <a:gd name="connsiteX5" fmla="*/ 2175624 w 2175624"/>
              <a:gd name="connsiteY5" fmla="*/ 1719618 h 3261815"/>
              <a:gd name="connsiteX6" fmla="*/ 1868550 w 2175624"/>
              <a:gd name="connsiteY6" fmla="*/ 0 h 3261815"/>
              <a:gd name="connsiteX7" fmla="*/ 1786663 w 2175624"/>
              <a:gd name="connsiteY7" fmla="*/ 13648 h 3261815"/>
              <a:gd name="connsiteX8" fmla="*/ 1172514 w 2175624"/>
              <a:gd name="connsiteY8" fmla="*/ 156949 h 3261815"/>
              <a:gd name="connsiteX9" fmla="*/ 408239 w 2175624"/>
              <a:gd name="connsiteY9" fmla="*/ 27296 h 3261815"/>
              <a:gd name="connsiteX0" fmla="*/ 408239 w 2175624"/>
              <a:gd name="connsiteY0" fmla="*/ 27296 h 3261815"/>
              <a:gd name="connsiteX1" fmla="*/ 326353 w 2175624"/>
              <a:gd name="connsiteY1" fmla="*/ 1774209 h 3261815"/>
              <a:gd name="connsiteX2" fmla="*/ 701666 w 2175624"/>
              <a:gd name="connsiteY2" fmla="*/ 3261815 h 3261815"/>
              <a:gd name="connsiteX3" fmla="*/ 1192985 w 2175624"/>
              <a:gd name="connsiteY3" fmla="*/ 1937982 h 3261815"/>
              <a:gd name="connsiteX4" fmla="*/ 1629714 w 2175624"/>
              <a:gd name="connsiteY4" fmla="*/ 3261815 h 3261815"/>
              <a:gd name="connsiteX5" fmla="*/ 2175624 w 2175624"/>
              <a:gd name="connsiteY5" fmla="*/ 1719618 h 3261815"/>
              <a:gd name="connsiteX6" fmla="*/ 1868550 w 2175624"/>
              <a:gd name="connsiteY6" fmla="*/ 0 h 3261815"/>
              <a:gd name="connsiteX7" fmla="*/ 1786663 w 2175624"/>
              <a:gd name="connsiteY7" fmla="*/ 13648 h 3261815"/>
              <a:gd name="connsiteX8" fmla="*/ 1172514 w 2175624"/>
              <a:gd name="connsiteY8" fmla="*/ 156949 h 3261815"/>
              <a:gd name="connsiteX9" fmla="*/ 408239 w 2175624"/>
              <a:gd name="connsiteY9" fmla="*/ 27296 h 3261815"/>
              <a:gd name="connsiteX0" fmla="*/ 408239 w 2175624"/>
              <a:gd name="connsiteY0" fmla="*/ 27296 h 3261815"/>
              <a:gd name="connsiteX1" fmla="*/ 326353 w 2175624"/>
              <a:gd name="connsiteY1" fmla="*/ 1774209 h 3261815"/>
              <a:gd name="connsiteX2" fmla="*/ 701666 w 2175624"/>
              <a:gd name="connsiteY2" fmla="*/ 3261815 h 3261815"/>
              <a:gd name="connsiteX3" fmla="*/ 1192985 w 2175624"/>
              <a:gd name="connsiteY3" fmla="*/ 1937982 h 3261815"/>
              <a:gd name="connsiteX4" fmla="*/ 1629714 w 2175624"/>
              <a:gd name="connsiteY4" fmla="*/ 3261815 h 3261815"/>
              <a:gd name="connsiteX5" fmla="*/ 2175624 w 2175624"/>
              <a:gd name="connsiteY5" fmla="*/ 1719618 h 3261815"/>
              <a:gd name="connsiteX6" fmla="*/ 1868550 w 2175624"/>
              <a:gd name="connsiteY6" fmla="*/ 0 h 3261815"/>
              <a:gd name="connsiteX7" fmla="*/ 1786663 w 2175624"/>
              <a:gd name="connsiteY7" fmla="*/ 13648 h 3261815"/>
              <a:gd name="connsiteX8" fmla="*/ 1172514 w 2175624"/>
              <a:gd name="connsiteY8" fmla="*/ 156949 h 3261815"/>
              <a:gd name="connsiteX9" fmla="*/ 408239 w 2175624"/>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195900 w 2178539"/>
              <a:gd name="connsiteY3" fmla="*/ 1937982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195900 w 2178539"/>
              <a:gd name="connsiteY3" fmla="*/ 1937982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195900 w 2178539"/>
              <a:gd name="connsiteY3" fmla="*/ 1937982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195900 w 2178539"/>
              <a:gd name="connsiteY3" fmla="*/ 1937982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195900 w 2178539"/>
              <a:gd name="connsiteY3" fmla="*/ 1937982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195900 w 2178539"/>
              <a:gd name="connsiteY3" fmla="*/ 1937982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680396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707692 w 2178539"/>
              <a:gd name="connsiteY4" fmla="*/ 3254991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707692 w 2178539"/>
              <a:gd name="connsiteY4" fmla="*/ 3254991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707692 w 2178539"/>
              <a:gd name="connsiteY4" fmla="*/ 3254991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707692 w 2178539"/>
              <a:gd name="connsiteY4" fmla="*/ 3254991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707692 w 2178539"/>
              <a:gd name="connsiteY4" fmla="*/ 3254991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707692 w 2178539"/>
              <a:gd name="connsiteY4" fmla="*/ 3254991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44420"/>
              <a:gd name="connsiteY0" fmla="*/ 27296 h 3261815"/>
              <a:gd name="connsiteX1" fmla="*/ 322444 w 2144420"/>
              <a:gd name="connsiteY1" fmla="*/ 1801504 h 3261815"/>
              <a:gd name="connsiteX2" fmla="*/ 704581 w 2144420"/>
              <a:gd name="connsiteY2" fmla="*/ 3261815 h 3261815"/>
              <a:gd name="connsiteX3" fmla="*/ 1216372 w 2144420"/>
              <a:gd name="connsiteY3" fmla="*/ 1951629 h 3261815"/>
              <a:gd name="connsiteX4" fmla="*/ 1707692 w 2144420"/>
              <a:gd name="connsiteY4" fmla="*/ 3254991 h 3261815"/>
              <a:gd name="connsiteX5" fmla="*/ 2144420 w 2144420"/>
              <a:gd name="connsiteY5" fmla="*/ 1753737 h 3261815"/>
              <a:gd name="connsiteX6" fmla="*/ 1871465 w 2144420"/>
              <a:gd name="connsiteY6" fmla="*/ 0 h 3261815"/>
              <a:gd name="connsiteX7" fmla="*/ 1789578 w 2144420"/>
              <a:gd name="connsiteY7" fmla="*/ 13648 h 3261815"/>
              <a:gd name="connsiteX8" fmla="*/ 1175429 w 2144420"/>
              <a:gd name="connsiteY8" fmla="*/ 156949 h 3261815"/>
              <a:gd name="connsiteX9" fmla="*/ 411154 w 2144420"/>
              <a:gd name="connsiteY9" fmla="*/ 27296 h 3261815"/>
              <a:gd name="connsiteX0" fmla="*/ 411154 w 2144420"/>
              <a:gd name="connsiteY0" fmla="*/ 27296 h 3261815"/>
              <a:gd name="connsiteX1" fmla="*/ 322444 w 2144420"/>
              <a:gd name="connsiteY1" fmla="*/ 1801504 h 3261815"/>
              <a:gd name="connsiteX2" fmla="*/ 704581 w 2144420"/>
              <a:gd name="connsiteY2" fmla="*/ 3261815 h 3261815"/>
              <a:gd name="connsiteX3" fmla="*/ 1216372 w 2144420"/>
              <a:gd name="connsiteY3" fmla="*/ 1951629 h 3261815"/>
              <a:gd name="connsiteX4" fmla="*/ 1707692 w 2144420"/>
              <a:gd name="connsiteY4" fmla="*/ 3254991 h 3261815"/>
              <a:gd name="connsiteX5" fmla="*/ 2144420 w 2144420"/>
              <a:gd name="connsiteY5" fmla="*/ 1753737 h 3261815"/>
              <a:gd name="connsiteX6" fmla="*/ 1871465 w 2144420"/>
              <a:gd name="connsiteY6" fmla="*/ 0 h 3261815"/>
              <a:gd name="connsiteX7" fmla="*/ 1789578 w 2144420"/>
              <a:gd name="connsiteY7" fmla="*/ 13648 h 3261815"/>
              <a:gd name="connsiteX8" fmla="*/ 1175429 w 2144420"/>
              <a:gd name="connsiteY8" fmla="*/ 156949 h 3261815"/>
              <a:gd name="connsiteX9" fmla="*/ 411154 w 2144420"/>
              <a:gd name="connsiteY9" fmla="*/ 27296 h 3261815"/>
              <a:gd name="connsiteX0" fmla="*/ 411154 w 2144420"/>
              <a:gd name="connsiteY0" fmla="*/ 27296 h 3261815"/>
              <a:gd name="connsiteX1" fmla="*/ 322444 w 2144420"/>
              <a:gd name="connsiteY1" fmla="*/ 1801504 h 3261815"/>
              <a:gd name="connsiteX2" fmla="*/ 704581 w 2144420"/>
              <a:gd name="connsiteY2" fmla="*/ 3261815 h 3261815"/>
              <a:gd name="connsiteX3" fmla="*/ 1216372 w 2144420"/>
              <a:gd name="connsiteY3" fmla="*/ 1951629 h 3261815"/>
              <a:gd name="connsiteX4" fmla="*/ 1707692 w 2144420"/>
              <a:gd name="connsiteY4" fmla="*/ 3254991 h 3261815"/>
              <a:gd name="connsiteX5" fmla="*/ 2144420 w 2144420"/>
              <a:gd name="connsiteY5" fmla="*/ 1753737 h 3261815"/>
              <a:gd name="connsiteX6" fmla="*/ 1871465 w 2144420"/>
              <a:gd name="connsiteY6" fmla="*/ 0 h 3261815"/>
              <a:gd name="connsiteX7" fmla="*/ 1789578 w 2144420"/>
              <a:gd name="connsiteY7" fmla="*/ 13648 h 3261815"/>
              <a:gd name="connsiteX8" fmla="*/ 1175429 w 2144420"/>
              <a:gd name="connsiteY8" fmla="*/ 156949 h 3261815"/>
              <a:gd name="connsiteX9" fmla="*/ 411154 w 2144420"/>
              <a:gd name="connsiteY9" fmla="*/ 27296 h 3261815"/>
              <a:gd name="connsiteX0" fmla="*/ 411154 w 2205171"/>
              <a:gd name="connsiteY0" fmla="*/ 27296 h 3261815"/>
              <a:gd name="connsiteX1" fmla="*/ 322444 w 2205171"/>
              <a:gd name="connsiteY1" fmla="*/ 1801504 h 3261815"/>
              <a:gd name="connsiteX2" fmla="*/ 704581 w 2205171"/>
              <a:gd name="connsiteY2" fmla="*/ 3261815 h 3261815"/>
              <a:gd name="connsiteX3" fmla="*/ 1216372 w 2205171"/>
              <a:gd name="connsiteY3" fmla="*/ 1951629 h 3261815"/>
              <a:gd name="connsiteX4" fmla="*/ 1707692 w 2205171"/>
              <a:gd name="connsiteY4" fmla="*/ 3254991 h 3261815"/>
              <a:gd name="connsiteX5" fmla="*/ 2144420 w 2205171"/>
              <a:gd name="connsiteY5" fmla="*/ 1753737 h 3261815"/>
              <a:gd name="connsiteX6" fmla="*/ 1871465 w 2205171"/>
              <a:gd name="connsiteY6" fmla="*/ 0 h 3261815"/>
              <a:gd name="connsiteX7" fmla="*/ 1789578 w 2205171"/>
              <a:gd name="connsiteY7" fmla="*/ 13648 h 3261815"/>
              <a:gd name="connsiteX8" fmla="*/ 1175429 w 2205171"/>
              <a:gd name="connsiteY8" fmla="*/ 156949 h 3261815"/>
              <a:gd name="connsiteX9" fmla="*/ 411154 w 2205171"/>
              <a:gd name="connsiteY9" fmla="*/ 27296 h 3261815"/>
              <a:gd name="connsiteX0" fmla="*/ 411154 w 2145061"/>
              <a:gd name="connsiteY0" fmla="*/ 23869 h 3258388"/>
              <a:gd name="connsiteX1" fmla="*/ 322444 w 2145061"/>
              <a:gd name="connsiteY1" fmla="*/ 1798077 h 3258388"/>
              <a:gd name="connsiteX2" fmla="*/ 704581 w 2145061"/>
              <a:gd name="connsiteY2" fmla="*/ 3258388 h 3258388"/>
              <a:gd name="connsiteX3" fmla="*/ 1216372 w 2145061"/>
              <a:gd name="connsiteY3" fmla="*/ 1948202 h 3258388"/>
              <a:gd name="connsiteX4" fmla="*/ 1707692 w 2145061"/>
              <a:gd name="connsiteY4" fmla="*/ 3251564 h 3258388"/>
              <a:gd name="connsiteX5" fmla="*/ 2144420 w 2145061"/>
              <a:gd name="connsiteY5" fmla="*/ 1750310 h 3258388"/>
              <a:gd name="connsiteX6" fmla="*/ 1789578 w 2145061"/>
              <a:gd name="connsiteY6" fmla="*/ 10221 h 3258388"/>
              <a:gd name="connsiteX7" fmla="*/ 1175429 w 2145061"/>
              <a:gd name="connsiteY7" fmla="*/ 153522 h 3258388"/>
              <a:gd name="connsiteX8" fmla="*/ 411154 w 2145061"/>
              <a:gd name="connsiteY8" fmla="*/ 23869 h 3258388"/>
              <a:gd name="connsiteX0" fmla="*/ 411154 w 2146076"/>
              <a:gd name="connsiteY0" fmla="*/ 23869 h 3258388"/>
              <a:gd name="connsiteX1" fmla="*/ 322444 w 2146076"/>
              <a:gd name="connsiteY1" fmla="*/ 1798077 h 3258388"/>
              <a:gd name="connsiteX2" fmla="*/ 704581 w 2146076"/>
              <a:gd name="connsiteY2" fmla="*/ 3258388 h 3258388"/>
              <a:gd name="connsiteX3" fmla="*/ 1216372 w 2146076"/>
              <a:gd name="connsiteY3" fmla="*/ 1948202 h 3258388"/>
              <a:gd name="connsiteX4" fmla="*/ 1707692 w 2146076"/>
              <a:gd name="connsiteY4" fmla="*/ 3251564 h 3258388"/>
              <a:gd name="connsiteX5" fmla="*/ 2144420 w 2146076"/>
              <a:gd name="connsiteY5" fmla="*/ 1750310 h 3258388"/>
              <a:gd name="connsiteX6" fmla="*/ 1926056 w 2146076"/>
              <a:gd name="connsiteY6" fmla="*/ 17045 h 3258388"/>
              <a:gd name="connsiteX7" fmla="*/ 1175429 w 2146076"/>
              <a:gd name="connsiteY7" fmla="*/ 153522 h 3258388"/>
              <a:gd name="connsiteX8" fmla="*/ 411154 w 2146076"/>
              <a:gd name="connsiteY8" fmla="*/ 23869 h 3258388"/>
              <a:gd name="connsiteX0" fmla="*/ 411154 w 2374416"/>
              <a:gd name="connsiteY0" fmla="*/ 23869 h 3258388"/>
              <a:gd name="connsiteX1" fmla="*/ 322444 w 2374416"/>
              <a:gd name="connsiteY1" fmla="*/ 1798077 h 3258388"/>
              <a:gd name="connsiteX2" fmla="*/ 704581 w 2374416"/>
              <a:gd name="connsiteY2" fmla="*/ 3258388 h 3258388"/>
              <a:gd name="connsiteX3" fmla="*/ 1216372 w 2374416"/>
              <a:gd name="connsiteY3" fmla="*/ 1948202 h 3258388"/>
              <a:gd name="connsiteX4" fmla="*/ 1707692 w 2374416"/>
              <a:gd name="connsiteY4" fmla="*/ 3251564 h 3258388"/>
              <a:gd name="connsiteX5" fmla="*/ 2144420 w 2374416"/>
              <a:gd name="connsiteY5" fmla="*/ 1750310 h 3258388"/>
              <a:gd name="connsiteX6" fmla="*/ 1926056 w 2374416"/>
              <a:gd name="connsiteY6" fmla="*/ 17045 h 3258388"/>
              <a:gd name="connsiteX7" fmla="*/ 1175429 w 2374416"/>
              <a:gd name="connsiteY7" fmla="*/ 153522 h 3258388"/>
              <a:gd name="connsiteX8" fmla="*/ 411154 w 2374416"/>
              <a:gd name="connsiteY8" fmla="*/ 23869 h 3258388"/>
              <a:gd name="connsiteX0" fmla="*/ 411154 w 2441693"/>
              <a:gd name="connsiteY0" fmla="*/ 23869 h 3258388"/>
              <a:gd name="connsiteX1" fmla="*/ 322444 w 2441693"/>
              <a:gd name="connsiteY1" fmla="*/ 1798077 h 3258388"/>
              <a:gd name="connsiteX2" fmla="*/ 704581 w 2441693"/>
              <a:gd name="connsiteY2" fmla="*/ 3258388 h 3258388"/>
              <a:gd name="connsiteX3" fmla="*/ 1216372 w 2441693"/>
              <a:gd name="connsiteY3" fmla="*/ 1948202 h 3258388"/>
              <a:gd name="connsiteX4" fmla="*/ 1707692 w 2441693"/>
              <a:gd name="connsiteY4" fmla="*/ 3251564 h 3258388"/>
              <a:gd name="connsiteX5" fmla="*/ 2144420 w 2441693"/>
              <a:gd name="connsiteY5" fmla="*/ 1750310 h 3258388"/>
              <a:gd name="connsiteX6" fmla="*/ 1926056 w 2441693"/>
              <a:gd name="connsiteY6" fmla="*/ 17045 h 3258388"/>
              <a:gd name="connsiteX7" fmla="*/ 1175429 w 2441693"/>
              <a:gd name="connsiteY7" fmla="*/ 153522 h 3258388"/>
              <a:gd name="connsiteX8" fmla="*/ 411154 w 2441693"/>
              <a:gd name="connsiteY8" fmla="*/ 23869 h 3258388"/>
              <a:gd name="connsiteX0" fmla="*/ 411154 w 2377348"/>
              <a:gd name="connsiteY0" fmla="*/ 23869 h 3258388"/>
              <a:gd name="connsiteX1" fmla="*/ 322444 w 2377348"/>
              <a:gd name="connsiteY1" fmla="*/ 1798077 h 3258388"/>
              <a:gd name="connsiteX2" fmla="*/ 704581 w 2377348"/>
              <a:gd name="connsiteY2" fmla="*/ 3258388 h 3258388"/>
              <a:gd name="connsiteX3" fmla="*/ 1216372 w 2377348"/>
              <a:gd name="connsiteY3" fmla="*/ 1948202 h 3258388"/>
              <a:gd name="connsiteX4" fmla="*/ 1707692 w 2377348"/>
              <a:gd name="connsiteY4" fmla="*/ 3251564 h 3258388"/>
              <a:gd name="connsiteX5" fmla="*/ 2144420 w 2377348"/>
              <a:gd name="connsiteY5" fmla="*/ 1750310 h 3258388"/>
              <a:gd name="connsiteX6" fmla="*/ 1926056 w 2377348"/>
              <a:gd name="connsiteY6" fmla="*/ 17045 h 3258388"/>
              <a:gd name="connsiteX7" fmla="*/ 1175429 w 2377348"/>
              <a:gd name="connsiteY7" fmla="*/ 153522 h 3258388"/>
              <a:gd name="connsiteX8" fmla="*/ 411154 w 2377348"/>
              <a:gd name="connsiteY8" fmla="*/ 23869 h 3258388"/>
              <a:gd name="connsiteX0" fmla="*/ 411154 w 2424220"/>
              <a:gd name="connsiteY0" fmla="*/ 23869 h 3258388"/>
              <a:gd name="connsiteX1" fmla="*/ 322444 w 2424220"/>
              <a:gd name="connsiteY1" fmla="*/ 1798077 h 3258388"/>
              <a:gd name="connsiteX2" fmla="*/ 704581 w 2424220"/>
              <a:gd name="connsiteY2" fmla="*/ 3258388 h 3258388"/>
              <a:gd name="connsiteX3" fmla="*/ 1216372 w 2424220"/>
              <a:gd name="connsiteY3" fmla="*/ 1948202 h 3258388"/>
              <a:gd name="connsiteX4" fmla="*/ 1707692 w 2424220"/>
              <a:gd name="connsiteY4" fmla="*/ 3251564 h 3258388"/>
              <a:gd name="connsiteX5" fmla="*/ 2144420 w 2424220"/>
              <a:gd name="connsiteY5" fmla="*/ 1750310 h 3258388"/>
              <a:gd name="connsiteX6" fmla="*/ 1926056 w 2424220"/>
              <a:gd name="connsiteY6" fmla="*/ 17045 h 3258388"/>
              <a:gd name="connsiteX7" fmla="*/ 1175429 w 2424220"/>
              <a:gd name="connsiteY7" fmla="*/ 153522 h 3258388"/>
              <a:gd name="connsiteX8" fmla="*/ 411154 w 2424220"/>
              <a:gd name="connsiteY8" fmla="*/ 23869 h 3258388"/>
              <a:gd name="connsiteX0" fmla="*/ 411154 w 2449010"/>
              <a:gd name="connsiteY0" fmla="*/ 23869 h 3258388"/>
              <a:gd name="connsiteX1" fmla="*/ 322444 w 2449010"/>
              <a:gd name="connsiteY1" fmla="*/ 1798077 h 3258388"/>
              <a:gd name="connsiteX2" fmla="*/ 704581 w 2449010"/>
              <a:gd name="connsiteY2" fmla="*/ 3258388 h 3258388"/>
              <a:gd name="connsiteX3" fmla="*/ 1216372 w 2449010"/>
              <a:gd name="connsiteY3" fmla="*/ 1948202 h 3258388"/>
              <a:gd name="connsiteX4" fmla="*/ 1707692 w 2449010"/>
              <a:gd name="connsiteY4" fmla="*/ 3251564 h 3258388"/>
              <a:gd name="connsiteX5" fmla="*/ 2144420 w 2449010"/>
              <a:gd name="connsiteY5" fmla="*/ 1750310 h 3258388"/>
              <a:gd name="connsiteX6" fmla="*/ 1926056 w 2449010"/>
              <a:gd name="connsiteY6" fmla="*/ 17045 h 3258388"/>
              <a:gd name="connsiteX7" fmla="*/ 1175429 w 2449010"/>
              <a:gd name="connsiteY7" fmla="*/ 153522 h 3258388"/>
              <a:gd name="connsiteX8" fmla="*/ 411154 w 2449010"/>
              <a:gd name="connsiteY8" fmla="*/ 23869 h 3258388"/>
              <a:gd name="connsiteX0" fmla="*/ 411154 w 2433593"/>
              <a:gd name="connsiteY0" fmla="*/ 23869 h 3258388"/>
              <a:gd name="connsiteX1" fmla="*/ 322444 w 2433593"/>
              <a:gd name="connsiteY1" fmla="*/ 1798077 h 3258388"/>
              <a:gd name="connsiteX2" fmla="*/ 704581 w 2433593"/>
              <a:gd name="connsiteY2" fmla="*/ 3258388 h 3258388"/>
              <a:gd name="connsiteX3" fmla="*/ 1216372 w 2433593"/>
              <a:gd name="connsiteY3" fmla="*/ 1948202 h 3258388"/>
              <a:gd name="connsiteX4" fmla="*/ 1707692 w 2433593"/>
              <a:gd name="connsiteY4" fmla="*/ 3251564 h 3258388"/>
              <a:gd name="connsiteX5" fmla="*/ 2144420 w 2433593"/>
              <a:gd name="connsiteY5" fmla="*/ 1750310 h 3258388"/>
              <a:gd name="connsiteX6" fmla="*/ 1926056 w 2433593"/>
              <a:gd name="connsiteY6" fmla="*/ 17045 h 3258388"/>
              <a:gd name="connsiteX7" fmla="*/ 1175429 w 2433593"/>
              <a:gd name="connsiteY7" fmla="*/ 153522 h 3258388"/>
              <a:gd name="connsiteX8" fmla="*/ 411154 w 2433593"/>
              <a:gd name="connsiteY8" fmla="*/ 23869 h 3258388"/>
              <a:gd name="connsiteX0" fmla="*/ 411154 w 2433593"/>
              <a:gd name="connsiteY0" fmla="*/ 23869 h 3258388"/>
              <a:gd name="connsiteX1" fmla="*/ 322444 w 2433593"/>
              <a:gd name="connsiteY1" fmla="*/ 1798077 h 3258388"/>
              <a:gd name="connsiteX2" fmla="*/ 704581 w 2433593"/>
              <a:gd name="connsiteY2" fmla="*/ 3258388 h 3258388"/>
              <a:gd name="connsiteX3" fmla="*/ 1216372 w 2433593"/>
              <a:gd name="connsiteY3" fmla="*/ 1948202 h 3258388"/>
              <a:gd name="connsiteX4" fmla="*/ 1707692 w 2433593"/>
              <a:gd name="connsiteY4" fmla="*/ 3251564 h 3258388"/>
              <a:gd name="connsiteX5" fmla="*/ 2144420 w 2433593"/>
              <a:gd name="connsiteY5" fmla="*/ 1750310 h 3258388"/>
              <a:gd name="connsiteX6" fmla="*/ 1926056 w 2433593"/>
              <a:gd name="connsiteY6" fmla="*/ 17045 h 3258388"/>
              <a:gd name="connsiteX7" fmla="*/ 1175429 w 2433593"/>
              <a:gd name="connsiteY7" fmla="*/ 153522 h 3258388"/>
              <a:gd name="connsiteX8" fmla="*/ 411154 w 2433593"/>
              <a:gd name="connsiteY8" fmla="*/ 23869 h 3258388"/>
              <a:gd name="connsiteX0" fmla="*/ 411154 w 2433593"/>
              <a:gd name="connsiteY0" fmla="*/ 23869 h 3258388"/>
              <a:gd name="connsiteX1" fmla="*/ 322444 w 2433593"/>
              <a:gd name="connsiteY1" fmla="*/ 1798077 h 3258388"/>
              <a:gd name="connsiteX2" fmla="*/ 704581 w 2433593"/>
              <a:gd name="connsiteY2" fmla="*/ 3258388 h 3258388"/>
              <a:gd name="connsiteX3" fmla="*/ 1216372 w 2433593"/>
              <a:gd name="connsiteY3" fmla="*/ 1948202 h 3258388"/>
              <a:gd name="connsiteX4" fmla="*/ 1707692 w 2433593"/>
              <a:gd name="connsiteY4" fmla="*/ 3251564 h 3258388"/>
              <a:gd name="connsiteX5" fmla="*/ 2144420 w 2433593"/>
              <a:gd name="connsiteY5" fmla="*/ 1750310 h 3258388"/>
              <a:gd name="connsiteX6" fmla="*/ 1926056 w 2433593"/>
              <a:gd name="connsiteY6" fmla="*/ 17045 h 3258388"/>
              <a:gd name="connsiteX7" fmla="*/ 1175429 w 2433593"/>
              <a:gd name="connsiteY7" fmla="*/ 153522 h 3258388"/>
              <a:gd name="connsiteX8" fmla="*/ 411154 w 2433593"/>
              <a:gd name="connsiteY8" fmla="*/ 23869 h 3258388"/>
              <a:gd name="connsiteX0" fmla="*/ 411154 w 2433593"/>
              <a:gd name="connsiteY0" fmla="*/ 23869 h 3258388"/>
              <a:gd name="connsiteX1" fmla="*/ 322444 w 2433593"/>
              <a:gd name="connsiteY1" fmla="*/ 1798077 h 3258388"/>
              <a:gd name="connsiteX2" fmla="*/ 704581 w 2433593"/>
              <a:gd name="connsiteY2" fmla="*/ 3258388 h 3258388"/>
              <a:gd name="connsiteX3" fmla="*/ 1216372 w 2433593"/>
              <a:gd name="connsiteY3" fmla="*/ 1948202 h 3258388"/>
              <a:gd name="connsiteX4" fmla="*/ 1707692 w 2433593"/>
              <a:gd name="connsiteY4" fmla="*/ 3251564 h 3258388"/>
              <a:gd name="connsiteX5" fmla="*/ 2144420 w 2433593"/>
              <a:gd name="connsiteY5" fmla="*/ 1750310 h 3258388"/>
              <a:gd name="connsiteX6" fmla="*/ 1926056 w 2433593"/>
              <a:gd name="connsiteY6" fmla="*/ 17045 h 3258388"/>
              <a:gd name="connsiteX7" fmla="*/ 1175429 w 2433593"/>
              <a:gd name="connsiteY7" fmla="*/ 153522 h 3258388"/>
              <a:gd name="connsiteX8" fmla="*/ 411154 w 2433593"/>
              <a:gd name="connsiteY8" fmla="*/ 23869 h 325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33593" h="3258388">
                <a:moveTo>
                  <a:pt x="411154" y="23869"/>
                </a:moveTo>
                <a:cubicBezTo>
                  <a:pt x="-257586" y="355964"/>
                  <a:pt x="22194" y="1036078"/>
                  <a:pt x="322444" y="1798077"/>
                </a:cubicBezTo>
                <a:cubicBezTo>
                  <a:pt x="338366" y="2660163"/>
                  <a:pt x="545357" y="3249289"/>
                  <a:pt x="704581" y="3258388"/>
                </a:cubicBezTo>
                <a:cubicBezTo>
                  <a:pt x="1018479" y="3247015"/>
                  <a:pt x="779644" y="1925457"/>
                  <a:pt x="1216372" y="1948202"/>
                </a:cubicBezTo>
                <a:cubicBezTo>
                  <a:pt x="1580313" y="1945929"/>
                  <a:pt x="1473406" y="3281133"/>
                  <a:pt x="1707692" y="3251564"/>
                </a:cubicBezTo>
                <a:cubicBezTo>
                  <a:pt x="2048886" y="3121910"/>
                  <a:pt x="2001118" y="2180214"/>
                  <a:pt x="2144420" y="1750310"/>
                </a:cubicBezTo>
                <a:cubicBezTo>
                  <a:pt x="2451495" y="1080432"/>
                  <a:pt x="2681232" y="64812"/>
                  <a:pt x="1926056" y="17045"/>
                </a:cubicBezTo>
                <a:lnTo>
                  <a:pt x="1175429" y="153522"/>
                </a:lnTo>
                <a:cubicBezTo>
                  <a:pt x="920671" y="110304"/>
                  <a:pt x="679560" y="-62566"/>
                  <a:pt x="411154" y="23869"/>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nvGrpSpPr>
          <p:cNvPr id="64" name="Group 102">
            <a:extLst>
              <a:ext uri="{FF2B5EF4-FFF2-40B4-BE49-F238E27FC236}">
                <a16:creationId xmlns:a16="http://schemas.microsoft.com/office/drawing/2014/main" id="{3B22177F-3D45-4A9B-976C-0E5FC31B92C4}"/>
              </a:ext>
            </a:extLst>
          </p:cNvPr>
          <p:cNvGrpSpPr>
            <a:grpSpLocks noChangeAspect="1"/>
          </p:cNvGrpSpPr>
          <p:nvPr/>
        </p:nvGrpSpPr>
        <p:grpSpPr>
          <a:xfrm>
            <a:off x="8707494" y="2429101"/>
            <a:ext cx="325734" cy="529812"/>
            <a:chOff x="2071598" y="2060848"/>
            <a:chExt cx="1917605" cy="3137144"/>
          </a:xfrm>
          <a:solidFill>
            <a:schemeClr val="accent4"/>
          </a:solidFill>
        </p:grpSpPr>
        <p:sp>
          <p:nvSpPr>
            <p:cNvPr id="65" name="Freeform 103">
              <a:extLst>
                <a:ext uri="{FF2B5EF4-FFF2-40B4-BE49-F238E27FC236}">
                  <a16:creationId xmlns:a16="http://schemas.microsoft.com/office/drawing/2014/main" id="{45551A25-8F0E-4347-975E-A924A7130E47}"/>
                </a:ext>
              </a:extLst>
            </p:cNvPr>
            <p:cNvSpPr/>
            <p:nvPr/>
          </p:nvSpPr>
          <p:spPr>
            <a:xfrm>
              <a:off x="2483768" y="2060848"/>
              <a:ext cx="1505435" cy="1015754"/>
            </a:xfrm>
            <a:custGeom>
              <a:avLst/>
              <a:gdLst>
                <a:gd name="connsiteX0" fmla="*/ 812042 w 1535373"/>
                <a:gd name="connsiteY0" fmla="*/ 211541 h 921224"/>
                <a:gd name="connsiteX1" fmla="*/ 184245 w 1535373"/>
                <a:gd name="connsiteY1" fmla="*/ 0 h 921224"/>
                <a:gd name="connsiteX2" fmla="*/ 143301 w 1535373"/>
                <a:gd name="connsiteY2" fmla="*/ 293427 h 921224"/>
                <a:gd name="connsiteX3" fmla="*/ 0 w 1535373"/>
                <a:gd name="connsiteY3" fmla="*/ 477672 h 921224"/>
                <a:gd name="connsiteX4" fmla="*/ 600501 w 1535373"/>
                <a:gd name="connsiteY4" fmla="*/ 764275 h 921224"/>
                <a:gd name="connsiteX5" fmla="*/ 709684 w 1535373"/>
                <a:gd name="connsiteY5" fmla="*/ 655093 h 921224"/>
                <a:gd name="connsiteX6" fmla="*/ 887104 w 1535373"/>
                <a:gd name="connsiteY6" fmla="*/ 702860 h 921224"/>
                <a:gd name="connsiteX7" fmla="*/ 1201003 w 1535373"/>
                <a:gd name="connsiteY7" fmla="*/ 921224 h 921224"/>
                <a:gd name="connsiteX8" fmla="*/ 1535373 w 1535373"/>
                <a:gd name="connsiteY8" fmla="*/ 825690 h 921224"/>
                <a:gd name="connsiteX9" fmla="*/ 1201003 w 1535373"/>
                <a:gd name="connsiteY9" fmla="*/ 689212 h 921224"/>
                <a:gd name="connsiteX10" fmla="*/ 1262418 w 1535373"/>
                <a:gd name="connsiteY10" fmla="*/ 457200 h 921224"/>
                <a:gd name="connsiteX11" fmla="*/ 996287 w 1535373"/>
                <a:gd name="connsiteY11" fmla="*/ 348018 h 921224"/>
                <a:gd name="connsiteX12" fmla="*/ 921224 w 1535373"/>
                <a:gd name="connsiteY12" fmla="*/ 457200 h 921224"/>
                <a:gd name="connsiteX13" fmla="*/ 777922 w 1535373"/>
                <a:gd name="connsiteY13" fmla="*/ 395785 h 921224"/>
                <a:gd name="connsiteX14" fmla="*/ 812042 w 1535373"/>
                <a:gd name="connsiteY14" fmla="*/ 211541 h 921224"/>
                <a:gd name="connsiteX0" fmla="*/ 812042 w 1535373"/>
                <a:gd name="connsiteY0" fmla="*/ 191663 h 901346"/>
                <a:gd name="connsiteX1" fmla="*/ 208099 w 1535373"/>
                <a:gd name="connsiteY1" fmla="*/ 0 h 901346"/>
                <a:gd name="connsiteX2" fmla="*/ 143301 w 1535373"/>
                <a:gd name="connsiteY2" fmla="*/ 273549 h 901346"/>
                <a:gd name="connsiteX3" fmla="*/ 0 w 1535373"/>
                <a:gd name="connsiteY3" fmla="*/ 457794 h 901346"/>
                <a:gd name="connsiteX4" fmla="*/ 600501 w 1535373"/>
                <a:gd name="connsiteY4" fmla="*/ 744397 h 901346"/>
                <a:gd name="connsiteX5" fmla="*/ 709684 w 1535373"/>
                <a:gd name="connsiteY5" fmla="*/ 635215 h 901346"/>
                <a:gd name="connsiteX6" fmla="*/ 887104 w 1535373"/>
                <a:gd name="connsiteY6" fmla="*/ 682982 h 901346"/>
                <a:gd name="connsiteX7" fmla="*/ 1201003 w 1535373"/>
                <a:gd name="connsiteY7" fmla="*/ 901346 h 901346"/>
                <a:gd name="connsiteX8" fmla="*/ 1535373 w 1535373"/>
                <a:gd name="connsiteY8" fmla="*/ 805812 h 901346"/>
                <a:gd name="connsiteX9" fmla="*/ 1201003 w 1535373"/>
                <a:gd name="connsiteY9" fmla="*/ 669334 h 901346"/>
                <a:gd name="connsiteX10" fmla="*/ 1262418 w 1535373"/>
                <a:gd name="connsiteY10" fmla="*/ 437322 h 901346"/>
                <a:gd name="connsiteX11" fmla="*/ 996287 w 1535373"/>
                <a:gd name="connsiteY11" fmla="*/ 328140 h 901346"/>
                <a:gd name="connsiteX12" fmla="*/ 921224 w 1535373"/>
                <a:gd name="connsiteY12" fmla="*/ 437322 h 901346"/>
                <a:gd name="connsiteX13" fmla="*/ 777922 w 1535373"/>
                <a:gd name="connsiteY13" fmla="*/ 375907 h 901346"/>
                <a:gd name="connsiteX14" fmla="*/ 812042 w 1535373"/>
                <a:gd name="connsiteY14" fmla="*/ 191663 h 901346"/>
                <a:gd name="connsiteX0" fmla="*/ 812042 w 1535373"/>
                <a:gd name="connsiteY0" fmla="*/ 204349 h 914032"/>
                <a:gd name="connsiteX1" fmla="*/ 208099 w 1535373"/>
                <a:gd name="connsiteY1" fmla="*/ 12686 h 914032"/>
                <a:gd name="connsiteX2" fmla="*/ 143301 w 1535373"/>
                <a:gd name="connsiteY2" fmla="*/ 286235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812042 w 1535373"/>
                <a:gd name="connsiteY0" fmla="*/ 204349 h 914032"/>
                <a:gd name="connsiteX1" fmla="*/ 208099 w 1535373"/>
                <a:gd name="connsiteY1" fmla="*/ 12686 h 914032"/>
                <a:gd name="connsiteX2" fmla="*/ 143301 w 1535373"/>
                <a:gd name="connsiteY2" fmla="*/ 286235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812042 w 1535373"/>
                <a:gd name="connsiteY0" fmla="*/ 204349 h 914032"/>
                <a:gd name="connsiteX1" fmla="*/ 208099 w 1535373"/>
                <a:gd name="connsiteY1" fmla="*/ 12686 h 914032"/>
                <a:gd name="connsiteX2" fmla="*/ 159203 w 1535373"/>
                <a:gd name="connsiteY2" fmla="*/ 306113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788188 w 1511519"/>
                <a:gd name="connsiteY0" fmla="*/ 204349 h 914032"/>
                <a:gd name="connsiteX1" fmla="*/ 184245 w 1511519"/>
                <a:gd name="connsiteY1" fmla="*/ 12686 h 914032"/>
                <a:gd name="connsiteX2" fmla="*/ 135349 w 1511519"/>
                <a:gd name="connsiteY2" fmla="*/ 306113 h 914032"/>
                <a:gd name="connsiteX3" fmla="*/ 0 w 1511519"/>
                <a:gd name="connsiteY3" fmla="*/ 518188 h 914032"/>
                <a:gd name="connsiteX4" fmla="*/ 576647 w 1511519"/>
                <a:gd name="connsiteY4" fmla="*/ 757083 h 914032"/>
                <a:gd name="connsiteX5" fmla="*/ 685830 w 1511519"/>
                <a:gd name="connsiteY5" fmla="*/ 647901 h 914032"/>
                <a:gd name="connsiteX6" fmla="*/ 863250 w 1511519"/>
                <a:gd name="connsiteY6" fmla="*/ 695668 h 914032"/>
                <a:gd name="connsiteX7" fmla="*/ 1177149 w 1511519"/>
                <a:gd name="connsiteY7" fmla="*/ 914032 h 914032"/>
                <a:gd name="connsiteX8" fmla="*/ 1511519 w 1511519"/>
                <a:gd name="connsiteY8" fmla="*/ 818498 h 914032"/>
                <a:gd name="connsiteX9" fmla="*/ 1177149 w 1511519"/>
                <a:gd name="connsiteY9" fmla="*/ 682020 h 914032"/>
                <a:gd name="connsiteX10" fmla="*/ 1238564 w 1511519"/>
                <a:gd name="connsiteY10" fmla="*/ 450008 h 914032"/>
                <a:gd name="connsiteX11" fmla="*/ 972433 w 1511519"/>
                <a:gd name="connsiteY11" fmla="*/ 340826 h 914032"/>
                <a:gd name="connsiteX12" fmla="*/ 897370 w 1511519"/>
                <a:gd name="connsiteY12" fmla="*/ 450008 h 914032"/>
                <a:gd name="connsiteX13" fmla="*/ 754068 w 1511519"/>
                <a:gd name="connsiteY13" fmla="*/ 388593 h 914032"/>
                <a:gd name="connsiteX14" fmla="*/ 788188 w 1511519"/>
                <a:gd name="connsiteY14" fmla="*/ 204349 h 914032"/>
                <a:gd name="connsiteX0" fmla="*/ 802902 w 1526233"/>
                <a:gd name="connsiteY0" fmla="*/ 204349 h 914032"/>
                <a:gd name="connsiteX1" fmla="*/ 198959 w 1526233"/>
                <a:gd name="connsiteY1" fmla="*/ 12686 h 914032"/>
                <a:gd name="connsiteX2" fmla="*/ 150063 w 1526233"/>
                <a:gd name="connsiteY2" fmla="*/ 306113 h 914032"/>
                <a:gd name="connsiteX3" fmla="*/ 14714 w 1526233"/>
                <a:gd name="connsiteY3" fmla="*/ 518188 h 914032"/>
                <a:gd name="connsiteX4" fmla="*/ 591361 w 1526233"/>
                <a:gd name="connsiteY4" fmla="*/ 757083 h 914032"/>
                <a:gd name="connsiteX5" fmla="*/ 700544 w 1526233"/>
                <a:gd name="connsiteY5" fmla="*/ 647901 h 914032"/>
                <a:gd name="connsiteX6" fmla="*/ 877964 w 1526233"/>
                <a:gd name="connsiteY6" fmla="*/ 695668 h 914032"/>
                <a:gd name="connsiteX7" fmla="*/ 1191863 w 1526233"/>
                <a:gd name="connsiteY7" fmla="*/ 914032 h 914032"/>
                <a:gd name="connsiteX8" fmla="*/ 1526233 w 1526233"/>
                <a:gd name="connsiteY8" fmla="*/ 818498 h 914032"/>
                <a:gd name="connsiteX9" fmla="*/ 1191863 w 1526233"/>
                <a:gd name="connsiteY9" fmla="*/ 682020 h 914032"/>
                <a:gd name="connsiteX10" fmla="*/ 1253278 w 1526233"/>
                <a:gd name="connsiteY10" fmla="*/ 450008 h 914032"/>
                <a:gd name="connsiteX11" fmla="*/ 987147 w 1526233"/>
                <a:gd name="connsiteY11" fmla="*/ 340826 h 914032"/>
                <a:gd name="connsiteX12" fmla="*/ 912084 w 1526233"/>
                <a:gd name="connsiteY12" fmla="*/ 450008 h 914032"/>
                <a:gd name="connsiteX13" fmla="*/ 768782 w 1526233"/>
                <a:gd name="connsiteY13" fmla="*/ 388593 h 914032"/>
                <a:gd name="connsiteX14" fmla="*/ 802902 w 1526233"/>
                <a:gd name="connsiteY14" fmla="*/ 204349 h 914032"/>
                <a:gd name="connsiteX0" fmla="*/ 802902 w 1526233"/>
                <a:gd name="connsiteY0" fmla="*/ 204349 h 914032"/>
                <a:gd name="connsiteX1" fmla="*/ 198959 w 1526233"/>
                <a:gd name="connsiteY1" fmla="*/ 12686 h 914032"/>
                <a:gd name="connsiteX2" fmla="*/ 150063 w 1526233"/>
                <a:gd name="connsiteY2" fmla="*/ 306113 h 914032"/>
                <a:gd name="connsiteX3" fmla="*/ 14714 w 1526233"/>
                <a:gd name="connsiteY3" fmla="*/ 518188 h 914032"/>
                <a:gd name="connsiteX4" fmla="*/ 591361 w 1526233"/>
                <a:gd name="connsiteY4" fmla="*/ 757083 h 914032"/>
                <a:gd name="connsiteX5" fmla="*/ 700544 w 1526233"/>
                <a:gd name="connsiteY5" fmla="*/ 647901 h 914032"/>
                <a:gd name="connsiteX6" fmla="*/ 877964 w 1526233"/>
                <a:gd name="connsiteY6" fmla="*/ 695668 h 914032"/>
                <a:gd name="connsiteX7" fmla="*/ 1191863 w 1526233"/>
                <a:gd name="connsiteY7" fmla="*/ 914032 h 914032"/>
                <a:gd name="connsiteX8" fmla="*/ 1526233 w 1526233"/>
                <a:gd name="connsiteY8" fmla="*/ 818498 h 914032"/>
                <a:gd name="connsiteX9" fmla="*/ 1191863 w 1526233"/>
                <a:gd name="connsiteY9" fmla="*/ 682020 h 914032"/>
                <a:gd name="connsiteX10" fmla="*/ 1253278 w 1526233"/>
                <a:gd name="connsiteY10" fmla="*/ 450008 h 914032"/>
                <a:gd name="connsiteX11" fmla="*/ 987147 w 1526233"/>
                <a:gd name="connsiteY11" fmla="*/ 340826 h 914032"/>
                <a:gd name="connsiteX12" fmla="*/ 912084 w 1526233"/>
                <a:gd name="connsiteY12" fmla="*/ 450008 h 914032"/>
                <a:gd name="connsiteX13" fmla="*/ 768782 w 1526233"/>
                <a:gd name="connsiteY13" fmla="*/ 388593 h 914032"/>
                <a:gd name="connsiteX14" fmla="*/ 802902 w 1526233"/>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588668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82628"/>
                <a:gd name="connsiteX1" fmla="*/ 196266 w 1523540"/>
                <a:gd name="connsiteY1" fmla="*/ 12686 h 982628"/>
                <a:gd name="connsiteX2" fmla="*/ 147370 w 1523540"/>
                <a:gd name="connsiteY2" fmla="*/ 306113 h 982628"/>
                <a:gd name="connsiteX3" fmla="*/ 12021 w 1523540"/>
                <a:gd name="connsiteY3" fmla="*/ 518188 h 982628"/>
                <a:gd name="connsiteX4" fmla="*/ 636377 w 1523540"/>
                <a:gd name="connsiteY4" fmla="*/ 741181 h 982628"/>
                <a:gd name="connsiteX5" fmla="*/ 705803 w 1523540"/>
                <a:gd name="connsiteY5" fmla="*/ 624047 h 982628"/>
                <a:gd name="connsiteX6" fmla="*/ 859369 w 1523540"/>
                <a:gd name="connsiteY6" fmla="*/ 679765 h 982628"/>
                <a:gd name="connsiteX7" fmla="*/ 1189170 w 1523540"/>
                <a:gd name="connsiteY7" fmla="*/ 914032 h 982628"/>
                <a:gd name="connsiteX8" fmla="*/ 1523540 w 1523540"/>
                <a:gd name="connsiteY8" fmla="*/ 818498 h 982628"/>
                <a:gd name="connsiteX9" fmla="*/ 1189170 w 1523540"/>
                <a:gd name="connsiteY9" fmla="*/ 682020 h 982628"/>
                <a:gd name="connsiteX10" fmla="*/ 1250585 w 1523540"/>
                <a:gd name="connsiteY10" fmla="*/ 450008 h 982628"/>
                <a:gd name="connsiteX11" fmla="*/ 984454 w 1523540"/>
                <a:gd name="connsiteY11" fmla="*/ 340826 h 982628"/>
                <a:gd name="connsiteX12" fmla="*/ 909391 w 1523540"/>
                <a:gd name="connsiteY12" fmla="*/ 450008 h 982628"/>
                <a:gd name="connsiteX13" fmla="*/ 766089 w 1523540"/>
                <a:gd name="connsiteY13" fmla="*/ 388593 h 982628"/>
                <a:gd name="connsiteX14" fmla="*/ 800209 w 1523540"/>
                <a:gd name="connsiteY14" fmla="*/ 204349 h 982628"/>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89170 w 1554538"/>
                <a:gd name="connsiteY9" fmla="*/ 682020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89170 w 1554538"/>
                <a:gd name="connsiteY9" fmla="*/ 682020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73267 w 1554538"/>
                <a:gd name="connsiteY9" fmla="*/ 634312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73267 w 1554538"/>
                <a:gd name="connsiteY9" fmla="*/ 634312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42543"/>
                <a:gd name="connsiteY0" fmla="*/ 204349 h 976908"/>
                <a:gd name="connsiteX1" fmla="*/ 196266 w 1542543"/>
                <a:gd name="connsiteY1" fmla="*/ 12686 h 976908"/>
                <a:gd name="connsiteX2" fmla="*/ 147370 w 1542543"/>
                <a:gd name="connsiteY2" fmla="*/ 306113 h 976908"/>
                <a:gd name="connsiteX3" fmla="*/ 12021 w 1542543"/>
                <a:gd name="connsiteY3" fmla="*/ 518188 h 976908"/>
                <a:gd name="connsiteX4" fmla="*/ 636377 w 1542543"/>
                <a:gd name="connsiteY4" fmla="*/ 741181 h 976908"/>
                <a:gd name="connsiteX5" fmla="*/ 705803 w 1542543"/>
                <a:gd name="connsiteY5" fmla="*/ 624047 h 976908"/>
                <a:gd name="connsiteX6" fmla="*/ 859369 w 1542543"/>
                <a:gd name="connsiteY6" fmla="*/ 679765 h 976908"/>
                <a:gd name="connsiteX7" fmla="*/ 1189170 w 1542543"/>
                <a:gd name="connsiteY7" fmla="*/ 914032 h 976908"/>
                <a:gd name="connsiteX8" fmla="*/ 1507637 w 1542543"/>
                <a:gd name="connsiteY8" fmla="*/ 786693 h 976908"/>
                <a:gd name="connsiteX9" fmla="*/ 1173267 w 1542543"/>
                <a:gd name="connsiteY9" fmla="*/ 634312 h 976908"/>
                <a:gd name="connsiteX10" fmla="*/ 1250585 w 1542543"/>
                <a:gd name="connsiteY10" fmla="*/ 450008 h 976908"/>
                <a:gd name="connsiteX11" fmla="*/ 984454 w 1542543"/>
                <a:gd name="connsiteY11" fmla="*/ 340826 h 976908"/>
                <a:gd name="connsiteX12" fmla="*/ 909391 w 1542543"/>
                <a:gd name="connsiteY12" fmla="*/ 450008 h 976908"/>
                <a:gd name="connsiteX13" fmla="*/ 766089 w 1542543"/>
                <a:gd name="connsiteY13" fmla="*/ 388593 h 976908"/>
                <a:gd name="connsiteX14" fmla="*/ 800209 w 1542543"/>
                <a:gd name="connsiteY14" fmla="*/ 204349 h 976908"/>
                <a:gd name="connsiteX0" fmla="*/ 800209 w 1542543"/>
                <a:gd name="connsiteY0" fmla="*/ 204349 h 976908"/>
                <a:gd name="connsiteX1" fmla="*/ 196266 w 1542543"/>
                <a:gd name="connsiteY1" fmla="*/ 12686 h 976908"/>
                <a:gd name="connsiteX2" fmla="*/ 147370 w 1542543"/>
                <a:gd name="connsiteY2" fmla="*/ 306113 h 976908"/>
                <a:gd name="connsiteX3" fmla="*/ 12021 w 1542543"/>
                <a:gd name="connsiteY3" fmla="*/ 518188 h 976908"/>
                <a:gd name="connsiteX4" fmla="*/ 636377 w 1542543"/>
                <a:gd name="connsiteY4" fmla="*/ 741181 h 976908"/>
                <a:gd name="connsiteX5" fmla="*/ 705803 w 1542543"/>
                <a:gd name="connsiteY5" fmla="*/ 624047 h 976908"/>
                <a:gd name="connsiteX6" fmla="*/ 859369 w 1542543"/>
                <a:gd name="connsiteY6" fmla="*/ 679765 h 976908"/>
                <a:gd name="connsiteX7" fmla="*/ 1189170 w 1542543"/>
                <a:gd name="connsiteY7" fmla="*/ 914032 h 976908"/>
                <a:gd name="connsiteX8" fmla="*/ 1507637 w 1542543"/>
                <a:gd name="connsiteY8" fmla="*/ 786693 h 976908"/>
                <a:gd name="connsiteX9" fmla="*/ 1173267 w 1542543"/>
                <a:gd name="connsiteY9" fmla="*/ 634312 h 976908"/>
                <a:gd name="connsiteX10" fmla="*/ 1250585 w 1542543"/>
                <a:gd name="connsiteY10" fmla="*/ 450008 h 976908"/>
                <a:gd name="connsiteX11" fmla="*/ 984454 w 1542543"/>
                <a:gd name="connsiteY11" fmla="*/ 340826 h 976908"/>
                <a:gd name="connsiteX12" fmla="*/ 909391 w 1542543"/>
                <a:gd name="connsiteY12" fmla="*/ 450008 h 976908"/>
                <a:gd name="connsiteX13" fmla="*/ 766089 w 1542543"/>
                <a:gd name="connsiteY13" fmla="*/ 388593 h 976908"/>
                <a:gd name="connsiteX14" fmla="*/ 800209 w 1542543"/>
                <a:gd name="connsiteY14" fmla="*/ 204349 h 976908"/>
                <a:gd name="connsiteX0" fmla="*/ 800209 w 1522966"/>
                <a:gd name="connsiteY0" fmla="*/ 204349 h 975249"/>
                <a:gd name="connsiteX1" fmla="*/ 196266 w 1522966"/>
                <a:gd name="connsiteY1" fmla="*/ 12686 h 975249"/>
                <a:gd name="connsiteX2" fmla="*/ 147370 w 1522966"/>
                <a:gd name="connsiteY2" fmla="*/ 306113 h 975249"/>
                <a:gd name="connsiteX3" fmla="*/ 12021 w 1522966"/>
                <a:gd name="connsiteY3" fmla="*/ 518188 h 975249"/>
                <a:gd name="connsiteX4" fmla="*/ 636377 w 1522966"/>
                <a:gd name="connsiteY4" fmla="*/ 741181 h 975249"/>
                <a:gd name="connsiteX5" fmla="*/ 705803 w 1522966"/>
                <a:gd name="connsiteY5" fmla="*/ 624047 h 975249"/>
                <a:gd name="connsiteX6" fmla="*/ 859369 w 1522966"/>
                <a:gd name="connsiteY6" fmla="*/ 679765 h 975249"/>
                <a:gd name="connsiteX7" fmla="*/ 1189170 w 1522966"/>
                <a:gd name="connsiteY7" fmla="*/ 914032 h 975249"/>
                <a:gd name="connsiteX8" fmla="*/ 1507637 w 1522966"/>
                <a:gd name="connsiteY8" fmla="*/ 786693 h 975249"/>
                <a:gd name="connsiteX9" fmla="*/ 1173267 w 1522966"/>
                <a:gd name="connsiteY9" fmla="*/ 634312 h 975249"/>
                <a:gd name="connsiteX10" fmla="*/ 1250585 w 1522966"/>
                <a:gd name="connsiteY10" fmla="*/ 450008 h 975249"/>
                <a:gd name="connsiteX11" fmla="*/ 984454 w 1522966"/>
                <a:gd name="connsiteY11" fmla="*/ 340826 h 975249"/>
                <a:gd name="connsiteX12" fmla="*/ 909391 w 1522966"/>
                <a:gd name="connsiteY12" fmla="*/ 450008 h 975249"/>
                <a:gd name="connsiteX13" fmla="*/ 766089 w 1522966"/>
                <a:gd name="connsiteY13" fmla="*/ 388593 h 975249"/>
                <a:gd name="connsiteX14" fmla="*/ 800209 w 1522966"/>
                <a:gd name="connsiteY14" fmla="*/ 204349 h 975249"/>
                <a:gd name="connsiteX0" fmla="*/ 800209 w 1538655"/>
                <a:gd name="connsiteY0" fmla="*/ 204349 h 976321"/>
                <a:gd name="connsiteX1" fmla="*/ 196266 w 1538655"/>
                <a:gd name="connsiteY1" fmla="*/ 12686 h 976321"/>
                <a:gd name="connsiteX2" fmla="*/ 147370 w 1538655"/>
                <a:gd name="connsiteY2" fmla="*/ 306113 h 976321"/>
                <a:gd name="connsiteX3" fmla="*/ 12021 w 1538655"/>
                <a:gd name="connsiteY3" fmla="*/ 518188 h 976321"/>
                <a:gd name="connsiteX4" fmla="*/ 636377 w 1538655"/>
                <a:gd name="connsiteY4" fmla="*/ 741181 h 976321"/>
                <a:gd name="connsiteX5" fmla="*/ 705803 w 1538655"/>
                <a:gd name="connsiteY5" fmla="*/ 624047 h 976321"/>
                <a:gd name="connsiteX6" fmla="*/ 859369 w 1538655"/>
                <a:gd name="connsiteY6" fmla="*/ 679765 h 976321"/>
                <a:gd name="connsiteX7" fmla="*/ 1189170 w 1538655"/>
                <a:gd name="connsiteY7" fmla="*/ 914032 h 976321"/>
                <a:gd name="connsiteX8" fmla="*/ 1507637 w 1538655"/>
                <a:gd name="connsiteY8" fmla="*/ 786693 h 976321"/>
                <a:gd name="connsiteX9" fmla="*/ 1173267 w 1538655"/>
                <a:gd name="connsiteY9" fmla="*/ 634312 h 976321"/>
                <a:gd name="connsiteX10" fmla="*/ 1250585 w 1538655"/>
                <a:gd name="connsiteY10" fmla="*/ 450008 h 976321"/>
                <a:gd name="connsiteX11" fmla="*/ 984454 w 1538655"/>
                <a:gd name="connsiteY11" fmla="*/ 340826 h 976321"/>
                <a:gd name="connsiteX12" fmla="*/ 909391 w 1538655"/>
                <a:gd name="connsiteY12" fmla="*/ 450008 h 976321"/>
                <a:gd name="connsiteX13" fmla="*/ 766089 w 1538655"/>
                <a:gd name="connsiteY13" fmla="*/ 388593 h 976321"/>
                <a:gd name="connsiteX14" fmla="*/ 800209 w 1538655"/>
                <a:gd name="connsiteY14" fmla="*/ 204349 h 976321"/>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27868"/>
                <a:gd name="connsiteY0" fmla="*/ 204349 h 975126"/>
                <a:gd name="connsiteX1" fmla="*/ 196266 w 1527868"/>
                <a:gd name="connsiteY1" fmla="*/ 12686 h 975126"/>
                <a:gd name="connsiteX2" fmla="*/ 147370 w 1527868"/>
                <a:gd name="connsiteY2" fmla="*/ 306113 h 975126"/>
                <a:gd name="connsiteX3" fmla="*/ 12021 w 1527868"/>
                <a:gd name="connsiteY3" fmla="*/ 518188 h 975126"/>
                <a:gd name="connsiteX4" fmla="*/ 636377 w 1527868"/>
                <a:gd name="connsiteY4" fmla="*/ 741181 h 975126"/>
                <a:gd name="connsiteX5" fmla="*/ 705803 w 1527868"/>
                <a:gd name="connsiteY5" fmla="*/ 624047 h 975126"/>
                <a:gd name="connsiteX6" fmla="*/ 859369 w 1527868"/>
                <a:gd name="connsiteY6" fmla="*/ 679765 h 975126"/>
                <a:gd name="connsiteX7" fmla="*/ 1189170 w 1527868"/>
                <a:gd name="connsiteY7" fmla="*/ 914032 h 975126"/>
                <a:gd name="connsiteX8" fmla="*/ 1467881 w 1527868"/>
                <a:gd name="connsiteY8" fmla="*/ 742961 h 975126"/>
                <a:gd name="connsiteX9" fmla="*/ 1173267 w 1527868"/>
                <a:gd name="connsiteY9" fmla="*/ 634312 h 975126"/>
                <a:gd name="connsiteX10" fmla="*/ 1250585 w 1527868"/>
                <a:gd name="connsiteY10" fmla="*/ 438081 h 975126"/>
                <a:gd name="connsiteX11" fmla="*/ 964576 w 1527868"/>
                <a:gd name="connsiteY11" fmla="*/ 344802 h 975126"/>
                <a:gd name="connsiteX12" fmla="*/ 909391 w 1527868"/>
                <a:gd name="connsiteY12" fmla="*/ 450008 h 975126"/>
                <a:gd name="connsiteX13" fmla="*/ 766089 w 1527868"/>
                <a:gd name="connsiteY13" fmla="*/ 388593 h 975126"/>
                <a:gd name="connsiteX14" fmla="*/ 800209 w 1527868"/>
                <a:gd name="connsiteY14" fmla="*/ 204349 h 975126"/>
                <a:gd name="connsiteX0" fmla="*/ 800209 w 1527868"/>
                <a:gd name="connsiteY0" fmla="*/ 204349 h 975126"/>
                <a:gd name="connsiteX1" fmla="*/ 196266 w 1527868"/>
                <a:gd name="connsiteY1" fmla="*/ 12686 h 975126"/>
                <a:gd name="connsiteX2" fmla="*/ 147370 w 1527868"/>
                <a:gd name="connsiteY2" fmla="*/ 306113 h 975126"/>
                <a:gd name="connsiteX3" fmla="*/ 12021 w 1527868"/>
                <a:gd name="connsiteY3" fmla="*/ 518188 h 975126"/>
                <a:gd name="connsiteX4" fmla="*/ 636377 w 1527868"/>
                <a:gd name="connsiteY4" fmla="*/ 741181 h 975126"/>
                <a:gd name="connsiteX5" fmla="*/ 705803 w 1527868"/>
                <a:gd name="connsiteY5" fmla="*/ 624047 h 975126"/>
                <a:gd name="connsiteX6" fmla="*/ 859369 w 1527868"/>
                <a:gd name="connsiteY6" fmla="*/ 679765 h 975126"/>
                <a:gd name="connsiteX7" fmla="*/ 1189170 w 1527868"/>
                <a:gd name="connsiteY7" fmla="*/ 914032 h 975126"/>
                <a:gd name="connsiteX8" fmla="*/ 1467881 w 1527868"/>
                <a:gd name="connsiteY8" fmla="*/ 742961 h 975126"/>
                <a:gd name="connsiteX9" fmla="*/ 1173267 w 1527868"/>
                <a:gd name="connsiteY9" fmla="*/ 634312 h 975126"/>
                <a:gd name="connsiteX10" fmla="*/ 1250585 w 1527868"/>
                <a:gd name="connsiteY10" fmla="*/ 438081 h 975126"/>
                <a:gd name="connsiteX11" fmla="*/ 964576 w 1527868"/>
                <a:gd name="connsiteY11" fmla="*/ 344802 h 975126"/>
                <a:gd name="connsiteX12" fmla="*/ 909391 w 1527868"/>
                <a:gd name="connsiteY12" fmla="*/ 450008 h 975126"/>
                <a:gd name="connsiteX13" fmla="*/ 766089 w 1527868"/>
                <a:gd name="connsiteY13" fmla="*/ 388593 h 975126"/>
                <a:gd name="connsiteX14" fmla="*/ 800209 w 1527868"/>
                <a:gd name="connsiteY14" fmla="*/ 204349 h 975126"/>
                <a:gd name="connsiteX0" fmla="*/ 800209 w 1499884"/>
                <a:gd name="connsiteY0" fmla="*/ 204349 h 986483"/>
                <a:gd name="connsiteX1" fmla="*/ 196266 w 1499884"/>
                <a:gd name="connsiteY1" fmla="*/ 12686 h 986483"/>
                <a:gd name="connsiteX2" fmla="*/ 147370 w 1499884"/>
                <a:gd name="connsiteY2" fmla="*/ 306113 h 986483"/>
                <a:gd name="connsiteX3" fmla="*/ 12021 w 1499884"/>
                <a:gd name="connsiteY3" fmla="*/ 518188 h 986483"/>
                <a:gd name="connsiteX4" fmla="*/ 636377 w 1499884"/>
                <a:gd name="connsiteY4" fmla="*/ 741181 h 986483"/>
                <a:gd name="connsiteX5" fmla="*/ 705803 w 1499884"/>
                <a:gd name="connsiteY5" fmla="*/ 624047 h 986483"/>
                <a:gd name="connsiteX6" fmla="*/ 859369 w 1499884"/>
                <a:gd name="connsiteY6" fmla="*/ 679765 h 986483"/>
                <a:gd name="connsiteX7" fmla="*/ 1189170 w 1499884"/>
                <a:gd name="connsiteY7" fmla="*/ 914032 h 986483"/>
                <a:gd name="connsiteX8" fmla="*/ 1467881 w 1499884"/>
                <a:gd name="connsiteY8" fmla="*/ 742961 h 986483"/>
                <a:gd name="connsiteX9" fmla="*/ 1173267 w 1499884"/>
                <a:gd name="connsiteY9" fmla="*/ 634312 h 986483"/>
                <a:gd name="connsiteX10" fmla="*/ 1250585 w 1499884"/>
                <a:gd name="connsiteY10" fmla="*/ 438081 h 986483"/>
                <a:gd name="connsiteX11" fmla="*/ 964576 w 1499884"/>
                <a:gd name="connsiteY11" fmla="*/ 344802 h 986483"/>
                <a:gd name="connsiteX12" fmla="*/ 909391 w 1499884"/>
                <a:gd name="connsiteY12" fmla="*/ 450008 h 986483"/>
                <a:gd name="connsiteX13" fmla="*/ 766089 w 1499884"/>
                <a:gd name="connsiteY13" fmla="*/ 388593 h 986483"/>
                <a:gd name="connsiteX14" fmla="*/ 800209 w 1499884"/>
                <a:gd name="connsiteY14" fmla="*/ 204349 h 986483"/>
                <a:gd name="connsiteX0" fmla="*/ 800209 w 1505435"/>
                <a:gd name="connsiteY0" fmla="*/ 204349 h 1015754"/>
                <a:gd name="connsiteX1" fmla="*/ 196266 w 1505435"/>
                <a:gd name="connsiteY1" fmla="*/ 12686 h 1015754"/>
                <a:gd name="connsiteX2" fmla="*/ 147370 w 1505435"/>
                <a:gd name="connsiteY2" fmla="*/ 306113 h 1015754"/>
                <a:gd name="connsiteX3" fmla="*/ 12021 w 1505435"/>
                <a:gd name="connsiteY3" fmla="*/ 518188 h 1015754"/>
                <a:gd name="connsiteX4" fmla="*/ 636377 w 1505435"/>
                <a:gd name="connsiteY4" fmla="*/ 741181 h 1015754"/>
                <a:gd name="connsiteX5" fmla="*/ 705803 w 1505435"/>
                <a:gd name="connsiteY5" fmla="*/ 624047 h 1015754"/>
                <a:gd name="connsiteX6" fmla="*/ 859369 w 1505435"/>
                <a:gd name="connsiteY6" fmla="*/ 679765 h 1015754"/>
                <a:gd name="connsiteX7" fmla="*/ 1189170 w 1505435"/>
                <a:gd name="connsiteY7" fmla="*/ 914032 h 1015754"/>
                <a:gd name="connsiteX8" fmla="*/ 1467881 w 1505435"/>
                <a:gd name="connsiteY8" fmla="*/ 742961 h 1015754"/>
                <a:gd name="connsiteX9" fmla="*/ 1173267 w 1505435"/>
                <a:gd name="connsiteY9" fmla="*/ 634312 h 1015754"/>
                <a:gd name="connsiteX10" fmla="*/ 1250585 w 1505435"/>
                <a:gd name="connsiteY10" fmla="*/ 438081 h 1015754"/>
                <a:gd name="connsiteX11" fmla="*/ 964576 w 1505435"/>
                <a:gd name="connsiteY11" fmla="*/ 344802 h 1015754"/>
                <a:gd name="connsiteX12" fmla="*/ 909391 w 1505435"/>
                <a:gd name="connsiteY12" fmla="*/ 450008 h 1015754"/>
                <a:gd name="connsiteX13" fmla="*/ 766089 w 1505435"/>
                <a:gd name="connsiteY13" fmla="*/ 388593 h 1015754"/>
                <a:gd name="connsiteX14" fmla="*/ 800209 w 1505435"/>
                <a:gd name="connsiteY14" fmla="*/ 204349 h 1015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05435" h="1015754">
                  <a:moveTo>
                    <a:pt x="800209" y="204349"/>
                  </a:moveTo>
                  <a:cubicBezTo>
                    <a:pt x="598895" y="140461"/>
                    <a:pt x="302164" y="-50647"/>
                    <a:pt x="196266" y="12686"/>
                  </a:cubicBezTo>
                  <a:cubicBezTo>
                    <a:pt x="103106" y="72064"/>
                    <a:pt x="168969" y="214930"/>
                    <a:pt x="147370" y="306113"/>
                  </a:cubicBezTo>
                  <a:cubicBezTo>
                    <a:pt x="102254" y="376805"/>
                    <a:pt x="-42253" y="455447"/>
                    <a:pt x="12021" y="518188"/>
                  </a:cubicBezTo>
                  <a:cubicBezTo>
                    <a:pt x="164480" y="669383"/>
                    <a:pt x="559454" y="713233"/>
                    <a:pt x="636377" y="741181"/>
                  </a:cubicBezTo>
                  <a:cubicBezTo>
                    <a:pt x="696624" y="733941"/>
                    <a:pt x="677361" y="671042"/>
                    <a:pt x="705803" y="624047"/>
                  </a:cubicBezTo>
                  <a:lnTo>
                    <a:pt x="859369" y="679765"/>
                  </a:lnTo>
                  <a:cubicBezTo>
                    <a:pt x="850034" y="889051"/>
                    <a:pt x="1063333" y="847870"/>
                    <a:pt x="1189170" y="914032"/>
                  </a:cubicBezTo>
                  <a:cubicBezTo>
                    <a:pt x="1618678" y="1176386"/>
                    <a:pt x="1495571" y="862271"/>
                    <a:pt x="1467881" y="742961"/>
                  </a:cubicBezTo>
                  <a:cubicBezTo>
                    <a:pt x="1356424" y="685542"/>
                    <a:pt x="1304603" y="671853"/>
                    <a:pt x="1173267" y="634312"/>
                  </a:cubicBezTo>
                  <a:cubicBezTo>
                    <a:pt x="1199040" y="568902"/>
                    <a:pt x="1292398" y="479637"/>
                    <a:pt x="1250585" y="438081"/>
                  </a:cubicBezTo>
                  <a:cubicBezTo>
                    <a:pt x="1165850" y="405662"/>
                    <a:pt x="1045335" y="381196"/>
                    <a:pt x="964576" y="344802"/>
                  </a:cubicBezTo>
                  <a:cubicBezTo>
                    <a:pt x="930279" y="379871"/>
                    <a:pt x="927786" y="414939"/>
                    <a:pt x="909391" y="450008"/>
                  </a:cubicBezTo>
                  <a:lnTo>
                    <a:pt x="766089" y="388593"/>
                  </a:lnTo>
                  <a:lnTo>
                    <a:pt x="800209" y="20434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66" name="Freeform 104">
              <a:extLst>
                <a:ext uri="{FF2B5EF4-FFF2-40B4-BE49-F238E27FC236}">
                  <a16:creationId xmlns:a16="http://schemas.microsoft.com/office/drawing/2014/main" id="{1D56ED84-718A-4F64-9201-3371A122B353}"/>
                </a:ext>
              </a:extLst>
            </p:cNvPr>
            <p:cNvSpPr/>
            <p:nvPr/>
          </p:nvSpPr>
          <p:spPr>
            <a:xfrm rot="21253755">
              <a:off x="2170737" y="2710023"/>
              <a:ext cx="1505435" cy="1015754"/>
            </a:xfrm>
            <a:custGeom>
              <a:avLst/>
              <a:gdLst>
                <a:gd name="connsiteX0" fmla="*/ 812042 w 1535373"/>
                <a:gd name="connsiteY0" fmla="*/ 211541 h 921224"/>
                <a:gd name="connsiteX1" fmla="*/ 184245 w 1535373"/>
                <a:gd name="connsiteY1" fmla="*/ 0 h 921224"/>
                <a:gd name="connsiteX2" fmla="*/ 143301 w 1535373"/>
                <a:gd name="connsiteY2" fmla="*/ 293427 h 921224"/>
                <a:gd name="connsiteX3" fmla="*/ 0 w 1535373"/>
                <a:gd name="connsiteY3" fmla="*/ 477672 h 921224"/>
                <a:gd name="connsiteX4" fmla="*/ 600501 w 1535373"/>
                <a:gd name="connsiteY4" fmla="*/ 764275 h 921224"/>
                <a:gd name="connsiteX5" fmla="*/ 709684 w 1535373"/>
                <a:gd name="connsiteY5" fmla="*/ 655093 h 921224"/>
                <a:gd name="connsiteX6" fmla="*/ 887104 w 1535373"/>
                <a:gd name="connsiteY6" fmla="*/ 702860 h 921224"/>
                <a:gd name="connsiteX7" fmla="*/ 1201003 w 1535373"/>
                <a:gd name="connsiteY7" fmla="*/ 921224 h 921224"/>
                <a:gd name="connsiteX8" fmla="*/ 1535373 w 1535373"/>
                <a:gd name="connsiteY8" fmla="*/ 825690 h 921224"/>
                <a:gd name="connsiteX9" fmla="*/ 1201003 w 1535373"/>
                <a:gd name="connsiteY9" fmla="*/ 689212 h 921224"/>
                <a:gd name="connsiteX10" fmla="*/ 1262418 w 1535373"/>
                <a:gd name="connsiteY10" fmla="*/ 457200 h 921224"/>
                <a:gd name="connsiteX11" fmla="*/ 996287 w 1535373"/>
                <a:gd name="connsiteY11" fmla="*/ 348018 h 921224"/>
                <a:gd name="connsiteX12" fmla="*/ 921224 w 1535373"/>
                <a:gd name="connsiteY12" fmla="*/ 457200 h 921224"/>
                <a:gd name="connsiteX13" fmla="*/ 777922 w 1535373"/>
                <a:gd name="connsiteY13" fmla="*/ 395785 h 921224"/>
                <a:gd name="connsiteX14" fmla="*/ 812042 w 1535373"/>
                <a:gd name="connsiteY14" fmla="*/ 211541 h 921224"/>
                <a:gd name="connsiteX0" fmla="*/ 812042 w 1535373"/>
                <a:gd name="connsiteY0" fmla="*/ 191663 h 901346"/>
                <a:gd name="connsiteX1" fmla="*/ 208099 w 1535373"/>
                <a:gd name="connsiteY1" fmla="*/ 0 h 901346"/>
                <a:gd name="connsiteX2" fmla="*/ 143301 w 1535373"/>
                <a:gd name="connsiteY2" fmla="*/ 273549 h 901346"/>
                <a:gd name="connsiteX3" fmla="*/ 0 w 1535373"/>
                <a:gd name="connsiteY3" fmla="*/ 457794 h 901346"/>
                <a:gd name="connsiteX4" fmla="*/ 600501 w 1535373"/>
                <a:gd name="connsiteY4" fmla="*/ 744397 h 901346"/>
                <a:gd name="connsiteX5" fmla="*/ 709684 w 1535373"/>
                <a:gd name="connsiteY5" fmla="*/ 635215 h 901346"/>
                <a:gd name="connsiteX6" fmla="*/ 887104 w 1535373"/>
                <a:gd name="connsiteY6" fmla="*/ 682982 h 901346"/>
                <a:gd name="connsiteX7" fmla="*/ 1201003 w 1535373"/>
                <a:gd name="connsiteY7" fmla="*/ 901346 h 901346"/>
                <a:gd name="connsiteX8" fmla="*/ 1535373 w 1535373"/>
                <a:gd name="connsiteY8" fmla="*/ 805812 h 901346"/>
                <a:gd name="connsiteX9" fmla="*/ 1201003 w 1535373"/>
                <a:gd name="connsiteY9" fmla="*/ 669334 h 901346"/>
                <a:gd name="connsiteX10" fmla="*/ 1262418 w 1535373"/>
                <a:gd name="connsiteY10" fmla="*/ 437322 h 901346"/>
                <a:gd name="connsiteX11" fmla="*/ 996287 w 1535373"/>
                <a:gd name="connsiteY11" fmla="*/ 328140 h 901346"/>
                <a:gd name="connsiteX12" fmla="*/ 921224 w 1535373"/>
                <a:gd name="connsiteY12" fmla="*/ 437322 h 901346"/>
                <a:gd name="connsiteX13" fmla="*/ 777922 w 1535373"/>
                <a:gd name="connsiteY13" fmla="*/ 375907 h 901346"/>
                <a:gd name="connsiteX14" fmla="*/ 812042 w 1535373"/>
                <a:gd name="connsiteY14" fmla="*/ 191663 h 901346"/>
                <a:gd name="connsiteX0" fmla="*/ 812042 w 1535373"/>
                <a:gd name="connsiteY0" fmla="*/ 204349 h 914032"/>
                <a:gd name="connsiteX1" fmla="*/ 208099 w 1535373"/>
                <a:gd name="connsiteY1" fmla="*/ 12686 h 914032"/>
                <a:gd name="connsiteX2" fmla="*/ 143301 w 1535373"/>
                <a:gd name="connsiteY2" fmla="*/ 286235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812042 w 1535373"/>
                <a:gd name="connsiteY0" fmla="*/ 204349 h 914032"/>
                <a:gd name="connsiteX1" fmla="*/ 208099 w 1535373"/>
                <a:gd name="connsiteY1" fmla="*/ 12686 h 914032"/>
                <a:gd name="connsiteX2" fmla="*/ 143301 w 1535373"/>
                <a:gd name="connsiteY2" fmla="*/ 286235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812042 w 1535373"/>
                <a:gd name="connsiteY0" fmla="*/ 204349 h 914032"/>
                <a:gd name="connsiteX1" fmla="*/ 208099 w 1535373"/>
                <a:gd name="connsiteY1" fmla="*/ 12686 h 914032"/>
                <a:gd name="connsiteX2" fmla="*/ 159203 w 1535373"/>
                <a:gd name="connsiteY2" fmla="*/ 306113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788188 w 1511519"/>
                <a:gd name="connsiteY0" fmla="*/ 204349 h 914032"/>
                <a:gd name="connsiteX1" fmla="*/ 184245 w 1511519"/>
                <a:gd name="connsiteY1" fmla="*/ 12686 h 914032"/>
                <a:gd name="connsiteX2" fmla="*/ 135349 w 1511519"/>
                <a:gd name="connsiteY2" fmla="*/ 306113 h 914032"/>
                <a:gd name="connsiteX3" fmla="*/ 0 w 1511519"/>
                <a:gd name="connsiteY3" fmla="*/ 518188 h 914032"/>
                <a:gd name="connsiteX4" fmla="*/ 576647 w 1511519"/>
                <a:gd name="connsiteY4" fmla="*/ 757083 h 914032"/>
                <a:gd name="connsiteX5" fmla="*/ 685830 w 1511519"/>
                <a:gd name="connsiteY5" fmla="*/ 647901 h 914032"/>
                <a:gd name="connsiteX6" fmla="*/ 863250 w 1511519"/>
                <a:gd name="connsiteY6" fmla="*/ 695668 h 914032"/>
                <a:gd name="connsiteX7" fmla="*/ 1177149 w 1511519"/>
                <a:gd name="connsiteY7" fmla="*/ 914032 h 914032"/>
                <a:gd name="connsiteX8" fmla="*/ 1511519 w 1511519"/>
                <a:gd name="connsiteY8" fmla="*/ 818498 h 914032"/>
                <a:gd name="connsiteX9" fmla="*/ 1177149 w 1511519"/>
                <a:gd name="connsiteY9" fmla="*/ 682020 h 914032"/>
                <a:gd name="connsiteX10" fmla="*/ 1238564 w 1511519"/>
                <a:gd name="connsiteY10" fmla="*/ 450008 h 914032"/>
                <a:gd name="connsiteX11" fmla="*/ 972433 w 1511519"/>
                <a:gd name="connsiteY11" fmla="*/ 340826 h 914032"/>
                <a:gd name="connsiteX12" fmla="*/ 897370 w 1511519"/>
                <a:gd name="connsiteY12" fmla="*/ 450008 h 914032"/>
                <a:gd name="connsiteX13" fmla="*/ 754068 w 1511519"/>
                <a:gd name="connsiteY13" fmla="*/ 388593 h 914032"/>
                <a:gd name="connsiteX14" fmla="*/ 788188 w 1511519"/>
                <a:gd name="connsiteY14" fmla="*/ 204349 h 914032"/>
                <a:gd name="connsiteX0" fmla="*/ 802902 w 1526233"/>
                <a:gd name="connsiteY0" fmla="*/ 204349 h 914032"/>
                <a:gd name="connsiteX1" fmla="*/ 198959 w 1526233"/>
                <a:gd name="connsiteY1" fmla="*/ 12686 h 914032"/>
                <a:gd name="connsiteX2" fmla="*/ 150063 w 1526233"/>
                <a:gd name="connsiteY2" fmla="*/ 306113 h 914032"/>
                <a:gd name="connsiteX3" fmla="*/ 14714 w 1526233"/>
                <a:gd name="connsiteY3" fmla="*/ 518188 h 914032"/>
                <a:gd name="connsiteX4" fmla="*/ 591361 w 1526233"/>
                <a:gd name="connsiteY4" fmla="*/ 757083 h 914032"/>
                <a:gd name="connsiteX5" fmla="*/ 700544 w 1526233"/>
                <a:gd name="connsiteY5" fmla="*/ 647901 h 914032"/>
                <a:gd name="connsiteX6" fmla="*/ 877964 w 1526233"/>
                <a:gd name="connsiteY6" fmla="*/ 695668 h 914032"/>
                <a:gd name="connsiteX7" fmla="*/ 1191863 w 1526233"/>
                <a:gd name="connsiteY7" fmla="*/ 914032 h 914032"/>
                <a:gd name="connsiteX8" fmla="*/ 1526233 w 1526233"/>
                <a:gd name="connsiteY8" fmla="*/ 818498 h 914032"/>
                <a:gd name="connsiteX9" fmla="*/ 1191863 w 1526233"/>
                <a:gd name="connsiteY9" fmla="*/ 682020 h 914032"/>
                <a:gd name="connsiteX10" fmla="*/ 1253278 w 1526233"/>
                <a:gd name="connsiteY10" fmla="*/ 450008 h 914032"/>
                <a:gd name="connsiteX11" fmla="*/ 987147 w 1526233"/>
                <a:gd name="connsiteY11" fmla="*/ 340826 h 914032"/>
                <a:gd name="connsiteX12" fmla="*/ 912084 w 1526233"/>
                <a:gd name="connsiteY12" fmla="*/ 450008 h 914032"/>
                <a:gd name="connsiteX13" fmla="*/ 768782 w 1526233"/>
                <a:gd name="connsiteY13" fmla="*/ 388593 h 914032"/>
                <a:gd name="connsiteX14" fmla="*/ 802902 w 1526233"/>
                <a:gd name="connsiteY14" fmla="*/ 204349 h 914032"/>
                <a:gd name="connsiteX0" fmla="*/ 802902 w 1526233"/>
                <a:gd name="connsiteY0" fmla="*/ 204349 h 914032"/>
                <a:gd name="connsiteX1" fmla="*/ 198959 w 1526233"/>
                <a:gd name="connsiteY1" fmla="*/ 12686 h 914032"/>
                <a:gd name="connsiteX2" fmla="*/ 150063 w 1526233"/>
                <a:gd name="connsiteY2" fmla="*/ 306113 h 914032"/>
                <a:gd name="connsiteX3" fmla="*/ 14714 w 1526233"/>
                <a:gd name="connsiteY3" fmla="*/ 518188 h 914032"/>
                <a:gd name="connsiteX4" fmla="*/ 591361 w 1526233"/>
                <a:gd name="connsiteY4" fmla="*/ 757083 h 914032"/>
                <a:gd name="connsiteX5" fmla="*/ 700544 w 1526233"/>
                <a:gd name="connsiteY5" fmla="*/ 647901 h 914032"/>
                <a:gd name="connsiteX6" fmla="*/ 877964 w 1526233"/>
                <a:gd name="connsiteY6" fmla="*/ 695668 h 914032"/>
                <a:gd name="connsiteX7" fmla="*/ 1191863 w 1526233"/>
                <a:gd name="connsiteY7" fmla="*/ 914032 h 914032"/>
                <a:gd name="connsiteX8" fmla="*/ 1526233 w 1526233"/>
                <a:gd name="connsiteY8" fmla="*/ 818498 h 914032"/>
                <a:gd name="connsiteX9" fmla="*/ 1191863 w 1526233"/>
                <a:gd name="connsiteY9" fmla="*/ 682020 h 914032"/>
                <a:gd name="connsiteX10" fmla="*/ 1253278 w 1526233"/>
                <a:gd name="connsiteY10" fmla="*/ 450008 h 914032"/>
                <a:gd name="connsiteX11" fmla="*/ 987147 w 1526233"/>
                <a:gd name="connsiteY11" fmla="*/ 340826 h 914032"/>
                <a:gd name="connsiteX12" fmla="*/ 912084 w 1526233"/>
                <a:gd name="connsiteY12" fmla="*/ 450008 h 914032"/>
                <a:gd name="connsiteX13" fmla="*/ 768782 w 1526233"/>
                <a:gd name="connsiteY13" fmla="*/ 388593 h 914032"/>
                <a:gd name="connsiteX14" fmla="*/ 802902 w 1526233"/>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588668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82628"/>
                <a:gd name="connsiteX1" fmla="*/ 196266 w 1523540"/>
                <a:gd name="connsiteY1" fmla="*/ 12686 h 982628"/>
                <a:gd name="connsiteX2" fmla="*/ 147370 w 1523540"/>
                <a:gd name="connsiteY2" fmla="*/ 306113 h 982628"/>
                <a:gd name="connsiteX3" fmla="*/ 12021 w 1523540"/>
                <a:gd name="connsiteY3" fmla="*/ 518188 h 982628"/>
                <a:gd name="connsiteX4" fmla="*/ 636377 w 1523540"/>
                <a:gd name="connsiteY4" fmla="*/ 741181 h 982628"/>
                <a:gd name="connsiteX5" fmla="*/ 705803 w 1523540"/>
                <a:gd name="connsiteY5" fmla="*/ 624047 h 982628"/>
                <a:gd name="connsiteX6" fmla="*/ 859369 w 1523540"/>
                <a:gd name="connsiteY6" fmla="*/ 679765 h 982628"/>
                <a:gd name="connsiteX7" fmla="*/ 1189170 w 1523540"/>
                <a:gd name="connsiteY7" fmla="*/ 914032 h 982628"/>
                <a:gd name="connsiteX8" fmla="*/ 1523540 w 1523540"/>
                <a:gd name="connsiteY8" fmla="*/ 818498 h 982628"/>
                <a:gd name="connsiteX9" fmla="*/ 1189170 w 1523540"/>
                <a:gd name="connsiteY9" fmla="*/ 682020 h 982628"/>
                <a:gd name="connsiteX10" fmla="*/ 1250585 w 1523540"/>
                <a:gd name="connsiteY10" fmla="*/ 450008 h 982628"/>
                <a:gd name="connsiteX11" fmla="*/ 984454 w 1523540"/>
                <a:gd name="connsiteY11" fmla="*/ 340826 h 982628"/>
                <a:gd name="connsiteX12" fmla="*/ 909391 w 1523540"/>
                <a:gd name="connsiteY12" fmla="*/ 450008 h 982628"/>
                <a:gd name="connsiteX13" fmla="*/ 766089 w 1523540"/>
                <a:gd name="connsiteY13" fmla="*/ 388593 h 982628"/>
                <a:gd name="connsiteX14" fmla="*/ 800209 w 1523540"/>
                <a:gd name="connsiteY14" fmla="*/ 204349 h 982628"/>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89170 w 1554538"/>
                <a:gd name="connsiteY9" fmla="*/ 682020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89170 w 1554538"/>
                <a:gd name="connsiteY9" fmla="*/ 682020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73267 w 1554538"/>
                <a:gd name="connsiteY9" fmla="*/ 634312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73267 w 1554538"/>
                <a:gd name="connsiteY9" fmla="*/ 634312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42543"/>
                <a:gd name="connsiteY0" fmla="*/ 204349 h 976908"/>
                <a:gd name="connsiteX1" fmla="*/ 196266 w 1542543"/>
                <a:gd name="connsiteY1" fmla="*/ 12686 h 976908"/>
                <a:gd name="connsiteX2" fmla="*/ 147370 w 1542543"/>
                <a:gd name="connsiteY2" fmla="*/ 306113 h 976908"/>
                <a:gd name="connsiteX3" fmla="*/ 12021 w 1542543"/>
                <a:gd name="connsiteY3" fmla="*/ 518188 h 976908"/>
                <a:gd name="connsiteX4" fmla="*/ 636377 w 1542543"/>
                <a:gd name="connsiteY4" fmla="*/ 741181 h 976908"/>
                <a:gd name="connsiteX5" fmla="*/ 705803 w 1542543"/>
                <a:gd name="connsiteY5" fmla="*/ 624047 h 976908"/>
                <a:gd name="connsiteX6" fmla="*/ 859369 w 1542543"/>
                <a:gd name="connsiteY6" fmla="*/ 679765 h 976908"/>
                <a:gd name="connsiteX7" fmla="*/ 1189170 w 1542543"/>
                <a:gd name="connsiteY7" fmla="*/ 914032 h 976908"/>
                <a:gd name="connsiteX8" fmla="*/ 1507637 w 1542543"/>
                <a:gd name="connsiteY8" fmla="*/ 786693 h 976908"/>
                <a:gd name="connsiteX9" fmla="*/ 1173267 w 1542543"/>
                <a:gd name="connsiteY9" fmla="*/ 634312 h 976908"/>
                <a:gd name="connsiteX10" fmla="*/ 1250585 w 1542543"/>
                <a:gd name="connsiteY10" fmla="*/ 450008 h 976908"/>
                <a:gd name="connsiteX11" fmla="*/ 984454 w 1542543"/>
                <a:gd name="connsiteY11" fmla="*/ 340826 h 976908"/>
                <a:gd name="connsiteX12" fmla="*/ 909391 w 1542543"/>
                <a:gd name="connsiteY12" fmla="*/ 450008 h 976908"/>
                <a:gd name="connsiteX13" fmla="*/ 766089 w 1542543"/>
                <a:gd name="connsiteY13" fmla="*/ 388593 h 976908"/>
                <a:gd name="connsiteX14" fmla="*/ 800209 w 1542543"/>
                <a:gd name="connsiteY14" fmla="*/ 204349 h 976908"/>
                <a:gd name="connsiteX0" fmla="*/ 800209 w 1542543"/>
                <a:gd name="connsiteY0" fmla="*/ 204349 h 976908"/>
                <a:gd name="connsiteX1" fmla="*/ 196266 w 1542543"/>
                <a:gd name="connsiteY1" fmla="*/ 12686 h 976908"/>
                <a:gd name="connsiteX2" fmla="*/ 147370 w 1542543"/>
                <a:gd name="connsiteY2" fmla="*/ 306113 h 976908"/>
                <a:gd name="connsiteX3" fmla="*/ 12021 w 1542543"/>
                <a:gd name="connsiteY3" fmla="*/ 518188 h 976908"/>
                <a:gd name="connsiteX4" fmla="*/ 636377 w 1542543"/>
                <a:gd name="connsiteY4" fmla="*/ 741181 h 976908"/>
                <a:gd name="connsiteX5" fmla="*/ 705803 w 1542543"/>
                <a:gd name="connsiteY5" fmla="*/ 624047 h 976908"/>
                <a:gd name="connsiteX6" fmla="*/ 859369 w 1542543"/>
                <a:gd name="connsiteY6" fmla="*/ 679765 h 976908"/>
                <a:gd name="connsiteX7" fmla="*/ 1189170 w 1542543"/>
                <a:gd name="connsiteY7" fmla="*/ 914032 h 976908"/>
                <a:gd name="connsiteX8" fmla="*/ 1507637 w 1542543"/>
                <a:gd name="connsiteY8" fmla="*/ 786693 h 976908"/>
                <a:gd name="connsiteX9" fmla="*/ 1173267 w 1542543"/>
                <a:gd name="connsiteY9" fmla="*/ 634312 h 976908"/>
                <a:gd name="connsiteX10" fmla="*/ 1250585 w 1542543"/>
                <a:gd name="connsiteY10" fmla="*/ 450008 h 976908"/>
                <a:gd name="connsiteX11" fmla="*/ 984454 w 1542543"/>
                <a:gd name="connsiteY11" fmla="*/ 340826 h 976908"/>
                <a:gd name="connsiteX12" fmla="*/ 909391 w 1542543"/>
                <a:gd name="connsiteY12" fmla="*/ 450008 h 976908"/>
                <a:gd name="connsiteX13" fmla="*/ 766089 w 1542543"/>
                <a:gd name="connsiteY13" fmla="*/ 388593 h 976908"/>
                <a:gd name="connsiteX14" fmla="*/ 800209 w 1542543"/>
                <a:gd name="connsiteY14" fmla="*/ 204349 h 976908"/>
                <a:gd name="connsiteX0" fmla="*/ 800209 w 1522966"/>
                <a:gd name="connsiteY0" fmla="*/ 204349 h 975249"/>
                <a:gd name="connsiteX1" fmla="*/ 196266 w 1522966"/>
                <a:gd name="connsiteY1" fmla="*/ 12686 h 975249"/>
                <a:gd name="connsiteX2" fmla="*/ 147370 w 1522966"/>
                <a:gd name="connsiteY2" fmla="*/ 306113 h 975249"/>
                <a:gd name="connsiteX3" fmla="*/ 12021 w 1522966"/>
                <a:gd name="connsiteY3" fmla="*/ 518188 h 975249"/>
                <a:gd name="connsiteX4" fmla="*/ 636377 w 1522966"/>
                <a:gd name="connsiteY4" fmla="*/ 741181 h 975249"/>
                <a:gd name="connsiteX5" fmla="*/ 705803 w 1522966"/>
                <a:gd name="connsiteY5" fmla="*/ 624047 h 975249"/>
                <a:gd name="connsiteX6" fmla="*/ 859369 w 1522966"/>
                <a:gd name="connsiteY6" fmla="*/ 679765 h 975249"/>
                <a:gd name="connsiteX7" fmla="*/ 1189170 w 1522966"/>
                <a:gd name="connsiteY7" fmla="*/ 914032 h 975249"/>
                <a:gd name="connsiteX8" fmla="*/ 1507637 w 1522966"/>
                <a:gd name="connsiteY8" fmla="*/ 786693 h 975249"/>
                <a:gd name="connsiteX9" fmla="*/ 1173267 w 1522966"/>
                <a:gd name="connsiteY9" fmla="*/ 634312 h 975249"/>
                <a:gd name="connsiteX10" fmla="*/ 1250585 w 1522966"/>
                <a:gd name="connsiteY10" fmla="*/ 450008 h 975249"/>
                <a:gd name="connsiteX11" fmla="*/ 984454 w 1522966"/>
                <a:gd name="connsiteY11" fmla="*/ 340826 h 975249"/>
                <a:gd name="connsiteX12" fmla="*/ 909391 w 1522966"/>
                <a:gd name="connsiteY12" fmla="*/ 450008 h 975249"/>
                <a:gd name="connsiteX13" fmla="*/ 766089 w 1522966"/>
                <a:gd name="connsiteY13" fmla="*/ 388593 h 975249"/>
                <a:gd name="connsiteX14" fmla="*/ 800209 w 1522966"/>
                <a:gd name="connsiteY14" fmla="*/ 204349 h 975249"/>
                <a:gd name="connsiteX0" fmla="*/ 800209 w 1538655"/>
                <a:gd name="connsiteY0" fmla="*/ 204349 h 976321"/>
                <a:gd name="connsiteX1" fmla="*/ 196266 w 1538655"/>
                <a:gd name="connsiteY1" fmla="*/ 12686 h 976321"/>
                <a:gd name="connsiteX2" fmla="*/ 147370 w 1538655"/>
                <a:gd name="connsiteY2" fmla="*/ 306113 h 976321"/>
                <a:gd name="connsiteX3" fmla="*/ 12021 w 1538655"/>
                <a:gd name="connsiteY3" fmla="*/ 518188 h 976321"/>
                <a:gd name="connsiteX4" fmla="*/ 636377 w 1538655"/>
                <a:gd name="connsiteY4" fmla="*/ 741181 h 976321"/>
                <a:gd name="connsiteX5" fmla="*/ 705803 w 1538655"/>
                <a:gd name="connsiteY5" fmla="*/ 624047 h 976321"/>
                <a:gd name="connsiteX6" fmla="*/ 859369 w 1538655"/>
                <a:gd name="connsiteY6" fmla="*/ 679765 h 976321"/>
                <a:gd name="connsiteX7" fmla="*/ 1189170 w 1538655"/>
                <a:gd name="connsiteY7" fmla="*/ 914032 h 976321"/>
                <a:gd name="connsiteX8" fmla="*/ 1507637 w 1538655"/>
                <a:gd name="connsiteY8" fmla="*/ 786693 h 976321"/>
                <a:gd name="connsiteX9" fmla="*/ 1173267 w 1538655"/>
                <a:gd name="connsiteY9" fmla="*/ 634312 h 976321"/>
                <a:gd name="connsiteX10" fmla="*/ 1250585 w 1538655"/>
                <a:gd name="connsiteY10" fmla="*/ 450008 h 976321"/>
                <a:gd name="connsiteX11" fmla="*/ 984454 w 1538655"/>
                <a:gd name="connsiteY11" fmla="*/ 340826 h 976321"/>
                <a:gd name="connsiteX12" fmla="*/ 909391 w 1538655"/>
                <a:gd name="connsiteY12" fmla="*/ 450008 h 976321"/>
                <a:gd name="connsiteX13" fmla="*/ 766089 w 1538655"/>
                <a:gd name="connsiteY13" fmla="*/ 388593 h 976321"/>
                <a:gd name="connsiteX14" fmla="*/ 800209 w 1538655"/>
                <a:gd name="connsiteY14" fmla="*/ 204349 h 976321"/>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27868"/>
                <a:gd name="connsiteY0" fmla="*/ 204349 h 975126"/>
                <a:gd name="connsiteX1" fmla="*/ 196266 w 1527868"/>
                <a:gd name="connsiteY1" fmla="*/ 12686 h 975126"/>
                <a:gd name="connsiteX2" fmla="*/ 147370 w 1527868"/>
                <a:gd name="connsiteY2" fmla="*/ 306113 h 975126"/>
                <a:gd name="connsiteX3" fmla="*/ 12021 w 1527868"/>
                <a:gd name="connsiteY3" fmla="*/ 518188 h 975126"/>
                <a:gd name="connsiteX4" fmla="*/ 636377 w 1527868"/>
                <a:gd name="connsiteY4" fmla="*/ 741181 h 975126"/>
                <a:gd name="connsiteX5" fmla="*/ 705803 w 1527868"/>
                <a:gd name="connsiteY5" fmla="*/ 624047 h 975126"/>
                <a:gd name="connsiteX6" fmla="*/ 859369 w 1527868"/>
                <a:gd name="connsiteY6" fmla="*/ 679765 h 975126"/>
                <a:gd name="connsiteX7" fmla="*/ 1189170 w 1527868"/>
                <a:gd name="connsiteY7" fmla="*/ 914032 h 975126"/>
                <a:gd name="connsiteX8" fmla="*/ 1467881 w 1527868"/>
                <a:gd name="connsiteY8" fmla="*/ 742961 h 975126"/>
                <a:gd name="connsiteX9" fmla="*/ 1173267 w 1527868"/>
                <a:gd name="connsiteY9" fmla="*/ 634312 h 975126"/>
                <a:gd name="connsiteX10" fmla="*/ 1250585 w 1527868"/>
                <a:gd name="connsiteY10" fmla="*/ 438081 h 975126"/>
                <a:gd name="connsiteX11" fmla="*/ 964576 w 1527868"/>
                <a:gd name="connsiteY11" fmla="*/ 344802 h 975126"/>
                <a:gd name="connsiteX12" fmla="*/ 909391 w 1527868"/>
                <a:gd name="connsiteY12" fmla="*/ 450008 h 975126"/>
                <a:gd name="connsiteX13" fmla="*/ 766089 w 1527868"/>
                <a:gd name="connsiteY13" fmla="*/ 388593 h 975126"/>
                <a:gd name="connsiteX14" fmla="*/ 800209 w 1527868"/>
                <a:gd name="connsiteY14" fmla="*/ 204349 h 975126"/>
                <a:gd name="connsiteX0" fmla="*/ 800209 w 1527868"/>
                <a:gd name="connsiteY0" fmla="*/ 204349 h 975126"/>
                <a:gd name="connsiteX1" fmla="*/ 196266 w 1527868"/>
                <a:gd name="connsiteY1" fmla="*/ 12686 h 975126"/>
                <a:gd name="connsiteX2" fmla="*/ 147370 w 1527868"/>
                <a:gd name="connsiteY2" fmla="*/ 306113 h 975126"/>
                <a:gd name="connsiteX3" fmla="*/ 12021 w 1527868"/>
                <a:gd name="connsiteY3" fmla="*/ 518188 h 975126"/>
                <a:gd name="connsiteX4" fmla="*/ 636377 w 1527868"/>
                <a:gd name="connsiteY4" fmla="*/ 741181 h 975126"/>
                <a:gd name="connsiteX5" fmla="*/ 705803 w 1527868"/>
                <a:gd name="connsiteY5" fmla="*/ 624047 h 975126"/>
                <a:gd name="connsiteX6" fmla="*/ 859369 w 1527868"/>
                <a:gd name="connsiteY6" fmla="*/ 679765 h 975126"/>
                <a:gd name="connsiteX7" fmla="*/ 1189170 w 1527868"/>
                <a:gd name="connsiteY7" fmla="*/ 914032 h 975126"/>
                <a:gd name="connsiteX8" fmla="*/ 1467881 w 1527868"/>
                <a:gd name="connsiteY8" fmla="*/ 742961 h 975126"/>
                <a:gd name="connsiteX9" fmla="*/ 1173267 w 1527868"/>
                <a:gd name="connsiteY9" fmla="*/ 634312 h 975126"/>
                <a:gd name="connsiteX10" fmla="*/ 1250585 w 1527868"/>
                <a:gd name="connsiteY10" fmla="*/ 438081 h 975126"/>
                <a:gd name="connsiteX11" fmla="*/ 964576 w 1527868"/>
                <a:gd name="connsiteY11" fmla="*/ 344802 h 975126"/>
                <a:gd name="connsiteX12" fmla="*/ 909391 w 1527868"/>
                <a:gd name="connsiteY12" fmla="*/ 450008 h 975126"/>
                <a:gd name="connsiteX13" fmla="*/ 766089 w 1527868"/>
                <a:gd name="connsiteY13" fmla="*/ 388593 h 975126"/>
                <a:gd name="connsiteX14" fmla="*/ 800209 w 1527868"/>
                <a:gd name="connsiteY14" fmla="*/ 204349 h 975126"/>
                <a:gd name="connsiteX0" fmla="*/ 800209 w 1499884"/>
                <a:gd name="connsiteY0" fmla="*/ 204349 h 986483"/>
                <a:gd name="connsiteX1" fmla="*/ 196266 w 1499884"/>
                <a:gd name="connsiteY1" fmla="*/ 12686 h 986483"/>
                <a:gd name="connsiteX2" fmla="*/ 147370 w 1499884"/>
                <a:gd name="connsiteY2" fmla="*/ 306113 h 986483"/>
                <a:gd name="connsiteX3" fmla="*/ 12021 w 1499884"/>
                <a:gd name="connsiteY3" fmla="*/ 518188 h 986483"/>
                <a:gd name="connsiteX4" fmla="*/ 636377 w 1499884"/>
                <a:gd name="connsiteY4" fmla="*/ 741181 h 986483"/>
                <a:gd name="connsiteX5" fmla="*/ 705803 w 1499884"/>
                <a:gd name="connsiteY5" fmla="*/ 624047 h 986483"/>
                <a:gd name="connsiteX6" fmla="*/ 859369 w 1499884"/>
                <a:gd name="connsiteY6" fmla="*/ 679765 h 986483"/>
                <a:gd name="connsiteX7" fmla="*/ 1189170 w 1499884"/>
                <a:gd name="connsiteY7" fmla="*/ 914032 h 986483"/>
                <a:gd name="connsiteX8" fmla="*/ 1467881 w 1499884"/>
                <a:gd name="connsiteY8" fmla="*/ 742961 h 986483"/>
                <a:gd name="connsiteX9" fmla="*/ 1173267 w 1499884"/>
                <a:gd name="connsiteY9" fmla="*/ 634312 h 986483"/>
                <a:gd name="connsiteX10" fmla="*/ 1250585 w 1499884"/>
                <a:gd name="connsiteY10" fmla="*/ 438081 h 986483"/>
                <a:gd name="connsiteX11" fmla="*/ 964576 w 1499884"/>
                <a:gd name="connsiteY11" fmla="*/ 344802 h 986483"/>
                <a:gd name="connsiteX12" fmla="*/ 909391 w 1499884"/>
                <a:gd name="connsiteY12" fmla="*/ 450008 h 986483"/>
                <a:gd name="connsiteX13" fmla="*/ 766089 w 1499884"/>
                <a:gd name="connsiteY13" fmla="*/ 388593 h 986483"/>
                <a:gd name="connsiteX14" fmla="*/ 800209 w 1499884"/>
                <a:gd name="connsiteY14" fmla="*/ 204349 h 986483"/>
                <a:gd name="connsiteX0" fmla="*/ 800209 w 1505435"/>
                <a:gd name="connsiteY0" fmla="*/ 204349 h 1015754"/>
                <a:gd name="connsiteX1" fmla="*/ 196266 w 1505435"/>
                <a:gd name="connsiteY1" fmla="*/ 12686 h 1015754"/>
                <a:gd name="connsiteX2" fmla="*/ 147370 w 1505435"/>
                <a:gd name="connsiteY2" fmla="*/ 306113 h 1015754"/>
                <a:gd name="connsiteX3" fmla="*/ 12021 w 1505435"/>
                <a:gd name="connsiteY3" fmla="*/ 518188 h 1015754"/>
                <a:gd name="connsiteX4" fmla="*/ 636377 w 1505435"/>
                <a:gd name="connsiteY4" fmla="*/ 741181 h 1015754"/>
                <a:gd name="connsiteX5" fmla="*/ 705803 w 1505435"/>
                <a:gd name="connsiteY5" fmla="*/ 624047 h 1015754"/>
                <a:gd name="connsiteX6" fmla="*/ 859369 w 1505435"/>
                <a:gd name="connsiteY6" fmla="*/ 679765 h 1015754"/>
                <a:gd name="connsiteX7" fmla="*/ 1189170 w 1505435"/>
                <a:gd name="connsiteY7" fmla="*/ 914032 h 1015754"/>
                <a:gd name="connsiteX8" fmla="*/ 1467881 w 1505435"/>
                <a:gd name="connsiteY8" fmla="*/ 742961 h 1015754"/>
                <a:gd name="connsiteX9" fmla="*/ 1173267 w 1505435"/>
                <a:gd name="connsiteY9" fmla="*/ 634312 h 1015754"/>
                <a:gd name="connsiteX10" fmla="*/ 1250585 w 1505435"/>
                <a:gd name="connsiteY10" fmla="*/ 438081 h 1015754"/>
                <a:gd name="connsiteX11" fmla="*/ 964576 w 1505435"/>
                <a:gd name="connsiteY11" fmla="*/ 344802 h 1015754"/>
                <a:gd name="connsiteX12" fmla="*/ 909391 w 1505435"/>
                <a:gd name="connsiteY12" fmla="*/ 450008 h 1015754"/>
                <a:gd name="connsiteX13" fmla="*/ 766089 w 1505435"/>
                <a:gd name="connsiteY13" fmla="*/ 388593 h 1015754"/>
                <a:gd name="connsiteX14" fmla="*/ 800209 w 1505435"/>
                <a:gd name="connsiteY14" fmla="*/ 204349 h 1015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05435" h="1015754">
                  <a:moveTo>
                    <a:pt x="800209" y="204349"/>
                  </a:moveTo>
                  <a:cubicBezTo>
                    <a:pt x="598895" y="140461"/>
                    <a:pt x="302164" y="-50647"/>
                    <a:pt x="196266" y="12686"/>
                  </a:cubicBezTo>
                  <a:cubicBezTo>
                    <a:pt x="103106" y="72064"/>
                    <a:pt x="168969" y="214930"/>
                    <a:pt x="147370" y="306113"/>
                  </a:cubicBezTo>
                  <a:cubicBezTo>
                    <a:pt x="102254" y="376805"/>
                    <a:pt x="-42253" y="455447"/>
                    <a:pt x="12021" y="518188"/>
                  </a:cubicBezTo>
                  <a:cubicBezTo>
                    <a:pt x="164480" y="669383"/>
                    <a:pt x="559454" y="713233"/>
                    <a:pt x="636377" y="741181"/>
                  </a:cubicBezTo>
                  <a:cubicBezTo>
                    <a:pt x="696624" y="733941"/>
                    <a:pt x="677361" y="671042"/>
                    <a:pt x="705803" y="624047"/>
                  </a:cubicBezTo>
                  <a:lnTo>
                    <a:pt x="859369" y="679765"/>
                  </a:lnTo>
                  <a:cubicBezTo>
                    <a:pt x="850034" y="889051"/>
                    <a:pt x="1063333" y="847870"/>
                    <a:pt x="1189170" y="914032"/>
                  </a:cubicBezTo>
                  <a:cubicBezTo>
                    <a:pt x="1618678" y="1176386"/>
                    <a:pt x="1495571" y="862271"/>
                    <a:pt x="1467881" y="742961"/>
                  </a:cubicBezTo>
                  <a:cubicBezTo>
                    <a:pt x="1356424" y="685542"/>
                    <a:pt x="1304603" y="671853"/>
                    <a:pt x="1173267" y="634312"/>
                  </a:cubicBezTo>
                  <a:cubicBezTo>
                    <a:pt x="1199040" y="568902"/>
                    <a:pt x="1292398" y="479637"/>
                    <a:pt x="1250585" y="438081"/>
                  </a:cubicBezTo>
                  <a:cubicBezTo>
                    <a:pt x="1165850" y="405662"/>
                    <a:pt x="1045335" y="381196"/>
                    <a:pt x="964576" y="344802"/>
                  </a:cubicBezTo>
                  <a:cubicBezTo>
                    <a:pt x="930279" y="379871"/>
                    <a:pt x="927786" y="414939"/>
                    <a:pt x="909391" y="450008"/>
                  </a:cubicBezTo>
                  <a:lnTo>
                    <a:pt x="766089" y="388593"/>
                  </a:lnTo>
                  <a:lnTo>
                    <a:pt x="800209" y="20434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67" name="Freeform 105">
              <a:extLst>
                <a:ext uri="{FF2B5EF4-FFF2-40B4-BE49-F238E27FC236}">
                  <a16:creationId xmlns:a16="http://schemas.microsoft.com/office/drawing/2014/main" id="{C13BBB19-70FE-4952-97D0-FDEBC2A1BBF6}"/>
                </a:ext>
              </a:extLst>
            </p:cNvPr>
            <p:cNvSpPr/>
            <p:nvPr/>
          </p:nvSpPr>
          <p:spPr>
            <a:xfrm rot="20634645">
              <a:off x="2071598" y="3466865"/>
              <a:ext cx="1505435" cy="1015754"/>
            </a:xfrm>
            <a:custGeom>
              <a:avLst/>
              <a:gdLst>
                <a:gd name="connsiteX0" fmla="*/ 812042 w 1535373"/>
                <a:gd name="connsiteY0" fmla="*/ 211541 h 921224"/>
                <a:gd name="connsiteX1" fmla="*/ 184245 w 1535373"/>
                <a:gd name="connsiteY1" fmla="*/ 0 h 921224"/>
                <a:gd name="connsiteX2" fmla="*/ 143301 w 1535373"/>
                <a:gd name="connsiteY2" fmla="*/ 293427 h 921224"/>
                <a:gd name="connsiteX3" fmla="*/ 0 w 1535373"/>
                <a:gd name="connsiteY3" fmla="*/ 477672 h 921224"/>
                <a:gd name="connsiteX4" fmla="*/ 600501 w 1535373"/>
                <a:gd name="connsiteY4" fmla="*/ 764275 h 921224"/>
                <a:gd name="connsiteX5" fmla="*/ 709684 w 1535373"/>
                <a:gd name="connsiteY5" fmla="*/ 655093 h 921224"/>
                <a:gd name="connsiteX6" fmla="*/ 887104 w 1535373"/>
                <a:gd name="connsiteY6" fmla="*/ 702860 h 921224"/>
                <a:gd name="connsiteX7" fmla="*/ 1201003 w 1535373"/>
                <a:gd name="connsiteY7" fmla="*/ 921224 h 921224"/>
                <a:gd name="connsiteX8" fmla="*/ 1535373 w 1535373"/>
                <a:gd name="connsiteY8" fmla="*/ 825690 h 921224"/>
                <a:gd name="connsiteX9" fmla="*/ 1201003 w 1535373"/>
                <a:gd name="connsiteY9" fmla="*/ 689212 h 921224"/>
                <a:gd name="connsiteX10" fmla="*/ 1262418 w 1535373"/>
                <a:gd name="connsiteY10" fmla="*/ 457200 h 921224"/>
                <a:gd name="connsiteX11" fmla="*/ 996287 w 1535373"/>
                <a:gd name="connsiteY11" fmla="*/ 348018 h 921224"/>
                <a:gd name="connsiteX12" fmla="*/ 921224 w 1535373"/>
                <a:gd name="connsiteY12" fmla="*/ 457200 h 921224"/>
                <a:gd name="connsiteX13" fmla="*/ 777922 w 1535373"/>
                <a:gd name="connsiteY13" fmla="*/ 395785 h 921224"/>
                <a:gd name="connsiteX14" fmla="*/ 812042 w 1535373"/>
                <a:gd name="connsiteY14" fmla="*/ 211541 h 921224"/>
                <a:gd name="connsiteX0" fmla="*/ 812042 w 1535373"/>
                <a:gd name="connsiteY0" fmla="*/ 191663 h 901346"/>
                <a:gd name="connsiteX1" fmla="*/ 208099 w 1535373"/>
                <a:gd name="connsiteY1" fmla="*/ 0 h 901346"/>
                <a:gd name="connsiteX2" fmla="*/ 143301 w 1535373"/>
                <a:gd name="connsiteY2" fmla="*/ 273549 h 901346"/>
                <a:gd name="connsiteX3" fmla="*/ 0 w 1535373"/>
                <a:gd name="connsiteY3" fmla="*/ 457794 h 901346"/>
                <a:gd name="connsiteX4" fmla="*/ 600501 w 1535373"/>
                <a:gd name="connsiteY4" fmla="*/ 744397 h 901346"/>
                <a:gd name="connsiteX5" fmla="*/ 709684 w 1535373"/>
                <a:gd name="connsiteY5" fmla="*/ 635215 h 901346"/>
                <a:gd name="connsiteX6" fmla="*/ 887104 w 1535373"/>
                <a:gd name="connsiteY6" fmla="*/ 682982 h 901346"/>
                <a:gd name="connsiteX7" fmla="*/ 1201003 w 1535373"/>
                <a:gd name="connsiteY7" fmla="*/ 901346 h 901346"/>
                <a:gd name="connsiteX8" fmla="*/ 1535373 w 1535373"/>
                <a:gd name="connsiteY8" fmla="*/ 805812 h 901346"/>
                <a:gd name="connsiteX9" fmla="*/ 1201003 w 1535373"/>
                <a:gd name="connsiteY9" fmla="*/ 669334 h 901346"/>
                <a:gd name="connsiteX10" fmla="*/ 1262418 w 1535373"/>
                <a:gd name="connsiteY10" fmla="*/ 437322 h 901346"/>
                <a:gd name="connsiteX11" fmla="*/ 996287 w 1535373"/>
                <a:gd name="connsiteY11" fmla="*/ 328140 h 901346"/>
                <a:gd name="connsiteX12" fmla="*/ 921224 w 1535373"/>
                <a:gd name="connsiteY12" fmla="*/ 437322 h 901346"/>
                <a:gd name="connsiteX13" fmla="*/ 777922 w 1535373"/>
                <a:gd name="connsiteY13" fmla="*/ 375907 h 901346"/>
                <a:gd name="connsiteX14" fmla="*/ 812042 w 1535373"/>
                <a:gd name="connsiteY14" fmla="*/ 191663 h 901346"/>
                <a:gd name="connsiteX0" fmla="*/ 812042 w 1535373"/>
                <a:gd name="connsiteY0" fmla="*/ 204349 h 914032"/>
                <a:gd name="connsiteX1" fmla="*/ 208099 w 1535373"/>
                <a:gd name="connsiteY1" fmla="*/ 12686 h 914032"/>
                <a:gd name="connsiteX2" fmla="*/ 143301 w 1535373"/>
                <a:gd name="connsiteY2" fmla="*/ 286235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812042 w 1535373"/>
                <a:gd name="connsiteY0" fmla="*/ 204349 h 914032"/>
                <a:gd name="connsiteX1" fmla="*/ 208099 w 1535373"/>
                <a:gd name="connsiteY1" fmla="*/ 12686 h 914032"/>
                <a:gd name="connsiteX2" fmla="*/ 143301 w 1535373"/>
                <a:gd name="connsiteY2" fmla="*/ 286235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812042 w 1535373"/>
                <a:gd name="connsiteY0" fmla="*/ 204349 h 914032"/>
                <a:gd name="connsiteX1" fmla="*/ 208099 w 1535373"/>
                <a:gd name="connsiteY1" fmla="*/ 12686 h 914032"/>
                <a:gd name="connsiteX2" fmla="*/ 159203 w 1535373"/>
                <a:gd name="connsiteY2" fmla="*/ 306113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788188 w 1511519"/>
                <a:gd name="connsiteY0" fmla="*/ 204349 h 914032"/>
                <a:gd name="connsiteX1" fmla="*/ 184245 w 1511519"/>
                <a:gd name="connsiteY1" fmla="*/ 12686 h 914032"/>
                <a:gd name="connsiteX2" fmla="*/ 135349 w 1511519"/>
                <a:gd name="connsiteY2" fmla="*/ 306113 h 914032"/>
                <a:gd name="connsiteX3" fmla="*/ 0 w 1511519"/>
                <a:gd name="connsiteY3" fmla="*/ 518188 h 914032"/>
                <a:gd name="connsiteX4" fmla="*/ 576647 w 1511519"/>
                <a:gd name="connsiteY4" fmla="*/ 757083 h 914032"/>
                <a:gd name="connsiteX5" fmla="*/ 685830 w 1511519"/>
                <a:gd name="connsiteY5" fmla="*/ 647901 h 914032"/>
                <a:gd name="connsiteX6" fmla="*/ 863250 w 1511519"/>
                <a:gd name="connsiteY6" fmla="*/ 695668 h 914032"/>
                <a:gd name="connsiteX7" fmla="*/ 1177149 w 1511519"/>
                <a:gd name="connsiteY7" fmla="*/ 914032 h 914032"/>
                <a:gd name="connsiteX8" fmla="*/ 1511519 w 1511519"/>
                <a:gd name="connsiteY8" fmla="*/ 818498 h 914032"/>
                <a:gd name="connsiteX9" fmla="*/ 1177149 w 1511519"/>
                <a:gd name="connsiteY9" fmla="*/ 682020 h 914032"/>
                <a:gd name="connsiteX10" fmla="*/ 1238564 w 1511519"/>
                <a:gd name="connsiteY10" fmla="*/ 450008 h 914032"/>
                <a:gd name="connsiteX11" fmla="*/ 972433 w 1511519"/>
                <a:gd name="connsiteY11" fmla="*/ 340826 h 914032"/>
                <a:gd name="connsiteX12" fmla="*/ 897370 w 1511519"/>
                <a:gd name="connsiteY12" fmla="*/ 450008 h 914032"/>
                <a:gd name="connsiteX13" fmla="*/ 754068 w 1511519"/>
                <a:gd name="connsiteY13" fmla="*/ 388593 h 914032"/>
                <a:gd name="connsiteX14" fmla="*/ 788188 w 1511519"/>
                <a:gd name="connsiteY14" fmla="*/ 204349 h 914032"/>
                <a:gd name="connsiteX0" fmla="*/ 802902 w 1526233"/>
                <a:gd name="connsiteY0" fmla="*/ 204349 h 914032"/>
                <a:gd name="connsiteX1" fmla="*/ 198959 w 1526233"/>
                <a:gd name="connsiteY1" fmla="*/ 12686 h 914032"/>
                <a:gd name="connsiteX2" fmla="*/ 150063 w 1526233"/>
                <a:gd name="connsiteY2" fmla="*/ 306113 h 914032"/>
                <a:gd name="connsiteX3" fmla="*/ 14714 w 1526233"/>
                <a:gd name="connsiteY3" fmla="*/ 518188 h 914032"/>
                <a:gd name="connsiteX4" fmla="*/ 591361 w 1526233"/>
                <a:gd name="connsiteY4" fmla="*/ 757083 h 914032"/>
                <a:gd name="connsiteX5" fmla="*/ 700544 w 1526233"/>
                <a:gd name="connsiteY5" fmla="*/ 647901 h 914032"/>
                <a:gd name="connsiteX6" fmla="*/ 877964 w 1526233"/>
                <a:gd name="connsiteY6" fmla="*/ 695668 h 914032"/>
                <a:gd name="connsiteX7" fmla="*/ 1191863 w 1526233"/>
                <a:gd name="connsiteY7" fmla="*/ 914032 h 914032"/>
                <a:gd name="connsiteX8" fmla="*/ 1526233 w 1526233"/>
                <a:gd name="connsiteY8" fmla="*/ 818498 h 914032"/>
                <a:gd name="connsiteX9" fmla="*/ 1191863 w 1526233"/>
                <a:gd name="connsiteY9" fmla="*/ 682020 h 914032"/>
                <a:gd name="connsiteX10" fmla="*/ 1253278 w 1526233"/>
                <a:gd name="connsiteY10" fmla="*/ 450008 h 914032"/>
                <a:gd name="connsiteX11" fmla="*/ 987147 w 1526233"/>
                <a:gd name="connsiteY11" fmla="*/ 340826 h 914032"/>
                <a:gd name="connsiteX12" fmla="*/ 912084 w 1526233"/>
                <a:gd name="connsiteY12" fmla="*/ 450008 h 914032"/>
                <a:gd name="connsiteX13" fmla="*/ 768782 w 1526233"/>
                <a:gd name="connsiteY13" fmla="*/ 388593 h 914032"/>
                <a:gd name="connsiteX14" fmla="*/ 802902 w 1526233"/>
                <a:gd name="connsiteY14" fmla="*/ 204349 h 914032"/>
                <a:gd name="connsiteX0" fmla="*/ 802902 w 1526233"/>
                <a:gd name="connsiteY0" fmla="*/ 204349 h 914032"/>
                <a:gd name="connsiteX1" fmla="*/ 198959 w 1526233"/>
                <a:gd name="connsiteY1" fmla="*/ 12686 h 914032"/>
                <a:gd name="connsiteX2" fmla="*/ 150063 w 1526233"/>
                <a:gd name="connsiteY2" fmla="*/ 306113 h 914032"/>
                <a:gd name="connsiteX3" fmla="*/ 14714 w 1526233"/>
                <a:gd name="connsiteY3" fmla="*/ 518188 h 914032"/>
                <a:gd name="connsiteX4" fmla="*/ 591361 w 1526233"/>
                <a:gd name="connsiteY4" fmla="*/ 757083 h 914032"/>
                <a:gd name="connsiteX5" fmla="*/ 700544 w 1526233"/>
                <a:gd name="connsiteY5" fmla="*/ 647901 h 914032"/>
                <a:gd name="connsiteX6" fmla="*/ 877964 w 1526233"/>
                <a:gd name="connsiteY6" fmla="*/ 695668 h 914032"/>
                <a:gd name="connsiteX7" fmla="*/ 1191863 w 1526233"/>
                <a:gd name="connsiteY7" fmla="*/ 914032 h 914032"/>
                <a:gd name="connsiteX8" fmla="*/ 1526233 w 1526233"/>
                <a:gd name="connsiteY8" fmla="*/ 818498 h 914032"/>
                <a:gd name="connsiteX9" fmla="*/ 1191863 w 1526233"/>
                <a:gd name="connsiteY9" fmla="*/ 682020 h 914032"/>
                <a:gd name="connsiteX10" fmla="*/ 1253278 w 1526233"/>
                <a:gd name="connsiteY10" fmla="*/ 450008 h 914032"/>
                <a:gd name="connsiteX11" fmla="*/ 987147 w 1526233"/>
                <a:gd name="connsiteY11" fmla="*/ 340826 h 914032"/>
                <a:gd name="connsiteX12" fmla="*/ 912084 w 1526233"/>
                <a:gd name="connsiteY12" fmla="*/ 450008 h 914032"/>
                <a:gd name="connsiteX13" fmla="*/ 768782 w 1526233"/>
                <a:gd name="connsiteY13" fmla="*/ 388593 h 914032"/>
                <a:gd name="connsiteX14" fmla="*/ 802902 w 1526233"/>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588668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82628"/>
                <a:gd name="connsiteX1" fmla="*/ 196266 w 1523540"/>
                <a:gd name="connsiteY1" fmla="*/ 12686 h 982628"/>
                <a:gd name="connsiteX2" fmla="*/ 147370 w 1523540"/>
                <a:gd name="connsiteY2" fmla="*/ 306113 h 982628"/>
                <a:gd name="connsiteX3" fmla="*/ 12021 w 1523540"/>
                <a:gd name="connsiteY3" fmla="*/ 518188 h 982628"/>
                <a:gd name="connsiteX4" fmla="*/ 636377 w 1523540"/>
                <a:gd name="connsiteY4" fmla="*/ 741181 h 982628"/>
                <a:gd name="connsiteX5" fmla="*/ 705803 w 1523540"/>
                <a:gd name="connsiteY5" fmla="*/ 624047 h 982628"/>
                <a:gd name="connsiteX6" fmla="*/ 859369 w 1523540"/>
                <a:gd name="connsiteY6" fmla="*/ 679765 h 982628"/>
                <a:gd name="connsiteX7" fmla="*/ 1189170 w 1523540"/>
                <a:gd name="connsiteY7" fmla="*/ 914032 h 982628"/>
                <a:gd name="connsiteX8" fmla="*/ 1523540 w 1523540"/>
                <a:gd name="connsiteY8" fmla="*/ 818498 h 982628"/>
                <a:gd name="connsiteX9" fmla="*/ 1189170 w 1523540"/>
                <a:gd name="connsiteY9" fmla="*/ 682020 h 982628"/>
                <a:gd name="connsiteX10" fmla="*/ 1250585 w 1523540"/>
                <a:gd name="connsiteY10" fmla="*/ 450008 h 982628"/>
                <a:gd name="connsiteX11" fmla="*/ 984454 w 1523540"/>
                <a:gd name="connsiteY11" fmla="*/ 340826 h 982628"/>
                <a:gd name="connsiteX12" fmla="*/ 909391 w 1523540"/>
                <a:gd name="connsiteY12" fmla="*/ 450008 h 982628"/>
                <a:gd name="connsiteX13" fmla="*/ 766089 w 1523540"/>
                <a:gd name="connsiteY13" fmla="*/ 388593 h 982628"/>
                <a:gd name="connsiteX14" fmla="*/ 800209 w 1523540"/>
                <a:gd name="connsiteY14" fmla="*/ 204349 h 982628"/>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89170 w 1554538"/>
                <a:gd name="connsiteY9" fmla="*/ 682020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89170 w 1554538"/>
                <a:gd name="connsiteY9" fmla="*/ 682020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73267 w 1554538"/>
                <a:gd name="connsiteY9" fmla="*/ 634312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73267 w 1554538"/>
                <a:gd name="connsiteY9" fmla="*/ 634312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42543"/>
                <a:gd name="connsiteY0" fmla="*/ 204349 h 976908"/>
                <a:gd name="connsiteX1" fmla="*/ 196266 w 1542543"/>
                <a:gd name="connsiteY1" fmla="*/ 12686 h 976908"/>
                <a:gd name="connsiteX2" fmla="*/ 147370 w 1542543"/>
                <a:gd name="connsiteY2" fmla="*/ 306113 h 976908"/>
                <a:gd name="connsiteX3" fmla="*/ 12021 w 1542543"/>
                <a:gd name="connsiteY3" fmla="*/ 518188 h 976908"/>
                <a:gd name="connsiteX4" fmla="*/ 636377 w 1542543"/>
                <a:gd name="connsiteY4" fmla="*/ 741181 h 976908"/>
                <a:gd name="connsiteX5" fmla="*/ 705803 w 1542543"/>
                <a:gd name="connsiteY5" fmla="*/ 624047 h 976908"/>
                <a:gd name="connsiteX6" fmla="*/ 859369 w 1542543"/>
                <a:gd name="connsiteY6" fmla="*/ 679765 h 976908"/>
                <a:gd name="connsiteX7" fmla="*/ 1189170 w 1542543"/>
                <a:gd name="connsiteY7" fmla="*/ 914032 h 976908"/>
                <a:gd name="connsiteX8" fmla="*/ 1507637 w 1542543"/>
                <a:gd name="connsiteY8" fmla="*/ 786693 h 976908"/>
                <a:gd name="connsiteX9" fmla="*/ 1173267 w 1542543"/>
                <a:gd name="connsiteY9" fmla="*/ 634312 h 976908"/>
                <a:gd name="connsiteX10" fmla="*/ 1250585 w 1542543"/>
                <a:gd name="connsiteY10" fmla="*/ 450008 h 976908"/>
                <a:gd name="connsiteX11" fmla="*/ 984454 w 1542543"/>
                <a:gd name="connsiteY11" fmla="*/ 340826 h 976908"/>
                <a:gd name="connsiteX12" fmla="*/ 909391 w 1542543"/>
                <a:gd name="connsiteY12" fmla="*/ 450008 h 976908"/>
                <a:gd name="connsiteX13" fmla="*/ 766089 w 1542543"/>
                <a:gd name="connsiteY13" fmla="*/ 388593 h 976908"/>
                <a:gd name="connsiteX14" fmla="*/ 800209 w 1542543"/>
                <a:gd name="connsiteY14" fmla="*/ 204349 h 976908"/>
                <a:gd name="connsiteX0" fmla="*/ 800209 w 1542543"/>
                <a:gd name="connsiteY0" fmla="*/ 204349 h 976908"/>
                <a:gd name="connsiteX1" fmla="*/ 196266 w 1542543"/>
                <a:gd name="connsiteY1" fmla="*/ 12686 h 976908"/>
                <a:gd name="connsiteX2" fmla="*/ 147370 w 1542543"/>
                <a:gd name="connsiteY2" fmla="*/ 306113 h 976908"/>
                <a:gd name="connsiteX3" fmla="*/ 12021 w 1542543"/>
                <a:gd name="connsiteY3" fmla="*/ 518188 h 976908"/>
                <a:gd name="connsiteX4" fmla="*/ 636377 w 1542543"/>
                <a:gd name="connsiteY4" fmla="*/ 741181 h 976908"/>
                <a:gd name="connsiteX5" fmla="*/ 705803 w 1542543"/>
                <a:gd name="connsiteY5" fmla="*/ 624047 h 976908"/>
                <a:gd name="connsiteX6" fmla="*/ 859369 w 1542543"/>
                <a:gd name="connsiteY6" fmla="*/ 679765 h 976908"/>
                <a:gd name="connsiteX7" fmla="*/ 1189170 w 1542543"/>
                <a:gd name="connsiteY7" fmla="*/ 914032 h 976908"/>
                <a:gd name="connsiteX8" fmla="*/ 1507637 w 1542543"/>
                <a:gd name="connsiteY8" fmla="*/ 786693 h 976908"/>
                <a:gd name="connsiteX9" fmla="*/ 1173267 w 1542543"/>
                <a:gd name="connsiteY9" fmla="*/ 634312 h 976908"/>
                <a:gd name="connsiteX10" fmla="*/ 1250585 w 1542543"/>
                <a:gd name="connsiteY10" fmla="*/ 450008 h 976908"/>
                <a:gd name="connsiteX11" fmla="*/ 984454 w 1542543"/>
                <a:gd name="connsiteY11" fmla="*/ 340826 h 976908"/>
                <a:gd name="connsiteX12" fmla="*/ 909391 w 1542543"/>
                <a:gd name="connsiteY12" fmla="*/ 450008 h 976908"/>
                <a:gd name="connsiteX13" fmla="*/ 766089 w 1542543"/>
                <a:gd name="connsiteY13" fmla="*/ 388593 h 976908"/>
                <a:gd name="connsiteX14" fmla="*/ 800209 w 1542543"/>
                <a:gd name="connsiteY14" fmla="*/ 204349 h 976908"/>
                <a:gd name="connsiteX0" fmla="*/ 800209 w 1522966"/>
                <a:gd name="connsiteY0" fmla="*/ 204349 h 975249"/>
                <a:gd name="connsiteX1" fmla="*/ 196266 w 1522966"/>
                <a:gd name="connsiteY1" fmla="*/ 12686 h 975249"/>
                <a:gd name="connsiteX2" fmla="*/ 147370 w 1522966"/>
                <a:gd name="connsiteY2" fmla="*/ 306113 h 975249"/>
                <a:gd name="connsiteX3" fmla="*/ 12021 w 1522966"/>
                <a:gd name="connsiteY3" fmla="*/ 518188 h 975249"/>
                <a:gd name="connsiteX4" fmla="*/ 636377 w 1522966"/>
                <a:gd name="connsiteY4" fmla="*/ 741181 h 975249"/>
                <a:gd name="connsiteX5" fmla="*/ 705803 w 1522966"/>
                <a:gd name="connsiteY5" fmla="*/ 624047 h 975249"/>
                <a:gd name="connsiteX6" fmla="*/ 859369 w 1522966"/>
                <a:gd name="connsiteY6" fmla="*/ 679765 h 975249"/>
                <a:gd name="connsiteX7" fmla="*/ 1189170 w 1522966"/>
                <a:gd name="connsiteY7" fmla="*/ 914032 h 975249"/>
                <a:gd name="connsiteX8" fmla="*/ 1507637 w 1522966"/>
                <a:gd name="connsiteY8" fmla="*/ 786693 h 975249"/>
                <a:gd name="connsiteX9" fmla="*/ 1173267 w 1522966"/>
                <a:gd name="connsiteY9" fmla="*/ 634312 h 975249"/>
                <a:gd name="connsiteX10" fmla="*/ 1250585 w 1522966"/>
                <a:gd name="connsiteY10" fmla="*/ 450008 h 975249"/>
                <a:gd name="connsiteX11" fmla="*/ 984454 w 1522966"/>
                <a:gd name="connsiteY11" fmla="*/ 340826 h 975249"/>
                <a:gd name="connsiteX12" fmla="*/ 909391 w 1522966"/>
                <a:gd name="connsiteY12" fmla="*/ 450008 h 975249"/>
                <a:gd name="connsiteX13" fmla="*/ 766089 w 1522966"/>
                <a:gd name="connsiteY13" fmla="*/ 388593 h 975249"/>
                <a:gd name="connsiteX14" fmla="*/ 800209 w 1522966"/>
                <a:gd name="connsiteY14" fmla="*/ 204349 h 975249"/>
                <a:gd name="connsiteX0" fmla="*/ 800209 w 1538655"/>
                <a:gd name="connsiteY0" fmla="*/ 204349 h 976321"/>
                <a:gd name="connsiteX1" fmla="*/ 196266 w 1538655"/>
                <a:gd name="connsiteY1" fmla="*/ 12686 h 976321"/>
                <a:gd name="connsiteX2" fmla="*/ 147370 w 1538655"/>
                <a:gd name="connsiteY2" fmla="*/ 306113 h 976321"/>
                <a:gd name="connsiteX3" fmla="*/ 12021 w 1538655"/>
                <a:gd name="connsiteY3" fmla="*/ 518188 h 976321"/>
                <a:gd name="connsiteX4" fmla="*/ 636377 w 1538655"/>
                <a:gd name="connsiteY4" fmla="*/ 741181 h 976321"/>
                <a:gd name="connsiteX5" fmla="*/ 705803 w 1538655"/>
                <a:gd name="connsiteY5" fmla="*/ 624047 h 976321"/>
                <a:gd name="connsiteX6" fmla="*/ 859369 w 1538655"/>
                <a:gd name="connsiteY6" fmla="*/ 679765 h 976321"/>
                <a:gd name="connsiteX7" fmla="*/ 1189170 w 1538655"/>
                <a:gd name="connsiteY7" fmla="*/ 914032 h 976321"/>
                <a:gd name="connsiteX8" fmla="*/ 1507637 w 1538655"/>
                <a:gd name="connsiteY8" fmla="*/ 786693 h 976321"/>
                <a:gd name="connsiteX9" fmla="*/ 1173267 w 1538655"/>
                <a:gd name="connsiteY9" fmla="*/ 634312 h 976321"/>
                <a:gd name="connsiteX10" fmla="*/ 1250585 w 1538655"/>
                <a:gd name="connsiteY10" fmla="*/ 450008 h 976321"/>
                <a:gd name="connsiteX11" fmla="*/ 984454 w 1538655"/>
                <a:gd name="connsiteY11" fmla="*/ 340826 h 976321"/>
                <a:gd name="connsiteX12" fmla="*/ 909391 w 1538655"/>
                <a:gd name="connsiteY12" fmla="*/ 450008 h 976321"/>
                <a:gd name="connsiteX13" fmla="*/ 766089 w 1538655"/>
                <a:gd name="connsiteY13" fmla="*/ 388593 h 976321"/>
                <a:gd name="connsiteX14" fmla="*/ 800209 w 1538655"/>
                <a:gd name="connsiteY14" fmla="*/ 204349 h 976321"/>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27868"/>
                <a:gd name="connsiteY0" fmla="*/ 204349 h 975126"/>
                <a:gd name="connsiteX1" fmla="*/ 196266 w 1527868"/>
                <a:gd name="connsiteY1" fmla="*/ 12686 h 975126"/>
                <a:gd name="connsiteX2" fmla="*/ 147370 w 1527868"/>
                <a:gd name="connsiteY2" fmla="*/ 306113 h 975126"/>
                <a:gd name="connsiteX3" fmla="*/ 12021 w 1527868"/>
                <a:gd name="connsiteY3" fmla="*/ 518188 h 975126"/>
                <a:gd name="connsiteX4" fmla="*/ 636377 w 1527868"/>
                <a:gd name="connsiteY4" fmla="*/ 741181 h 975126"/>
                <a:gd name="connsiteX5" fmla="*/ 705803 w 1527868"/>
                <a:gd name="connsiteY5" fmla="*/ 624047 h 975126"/>
                <a:gd name="connsiteX6" fmla="*/ 859369 w 1527868"/>
                <a:gd name="connsiteY6" fmla="*/ 679765 h 975126"/>
                <a:gd name="connsiteX7" fmla="*/ 1189170 w 1527868"/>
                <a:gd name="connsiteY7" fmla="*/ 914032 h 975126"/>
                <a:gd name="connsiteX8" fmla="*/ 1467881 w 1527868"/>
                <a:gd name="connsiteY8" fmla="*/ 742961 h 975126"/>
                <a:gd name="connsiteX9" fmla="*/ 1173267 w 1527868"/>
                <a:gd name="connsiteY9" fmla="*/ 634312 h 975126"/>
                <a:gd name="connsiteX10" fmla="*/ 1250585 w 1527868"/>
                <a:gd name="connsiteY10" fmla="*/ 438081 h 975126"/>
                <a:gd name="connsiteX11" fmla="*/ 964576 w 1527868"/>
                <a:gd name="connsiteY11" fmla="*/ 344802 h 975126"/>
                <a:gd name="connsiteX12" fmla="*/ 909391 w 1527868"/>
                <a:gd name="connsiteY12" fmla="*/ 450008 h 975126"/>
                <a:gd name="connsiteX13" fmla="*/ 766089 w 1527868"/>
                <a:gd name="connsiteY13" fmla="*/ 388593 h 975126"/>
                <a:gd name="connsiteX14" fmla="*/ 800209 w 1527868"/>
                <a:gd name="connsiteY14" fmla="*/ 204349 h 975126"/>
                <a:gd name="connsiteX0" fmla="*/ 800209 w 1527868"/>
                <a:gd name="connsiteY0" fmla="*/ 204349 h 975126"/>
                <a:gd name="connsiteX1" fmla="*/ 196266 w 1527868"/>
                <a:gd name="connsiteY1" fmla="*/ 12686 h 975126"/>
                <a:gd name="connsiteX2" fmla="*/ 147370 w 1527868"/>
                <a:gd name="connsiteY2" fmla="*/ 306113 h 975126"/>
                <a:gd name="connsiteX3" fmla="*/ 12021 w 1527868"/>
                <a:gd name="connsiteY3" fmla="*/ 518188 h 975126"/>
                <a:gd name="connsiteX4" fmla="*/ 636377 w 1527868"/>
                <a:gd name="connsiteY4" fmla="*/ 741181 h 975126"/>
                <a:gd name="connsiteX5" fmla="*/ 705803 w 1527868"/>
                <a:gd name="connsiteY5" fmla="*/ 624047 h 975126"/>
                <a:gd name="connsiteX6" fmla="*/ 859369 w 1527868"/>
                <a:gd name="connsiteY6" fmla="*/ 679765 h 975126"/>
                <a:gd name="connsiteX7" fmla="*/ 1189170 w 1527868"/>
                <a:gd name="connsiteY7" fmla="*/ 914032 h 975126"/>
                <a:gd name="connsiteX8" fmla="*/ 1467881 w 1527868"/>
                <a:gd name="connsiteY8" fmla="*/ 742961 h 975126"/>
                <a:gd name="connsiteX9" fmla="*/ 1173267 w 1527868"/>
                <a:gd name="connsiteY9" fmla="*/ 634312 h 975126"/>
                <a:gd name="connsiteX10" fmla="*/ 1250585 w 1527868"/>
                <a:gd name="connsiteY10" fmla="*/ 438081 h 975126"/>
                <a:gd name="connsiteX11" fmla="*/ 964576 w 1527868"/>
                <a:gd name="connsiteY11" fmla="*/ 344802 h 975126"/>
                <a:gd name="connsiteX12" fmla="*/ 909391 w 1527868"/>
                <a:gd name="connsiteY12" fmla="*/ 450008 h 975126"/>
                <a:gd name="connsiteX13" fmla="*/ 766089 w 1527868"/>
                <a:gd name="connsiteY13" fmla="*/ 388593 h 975126"/>
                <a:gd name="connsiteX14" fmla="*/ 800209 w 1527868"/>
                <a:gd name="connsiteY14" fmla="*/ 204349 h 975126"/>
                <a:gd name="connsiteX0" fmla="*/ 800209 w 1499884"/>
                <a:gd name="connsiteY0" fmla="*/ 204349 h 986483"/>
                <a:gd name="connsiteX1" fmla="*/ 196266 w 1499884"/>
                <a:gd name="connsiteY1" fmla="*/ 12686 h 986483"/>
                <a:gd name="connsiteX2" fmla="*/ 147370 w 1499884"/>
                <a:gd name="connsiteY2" fmla="*/ 306113 h 986483"/>
                <a:gd name="connsiteX3" fmla="*/ 12021 w 1499884"/>
                <a:gd name="connsiteY3" fmla="*/ 518188 h 986483"/>
                <a:gd name="connsiteX4" fmla="*/ 636377 w 1499884"/>
                <a:gd name="connsiteY4" fmla="*/ 741181 h 986483"/>
                <a:gd name="connsiteX5" fmla="*/ 705803 w 1499884"/>
                <a:gd name="connsiteY5" fmla="*/ 624047 h 986483"/>
                <a:gd name="connsiteX6" fmla="*/ 859369 w 1499884"/>
                <a:gd name="connsiteY6" fmla="*/ 679765 h 986483"/>
                <a:gd name="connsiteX7" fmla="*/ 1189170 w 1499884"/>
                <a:gd name="connsiteY7" fmla="*/ 914032 h 986483"/>
                <a:gd name="connsiteX8" fmla="*/ 1467881 w 1499884"/>
                <a:gd name="connsiteY8" fmla="*/ 742961 h 986483"/>
                <a:gd name="connsiteX9" fmla="*/ 1173267 w 1499884"/>
                <a:gd name="connsiteY9" fmla="*/ 634312 h 986483"/>
                <a:gd name="connsiteX10" fmla="*/ 1250585 w 1499884"/>
                <a:gd name="connsiteY10" fmla="*/ 438081 h 986483"/>
                <a:gd name="connsiteX11" fmla="*/ 964576 w 1499884"/>
                <a:gd name="connsiteY11" fmla="*/ 344802 h 986483"/>
                <a:gd name="connsiteX12" fmla="*/ 909391 w 1499884"/>
                <a:gd name="connsiteY12" fmla="*/ 450008 h 986483"/>
                <a:gd name="connsiteX13" fmla="*/ 766089 w 1499884"/>
                <a:gd name="connsiteY13" fmla="*/ 388593 h 986483"/>
                <a:gd name="connsiteX14" fmla="*/ 800209 w 1499884"/>
                <a:gd name="connsiteY14" fmla="*/ 204349 h 986483"/>
                <a:gd name="connsiteX0" fmla="*/ 800209 w 1505435"/>
                <a:gd name="connsiteY0" fmla="*/ 204349 h 1015754"/>
                <a:gd name="connsiteX1" fmla="*/ 196266 w 1505435"/>
                <a:gd name="connsiteY1" fmla="*/ 12686 h 1015754"/>
                <a:gd name="connsiteX2" fmla="*/ 147370 w 1505435"/>
                <a:gd name="connsiteY2" fmla="*/ 306113 h 1015754"/>
                <a:gd name="connsiteX3" fmla="*/ 12021 w 1505435"/>
                <a:gd name="connsiteY3" fmla="*/ 518188 h 1015754"/>
                <a:gd name="connsiteX4" fmla="*/ 636377 w 1505435"/>
                <a:gd name="connsiteY4" fmla="*/ 741181 h 1015754"/>
                <a:gd name="connsiteX5" fmla="*/ 705803 w 1505435"/>
                <a:gd name="connsiteY5" fmla="*/ 624047 h 1015754"/>
                <a:gd name="connsiteX6" fmla="*/ 859369 w 1505435"/>
                <a:gd name="connsiteY6" fmla="*/ 679765 h 1015754"/>
                <a:gd name="connsiteX7" fmla="*/ 1189170 w 1505435"/>
                <a:gd name="connsiteY7" fmla="*/ 914032 h 1015754"/>
                <a:gd name="connsiteX8" fmla="*/ 1467881 w 1505435"/>
                <a:gd name="connsiteY8" fmla="*/ 742961 h 1015754"/>
                <a:gd name="connsiteX9" fmla="*/ 1173267 w 1505435"/>
                <a:gd name="connsiteY9" fmla="*/ 634312 h 1015754"/>
                <a:gd name="connsiteX10" fmla="*/ 1250585 w 1505435"/>
                <a:gd name="connsiteY10" fmla="*/ 438081 h 1015754"/>
                <a:gd name="connsiteX11" fmla="*/ 964576 w 1505435"/>
                <a:gd name="connsiteY11" fmla="*/ 344802 h 1015754"/>
                <a:gd name="connsiteX12" fmla="*/ 909391 w 1505435"/>
                <a:gd name="connsiteY12" fmla="*/ 450008 h 1015754"/>
                <a:gd name="connsiteX13" fmla="*/ 766089 w 1505435"/>
                <a:gd name="connsiteY13" fmla="*/ 388593 h 1015754"/>
                <a:gd name="connsiteX14" fmla="*/ 800209 w 1505435"/>
                <a:gd name="connsiteY14" fmla="*/ 204349 h 1015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05435" h="1015754">
                  <a:moveTo>
                    <a:pt x="800209" y="204349"/>
                  </a:moveTo>
                  <a:cubicBezTo>
                    <a:pt x="598895" y="140461"/>
                    <a:pt x="302164" y="-50647"/>
                    <a:pt x="196266" y="12686"/>
                  </a:cubicBezTo>
                  <a:cubicBezTo>
                    <a:pt x="103106" y="72064"/>
                    <a:pt x="168969" y="214930"/>
                    <a:pt x="147370" y="306113"/>
                  </a:cubicBezTo>
                  <a:cubicBezTo>
                    <a:pt x="102254" y="376805"/>
                    <a:pt x="-42253" y="455447"/>
                    <a:pt x="12021" y="518188"/>
                  </a:cubicBezTo>
                  <a:cubicBezTo>
                    <a:pt x="164480" y="669383"/>
                    <a:pt x="559454" y="713233"/>
                    <a:pt x="636377" y="741181"/>
                  </a:cubicBezTo>
                  <a:cubicBezTo>
                    <a:pt x="696624" y="733941"/>
                    <a:pt x="677361" y="671042"/>
                    <a:pt x="705803" y="624047"/>
                  </a:cubicBezTo>
                  <a:lnTo>
                    <a:pt x="859369" y="679765"/>
                  </a:lnTo>
                  <a:cubicBezTo>
                    <a:pt x="850034" y="889051"/>
                    <a:pt x="1063333" y="847870"/>
                    <a:pt x="1189170" y="914032"/>
                  </a:cubicBezTo>
                  <a:cubicBezTo>
                    <a:pt x="1618678" y="1176386"/>
                    <a:pt x="1495571" y="862271"/>
                    <a:pt x="1467881" y="742961"/>
                  </a:cubicBezTo>
                  <a:cubicBezTo>
                    <a:pt x="1356424" y="685542"/>
                    <a:pt x="1304603" y="671853"/>
                    <a:pt x="1173267" y="634312"/>
                  </a:cubicBezTo>
                  <a:cubicBezTo>
                    <a:pt x="1199040" y="568902"/>
                    <a:pt x="1292398" y="479637"/>
                    <a:pt x="1250585" y="438081"/>
                  </a:cubicBezTo>
                  <a:cubicBezTo>
                    <a:pt x="1165850" y="405662"/>
                    <a:pt x="1045335" y="381196"/>
                    <a:pt x="964576" y="344802"/>
                  </a:cubicBezTo>
                  <a:cubicBezTo>
                    <a:pt x="930279" y="379871"/>
                    <a:pt x="927786" y="414939"/>
                    <a:pt x="909391" y="450008"/>
                  </a:cubicBezTo>
                  <a:lnTo>
                    <a:pt x="766089" y="388593"/>
                  </a:lnTo>
                  <a:lnTo>
                    <a:pt x="800209" y="20434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68" name="Freeform 106">
              <a:extLst>
                <a:ext uri="{FF2B5EF4-FFF2-40B4-BE49-F238E27FC236}">
                  <a16:creationId xmlns:a16="http://schemas.microsoft.com/office/drawing/2014/main" id="{7ABD01DA-F7D7-478D-A532-2A1B78A013CF}"/>
                </a:ext>
              </a:extLst>
            </p:cNvPr>
            <p:cNvSpPr/>
            <p:nvPr/>
          </p:nvSpPr>
          <p:spPr>
            <a:xfrm rot="19632933">
              <a:off x="2257651" y="4182238"/>
              <a:ext cx="1505435" cy="1015754"/>
            </a:xfrm>
            <a:custGeom>
              <a:avLst/>
              <a:gdLst>
                <a:gd name="connsiteX0" fmla="*/ 812042 w 1535373"/>
                <a:gd name="connsiteY0" fmla="*/ 211541 h 921224"/>
                <a:gd name="connsiteX1" fmla="*/ 184245 w 1535373"/>
                <a:gd name="connsiteY1" fmla="*/ 0 h 921224"/>
                <a:gd name="connsiteX2" fmla="*/ 143301 w 1535373"/>
                <a:gd name="connsiteY2" fmla="*/ 293427 h 921224"/>
                <a:gd name="connsiteX3" fmla="*/ 0 w 1535373"/>
                <a:gd name="connsiteY3" fmla="*/ 477672 h 921224"/>
                <a:gd name="connsiteX4" fmla="*/ 600501 w 1535373"/>
                <a:gd name="connsiteY4" fmla="*/ 764275 h 921224"/>
                <a:gd name="connsiteX5" fmla="*/ 709684 w 1535373"/>
                <a:gd name="connsiteY5" fmla="*/ 655093 h 921224"/>
                <a:gd name="connsiteX6" fmla="*/ 887104 w 1535373"/>
                <a:gd name="connsiteY6" fmla="*/ 702860 h 921224"/>
                <a:gd name="connsiteX7" fmla="*/ 1201003 w 1535373"/>
                <a:gd name="connsiteY7" fmla="*/ 921224 h 921224"/>
                <a:gd name="connsiteX8" fmla="*/ 1535373 w 1535373"/>
                <a:gd name="connsiteY8" fmla="*/ 825690 h 921224"/>
                <a:gd name="connsiteX9" fmla="*/ 1201003 w 1535373"/>
                <a:gd name="connsiteY9" fmla="*/ 689212 h 921224"/>
                <a:gd name="connsiteX10" fmla="*/ 1262418 w 1535373"/>
                <a:gd name="connsiteY10" fmla="*/ 457200 h 921224"/>
                <a:gd name="connsiteX11" fmla="*/ 996287 w 1535373"/>
                <a:gd name="connsiteY11" fmla="*/ 348018 h 921224"/>
                <a:gd name="connsiteX12" fmla="*/ 921224 w 1535373"/>
                <a:gd name="connsiteY12" fmla="*/ 457200 h 921224"/>
                <a:gd name="connsiteX13" fmla="*/ 777922 w 1535373"/>
                <a:gd name="connsiteY13" fmla="*/ 395785 h 921224"/>
                <a:gd name="connsiteX14" fmla="*/ 812042 w 1535373"/>
                <a:gd name="connsiteY14" fmla="*/ 211541 h 921224"/>
                <a:gd name="connsiteX0" fmla="*/ 812042 w 1535373"/>
                <a:gd name="connsiteY0" fmla="*/ 191663 h 901346"/>
                <a:gd name="connsiteX1" fmla="*/ 208099 w 1535373"/>
                <a:gd name="connsiteY1" fmla="*/ 0 h 901346"/>
                <a:gd name="connsiteX2" fmla="*/ 143301 w 1535373"/>
                <a:gd name="connsiteY2" fmla="*/ 273549 h 901346"/>
                <a:gd name="connsiteX3" fmla="*/ 0 w 1535373"/>
                <a:gd name="connsiteY3" fmla="*/ 457794 h 901346"/>
                <a:gd name="connsiteX4" fmla="*/ 600501 w 1535373"/>
                <a:gd name="connsiteY4" fmla="*/ 744397 h 901346"/>
                <a:gd name="connsiteX5" fmla="*/ 709684 w 1535373"/>
                <a:gd name="connsiteY5" fmla="*/ 635215 h 901346"/>
                <a:gd name="connsiteX6" fmla="*/ 887104 w 1535373"/>
                <a:gd name="connsiteY6" fmla="*/ 682982 h 901346"/>
                <a:gd name="connsiteX7" fmla="*/ 1201003 w 1535373"/>
                <a:gd name="connsiteY7" fmla="*/ 901346 h 901346"/>
                <a:gd name="connsiteX8" fmla="*/ 1535373 w 1535373"/>
                <a:gd name="connsiteY8" fmla="*/ 805812 h 901346"/>
                <a:gd name="connsiteX9" fmla="*/ 1201003 w 1535373"/>
                <a:gd name="connsiteY9" fmla="*/ 669334 h 901346"/>
                <a:gd name="connsiteX10" fmla="*/ 1262418 w 1535373"/>
                <a:gd name="connsiteY10" fmla="*/ 437322 h 901346"/>
                <a:gd name="connsiteX11" fmla="*/ 996287 w 1535373"/>
                <a:gd name="connsiteY11" fmla="*/ 328140 h 901346"/>
                <a:gd name="connsiteX12" fmla="*/ 921224 w 1535373"/>
                <a:gd name="connsiteY12" fmla="*/ 437322 h 901346"/>
                <a:gd name="connsiteX13" fmla="*/ 777922 w 1535373"/>
                <a:gd name="connsiteY13" fmla="*/ 375907 h 901346"/>
                <a:gd name="connsiteX14" fmla="*/ 812042 w 1535373"/>
                <a:gd name="connsiteY14" fmla="*/ 191663 h 901346"/>
                <a:gd name="connsiteX0" fmla="*/ 812042 w 1535373"/>
                <a:gd name="connsiteY0" fmla="*/ 204349 h 914032"/>
                <a:gd name="connsiteX1" fmla="*/ 208099 w 1535373"/>
                <a:gd name="connsiteY1" fmla="*/ 12686 h 914032"/>
                <a:gd name="connsiteX2" fmla="*/ 143301 w 1535373"/>
                <a:gd name="connsiteY2" fmla="*/ 286235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812042 w 1535373"/>
                <a:gd name="connsiteY0" fmla="*/ 204349 h 914032"/>
                <a:gd name="connsiteX1" fmla="*/ 208099 w 1535373"/>
                <a:gd name="connsiteY1" fmla="*/ 12686 h 914032"/>
                <a:gd name="connsiteX2" fmla="*/ 143301 w 1535373"/>
                <a:gd name="connsiteY2" fmla="*/ 286235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812042 w 1535373"/>
                <a:gd name="connsiteY0" fmla="*/ 204349 h 914032"/>
                <a:gd name="connsiteX1" fmla="*/ 208099 w 1535373"/>
                <a:gd name="connsiteY1" fmla="*/ 12686 h 914032"/>
                <a:gd name="connsiteX2" fmla="*/ 159203 w 1535373"/>
                <a:gd name="connsiteY2" fmla="*/ 306113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788188 w 1511519"/>
                <a:gd name="connsiteY0" fmla="*/ 204349 h 914032"/>
                <a:gd name="connsiteX1" fmla="*/ 184245 w 1511519"/>
                <a:gd name="connsiteY1" fmla="*/ 12686 h 914032"/>
                <a:gd name="connsiteX2" fmla="*/ 135349 w 1511519"/>
                <a:gd name="connsiteY2" fmla="*/ 306113 h 914032"/>
                <a:gd name="connsiteX3" fmla="*/ 0 w 1511519"/>
                <a:gd name="connsiteY3" fmla="*/ 518188 h 914032"/>
                <a:gd name="connsiteX4" fmla="*/ 576647 w 1511519"/>
                <a:gd name="connsiteY4" fmla="*/ 757083 h 914032"/>
                <a:gd name="connsiteX5" fmla="*/ 685830 w 1511519"/>
                <a:gd name="connsiteY5" fmla="*/ 647901 h 914032"/>
                <a:gd name="connsiteX6" fmla="*/ 863250 w 1511519"/>
                <a:gd name="connsiteY6" fmla="*/ 695668 h 914032"/>
                <a:gd name="connsiteX7" fmla="*/ 1177149 w 1511519"/>
                <a:gd name="connsiteY7" fmla="*/ 914032 h 914032"/>
                <a:gd name="connsiteX8" fmla="*/ 1511519 w 1511519"/>
                <a:gd name="connsiteY8" fmla="*/ 818498 h 914032"/>
                <a:gd name="connsiteX9" fmla="*/ 1177149 w 1511519"/>
                <a:gd name="connsiteY9" fmla="*/ 682020 h 914032"/>
                <a:gd name="connsiteX10" fmla="*/ 1238564 w 1511519"/>
                <a:gd name="connsiteY10" fmla="*/ 450008 h 914032"/>
                <a:gd name="connsiteX11" fmla="*/ 972433 w 1511519"/>
                <a:gd name="connsiteY11" fmla="*/ 340826 h 914032"/>
                <a:gd name="connsiteX12" fmla="*/ 897370 w 1511519"/>
                <a:gd name="connsiteY12" fmla="*/ 450008 h 914032"/>
                <a:gd name="connsiteX13" fmla="*/ 754068 w 1511519"/>
                <a:gd name="connsiteY13" fmla="*/ 388593 h 914032"/>
                <a:gd name="connsiteX14" fmla="*/ 788188 w 1511519"/>
                <a:gd name="connsiteY14" fmla="*/ 204349 h 914032"/>
                <a:gd name="connsiteX0" fmla="*/ 802902 w 1526233"/>
                <a:gd name="connsiteY0" fmla="*/ 204349 h 914032"/>
                <a:gd name="connsiteX1" fmla="*/ 198959 w 1526233"/>
                <a:gd name="connsiteY1" fmla="*/ 12686 h 914032"/>
                <a:gd name="connsiteX2" fmla="*/ 150063 w 1526233"/>
                <a:gd name="connsiteY2" fmla="*/ 306113 h 914032"/>
                <a:gd name="connsiteX3" fmla="*/ 14714 w 1526233"/>
                <a:gd name="connsiteY3" fmla="*/ 518188 h 914032"/>
                <a:gd name="connsiteX4" fmla="*/ 591361 w 1526233"/>
                <a:gd name="connsiteY4" fmla="*/ 757083 h 914032"/>
                <a:gd name="connsiteX5" fmla="*/ 700544 w 1526233"/>
                <a:gd name="connsiteY5" fmla="*/ 647901 h 914032"/>
                <a:gd name="connsiteX6" fmla="*/ 877964 w 1526233"/>
                <a:gd name="connsiteY6" fmla="*/ 695668 h 914032"/>
                <a:gd name="connsiteX7" fmla="*/ 1191863 w 1526233"/>
                <a:gd name="connsiteY7" fmla="*/ 914032 h 914032"/>
                <a:gd name="connsiteX8" fmla="*/ 1526233 w 1526233"/>
                <a:gd name="connsiteY8" fmla="*/ 818498 h 914032"/>
                <a:gd name="connsiteX9" fmla="*/ 1191863 w 1526233"/>
                <a:gd name="connsiteY9" fmla="*/ 682020 h 914032"/>
                <a:gd name="connsiteX10" fmla="*/ 1253278 w 1526233"/>
                <a:gd name="connsiteY10" fmla="*/ 450008 h 914032"/>
                <a:gd name="connsiteX11" fmla="*/ 987147 w 1526233"/>
                <a:gd name="connsiteY11" fmla="*/ 340826 h 914032"/>
                <a:gd name="connsiteX12" fmla="*/ 912084 w 1526233"/>
                <a:gd name="connsiteY12" fmla="*/ 450008 h 914032"/>
                <a:gd name="connsiteX13" fmla="*/ 768782 w 1526233"/>
                <a:gd name="connsiteY13" fmla="*/ 388593 h 914032"/>
                <a:gd name="connsiteX14" fmla="*/ 802902 w 1526233"/>
                <a:gd name="connsiteY14" fmla="*/ 204349 h 914032"/>
                <a:gd name="connsiteX0" fmla="*/ 802902 w 1526233"/>
                <a:gd name="connsiteY0" fmla="*/ 204349 h 914032"/>
                <a:gd name="connsiteX1" fmla="*/ 198959 w 1526233"/>
                <a:gd name="connsiteY1" fmla="*/ 12686 h 914032"/>
                <a:gd name="connsiteX2" fmla="*/ 150063 w 1526233"/>
                <a:gd name="connsiteY2" fmla="*/ 306113 h 914032"/>
                <a:gd name="connsiteX3" fmla="*/ 14714 w 1526233"/>
                <a:gd name="connsiteY3" fmla="*/ 518188 h 914032"/>
                <a:gd name="connsiteX4" fmla="*/ 591361 w 1526233"/>
                <a:gd name="connsiteY4" fmla="*/ 757083 h 914032"/>
                <a:gd name="connsiteX5" fmla="*/ 700544 w 1526233"/>
                <a:gd name="connsiteY5" fmla="*/ 647901 h 914032"/>
                <a:gd name="connsiteX6" fmla="*/ 877964 w 1526233"/>
                <a:gd name="connsiteY6" fmla="*/ 695668 h 914032"/>
                <a:gd name="connsiteX7" fmla="*/ 1191863 w 1526233"/>
                <a:gd name="connsiteY7" fmla="*/ 914032 h 914032"/>
                <a:gd name="connsiteX8" fmla="*/ 1526233 w 1526233"/>
                <a:gd name="connsiteY8" fmla="*/ 818498 h 914032"/>
                <a:gd name="connsiteX9" fmla="*/ 1191863 w 1526233"/>
                <a:gd name="connsiteY9" fmla="*/ 682020 h 914032"/>
                <a:gd name="connsiteX10" fmla="*/ 1253278 w 1526233"/>
                <a:gd name="connsiteY10" fmla="*/ 450008 h 914032"/>
                <a:gd name="connsiteX11" fmla="*/ 987147 w 1526233"/>
                <a:gd name="connsiteY11" fmla="*/ 340826 h 914032"/>
                <a:gd name="connsiteX12" fmla="*/ 912084 w 1526233"/>
                <a:gd name="connsiteY12" fmla="*/ 450008 h 914032"/>
                <a:gd name="connsiteX13" fmla="*/ 768782 w 1526233"/>
                <a:gd name="connsiteY13" fmla="*/ 388593 h 914032"/>
                <a:gd name="connsiteX14" fmla="*/ 802902 w 1526233"/>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588668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82628"/>
                <a:gd name="connsiteX1" fmla="*/ 196266 w 1523540"/>
                <a:gd name="connsiteY1" fmla="*/ 12686 h 982628"/>
                <a:gd name="connsiteX2" fmla="*/ 147370 w 1523540"/>
                <a:gd name="connsiteY2" fmla="*/ 306113 h 982628"/>
                <a:gd name="connsiteX3" fmla="*/ 12021 w 1523540"/>
                <a:gd name="connsiteY3" fmla="*/ 518188 h 982628"/>
                <a:gd name="connsiteX4" fmla="*/ 636377 w 1523540"/>
                <a:gd name="connsiteY4" fmla="*/ 741181 h 982628"/>
                <a:gd name="connsiteX5" fmla="*/ 705803 w 1523540"/>
                <a:gd name="connsiteY5" fmla="*/ 624047 h 982628"/>
                <a:gd name="connsiteX6" fmla="*/ 859369 w 1523540"/>
                <a:gd name="connsiteY6" fmla="*/ 679765 h 982628"/>
                <a:gd name="connsiteX7" fmla="*/ 1189170 w 1523540"/>
                <a:gd name="connsiteY7" fmla="*/ 914032 h 982628"/>
                <a:gd name="connsiteX8" fmla="*/ 1523540 w 1523540"/>
                <a:gd name="connsiteY8" fmla="*/ 818498 h 982628"/>
                <a:gd name="connsiteX9" fmla="*/ 1189170 w 1523540"/>
                <a:gd name="connsiteY9" fmla="*/ 682020 h 982628"/>
                <a:gd name="connsiteX10" fmla="*/ 1250585 w 1523540"/>
                <a:gd name="connsiteY10" fmla="*/ 450008 h 982628"/>
                <a:gd name="connsiteX11" fmla="*/ 984454 w 1523540"/>
                <a:gd name="connsiteY11" fmla="*/ 340826 h 982628"/>
                <a:gd name="connsiteX12" fmla="*/ 909391 w 1523540"/>
                <a:gd name="connsiteY12" fmla="*/ 450008 h 982628"/>
                <a:gd name="connsiteX13" fmla="*/ 766089 w 1523540"/>
                <a:gd name="connsiteY13" fmla="*/ 388593 h 982628"/>
                <a:gd name="connsiteX14" fmla="*/ 800209 w 1523540"/>
                <a:gd name="connsiteY14" fmla="*/ 204349 h 982628"/>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89170 w 1554538"/>
                <a:gd name="connsiteY9" fmla="*/ 682020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89170 w 1554538"/>
                <a:gd name="connsiteY9" fmla="*/ 682020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73267 w 1554538"/>
                <a:gd name="connsiteY9" fmla="*/ 634312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73267 w 1554538"/>
                <a:gd name="connsiteY9" fmla="*/ 634312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42543"/>
                <a:gd name="connsiteY0" fmla="*/ 204349 h 976908"/>
                <a:gd name="connsiteX1" fmla="*/ 196266 w 1542543"/>
                <a:gd name="connsiteY1" fmla="*/ 12686 h 976908"/>
                <a:gd name="connsiteX2" fmla="*/ 147370 w 1542543"/>
                <a:gd name="connsiteY2" fmla="*/ 306113 h 976908"/>
                <a:gd name="connsiteX3" fmla="*/ 12021 w 1542543"/>
                <a:gd name="connsiteY3" fmla="*/ 518188 h 976908"/>
                <a:gd name="connsiteX4" fmla="*/ 636377 w 1542543"/>
                <a:gd name="connsiteY4" fmla="*/ 741181 h 976908"/>
                <a:gd name="connsiteX5" fmla="*/ 705803 w 1542543"/>
                <a:gd name="connsiteY5" fmla="*/ 624047 h 976908"/>
                <a:gd name="connsiteX6" fmla="*/ 859369 w 1542543"/>
                <a:gd name="connsiteY6" fmla="*/ 679765 h 976908"/>
                <a:gd name="connsiteX7" fmla="*/ 1189170 w 1542543"/>
                <a:gd name="connsiteY7" fmla="*/ 914032 h 976908"/>
                <a:gd name="connsiteX8" fmla="*/ 1507637 w 1542543"/>
                <a:gd name="connsiteY8" fmla="*/ 786693 h 976908"/>
                <a:gd name="connsiteX9" fmla="*/ 1173267 w 1542543"/>
                <a:gd name="connsiteY9" fmla="*/ 634312 h 976908"/>
                <a:gd name="connsiteX10" fmla="*/ 1250585 w 1542543"/>
                <a:gd name="connsiteY10" fmla="*/ 450008 h 976908"/>
                <a:gd name="connsiteX11" fmla="*/ 984454 w 1542543"/>
                <a:gd name="connsiteY11" fmla="*/ 340826 h 976908"/>
                <a:gd name="connsiteX12" fmla="*/ 909391 w 1542543"/>
                <a:gd name="connsiteY12" fmla="*/ 450008 h 976908"/>
                <a:gd name="connsiteX13" fmla="*/ 766089 w 1542543"/>
                <a:gd name="connsiteY13" fmla="*/ 388593 h 976908"/>
                <a:gd name="connsiteX14" fmla="*/ 800209 w 1542543"/>
                <a:gd name="connsiteY14" fmla="*/ 204349 h 976908"/>
                <a:gd name="connsiteX0" fmla="*/ 800209 w 1542543"/>
                <a:gd name="connsiteY0" fmla="*/ 204349 h 976908"/>
                <a:gd name="connsiteX1" fmla="*/ 196266 w 1542543"/>
                <a:gd name="connsiteY1" fmla="*/ 12686 h 976908"/>
                <a:gd name="connsiteX2" fmla="*/ 147370 w 1542543"/>
                <a:gd name="connsiteY2" fmla="*/ 306113 h 976908"/>
                <a:gd name="connsiteX3" fmla="*/ 12021 w 1542543"/>
                <a:gd name="connsiteY3" fmla="*/ 518188 h 976908"/>
                <a:gd name="connsiteX4" fmla="*/ 636377 w 1542543"/>
                <a:gd name="connsiteY4" fmla="*/ 741181 h 976908"/>
                <a:gd name="connsiteX5" fmla="*/ 705803 w 1542543"/>
                <a:gd name="connsiteY5" fmla="*/ 624047 h 976908"/>
                <a:gd name="connsiteX6" fmla="*/ 859369 w 1542543"/>
                <a:gd name="connsiteY6" fmla="*/ 679765 h 976908"/>
                <a:gd name="connsiteX7" fmla="*/ 1189170 w 1542543"/>
                <a:gd name="connsiteY7" fmla="*/ 914032 h 976908"/>
                <a:gd name="connsiteX8" fmla="*/ 1507637 w 1542543"/>
                <a:gd name="connsiteY8" fmla="*/ 786693 h 976908"/>
                <a:gd name="connsiteX9" fmla="*/ 1173267 w 1542543"/>
                <a:gd name="connsiteY9" fmla="*/ 634312 h 976908"/>
                <a:gd name="connsiteX10" fmla="*/ 1250585 w 1542543"/>
                <a:gd name="connsiteY10" fmla="*/ 450008 h 976908"/>
                <a:gd name="connsiteX11" fmla="*/ 984454 w 1542543"/>
                <a:gd name="connsiteY11" fmla="*/ 340826 h 976908"/>
                <a:gd name="connsiteX12" fmla="*/ 909391 w 1542543"/>
                <a:gd name="connsiteY12" fmla="*/ 450008 h 976908"/>
                <a:gd name="connsiteX13" fmla="*/ 766089 w 1542543"/>
                <a:gd name="connsiteY13" fmla="*/ 388593 h 976908"/>
                <a:gd name="connsiteX14" fmla="*/ 800209 w 1542543"/>
                <a:gd name="connsiteY14" fmla="*/ 204349 h 976908"/>
                <a:gd name="connsiteX0" fmla="*/ 800209 w 1522966"/>
                <a:gd name="connsiteY0" fmla="*/ 204349 h 975249"/>
                <a:gd name="connsiteX1" fmla="*/ 196266 w 1522966"/>
                <a:gd name="connsiteY1" fmla="*/ 12686 h 975249"/>
                <a:gd name="connsiteX2" fmla="*/ 147370 w 1522966"/>
                <a:gd name="connsiteY2" fmla="*/ 306113 h 975249"/>
                <a:gd name="connsiteX3" fmla="*/ 12021 w 1522966"/>
                <a:gd name="connsiteY3" fmla="*/ 518188 h 975249"/>
                <a:gd name="connsiteX4" fmla="*/ 636377 w 1522966"/>
                <a:gd name="connsiteY4" fmla="*/ 741181 h 975249"/>
                <a:gd name="connsiteX5" fmla="*/ 705803 w 1522966"/>
                <a:gd name="connsiteY5" fmla="*/ 624047 h 975249"/>
                <a:gd name="connsiteX6" fmla="*/ 859369 w 1522966"/>
                <a:gd name="connsiteY6" fmla="*/ 679765 h 975249"/>
                <a:gd name="connsiteX7" fmla="*/ 1189170 w 1522966"/>
                <a:gd name="connsiteY7" fmla="*/ 914032 h 975249"/>
                <a:gd name="connsiteX8" fmla="*/ 1507637 w 1522966"/>
                <a:gd name="connsiteY8" fmla="*/ 786693 h 975249"/>
                <a:gd name="connsiteX9" fmla="*/ 1173267 w 1522966"/>
                <a:gd name="connsiteY9" fmla="*/ 634312 h 975249"/>
                <a:gd name="connsiteX10" fmla="*/ 1250585 w 1522966"/>
                <a:gd name="connsiteY10" fmla="*/ 450008 h 975249"/>
                <a:gd name="connsiteX11" fmla="*/ 984454 w 1522966"/>
                <a:gd name="connsiteY11" fmla="*/ 340826 h 975249"/>
                <a:gd name="connsiteX12" fmla="*/ 909391 w 1522966"/>
                <a:gd name="connsiteY12" fmla="*/ 450008 h 975249"/>
                <a:gd name="connsiteX13" fmla="*/ 766089 w 1522966"/>
                <a:gd name="connsiteY13" fmla="*/ 388593 h 975249"/>
                <a:gd name="connsiteX14" fmla="*/ 800209 w 1522966"/>
                <a:gd name="connsiteY14" fmla="*/ 204349 h 975249"/>
                <a:gd name="connsiteX0" fmla="*/ 800209 w 1538655"/>
                <a:gd name="connsiteY0" fmla="*/ 204349 h 976321"/>
                <a:gd name="connsiteX1" fmla="*/ 196266 w 1538655"/>
                <a:gd name="connsiteY1" fmla="*/ 12686 h 976321"/>
                <a:gd name="connsiteX2" fmla="*/ 147370 w 1538655"/>
                <a:gd name="connsiteY2" fmla="*/ 306113 h 976321"/>
                <a:gd name="connsiteX3" fmla="*/ 12021 w 1538655"/>
                <a:gd name="connsiteY3" fmla="*/ 518188 h 976321"/>
                <a:gd name="connsiteX4" fmla="*/ 636377 w 1538655"/>
                <a:gd name="connsiteY4" fmla="*/ 741181 h 976321"/>
                <a:gd name="connsiteX5" fmla="*/ 705803 w 1538655"/>
                <a:gd name="connsiteY5" fmla="*/ 624047 h 976321"/>
                <a:gd name="connsiteX6" fmla="*/ 859369 w 1538655"/>
                <a:gd name="connsiteY6" fmla="*/ 679765 h 976321"/>
                <a:gd name="connsiteX7" fmla="*/ 1189170 w 1538655"/>
                <a:gd name="connsiteY7" fmla="*/ 914032 h 976321"/>
                <a:gd name="connsiteX8" fmla="*/ 1507637 w 1538655"/>
                <a:gd name="connsiteY8" fmla="*/ 786693 h 976321"/>
                <a:gd name="connsiteX9" fmla="*/ 1173267 w 1538655"/>
                <a:gd name="connsiteY9" fmla="*/ 634312 h 976321"/>
                <a:gd name="connsiteX10" fmla="*/ 1250585 w 1538655"/>
                <a:gd name="connsiteY10" fmla="*/ 450008 h 976321"/>
                <a:gd name="connsiteX11" fmla="*/ 984454 w 1538655"/>
                <a:gd name="connsiteY11" fmla="*/ 340826 h 976321"/>
                <a:gd name="connsiteX12" fmla="*/ 909391 w 1538655"/>
                <a:gd name="connsiteY12" fmla="*/ 450008 h 976321"/>
                <a:gd name="connsiteX13" fmla="*/ 766089 w 1538655"/>
                <a:gd name="connsiteY13" fmla="*/ 388593 h 976321"/>
                <a:gd name="connsiteX14" fmla="*/ 800209 w 1538655"/>
                <a:gd name="connsiteY14" fmla="*/ 204349 h 976321"/>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27868"/>
                <a:gd name="connsiteY0" fmla="*/ 204349 h 975126"/>
                <a:gd name="connsiteX1" fmla="*/ 196266 w 1527868"/>
                <a:gd name="connsiteY1" fmla="*/ 12686 h 975126"/>
                <a:gd name="connsiteX2" fmla="*/ 147370 w 1527868"/>
                <a:gd name="connsiteY2" fmla="*/ 306113 h 975126"/>
                <a:gd name="connsiteX3" fmla="*/ 12021 w 1527868"/>
                <a:gd name="connsiteY3" fmla="*/ 518188 h 975126"/>
                <a:gd name="connsiteX4" fmla="*/ 636377 w 1527868"/>
                <a:gd name="connsiteY4" fmla="*/ 741181 h 975126"/>
                <a:gd name="connsiteX5" fmla="*/ 705803 w 1527868"/>
                <a:gd name="connsiteY5" fmla="*/ 624047 h 975126"/>
                <a:gd name="connsiteX6" fmla="*/ 859369 w 1527868"/>
                <a:gd name="connsiteY6" fmla="*/ 679765 h 975126"/>
                <a:gd name="connsiteX7" fmla="*/ 1189170 w 1527868"/>
                <a:gd name="connsiteY7" fmla="*/ 914032 h 975126"/>
                <a:gd name="connsiteX8" fmla="*/ 1467881 w 1527868"/>
                <a:gd name="connsiteY8" fmla="*/ 742961 h 975126"/>
                <a:gd name="connsiteX9" fmla="*/ 1173267 w 1527868"/>
                <a:gd name="connsiteY9" fmla="*/ 634312 h 975126"/>
                <a:gd name="connsiteX10" fmla="*/ 1250585 w 1527868"/>
                <a:gd name="connsiteY10" fmla="*/ 438081 h 975126"/>
                <a:gd name="connsiteX11" fmla="*/ 964576 w 1527868"/>
                <a:gd name="connsiteY11" fmla="*/ 344802 h 975126"/>
                <a:gd name="connsiteX12" fmla="*/ 909391 w 1527868"/>
                <a:gd name="connsiteY12" fmla="*/ 450008 h 975126"/>
                <a:gd name="connsiteX13" fmla="*/ 766089 w 1527868"/>
                <a:gd name="connsiteY13" fmla="*/ 388593 h 975126"/>
                <a:gd name="connsiteX14" fmla="*/ 800209 w 1527868"/>
                <a:gd name="connsiteY14" fmla="*/ 204349 h 975126"/>
                <a:gd name="connsiteX0" fmla="*/ 800209 w 1527868"/>
                <a:gd name="connsiteY0" fmla="*/ 204349 h 975126"/>
                <a:gd name="connsiteX1" fmla="*/ 196266 w 1527868"/>
                <a:gd name="connsiteY1" fmla="*/ 12686 h 975126"/>
                <a:gd name="connsiteX2" fmla="*/ 147370 w 1527868"/>
                <a:gd name="connsiteY2" fmla="*/ 306113 h 975126"/>
                <a:gd name="connsiteX3" fmla="*/ 12021 w 1527868"/>
                <a:gd name="connsiteY3" fmla="*/ 518188 h 975126"/>
                <a:gd name="connsiteX4" fmla="*/ 636377 w 1527868"/>
                <a:gd name="connsiteY4" fmla="*/ 741181 h 975126"/>
                <a:gd name="connsiteX5" fmla="*/ 705803 w 1527868"/>
                <a:gd name="connsiteY5" fmla="*/ 624047 h 975126"/>
                <a:gd name="connsiteX6" fmla="*/ 859369 w 1527868"/>
                <a:gd name="connsiteY6" fmla="*/ 679765 h 975126"/>
                <a:gd name="connsiteX7" fmla="*/ 1189170 w 1527868"/>
                <a:gd name="connsiteY7" fmla="*/ 914032 h 975126"/>
                <a:gd name="connsiteX8" fmla="*/ 1467881 w 1527868"/>
                <a:gd name="connsiteY8" fmla="*/ 742961 h 975126"/>
                <a:gd name="connsiteX9" fmla="*/ 1173267 w 1527868"/>
                <a:gd name="connsiteY9" fmla="*/ 634312 h 975126"/>
                <a:gd name="connsiteX10" fmla="*/ 1250585 w 1527868"/>
                <a:gd name="connsiteY10" fmla="*/ 438081 h 975126"/>
                <a:gd name="connsiteX11" fmla="*/ 964576 w 1527868"/>
                <a:gd name="connsiteY11" fmla="*/ 344802 h 975126"/>
                <a:gd name="connsiteX12" fmla="*/ 909391 w 1527868"/>
                <a:gd name="connsiteY12" fmla="*/ 450008 h 975126"/>
                <a:gd name="connsiteX13" fmla="*/ 766089 w 1527868"/>
                <a:gd name="connsiteY13" fmla="*/ 388593 h 975126"/>
                <a:gd name="connsiteX14" fmla="*/ 800209 w 1527868"/>
                <a:gd name="connsiteY14" fmla="*/ 204349 h 975126"/>
                <a:gd name="connsiteX0" fmla="*/ 800209 w 1499884"/>
                <a:gd name="connsiteY0" fmla="*/ 204349 h 986483"/>
                <a:gd name="connsiteX1" fmla="*/ 196266 w 1499884"/>
                <a:gd name="connsiteY1" fmla="*/ 12686 h 986483"/>
                <a:gd name="connsiteX2" fmla="*/ 147370 w 1499884"/>
                <a:gd name="connsiteY2" fmla="*/ 306113 h 986483"/>
                <a:gd name="connsiteX3" fmla="*/ 12021 w 1499884"/>
                <a:gd name="connsiteY3" fmla="*/ 518188 h 986483"/>
                <a:gd name="connsiteX4" fmla="*/ 636377 w 1499884"/>
                <a:gd name="connsiteY4" fmla="*/ 741181 h 986483"/>
                <a:gd name="connsiteX5" fmla="*/ 705803 w 1499884"/>
                <a:gd name="connsiteY5" fmla="*/ 624047 h 986483"/>
                <a:gd name="connsiteX6" fmla="*/ 859369 w 1499884"/>
                <a:gd name="connsiteY6" fmla="*/ 679765 h 986483"/>
                <a:gd name="connsiteX7" fmla="*/ 1189170 w 1499884"/>
                <a:gd name="connsiteY7" fmla="*/ 914032 h 986483"/>
                <a:gd name="connsiteX8" fmla="*/ 1467881 w 1499884"/>
                <a:gd name="connsiteY8" fmla="*/ 742961 h 986483"/>
                <a:gd name="connsiteX9" fmla="*/ 1173267 w 1499884"/>
                <a:gd name="connsiteY9" fmla="*/ 634312 h 986483"/>
                <a:gd name="connsiteX10" fmla="*/ 1250585 w 1499884"/>
                <a:gd name="connsiteY10" fmla="*/ 438081 h 986483"/>
                <a:gd name="connsiteX11" fmla="*/ 964576 w 1499884"/>
                <a:gd name="connsiteY11" fmla="*/ 344802 h 986483"/>
                <a:gd name="connsiteX12" fmla="*/ 909391 w 1499884"/>
                <a:gd name="connsiteY12" fmla="*/ 450008 h 986483"/>
                <a:gd name="connsiteX13" fmla="*/ 766089 w 1499884"/>
                <a:gd name="connsiteY13" fmla="*/ 388593 h 986483"/>
                <a:gd name="connsiteX14" fmla="*/ 800209 w 1499884"/>
                <a:gd name="connsiteY14" fmla="*/ 204349 h 986483"/>
                <a:gd name="connsiteX0" fmla="*/ 800209 w 1505435"/>
                <a:gd name="connsiteY0" fmla="*/ 204349 h 1015754"/>
                <a:gd name="connsiteX1" fmla="*/ 196266 w 1505435"/>
                <a:gd name="connsiteY1" fmla="*/ 12686 h 1015754"/>
                <a:gd name="connsiteX2" fmla="*/ 147370 w 1505435"/>
                <a:gd name="connsiteY2" fmla="*/ 306113 h 1015754"/>
                <a:gd name="connsiteX3" fmla="*/ 12021 w 1505435"/>
                <a:gd name="connsiteY3" fmla="*/ 518188 h 1015754"/>
                <a:gd name="connsiteX4" fmla="*/ 636377 w 1505435"/>
                <a:gd name="connsiteY4" fmla="*/ 741181 h 1015754"/>
                <a:gd name="connsiteX5" fmla="*/ 705803 w 1505435"/>
                <a:gd name="connsiteY5" fmla="*/ 624047 h 1015754"/>
                <a:gd name="connsiteX6" fmla="*/ 859369 w 1505435"/>
                <a:gd name="connsiteY6" fmla="*/ 679765 h 1015754"/>
                <a:gd name="connsiteX7" fmla="*/ 1189170 w 1505435"/>
                <a:gd name="connsiteY7" fmla="*/ 914032 h 1015754"/>
                <a:gd name="connsiteX8" fmla="*/ 1467881 w 1505435"/>
                <a:gd name="connsiteY8" fmla="*/ 742961 h 1015754"/>
                <a:gd name="connsiteX9" fmla="*/ 1173267 w 1505435"/>
                <a:gd name="connsiteY9" fmla="*/ 634312 h 1015754"/>
                <a:gd name="connsiteX10" fmla="*/ 1250585 w 1505435"/>
                <a:gd name="connsiteY10" fmla="*/ 438081 h 1015754"/>
                <a:gd name="connsiteX11" fmla="*/ 964576 w 1505435"/>
                <a:gd name="connsiteY11" fmla="*/ 344802 h 1015754"/>
                <a:gd name="connsiteX12" fmla="*/ 909391 w 1505435"/>
                <a:gd name="connsiteY12" fmla="*/ 450008 h 1015754"/>
                <a:gd name="connsiteX13" fmla="*/ 766089 w 1505435"/>
                <a:gd name="connsiteY13" fmla="*/ 388593 h 1015754"/>
                <a:gd name="connsiteX14" fmla="*/ 800209 w 1505435"/>
                <a:gd name="connsiteY14" fmla="*/ 204349 h 1015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05435" h="1015754">
                  <a:moveTo>
                    <a:pt x="800209" y="204349"/>
                  </a:moveTo>
                  <a:cubicBezTo>
                    <a:pt x="598895" y="140461"/>
                    <a:pt x="302164" y="-50647"/>
                    <a:pt x="196266" y="12686"/>
                  </a:cubicBezTo>
                  <a:cubicBezTo>
                    <a:pt x="103106" y="72064"/>
                    <a:pt x="168969" y="214930"/>
                    <a:pt x="147370" y="306113"/>
                  </a:cubicBezTo>
                  <a:cubicBezTo>
                    <a:pt x="102254" y="376805"/>
                    <a:pt x="-42253" y="455447"/>
                    <a:pt x="12021" y="518188"/>
                  </a:cubicBezTo>
                  <a:cubicBezTo>
                    <a:pt x="164480" y="669383"/>
                    <a:pt x="559454" y="713233"/>
                    <a:pt x="636377" y="741181"/>
                  </a:cubicBezTo>
                  <a:cubicBezTo>
                    <a:pt x="696624" y="733941"/>
                    <a:pt x="677361" y="671042"/>
                    <a:pt x="705803" y="624047"/>
                  </a:cubicBezTo>
                  <a:lnTo>
                    <a:pt x="859369" y="679765"/>
                  </a:lnTo>
                  <a:cubicBezTo>
                    <a:pt x="850034" y="889051"/>
                    <a:pt x="1063333" y="847870"/>
                    <a:pt x="1189170" y="914032"/>
                  </a:cubicBezTo>
                  <a:cubicBezTo>
                    <a:pt x="1618678" y="1176386"/>
                    <a:pt x="1495571" y="862271"/>
                    <a:pt x="1467881" y="742961"/>
                  </a:cubicBezTo>
                  <a:cubicBezTo>
                    <a:pt x="1356424" y="685542"/>
                    <a:pt x="1304603" y="671853"/>
                    <a:pt x="1173267" y="634312"/>
                  </a:cubicBezTo>
                  <a:cubicBezTo>
                    <a:pt x="1199040" y="568902"/>
                    <a:pt x="1292398" y="479637"/>
                    <a:pt x="1250585" y="438081"/>
                  </a:cubicBezTo>
                  <a:cubicBezTo>
                    <a:pt x="1165850" y="405662"/>
                    <a:pt x="1045335" y="381196"/>
                    <a:pt x="964576" y="344802"/>
                  </a:cubicBezTo>
                  <a:cubicBezTo>
                    <a:pt x="930279" y="379871"/>
                    <a:pt x="927786" y="414939"/>
                    <a:pt x="909391" y="450008"/>
                  </a:cubicBezTo>
                  <a:lnTo>
                    <a:pt x="766089" y="388593"/>
                  </a:lnTo>
                  <a:lnTo>
                    <a:pt x="800209" y="20434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sp>
        <p:nvSpPr>
          <p:cNvPr id="69" name="Freeform 107">
            <a:extLst>
              <a:ext uri="{FF2B5EF4-FFF2-40B4-BE49-F238E27FC236}">
                <a16:creationId xmlns:a16="http://schemas.microsoft.com/office/drawing/2014/main" id="{5F7DADB8-BA7C-4AE5-BF1E-BC82543D1EA9}"/>
              </a:ext>
            </a:extLst>
          </p:cNvPr>
          <p:cNvSpPr>
            <a:spLocks noChangeAspect="1"/>
          </p:cNvSpPr>
          <p:nvPr/>
        </p:nvSpPr>
        <p:spPr>
          <a:xfrm>
            <a:off x="9618682" y="2429101"/>
            <a:ext cx="169894" cy="529812"/>
          </a:xfrm>
          <a:custGeom>
            <a:avLst/>
            <a:gdLst>
              <a:gd name="connsiteX0" fmla="*/ 430619 w 798902"/>
              <a:gd name="connsiteY0" fmla="*/ 1331843 h 2449001"/>
              <a:gd name="connsiteX1" fmla="*/ 541938 w 798902"/>
              <a:gd name="connsiteY1" fmla="*/ 1379551 h 2449001"/>
              <a:gd name="connsiteX2" fmla="*/ 780476 w 798902"/>
              <a:gd name="connsiteY2" fmla="*/ 1375575 h 2449001"/>
              <a:gd name="connsiteX3" fmla="*/ 625426 w 798902"/>
              <a:gd name="connsiteY3" fmla="*/ 1741335 h 2449001"/>
              <a:gd name="connsiteX4" fmla="*/ 609523 w 798902"/>
              <a:gd name="connsiteY4" fmla="*/ 2441050 h 2449001"/>
              <a:gd name="connsiteX5" fmla="*/ 319301 w 798902"/>
              <a:gd name="connsiteY5" fmla="*/ 2445025 h 2449001"/>
              <a:gd name="connsiteX6" fmla="*/ 211958 w 798902"/>
              <a:gd name="connsiteY6" fmla="*/ 1673750 h 2449001"/>
              <a:gd name="connsiteX7" fmla="*/ 207983 w 798902"/>
              <a:gd name="connsiteY7" fmla="*/ 2441050 h 2449001"/>
              <a:gd name="connsiteX8" fmla="*/ 136421 w 798902"/>
              <a:gd name="connsiteY8" fmla="*/ 2449001 h 2449001"/>
              <a:gd name="connsiteX9" fmla="*/ 5224 w 798902"/>
              <a:gd name="connsiteY9" fmla="*/ 1701579 h 2449001"/>
              <a:gd name="connsiteX10" fmla="*/ 37029 w 798902"/>
              <a:gd name="connsiteY10" fmla="*/ 1582309 h 2449001"/>
              <a:gd name="connsiteX11" fmla="*/ 76786 w 798902"/>
              <a:gd name="connsiteY11" fmla="*/ 1566407 h 2449001"/>
              <a:gd name="connsiteX12" fmla="*/ 89266 w 798902"/>
              <a:gd name="connsiteY12" fmla="*/ 1389262 h 2449001"/>
              <a:gd name="connsiteX13" fmla="*/ 339179 w 798902"/>
              <a:gd name="connsiteY13" fmla="*/ 1375575 h 2449001"/>
              <a:gd name="connsiteX14" fmla="*/ 430619 w 798902"/>
              <a:gd name="connsiteY14" fmla="*/ 1331843 h 2449001"/>
              <a:gd name="connsiteX15" fmla="*/ 243762 w 798902"/>
              <a:gd name="connsiteY15" fmla="*/ 0 h 2449001"/>
              <a:gd name="connsiteX16" fmla="*/ 557838 w 798902"/>
              <a:gd name="connsiteY16" fmla="*/ 0 h 2449001"/>
              <a:gd name="connsiteX17" fmla="*/ 689036 w 798902"/>
              <a:gd name="connsiteY17" fmla="*/ 962108 h 2449001"/>
              <a:gd name="connsiteX18" fmla="*/ 724816 w 798902"/>
              <a:gd name="connsiteY18" fmla="*/ 1307990 h 2449001"/>
              <a:gd name="connsiteX19" fmla="*/ 414715 w 798902"/>
              <a:gd name="connsiteY19" fmla="*/ 1268233 h 2449001"/>
              <a:gd name="connsiteX20" fmla="*/ 104615 w 798902"/>
              <a:gd name="connsiteY20" fmla="*/ 1288111 h 2449001"/>
              <a:gd name="connsiteX21" fmla="*/ 124493 w 798902"/>
              <a:gd name="connsiteY21" fmla="*/ 1017766 h 2449001"/>
              <a:gd name="connsiteX22" fmla="*/ 243762 w 798902"/>
              <a:gd name="connsiteY22" fmla="*/ 0 h 2449001"/>
              <a:gd name="connsiteX0" fmla="*/ 430619 w 798902"/>
              <a:gd name="connsiteY0" fmla="*/ 1331843 h 2449001"/>
              <a:gd name="connsiteX1" fmla="*/ 541938 w 798902"/>
              <a:gd name="connsiteY1" fmla="*/ 1379551 h 2449001"/>
              <a:gd name="connsiteX2" fmla="*/ 780476 w 798902"/>
              <a:gd name="connsiteY2" fmla="*/ 1375575 h 2449001"/>
              <a:gd name="connsiteX3" fmla="*/ 625426 w 798902"/>
              <a:gd name="connsiteY3" fmla="*/ 1741335 h 2449001"/>
              <a:gd name="connsiteX4" fmla="*/ 609523 w 798902"/>
              <a:gd name="connsiteY4" fmla="*/ 2441050 h 2449001"/>
              <a:gd name="connsiteX5" fmla="*/ 319301 w 798902"/>
              <a:gd name="connsiteY5" fmla="*/ 2445025 h 2449001"/>
              <a:gd name="connsiteX6" fmla="*/ 211958 w 798902"/>
              <a:gd name="connsiteY6" fmla="*/ 1673750 h 2449001"/>
              <a:gd name="connsiteX7" fmla="*/ 207983 w 798902"/>
              <a:gd name="connsiteY7" fmla="*/ 2441050 h 2449001"/>
              <a:gd name="connsiteX8" fmla="*/ 136421 w 798902"/>
              <a:gd name="connsiteY8" fmla="*/ 2449001 h 2449001"/>
              <a:gd name="connsiteX9" fmla="*/ 5224 w 798902"/>
              <a:gd name="connsiteY9" fmla="*/ 1701579 h 2449001"/>
              <a:gd name="connsiteX10" fmla="*/ 37029 w 798902"/>
              <a:gd name="connsiteY10" fmla="*/ 1582309 h 2449001"/>
              <a:gd name="connsiteX11" fmla="*/ 76786 w 798902"/>
              <a:gd name="connsiteY11" fmla="*/ 1566407 h 2449001"/>
              <a:gd name="connsiteX12" fmla="*/ 89266 w 798902"/>
              <a:gd name="connsiteY12" fmla="*/ 1389262 h 2449001"/>
              <a:gd name="connsiteX13" fmla="*/ 339179 w 798902"/>
              <a:gd name="connsiteY13" fmla="*/ 1375575 h 2449001"/>
              <a:gd name="connsiteX14" fmla="*/ 430619 w 798902"/>
              <a:gd name="connsiteY14" fmla="*/ 1331843 h 2449001"/>
              <a:gd name="connsiteX15" fmla="*/ 243762 w 798902"/>
              <a:gd name="connsiteY15" fmla="*/ 0 h 2449001"/>
              <a:gd name="connsiteX16" fmla="*/ 557838 w 798902"/>
              <a:gd name="connsiteY16" fmla="*/ 0 h 2449001"/>
              <a:gd name="connsiteX17" fmla="*/ 689036 w 798902"/>
              <a:gd name="connsiteY17" fmla="*/ 962108 h 2449001"/>
              <a:gd name="connsiteX18" fmla="*/ 724816 w 798902"/>
              <a:gd name="connsiteY18" fmla="*/ 1307990 h 2449001"/>
              <a:gd name="connsiteX19" fmla="*/ 414715 w 798902"/>
              <a:gd name="connsiteY19" fmla="*/ 1268233 h 2449001"/>
              <a:gd name="connsiteX20" fmla="*/ 104615 w 798902"/>
              <a:gd name="connsiteY20" fmla="*/ 1288111 h 2449001"/>
              <a:gd name="connsiteX21" fmla="*/ 124493 w 798902"/>
              <a:gd name="connsiteY21" fmla="*/ 1017766 h 2449001"/>
              <a:gd name="connsiteX22" fmla="*/ 243762 w 798902"/>
              <a:gd name="connsiteY22" fmla="*/ 0 h 2449001"/>
              <a:gd name="connsiteX0" fmla="*/ 430619 w 784764"/>
              <a:gd name="connsiteY0" fmla="*/ 1331843 h 2449001"/>
              <a:gd name="connsiteX1" fmla="*/ 541938 w 784764"/>
              <a:gd name="connsiteY1" fmla="*/ 1379551 h 2449001"/>
              <a:gd name="connsiteX2" fmla="*/ 763368 w 784764"/>
              <a:gd name="connsiteY2" fmla="*/ 1406369 h 2449001"/>
              <a:gd name="connsiteX3" fmla="*/ 625426 w 784764"/>
              <a:gd name="connsiteY3" fmla="*/ 1741335 h 2449001"/>
              <a:gd name="connsiteX4" fmla="*/ 609523 w 784764"/>
              <a:gd name="connsiteY4" fmla="*/ 2441050 h 2449001"/>
              <a:gd name="connsiteX5" fmla="*/ 319301 w 784764"/>
              <a:gd name="connsiteY5" fmla="*/ 2445025 h 2449001"/>
              <a:gd name="connsiteX6" fmla="*/ 211958 w 784764"/>
              <a:gd name="connsiteY6" fmla="*/ 1673750 h 2449001"/>
              <a:gd name="connsiteX7" fmla="*/ 207983 w 784764"/>
              <a:gd name="connsiteY7" fmla="*/ 2441050 h 2449001"/>
              <a:gd name="connsiteX8" fmla="*/ 136421 w 784764"/>
              <a:gd name="connsiteY8" fmla="*/ 2449001 h 2449001"/>
              <a:gd name="connsiteX9" fmla="*/ 5224 w 784764"/>
              <a:gd name="connsiteY9" fmla="*/ 1701579 h 2449001"/>
              <a:gd name="connsiteX10" fmla="*/ 37029 w 784764"/>
              <a:gd name="connsiteY10" fmla="*/ 1582309 h 2449001"/>
              <a:gd name="connsiteX11" fmla="*/ 76786 w 784764"/>
              <a:gd name="connsiteY11" fmla="*/ 1566407 h 2449001"/>
              <a:gd name="connsiteX12" fmla="*/ 89266 w 784764"/>
              <a:gd name="connsiteY12" fmla="*/ 1389262 h 2449001"/>
              <a:gd name="connsiteX13" fmla="*/ 339179 w 784764"/>
              <a:gd name="connsiteY13" fmla="*/ 1375575 h 2449001"/>
              <a:gd name="connsiteX14" fmla="*/ 430619 w 784764"/>
              <a:gd name="connsiteY14" fmla="*/ 1331843 h 2449001"/>
              <a:gd name="connsiteX15" fmla="*/ 243762 w 784764"/>
              <a:gd name="connsiteY15" fmla="*/ 0 h 2449001"/>
              <a:gd name="connsiteX16" fmla="*/ 557838 w 784764"/>
              <a:gd name="connsiteY16" fmla="*/ 0 h 2449001"/>
              <a:gd name="connsiteX17" fmla="*/ 689036 w 784764"/>
              <a:gd name="connsiteY17" fmla="*/ 962108 h 2449001"/>
              <a:gd name="connsiteX18" fmla="*/ 724816 w 784764"/>
              <a:gd name="connsiteY18" fmla="*/ 1307990 h 2449001"/>
              <a:gd name="connsiteX19" fmla="*/ 414715 w 784764"/>
              <a:gd name="connsiteY19" fmla="*/ 1268233 h 2449001"/>
              <a:gd name="connsiteX20" fmla="*/ 104615 w 784764"/>
              <a:gd name="connsiteY20" fmla="*/ 1288111 h 2449001"/>
              <a:gd name="connsiteX21" fmla="*/ 124493 w 784764"/>
              <a:gd name="connsiteY21" fmla="*/ 1017766 h 2449001"/>
              <a:gd name="connsiteX22" fmla="*/ 243762 w 784764"/>
              <a:gd name="connsiteY22" fmla="*/ 0 h 2449001"/>
              <a:gd name="connsiteX0" fmla="*/ 430619 w 784764"/>
              <a:gd name="connsiteY0" fmla="*/ 1331843 h 2449001"/>
              <a:gd name="connsiteX1" fmla="*/ 541938 w 784764"/>
              <a:gd name="connsiteY1" fmla="*/ 1379551 h 2449001"/>
              <a:gd name="connsiteX2" fmla="*/ 763368 w 784764"/>
              <a:gd name="connsiteY2" fmla="*/ 1406369 h 2449001"/>
              <a:gd name="connsiteX3" fmla="*/ 625426 w 784764"/>
              <a:gd name="connsiteY3" fmla="*/ 1741335 h 2449001"/>
              <a:gd name="connsiteX4" fmla="*/ 609523 w 784764"/>
              <a:gd name="connsiteY4" fmla="*/ 2441050 h 2449001"/>
              <a:gd name="connsiteX5" fmla="*/ 319301 w 784764"/>
              <a:gd name="connsiteY5" fmla="*/ 2445025 h 2449001"/>
              <a:gd name="connsiteX6" fmla="*/ 211958 w 784764"/>
              <a:gd name="connsiteY6" fmla="*/ 1673750 h 2449001"/>
              <a:gd name="connsiteX7" fmla="*/ 207983 w 784764"/>
              <a:gd name="connsiteY7" fmla="*/ 2441050 h 2449001"/>
              <a:gd name="connsiteX8" fmla="*/ 136421 w 784764"/>
              <a:gd name="connsiteY8" fmla="*/ 2449001 h 2449001"/>
              <a:gd name="connsiteX9" fmla="*/ 5224 w 784764"/>
              <a:gd name="connsiteY9" fmla="*/ 1701579 h 2449001"/>
              <a:gd name="connsiteX10" fmla="*/ 37029 w 784764"/>
              <a:gd name="connsiteY10" fmla="*/ 1582309 h 2449001"/>
              <a:gd name="connsiteX11" fmla="*/ 76786 w 784764"/>
              <a:gd name="connsiteY11" fmla="*/ 1566407 h 2449001"/>
              <a:gd name="connsiteX12" fmla="*/ 89266 w 784764"/>
              <a:gd name="connsiteY12" fmla="*/ 1389262 h 2449001"/>
              <a:gd name="connsiteX13" fmla="*/ 339179 w 784764"/>
              <a:gd name="connsiteY13" fmla="*/ 1375575 h 2449001"/>
              <a:gd name="connsiteX14" fmla="*/ 430619 w 784764"/>
              <a:gd name="connsiteY14" fmla="*/ 1331843 h 2449001"/>
              <a:gd name="connsiteX15" fmla="*/ 243762 w 784764"/>
              <a:gd name="connsiteY15" fmla="*/ 0 h 2449001"/>
              <a:gd name="connsiteX16" fmla="*/ 557838 w 784764"/>
              <a:gd name="connsiteY16" fmla="*/ 0 h 2449001"/>
              <a:gd name="connsiteX17" fmla="*/ 689036 w 784764"/>
              <a:gd name="connsiteY17" fmla="*/ 962108 h 2449001"/>
              <a:gd name="connsiteX18" fmla="*/ 724816 w 784764"/>
              <a:gd name="connsiteY18" fmla="*/ 1307990 h 2449001"/>
              <a:gd name="connsiteX19" fmla="*/ 414715 w 784764"/>
              <a:gd name="connsiteY19" fmla="*/ 1268233 h 2449001"/>
              <a:gd name="connsiteX20" fmla="*/ 104615 w 784764"/>
              <a:gd name="connsiteY20" fmla="*/ 1288111 h 2449001"/>
              <a:gd name="connsiteX21" fmla="*/ 124493 w 784764"/>
              <a:gd name="connsiteY21" fmla="*/ 1017766 h 2449001"/>
              <a:gd name="connsiteX22" fmla="*/ 243762 w 784764"/>
              <a:gd name="connsiteY22" fmla="*/ 0 h 2449001"/>
              <a:gd name="connsiteX0" fmla="*/ 430619 w 784764"/>
              <a:gd name="connsiteY0" fmla="*/ 1331843 h 2449001"/>
              <a:gd name="connsiteX1" fmla="*/ 541938 w 784764"/>
              <a:gd name="connsiteY1" fmla="*/ 1379551 h 2449001"/>
              <a:gd name="connsiteX2" fmla="*/ 763368 w 784764"/>
              <a:gd name="connsiteY2" fmla="*/ 1406369 h 2449001"/>
              <a:gd name="connsiteX3" fmla="*/ 625426 w 784764"/>
              <a:gd name="connsiteY3" fmla="*/ 1741335 h 2449001"/>
              <a:gd name="connsiteX4" fmla="*/ 609523 w 784764"/>
              <a:gd name="connsiteY4" fmla="*/ 2441050 h 2449001"/>
              <a:gd name="connsiteX5" fmla="*/ 319301 w 784764"/>
              <a:gd name="connsiteY5" fmla="*/ 2445025 h 2449001"/>
              <a:gd name="connsiteX6" fmla="*/ 211958 w 784764"/>
              <a:gd name="connsiteY6" fmla="*/ 1673750 h 2449001"/>
              <a:gd name="connsiteX7" fmla="*/ 207983 w 784764"/>
              <a:gd name="connsiteY7" fmla="*/ 2441050 h 2449001"/>
              <a:gd name="connsiteX8" fmla="*/ 136421 w 784764"/>
              <a:gd name="connsiteY8" fmla="*/ 2449001 h 2449001"/>
              <a:gd name="connsiteX9" fmla="*/ 5224 w 784764"/>
              <a:gd name="connsiteY9" fmla="*/ 1701579 h 2449001"/>
              <a:gd name="connsiteX10" fmla="*/ 37029 w 784764"/>
              <a:gd name="connsiteY10" fmla="*/ 1582309 h 2449001"/>
              <a:gd name="connsiteX11" fmla="*/ 76786 w 784764"/>
              <a:gd name="connsiteY11" fmla="*/ 1566407 h 2449001"/>
              <a:gd name="connsiteX12" fmla="*/ 89266 w 784764"/>
              <a:gd name="connsiteY12" fmla="*/ 1389262 h 2449001"/>
              <a:gd name="connsiteX13" fmla="*/ 339179 w 784764"/>
              <a:gd name="connsiteY13" fmla="*/ 1375575 h 2449001"/>
              <a:gd name="connsiteX14" fmla="*/ 430619 w 784764"/>
              <a:gd name="connsiteY14" fmla="*/ 1331843 h 2449001"/>
              <a:gd name="connsiteX15" fmla="*/ 243762 w 784764"/>
              <a:gd name="connsiteY15" fmla="*/ 0 h 2449001"/>
              <a:gd name="connsiteX16" fmla="*/ 557838 w 784764"/>
              <a:gd name="connsiteY16" fmla="*/ 0 h 2449001"/>
              <a:gd name="connsiteX17" fmla="*/ 689036 w 784764"/>
              <a:gd name="connsiteY17" fmla="*/ 962108 h 2449001"/>
              <a:gd name="connsiteX18" fmla="*/ 724816 w 784764"/>
              <a:gd name="connsiteY18" fmla="*/ 1307990 h 2449001"/>
              <a:gd name="connsiteX19" fmla="*/ 414715 w 784764"/>
              <a:gd name="connsiteY19" fmla="*/ 1268233 h 2449001"/>
              <a:gd name="connsiteX20" fmla="*/ 104615 w 784764"/>
              <a:gd name="connsiteY20" fmla="*/ 1288111 h 2449001"/>
              <a:gd name="connsiteX21" fmla="*/ 124493 w 784764"/>
              <a:gd name="connsiteY21" fmla="*/ 1017766 h 2449001"/>
              <a:gd name="connsiteX22" fmla="*/ 243762 w 784764"/>
              <a:gd name="connsiteY22" fmla="*/ 0 h 2449001"/>
              <a:gd name="connsiteX0" fmla="*/ 430997 w 785142"/>
              <a:gd name="connsiteY0" fmla="*/ 1331843 h 2449001"/>
              <a:gd name="connsiteX1" fmla="*/ 542316 w 785142"/>
              <a:gd name="connsiteY1" fmla="*/ 1379551 h 2449001"/>
              <a:gd name="connsiteX2" fmla="*/ 763746 w 785142"/>
              <a:gd name="connsiteY2" fmla="*/ 1406369 h 2449001"/>
              <a:gd name="connsiteX3" fmla="*/ 625804 w 785142"/>
              <a:gd name="connsiteY3" fmla="*/ 1741335 h 2449001"/>
              <a:gd name="connsiteX4" fmla="*/ 609901 w 785142"/>
              <a:gd name="connsiteY4" fmla="*/ 2441050 h 2449001"/>
              <a:gd name="connsiteX5" fmla="*/ 319679 w 785142"/>
              <a:gd name="connsiteY5" fmla="*/ 2445025 h 2449001"/>
              <a:gd name="connsiteX6" fmla="*/ 212336 w 785142"/>
              <a:gd name="connsiteY6" fmla="*/ 1673750 h 2449001"/>
              <a:gd name="connsiteX7" fmla="*/ 208361 w 785142"/>
              <a:gd name="connsiteY7" fmla="*/ 2441050 h 2449001"/>
              <a:gd name="connsiteX8" fmla="*/ 136799 w 785142"/>
              <a:gd name="connsiteY8" fmla="*/ 2449001 h 2449001"/>
              <a:gd name="connsiteX9" fmla="*/ 5602 w 785142"/>
              <a:gd name="connsiteY9" fmla="*/ 1701579 h 2449001"/>
              <a:gd name="connsiteX10" fmla="*/ 37407 w 785142"/>
              <a:gd name="connsiteY10" fmla="*/ 1582309 h 2449001"/>
              <a:gd name="connsiteX11" fmla="*/ 101115 w 785142"/>
              <a:gd name="connsiteY11" fmla="*/ 1597201 h 2449001"/>
              <a:gd name="connsiteX12" fmla="*/ 89644 w 785142"/>
              <a:gd name="connsiteY12" fmla="*/ 1389262 h 2449001"/>
              <a:gd name="connsiteX13" fmla="*/ 339557 w 785142"/>
              <a:gd name="connsiteY13" fmla="*/ 1375575 h 2449001"/>
              <a:gd name="connsiteX14" fmla="*/ 430997 w 785142"/>
              <a:gd name="connsiteY14" fmla="*/ 1331843 h 2449001"/>
              <a:gd name="connsiteX15" fmla="*/ 244140 w 785142"/>
              <a:gd name="connsiteY15" fmla="*/ 0 h 2449001"/>
              <a:gd name="connsiteX16" fmla="*/ 558216 w 785142"/>
              <a:gd name="connsiteY16" fmla="*/ 0 h 2449001"/>
              <a:gd name="connsiteX17" fmla="*/ 689414 w 785142"/>
              <a:gd name="connsiteY17" fmla="*/ 962108 h 2449001"/>
              <a:gd name="connsiteX18" fmla="*/ 725194 w 785142"/>
              <a:gd name="connsiteY18" fmla="*/ 1307990 h 2449001"/>
              <a:gd name="connsiteX19" fmla="*/ 415093 w 785142"/>
              <a:gd name="connsiteY19" fmla="*/ 1268233 h 2449001"/>
              <a:gd name="connsiteX20" fmla="*/ 104993 w 785142"/>
              <a:gd name="connsiteY20" fmla="*/ 1288111 h 2449001"/>
              <a:gd name="connsiteX21" fmla="*/ 124871 w 785142"/>
              <a:gd name="connsiteY21" fmla="*/ 1017766 h 2449001"/>
              <a:gd name="connsiteX22" fmla="*/ 244140 w 785142"/>
              <a:gd name="connsiteY22" fmla="*/ 0 h 2449001"/>
              <a:gd name="connsiteX0" fmla="*/ 430997 w 785142"/>
              <a:gd name="connsiteY0" fmla="*/ 1331843 h 2449001"/>
              <a:gd name="connsiteX1" fmla="*/ 542316 w 785142"/>
              <a:gd name="connsiteY1" fmla="*/ 1379551 h 2449001"/>
              <a:gd name="connsiteX2" fmla="*/ 763746 w 785142"/>
              <a:gd name="connsiteY2" fmla="*/ 1406369 h 2449001"/>
              <a:gd name="connsiteX3" fmla="*/ 625804 w 785142"/>
              <a:gd name="connsiteY3" fmla="*/ 1741335 h 2449001"/>
              <a:gd name="connsiteX4" fmla="*/ 609901 w 785142"/>
              <a:gd name="connsiteY4" fmla="*/ 2441050 h 2449001"/>
              <a:gd name="connsiteX5" fmla="*/ 319679 w 785142"/>
              <a:gd name="connsiteY5" fmla="*/ 2445025 h 2449001"/>
              <a:gd name="connsiteX6" fmla="*/ 212336 w 785142"/>
              <a:gd name="connsiteY6" fmla="*/ 1673750 h 2449001"/>
              <a:gd name="connsiteX7" fmla="*/ 208361 w 785142"/>
              <a:gd name="connsiteY7" fmla="*/ 2441050 h 2449001"/>
              <a:gd name="connsiteX8" fmla="*/ 136799 w 785142"/>
              <a:gd name="connsiteY8" fmla="*/ 2449001 h 2449001"/>
              <a:gd name="connsiteX9" fmla="*/ 5602 w 785142"/>
              <a:gd name="connsiteY9" fmla="*/ 1701579 h 2449001"/>
              <a:gd name="connsiteX10" fmla="*/ 37407 w 785142"/>
              <a:gd name="connsiteY10" fmla="*/ 1582309 h 2449001"/>
              <a:gd name="connsiteX11" fmla="*/ 101115 w 785142"/>
              <a:gd name="connsiteY11" fmla="*/ 1597201 h 2449001"/>
              <a:gd name="connsiteX12" fmla="*/ 89644 w 785142"/>
              <a:gd name="connsiteY12" fmla="*/ 1389262 h 2449001"/>
              <a:gd name="connsiteX13" fmla="*/ 339557 w 785142"/>
              <a:gd name="connsiteY13" fmla="*/ 1375575 h 2449001"/>
              <a:gd name="connsiteX14" fmla="*/ 430997 w 785142"/>
              <a:gd name="connsiteY14" fmla="*/ 1331843 h 2449001"/>
              <a:gd name="connsiteX15" fmla="*/ 244140 w 785142"/>
              <a:gd name="connsiteY15" fmla="*/ 0 h 2449001"/>
              <a:gd name="connsiteX16" fmla="*/ 558216 w 785142"/>
              <a:gd name="connsiteY16" fmla="*/ 0 h 2449001"/>
              <a:gd name="connsiteX17" fmla="*/ 689414 w 785142"/>
              <a:gd name="connsiteY17" fmla="*/ 962108 h 2449001"/>
              <a:gd name="connsiteX18" fmla="*/ 725194 w 785142"/>
              <a:gd name="connsiteY18" fmla="*/ 1307990 h 2449001"/>
              <a:gd name="connsiteX19" fmla="*/ 415093 w 785142"/>
              <a:gd name="connsiteY19" fmla="*/ 1268233 h 2449001"/>
              <a:gd name="connsiteX20" fmla="*/ 104993 w 785142"/>
              <a:gd name="connsiteY20" fmla="*/ 1288111 h 2449001"/>
              <a:gd name="connsiteX21" fmla="*/ 124871 w 785142"/>
              <a:gd name="connsiteY21" fmla="*/ 1017766 h 2449001"/>
              <a:gd name="connsiteX22" fmla="*/ 244140 w 785142"/>
              <a:gd name="connsiteY22" fmla="*/ 0 h 2449001"/>
              <a:gd name="connsiteX0" fmla="*/ 425685 w 779830"/>
              <a:gd name="connsiteY0" fmla="*/ 1331843 h 2449001"/>
              <a:gd name="connsiteX1" fmla="*/ 537004 w 779830"/>
              <a:gd name="connsiteY1" fmla="*/ 1379551 h 2449001"/>
              <a:gd name="connsiteX2" fmla="*/ 758434 w 779830"/>
              <a:gd name="connsiteY2" fmla="*/ 1406369 h 2449001"/>
              <a:gd name="connsiteX3" fmla="*/ 620492 w 779830"/>
              <a:gd name="connsiteY3" fmla="*/ 1741335 h 2449001"/>
              <a:gd name="connsiteX4" fmla="*/ 604589 w 779830"/>
              <a:gd name="connsiteY4" fmla="*/ 2441050 h 2449001"/>
              <a:gd name="connsiteX5" fmla="*/ 314367 w 779830"/>
              <a:gd name="connsiteY5" fmla="*/ 2445025 h 2449001"/>
              <a:gd name="connsiteX6" fmla="*/ 207024 w 779830"/>
              <a:gd name="connsiteY6" fmla="*/ 1673750 h 2449001"/>
              <a:gd name="connsiteX7" fmla="*/ 203049 w 779830"/>
              <a:gd name="connsiteY7" fmla="*/ 2441050 h 2449001"/>
              <a:gd name="connsiteX8" fmla="*/ 131487 w 779830"/>
              <a:gd name="connsiteY8" fmla="*/ 2449001 h 2449001"/>
              <a:gd name="connsiteX9" fmla="*/ 290 w 779830"/>
              <a:gd name="connsiteY9" fmla="*/ 1701579 h 2449001"/>
              <a:gd name="connsiteX10" fmla="*/ 95803 w 779830"/>
              <a:gd name="connsiteY10" fmla="*/ 1597201 h 2449001"/>
              <a:gd name="connsiteX11" fmla="*/ 84332 w 779830"/>
              <a:gd name="connsiteY11" fmla="*/ 1389262 h 2449001"/>
              <a:gd name="connsiteX12" fmla="*/ 334245 w 779830"/>
              <a:gd name="connsiteY12" fmla="*/ 1375575 h 2449001"/>
              <a:gd name="connsiteX13" fmla="*/ 425685 w 779830"/>
              <a:gd name="connsiteY13" fmla="*/ 1331843 h 2449001"/>
              <a:gd name="connsiteX14" fmla="*/ 238828 w 779830"/>
              <a:gd name="connsiteY14" fmla="*/ 0 h 2449001"/>
              <a:gd name="connsiteX15" fmla="*/ 552904 w 779830"/>
              <a:gd name="connsiteY15" fmla="*/ 0 h 2449001"/>
              <a:gd name="connsiteX16" fmla="*/ 684102 w 779830"/>
              <a:gd name="connsiteY16" fmla="*/ 962108 h 2449001"/>
              <a:gd name="connsiteX17" fmla="*/ 719882 w 779830"/>
              <a:gd name="connsiteY17" fmla="*/ 1307990 h 2449001"/>
              <a:gd name="connsiteX18" fmla="*/ 409781 w 779830"/>
              <a:gd name="connsiteY18" fmla="*/ 1268233 h 2449001"/>
              <a:gd name="connsiteX19" fmla="*/ 99681 w 779830"/>
              <a:gd name="connsiteY19" fmla="*/ 1288111 h 2449001"/>
              <a:gd name="connsiteX20" fmla="*/ 119559 w 779830"/>
              <a:gd name="connsiteY20" fmla="*/ 1017766 h 2449001"/>
              <a:gd name="connsiteX21" fmla="*/ 238828 w 779830"/>
              <a:gd name="connsiteY21" fmla="*/ 0 h 2449001"/>
              <a:gd name="connsiteX0" fmla="*/ 425766 w 779911"/>
              <a:gd name="connsiteY0" fmla="*/ 1331843 h 2449001"/>
              <a:gd name="connsiteX1" fmla="*/ 537085 w 779911"/>
              <a:gd name="connsiteY1" fmla="*/ 1379551 h 2449001"/>
              <a:gd name="connsiteX2" fmla="*/ 758515 w 779911"/>
              <a:gd name="connsiteY2" fmla="*/ 1406369 h 2449001"/>
              <a:gd name="connsiteX3" fmla="*/ 620573 w 779911"/>
              <a:gd name="connsiteY3" fmla="*/ 1741335 h 2449001"/>
              <a:gd name="connsiteX4" fmla="*/ 604670 w 779911"/>
              <a:gd name="connsiteY4" fmla="*/ 2441050 h 2449001"/>
              <a:gd name="connsiteX5" fmla="*/ 314448 w 779911"/>
              <a:gd name="connsiteY5" fmla="*/ 2445025 h 2449001"/>
              <a:gd name="connsiteX6" fmla="*/ 207105 w 779911"/>
              <a:gd name="connsiteY6" fmla="*/ 1673750 h 2449001"/>
              <a:gd name="connsiteX7" fmla="*/ 203130 w 779911"/>
              <a:gd name="connsiteY7" fmla="*/ 2441050 h 2449001"/>
              <a:gd name="connsiteX8" fmla="*/ 131568 w 779911"/>
              <a:gd name="connsiteY8" fmla="*/ 2449001 h 2449001"/>
              <a:gd name="connsiteX9" fmla="*/ 371 w 779911"/>
              <a:gd name="connsiteY9" fmla="*/ 1701579 h 2449001"/>
              <a:gd name="connsiteX10" fmla="*/ 95884 w 779911"/>
              <a:gd name="connsiteY10" fmla="*/ 1597201 h 2449001"/>
              <a:gd name="connsiteX11" fmla="*/ 84413 w 779911"/>
              <a:gd name="connsiteY11" fmla="*/ 1389262 h 2449001"/>
              <a:gd name="connsiteX12" fmla="*/ 334326 w 779911"/>
              <a:gd name="connsiteY12" fmla="*/ 1375575 h 2449001"/>
              <a:gd name="connsiteX13" fmla="*/ 425766 w 779911"/>
              <a:gd name="connsiteY13" fmla="*/ 1331843 h 2449001"/>
              <a:gd name="connsiteX14" fmla="*/ 238909 w 779911"/>
              <a:gd name="connsiteY14" fmla="*/ 0 h 2449001"/>
              <a:gd name="connsiteX15" fmla="*/ 552985 w 779911"/>
              <a:gd name="connsiteY15" fmla="*/ 0 h 2449001"/>
              <a:gd name="connsiteX16" fmla="*/ 684183 w 779911"/>
              <a:gd name="connsiteY16" fmla="*/ 962108 h 2449001"/>
              <a:gd name="connsiteX17" fmla="*/ 719963 w 779911"/>
              <a:gd name="connsiteY17" fmla="*/ 1307990 h 2449001"/>
              <a:gd name="connsiteX18" fmla="*/ 409862 w 779911"/>
              <a:gd name="connsiteY18" fmla="*/ 1268233 h 2449001"/>
              <a:gd name="connsiteX19" fmla="*/ 99762 w 779911"/>
              <a:gd name="connsiteY19" fmla="*/ 1288111 h 2449001"/>
              <a:gd name="connsiteX20" fmla="*/ 119640 w 779911"/>
              <a:gd name="connsiteY20" fmla="*/ 1017766 h 2449001"/>
              <a:gd name="connsiteX21" fmla="*/ 238909 w 779911"/>
              <a:gd name="connsiteY21" fmla="*/ 0 h 2449001"/>
              <a:gd name="connsiteX0" fmla="*/ 425696 w 779841"/>
              <a:gd name="connsiteY0" fmla="*/ 1331843 h 2449001"/>
              <a:gd name="connsiteX1" fmla="*/ 537015 w 779841"/>
              <a:gd name="connsiteY1" fmla="*/ 1379551 h 2449001"/>
              <a:gd name="connsiteX2" fmla="*/ 758445 w 779841"/>
              <a:gd name="connsiteY2" fmla="*/ 1406369 h 2449001"/>
              <a:gd name="connsiteX3" fmla="*/ 620503 w 779841"/>
              <a:gd name="connsiteY3" fmla="*/ 1741335 h 2449001"/>
              <a:gd name="connsiteX4" fmla="*/ 604600 w 779841"/>
              <a:gd name="connsiteY4" fmla="*/ 2441050 h 2449001"/>
              <a:gd name="connsiteX5" fmla="*/ 314378 w 779841"/>
              <a:gd name="connsiteY5" fmla="*/ 2445025 h 2449001"/>
              <a:gd name="connsiteX6" fmla="*/ 207035 w 779841"/>
              <a:gd name="connsiteY6" fmla="*/ 1673750 h 2449001"/>
              <a:gd name="connsiteX7" fmla="*/ 203060 w 779841"/>
              <a:gd name="connsiteY7" fmla="*/ 2441050 h 2449001"/>
              <a:gd name="connsiteX8" fmla="*/ 131498 w 779841"/>
              <a:gd name="connsiteY8" fmla="*/ 2449001 h 2449001"/>
              <a:gd name="connsiteX9" fmla="*/ 301 w 779841"/>
              <a:gd name="connsiteY9" fmla="*/ 1701579 h 2449001"/>
              <a:gd name="connsiteX10" fmla="*/ 95814 w 779841"/>
              <a:gd name="connsiteY10" fmla="*/ 1597201 h 2449001"/>
              <a:gd name="connsiteX11" fmla="*/ 84343 w 779841"/>
              <a:gd name="connsiteY11" fmla="*/ 1389262 h 2449001"/>
              <a:gd name="connsiteX12" fmla="*/ 334256 w 779841"/>
              <a:gd name="connsiteY12" fmla="*/ 1375575 h 2449001"/>
              <a:gd name="connsiteX13" fmla="*/ 425696 w 779841"/>
              <a:gd name="connsiteY13" fmla="*/ 1331843 h 2449001"/>
              <a:gd name="connsiteX14" fmla="*/ 238839 w 779841"/>
              <a:gd name="connsiteY14" fmla="*/ 0 h 2449001"/>
              <a:gd name="connsiteX15" fmla="*/ 552915 w 779841"/>
              <a:gd name="connsiteY15" fmla="*/ 0 h 2449001"/>
              <a:gd name="connsiteX16" fmla="*/ 684113 w 779841"/>
              <a:gd name="connsiteY16" fmla="*/ 962108 h 2449001"/>
              <a:gd name="connsiteX17" fmla="*/ 719893 w 779841"/>
              <a:gd name="connsiteY17" fmla="*/ 1307990 h 2449001"/>
              <a:gd name="connsiteX18" fmla="*/ 409792 w 779841"/>
              <a:gd name="connsiteY18" fmla="*/ 1268233 h 2449001"/>
              <a:gd name="connsiteX19" fmla="*/ 99692 w 779841"/>
              <a:gd name="connsiteY19" fmla="*/ 1288111 h 2449001"/>
              <a:gd name="connsiteX20" fmla="*/ 119570 w 779841"/>
              <a:gd name="connsiteY20" fmla="*/ 1017766 h 2449001"/>
              <a:gd name="connsiteX21" fmla="*/ 238839 w 779841"/>
              <a:gd name="connsiteY21" fmla="*/ 0 h 2449001"/>
              <a:gd name="connsiteX0" fmla="*/ 425696 w 794874"/>
              <a:gd name="connsiteY0" fmla="*/ 1331843 h 2449001"/>
              <a:gd name="connsiteX1" fmla="*/ 537015 w 794874"/>
              <a:gd name="connsiteY1" fmla="*/ 1379551 h 2449001"/>
              <a:gd name="connsiteX2" fmla="*/ 758445 w 794874"/>
              <a:gd name="connsiteY2" fmla="*/ 1406369 h 2449001"/>
              <a:gd name="connsiteX3" fmla="*/ 620503 w 794874"/>
              <a:gd name="connsiteY3" fmla="*/ 1741335 h 2449001"/>
              <a:gd name="connsiteX4" fmla="*/ 604600 w 794874"/>
              <a:gd name="connsiteY4" fmla="*/ 2441050 h 2449001"/>
              <a:gd name="connsiteX5" fmla="*/ 314378 w 794874"/>
              <a:gd name="connsiteY5" fmla="*/ 2445025 h 2449001"/>
              <a:gd name="connsiteX6" fmla="*/ 207035 w 794874"/>
              <a:gd name="connsiteY6" fmla="*/ 1673750 h 2449001"/>
              <a:gd name="connsiteX7" fmla="*/ 203060 w 794874"/>
              <a:gd name="connsiteY7" fmla="*/ 2441050 h 2449001"/>
              <a:gd name="connsiteX8" fmla="*/ 131498 w 794874"/>
              <a:gd name="connsiteY8" fmla="*/ 2449001 h 2449001"/>
              <a:gd name="connsiteX9" fmla="*/ 301 w 794874"/>
              <a:gd name="connsiteY9" fmla="*/ 1701579 h 2449001"/>
              <a:gd name="connsiteX10" fmla="*/ 95814 w 794874"/>
              <a:gd name="connsiteY10" fmla="*/ 1597201 h 2449001"/>
              <a:gd name="connsiteX11" fmla="*/ 84343 w 794874"/>
              <a:gd name="connsiteY11" fmla="*/ 1389262 h 2449001"/>
              <a:gd name="connsiteX12" fmla="*/ 334256 w 794874"/>
              <a:gd name="connsiteY12" fmla="*/ 1375575 h 2449001"/>
              <a:gd name="connsiteX13" fmla="*/ 425696 w 794874"/>
              <a:gd name="connsiteY13" fmla="*/ 1331843 h 2449001"/>
              <a:gd name="connsiteX14" fmla="*/ 238839 w 794874"/>
              <a:gd name="connsiteY14" fmla="*/ 0 h 2449001"/>
              <a:gd name="connsiteX15" fmla="*/ 552915 w 794874"/>
              <a:gd name="connsiteY15" fmla="*/ 0 h 2449001"/>
              <a:gd name="connsiteX16" fmla="*/ 684113 w 794874"/>
              <a:gd name="connsiteY16" fmla="*/ 962108 h 2449001"/>
              <a:gd name="connsiteX17" fmla="*/ 719893 w 794874"/>
              <a:gd name="connsiteY17" fmla="*/ 1307990 h 2449001"/>
              <a:gd name="connsiteX18" fmla="*/ 409792 w 794874"/>
              <a:gd name="connsiteY18" fmla="*/ 1268233 h 2449001"/>
              <a:gd name="connsiteX19" fmla="*/ 99692 w 794874"/>
              <a:gd name="connsiteY19" fmla="*/ 1288111 h 2449001"/>
              <a:gd name="connsiteX20" fmla="*/ 119570 w 794874"/>
              <a:gd name="connsiteY20" fmla="*/ 1017766 h 2449001"/>
              <a:gd name="connsiteX21" fmla="*/ 238839 w 794874"/>
              <a:gd name="connsiteY21" fmla="*/ 0 h 2449001"/>
              <a:gd name="connsiteX0" fmla="*/ 425696 w 794874"/>
              <a:gd name="connsiteY0" fmla="*/ 1331843 h 2449001"/>
              <a:gd name="connsiteX1" fmla="*/ 537015 w 794874"/>
              <a:gd name="connsiteY1" fmla="*/ 1379551 h 2449001"/>
              <a:gd name="connsiteX2" fmla="*/ 758445 w 794874"/>
              <a:gd name="connsiteY2" fmla="*/ 1406369 h 2449001"/>
              <a:gd name="connsiteX3" fmla="*/ 620503 w 794874"/>
              <a:gd name="connsiteY3" fmla="*/ 1741335 h 2449001"/>
              <a:gd name="connsiteX4" fmla="*/ 604600 w 794874"/>
              <a:gd name="connsiteY4" fmla="*/ 2441050 h 2449001"/>
              <a:gd name="connsiteX5" fmla="*/ 314378 w 794874"/>
              <a:gd name="connsiteY5" fmla="*/ 2445025 h 2449001"/>
              <a:gd name="connsiteX6" fmla="*/ 207035 w 794874"/>
              <a:gd name="connsiteY6" fmla="*/ 1673750 h 2449001"/>
              <a:gd name="connsiteX7" fmla="*/ 203060 w 794874"/>
              <a:gd name="connsiteY7" fmla="*/ 2441050 h 2449001"/>
              <a:gd name="connsiteX8" fmla="*/ 131498 w 794874"/>
              <a:gd name="connsiteY8" fmla="*/ 2449001 h 2449001"/>
              <a:gd name="connsiteX9" fmla="*/ 301 w 794874"/>
              <a:gd name="connsiteY9" fmla="*/ 1701579 h 2449001"/>
              <a:gd name="connsiteX10" fmla="*/ 95814 w 794874"/>
              <a:gd name="connsiteY10" fmla="*/ 1597201 h 2449001"/>
              <a:gd name="connsiteX11" fmla="*/ 84343 w 794874"/>
              <a:gd name="connsiteY11" fmla="*/ 1389262 h 2449001"/>
              <a:gd name="connsiteX12" fmla="*/ 334256 w 794874"/>
              <a:gd name="connsiteY12" fmla="*/ 1375575 h 2449001"/>
              <a:gd name="connsiteX13" fmla="*/ 425696 w 794874"/>
              <a:gd name="connsiteY13" fmla="*/ 1331843 h 2449001"/>
              <a:gd name="connsiteX14" fmla="*/ 238839 w 794874"/>
              <a:gd name="connsiteY14" fmla="*/ 0 h 2449001"/>
              <a:gd name="connsiteX15" fmla="*/ 552915 w 794874"/>
              <a:gd name="connsiteY15" fmla="*/ 0 h 2449001"/>
              <a:gd name="connsiteX16" fmla="*/ 684113 w 794874"/>
              <a:gd name="connsiteY16" fmla="*/ 962108 h 2449001"/>
              <a:gd name="connsiteX17" fmla="*/ 719893 w 794874"/>
              <a:gd name="connsiteY17" fmla="*/ 1307990 h 2449001"/>
              <a:gd name="connsiteX18" fmla="*/ 409792 w 794874"/>
              <a:gd name="connsiteY18" fmla="*/ 1268233 h 2449001"/>
              <a:gd name="connsiteX19" fmla="*/ 99692 w 794874"/>
              <a:gd name="connsiteY19" fmla="*/ 1288111 h 2449001"/>
              <a:gd name="connsiteX20" fmla="*/ 133257 w 794874"/>
              <a:gd name="connsiteY20" fmla="*/ 945913 h 2449001"/>
              <a:gd name="connsiteX21" fmla="*/ 238839 w 794874"/>
              <a:gd name="connsiteY21" fmla="*/ 0 h 2449001"/>
              <a:gd name="connsiteX0" fmla="*/ 425696 w 794874"/>
              <a:gd name="connsiteY0" fmla="*/ 1331843 h 2449001"/>
              <a:gd name="connsiteX1" fmla="*/ 537015 w 794874"/>
              <a:gd name="connsiteY1" fmla="*/ 1379551 h 2449001"/>
              <a:gd name="connsiteX2" fmla="*/ 758445 w 794874"/>
              <a:gd name="connsiteY2" fmla="*/ 1406369 h 2449001"/>
              <a:gd name="connsiteX3" fmla="*/ 620503 w 794874"/>
              <a:gd name="connsiteY3" fmla="*/ 1741335 h 2449001"/>
              <a:gd name="connsiteX4" fmla="*/ 604600 w 794874"/>
              <a:gd name="connsiteY4" fmla="*/ 2441050 h 2449001"/>
              <a:gd name="connsiteX5" fmla="*/ 314378 w 794874"/>
              <a:gd name="connsiteY5" fmla="*/ 2445025 h 2449001"/>
              <a:gd name="connsiteX6" fmla="*/ 207035 w 794874"/>
              <a:gd name="connsiteY6" fmla="*/ 1673750 h 2449001"/>
              <a:gd name="connsiteX7" fmla="*/ 203060 w 794874"/>
              <a:gd name="connsiteY7" fmla="*/ 2441050 h 2449001"/>
              <a:gd name="connsiteX8" fmla="*/ 131498 w 794874"/>
              <a:gd name="connsiteY8" fmla="*/ 2449001 h 2449001"/>
              <a:gd name="connsiteX9" fmla="*/ 301 w 794874"/>
              <a:gd name="connsiteY9" fmla="*/ 1701579 h 2449001"/>
              <a:gd name="connsiteX10" fmla="*/ 95814 w 794874"/>
              <a:gd name="connsiteY10" fmla="*/ 1597201 h 2449001"/>
              <a:gd name="connsiteX11" fmla="*/ 84343 w 794874"/>
              <a:gd name="connsiteY11" fmla="*/ 1389262 h 2449001"/>
              <a:gd name="connsiteX12" fmla="*/ 334256 w 794874"/>
              <a:gd name="connsiteY12" fmla="*/ 1375575 h 2449001"/>
              <a:gd name="connsiteX13" fmla="*/ 425696 w 794874"/>
              <a:gd name="connsiteY13" fmla="*/ 1331843 h 2449001"/>
              <a:gd name="connsiteX14" fmla="*/ 238839 w 794874"/>
              <a:gd name="connsiteY14" fmla="*/ 0 h 2449001"/>
              <a:gd name="connsiteX15" fmla="*/ 552915 w 794874"/>
              <a:gd name="connsiteY15" fmla="*/ 0 h 2449001"/>
              <a:gd name="connsiteX16" fmla="*/ 684113 w 794874"/>
              <a:gd name="connsiteY16" fmla="*/ 962108 h 2449001"/>
              <a:gd name="connsiteX17" fmla="*/ 719893 w 794874"/>
              <a:gd name="connsiteY17" fmla="*/ 1307990 h 2449001"/>
              <a:gd name="connsiteX18" fmla="*/ 409792 w 794874"/>
              <a:gd name="connsiteY18" fmla="*/ 1268233 h 2449001"/>
              <a:gd name="connsiteX19" fmla="*/ 99692 w 794874"/>
              <a:gd name="connsiteY19" fmla="*/ 1288111 h 2449001"/>
              <a:gd name="connsiteX20" fmla="*/ 133257 w 794874"/>
              <a:gd name="connsiteY20" fmla="*/ 945913 h 2449001"/>
              <a:gd name="connsiteX21" fmla="*/ 238839 w 794874"/>
              <a:gd name="connsiteY21" fmla="*/ 0 h 2449001"/>
              <a:gd name="connsiteX0" fmla="*/ 425696 w 794874"/>
              <a:gd name="connsiteY0" fmla="*/ 1331843 h 2449001"/>
              <a:gd name="connsiteX1" fmla="*/ 537015 w 794874"/>
              <a:gd name="connsiteY1" fmla="*/ 1379551 h 2449001"/>
              <a:gd name="connsiteX2" fmla="*/ 758445 w 794874"/>
              <a:gd name="connsiteY2" fmla="*/ 1406369 h 2449001"/>
              <a:gd name="connsiteX3" fmla="*/ 620503 w 794874"/>
              <a:gd name="connsiteY3" fmla="*/ 1741335 h 2449001"/>
              <a:gd name="connsiteX4" fmla="*/ 604600 w 794874"/>
              <a:gd name="connsiteY4" fmla="*/ 2441050 h 2449001"/>
              <a:gd name="connsiteX5" fmla="*/ 314378 w 794874"/>
              <a:gd name="connsiteY5" fmla="*/ 2445025 h 2449001"/>
              <a:gd name="connsiteX6" fmla="*/ 207035 w 794874"/>
              <a:gd name="connsiteY6" fmla="*/ 1673750 h 2449001"/>
              <a:gd name="connsiteX7" fmla="*/ 203060 w 794874"/>
              <a:gd name="connsiteY7" fmla="*/ 2441050 h 2449001"/>
              <a:gd name="connsiteX8" fmla="*/ 131498 w 794874"/>
              <a:gd name="connsiteY8" fmla="*/ 2449001 h 2449001"/>
              <a:gd name="connsiteX9" fmla="*/ 301 w 794874"/>
              <a:gd name="connsiteY9" fmla="*/ 1701579 h 2449001"/>
              <a:gd name="connsiteX10" fmla="*/ 95814 w 794874"/>
              <a:gd name="connsiteY10" fmla="*/ 1597201 h 2449001"/>
              <a:gd name="connsiteX11" fmla="*/ 84343 w 794874"/>
              <a:gd name="connsiteY11" fmla="*/ 1389262 h 2449001"/>
              <a:gd name="connsiteX12" fmla="*/ 334256 w 794874"/>
              <a:gd name="connsiteY12" fmla="*/ 1375575 h 2449001"/>
              <a:gd name="connsiteX13" fmla="*/ 425696 w 794874"/>
              <a:gd name="connsiteY13" fmla="*/ 1331843 h 2449001"/>
              <a:gd name="connsiteX14" fmla="*/ 218310 w 794874"/>
              <a:gd name="connsiteY14" fmla="*/ 0 h 2449001"/>
              <a:gd name="connsiteX15" fmla="*/ 552915 w 794874"/>
              <a:gd name="connsiteY15" fmla="*/ 0 h 2449001"/>
              <a:gd name="connsiteX16" fmla="*/ 684113 w 794874"/>
              <a:gd name="connsiteY16" fmla="*/ 962108 h 2449001"/>
              <a:gd name="connsiteX17" fmla="*/ 719893 w 794874"/>
              <a:gd name="connsiteY17" fmla="*/ 1307990 h 2449001"/>
              <a:gd name="connsiteX18" fmla="*/ 409792 w 794874"/>
              <a:gd name="connsiteY18" fmla="*/ 1268233 h 2449001"/>
              <a:gd name="connsiteX19" fmla="*/ 99692 w 794874"/>
              <a:gd name="connsiteY19" fmla="*/ 1288111 h 2449001"/>
              <a:gd name="connsiteX20" fmla="*/ 133257 w 794874"/>
              <a:gd name="connsiteY20" fmla="*/ 945913 h 2449001"/>
              <a:gd name="connsiteX21" fmla="*/ 218310 w 794874"/>
              <a:gd name="connsiteY21" fmla="*/ 0 h 2449001"/>
              <a:gd name="connsiteX0" fmla="*/ 425696 w 794874"/>
              <a:gd name="connsiteY0" fmla="*/ 1331843 h 2449001"/>
              <a:gd name="connsiteX1" fmla="*/ 537015 w 794874"/>
              <a:gd name="connsiteY1" fmla="*/ 1379551 h 2449001"/>
              <a:gd name="connsiteX2" fmla="*/ 758445 w 794874"/>
              <a:gd name="connsiteY2" fmla="*/ 1406369 h 2449001"/>
              <a:gd name="connsiteX3" fmla="*/ 620503 w 794874"/>
              <a:gd name="connsiteY3" fmla="*/ 1741335 h 2449001"/>
              <a:gd name="connsiteX4" fmla="*/ 604600 w 794874"/>
              <a:gd name="connsiteY4" fmla="*/ 2441050 h 2449001"/>
              <a:gd name="connsiteX5" fmla="*/ 314378 w 794874"/>
              <a:gd name="connsiteY5" fmla="*/ 2445025 h 2449001"/>
              <a:gd name="connsiteX6" fmla="*/ 207035 w 794874"/>
              <a:gd name="connsiteY6" fmla="*/ 1673750 h 2449001"/>
              <a:gd name="connsiteX7" fmla="*/ 203060 w 794874"/>
              <a:gd name="connsiteY7" fmla="*/ 2441050 h 2449001"/>
              <a:gd name="connsiteX8" fmla="*/ 131498 w 794874"/>
              <a:gd name="connsiteY8" fmla="*/ 2449001 h 2449001"/>
              <a:gd name="connsiteX9" fmla="*/ 301 w 794874"/>
              <a:gd name="connsiteY9" fmla="*/ 1701579 h 2449001"/>
              <a:gd name="connsiteX10" fmla="*/ 95814 w 794874"/>
              <a:gd name="connsiteY10" fmla="*/ 1597201 h 2449001"/>
              <a:gd name="connsiteX11" fmla="*/ 84343 w 794874"/>
              <a:gd name="connsiteY11" fmla="*/ 1389262 h 2449001"/>
              <a:gd name="connsiteX12" fmla="*/ 334256 w 794874"/>
              <a:gd name="connsiteY12" fmla="*/ 1375575 h 2449001"/>
              <a:gd name="connsiteX13" fmla="*/ 425696 w 794874"/>
              <a:gd name="connsiteY13" fmla="*/ 1331843 h 2449001"/>
              <a:gd name="connsiteX14" fmla="*/ 218310 w 794874"/>
              <a:gd name="connsiteY14" fmla="*/ 0 h 2449001"/>
              <a:gd name="connsiteX15" fmla="*/ 570023 w 794874"/>
              <a:gd name="connsiteY15" fmla="*/ 3422 h 2449001"/>
              <a:gd name="connsiteX16" fmla="*/ 684113 w 794874"/>
              <a:gd name="connsiteY16" fmla="*/ 962108 h 2449001"/>
              <a:gd name="connsiteX17" fmla="*/ 719893 w 794874"/>
              <a:gd name="connsiteY17" fmla="*/ 1307990 h 2449001"/>
              <a:gd name="connsiteX18" fmla="*/ 409792 w 794874"/>
              <a:gd name="connsiteY18" fmla="*/ 1268233 h 2449001"/>
              <a:gd name="connsiteX19" fmla="*/ 99692 w 794874"/>
              <a:gd name="connsiteY19" fmla="*/ 1288111 h 2449001"/>
              <a:gd name="connsiteX20" fmla="*/ 133257 w 794874"/>
              <a:gd name="connsiteY20" fmla="*/ 945913 h 2449001"/>
              <a:gd name="connsiteX21" fmla="*/ 218310 w 794874"/>
              <a:gd name="connsiteY21" fmla="*/ 0 h 2449001"/>
              <a:gd name="connsiteX0" fmla="*/ 425696 w 794874"/>
              <a:gd name="connsiteY0" fmla="*/ 1331843 h 2449001"/>
              <a:gd name="connsiteX1" fmla="*/ 537015 w 794874"/>
              <a:gd name="connsiteY1" fmla="*/ 1379551 h 2449001"/>
              <a:gd name="connsiteX2" fmla="*/ 758445 w 794874"/>
              <a:gd name="connsiteY2" fmla="*/ 1406369 h 2449001"/>
              <a:gd name="connsiteX3" fmla="*/ 620503 w 794874"/>
              <a:gd name="connsiteY3" fmla="*/ 1741335 h 2449001"/>
              <a:gd name="connsiteX4" fmla="*/ 604600 w 794874"/>
              <a:gd name="connsiteY4" fmla="*/ 2441050 h 2449001"/>
              <a:gd name="connsiteX5" fmla="*/ 314378 w 794874"/>
              <a:gd name="connsiteY5" fmla="*/ 2445025 h 2449001"/>
              <a:gd name="connsiteX6" fmla="*/ 207035 w 794874"/>
              <a:gd name="connsiteY6" fmla="*/ 1673750 h 2449001"/>
              <a:gd name="connsiteX7" fmla="*/ 203060 w 794874"/>
              <a:gd name="connsiteY7" fmla="*/ 2441050 h 2449001"/>
              <a:gd name="connsiteX8" fmla="*/ 131498 w 794874"/>
              <a:gd name="connsiteY8" fmla="*/ 2449001 h 2449001"/>
              <a:gd name="connsiteX9" fmla="*/ 301 w 794874"/>
              <a:gd name="connsiteY9" fmla="*/ 1701579 h 2449001"/>
              <a:gd name="connsiteX10" fmla="*/ 95814 w 794874"/>
              <a:gd name="connsiteY10" fmla="*/ 1597201 h 2449001"/>
              <a:gd name="connsiteX11" fmla="*/ 84343 w 794874"/>
              <a:gd name="connsiteY11" fmla="*/ 1389262 h 2449001"/>
              <a:gd name="connsiteX12" fmla="*/ 334256 w 794874"/>
              <a:gd name="connsiteY12" fmla="*/ 1375575 h 2449001"/>
              <a:gd name="connsiteX13" fmla="*/ 425696 w 794874"/>
              <a:gd name="connsiteY13" fmla="*/ 1331843 h 2449001"/>
              <a:gd name="connsiteX14" fmla="*/ 218310 w 794874"/>
              <a:gd name="connsiteY14" fmla="*/ 0 h 2449001"/>
              <a:gd name="connsiteX15" fmla="*/ 570023 w 794874"/>
              <a:gd name="connsiteY15" fmla="*/ 3422 h 2449001"/>
              <a:gd name="connsiteX16" fmla="*/ 684113 w 794874"/>
              <a:gd name="connsiteY16" fmla="*/ 962108 h 2449001"/>
              <a:gd name="connsiteX17" fmla="*/ 719893 w 794874"/>
              <a:gd name="connsiteY17" fmla="*/ 1307990 h 2449001"/>
              <a:gd name="connsiteX18" fmla="*/ 409792 w 794874"/>
              <a:gd name="connsiteY18" fmla="*/ 1268233 h 2449001"/>
              <a:gd name="connsiteX19" fmla="*/ 99692 w 794874"/>
              <a:gd name="connsiteY19" fmla="*/ 1288111 h 2449001"/>
              <a:gd name="connsiteX20" fmla="*/ 133257 w 794874"/>
              <a:gd name="connsiteY20" fmla="*/ 945913 h 2449001"/>
              <a:gd name="connsiteX21" fmla="*/ 218310 w 794874"/>
              <a:gd name="connsiteY21" fmla="*/ 0 h 2449001"/>
              <a:gd name="connsiteX0" fmla="*/ 425696 w 794874"/>
              <a:gd name="connsiteY0" fmla="*/ 1331843 h 2449001"/>
              <a:gd name="connsiteX1" fmla="*/ 537015 w 794874"/>
              <a:gd name="connsiteY1" fmla="*/ 1379551 h 2449001"/>
              <a:gd name="connsiteX2" fmla="*/ 758445 w 794874"/>
              <a:gd name="connsiteY2" fmla="*/ 1406369 h 2449001"/>
              <a:gd name="connsiteX3" fmla="*/ 620503 w 794874"/>
              <a:gd name="connsiteY3" fmla="*/ 1741335 h 2449001"/>
              <a:gd name="connsiteX4" fmla="*/ 604600 w 794874"/>
              <a:gd name="connsiteY4" fmla="*/ 2441050 h 2449001"/>
              <a:gd name="connsiteX5" fmla="*/ 314378 w 794874"/>
              <a:gd name="connsiteY5" fmla="*/ 2445025 h 2449001"/>
              <a:gd name="connsiteX6" fmla="*/ 207035 w 794874"/>
              <a:gd name="connsiteY6" fmla="*/ 1673750 h 2449001"/>
              <a:gd name="connsiteX7" fmla="*/ 203060 w 794874"/>
              <a:gd name="connsiteY7" fmla="*/ 2441050 h 2449001"/>
              <a:gd name="connsiteX8" fmla="*/ 131498 w 794874"/>
              <a:gd name="connsiteY8" fmla="*/ 2449001 h 2449001"/>
              <a:gd name="connsiteX9" fmla="*/ 301 w 794874"/>
              <a:gd name="connsiteY9" fmla="*/ 1701579 h 2449001"/>
              <a:gd name="connsiteX10" fmla="*/ 95814 w 794874"/>
              <a:gd name="connsiteY10" fmla="*/ 1597201 h 2449001"/>
              <a:gd name="connsiteX11" fmla="*/ 84343 w 794874"/>
              <a:gd name="connsiteY11" fmla="*/ 1389262 h 2449001"/>
              <a:gd name="connsiteX12" fmla="*/ 334256 w 794874"/>
              <a:gd name="connsiteY12" fmla="*/ 1375575 h 2449001"/>
              <a:gd name="connsiteX13" fmla="*/ 425696 w 794874"/>
              <a:gd name="connsiteY13" fmla="*/ 1331843 h 2449001"/>
              <a:gd name="connsiteX14" fmla="*/ 218310 w 794874"/>
              <a:gd name="connsiteY14" fmla="*/ 0 h 2449001"/>
              <a:gd name="connsiteX15" fmla="*/ 570023 w 794874"/>
              <a:gd name="connsiteY15" fmla="*/ 3422 h 2449001"/>
              <a:gd name="connsiteX16" fmla="*/ 684113 w 794874"/>
              <a:gd name="connsiteY16" fmla="*/ 962108 h 2449001"/>
              <a:gd name="connsiteX17" fmla="*/ 719893 w 794874"/>
              <a:gd name="connsiteY17" fmla="*/ 1307990 h 2449001"/>
              <a:gd name="connsiteX18" fmla="*/ 409792 w 794874"/>
              <a:gd name="connsiteY18" fmla="*/ 1268233 h 2449001"/>
              <a:gd name="connsiteX19" fmla="*/ 99692 w 794874"/>
              <a:gd name="connsiteY19" fmla="*/ 1288111 h 2449001"/>
              <a:gd name="connsiteX20" fmla="*/ 133257 w 794874"/>
              <a:gd name="connsiteY20" fmla="*/ 945913 h 2449001"/>
              <a:gd name="connsiteX21" fmla="*/ 218310 w 794874"/>
              <a:gd name="connsiteY21" fmla="*/ 0 h 2449001"/>
              <a:gd name="connsiteX0" fmla="*/ 425696 w 791314"/>
              <a:gd name="connsiteY0" fmla="*/ 1331843 h 2449001"/>
              <a:gd name="connsiteX1" fmla="*/ 537015 w 791314"/>
              <a:gd name="connsiteY1" fmla="*/ 1379551 h 2449001"/>
              <a:gd name="connsiteX2" fmla="*/ 758445 w 791314"/>
              <a:gd name="connsiteY2" fmla="*/ 1406369 h 2449001"/>
              <a:gd name="connsiteX3" fmla="*/ 620503 w 791314"/>
              <a:gd name="connsiteY3" fmla="*/ 1741335 h 2449001"/>
              <a:gd name="connsiteX4" fmla="*/ 604600 w 791314"/>
              <a:gd name="connsiteY4" fmla="*/ 2441050 h 2449001"/>
              <a:gd name="connsiteX5" fmla="*/ 314378 w 791314"/>
              <a:gd name="connsiteY5" fmla="*/ 2445025 h 2449001"/>
              <a:gd name="connsiteX6" fmla="*/ 207035 w 791314"/>
              <a:gd name="connsiteY6" fmla="*/ 1673750 h 2449001"/>
              <a:gd name="connsiteX7" fmla="*/ 203060 w 791314"/>
              <a:gd name="connsiteY7" fmla="*/ 2441050 h 2449001"/>
              <a:gd name="connsiteX8" fmla="*/ 131498 w 791314"/>
              <a:gd name="connsiteY8" fmla="*/ 2449001 h 2449001"/>
              <a:gd name="connsiteX9" fmla="*/ 301 w 791314"/>
              <a:gd name="connsiteY9" fmla="*/ 1701579 h 2449001"/>
              <a:gd name="connsiteX10" fmla="*/ 95814 w 791314"/>
              <a:gd name="connsiteY10" fmla="*/ 1597201 h 2449001"/>
              <a:gd name="connsiteX11" fmla="*/ 84343 w 791314"/>
              <a:gd name="connsiteY11" fmla="*/ 1389262 h 2449001"/>
              <a:gd name="connsiteX12" fmla="*/ 334256 w 791314"/>
              <a:gd name="connsiteY12" fmla="*/ 1375575 h 2449001"/>
              <a:gd name="connsiteX13" fmla="*/ 425696 w 791314"/>
              <a:gd name="connsiteY13" fmla="*/ 1331843 h 2449001"/>
              <a:gd name="connsiteX14" fmla="*/ 218310 w 791314"/>
              <a:gd name="connsiteY14" fmla="*/ 0 h 2449001"/>
              <a:gd name="connsiteX15" fmla="*/ 570023 w 791314"/>
              <a:gd name="connsiteY15" fmla="*/ 3422 h 2449001"/>
              <a:gd name="connsiteX16" fmla="*/ 677271 w 791314"/>
              <a:gd name="connsiteY16" fmla="*/ 938156 h 2449001"/>
              <a:gd name="connsiteX17" fmla="*/ 719893 w 791314"/>
              <a:gd name="connsiteY17" fmla="*/ 1307990 h 2449001"/>
              <a:gd name="connsiteX18" fmla="*/ 409792 w 791314"/>
              <a:gd name="connsiteY18" fmla="*/ 1268233 h 2449001"/>
              <a:gd name="connsiteX19" fmla="*/ 99692 w 791314"/>
              <a:gd name="connsiteY19" fmla="*/ 1288111 h 2449001"/>
              <a:gd name="connsiteX20" fmla="*/ 133257 w 791314"/>
              <a:gd name="connsiteY20" fmla="*/ 945913 h 2449001"/>
              <a:gd name="connsiteX21" fmla="*/ 218310 w 791314"/>
              <a:gd name="connsiteY21" fmla="*/ 0 h 2449001"/>
              <a:gd name="connsiteX0" fmla="*/ 425696 w 791740"/>
              <a:gd name="connsiteY0" fmla="*/ 1331843 h 2449001"/>
              <a:gd name="connsiteX1" fmla="*/ 537015 w 791740"/>
              <a:gd name="connsiteY1" fmla="*/ 1379551 h 2449001"/>
              <a:gd name="connsiteX2" fmla="*/ 775553 w 791740"/>
              <a:gd name="connsiteY2" fmla="*/ 1406369 h 2449001"/>
              <a:gd name="connsiteX3" fmla="*/ 620503 w 791740"/>
              <a:gd name="connsiteY3" fmla="*/ 1741335 h 2449001"/>
              <a:gd name="connsiteX4" fmla="*/ 604600 w 791740"/>
              <a:gd name="connsiteY4" fmla="*/ 2441050 h 2449001"/>
              <a:gd name="connsiteX5" fmla="*/ 314378 w 791740"/>
              <a:gd name="connsiteY5" fmla="*/ 2445025 h 2449001"/>
              <a:gd name="connsiteX6" fmla="*/ 207035 w 791740"/>
              <a:gd name="connsiteY6" fmla="*/ 1673750 h 2449001"/>
              <a:gd name="connsiteX7" fmla="*/ 203060 w 791740"/>
              <a:gd name="connsiteY7" fmla="*/ 2441050 h 2449001"/>
              <a:gd name="connsiteX8" fmla="*/ 131498 w 791740"/>
              <a:gd name="connsiteY8" fmla="*/ 2449001 h 2449001"/>
              <a:gd name="connsiteX9" fmla="*/ 301 w 791740"/>
              <a:gd name="connsiteY9" fmla="*/ 1701579 h 2449001"/>
              <a:gd name="connsiteX10" fmla="*/ 95814 w 791740"/>
              <a:gd name="connsiteY10" fmla="*/ 1597201 h 2449001"/>
              <a:gd name="connsiteX11" fmla="*/ 84343 w 791740"/>
              <a:gd name="connsiteY11" fmla="*/ 1389262 h 2449001"/>
              <a:gd name="connsiteX12" fmla="*/ 334256 w 791740"/>
              <a:gd name="connsiteY12" fmla="*/ 1375575 h 2449001"/>
              <a:gd name="connsiteX13" fmla="*/ 425696 w 791740"/>
              <a:gd name="connsiteY13" fmla="*/ 1331843 h 2449001"/>
              <a:gd name="connsiteX14" fmla="*/ 218310 w 791740"/>
              <a:gd name="connsiteY14" fmla="*/ 0 h 2449001"/>
              <a:gd name="connsiteX15" fmla="*/ 570023 w 791740"/>
              <a:gd name="connsiteY15" fmla="*/ 3422 h 2449001"/>
              <a:gd name="connsiteX16" fmla="*/ 677271 w 791740"/>
              <a:gd name="connsiteY16" fmla="*/ 938156 h 2449001"/>
              <a:gd name="connsiteX17" fmla="*/ 719893 w 791740"/>
              <a:gd name="connsiteY17" fmla="*/ 1307990 h 2449001"/>
              <a:gd name="connsiteX18" fmla="*/ 409792 w 791740"/>
              <a:gd name="connsiteY18" fmla="*/ 1268233 h 2449001"/>
              <a:gd name="connsiteX19" fmla="*/ 99692 w 791740"/>
              <a:gd name="connsiteY19" fmla="*/ 1288111 h 2449001"/>
              <a:gd name="connsiteX20" fmla="*/ 133257 w 791740"/>
              <a:gd name="connsiteY20" fmla="*/ 945913 h 2449001"/>
              <a:gd name="connsiteX21" fmla="*/ 218310 w 791740"/>
              <a:gd name="connsiteY21" fmla="*/ 0 h 2449001"/>
              <a:gd name="connsiteX0" fmla="*/ 425696 w 798638"/>
              <a:gd name="connsiteY0" fmla="*/ 1331843 h 2449001"/>
              <a:gd name="connsiteX1" fmla="*/ 537015 w 798638"/>
              <a:gd name="connsiteY1" fmla="*/ 1379551 h 2449001"/>
              <a:gd name="connsiteX2" fmla="*/ 775553 w 798638"/>
              <a:gd name="connsiteY2" fmla="*/ 1406369 h 2449001"/>
              <a:gd name="connsiteX3" fmla="*/ 620503 w 798638"/>
              <a:gd name="connsiteY3" fmla="*/ 1741335 h 2449001"/>
              <a:gd name="connsiteX4" fmla="*/ 604600 w 798638"/>
              <a:gd name="connsiteY4" fmla="*/ 2441050 h 2449001"/>
              <a:gd name="connsiteX5" fmla="*/ 314378 w 798638"/>
              <a:gd name="connsiteY5" fmla="*/ 2445025 h 2449001"/>
              <a:gd name="connsiteX6" fmla="*/ 207035 w 798638"/>
              <a:gd name="connsiteY6" fmla="*/ 1673750 h 2449001"/>
              <a:gd name="connsiteX7" fmla="*/ 203060 w 798638"/>
              <a:gd name="connsiteY7" fmla="*/ 2441050 h 2449001"/>
              <a:gd name="connsiteX8" fmla="*/ 131498 w 798638"/>
              <a:gd name="connsiteY8" fmla="*/ 2449001 h 2449001"/>
              <a:gd name="connsiteX9" fmla="*/ 301 w 798638"/>
              <a:gd name="connsiteY9" fmla="*/ 1701579 h 2449001"/>
              <a:gd name="connsiteX10" fmla="*/ 95814 w 798638"/>
              <a:gd name="connsiteY10" fmla="*/ 1597201 h 2449001"/>
              <a:gd name="connsiteX11" fmla="*/ 84343 w 798638"/>
              <a:gd name="connsiteY11" fmla="*/ 1389262 h 2449001"/>
              <a:gd name="connsiteX12" fmla="*/ 334256 w 798638"/>
              <a:gd name="connsiteY12" fmla="*/ 1375575 h 2449001"/>
              <a:gd name="connsiteX13" fmla="*/ 425696 w 798638"/>
              <a:gd name="connsiteY13" fmla="*/ 1331843 h 2449001"/>
              <a:gd name="connsiteX14" fmla="*/ 218310 w 798638"/>
              <a:gd name="connsiteY14" fmla="*/ 0 h 2449001"/>
              <a:gd name="connsiteX15" fmla="*/ 570023 w 798638"/>
              <a:gd name="connsiteY15" fmla="*/ 3422 h 2449001"/>
              <a:gd name="connsiteX16" fmla="*/ 677271 w 798638"/>
              <a:gd name="connsiteY16" fmla="*/ 938156 h 2449001"/>
              <a:gd name="connsiteX17" fmla="*/ 719893 w 798638"/>
              <a:gd name="connsiteY17" fmla="*/ 1307990 h 2449001"/>
              <a:gd name="connsiteX18" fmla="*/ 409792 w 798638"/>
              <a:gd name="connsiteY18" fmla="*/ 1268233 h 2449001"/>
              <a:gd name="connsiteX19" fmla="*/ 99692 w 798638"/>
              <a:gd name="connsiteY19" fmla="*/ 1288111 h 2449001"/>
              <a:gd name="connsiteX20" fmla="*/ 133257 w 798638"/>
              <a:gd name="connsiteY20" fmla="*/ 945913 h 2449001"/>
              <a:gd name="connsiteX21" fmla="*/ 218310 w 798638"/>
              <a:gd name="connsiteY21" fmla="*/ 0 h 2449001"/>
              <a:gd name="connsiteX0" fmla="*/ 425696 w 798137"/>
              <a:gd name="connsiteY0" fmla="*/ 1331843 h 2449001"/>
              <a:gd name="connsiteX1" fmla="*/ 537015 w 798137"/>
              <a:gd name="connsiteY1" fmla="*/ 1379551 h 2449001"/>
              <a:gd name="connsiteX2" fmla="*/ 775553 w 798137"/>
              <a:gd name="connsiteY2" fmla="*/ 1406369 h 2449001"/>
              <a:gd name="connsiteX3" fmla="*/ 613659 w 798137"/>
              <a:gd name="connsiteY3" fmla="*/ 1785816 h 2449001"/>
              <a:gd name="connsiteX4" fmla="*/ 604600 w 798137"/>
              <a:gd name="connsiteY4" fmla="*/ 2441050 h 2449001"/>
              <a:gd name="connsiteX5" fmla="*/ 314378 w 798137"/>
              <a:gd name="connsiteY5" fmla="*/ 2445025 h 2449001"/>
              <a:gd name="connsiteX6" fmla="*/ 207035 w 798137"/>
              <a:gd name="connsiteY6" fmla="*/ 1673750 h 2449001"/>
              <a:gd name="connsiteX7" fmla="*/ 203060 w 798137"/>
              <a:gd name="connsiteY7" fmla="*/ 2441050 h 2449001"/>
              <a:gd name="connsiteX8" fmla="*/ 131498 w 798137"/>
              <a:gd name="connsiteY8" fmla="*/ 2449001 h 2449001"/>
              <a:gd name="connsiteX9" fmla="*/ 301 w 798137"/>
              <a:gd name="connsiteY9" fmla="*/ 1701579 h 2449001"/>
              <a:gd name="connsiteX10" fmla="*/ 95814 w 798137"/>
              <a:gd name="connsiteY10" fmla="*/ 1597201 h 2449001"/>
              <a:gd name="connsiteX11" fmla="*/ 84343 w 798137"/>
              <a:gd name="connsiteY11" fmla="*/ 1389262 h 2449001"/>
              <a:gd name="connsiteX12" fmla="*/ 334256 w 798137"/>
              <a:gd name="connsiteY12" fmla="*/ 1375575 h 2449001"/>
              <a:gd name="connsiteX13" fmla="*/ 425696 w 798137"/>
              <a:gd name="connsiteY13" fmla="*/ 1331843 h 2449001"/>
              <a:gd name="connsiteX14" fmla="*/ 218310 w 798137"/>
              <a:gd name="connsiteY14" fmla="*/ 0 h 2449001"/>
              <a:gd name="connsiteX15" fmla="*/ 570023 w 798137"/>
              <a:gd name="connsiteY15" fmla="*/ 3422 h 2449001"/>
              <a:gd name="connsiteX16" fmla="*/ 677271 w 798137"/>
              <a:gd name="connsiteY16" fmla="*/ 938156 h 2449001"/>
              <a:gd name="connsiteX17" fmla="*/ 719893 w 798137"/>
              <a:gd name="connsiteY17" fmla="*/ 1307990 h 2449001"/>
              <a:gd name="connsiteX18" fmla="*/ 409792 w 798137"/>
              <a:gd name="connsiteY18" fmla="*/ 1268233 h 2449001"/>
              <a:gd name="connsiteX19" fmla="*/ 99692 w 798137"/>
              <a:gd name="connsiteY19" fmla="*/ 1288111 h 2449001"/>
              <a:gd name="connsiteX20" fmla="*/ 133257 w 798137"/>
              <a:gd name="connsiteY20" fmla="*/ 945913 h 2449001"/>
              <a:gd name="connsiteX21" fmla="*/ 218310 w 798137"/>
              <a:gd name="connsiteY21" fmla="*/ 0 h 2449001"/>
              <a:gd name="connsiteX0" fmla="*/ 425696 w 797686"/>
              <a:gd name="connsiteY0" fmla="*/ 1331843 h 2449001"/>
              <a:gd name="connsiteX1" fmla="*/ 537015 w 797686"/>
              <a:gd name="connsiteY1" fmla="*/ 1379551 h 2449001"/>
              <a:gd name="connsiteX2" fmla="*/ 775553 w 797686"/>
              <a:gd name="connsiteY2" fmla="*/ 1406369 h 2449001"/>
              <a:gd name="connsiteX3" fmla="*/ 613659 w 797686"/>
              <a:gd name="connsiteY3" fmla="*/ 1785816 h 2449001"/>
              <a:gd name="connsiteX4" fmla="*/ 604600 w 797686"/>
              <a:gd name="connsiteY4" fmla="*/ 2441050 h 2449001"/>
              <a:gd name="connsiteX5" fmla="*/ 314378 w 797686"/>
              <a:gd name="connsiteY5" fmla="*/ 2445025 h 2449001"/>
              <a:gd name="connsiteX6" fmla="*/ 207035 w 797686"/>
              <a:gd name="connsiteY6" fmla="*/ 1673750 h 2449001"/>
              <a:gd name="connsiteX7" fmla="*/ 203060 w 797686"/>
              <a:gd name="connsiteY7" fmla="*/ 2441050 h 2449001"/>
              <a:gd name="connsiteX8" fmla="*/ 131498 w 797686"/>
              <a:gd name="connsiteY8" fmla="*/ 2449001 h 2449001"/>
              <a:gd name="connsiteX9" fmla="*/ 301 w 797686"/>
              <a:gd name="connsiteY9" fmla="*/ 1701579 h 2449001"/>
              <a:gd name="connsiteX10" fmla="*/ 95814 w 797686"/>
              <a:gd name="connsiteY10" fmla="*/ 1597201 h 2449001"/>
              <a:gd name="connsiteX11" fmla="*/ 84343 w 797686"/>
              <a:gd name="connsiteY11" fmla="*/ 1389262 h 2449001"/>
              <a:gd name="connsiteX12" fmla="*/ 334256 w 797686"/>
              <a:gd name="connsiteY12" fmla="*/ 1375575 h 2449001"/>
              <a:gd name="connsiteX13" fmla="*/ 425696 w 797686"/>
              <a:gd name="connsiteY13" fmla="*/ 1331843 h 2449001"/>
              <a:gd name="connsiteX14" fmla="*/ 218310 w 797686"/>
              <a:gd name="connsiteY14" fmla="*/ 0 h 2449001"/>
              <a:gd name="connsiteX15" fmla="*/ 570023 w 797686"/>
              <a:gd name="connsiteY15" fmla="*/ 3422 h 2449001"/>
              <a:gd name="connsiteX16" fmla="*/ 677271 w 797686"/>
              <a:gd name="connsiteY16" fmla="*/ 938156 h 2449001"/>
              <a:gd name="connsiteX17" fmla="*/ 719893 w 797686"/>
              <a:gd name="connsiteY17" fmla="*/ 1307990 h 2449001"/>
              <a:gd name="connsiteX18" fmla="*/ 409792 w 797686"/>
              <a:gd name="connsiteY18" fmla="*/ 1268233 h 2449001"/>
              <a:gd name="connsiteX19" fmla="*/ 99692 w 797686"/>
              <a:gd name="connsiteY19" fmla="*/ 1288111 h 2449001"/>
              <a:gd name="connsiteX20" fmla="*/ 133257 w 797686"/>
              <a:gd name="connsiteY20" fmla="*/ 945913 h 2449001"/>
              <a:gd name="connsiteX21" fmla="*/ 218310 w 797686"/>
              <a:gd name="connsiteY21" fmla="*/ 0 h 2449001"/>
              <a:gd name="connsiteX0" fmla="*/ 425696 w 797686"/>
              <a:gd name="connsiteY0" fmla="*/ 1331843 h 2449001"/>
              <a:gd name="connsiteX1" fmla="*/ 537015 w 797686"/>
              <a:gd name="connsiteY1" fmla="*/ 1379551 h 2449001"/>
              <a:gd name="connsiteX2" fmla="*/ 775553 w 797686"/>
              <a:gd name="connsiteY2" fmla="*/ 1406369 h 2449001"/>
              <a:gd name="connsiteX3" fmla="*/ 613659 w 797686"/>
              <a:gd name="connsiteY3" fmla="*/ 1785816 h 2449001"/>
              <a:gd name="connsiteX4" fmla="*/ 604600 w 797686"/>
              <a:gd name="connsiteY4" fmla="*/ 2441050 h 2449001"/>
              <a:gd name="connsiteX5" fmla="*/ 314378 w 797686"/>
              <a:gd name="connsiteY5" fmla="*/ 2445025 h 2449001"/>
              <a:gd name="connsiteX6" fmla="*/ 213878 w 797686"/>
              <a:gd name="connsiteY6" fmla="*/ 1707967 h 2449001"/>
              <a:gd name="connsiteX7" fmla="*/ 203060 w 797686"/>
              <a:gd name="connsiteY7" fmla="*/ 2441050 h 2449001"/>
              <a:gd name="connsiteX8" fmla="*/ 131498 w 797686"/>
              <a:gd name="connsiteY8" fmla="*/ 2449001 h 2449001"/>
              <a:gd name="connsiteX9" fmla="*/ 301 w 797686"/>
              <a:gd name="connsiteY9" fmla="*/ 1701579 h 2449001"/>
              <a:gd name="connsiteX10" fmla="*/ 95814 w 797686"/>
              <a:gd name="connsiteY10" fmla="*/ 1597201 h 2449001"/>
              <a:gd name="connsiteX11" fmla="*/ 84343 w 797686"/>
              <a:gd name="connsiteY11" fmla="*/ 1389262 h 2449001"/>
              <a:gd name="connsiteX12" fmla="*/ 334256 w 797686"/>
              <a:gd name="connsiteY12" fmla="*/ 1375575 h 2449001"/>
              <a:gd name="connsiteX13" fmla="*/ 425696 w 797686"/>
              <a:gd name="connsiteY13" fmla="*/ 1331843 h 2449001"/>
              <a:gd name="connsiteX14" fmla="*/ 218310 w 797686"/>
              <a:gd name="connsiteY14" fmla="*/ 0 h 2449001"/>
              <a:gd name="connsiteX15" fmla="*/ 570023 w 797686"/>
              <a:gd name="connsiteY15" fmla="*/ 3422 h 2449001"/>
              <a:gd name="connsiteX16" fmla="*/ 677271 w 797686"/>
              <a:gd name="connsiteY16" fmla="*/ 938156 h 2449001"/>
              <a:gd name="connsiteX17" fmla="*/ 719893 w 797686"/>
              <a:gd name="connsiteY17" fmla="*/ 1307990 h 2449001"/>
              <a:gd name="connsiteX18" fmla="*/ 409792 w 797686"/>
              <a:gd name="connsiteY18" fmla="*/ 1268233 h 2449001"/>
              <a:gd name="connsiteX19" fmla="*/ 99692 w 797686"/>
              <a:gd name="connsiteY19" fmla="*/ 1288111 h 2449001"/>
              <a:gd name="connsiteX20" fmla="*/ 133257 w 797686"/>
              <a:gd name="connsiteY20" fmla="*/ 945913 h 2449001"/>
              <a:gd name="connsiteX21" fmla="*/ 218310 w 797686"/>
              <a:gd name="connsiteY21" fmla="*/ 0 h 2449001"/>
              <a:gd name="connsiteX0" fmla="*/ 425696 w 797686"/>
              <a:gd name="connsiteY0" fmla="*/ 1331843 h 2449001"/>
              <a:gd name="connsiteX1" fmla="*/ 537015 w 797686"/>
              <a:gd name="connsiteY1" fmla="*/ 1379551 h 2449001"/>
              <a:gd name="connsiteX2" fmla="*/ 775553 w 797686"/>
              <a:gd name="connsiteY2" fmla="*/ 1406369 h 2449001"/>
              <a:gd name="connsiteX3" fmla="*/ 613659 w 797686"/>
              <a:gd name="connsiteY3" fmla="*/ 1785816 h 2449001"/>
              <a:gd name="connsiteX4" fmla="*/ 604600 w 797686"/>
              <a:gd name="connsiteY4" fmla="*/ 2441050 h 2449001"/>
              <a:gd name="connsiteX5" fmla="*/ 314378 w 797686"/>
              <a:gd name="connsiteY5" fmla="*/ 2445025 h 2449001"/>
              <a:gd name="connsiteX6" fmla="*/ 213878 w 797686"/>
              <a:gd name="connsiteY6" fmla="*/ 1707967 h 2449001"/>
              <a:gd name="connsiteX7" fmla="*/ 203060 w 797686"/>
              <a:gd name="connsiteY7" fmla="*/ 2441050 h 2449001"/>
              <a:gd name="connsiteX8" fmla="*/ 131498 w 797686"/>
              <a:gd name="connsiteY8" fmla="*/ 2449001 h 2449001"/>
              <a:gd name="connsiteX9" fmla="*/ 301 w 797686"/>
              <a:gd name="connsiteY9" fmla="*/ 1701579 h 2449001"/>
              <a:gd name="connsiteX10" fmla="*/ 95814 w 797686"/>
              <a:gd name="connsiteY10" fmla="*/ 1597201 h 2449001"/>
              <a:gd name="connsiteX11" fmla="*/ 84343 w 797686"/>
              <a:gd name="connsiteY11" fmla="*/ 1389262 h 2449001"/>
              <a:gd name="connsiteX12" fmla="*/ 334256 w 797686"/>
              <a:gd name="connsiteY12" fmla="*/ 1375575 h 2449001"/>
              <a:gd name="connsiteX13" fmla="*/ 425696 w 797686"/>
              <a:gd name="connsiteY13" fmla="*/ 1331843 h 2449001"/>
              <a:gd name="connsiteX14" fmla="*/ 218310 w 797686"/>
              <a:gd name="connsiteY14" fmla="*/ 0 h 2449001"/>
              <a:gd name="connsiteX15" fmla="*/ 570023 w 797686"/>
              <a:gd name="connsiteY15" fmla="*/ 3422 h 2449001"/>
              <a:gd name="connsiteX16" fmla="*/ 677271 w 797686"/>
              <a:gd name="connsiteY16" fmla="*/ 938156 h 2449001"/>
              <a:gd name="connsiteX17" fmla="*/ 719893 w 797686"/>
              <a:gd name="connsiteY17" fmla="*/ 1307990 h 2449001"/>
              <a:gd name="connsiteX18" fmla="*/ 409792 w 797686"/>
              <a:gd name="connsiteY18" fmla="*/ 1268233 h 2449001"/>
              <a:gd name="connsiteX19" fmla="*/ 99692 w 797686"/>
              <a:gd name="connsiteY19" fmla="*/ 1288111 h 2449001"/>
              <a:gd name="connsiteX20" fmla="*/ 133257 w 797686"/>
              <a:gd name="connsiteY20" fmla="*/ 945913 h 2449001"/>
              <a:gd name="connsiteX21" fmla="*/ 218310 w 797686"/>
              <a:gd name="connsiteY21" fmla="*/ 0 h 2449001"/>
              <a:gd name="connsiteX0" fmla="*/ 425696 w 797686"/>
              <a:gd name="connsiteY0" fmla="*/ 1331843 h 2449001"/>
              <a:gd name="connsiteX1" fmla="*/ 537015 w 797686"/>
              <a:gd name="connsiteY1" fmla="*/ 1379551 h 2449001"/>
              <a:gd name="connsiteX2" fmla="*/ 775553 w 797686"/>
              <a:gd name="connsiteY2" fmla="*/ 1406369 h 2449001"/>
              <a:gd name="connsiteX3" fmla="*/ 613659 w 797686"/>
              <a:gd name="connsiteY3" fmla="*/ 1785816 h 2449001"/>
              <a:gd name="connsiteX4" fmla="*/ 604600 w 797686"/>
              <a:gd name="connsiteY4" fmla="*/ 2441050 h 2449001"/>
              <a:gd name="connsiteX5" fmla="*/ 314378 w 797686"/>
              <a:gd name="connsiteY5" fmla="*/ 2445025 h 2449001"/>
              <a:gd name="connsiteX6" fmla="*/ 224143 w 797686"/>
              <a:gd name="connsiteY6" fmla="*/ 1721654 h 2449001"/>
              <a:gd name="connsiteX7" fmla="*/ 203060 w 797686"/>
              <a:gd name="connsiteY7" fmla="*/ 2441050 h 2449001"/>
              <a:gd name="connsiteX8" fmla="*/ 131498 w 797686"/>
              <a:gd name="connsiteY8" fmla="*/ 2449001 h 2449001"/>
              <a:gd name="connsiteX9" fmla="*/ 301 w 797686"/>
              <a:gd name="connsiteY9" fmla="*/ 1701579 h 2449001"/>
              <a:gd name="connsiteX10" fmla="*/ 95814 w 797686"/>
              <a:gd name="connsiteY10" fmla="*/ 1597201 h 2449001"/>
              <a:gd name="connsiteX11" fmla="*/ 84343 w 797686"/>
              <a:gd name="connsiteY11" fmla="*/ 1389262 h 2449001"/>
              <a:gd name="connsiteX12" fmla="*/ 334256 w 797686"/>
              <a:gd name="connsiteY12" fmla="*/ 1375575 h 2449001"/>
              <a:gd name="connsiteX13" fmla="*/ 425696 w 797686"/>
              <a:gd name="connsiteY13" fmla="*/ 1331843 h 2449001"/>
              <a:gd name="connsiteX14" fmla="*/ 218310 w 797686"/>
              <a:gd name="connsiteY14" fmla="*/ 0 h 2449001"/>
              <a:gd name="connsiteX15" fmla="*/ 570023 w 797686"/>
              <a:gd name="connsiteY15" fmla="*/ 3422 h 2449001"/>
              <a:gd name="connsiteX16" fmla="*/ 677271 w 797686"/>
              <a:gd name="connsiteY16" fmla="*/ 938156 h 2449001"/>
              <a:gd name="connsiteX17" fmla="*/ 719893 w 797686"/>
              <a:gd name="connsiteY17" fmla="*/ 1307990 h 2449001"/>
              <a:gd name="connsiteX18" fmla="*/ 409792 w 797686"/>
              <a:gd name="connsiteY18" fmla="*/ 1268233 h 2449001"/>
              <a:gd name="connsiteX19" fmla="*/ 99692 w 797686"/>
              <a:gd name="connsiteY19" fmla="*/ 1288111 h 2449001"/>
              <a:gd name="connsiteX20" fmla="*/ 133257 w 797686"/>
              <a:gd name="connsiteY20" fmla="*/ 945913 h 2449001"/>
              <a:gd name="connsiteX21" fmla="*/ 218310 w 797686"/>
              <a:gd name="connsiteY21" fmla="*/ 0 h 2449001"/>
              <a:gd name="connsiteX0" fmla="*/ 425647 w 797637"/>
              <a:gd name="connsiteY0" fmla="*/ 1331843 h 2449001"/>
              <a:gd name="connsiteX1" fmla="*/ 536966 w 797637"/>
              <a:gd name="connsiteY1" fmla="*/ 1379551 h 2449001"/>
              <a:gd name="connsiteX2" fmla="*/ 775504 w 797637"/>
              <a:gd name="connsiteY2" fmla="*/ 1406369 h 2449001"/>
              <a:gd name="connsiteX3" fmla="*/ 613610 w 797637"/>
              <a:gd name="connsiteY3" fmla="*/ 1785816 h 2449001"/>
              <a:gd name="connsiteX4" fmla="*/ 604551 w 797637"/>
              <a:gd name="connsiteY4" fmla="*/ 2441050 h 2449001"/>
              <a:gd name="connsiteX5" fmla="*/ 314329 w 797637"/>
              <a:gd name="connsiteY5" fmla="*/ 2445025 h 2449001"/>
              <a:gd name="connsiteX6" fmla="*/ 224094 w 797637"/>
              <a:gd name="connsiteY6" fmla="*/ 1721654 h 2449001"/>
              <a:gd name="connsiteX7" fmla="*/ 203011 w 797637"/>
              <a:gd name="connsiteY7" fmla="*/ 2441050 h 2449001"/>
              <a:gd name="connsiteX8" fmla="*/ 131449 w 797637"/>
              <a:gd name="connsiteY8" fmla="*/ 2449001 h 2449001"/>
              <a:gd name="connsiteX9" fmla="*/ 252 w 797637"/>
              <a:gd name="connsiteY9" fmla="*/ 1701579 h 2449001"/>
              <a:gd name="connsiteX10" fmla="*/ 112873 w 797637"/>
              <a:gd name="connsiteY10" fmla="*/ 1641682 h 2449001"/>
              <a:gd name="connsiteX11" fmla="*/ 84294 w 797637"/>
              <a:gd name="connsiteY11" fmla="*/ 1389262 h 2449001"/>
              <a:gd name="connsiteX12" fmla="*/ 334207 w 797637"/>
              <a:gd name="connsiteY12" fmla="*/ 1375575 h 2449001"/>
              <a:gd name="connsiteX13" fmla="*/ 425647 w 797637"/>
              <a:gd name="connsiteY13" fmla="*/ 1331843 h 2449001"/>
              <a:gd name="connsiteX14" fmla="*/ 218261 w 797637"/>
              <a:gd name="connsiteY14" fmla="*/ 0 h 2449001"/>
              <a:gd name="connsiteX15" fmla="*/ 569974 w 797637"/>
              <a:gd name="connsiteY15" fmla="*/ 3422 h 2449001"/>
              <a:gd name="connsiteX16" fmla="*/ 677222 w 797637"/>
              <a:gd name="connsiteY16" fmla="*/ 938156 h 2449001"/>
              <a:gd name="connsiteX17" fmla="*/ 719844 w 797637"/>
              <a:gd name="connsiteY17" fmla="*/ 1307990 h 2449001"/>
              <a:gd name="connsiteX18" fmla="*/ 409743 w 797637"/>
              <a:gd name="connsiteY18" fmla="*/ 1268233 h 2449001"/>
              <a:gd name="connsiteX19" fmla="*/ 99643 w 797637"/>
              <a:gd name="connsiteY19" fmla="*/ 1288111 h 2449001"/>
              <a:gd name="connsiteX20" fmla="*/ 133208 w 797637"/>
              <a:gd name="connsiteY20" fmla="*/ 945913 h 2449001"/>
              <a:gd name="connsiteX21" fmla="*/ 218261 w 797637"/>
              <a:gd name="connsiteY21" fmla="*/ 0 h 2449001"/>
              <a:gd name="connsiteX0" fmla="*/ 425647 w 797637"/>
              <a:gd name="connsiteY0" fmla="*/ 1331843 h 2449001"/>
              <a:gd name="connsiteX1" fmla="*/ 536966 w 797637"/>
              <a:gd name="connsiteY1" fmla="*/ 1379551 h 2449001"/>
              <a:gd name="connsiteX2" fmla="*/ 775504 w 797637"/>
              <a:gd name="connsiteY2" fmla="*/ 1406369 h 2449001"/>
              <a:gd name="connsiteX3" fmla="*/ 613610 w 797637"/>
              <a:gd name="connsiteY3" fmla="*/ 1785816 h 2449001"/>
              <a:gd name="connsiteX4" fmla="*/ 604551 w 797637"/>
              <a:gd name="connsiteY4" fmla="*/ 2441050 h 2449001"/>
              <a:gd name="connsiteX5" fmla="*/ 314329 w 797637"/>
              <a:gd name="connsiteY5" fmla="*/ 2445025 h 2449001"/>
              <a:gd name="connsiteX6" fmla="*/ 224094 w 797637"/>
              <a:gd name="connsiteY6" fmla="*/ 1721654 h 2449001"/>
              <a:gd name="connsiteX7" fmla="*/ 203011 w 797637"/>
              <a:gd name="connsiteY7" fmla="*/ 2441050 h 2449001"/>
              <a:gd name="connsiteX8" fmla="*/ 131449 w 797637"/>
              <a:gd name="connsiteY8" fmla="*/ 2449001 h 2449001"/>
              <a:gd name="connsiteX9" fmla="*/ 252 w 797637"/>
              <a:gd name="connsiteY9" fmla="*/ 1701579 h 2449001"/>
              <a:gd name="connsiteX10" fmla="*/ 112873 w 797637"/>
              <a:gd name="connsiteY10" fmla="*/ 1641682 h 2449001"/>
              <a:gd name="connsiteX11" fmla="*/ 84294 w 797637"/>
              <a:gd name="connsiteY11" fmla="*/ 1389262 h 2449001"/>
              <a:gd name="connsiteX12" fmla="*/ 334207 w 797637"/>
              <a:gd name="connsiteY12" fmla="*/ 1375575 h 2449001"/>
              <a:gd name="connsiteX13" fmla="*/ 425647 w 797637"/>
              <a:gd name="connsiteY13" fmla="*/ 1331843 h 2449001"/>
              <a:gd name="connsiteX14" fmla="*/ 218261 w 797637"/>
              <a:gd name="connsiteY14" fmla="*/ 0 h 2449001"/>
              <a:gd name="connsiteX15" fmla="*/ 569974 w 797637"/>
              <a:gd name="connsiteY15" fmla="*/ 3422 h 2449001"/>
              <a:gd name="connsiteX16" fmla="*/ 677222 w 797637"/>
              <a:gd name="connsiteY16" fmla="*/ 938156 h 2449001"/>
              <a:gd name="connsiteX17" fmla="*/ 719844 w 797637"/>
              <a:gd name="connsiteY17" fmla="*/ 1307990 h 2449001"/>
              <a:gd name="connsiteX18" fmla="*/ 409743 w 797637"/>
              <a:gd name="connsiteY18" fmla="*/ 1268233 h 2449001"/>
              <a:gd name="connsiteX19" fmla="*/ 99643 w 797637"/>
              <a:gd name="connsiteY19" fmla="*/ 1288111 h 2449001"/>
              <a:gd name="connsiteX20" fmla="*/ 133208 w 797637"/>
              <a:gd name="connsiteY20" fmla="*/ 945913 h 2449001"/>
              <a:gd name="connsiteX21" fmla="*/ 218261 w 797637"/>
              <a:gd name="connsiteY21" fmla="*/ 0 h 2449001"/>
              <a:gd name="connsiteX0" fmla="*/ 425647 w 797637"/>
              <a:gd name="connsiteY0" fmla="*/ 1331843 h 2449001"/>
              <a:gd name="connsiteX1" fmla="*/ 536966 w 797637"/>
              <a:gd name="connsiteY1" fmla="*/ 1379551 h 2449001"/>
              <a:gd name="connsiteX2" fmla="*/ 775504 w 797637"/>
              <a:gd name="connsiteY2" fmla="*/ 1406369 h 2449001"/>
              <a:gd name="connsiteX3" fmla="*/ 613610 w 797637"/>
              <a:gd name="connsiteY3" fmla="*/ 1785816 h 2449001"/>
              <a:gd name="connsiteX4" fmla="*/ 604551 w 797637"/>
              <a:gd name="connsiteY4" fmla="*/ 2441050 h 2449001"/>
              <a:gd name="connsiteX5" fmla="*/ 314329 w 797637"/>
              <a:gd name="connsiteY5" fmla="*/ 2445025 h 2449001"/>
              <a:gd name="connsiteX6" fmla="*/ 224094 w 797637"/>
              <a:gd name="connsiteY6" fmla="*/ 1721654 h 2449001"/>
              <a:gd name="connsiteX7" fmla="*/ 203011 w 797637"/>
              <a:gd name="connsiteY7" fmla="*/ 2441050 h 2449001"/>
              <a:gd name="connsiteX8" fmla="*/ 131449 w 797637"/>
              <a:gd name="connsiteY8" fmla="*/ 2449001 h 2449001"/>
              <a:gd name="connsiteX9" fmla="*/ 252 w 797637"/>
              <a:gd name="connsiteY9" fmla="*/ 1701579 h 2449001"/>
              <a:gd name="connsiteX10" fmla="*/ 112873 w 797637"/>
              <a:gd name="connsiteY10" fmla="*/ 1641682 h 2449001"/>
              <a:gd name="connsiteX11" fmla="*/ 84294 w 797637"/>
              <a:gd name="connsiteY11" fmla="*/ 1389262 h 2449001"/>
              <a:gd name="connsiteX12" fmla="*/ 334207 w 797637"/>
              <a:gd name="connsiteY12" fmla="*/ 1375575 h 2449001"/>
              <a:gd name="connsiteX13" fmla="*/ 425647 w 797637"/>
              <a:gd name="connsiteY13" fmla="*/ 1331843 h 2449001"/>
              <a:gd name="connsiteX14" fmla="*/ 218261 w 797637"/>
              <a:gd name="connsiteY14" fmla="*/ 0 h 2449001"/>
              <a:gd name="connsiteX15" fmla="*/ 569974 w 797637"/>
              <a:gd name="connsiteY15" fmla="*/ 3422 h 2449001"/>
              <a:gd name="connsiteX16" fmla="*/ 677222 w 797637"/>
              <a:gd name="connsiteY16" fmla="*/ 938156 h 2449001"/>
              <a:gd name="connsiteX17" fmla="*/ 719844 w 797637"/>
              <a:gd name="connsiteY17" fmla="*/ 1307990 h 2449001"/>
              <a:gd name="connsiteX18" fmla="*/ 409743 w 797637"/>
              <a:gd name="connsiteY18" fmla="*/ 1268233 h 2449001"/>
              <a:gd name="connsiteX19" fmla="*/ 99643 w 797637"/>
              <a:gd name="connsiteY19" fmla="*/ 1288111 h 2449001"/>
              <a:gd name="connsiteX20" fmla="*/ 133208 w 797637"/>
              <a:gd name="connsiteY20" fmla="*/ 945913 h 2449001"/>
              <a:gd name="connsiteX21" fmla="*/ 218261 w 797637"/>
              <a:gd name="connsiteY21" fmla="*/ 0 h 2449001"/>
              <a:gd name="connsiteX0" fmla="*/ 405179 w 777169"/>
              <a:gd name="connsiteY0" fmla="*/ 1331843 h 2449001"/>
              <a:gd name="connsiteX1" fmla="*/ 516498 w 777169"/>
              <a:gd name="connsiteY1" fmla="*/ 1379551 h 2449001"/>
              <a:gd name="connsiteX2" fmla="*/ 755036 w 777169"/>
              <a:gd name="connsiteY2" fmla="*/ 1406369 h 2449001"/>
              <a:gd name="connsiteX3" fmla="*/ 593142 w 777169"/>
              <a:gd name="connsiteY3" fmla="*/ 1785816 h 2449001"/>
              <a:gd name="connsiteX4" fmla="*/ 584083 w 777169"/>
              <a:gd name="connsiteY4" fmla="*/ 2441050 h 2449001"/>
              <a:gd name="connsiteX5" fmla="*/ 293861 w 777169"/>
              <a:gd name="connsiteY5" fmla="*/ 2445025 h 2449001"/>
              <a:gd name="connsiteX6" fmla="*/ 203626 w 777169"/>
              <a:gd name="connsiteY6" fmla="*/ 1721654 h 2449001"/>
              <a:gd name="connsiteX7" fmla="*/ 182543 w 777169"/>
              <a:gd name="connsiteY7" fmla="*/ 2441050 h 2449001"/>
              <a:gd name="connsiteX8" fmla="*/ 110981 w 777169"/>
              <a:gd name="connsiteY8" fmla="*/ 2449001 h 2449001"/>
              <a:gd name="connsiteX9" fmla="*/ 313 w 777169"/>
              <a:gd name="connsiteY9" fmla="*/ 1749481 h 2449001"/>
              <a:gd name="connsiteX10" fmla="*/ 92405 w 777169"/>
              <a:gd name="connsiteY10" fmla="*/ 1641682 h 2449001"/>
              <a:gd name="connsiteX11" fmla="*/ 63826 w 777169"/>
              <a:gd name="connsiteY11" fmla="*/ 1389262 h 2449001"/>
              <a:gd name="connsiteX12" fmla="*/ 313739 w 777169"/>
              <a:gd name="connsiteY12" fmla="*/ 1375575 h 2449001"/>
              <a:gd name="connsiteX13" fmla="*/ 405179 w 777169"/>
              <a:gd name="connsiteY13" fmla="*/ 1331843 h 2449001"/>
              <a:gd name="connsiteX14" fmla="*/ 197793 w 777169"/>
              <a:gd name="connsiteY14" fmla="*/ 0 h 2449001"/>
              <a:gd name="connsiteX15" fmla="*/ 549506 w 777169"/>
              <a:gd name="connsiteY15" fmla="*/ 3422 h 2449001"/>
              <a:gd name="connsiteX16" fmla="*/ 656754 w 777169"/>
              <a:gd name="connsiteY16" fmla="*/ 938156 h 2449001"/>
              <a:gd name="connsiteX17" fmla="*/ 699376 w 777169"/>
              <a:gd name="connsiteY17" fmla="*/ 1307990 h 2449001"/>
              <a:gd name="connsiteX18" fmla="*/ 389275 w 777169"/>
              <a:gd name="connsiteY18" fmla="*/ 1268233 h 2449001"/>
              <a:gd name="connsiteX19" fmla="*/ 79175 w 777169"/>
              <a:gd name="connsiteY19" fmla="*/ 1288111 h 2449001"/>
              <a:gd name="connsiteX20" fmla="*/ 112740 w 777169"/>
              <a:gd name="connsiteY20" fmla="*/ 945913 h 2449001"/>
              <a:gd name="connsiteX21" fmla="*/ 197793 w 777169"/>
              <a:gd name="connsiteY21" fmla="*/ 0 h 2449001"/>
              <a:gd name="connsiteX0" fmla="*/ 413332 w 785322"/>
              <a:gd name="connsiteY0" fmla="*/ 1331843 h 2449001"/>
              <a:gd name="connsiteX1" fmla="*/ 524651 w 785322"/>
              <a:gd name="connsiteY1" fmla="*/ 1379551 h 2449001"/>
              <a:gd name="connsiteX2" fmla="*/ 763189 w 785322"/>
              <a:gd name="connsiteY2" fmla="*/ 1406369 h 2449001"/>
              <a:gd name="connsiteX3" fmla="*/ 601295 w 785322"/>
              <a:gd name="connsiteY3" fmla="*/ 1785816 h 2449001"/>
              <a:gd name="connsiteX4" fmla="*/ 592236 w 785322"/>
              <a:gd name="connsiteY4" fmla="*/ 2441050 h 2449001"/>
              <a:gd name="connsiteX5" fmla="*/ 302014 w 785322"/>
              <a:gd name="connsiteY5" fmla="*/ 2445025 h 2449001"/>
              <a:gd name="connsiteX6" fmla="*/ 211779 w 785322"/>
              <a:gd name="connsiteY6" fmla="*/ 1721654 h 2449001"/>
              <a:gd name="connsiteX7" fmla="*/ 190696 w 785322"/>
              <a:gd name="connsiteY7" fmla="*/ 2441050 h 2449001"/>
              <a:gd name="connsiteX8" fmla="*/ 119134 w 785322"/>
              <a:gd name="connsiteY8" fmla="*/ 2449001 h 2449001"/>
              <a:gd name="connsiteX9" fmla="*/ 8466 w 785322"/>
              <a:gd name="connsiteY9" fmla="*/ 1749481 h 2449001"/>
              <a:gd name="connsiteX10" fmla="*/ 100558 w 785322"/>
              <a:gd name="connsiteY10" fmla="*/ 1641682 h 2449001"/>
              <a:gd name="connsiteX11" fmla="*/ 71979 w 785322"/>
              <a:gd name="connsiteY11" fmla="*/ 1389262 h 2449001"/>
              <a:gd name="connsiteX12" fmla="*/ 321892 w 785322"/>
              <a:gd name="connsiteY12" fmla="*/ 1375575 h 2449001"/>
              <a:gd name="connsiteX13" fmla="*/ 413332 w 785322"/>
              <a:gd name="connsiteY13" fmla="*/ 1331843 h 2449001"/>
              <a:gd name="connsiteX14" fmla="*/ 205946 w 785322"/>
              <a:gd name="connsiteY14" fmla="*/ 0 h 2449001"/>
              <a:gd name="connsiteX15" fmla="*/ 557659 w 785322"/>
              <a:gd name="connsiteY15" fmla="*/ 3422 h 2449001"/>
              <a:gd name="connsiteX16" fmla="*/ 664907 w 785322"/>
              <a:gd name="connsiteY16" fmla="*/ 938156 h 2449001"/>
              <a:gd name="connsiteX17" fmla="*/ 707529 w 785322"/>
              <a:gd name="connsiteY17" fmla="*/ 1307990 h 2449001"/>
              <a:gd name="connsiteX18" fmla="*/ 397428 w 785322"/>
              <a:gd name="connsiteY18" fmla="*/ 1268233 h 2449001"/>
              <a:gd name="connsiteX19" fmla="*/ 87328 w 785322"/>
              <a:gd name="connsiteY19" fmla="*/ 1288111 h 2449001"/>
              <a:gd name="connsiteX20" fmla="*/ 120893 w 785322"/>
              <a:gd name="connsiteY20" fmla="*/ 945913 h 2449001"/>
              <a:gd name="connsiteX21" fmla="*/ 205946 w 785322"/>
              <a:gd name="connsiteY21" fmla="*/ 0 h 2449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85322" h="2449001">
                <a:moveTo>
                  <a:pt x="413332" y="1331843"/>
                </a:moveTo>
                <a:cubicBezTo>
                  <a:pt x="470316" y="1339795"/>
                  <a:pt x="487545" y="1363648"/>
                  <a:pt x="524651" y="1379551"/>
                </a:cubicBezTo>
                <a:cubicBezTo>
                  <a:pt x="598461" y="1388490"/>
                  <a:pt x="730438" y="1342684"/>
                  <a:pt x="763189" y="1406369"/>
                </a:cubicBezTo>
                <a:cubicBezTo>
                  <a:pt x="860365" y="1644887"/>
                  <a:pt x="606378" y="1660931"/>
                  <a:pt x="601295" y="1785816"/>
                </a:cubicBezTo>
                <a:cubicBezTo>
                  <a:pt x="592018" y="1995200"/>
                  <a:pt x="585610" y="2024932"/>
                  <a:pt x="592236" y="2441050"/>
                </a:cubicBezTo>
                <a:lnTo>
                  <a:pt x="302014" y="2445025"/>
                </a:lnTo>
                <a:cubicBezTo>
                  <a:pt x="266233" y="2198535"/>
                  <a:pt x="340856" y="1660357"/>
                  <a:pt x="211779" y="1721654"/>
                </a:cubicBezTo>
                <a:cubicBezTo>
                  <a:pt x="170697" y="1762736"/>
                  <a:pt x="192021" y="2185283"/>
                  <a:pt x="190696" y="2441050"/>
                </a:cubicBezTo>
                <a:cubicBezTo>
                  <a:pt x="146301" y="2445688"/>
                  <a:pt x="179432" y="2445688"/>
                  <a:pt x="119134" y="2449001"/>
                </a:cubicBezTo>
                <a:cubicBezTo>
                  <a:pt x="103231" y="1623390"/>
                  <a:pt x="60150" y="1875377"/>
                  <a:pt x="8466" y="1749481"/>
                </a:cubicBezTo>
                <a:cubicBezTo>
                  <a:pt x="-31697" y="1604092"/>
                  <a:pt x="83130" y="1642413"/>
                  <a:pt x="100558" y="1641682"/>
                </a:cubicBezTo>
                <a:cubicBezTo>
                  <a:pt x="5622" y="1561516"/>
                  <a:pt x="-3874" y="1450657"/>
                  <a:pt x="71979" y="1389262"/>
                </a:cubicBezTo>
                <a:cubicBezTo>
                  <a:pt x="119567" y="1358010"/>
                  <a:pt x="239728" y="1375575"/>
                  <a:pt x="321892" y="1375575"/>
                </a:cubicBezTo>
                <a:cubicBezTo>
                  <a:pt x="347071" y="1360998"/>
                  <a:pt x="364299" y="1334493"/>
                  <a:pt x="413332" y="1331843"/>
                </a:cubicBezTo>
                <a:close/>
                <a:moveTo>
                  <a:pt x="205946" y="0"/>
                </a:moveTo>
                <a:lnTo>
                  <a:pt x="557659" y="3422"/>
                </a:lnTo>
                <a:cubicBezTo>
                  <a:pt x="580863" y="327547"/>
                  <a:pt x="489978" y="820211"/>
                  <a:pt x="664907" y="938156"/>
                </a:cubicBezTo>
                <a:cubicBezTo>
                  <a:pt x="834535" y="1061401"/>
                  <a:pt x="785141" y="1256861"/>
                  <a:pt x="707529" y="1307990"/>
                </a:cubicBezTo>
                <a:cubicBezTo>
                  <a:pt x="596211" y="1362324"/>
                  <a:pt x="496819" y="1313291"/>
                  <a:pt x="397428" y="1268233"/>
                </a:cubicBezTo>
                <a:cubicBezTo>
                  <a:pt x="324542" y="1317265"/>
                  <a:pt x="192020" y="1358347"/>
                  <a:pt x="87328" y="1288111"/>
                </a:cubicBezTo>
                <a:cubicBezTo>
                  <a:pt x="-33267" y="1184744"/>
                  <a:pt x="58608" y="985670"/>
                  <a:pt x="120893" y="945913"/>
                </a:cubicBezTo>
                <a:cubicBezTo>
                  <a:pt x="259584" y="846619"/>
                  <a:pt x="211126" y="365206"/>
                  <a:pt x="205946"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70" name="Freeform 108">
            <a:extLst>
              <a:ext uri="{FF2B5EF4-FFF2-40B4-BE49-F238E27FC236}">
                <a16:creationId xmlns:a16="http://schemas.microsoft.com/office/drawing/2014/main" id="{6A02011B-41CE-4E20-9214-001F7D847E12}"/>
              </a:ext>
            </a:extLst>
          </p:cNvPr>
          <p:cNvSpPr/>
          <p:nvPr/>
        </p:nvSpPr>
        <p:spPr>
          <a:xfrm>
            <a:off x="6129967" y="2416730"/>
            <a:ext cx="501857" cy="554554"/>
          </a:xfrm>
          <a:custGeom>
            <a:avLst/>
            <a:gdLst/>
            <a:ahLst/>
            <a:cxnLst/>
            <a:rect l="l" t="t" r="r" b="b"/>
            <a:pathLst>
              <a:path w="341005" h="376812">
                <a:moveTo>
                  <a:pt x="179590" y="105941"/>
                </a:moveTo>
                <a:cubicBezTo>
                  <a:pt x="189466" y="103284"/>
                  <a:pt x="200229" y="106383"/>
                  <a:pt x="207502" y="113978"/>
                </a:cubicBezTo>
                <a:lnTo>
                  <a:pt x="205155" y="116193"/>
                </a:lnTo>
                <a:cubicBezTo>
                  <a:pt x="198727" y="109493"/>
                  <a:pt x="189244" y="106732"/>
                  <a:pt x="180543" y="109027"/>
                </a:cubicBezTo>
                <a:cubicBezTo>
                  <a:pt x="171284" y="111470"/>
                  <a:pt x="164597" y="119184"/>
                  <a:pt x="163491" y="128699"/>
                </a:cubicBezTo>
                <a:lnTo>
                  <a:pt x="160301" y="128192"/>
                </a:lnTo>
                <a:cubicBezTo>
                  <a:pt x="160626" y="125509"/>
                  <a:pt x="161343" y="122953"/>
                  <a:pt x="162397" y="120583"/>
                </a:cubicBezTo>
                <a:cubicBezTo>
                  <a:pt x="163188" y="118806"/>
                  <a:pt x="164168" y="117134"/>
                  <a:pt x="165317" y="115593"/>
                </a:cubicBezTo>
                <a:close/>
                <a:moveTo>
                  <a:pt x="184774" y="76800"/>
                </a:moveTo>
                <a:cubicBezTo>
                  <a:pt x="189722" y="75892"/>
                  <a:pt x="194950" y="76276"/>
                  <a:pt x="199898" y="78055"/>
                </a:cubicBezTo>
                <a:lnTo>
                  <a:pt x="198784" y="81085"/>
                </a:lnTo>
                <a:cubicBezTo>
                  <a:pt x="190044" y="77951"/>
                  <a:pt x="180324" y="79705"/>
                  <a:pt x="173557" y="85636"/>
                </a:cubicBezTo>
                <a:cubicBezTo>
                  <a:pt x="166357" y="91948"/>
                  <a:pt x="163808" y="101834"/>
                  <a:pt x="167057" y="110845"/>
                </a:cubicBezTo>
                <a:lnTo>
                  <a:pt x="163976" y="111813"/>
                </a:lnTo>
                <a:cubicBezTo>
                  <a:pt x="161264" y="104174"/>
                  <a:pt x="162206" y="95982"/>
                  <a:pt x="166259" y="89343"/>
                </a:cubicBezTo>
                <a:lnTo>
                  <a:pt x="171329" y="83298"/>
                </a:lnTo>
                <a:cubicBezTo>
                  <a:pt x="175158" y="79908"/>
                  <a:pt x="179826" y="77708"/>
                  <a:pt x="184774" y="76800"/>
                </a:cubicBezTo>
                <a:close/>
                <a:moveTo>
                  <a:pt x="179076" y="24908"/>
                </a:moveTo>
                <a:cubicBezTo>
                  <a:pt x="173882" y="25821"/>
                  <a:pt x="169065" y="28595"/>
                  <a:pt x="165693" y="33023"/>
                </a:cubicBezTo>
                <a:lnTo>
                  <a:pt x="165081" y="32645"/>
                </a:lnTo>
                <a:lnTo>
                  <a:pt x="164343" y="33841"/>
                </a:lnTo>
                <a:lnTo>
                  <a:pt x="159156" y="28989"/>
                </a:lnTo>
                <a:cubicBezTo>
                  <a:pt x="147650" y="21890"/>
                  <a:pt x="132568" y="25462"/>
                  <a:pt x="125468" y="36968"/>
                </a:cubicBezTo>
                <a:cubicBezTo>
                  <a:pt x="125028" y="37682"/>
                  <a:pt x="124628" y="38410"/>
                  <a:pt x="124607" y="39302"/>
                </a:cubicBezTo>
                <a:cubicBezTo>
                  <a:pt x="121192" y="53871"/>
                  <a:pt x="126621" y="67918"/>
                  <a:pt x="137512" y="72288"/>
                </a:cubicBezTo>
                <a:lnTo>
                  <a:pt x="136408" y="75373"/>
                </a:lnTo>
                <a:cubicBezTo>
                  <a:pt x="125065" y="70889"/>
                  <a:pt x="118824" y="57470"/>
                  <a:pt x="120792" y="42874"/>
                </a:cubicBezTo>
                <a:cubicBezTo>
                  <a:pt x="110219" y="38045"/>
                  <a:pt x="97555" y="41998"/>
                  <a:pt x="91229" y="52250"/>
                </a:cubicBezTo>
                <a:cubicBezTo>
                  <a:pt x="86215" y="60377"/>
                  <a:pt x="87164" y="68019"/>
                  <a:pt x="90995" y="75559"/>
                </a:cubicBezTo>
                <a:cubicBezTo>
                  <a:pt x="88405" y="77546"/>
                  <a:pt x="86197" y="80074"/>
                  <a:pt x="84391" y="83001"/>
                </a:cubicBezTo>
                <a:cubicBezTo>
                  <a:pt x="75261" y="97799"/>
                  <a:pt x="79855" y="117197"/>
                  <a:pt x="94653" y="126328"/>
                </a:cubicBezTo>
                <a:cubicBezTo>
                  <a:pt x="99603" y="129383"/>
                  <a:pt x="105068" y="130901"/>
                  <a:pt x="110449" y="130283"/>
                </a:cubicBezTo>
                <a:cubicBezTo>
                  <a:pt x="111461" y="121556"/>
                  <a:pt x="114239" y="112980"/>
                  <a:pt x="118788" y="105103"/>
                </a:cubicBezTo>
                <a:lnTo>
                  <a:pt x="122060" y="106993"/>
                </a:lnTo>
                <a:cubicBezTo>
                  <a:pt x="117549" y="114804"/>
                  <a:pt x="114885" y="123345"/>
                  <a:pt x="114602" y="132066"/>
                </a:cubicBezTo>
                <a:cubicBezTo>
                  <a:pt x="118189" y="142541"/>
                  <a:pt x="127538" y="149533"/>
                  <a:pt x="138054" y="150704"/>
                </a:cubicBezTo>
                <a:lnTo>
                  <a:pt x="138622" y="157584"/>
                </a:lnTo>
                <a:cubicBezTo>
                  <a:pt x="141809" y="168599"/>
                  <a:pt x="152592" y="175355"/>
                  <a:pt x="163536" y="173320"/>
                </a:cubicBezTo>
                <a:lnTo>
                  <a:pt x="163736" y="174011"/>
                </a:lnTo>
                <a:lnTo>
                  <a:pt x="165086" y="173621"/>
                </a:lnTo>
                <a:lnTo>
                  <a:pt x="165671" y="180699"/>
                </a:lnTo>
                <a:cubicBezTo>
                  <a:pt x="169429" y="193686"/>
                  <a:pt x="183003" y="201168"/>
                  <a:pt x="195990" y="197411"/>
                </a:cubicBezTo>
                <a:cubicBezTo>
                  <a:pt x="196796" y="197178"/>
                  <a:pt x="197581" y="196907"/>
                  <a:pt x="198196" y="196260"/>
                </a:cubicBezTo>
                <a:cubicBezTo>
                  <a:pt x="209934" y="188156"/>
                  <a:pt x="215400" y="175007"/>
                  <a:pt x="211155" y="164763"/>
                </a:cubicBezTo>
                <a:cubicBezTo>
                  <a:pt x="205121" y="170199"/>
                  <a:pt x="196738" y="172687"/>
                  <a:pt x="188343" y="171472"/>
                </a:cubicBezTo>
                <a:lnTo>
                  <a:pt x="188829" y="168281"/>
                </a:lnTo>
                <a:cubicBezTo>
                  <a:pt x="198020" y="169602"/>
                  <a:pt x="207192" y="165939"/>
                  <a:pt x="212635" y="158774"/>
                </a:cubicBezTo>
                <a:cubicBezTo>
                  <a:pt x="218427" y="151149"/>
                  <a:pt x="218946" y="140953"/>
                  <a:pt x="213960" y="132774"/>
                </a:cubicBezTo>
                <a:lnTo>
                  <a:pt x="216785" y="131210"/>
                </a:lnTo>
                <a:cubicBezTo>
                  <a:pt x="222366" y="140465"/>
                  <a:pt x="221779" y="151983"/>
                  <a:pt x="215286" y="160619"/>
                </a:cubicBezTo>
                <a:lnTo>
                  <a:pt x="213805" y="162105"/>
                </a:lnTo>
                <a:cubicBezTo>
                  <a:pt x="218946" y="172938"/>
                  <a:pt x="214526" y="186813"/>
                  <a:pt x="203421" y="196175"/>
                </a:cubicBezTo>
                <a:cubicBezTo>
                  <a:pt x="208012" y="206854"/>
                  <a:pt x="220050" y="212429"/>
                  <a:pt x="231622" y="209082"/>
                </a:cubicBezTo>
                <a:cubicBezTo>
                  <a:pt x="239377" y="206838"/>
                  <a:pt x="243741" y="201989"/>
                  <a:pt x="246092" y="195539"/>
                </a:cubicBezTo>
                <a:cubicBezTo>
                  <a:pt x="255042" y="199507"/>
                  <a:pt x="265290" y="198199"/>
                  <a:pt x="272958" y="192601"/>
                </a:cubicBezTo>
                <a:lnTo>
                  <a:pt x="276795" y="193971"/>
                </a:lnTo>
                <a:cubicBezTo>
                  <a:pt x="289009" y="194016"/>
                  <a:pt x="298363" y="193248"/>
                  <a:pt x="304258" y="183694"/>
                </a:cubicBezTo>
                <a:cubicBezTo>
                  <a:pt x="309343" y="175453"/>
                  <a:pt x="308953" y="165378"/>
                  <a:pt x="303795" y="157923"/>
                </a:cubicBezTo>
                <a:cubicBezTo>
                  <a:pt x="298315" y="164420"/>
                  <a:pt x="291041" y="168177"/>
                  <a:pt x="283702" y="168174"/>
                </a:cubicBezTo>
                <a:lnTo>
                  <a:pt x="283555" y="164527"/>
                </a:lnTo>
                <a:cubicBezTo>
                  <a:pt x="293404" y="164978"/>
                  <a:pt x="303289" y="157339"/>
                  <a:pt x="308110" y="145450"/>
                </a:cubicBezTo>
                <a:cubicBezTo>
                  <a:pt x="311022" y="136198"/>
                  <a:pt x="308752" y="126109"/>
                  <a:pt x="302169" y="119023"/>
                </a:cubicBezTo>
                <a:cubicBezTo>
                  <a:pt x="296249" y="127191"/>
                  <a:pt x="286098" y="131525"/>
                  <a:pt x="275782" y="130309"/>
                </a:cubicBezTo>
                <a:lnTo>
                  <a:pt x="276183" y="127106"/>
                </a:lnTo>
                <a:cubicBezTo>
                  <a:pt x="285405" y="128184"/>
                  <a:pt x="294478" y="124281"/>
                  <a:pt x="299730" y="116974"/>
                </a:cubicBezTo>
                <a:lnTo>
                  <a:pt x="300207" y="116045"/>
                </a:lnTo>
                <a:cubicBezTo>
                  <a:pt x="300079" y="107222"/>
                  <a:pt x="295342" y="98867"/>
                  <a:pt x="287259" y="93880"/>
                </a:cubicBezTo>
                <a:cubicBezTo>
                  <a:pt x="284295" y="92051"/>
                  <a:pt x="281129" y="90828"/>
                  <a:pt x="277855" y="90561"/>
                </a:cubicBezTo>
                <a:cubicBezTo>
                  <a:pt x="271916" y="104194"/>
                  <a:pt x="259881" y="112708"/>
                  <a:pt x="248172" y="111695"/>
                </a:cubicBezTo>
                <a:cubicBezTo>
                  <a:pt x="248002" y="114741"/>
                  <a:pt x="246936" y="117719"/>
                  <a:pt x="245089" y="120348"/>
                </a:cubicBezTo>
                <a:cubicBezTo>
                  <a:pt x="241307" y="125729"/>
                  <a:pt x="234825" y="128827"/>
                  <a:pt x="228007" y="128511"/>
                </a:cubicBezTo>
                <a:lnTo>
                  <a:pt x="228158" y="125380"/>
                </a:lnTo>
                <a:cubicBezTo>
                  <a:pt x="233848" y="125642"/>
                  <a:pt x="239262" y="123097"/>
                  <a:pt x="242439" y="118667"/>
                </a:cubicBezTo>
                <a:cubicBezTo>
                  <a:pt x="244071" y="116391"/>
                  <a:pt x="244987" y="113796"/>
                  <a:pt x="245116" y="111152"/>
                </a:cubicBezTo>
                <a:lnTo>
                  <a:pt x="243716" y="110904"/>
                </a:lnTo>
                <a:lnTo>
                  <a:pt x="244539" y="108155"/>
                </a:lnTo>
                <a:cubicBezTo>
                  <a:pt x="244792" y="106166"/>
                  <a:pt x="244131" y="104285"/>
                  <a:pt x="243078" y="102544"/>
                </a:cubicBezTo>
                <a:cubicBezTo>
                  <a:pt x="240257" y="97875"/>
                  <a:pt x="235048" y="94922"/>
                  <a:pt x="229344" y="94755"/>
                </a:cubicBezTo>
                <a:lnTo>
                  <a:pt x="229436" y="91621"/>
                </a:lnTo>
                <a:cubicBezTo>
                  <a:pt x="236268" y="91821"/>
                  <a:pt x="242499" y="95409"/>
                  <a:pt x="245850" y="101072"/>
                </a:cubicBezTo>
                <a:cubicBezTo>
                  <a:pt x="247129" y="103235"/>
                  <a:pt x="247915" y="105575"/>
                  <a:pt x="248037" y="107973"/>
                </a:cubicBezTo>
                <a:cubicBezTo>
                  <a:pt x="258268" y="109553"/>
                  <a:pt x="268981" y="102051"/>
                  <a:pt x="274232" y="89778"/>
                </a:cubicBezTo>
                <a:cubicBezTo>
                  <a:pt x="278708" y="77339"/>
                  <a:pt x="274020" y="63056"/>
                  <a:pt x="262316" y="55834"/>
                </a:cubicBezTo>
                <a:cubicBezTo>
                  <a:pt x="257734" y="53007"/>
                  <a:pt x="252666" y="51626"/>
                  <a:pt x="247691" y="52231"/>
                </a:cubicBezTo>
                <a:cubicBezTo>
                  <a:pt x="248705" y="60913"/>
                  <a:pt x="245967" y="69020"/>
                  <a:pt x="239739" y="74185"/>
                </a:cubicBezTo>
                <a:lnTo>
                  <a:pt x="237649" y="71664"/>
                </a:lnTo>
                <a:cubicBezTo>
                  <a:pt x="244579" y="65918"/>
                  <a:pt x="246481" y="55888"/>
                  <a:pt x="243151" y="45920"/>
                </a:cubicBezTo>
                <a:cubicBezTo>
                  <a:pt x="241194" y="40124"/>
                  <a:pt x="237183" y="35004"/>
                  <a:pt x="231542" y="31523"/>
                </a:cubicBezTo>
                <a:cubicBezTo>
                  <a:pt x="221392" y="25261"/>
                  <a:pt x="208864" y="26095"/>
                  <a:pt x="199763" y="32668"/>
                </a:cubicBezTo>
                <a:lnTo>
                  <a:pt x="194721" y="27952"/>
                </a:lnTo>
                <a:cubicBezTo>
                  <a:pt x="189842" y="24941"/>
                  <a:pt x="184271" y="23995"/>
                  <a:pt x="179076" y="24908"/>
                </a:cubicBezTo>
                <a:close/>
                <a:moveTo>
                  <a:pt x="190632" y="62"/>
                </a:moveTo>
                <a:cubicBezTo>
                  <a:pt x="300121" y="2329"/>
                  <a:pt x="391248" y="125645"/>
                  <a:pt x="309641" y="225160"/>
                </a:cubicBezTo>
                <a:cubicBezTo>
                  <a:pt x="282892" y="251229"/>
                  <a:pt x="279266" y="288859"/>
                  <a:pt x="302841" y="374772"/>
                </a:cubicBezTo>
                <a:lnTo>
                  <a:pt x="121266" y="376812"/>
                </a:lnTo>
                <a:lnTo>
                  <a:pt x="109025" y="322355"/>
                </a:lnTo>
                <a:cubicBezTo>
                  <a:pt x="76580" y="333165"/>
                  <a:pt x="40716" y="329924"/>
                  <a:pt x="28778" y="318327"/>
                </a:cubicBezTo>
                <a:cubicBezTo>
                  <a:pt x="22923" y="311868"/>
                  <a:pt x="25422" y="291738"/>
                  <a:pt x="32859" y="276164"/>
                </a:cubicBezTo>
                <a:cubicBezTo>
                  <a:pt x="35235" y="270344"/>
                  <a:pt x="23179" y="268321"/>
                  <a:pt x="20618" y="259843"/>
                </a:cubicBezTo>
                <a:cubicBezTo>
                  <a:pt x="19440" y="251965"/>
                  <a:pt x="27377" y="251682"/>
                  <a:pt x="30757" y="247602"/>
                </a:cubicBezTo>
                <a:lnTo>
                  <a:pt x="18516" y="238938"/>
                </a:lnTo>
                <a:cubicBezTo>
                  <a:pt x="12669" y="232923"/>
                  <a:pt x="25811" y="221592"/>
                  <a:pt x="29458" y="212919"/>
                </a:cubicBezTo>
                <a:cubicBezTo>
                  <a:pt x="16679" y="208924"/>
                  <a:pt x="7006" y="203466"/>
                  <a:pt x="307" y="196983"/>
                </a:cubicBezTo>
                <a:cubicBezTo>
                  <a:pt x="-2572" y="186228"/>
                  <a:pt x="15339" y="171234"/>
                  <a:pt x="31089" y="151672"/>
                </a:cubicBezTo>
                <a:cubicBezTo>
                  <a:pt x="47602" y="132201"/>
                  <a:pt x="33821" y="117353"/>
                  <a:pt x="46470" y="75544"/>
                </a:cubicBezTo>
                <a:cubicBezTo>
                  <a:pt x="66559" y="23813"/>
                  <a:pt x="114124" y="-1423"/>
                  <a:pt x="190632" y="62"/>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71" name="Oval 8">
            <a:extLst>
              <a:ext uri="{FF2B5EF4-FFF2-40B4-BE49-F238E27FC236}">
                <a16:creationId xmlns:a16="http://schemas.microsoft.com/office/drawing/2014/main" id="{E3D5639C-49CF-43D9-965F-7653D69F451F}"/>
              </a:ext>
            </a:extLst>
          </p:cNvPr>
          <p:cNvSpPr/>
          <p:nvPr/>
        </p:nvSpPr>
        <p:spPr>
          <a:xfrm>
            <a:off x="6967308" y="2429072"/>
            <a:ext cx="527152" cy="529870"/>
          </a:xfrm>
          <a:custGeom>
            <a:avLst/>
            <a:gdLst/>
            <a:ahLst/>
            <a:cxnLst/>
            <a:rect l="l" t="t" r="r" b="b"/>
            <a:pathLst>
              <a:path w="3068057" h="3083879">
                <a:moveTo>
                  <a:pt x="1943022" y="0"/>
                </a:moveTo>
                <a:cubicBezTo>
                  <a:pt x="2091435" y="0"/>
                  <a:pt x="2214809" y="107202"/>
                  <a:pt x="2232575" y="249298"/>
                </a:cubicBezTo>
                <a:cubicBezTo>
                  <a:pt x="2066806" y="323095"/>
                  <a:pt x="1966497" y="475331"/>
                  <a:pt x="1992863" y="623272"/>
                </a:cubicBezTo>
                <a:lnTo>
                  <a:pt x="2032344" y="614884"/>
                </a:lnTo>
                <a:cubicBezTo>
                  <a:pt x="2007703" y="472429"/>
                  <a:pt x="2119863" y="324636"/>
                  <a:pt x="2294697" y="266187"/>
                </a:cubicBezTo>
                <a:cubicBezTo>
                  <a:pt x="2304190" y="260641"/>
                  <a:pt x="2314409" y="260119"/>
                  <a:pt x="2324748" y="260119"/>
                </a:cubicBezTo>
                <a:cubicBezTo>
                  <a:pt x="2491310" y="260119"/>
                  <a:pt x="2626336" y="395145"/>
                  <a:pt x="2626336" y="561708"/>
                </a:cubicBezTo>
                <a:lnTo>
                  <a:pt x="2609021" y="647481"/>
                </a:lnTo>
                <a:lnTo>
                  <a:pt x="2626336" y="647481"/>
                </a:lnTo>
                <a:lnTo>
                  <a:pt x="2626336" y="656343"/>
                </a:lnTo>
                <a:cubicBezTo>
                  <a:pt x="2762823" y="669742"/>
                  <a:pt x="2867295" y="786613"/>
                  <a:pt x="2867295" y="927882"/>
                </a:cubicBezTo>
                <a:lnTo>
                  <a:pt x="2850464" y="1011252"/>
                </a:lnTo>
                <a:cubicBezTo>
                  <a:pt x="2978255" y="1064152"/>
                  <a:pt x="3068057" y="1190111"/>
                  <a:pt x="3068057" y="1337042"/>
                </a:cubicBezTo>
                <a:cubicBezTo>
                  <a:pt x="3068057" y="1418703"/>
                  <a:pt x="3040320" y="1493884"/>
                  <a:pt x="2992210" y="1551889"/>
                </a:cubicBezTo>
                <a:cubicBezTo>
                  <a:pt x="2909241" y="1651289"/>
                  <a:pt x="2791782" y="1696238"/>
                  <a:pt x="2686704" y="1660749"/>
                </a:cubicBezTo>
                <a:lnTo>
                  <a:pt x="2673794" y="1698968"/>
                </a:lnTo>
                <a:cubicBezTo>
                  <a:pt x="2768232" y="1730865"/>
                  <a:pt x="2870956" y="1707121"/>
                  <a:pt x="2955415" y="1640323"/>
                </a:cubicBezTo>
                <a:cubicBezTo>
                  <a:pt x="2993943" y="1688574"/>
                  <a:pt x="3012247" y="1750635"/>
                  <a:pt x="3012247" y="1816968"/>
                </a:cubicBezTo>
                <a:cubicBezTo>
                  <a:pt x="3012247" y="1986406"/>
                  <a:pt x="2892829" y="2127952"/>
                  <a:pt x="2733451" y="2161496"/>
                </a:cubicBezTo>
                <a:cubicBezTo>
                  <a:pt x="2570803" y="2185843"/>
                  <a:pt x="2422847" y="2122052"/>
                  <a:pt x="2373218" y="2004561"/>
                </a:cubicBezTo>
                <a:cubicBezTo>
                  <a:pt x="2397575" y="1987765"/>
                  <a:pt x="2417022" y="1964396"/>
                  <a:pt x="2431421" y="1936987"/>
                </a:cubicBezTo>
                <a:cubicBezTo>
                  <a:pt x="2469123" y="1865220"/>
                  <a:pt x="2466430" y="1776674"/>
                  <a:pt x="2424327" y="1703750"/>
                </a:cubicBezTo>
                <a:lnTo>
                  <a:pt x="2390880" y="1723060"/>
                </a:lnTo>
                <a:cubicBezTo>
                  <a:pt x="2426033" y="1783948"/>
                  <a:pt x="2428758" y="1857660"/>
                  <a:pt x="2398065" y="1917447"/>
                </a:cubicBezTo>
                <a:cubicBezTo>
                  <a:pt x="2386618" y="1939743"/>
                  <a:pt x="2371177" y="1958844"/>
                  <a:pt x="2348681" y="1969064"/>
                </a:cubicBezTo>
                <a:lnTo>
                  <a:pt x="2314536" y="1978212"/>
                </a:lnTo>
                <a:lnTo>
                  <a:pt x="2320989" y="1994504"/>
                </a:lnTo>
                <a:cubicBezTo>
                  <a:pt x="2292439" y="2010252"/>
                  <a:pt x="2259301" y="2017439"/>
                  <a:pt x="2224883" y="2015050"/>
                </a:cubicBezTo>
                <a:cubicBezTo>
                  <a:pt x="2157880" y="2010397"/>
                  <a:pt x="2096183" y="1970105"/>
                  <a:pt x="2062112" y="1908746"/>
                </a:cubicBezTo>
                <a:lnTo>
                  <a:pt x="2028307" y="1927422"/>
                </a:lnTo>
                <a:cubicBezTo>
                  <a:pt x="2069101" y="2000945"/>
                  <a:pt x="2143517" y="2048870"/>
                  <a:pt x="2224395" y="2053708"/>
                </a:cubicBezTo>
                <a:cubicBezTo>
                  <a:pt x="2263912" y="2056070"/>
                  <a:pt x="2302036" y="2047984"/>
                  <a:pt x="2335071" y="2030056"/>
                </a:cubicBezTo>
                <a:cubicBezTo>
                  <a:pt x="2400196" y="2159379"/>
                  <a:pt x="2567325" y="2230480"/>
                  <a:pt x="2748680" y="2204554"/>
                </a:cubicBezTo>
                <a:cubicBezTo>
                  <a:pt x="2767068" y="2240602"/>
                  <a:pt x="2774723" y="2281713"/>
                  <a:pt x="2774723" y="2324613"/>
                </a:cubicBezTo>
                <a:cubicBezTo>
                  <a:pt x="2774723" y="2444667"/>
                  <a:pt x="2714770" y="2550720"/>
                  <a:pt x="2619461" y="2609132"/>
                </a:cubicBezTo>
                <a:cubicBezTo>
                  <a:pt x="2594093" y="2739763"/>
                  <a:pt x="2496512" y="2844553"/>
                  <a:pt x="2368919" y="2876858"/>
                </a:cubicBezTo>
                <a:cubicBezTo>
                  <a:pt x="2184369" y="2908073"/>
                  <a:pt x="2016372" y="2826285"/>
                  <a:pt x="1978290" y="2684161"/>
                </a:cubicBezTo>
                <a:lnTo>
                  <a:pt x="1939323" y="2694602"/>
                </a:lnTo>
                <a:cubicBezTo>
                  <a:pt x="1970494" y="2810931"/>
                  <a:pt x="2075973" y="2892306"/>
                  <a:pt x="2210223" y="2912307"/>
                </a:cubicBezTo>
                <a:cubicBezTo>
                  <a:pt x="2165434" y="3014618"/>
                  <a:pt x="2062317" y="3083879"/>
                  <a:pt x="1943022" y="3083879"/>
                </a:cubicBezTo>
                <a:cubicBezTo>
                  <a:pt x="1804718" y="3083879"/>
                  <a:pt x="1736151" y="2990782"/>
                  <a:pt x="1657612" y="2862428"/>
                </a:cubicBezTo>
                <a:cubicBezTo>
                  <a:pt x="1632100" y="2775963"/>
                  <a:pt x="1598588" y="2449530"/>
                  <a:pt x="1653064" y="2147091"/>
                </a:cubicBezTo>
                <a:cubicBezTo>
                  <a:pt x="1775302" y="2294672"/>
                  <a:pt x="1947360" y="2360889"/>
                  <a:pt x="2101389" y="2319520"/>
                </a:cubicBezTo>
                <a:lnTo>
                  <a:pt x="2085913" y="2268654"/>
                </a:lnTo>
                <a:cubicBezTo>
                  <a:pt x="1935632" y="2308197"/>
                  <a:pt x="1765039" y="2228547"/>
                  <a:pt x="1652548" y="2065927"/>
                </a:cubicBezTo>
                <a:cubicBezTo>
                  <a:pt x="1594744" y="1988631"/>
                  <a:pt x="1552933" y="1543383"/>
                  <a:pt x="1647107" y="1210118"/>
                </a:cubicBezTo>
                <a:cubicBezTo>
                  <a:pt x="1757451" y="1073526"/>
                  <a:pt x="1924310" y="1023711"/>
                  <a:pt x="2044795" y="1095494"/>
                </a:cubicBezTo>
                <a:lnTo>
                  <a:pt x="2046624" y="1092427"/>
                </a:lnTo>
                <a:cubicBezTo>
                  <a:pt x="2044963" y="1115904"/>
                  <a:pt x="2049817" y="1139574"/>
                  <a:pt x="2059741" y="1162003"/>
                </a:cubicBezTo>
                <a:cubicBezTo>
                  <a:pt x="2085174" y="1219476"/>
                  <a:pt x="2140055" y="1259997"/>
                  <a:pt x="2204060" y="1268556"/>
                </a:cubicBezTo>
                <a:lnTo>
                  <a:pt x="2208020" y="1238949"/>
                </a:lnTo>
                <a:cubicBezTo>
                  <a:pt x="2154665" y="1231814"/>
                  <a:pt x="2108853" y="1198319"/>
                  <a:pt x="2087448" y="1150798"/>
                </a:cubicBezTo>
                <a:cubicBezTo>
                  <a:pt x="2064784" y="1100476"/>
                  <a:pt x="2073123" y="1042569"/>
                  <a:pt x="2109077" y="1000639"/>
                </a:cubicBezTo>
                <a:cubicBezTo>
                  <a:pt x="2142987" y="961090"/>
                  <a:pt x="2196315" y="941798"/>
                  <a:pt x="2249471" y="949847"/>
                </a:cubicBezTo>
                <a:lnTo>
                  <a:pt x="2253988" y="920317"/>
                </a:lnTo>
                <a:cubicBezTo>
                  <a:pt x="2190211" y="910645"/>
                  <a:pt x="2126205" y="934132"/>
                  <a:pt x="2085632" y="982099"/>
                </a:cubicBezTo>
                <a:lnTo>
                  <a:pt x="2052614" y="1055246"/>
                </a:lnTo>
                <a:cubicBezTo>
                  <a:pt x="1928226" y="988072"/>
                  <a:pt x="1765306" y="1028878"/>
                  <a:pt x="1646726" y="1149851"/>
                </a:cubicBezTo>
                <a:cubicBezTo>
                  <a:pt x="1576863" y="1018908"/>
                  <a:pt x="1584053" y="461235"/>
                  <a:pt x="1633436" y="269593"/>
                </a:cubicBezTo>
                <a:cubicBezTo>
                  <a:pt x="1697428" y="119029"/>
                  <a:pt x="1776459" y="0"/>
                  <a:pt x="1943022" y="0"/>
                </a:cubicBezTo>
                <a:close/>
                <a:moveTo>
                  <a:pt x="1125035" y="0"/>
                </a:moveTo>
                <a:cubicBezTo>
                  <a:pt x="1263339" y="0"/>
                  <a:pt x="1331906" y="93097"/>
                  <a:pt x="1410445" y="221451"/>
                </a:cubicBezTo>
                <a:cubicBezTo>
                  <a:pt x="1435957" y="307916"/>
                  <a:pt x="1469469" y="634350"/>
                  <a:pt x="1414993" y="936788"/>
                </a:cubicBezTo>
                <a:cubicBezTo>
                  <a:pt x="1292755" y="789207"/>
                  <a:pt x="1120697" y="722990"/>
                  <a:pt x="966668" y="764359"/>
                </a:cubicBezTo>
                <a:lnTo>
                  <a:pt x="982144" y="815225"/>
                </a:lnTo>
                <a:cubicBezTo>
                  <a:pt x="1132425" y="775682"/>
                  <a:pt x="1303018" y="855332"/>
                  <a:pt x="1415509" y="1017952"/>
                </a:cubicBezTo>
                <a:cubicBezTo>
                  <a:pt x="1473313" y="1095249"/>
                  <a:pt x="1515123" y="1540497"/>
                  <a:pt x="1420950" y="1873762"/>
                </a:cubicBezTo>
                <a:cubicBezTo>
                  <a:pt x="1310606" y="2010353"/>
                  <a:pt x="1143747" y="2060168"/>
                  <a:pt x="1023262" y="1988385"/>
                </a:cubicBezTo>
                <a:lnTo>
                  <a:pt x="1021433" y="1991453"/>
                </a:lnTo>
                <a:cubicBezTo>
                  <a:pt x="1023094" y="1967976"/>
                  <a:pt x="1018240" y="1944306"/>
                  <a:pt x="1008316" y="1921877"/>
                </a:cubicBezTo>
                <a:cubicBezTo>
                  <a:pt x="982883" y="1864403"/>
                  <a:pt x="928002" y="1823883"/>
                  <a:pt x="863997" y="1815323"/>
                </a:cubicBezTo>
                <a:lnTo>
                  <a:pt x="860037" y="1844930"/>
                </a:lnTo>
                <a:cubicBezTo>
                  <a:pt x="913392" y="1852066"/>
                  <a:pt x="959204" y="1885560"/>
                  <a:pt x="980609" y="1933082"/>
                </a:cubicBezTo>
                <a:cubicBezTo>
                  <a:pt x="1003273" y="1983404"/>
                  <a:pt x="994934" y="2041310"/>
                  <a:pt x="958980" y="2083241"/>
                </a:cubicBezTo>
                <a:cubicBezTo>
                  <a:pt x="925070" y="2122789"/>
                  <a:pt x="871742" y="2142082"/>
                  <a:pt x="818586" y="2134033"/>
                </a:cubicBezTo>
                <a:lnTo>
                  <a:pt x="814069" y="2163562"/>
                </a:lnTo>
                <a:cubicBezTo>
                  <a:pt x="877846" y="2173235"/>
                  <a:pt x="941852" y="2149747"/>
                  <a:pt x="982425" y="2101780"/>
                </a:cubicBezTo>
                <a:lnTo>
                  <a:pt x="1015443" y="2028633"/>
                </a:lnTo>
                <a:cubicBezTo>
                  <a:pt x="1139831" y="2095808"/>
                  <a:pt x="1302751" y="2055001"/>
                  <a:pt x="1421331" y="1934029"/>
                </a:cubicBezTo>
                <a:cubicBezTo>
                  <a:pt x="1491194" y="2064971"/>
                  <a:pt x="1484003" y="2622644"/>
                  <a:pt x="1434621" y="2814287"/>
                </a:cubicBezTo>
                <a:cubicBezTo>
                  <a:pt x="1370629" y="2964850"/>
                  <a:pt x="1291598" y="3083879"/>
                  <a:pt x="1125035" y="3083879"/>
                </a:cubicBezTo>
                <a:cubicBezTo>
                  <a:pt x="976622" y="3083879"/>
                  <a:pt x="853248" y="2976677"/>
                  <a:pt x="835482" y="2834581"/>
                </a:cubicBezTo>
                <a:cubicBezTo>
                  <a:pt x="1001251" y="2760784"/>
                  <a:pt x="1101560" y="2608549"/>
                  <a:pt x="1075194" y="2460607"/>
                </a:cubicBezTo>
                <a:lnTo>
                  <a:pt x="1035713" y="2468996"/>
                </a:lnTo>
                <a:cubicBezTo>
                  <a:pt x="1060354" y="2611450"/>
                  <a:pt x="948194" y="2759243"/>
                  <a:pt x="773360" y="2817692"/>
                </a:cubicBezTo>
                <a:cubicBezTo>
                  <a:pt x="763867" y="2823239"/>
                  <a:pt x="753648" y="2823760"/>
                  <a:pt x="743309" y="2823760"/>
                </a:cubicBezTo>
                <a:cubicBezTo>
                  <a:pt x="576747" y="2823760"/>
                  <a:pt x="441721" y="2688734"/>
                  <a:pt x="441721" y="2522172"/>
                </a:cubicBezTo>
                <a:lnTo>
                  <a:pt x="459036" y="2436399"/>
                </a:lnTo>
                <a:lnTo>
                  <a:pt x="441721" y="2436399"/>
                </a:lnTo>
                <a:lnTo>
                  <a:pt x="441721" y="2427537"/>
                </a:lnTo>
                <a:cubicBezTo>
                  <a:pt x="305234" y="2414137"/>
                  <a:pt x="200762" y="2297266"/>
                  <a:pt x="200762" y="2155997"/>
                </a:cubicBezTo>
                <a:lnTo>
                  <a:pt x="217593" y="2072628"/>
                </a:lnTo>
                <a:cubicBezTo>
                  <a:pt x="89802" y="2019727"/>
                  <a:pt x="0" y="1893768"/>
                  <a:pt x="0" y="1746838"/>
                </a:cubicBezTo>
                <a:cubicBezTo>
                  <a:pt x="0" y="1665177"/>
                  <a:pt x="27737" y="1589996"/>
                  <a:pt x="75847" y="1531990"/>
                </a:cubicBezTo>
                <a:cubicBezTo>
                  <a:pt x="158816" y="1432590"/>
                  <a:pt x="276275" y="1387641"/>
                  <a:pt x="381353" y="1423131"/>
                </a:cubicBezTo>
                <a:lnTo>
                  <a:pt x="394263" y="1384911"/>
                </a:lnTo>
                <a:cubicBezTo>
                  <a:pt x="299825" y="1353014"/>
                  <a:pt x="197101" y="1376758"/>
                  <a:pt x="112642" y="1443556"/>
                </a:cubicBezTo>
                <a:cubicBezTo>
                  <a:pt x="74114" y="1395305"/>
                  <a:pt x="55810" y="1333244"/>
                  <a:pt x="55810" y="1266911"/>
                </a:cubicBezTo>
                <a:cubicBezTo>
                  <a:pt x="55810" y="1097473"/>
                  <a:pt x="175228" y="955927"/>
                  <a:pt x="334606" y="922383"/>
                </a:cubicBezTo>
                <a:cubicBezTo>
                  <a:pt x="497254" y="898036"/>
                  <a:pt x="645210" y="961827"/>
                  <a:pt x="694839" y="1079319"/>
                </a:cubicBezTo>
                <a:cubicBezTo>
                  <a:pt x="670482" y="1096114"/>
                  <a:pt x="651035" y="1119484"/>
                  <a:pt x="636636" y="1146893"/>
                </a:cubicBezTo>
                <a:cubicBezTo>
                  <a:pt x="598934" y="1218660"/>
                  <a:pt x="601627" y="1307205"/>
                  <a:pt x="643730" y="1380130"/>
                </a:cubicBezTo>
                <a:lnTo>
                  <a:pt x="677177" y="1360819"/>
                </a:lnTo>
                <a:cubicBezTo>
                  <a:pt x="642024" y="1299932"/>
                  <a:pt x="639299" y="1226219"/>
                  <a:pt x="669992" y="1166433"/>
                </a:cubicBezTo>
                <a:cubicBezTo>
                  <a:pt x="681439" y="1144136"/>
                  <a:pt x="696880" y="1125036"/>
                  <a:pt x="719376" y="1114815"/>
                </a:cubicBezTo>
                <a:lnTo>
                  <a:pt x="753521" y="1105667"/>
                </a:lnTo>
                <a:lnTo>
                  <a:pt x="747068" y="1089375"/>
                </a:lnTo>
                <a:cubicBezTo>
                  <a:pt x="775618" y="1073627"/>
                  <a:pt x="808756" y="1066440"/>
                  <a:pt x="843174" y="1068829"/>
                </a:cubicBezTo>
                <a:cubicBezTo>
                  <a:pt x="910177" y="1073482"/>
                  <a:pt x="971874" y="1113774"/>
                  <a:pt x="1005945" y="1175134"/>
                </a:cubicBezTo>
                <a:lnTo>
                  <a:pt x="1039750" y="1156458"/>
                </a:lnTo>
                <a:cubicBezTo>
                  <a:pt x="998956" y="1082934"/>
                  <a:pt x="924540" y="1035010"/>
                  <a:pt x="843662" y="1030172"/>
                </a:cubicBezTo>
                <a:cubicBezTo>
                  <a:pt x="804145" y="1027809"/>
                  <a:pt x="766021" y="1035895"/>
                  <a:pt x="732986" y="1053824"/>
                </a:cubicBezTo>
                <a:cubicBezTo>
                  <a:pt x="667861" y="924500"/>
                  <a:pt x="500732" y="853399"/>
                  <a:pt x="319377" y="879325"/>
                </a:cubicBezTo>
                <a:cubicBezTo>
                  <a:pt x="300989" y="843277"/>
                  <a:pt x="293334" y="802167"/>
                  <a:pt x="293334" y="759266"/>
                </a:cubicBezTo>
                <a:cubicBezTo>
                  <a:pt x="293334" y="639212"/>
                  <a:pt x="353287" y="533159"/>
                  <a:pt x="448596" y="474747"/>
                </a:cubicBezTo>
                <a:cubicBezTo>
                  <a:pt x="473964" y="344116"/>
                  <a:pt x="571545" y="239326"/>
                  <a:pt x="699138" y="207021"/>
                </a:cubicBezTo>
                <a:cubicBezTo>
                  <a:pt x="883688" y="175806"/>
                  <a:pt x="1051685" y="257594"/>
                  <a:pt x="1089767" y="399718"/>
                </a:cubicBezTo>
                <a:lnTo>
                  <a:pt x="1128734" y="389277"/>
                </a:lnTo>
                <a:cubicBezTo>
                  <a:pt x="1097563" y="272948"/>
                  <a:pt x="992084" y="191573"/>
                  <a:pt x="857834" y="171572"/>
                </a:cubicBezTo>
                <a:cubicBezTo>
                  <a:pt x="902623" y="69261"/>
                  <a:pt x="1005740" y="0"/>
                  <a:pt x="1125035"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nvGrpSpPr>
          <p:cNvPr id="72" name="Group 110">
            <a:extLst>
              <a:ext uri="{FF2B5EF4-FFF2-40B4-BE49-F238E27FC236}">
                <a16:creationId xmlns:a16="http://schemas.microsoft.com/office/drawing/2014/main" id="{D519BD50-C580-4623-8810-E04695FA5F45}"/>
              </a:ext>
            </a:extLst>
          </p:cNvPr>
          <p:cNvGrpSpPr/>
          <p:nvPr/>
        </p:nvGrpSpPr>
        <p:grpSpPr>
          <a:xfrm>
            <a:off x="5291981" y="2416730"/>
            <a:ext cx="501857" cy="554554"/>
            <a:chOff x="4835382" y="73243"/>
            <a:chExt cx="2920830" cy="3227535"/>
          </a:xfrm>
          <a:solidFill>
            <a:schemeClr val="accent4"/>
          </a:solidFill>
        </p:grpSpPr>
        <p:sp>
          <p:nvSpPr>
            <p:cNvPr id="73" name="Freeform 111">
              <a:extLst>
                <a:ext uri="{FF2B5EF4-FFF2-40B4-BE49-F238E27FC236}">
                  <a16:creationId xmlns:a16="http://schemas.microsoft.com/office/drawing/2014/main" id="{BBCCCC44-B257-423A-BB40-01303C1A40E8}"/>
                </a:ext>
              </a:extLst>
            </p:cNvPr>
            <p:cNvSpPr/>
            <p:nvPr/>
          </p:nvSpPr>
          <p:spPr>
            <a:xfrm>
              <a:off x="4835382" y="73243"/>
              <a:ext cx="2920830" cy="3227535"/>
            </a:xfrm>
            <a:custGeom>
              <a:avLst/>
              <a:gdLst>
                <a:gd name="connsiteX0" fmla="*/ 3030279 w 4784651"/>
                <a:gd name="connsiteY0" fmla="*/ 0 h 5890437"/>
                <a:gd name="connsiteX1" fmla="*/ 765544 w 4784651"/>
                <a:gd name="connsiteY1" fmla="*/ 1935126 h 5890437"/>
                <a:gd name="connsiteX2" fmla="*/ 0 w 4784651"/>
                <a:gd name="connsiteY2" fmla="*/ 3051544 h 5890437"/>
                <a:gd name="connsiteX3" fmla="*/ 510363 w 4784651"/>
                <a:gd name="connsiteY3" fmla="*/ 3327991 h 5890437"/>
                <a:gd name="connsiteX4" fmla="*/ 297711 w 4784651"/>
                <a:gd name="connsiteY4" fmla="*/ 3657600 h 5890437"/>
                <a:gd name="connsiteX5" fmla="*/ 489097 w 4784651"/>
                <a:gd name="connsiteY5" fmla="*/ 3870251 h 5890437"/>
                <a:gd name="connsiteX6" fmla="*/ 372139 w 4784651"/>
                <a:gd name="connsiteY6" fmla="*/ 4061637 h 5890437"/>
                <a:gd name="connsiteX7" fmla="*/ 563525 w 4784651"/>
                <a:gd name="connsiteY7" fmla="*/ 4316819 h 5890437"/>
                <a:gd name="connsiteX8" fmla="*/ 499730 w 4784651"/>
                <a:gd name="connsiteY8" fmla="*/ 4976037 h 5890437"/>
                <a:gd name="connsiteX9" fmla="*/ 1754372 w 4784651"/>
                <a:gd name="connsiteY9" fmla="*/ 5199321 h 5890437"/>
                <a:gd name="connsiteX10" fmla="*/ 1945758 w 4784651"/>
                <a:gd name="connsiteY10" fmla="*/ 5890437 h 5890437"/>
                <a:gd name="connsiteX11" fmla="*/ 4784651 w 4784651"/>
                <a:gd name="connsiteY11" fmla="*/ 5858540 h 5890437"/>
                <a:gd name="connsiteX12" fmla="*/ 4561367 w 4784651"/>
                <a:gd name="connsiteY12" fmla="*/ 4189228 h 5890437"/>
                <a:gd name="connsiteX13" fmla="*/ 3030279 w 4784651"/>
                <a:gd name="connsiteY13" fmla="*/ 0 h 5890437"/>
                <a:gd name="connsiteX0" fmla="*/ 3030279 w 4784651"/>
                <a:gd name="connsiteY0" fmla="*/ 114 h 5890551"/>
                <a:gd name="connsiteX1" fmla="*/ 765544 w 4784651"/>
                <a:gd name="connsiteY1" fmla="*/ 1935240 h 5890551"/>
                <a:gd name="connsiteX2" fmla="*/ 0 w 4784651"/>
                <a:gd name="connsiteY2" fmla="*/ 3051658 h 5890551"/>
                <a:gd name="connsiteX3" fmla="*/ 510363 w 4784651"/>
                <a:gd name="connsiteY3" fmla="*/ 3328105 h 5890551"/>
                <a:gd name="connsiteX4" fmla="*/ 297711 w 4784651"/>
                <a:gd name="connsiteY4" fmla="*/ 3657714 h 5890551"/>
                <a:gd name="connsiteX5" fmla="*/ 489097 w 4784651"/>
                <a:gd name="connsiteY5" fmla="*/ 3870365 h 5890551"/>
                <a:gd name="connsiteX6" fmla="*/ 372139 w 4784651"/>
                <a:gd name="connsiteY6" fmla="*/ 4061751 h 5890551"/>
                <a:gd name="connsiteX7" fmla="*/ 563525 w 4784651"/>
                <a:gd name="connsiteY7" fmla="*/ 4316933 h 5890551"/>
                <a:gd name="connsiteX8" fmla="*/ 499730 w 4784651"/>
                <a:gd name="connsiteY8" fmla="*/ 4976151 h 5890551"/>
                <a:gd name="connsiteX9" fmla="*/ 1754372 w 4784651"/>
                <a:gd name="connsiteY9" fmla="*/ 5199435 h 5890551"/>
                <a:gd name="connsiteX10" fmla="*/ 1945758 w 4784651"/>
                <a:gd name="connsiteY10" fmla="*/ 5890551 h 5890551"/>
                <a:gd name="connsiteX11" fmla="*/ 4784651 w 4784651"/>
                <a:gd name="connsiteY11" fmla="*/ 5858654 h 5890551"/>
                <a:gd name="connsiteX12" fmla="*/ 4561367 w 4784651"/>
                <a:gd name="connsiteY12" fmla="*/ 4189342 h 5890551"/>
                <a:gd name="connsiteX13" fmla="*/ 3030279 w 4784651"/>
                <a:gd name="connsiteY13" fmla="*/ 114 h 5890551"/>
                <a:gd name="connsiteX0" fmla="*/ 3030279 w 4784651"/>
                <a:gd name="connsiteY0" fmla="*/ 398 h 5890835"/>
                <a:gd name="connsiteX1" fmla="*/ 765544 w 4784651"/>
                <a:gd name="connsiteY1" fmla="*/ 1935524 h 5890835"/>
                <a:gd name="connsiteX2" fmla="*/ 0 w 4784651"/>
                <a:gd name="connsiteY2" fmla="*/ 3051942 h 5890835"/>
                <a:gd name="connsiteX3" fmla="*/ 510363 w 4784651"/>
                <a:gd name="connsiteY3" fmla="*/ 3328389 h 5890835"/>
                <a:gd name="connsiteX4" fmla="*/ 297711 w 4784651"/>
                <a:gd name="connsiteY4" fmla="*/ 3657998 h 5890835"/>
                <a:gd name="connsiteX5" fmla="*/ 489097 w 4784651"/>
                <a:gd name="connsiteY5" fmla="*/ 3870649 h 5890835"/>
                <a:gd name="connsiteX6" fmla="*/ 372139 w 4784651"/>
                <a:gd name="connsiteY6" fmla="*/ 4062035 h 5890835"/>
                <a:gd name="connsiteX7" fmla="*/ 563525 w 4784651"/>
                <a:gd name="connsiteY7" fmla="*/ 4317217 h 5890835"/>
                <a:gd name="connsiteX8" fmla="*/ 499730 w 4784651"/>
                <a:gd name="connsiteY8" fmla="*/ 4976435 h 5890835"/>
                <a:gd name="connsiteX9" fmla="*/ 1754372 w 4784651"/>
                <a:gd name="connsiteY9" fmla="*/ 5199719 h 5890835"/>
                <a:gd name="connsiteX10" fmla="*/ 1945758 w 4784651"/>
                <a:gd name="connsiteY10" fmla="*/ 5890835 h 5890835"/>
                <a:gd name="connsiteX11" fmla="*/ 4784651 w 4784651"/>
                <a:gd name="connsiteY11" fmla="*/ 5858938 h 5890835"/>
                <a:gd name="connsiteX12" fmla="*/ 4561367 w 4784651"/>
                <a:gd name="connsiteY12" fmla="*/ 4189626 h 5890835"/>
                <a:gd name="connsiteX13" fmla="*/ 3030279 w 4784651"/>
                <a:gd name="connsiteY13" fmla="*/ 398 h 5890835"/>
                <a:gd name="connsiteX0" fmla="*/ 3030279 w 5042277"/>
                <a:gd name="connsiteY0" fmla="*/ 663 h 5891100"/>
                <a:gd name="connsiteX1" fmla="*/ 765544 w 5042277"/>
                <a:gd name="connsiteY1" fmla="*/ 1935789 h 5891100"/>
                <a:gd name="connsiteX2" fmla="*/ 0 w 5042277"/>
                <a:gd name="connsiteY2" fmla="*/ 3052207 h 5891100"/>
                <a:gd name="connsiteX3" fmla="*/ 510363 w 5042277"/>
                <a:gd name="connsiteY3" fmla="*/ 3328654 h 5891100"/>
                <a:gd name="connsiteX4" fmla="*/ 297711 w 5042277"/>
                <a:gd name="connsiteY4" fmla="*/ 3658263 h 5891100"/>
                <a:gd name="connsiteX5" fmla="*/ 489097 w 5042277"/>
                <a:gd name="connsiteY5" fmla="*/ 3870914 h 5891100"/>
                <a:gd name="connsiteX6" fmla="*/ 372139 w 5042277"/>
                <a:gd name="connsiteY6" fmla="*/ 4062300 h 5891100"/>
                <a:gd name="connsiteX7" fmla="*/ 563525 w 5042277"/>
                <a:gd name="connsiteY7" fmla="*/ 4317482 h 5891100"/>
                <a:gd name="connsiteX8" fmla="*/ 499730 w 5042277"/>
                <a:gd name="connsiteY8" fmla="*/ 4976700 h 5891100"/>
                <a:gd name="connsiteX9" fmla="*/ 1754372 w 5042277"/>
                <a:gd name="connsiteY9" fmla="*/ 5199984 h 5891100"/>
                <a:gd name="connsiteX10" fmla="*/ 1945758 w 5042277"/>
                <a:gd name="connsiteY10" fmla="*/ 5891100 h 5891100"/>
                <a:gd name="connsiteX11" fmla="*/ 4784651 w 5042277"/>
                <a:gd name="connsiteY11" fmla="*/ 5859203 h 5891100"/>
                <a:gd name="connsiteX12" fmla="*/ 4561367 w 5042277"/>
                <a:gd name="connsiteY12" fmla="*/ 4189891 h 5891100"/>
                <a:gd name="connsiteX13" fmla="*/ 3030279 w 5042277"/>
                <a:gd name="connsiteY13" fmla="*/ 663 h 5891100"/>
                <a:gd name="connsiteX0" fmla="*/ 3030279 w 5316637"/>
                <a:gd name="connsiteY0" fmla="*/ 1079 h 5891516"/>
                <a:gd name="connsiteX1" fmla="*/ 765544 w 5316637"/>
                <a:gd name="connsiteY1" fmla="*/ 1936205 h 5891516"/>
                <a:gd name="connsiteX2" fmla="*/ 0 w 5316637"/>
                <a:gd name="connsiteY2" fmla="*/ 3052623 h 5891516"/>
                <a:gd name="connsiteX3" fmla="*/ 510363 w 5316637"/>
                <a:gd name="connsiteY3" fmla="*/ 3329070 h 5891516"/>
                <a:gd name="connsiteX4" fmla="*/ 297711 w 5316637"/>
                <a:gd name="connsiteY4" fmla="*/ 3658679 h 5891516"/>
                <a:gd name="connsiteX5" fmla="*/ 489097 w 5316637"/>
                <a:gd name="connsiteY5" fmla="*/ 3871330 h 5891516"/>
                <a:gd name="connsiteX6" fmla="*/ 372139 w 5316637"/>
                <a:gd name="connsiteY6" fmla="*/ 4062716 h 5891516"/>
                <a:gd name="connsiteX7" fmla="*/ 563525 w 5316637"/>
                <a:gd name="connsiteY7" fmla="*/ 4317898 h 5891516"/>
                <a:gd name="connsiteX8" fmla="*/ 499730 w 5316637"/>
                <a:gd name="connsiteY8" fmla="*/ 4977116 h 5891516"/>
                <a:gd name="connsiteX9" fmla="*/ 1754372 w 5316637"/>
                <a:gd name="connsiteY9" fmla="*/ 5200400 h 5891516"/>
                <a:gd name="connsiteX10" fmla="*/ 1945758 w 5316637"/>
                <a:gd name="connsiteY10" fmla="*/ 5891516 h 5891516"/>
                <a:gd name="connsiteX11" fmla="*/ 4784651 w 5316637"/>
                <a:gd name="connsiteY11" fmla="*/ 5859619 h 5891516"/>
                <a:gd name="connsiteX12" fmla="*/ 4890977 w 5316637"/>
                <a:gd name="connsiteY12" fmla="*/ 3520456 h 5891516"/>
                <a:gd name="connsiteX13" fmla="*/ 3030279 w 5316637"/>
                <a:gd name="connsiteY13" fmla="*/ 1079 h 5891516"/>
                <a:gd name="connsiteX0" fmla="*/ 3030279 w 5338934"/>
                <a:gd name="connsiteY0" fmla="*/ 561 h 5890998"/>
                <a:gd name="connsiteX1" fmla="*/ 765544 w 5338934"/>
                <a:gd name="connsiteY1" fmla="*/ 1935687 h 5890998"/>
                <a:gd name="connsiteX2" fmla="*/ 0 w 5338934"/>
                <a:gd name="connsiteY2" fmla="*/ 3052105 h 5890998"/>
                <a:gd name="connsiteX3" fmla="*/ 510363 w 5338934"/>
                <a:gd name="connsiteY3" fmla="*/ 3328552 h 5890998"/>
                <a:gd name="connsiteX4" fmla="*/ 297711 w 5338934"/>
                <a:gd name="connsiteY4" fmla="*/ 3658161 h 5890998"/>
                <a:gd name="connsiteX5" fmla="*/ 489097 w 5338934"/>
                <a:gd name="connsiteY5" fmla="*/ 3870812 h 5890998"/>
                <a:gd name="connsiteX6" fmla="*/ 372139 w 5338934"/>
                <a:gd name="connsiteY6" fmla="*/ 4062198 h 5890998"/>
                <a:gd name="connsiteX7" fmla="*/ 563525 w 5338934"/>
                <a:gd name="connsiteY7" fmla="*/ 4317380 h 5890998"/>
                <a:gd name="connsiteX8" fmla="*/ 499730 w 5338934"/>
                <a:gd name="connsiteY8" fmla="*/ 4976598 h 5890998"/>
                <a:gd name="connsiteX9" fmla="*/ 1754372 w 5338934"/>
                <a:gd name="connsiteY9" fmla="*/ 5199882 h 5890998"/>
                <a:gd name="connsiteX10" fmla="*/ 1945758 w 5338934"/>
                <a:gd name="connsiteY10" fmla="*/ 5890998 h 5890998"/>
                <a:gd name="connsiteX11" fmla="*/ 4784651 w 5338934"/>
                <a:gd name="connsiteY11" fmla="*/ 5859101 h 5890998"/>
                <a:gd name="connsiteX12" fmla="*/ 4890977 w 5338934"/>
                <a:gd name="connsiteY12" fmla="*/ 3519938 h 5890998"/>
                <a:gd name="connsiteX13" fmla="*/ 3030279 w 5338934"/>
                <a:gd name="connsiteY13" fmla="*/ 561 h 5890998"/>
                <a:gd name="connsiteX0" fmla="*/ 3030279 w 5381346"/>
                <a:gd name="connsiteY0" fmla="*/ 115 h 5890552"/>
                <a:gd name="connsiteX1" fmla="*/ 765544 w 5381346"/>
                <a:gd name="connsiteY1" fmla="*/ 1935241 h 5890552"/>
                <a:gd name="connsiteX2" fmla="*/ 0 w 5381346"/>
                <a:gd name="connsiteY2" fmla="*/ 3051659 h 5890552"/>
                <a:gd name="connsiteX3" fmla="*/ 510363 w 5381346"/>
                <a:gd name="connsiteY3" fmla="*/ 3328106 h 5890552"/>
                <a:gd name="connsiteX4" fmla="*/ 297711 w 5381346"/>
                <a:gd name="connsiteY4" fmla="*/ 3657715 h 5890552"/>
                <a:gd name="connsiteX5" fmla="*/ 489097 w 5381346"/>
                <a:gd name="connsiteY5" fmla="*/ 3870366 h 5890552"/>
                <a:gd name="connsiteX6" fmla="*/ 372139 w 5381346"/>
                <a:gd name="connsiteY6" fmla="*/ 4061752 h 5890552"/>
                <a:gd name="connsiteX7" fmla="*/ 563525 w 5381346"/>
                <a:gd name="connsiteY7" fmla="*/ 4316934 h 5890552"/>
                <a:gd name="connsiteX8" fmla="*/ 499730 w 5381346"/>
                <a:gd name="connsiteY8" fmla="*/ 4976152 h 5890552"/>
                <a:gd name="connsiteX9" fmla="*/ 1754372 w 5381346"/>
                <a:gd name="connsiteY9" fmla="*/ 5199436 h 5890552"/>
                <a:gd name="connsiteX10" fmla="*/ 1945758 w 5381346"/>
                <a:gd name="connsiteY10" fmla="*/ 5890552 h 5890552"/>
                <a:gd name="connsiteX11" fmla="*/ 4784651 w 5381346"/>
                <a:gd name="connsiteY11" fmla="*/ 5858655 h 5890552"/>
                <a:gd name="connsiteX12" fmla="*/ 4890977 w 5381346"/>
                <a:gd name="connsiteY12" fmla="*/ 3519492 h 5890552"/>
                <a:gd name="connsiteX13" fmla="*/ 3030279 w 5381346"/>
                <a:gd name="connsiteY13" fmla="*/ 115 h 5890552"/>
                <a:gd name="connsiteX0" fmla="*/ 3030279 w 5381346"/>
                <a:gd name="connsiteY0" fmla="*/ 115 h 5890552"/>
                <a:gd name="connsiteX1" fmla="*/ 765544 w 5381346"/>
                <a:gd name="connsiteY1" fmla="*/ 1935241 h 5890552"/>
                <a:gd name="connsiteX2" fmla="*/ 0 w 5381346"/>
                <a:gd name="connsiteY2" fmla="*/ 3051659 h 5890552"/>
                <a:gd name="connsiteX3" fmla="*/ 510363 w 5381346"/>
                <a:gd name="connsiteY3" fmla="*/ 3328106 h 5890552"/>
                <a:gd name="connsiteX4" fmla="*/ 297711 w 5381346"/>
                <a:gd name="connsiteY4" fmla="*/ 3657715 h 5890552"/>
                <a:gd name="connsiteX5" fmla="*/ 489097 w 5381346"/>
                <a:gd name="connsiteY5" fmla="*/ 3870366 h 5890552"/>
                <a:gd name="connsiteX6" fmla="*/ 372139 w 5381346"/>
                <a:gd name="connsiteY6" fmla="*/ 4061752 h 5890552"/>
                <a:gd name="connsiteX7" fmla="*/ 563525 w 5381346"/>
                <a:gd name="connsiteY7" fmla="*/ 4316934 h 5890552"/>
                <a:gd name="connsiteX8" fmla="*/ 499730 w 5381346"/>
                <a:gd name="connsiteY8" fmla="*/ 4976152 h 5890552"/>
                <a:gd name="connsiteX9" fmla="*/ 1754372 w 5381346"/>
                <a:gd name="connsiteY9" fmla="*/ 5199436 h 5890552"/>
                <a:gd name="connsiteX10" fmla="*/ 1945758 w 5381346"/>
                <a:gd name="connsiteY10" fmla="*/ 5890552 h 5890552"/>
                <a:gd name="connsiteX11" fmla="*/ 4784651 w 5381346"/>
                <a:gd name="connsiteY11" fmla="*/ 5858655 h 5890552"/>
                <a:gd name="connsiteX12" fmla="*/ 4890977 w 5381346"/>
                <a:gd name="connsiteY12" fmla="*/ 3519492 h 5890552"/>
                <a:gd name="connsiteX13" fmla="*/ 3030279 w 5381346"/>
                <a:gd name="connsiteY13" fmla="*/ 115 h 5890552"/>
                <a:gd name="connsiteX0" fmla="*/ 3030279 w 5381346"/>
                <a:gd name="connsiteY0" fmla="*/ 115 h 5890552"/>
                <a:gd name="connsiteX1" fmla="*/ 765544 w 5381346"/>
                <a:gd name="connsiteY1" fmla="*/ 1935241 h 5890552"/>
                <a:gd name="connsiteX2" fmla="*/ 0 w 5381346"/>
                <a:gd name="connsiteY2" fmla="*/ 3051659 h 5890552"/>
                <a:gd name="connsiteX3" fmla="*/ 510363 w 5381346"/>
                <a:gd name="connsiteY3" fmla="*/ 3328106 h 5890552"/>
                <a:gd name="connsiteX4" fmla="*/ 297711 w 5381346"/>
                <a:gd name="connsiteY4" fmla="*/ 3657715 h 5890552"/>
                <a:gd name="connsiteX5" fmla="*/ 489097 w 5381346"/>
                <a:gd name="connsiteY5" fmla="*/ 3870366 h 5890552"/>
                <a:gd name="connsiteX6" fmla="*/ 372139 w 5381346"/>
                <a:gd name="connsiteY6" fmla="*/ 4061752 h 5890552"/>
                <a:gd name="connsiteX7" fmla="*/ 563525 w 5381346"/>
                <a:gd name="connsiteY7" fmla="*/ 4316934 h 5890552"/>
                <a:gd name="connsiteX8" fmla="*/ 499730 w 5381346"/>
                <a:gd name="connsiteY8" fmla="*/ 4976152 h 5890552"/>
                <a:gd name="connsiteX9" fmla="*/ 1754372 w 5381346"/>
                <a:gd name="connsiteY9" fmla="*/ 5199436 h 5890552"/>
                <a:gd name="connsiteX10" fmla="*/ 1945758 w 5381346"/>
                <a:gd name="connsiteY10" fmla="*/ 5890552 h 5890552"/>
                <a:gd name="connsiteX11" fmla="*/ 4784651 w 5381346"/>
                <a:gd name="connsiteY11" fmla="*/ 5858655 h 5890552"/>
                <a:gd name="connsiteX12" fmla="*/ 4890977 w 5381346"/>
                <a:gd name="connsiteY12" fmla="*/ 3519492 h 5890552"/>
                <a:gd name="connsiteX13" fmla="*/ 3030279 w 5381346"/>
                <a:gd name="connsiteY13" fmla="*/ 115 h 5890552"/>
                <a:gd name="connsiteX0" fmla="*/ 3030279 w 5381346"/>
                <a:gd name="connsiteY0" fmla="*/ 115 h 5890552"/>
                <a:gd name="connsiteX1" fmla="*/ 765544 w 5381346"/>
                <a:gd name="connsiteY1" fmla="*/ 1935241 h 5890552"/>
                <a:gd name="connsiteX2" fmla="*/ 0 w 5381346"/>
                <a:gd name="connsiteY2" fmla="*/ 3051659 h 5890552"/>
                <a:gd name="connsiteX3" fmla="*/ 510363 w 5381346"/>
                <a:gd name="connsiteY3" fmla="*/ 3328106 h 5890552"/>
                <a:gd name="connsiteX4" fmla="*/ 297711 w 5381346"/>
                <a:gd name="connsiteY4" fmla="*/ 3657715 h 5890552"/>
                <a:gd name="connsiteX5" fmla="*/ 489097 w 5381346"/>
                <a:gd name="connsiteY5" fmla="*/ 3870366 h 5890552"/>
                <a:gd name="connsiteX6" fmla="*/ 372139 w 5381346"/>
                <a:gd name="connsiteY6" fmla="*/ 4061752 h 5890552"/>
                <a:gd name="connsiteX7" fmla="*/ 563525 w 5381346"/>
                <a:gd name="connsiteY7" fmla="*/ 4316934 h 5890552"/>
                <a:gd name="connsiteX8" fmla="*/ 499730 w 5381346"/>
                <a:gd name="connsiteY8" fmla="*/ 4976152 h 5890552"/>
                <a:gd name="connsiteX9" fmla="*/ 1754372 w 5381346"/>
                <a:gd name="connsiteY9" fmla="*/ 5199436 h 5890552"/>
                <a:gd name="connsiteX10" fmla="*/ 1945758 w 5381346"/>
                <a:gd name="connsiteY10" fmla="*/ 5890552 h 5890552"/>
                <a:gd name="connsiteX11" fmla="*/ 4784651 w 5381346"/>
                <a:gd name="connsiteY11" fmla="*/ 5858655 h 5890552"/>
                <a:gd name="connsiteX12" fmla="*/ 4890977 w 5381346"/>
                <a:gd name="connsiteY12" fmla="*/ 3519492 h 5890552"/>
                <a:gd name="connsiteX13" fmla="*/ 3030279 w 5381346"/>
                <a:gd name="connsiteY13" fmla="*/ 115 h 5890552"/>
                <a:gd name="connsiteX0" fmla="*/ 3030279 w 5381346"/>
                <a:gd name="connsiteY0" fmla="*/ 115 h 5890552"/>
                <a:gd name="connsiteX1" fmla="*/ 765544 w 5381346"/>
                <a:gd name="connsiteY1" fmla="*/ 1935241 h 5890552"/>
                <a:gd name="connsiteX2" fmla="*/ 0 w 5381346"/>
                <a:gd name="connsiteY2" fmla="*/ 3051659 h 5890552"/>
                <a:gd name="connsiteX3" fmla="*/ 510363 w 5381346"/>
                <a:gd name="connsiteY3" fmla="*/ 3328106 h 5890552"/>
                <a:gd name="connsiteX4" fmla="*/ 297711 w 5381346"/>
                <a:gd name="connsiteY4" fmla="*/ 3657715 h 5890552"/>
                <a:gd name="connsiteX5" fmla="*/ 489097 w 5381346"/>
                <a:gd name="connsiteY5" fmla="*/ 3870366 h 5890552"/>
                <a:gd name="connsiteX6" fmla="*/ 372139 w 5381346"/>
                <a:gd name="connsiteY6" fmla="*/ 4061752 h 5890552"/>
                <a:gd name="connsiteX7" fmla="*/ 563525 w 5381346"/>
                <a:gd name="connsiteY7" fmla="*/ 4316934 h 5890552"/>
                <a:gd name="connsiteX8" fmla="*/ 499730 w 5381346"/>
                <a:gd name="connsiteY8" fmla="*/ 4976152 h 5890552"/>
                <a:gd name="connsiteX9" fmla="*/ 1754372 w 5381346"/>
                <a:gd name="connsiteY9" fmla="*/ 5199436 h 5890552"/>
                <a:gd name="connsiteX10" fmla="*/ 1945758 w 5381346"/>
                <a:gd name="connsiteY10" fmla="*/ 5890552 h 5890552"/>
                <a:gd name="connsiteX11" fmla="*/ 4784651 w 5381346"/>
                <a:gd name="connsiteY11" fmla="*/ 5858655 h 5890552"/>
                <a:gd name="connsiteX12" fmla="*/ 4890977 w 5381346"/>
                <a:gd name="connsiteY12" fmla="*/ 3519492 h 5890552"/>
                <a:gd name="connsiteX13" fmla="*/ 3030279 w 5381346"/>
                <a:gd name="connsiteY13" fmla="*/ 115 h 5890552"/>
                <a:gd name="connsiteX0" fmla="*/ 3030279 w 5381346"/>
                <a:gd name="connsiteY0" fmla="*/ 175 h 5890612"/>
                <a:gd name="connsiteX1" fmla="*/ 765544 w 5381346"/>
                <a:gd name="connsiteY1" fmla="*/ 1935301 h 5890612"/>
                <a:gd name="connsiteX2" fmla="*/ 0 w 5381346"/>
                <a:gd name="connsiteY2" fmla="*/ 3051719 h 5890612"/>
                <a:gd name="connsiteX3" fmla="*/ 510363 w 5381346"/>
                <a:gd name="connsiteY3" fmla="*/ 3328166 h 5890612"/>
                <a:gd name="connsiteX4" fmla="*/ 297711 w 5381346"/>
                <a:gd name="connsiteY4" fmla="*/ 3657775 h 5890612"/>
                <a:gd name="connsiteX5" fmla="*/ 489097 w 5381346"/>
                <a:gd name="connsiteY5" fmla="*/ 3870426 h 5890612"/>
                <a:gd name="connsiteX6" fmla="*/ 372139 w 5381346"/>
                <a:gd name="connsiteY6" fmla="*/ 4061812 h 5890612"/>
                <a:gd name="connsiteX7" fmla="*/ 563525 w 5381346"/>
                <a:gd name="connsiteY7" fmla="*/ 4316994 h 5890612"/>
                <a:gd name="connsiteX8" fmla="*/ 499730 w 5381346"/>
                <a:gd name="connsiteY8" fmla="*/ 4976212 h 5890612"/>
                <a:gd name="connsiteX9" fmla="*/ 1754372 w 5381346"/>
                <a:gd name="connsiteY9" fmla="*/ 5199496 h 5890612"/>
                <a:gd name="connsiteX10" fmla="*/ 1945758 w 5381346"/>
                <a:gd name="connsiteY10" fmla="*/ 5890612 h 5890612"/>
                <a:gd name="connsiteX11" fmla="*/ 4784651 w 5381346"/>
                <a:gd name="connsiteY11" fmla="*/ 5858715 h 5890612"/>
                <a:gd name="connsiteX12" fmla="*/ 4890977 w 5381346"/>
                <a:gd name="connsiteY12" fmla="*/ 3519552 h 5890612"/>
                <a:gd name="connsiteX13" fmla="*/ 3030279 w 5381346"/>
                <a:gd name="connsiteY13" fmla="*/ 175 h 5890612"/>
                <a:gd name="connsiteX0" fmla="*/ 3030279 w 5381346"/>
                <a:gd name="connsiteY0" fmla="*/ 1733 h 5892170"/>
                <a:gd name="connsiteX1" fmla="*/ 0 w 5381346"/>
                <a:gd name="connsiteY1" fmla="*/ 3053277 h 5892170"/>
                <a:gd name="connsiteX2" fmla="*/ 510363 w 5381346"/>
                <a:gd name="connsiteY2" fmla="*/ 3329724 h 5892170"/>
                <a:gd name="connsiteX3" fmla="*/ 297711 w 5381346"/>
                <a:gd name="connsiteY3" fmla="*/ 3659333 h 5892170"/>
                <a:gd name="connsiteX4" fmla="*/ 489097 w 5381346"/>
                <a:gd name="connsiteY4" fmla="*/ 3871984 h 5892170"/>
                <a:gd name="connsiteX5" fmla="*/ 372139 w 5381346"/>
                <a:gd name="connsiteY5" fmla="*/ 4063370 h 5892170"/>
                <a:gd name="connsiteX6" fmla="*/ 563525 w 5381346"/>
                <a:gd name="connsiteY6" fmla="*/ 4318552 h 5892170"/>
                <a:gd name="connsiteX7" fmla="*/ 499730 w 5381346"/>
                <a:gd name="connsiteY7" fmla="*/ 4977770 h 5892170"/>
                <a:gd name="connsiteX8" fmla="*/ 1754372 w 5381346"/>
                <a:gd name="connsiteY8" fmla="*/ 5201054 h 5892170"/>
                <a:gd name="connsiteX9" fmla="*/ 1945758 w 5381346"/>
                <a:gd name="connsiteY9" fmla="*/ 5892170 h 5892170"/>
                <a:gd name="connsiteX10" fmla="*/ 4784651 w 5381346"/>
                <a:gd name="connsiteY10" fmla="*/ 5860273 h 5892170"/>
                <a:gd name="connsiteX11" fmla="*/ 4890977 w 5381346"/>
                <a:gd name="connsiteY11" fmla="*/ 3521110 h 5892170"/>
                <a:gd name="connsiteX12" fmla="*/ 3030279 w 5381346"/>
                <a:gd name="connsiteY12" fmla="*/ 1733 h 5892170"/>
                <a:gd name="connsiteX0" fmla="*/ 3030279 w 5381346"/>
                <a:gd name="connsiteY0" fmla="*/ 4 h 5890441"/>
                <a:gd name="connsiteX1" fmla="*/ 0 w 5381346"/>
                <a:gd name="connsiteY1" fmla="*/ 3051548 h 5890441"/>
                <a:gd name="connsiteX2" fmla="*/ 510363 w 5381346"/>
                <a:gd name="connsiteY2" fmla="*/ 3327995 h 5890441"/>
                <a:gd name="connsiteX3" fmla="*/ 297711 w 5381346"/>
                <a:gd name="connsiteY3" fmla="*/ 3657604 h 5890441"/>
                <a:gd name="connsiteX4" fmla="*/ 489097 w 5381346"/>
                <a:gd name="connsiteY4" fmla="*/ 3870255 h 5890441"/>
                <a:gd name="connsiteX5" fmla="*/ 372139 w 5381346"/>
                <a:gd name="connsiteY5" fmla="*/ 4061641 h 5890441"/>
                <a:gd name="connsiteX6" fmla="*/ 563525 w 5381346"/>
                <a:gd name="connsiteY6" fmla="*/ 4316823 h 5890441"/>
                <a:gd name="connsiteX7" fmla="*/ 499730 w 5381346"/>
                <a:gd name="connsiteY7" fmla="*/ 4976041 h 5890441"/>
                <a:gd name="connsiteX8" fmla="*/ 1754372 w 5381346"/>
                <a:gd name="connsiteY8" fmla="*/ 5199325 h 5890441"/>
                <a:gd name="connsiteX9" fmla="*/ 1945758 w 5381346"/>
                <a:gd name="connsiteY9" fmla="*/ 5890441 h 5890441"/>
                <a:gd name="connsiteX10" fmla="*/ 4784651 w 5381346"/>
                <a:gd name="connsiteY10" fmla="*/ 5858544 h 5890441"/>
                <a:gd name="connsiteX11" fmla="*/ 4890977 w 5381346"/>
                <a:gd name="connsiteY11" fmla="*/ 3519381 h 5890441"/>
                <a:gd name="connsiteX12" fmla="*/ 3030279 w 5381346"/>
                <a:gd name="connsiteY12" fmla="*/ 4 h 5890441"/>
                <a:gd name="connsiteX0" fmla="*/ 3040277 w 5391344"/>
                <a:gd name="connsiteY0" fmla="*/ 4 h 5890441"/>
                <a:gd name="connsiteX1" fmla="*/ 9998 w 5391344"/>
                <a:gd name="connsiteY1" fmla="*/ 3051548 h 5890441"/>
                <a:gd name="connsiteX2" fmla="*/ 520361 w 5391344"/>
                <a:gd name="connsiteY2" fmla="*/ 3327995 h 5890441"/>
                <a:gd name="connsiteX3" fmla="*/ 307709 w 5391344"/>
                <a:gd name="connsiteY3" fmla="*/ 3657604 h 5890441"/>
                <a:gd name="connsiteX4" fmla="*/ 499095 w 5391344"/>
                <a:gd name="connsiteY4" fmla="*/ 3870255 h 5890441"/>
                <a:gd name="connsiteX5" fmla="*/ 382137 w 5391344"/>
                <a:gd name="connsiteY5" fmla="*/ 4061641 h 5890441"/>
                <a:gd name="connsiteX6" fmla="*/ 573523 w 5391344"/>
                <a:gd name="connsiteY6" fmla="*/ 4316823 h 5890441"/>
                <a:gd name="connsiteX7" fmla="*/ 509728 w 5391344"/>
                <a:gd name="connsiteY7" fmla="*/ 4976041 h 5890441"/>
                <a:gd name="connsiteX8" fmla="*/ 1764370 w 5391344"/>
                <a:gd name="connsiteY8" fmla="*/ 5199325 h 5890441"/>
                <a:gd name="connsiteX9" fmla="*/ 1955756 w 5391344"/>
                <a:gd name="connsiteY9" fmla="*/ 5890441 h 5890441"/>
                <a:gd name="connsiteX10" fmla="*/ 4794649 w 5391344"/>
                <a:gd name="connsiteY10" fmla="*/ 5858544 h 5890441"/>
                <a:gd name="connsiteX11" fmla="*/ 4900975 w 5391344"/>
                <a:gd name="connsiteY11" fmla="*/ 3519381 h 5890441"/>
                <a:gd name="connsiteX12" fmla="*/ 3040277 w 5391344"/>
                <a:gd name="connsiteY12" fmla="*/ 4 h 5890441"/>
                <a:gd name="connsiteX0" fmla="*/ 3040277 w 5391344"/>
                <a:gd name="connsiteY0" fmla="*/ 4 h 5890441"/>
                <a:gd name="connsiteX1" fmla="*/ 9998 w 5391344"/>
                <a:gd name="connsiteY1" fmla="*/ 3051548 h 5890441"/>
                <a:gd name="connsiteX2" fmla="*/ 520361 w 5391344"/>
                <a:gd name="connsiteY2" fmla="*/ 3327995 h 5890441"/>
                <a:gd name="connsiteX3" fmla="*/ 307709 w 5391344"/>
                <a:gd name="connsiteY3" fmla="*/ 3657604 h 5890441"/>
                <a:gd name="connsiteX4" fmla="*/ 499095 w 5391344"/>
                <a:gd name="connsiteY4" fmla="*/ 3870255 h 5890441"/>
                <a:gd name="connsiteX5" fmla="*/ 382137 w 5391344"/>
                <a:gd name="connsiteY5" fmla="*/ 4061641 h 5890441"/>
                <a:gd name="connsiteX6" fmla="*/ 573523 w 5391344"/>
                <a:gd name="connsiteY6" fmla="*/ 4316823 h 5890441"/>
                <a:gd name="connsiteX7" fmla="*/ 509728 w 5391344"/>
                <a:gd name="connsiteY7" fmla="*/ 4976041 h 5890441"/>
                <a:gd name="connsiteX8" fmla="*/ 1764370 w 5391344"/>
                <a:gd name="connsiteY8" fmla="*/ 5199325 h 5890441"/>
                <a:gd name="connsiteX9" fmla="*/ 1955756 w 5391344"/>
                <a:gd name="connsiteY9" fmla="*/ 5890441 h 5890441"/>
                <a:gd name="connsiteX10" fmla="*/ 4794649 w 5391344"/>
                <a:gd name="connsiteY10" fmla="*/ 5858544 h 5890441"/>
                <a:gd name="connsiteX11" fmla="*/ 4900975 w 5391344"/>
                <a:gd name="connsiteY11" fmla="*/ 3519381 h 5890441"/>
                <a:gd name="connsiteX12" fmla="*/ 3040277 w 5391344"/>
                <a:gd name="connsiteY12" fmla="*/ 4 h 5890441"/>
                <a:gd name="connsiteX0" fmla="*/ 3030279 w 5381346"/>
                <a:gd name="connsiteY0" fmla="*/ 92120 h 5982557"/>
                <a:gd name="connsiteX1" fmla="*/ 914399 w 5381346"/>
                <a:gd name="connsiteY1" fmla="*/ 1187274 h 5982557"/>
                <a:gd name="connsiteX2" fmla="*/ 0 w 5381346"/>
                <a:gd name="connsiteY2" fmla="*/ 3143664 h 5982557"/>
                <a:gd name="connsiteX3" fmla="*/ 510363 w 5381346"/>
                <a:gd name="connsiteY3" fmla="*/ 3420111 h 5982557"/>
                <a:gd name="connsiteX4" fmla="*/ 297711 w 5381346"/>
                <a:gd name="connsiteY4" fmla="*/ 3749720 h 5982557"/>
                <a:gd name="connsiteX5" fmla="*/ 489097 w 5381346"/>
                <a:gd name="connsiteY5" fmla="*/ 3962371 h 5982557"/>
                <a:gd name="connsiteX6" fmla="*/ 372139 w 5381346"/>
                <a:gd name="connsiteY6" fmla="*/ 4153757 h 5982557"/>
                <a:gd name="connsiteX7" fmla="*/ 563525 w 5381346"/>
                <a:gd name="connsiteY7" fmla="*/ 4408939 h 5982557"/>
                <a:gd name="connsiteX8" fmla="*/ 499730 w 5381346"/>
                <a:gd name="connsiteY8" fmla="*/ 5068157 h 5982557"/>
                <a:gd name="connsiteX9" fmla="*/ 1754372 w 5381346"/>
                <a:gd name="connsiteY9" fmla="*/ 5291441 h 5982557"/>
                <a:gd name="connsiteX10" fmla="*/ 1945758 w 5381346"/>
                <a:gd name="connsiteY10" fmla="*/ 5982557 h 5982557"/>
                <a:gd name="connsiteX11" fmla="*/ 4784651 w 5381346"/>
                <a:gd name="connsiteY11" fmla="*/ 5950660 h 5982557"/>
                <a:gd name="connsiteX12" fmla="*/ 4890977 w 5381346"/>
                <a:gd name="connsiteY12" fmla="*/ 3611497 h 5982557"/>
                <a:gd name="connsiteX13" fmla="*/ 3030279 w 5381346"/>
                <a:gd name="connsiteY13" fmla="*/ 92120 h 5982557"/>
                <a:gd name="connsiteX0" fmla="*/ 3030279 w 5381346"/>
                <a:gd name="connsiteY0" fmla="*/ 94250 h 5984687"/>
                <a:gd name="connsiteX1" fmla="*/ 914399 w 5381346"/>
                <a:gd name="connsiteY1" fmla="*/ 1189404 h 5984687"/>
                <a:gd name="connsiteX2" fmla="*/ 0 w 5381346"/>
                <a:gd name="connsiteY2" fmla="*/ 3145794 h 5984687"/>
                <a:gd name="connsiteX3" fmla="*/ 510363 w 5381346"/>
                <a:gd name="connsiteY3" fmla="*/ 3422241 h 5984687"/>
                <a:gd name="connsiteX4" fmla="*/ 297711 w 5381346"/>
                <a:gd name="connsiteY4" fmla="*/ 3751850 h 5984687"/>
                <a:gd name="connsiteX5" fmla="*/ 489097 w 5381346"/>
                <a:gd name="connsiteY5" fmla="*/ 3964501 h 5984687"/>
                <a:gd name="connsiteX6" fmla="*/ 372139 w 5381346"/>
                <a:gd name="connsiteY6" fmla="*/ 4155887 h 5984687"/>
                <a:gd name="connsiteX7" fmla="*/ 563525 w 5381346"/>
                <a:gd name="connsiteY7" fmla="*/ 4411069 h 5984687"/>
                <a:gd name="connsiteX8" fmla="*/ 499730 w 5381346"/>
                <a:gd name="connsiteY8" fmla="*/ 5070287 h 5984687"/>
                <a:gd name="connsiteX9" fmla="*/ 1754372 w 5381346"/>
                <a:gd name="connsiteY9" fmla="*/ 5293571 h 5984687"/>
                <a:gd name="connsiteX10" fmla="*/ 1945758 w 5381346"/>
                <a:gd name="connsiteY10" fmla="*/ 5984687 h 5984687"/>
                <a:gd name="connsiteX11" fmla="*/ 4784651 w 5381346"/>
                <a:gd name="connsiteY11" fmla="*/ 5952790 h 5984687"/>
                <a:gd name="connsiteX12" fmla="*/ 4890977 w 5381346"/>
                <a:gd name="connsiteY12" fmla="*/ 3613627 h 5984687"/>
                <a:gd name="connsiteX13" fmla="*/ 3030279 w 5381346"/>
                <a:gd name="connsiteY13" fmla="*/ 94250 h 5984687"/>
                <a:gd name="connsiteX0" fmla="*/ 3030279 w 5381346"/>
                <a:gd name="connsiteY0" fmla="*/ 0 h 5890437"/>
                <a:gd name="connsiteX1" fmla="*/ 914399 w 5381346"/>
                <a:gd name="connsiteY1" fmla="*/ 1095154 h 5890437"/>
                <a:gd name="connsiteX2" fmla="*/ 0 w 5381346"/>
                <a:gd name="connsiteY2" fmla="*/ 3051544 h 5890437"/>
                <a:gd name="connsiteX3" fmla="*/ 510363 w 5381346"/>
                <a:gd name="connsiteY3" fmla="*/ 3327991 h 5890437"/>
                <a:gd name="connsiteX4" fmla="*/ 297711 w 5381346"/>
                <a:gd name="connsiteY4" fmla="*/ 3657600 h 5890437"/>
                <a:gd name="connsiteX5" fmla="*/ 489097 w 5381346"/>
                <a:gd name="connsiteY5" fmla="*/ 3870251 h 5890437"/>
                <a:gd name="connsiteX6" fmla="*/ 372139 w 5381346"/>
                <a:gd name="connsiteY6" fmla="*/ 4061637 h 5890437"/>
                <a:gd name="connsiteX7" fmla="*/ 563525 w 5381346"/>
                <a:gd name="connsiteY7" fmla="*/ 4316819 h 5890437"/>
                <a:gd name="connsiteX8" fmla="*/ 499730 w 5381346"/>
                <a:gd name="connsiteY8" fmla="*/ 4976037 h 5890437"/>
                <a:gd name="connsiteX9" fmla="*/ 1754372 w 5381346"/>
                <a:gd name="connsiteY9" fmla="*/ 5199321 h 5890437"/>
                <a:gd name="connsiteX10" fmla="*/ 1945758 w 5381346"/>
                <a:gd name="connsiteY10" fmla="*/ 5890437 h 5890437"/>
                <a:gd name="connsiteX11" fmla="*/ 4784651 w 5381346"/>
                <a:gd name="connsiteY11" fmla="*/ 5858540 h 5890437"/>
                <a:gd name="connsiteX12" fmla="*/ 4890977 w 5381346"/>
                <a:gd name="connsiteY12" fmla="*/ 3519377 h 5890437"/>
                <a:gd name="connsiteX13" fmla="*/ 3030279 w 5381346"/>
                <a:gd name="connsiteY13" fmla="*/ 0 h 5890437"/>
                <a:gd name="connsiteX0" fmla="*/ 3030279 w 5381346"/>
                <a:gd name="connsiteY0" fmla="*/ 0 h 5890437"/>
                <a:gd name="connsiteX1" fmla="*/ 914399 w 5381346"/>
                <a:gd name="connsiteY1" fmla="*/ 1095154 h 5890437"/>
                <a:gd name="connsiteX2" fmla="*/ 0 w 5381346"/>
                <a:gd name="connsiteY2" fmla="*/ 3051544 h 5890437"/>
                <a:gd name="connsiteX3" fmla="*/ 510363 w 5381346"/>
                <a:gd name="connsiteY3" fmla="*/ 3327991 h 5890437"/>
                <a:gd name="connsiteX4" fmla="*/ 297711 w 5381346"/>
                <a:gd name="connsiteY4" fmla="*/ 3657600 h 5890437"/>
                <a:gd name="connsiteX5" fmla="*/ 489097 w 5381346"/>
                <a:gd name="connsiteY5" fmla="*/ 3870251 h 5890437"/>
                <a:gd name="connsiteX6" fmla="*/ 372139 w 5381346"/>
                <a:gd name="connsiteY6" fmla="*/ 4061637 h 5890437"/>
                <a:gd name="connsiteX7" fmla="*/ 563525 w 5381346"/>
                <a:gd name="connsiteY7" fmla="*/ 4316819 h 5890437"/>
                <a:gd name="connsiteX8" fmla="*/ 499730 w 5381346"/>
                <a:gd name="connsiteY8" fmla="*/ 4976037 h 5890437"/>
                <a:gd name="connsiteX9" fmla="*/ 1754372 w 5381346"/>
                <a:gd name="connsiteY9" fmla="*/ 5199321 h 5890437"/>
                <a:gd name="connsiteX10" fmla="*/ 1945758 w 5381346"/>
                <a:gd name="connsiteY10" fmla="*/ 5890437 h 5890437"/>
                <a:gd name="connsiteX11" fmla="*/ 4784651 w 5381346"/>
                <a:gd name="connsiteY11" fmla="*/ 5858540 h 5890437"/>
                <a:gd name="connsiteX12" fmla="*/ 4890977 w 5381346"/>
                <a:gd name="connsiteY12" fmla="*/ 3519377 h 5890437"/>
                <a:gd name="connsiteX13" fmla="*/ 3030279 w 5381346"/>
                <a:gd name="connsiteY13" fmla="*/ 0 h 5890437"/>
                <a:gd name="connsiteX0" fmla="*/ 3030726 w 5381793"/>
                <a:gd name="connsiteY0" fmla="*/ 0 h 5890437"/>
                <a:gd name="connsiteX1" fmla="*/ 914846 w 5381793"/>
                <a:gd name="connsiteY1" fmla="*/ 1095154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914846 w 5381793"/>
                <a:gd name="connsiteY1" fmla="*/ 1095154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914846 w 5381793"/>
                <a:gd name="connsiteY1" fmla="*/ 1095154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872315 w 5381793"/>
                <a:gd name="connsiteY1" fmla="*/ 1063257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872315 w 5381793"/>
                <a:gd name="connsiteY1" fmla="*/ 1063257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872315 w 5381793"/>
                <a:gd name="connsiteY1" fmla="*/ 1063257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872315 w 5381793"/>
                <a:gd name="connsiteY1" fmla="*/ 1063257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872315 w 5381793"/>
                <a:gd name="connsiteY1" fmla="*/ 1063257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890128 w 5381793"/>
                <a:gd name="connsiteY1" fmla="*/ 1098883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890128 w 5381793"/>
                <a:gd name="connsiteY1" fmla="*/ 1098883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64 w 5381831"/>
                <a:gd name="connsiteY0" fmla="*/ 0 h 5890437"/>
                <a:gd name="connsiteX1" fmla="*/ 890166 w 5381831"/>
                <a:gd name="connsiteY1" fmla="*/ 1098883 h 5890437"/>
                <a:gd name="connsiteX2" fmla="*/ 607506 w 5381831"/>
                <a:gd name="connsiteY2" fmla="*/ 2172770 h 5890437"/>
                <a:gd name="connsiteX3" fmla="*/ 485 w 5381831"/>
                <a:gd name="connsiteY3" fmla="*/ 3051544 h 5890437"/>
                <a:gd name="connsiteX4" fmla="*/ 510848 w 5381831"/>
                <a:gd name="connsiteY4" fmla="*/ 3327991 h 5890437"/>
                <a:gd name="connsiteX5" fmla="*/ 298196 w 5381831"/>
                <a:gd name="connsiteY5" fmla="*/ 3657600 h 5890437"/>
                <a:gd name="connsiteX6" fmla="*/ 489582 w 5381831"/>
                <a:gd name="connsiteY6" fmla="*/ 3870251 h 5890437"/>
                <a:gd name="connsiteX7" fmla="*/ 372624 w 5381831"/>
                <a:gd name="connsiteY7" fmla="*/ 4061637 h 5890437"/>
                <a:gd name="connsiteX8" fmla="*/ 564010 w 5381831"/>
                <a:gd name="connsiteY8" fmla="*/ 4316819 h 5890437"/>
                <a:gd name="connsiteX9" fmla="*/ 500215 w 5381831"/>
                <a:gd name="connsiteY9" fmla="*/ 4976037 h 5890437"/>
                <a:gd name="connsiteX10" fmla="*/ 1754857 w 5381831"/>
                <a:gd name="connsiteY10" fmla="*/ 5199321 h 5890437"/>
                <a:gd name="connsiteX11" fmla="*/ 1946243 w 5381831"/>
                <a:gd name="connsiteY11" fmla="*/ 5890437 h 5890437"/>
                <a:gd name="connsiteX12" fmla="*/ 4785136 w 5381831"/>
                <a:gd name="connsiteY12" fmla="*/ 5858540 h 5890437"/>
                <a:gd name="connsiteX13" fmla="*/ 4891462 w 5381831"/>
                <a:gd name="connsiteY13" fmla="*/ 3519377 h 5890437"/>
                <a:gd name="connsiteX14" fmla="*/ 3030764 w 5381831"/>
                <a:gd name="connsiteY14" fmla="*/ 0 h 5890437"/>
                <a:gd name="connsiteX0" fmla="*/ 3030764 w 5381831"/>
                <a:gd name="connsiteY0" fmla="*/ 0 h 5890437"/>
                <a:gd name="connsiteX1" fmla="*/ 890166 w 5381831"/>
                <a:gd name="connsiteY1" fmla="*/ 1098883 h 5890437"/>
                <a:gd name="connsiteX2" fmla="*/ 607506 w 5381831"/>
                <a:gd name="connsiteY2" fmla="*/ 2172770 h 5890437"/>
                <a:gd name="connsiteX3" fmla="*/ 485 w 5381831"/>
                <a:gd name="connsiteY3" fmla="*/ 3051544 h 5890437"/>
                <a:gd name="connsiteX4" fmla="*/ 510848 w 5381831"/>
                <a:gd name="connsiteY4" fmla="*/ 3327991 h 5890437"/>
                <a:gd name="connsiteX5" fmla="*/ 298196 w 5381831"/>
                <a:gd name="connsiteY5" fmla="*/ 3657600 h 5890437"/>
                <a:gd name="connsiteX6" fmla="*/ 489582 w 5381831"/>
                <a:gd name="connsiteY6" fmla="*/ 3870251 h 5890437"/>
                <a:gd name="connsiteX7" fmla="*/ 372624 w 5381831"/>
                <a:gd name="connsiteY7" fmla="*/ 4061637 h 5890437"/>
                <a:gd name="connsiteX8" fmla="*/ 564010 w 5381831"/>
                <a:gd name="connsiteY8" fmla="*/ 4316819 h 5890437"/>
                <a:gd name="connsiteX9" fmla="*/ 500215 w 5381831"/>
                <a:gd name="connsiteY9" fmla="*/ 4976037 h 5890437"/>
                <a:gd name="connsiteX10" fmla="*/ 1754857 w 5381831"/>
                <a:gd name="connsiteY10" fmla="*/ 5199321 h 5890437"/>
                <a:gd name="connsiteX11" fmla="*/ 1946243 w 5381831"/>
                <a:gd name="connsiteY11" fmla="*/ 5890437 h 5890437"/>
                <a:gd name="connsiteX12" fmla="*/ 4785136 w 5381831"/>
                <a:gd name="connsiteY12" fmla="*/ 5858540 h 5890437"/>
                <a:gd name="connsiteX13" fmla="*/ 4891462 w 5381831"/>
                <a:gd name="connsiteY13" fmla="*/ 3519377 h 5890437"/>
                <a:gd name="connsiteX14" fmla="*/ 3030764 w 5381831"/>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298271 w 5381906"/>
                <a:gd name="connsiteY5" fmla="*/ 3657600 h 5890437"/>
                <a:gd name="connsiteX6" fmla="*/ 489657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298271 w 5381906"/>
                <a:gd name="connsiteY5" fmla="*/ 3657600 h 5890437"/>
                <a:gd name="connsiteX6" fmla="*/ 489657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298271 w 5381906"/>
                <a:gd name="connsiteY5" fmla="*/ 3657600 h 5890437"/>
                <a:gd name="connsiteX6" fmla="*/ 489657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489657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489657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039004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039004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039004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039004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039004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765 w 5381832"/>
                <a:gd name="connsiteY0" fmla="*/ 0 h 5890437"/>
                <a:gd name="connsiteX1" fmla="*/ 890167 w 5381832"/>
                <a:gd name="connsiteY1" fmla="*/ 1098883 h 5890437"/>
                <a:gd name="connsiteX2" fmla="*/ 672821 w 5381832"/>
                <a:gd name="connsiteY2" fmla="*/ 2220272 h 5890437"/>
                <a:gd name="connsiteX3" fmla="*/ 486 w 5381832"/>
                <a:gd name="connsiteY3" fmla="*/ 3051544 h 5890437"/>
                <a:gd name="connsiteX4" fmla="*/ 510849 w 5381832"/>
                <a:gd name="connsiteY4" fmla="*/ 3327991 h 5890437"/>
                <a:gd name="connsiteX5" fmla="*/ 339761 w 5381832"/>
                <a:gd name="connsiteY5" fmla="*/ 3734790 h 5890437"/>
                <a:gd name="connsiteX6" fmla="*/ 531147 w 5381832"/>
                <a:gd name="connsiteY6" fmla="*/ 3870251 h 5890437"/>
                <a:gd name="connsiteX7" fmla="*/ 372625 w 5381832"/>
                <a:gd name="connsiteY7" fmla="*/ 4061637 h 5890437"/>
                <a:gd name="connsiteX8" fmla="*/ 564011 w 5381832"/>
                <a:gd name="connsiteY8" fmla="*/ 4316819 h 5890437"/>
                <a:gd name="connsiteX9" fmla="*/ 500216 w 5381832"/>
                <a:gd name="connsiteY9" fmla="*/ 4976037 h 5890437"/>
                <a:gd name="connsiteX10" fmla="*/ 1754858 w 5381832"/>
                <a:gd name="connsiteY10" fmla="*/ 5039004 h 5890437"/>
                <a:gd name="connsiteX11" fmla="*/ 1946244 w 5381832"/>
                <a:gd name="connsiteY11" fmla="*/ 5890437 h 5890437"/>
                <a:gd name="connsiteX12" fmla="*/ 4785137 w 5381832"/>
                <a:gd name="connsiteY12" fmla="*/ 5858540 h 5890437"/>
                <a:gd name="connsiteX13" fmla="*/ 4891463 w 5381832"/>
                <a:gd name="connsiteY13" fmla="*/ 3519377 h 5890437"/>
                <a:gd name="connsiteX14" fmla="*/ 3030765 w 5381832"/>
                <a:gd name="connsiteY14" fmla="*/ 0 h 5890437"/>
                <a:gd name="connsiteX0" fmla="*/ 3030862 w 5381929"/>
                <a:gd name="connsiteY0" fmla="*/ 0 h 5890437"/>
                <a:gd name="connsiteX1" fmla="*/ 890264 w 5381929"/>
                <a:gd name="connsiteY1" fmla="*/ 1098883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890264 w 5381929"/>
                <a:gd name="connsiteY1" fmla="*/ 1098883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890264 w 5381929"/>
                <a:gd name="connsiteY1" fmla="*/ 1098883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890264 w 5381929"/>
                <a:gd name="connsiteY1" fmla="*/ 1098883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872451 w 5381929"/>
                <a:gd name="connsiteY1" fmla="*/ 1057320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872451 w 5381929"/>
                <a:gd name="connsiteY1" fmla="*/ 1057320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981633 w 5381929"/>
                <a:gd name="connsiteY1" fmla="*/ 920842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981633 w 5381929"/>
                <a:gd name="connsiteY1" fmla="*/ 920842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927042 w 5381929"/>
                <a:gd name="connsiteY1" fmla="*/ 866251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927042 w 5381929"/>
                <a:gd name="connsiteY1" fmla="*/ 866251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927042 w 5381929"/>
                <a:gd name="connsiteY1" fmla="*/ 866251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1751 h 5892188"/>
                <a:gd name="connsiteX1" fmla="*/ 927042 w 5381929"/>
                <a:gd name="connsiteY1" fmla="*/ 868002 h 5892188"/>
                <a:gd name="connsiteX2" fmla="*/ 672918 w 5381929"/>
                <a:gd name="connsiteY2" fmla="*/ 2222023 h 5892188"/>
                <a:gd name="connsiteX3" fmla="*/ 583 w 5381929"/>
                <a:gd name="connsiteY3" fmla="*/ 3053295 h 5892188"/>
                <a:gd name="connsiteX4" fmla="*/ 510946 w 5381929"/>
                <a:gd name="connsiteY4" fmla="*/ 3329742 h 5892188"/>
                <a:gd name="connsiteX5" fmla="*/ 339858 w 5381929"/>
                <a:gd name="connsiteY5" fmla="*/ 3736541 h 5892188"/>
                <a:gd name="connsiteX6" fmla="*/ 531244 w 5381929"/>
                <a:gd name="connsiteY6" fmla="*/ 3872002 h 5892188"/>
                <a:gd name="connsiteX7" fmla="*/ 372722 w 5381929"/>
                <a:gd name="connsiteY7" fmla="*/ 4063388 h 5892188"/>
                <a:gd name="connsiteX8" fmla="*/ 564108 w 5381929"/>
                <a:gd name="connsiteY8" fmla="*/ 4318570 h 5892188"/>
                <a:gd name="connsiteX9" fmla="*/ 500313 w 5381929"/>
                <a:gd name="connsiteY9" fmla="*/ 4977788 h 5892188"/>
                <a:gd name="connsiteX10" fmla="*/ 1754955 w 5381929"/>
                <a:gd name="connsiteY10" fmla="*/ 5040755 h 5892188"/>
                <a:gd name="connsiteX11" fmla="*/ 1946341 w 5381929"/>
                <a:gd name="connsiteY11" fmla="*/ 5892188 h 5892188"/>
                <a:gd name="connsiteX12" fmla="*/ 4785234 w 5381929"/>
                <a:gd name="connsiteY12" fmla="*/ 5860291 h 5892188"/>
                <a:gd name="connsiteX13" fmla="*/ 4891560 w 5381929"/>
                <a:gd name="connsiteY13" fmla="*/ 3521128 h 5892188"/>
                <a:gd name="connsiteX14" fmla="*/ 3030862 w 5381929"/>
                <a:gd name="connsiteY14" fmla="*/ 1751 h 5892188"/>
                <a:gd name="connsiteX0" fmla="*/ 3031042 w 5382109"/>
                <a:gd name="connsiteY0" fmla="*/ 1751 h 5892188"/>
                <a:gd name="connsiteX1" fmla="*/ 927222 w 5382109"/>
                <a:gd name="connsiteY1" fmla="*/ 868002 h 5892188"/>
                <a:gd name="connsiteX2" fmla="*/ 577563 w 5382109"/>
                <a:gd name="connsiteY2" fmla="*/ 2303910 h 5892188"/>
                <a:gd name="connsiteX3" fmla="*/ 763 w 5382109"/>
                <a:gd name="connsiteY3" fmla="*/ 3053295 h 5892188"/>
                <a:gd name="connsiteX4" fmla="*/ 511126 w 5382109"/>
                <a:gd name="connsiteY4" fmla="*/ 3329742 h 5892188"/>
                <a:gd name="connsiteX5" fmla="*/ 340038 w 5382109"/>
                <a:gd name="connsiteY5" fmla="*/ 3736541 h 5892188"/>
                <a:gd name="connsiteX6" fmla="*/ 531424 w 5382109"/>
                <a:gd name="connsiteY6" fmla="*/ 3872002 h 5892188"/>
                <a:gd name="connsiteX7" fmla="*/ 372902 w 5382109"/>
                <a:gd name="connsiteY7" fmla="*/ 4063388 h 5892188"/>
                <a:gd name="connsiteX8" fmla="*/ 564288 w 5382109"/>
                <a:gd name="connsiteY8" fmla="*/ 4318570 h 5892188"/>
                <a:gd name="connsiteX9" fmla="*/ 500493 w 5382109"/>
                <a:gd name="connsiteY9" fmla="*/ 4977788 h 5892188"/>
                <a:gd name="connsiteX10" fmla="*/ 1755135 w 5382109"/>
                <a:gd name="connsiteY10" fmla="*/ 5040755 h 5892188"/>
                <a:gd name="connsiteX11" fmla="*/ 1946521 w 5382109"/>
                <a:gd name="connsiteY11" fmla="*/ 5892188 h 5892188"/>
                <a:gd name="connsiteX12" fmla="*/ 4785414 w 5382109"/>
                <a:gd name="connsiteY12" fmla="*/ 5860291 h 5892188"/>
                <a:gd name="connsiteX13" fmla="*/ 4891740 w 5382109"/>
                <a:gd name="connsiteY13" fmla="*/ 3521128 h 5892188"/>
                <a:gd name="connsiteX14" fmla="*/ 3031042 w 5382109"/>
                <a:gd name="connsiteY14" fmla="*/ 1751 h 5892188"/>
                <a:gd name="connsiteX0" fmla="*/ 3031042 w 5382109"/>
                <a:gd name="connsiteY0" fmla="*/ 2101 h 5892538"/>
                <a:gd name="connsiteX1" fmla="*/ 913575 w 5382109"/>
                <a:gd name="connsiteY1" fmla="*/ 827408 h 5892538"/>
                <a:gd name="connsiteX2" fmla="*/ 577563 w 5382109"/>
                <a:gd name="connsiteY2" fmla="*/ 2304260 h 5892538"/>
                <a:gd name="connsiteX3" fmla="*/ 763 w 5382109"/>
                <a:gd name="connsiteY3" fmla="*/ 3053645 h 5892538"/>
                <a:gd name="connsiteX4" fmla="*/ 511126 w 5382109"/>
                <a:gd name="connsiteY4" fmla="*/ 3330092 h 5892538"/>
                <a:gd name="connsiteX5" fmla="*/ 340038 w 5382109"/>
                <a:gd name="connsiteY5" fmla="*/ 3736891 h 5892538"/>
                <a:gd name="connsiteX6" fmla="*/ 531424 w 5382109"/>
                <a:gd name="connsiteY6" fmla="*/ 3872352 h 5892538"/>
                <a:gd name="connsiteX7" fmla="*/ 372902 w 5382109"/>
                <a:gd name="connsiteY7" fmla="*/ 4063738 h 5892538"/>
                <a:gd name="connsiteX8" fmla="*/ 564288 w 5382109"/>
                <a:gd name="connsiteY8" fmla="*/ 4318920 h 5892538"/>
                <a:gd name="connsiteX9" fmla="*/ 500493 w 5382109"/>
                <a:gd name="connsiteY9" fmla="*/ 4978138 h 5892538"/>
                <a:gd name="connsiteX10" fmla="*/ 1755135 w 5382109"/>
                <a:gd name="connsiteY10" fmla="*/ 5041105 h 5892538"/>
                <a:gd name="connsiteX11" fmla="*/ 1946521 w 5382109"/>
                <a:gd name="connsiteY11" fmla="*/ 5892538 h 5892538"/>
                <a:gd name="connsiteX12" fmla="*/ 4785414 w 5382109"/>
                <a:gd name="connsiteY12" fmla="*/ 5860641 h 5892538"/>
                <a:gd name="connsiteX13" fmla="*/ 4891740 w 5382109"/>
                <a:gd name="connsiteY13" fmla="*/ 3521478 h 5892538"/>
                <a:gd name="connsiteX14" fmla="*/ 3031042 w 5382109"/>
                <a:gd name="connsiteY14" fmla="*/ 2101 h 5892538"/>
                <a:gd name="connsiteX0" fmla="*/ 3031042 w 5382109"/>
                <a:gd name="connsiteY0" fmla="*/ 941 h 5891378"/>
                <a:gd name="connsiteX1" fmla="*/ 886280 w 5382109"/>
                <a:gd name="connsiteY1" fmla="*/ 1071908 h 5891378"/>
                <a:gd name="connsiteX2" fmla="*/ 577563 w 5382109"/>
                <a:gd name="connsiteY2" fmla="*/ 2303100 h 5891378"/>
                <a:gd name="connsiteX3" fmla="*/ 763 w 5382109"/>
                <a:gd name="connsiteY3" fmla="*/ 3052485 h 5891378"/>
                <a:gd name="connsiteX4" fmla="*/ 511126 w 5382109"/>
                <a:gd name="connsiteY4" fmla="*/ 3328932 h 5891378"/>
                <a:gd name="connsiteX5" fmla="*/ 340038 w 5382109"/>
                <a:gd name="connsiteY5" fmla="*/ 3735731 h 5891378"/>
                <a:gd name="connsiteX6" fmla="*/ 531424 w 5382109"/>
                <a:gd name="connsiteY6" fmla="*/ 3871192 h 5891378"/>
                <a:gd name="connsiteX7" fmla="*/ 372902 w 5382109"/>
                <a:gd name="connsiteY7" fmla="*/ 4062578 h 5891378"/>
                <a:gd name="connsiteX8" fmla="*/ 564288 w 5382109"/>
                <a:gd name="connsiteY8" fmla="*/ 4317760 h 5891378"/>
                <a:gd name="connsiteX9" fmla="*/ 500493 w 5382109"/>
                <a:gd name="connsiteY9" fmla="*/ 4976978 h 5891378"/>
                <a:gd name="connsiteX10" fmla="*/ 1755135 w 5382109"/>
                <a:gd name="connsiteY10" fmla="*/ 5039945 h 5891378"/>
                <a:gd name="connsiteX11" fmla="*/ 1946521 w 5382109"/>
                <a:gd name="connsiteY11" fmla="*/ 5891378 h 5891378"/>
                <a:gd name="connsiteX12" fmla="*/ 4785414 w 5382109"/>
                <a:gd name="connsiteY12" fmla="*/ 5859481 h 5891378"/>
                <a:gd name="connsiteX13" fmla="*/ 4891740 w 5382109"/>
                <a:gd name="connsiteY13" fmla="*/ 3520318 h 5891378"/>
                <a:gd name="connsiteX14" fmla="*/ 3031042 w 5382109"/>
                <a:gd name="connsiteY14" fmla="*/ 941 h 5891378"/>
                <a:gd name="connsiteX0" fmla="*/ 3031042 w 5382109"/>
                <a:gd name="connsiteY0" fmla="*/ 753 h 5891190"/>
                <a:gd name="connsiteX1" fmla="*/ 886280 w 5382109"/>
                <a:gd name="connsiteY1" fmla="*/ 1071720 h 5891190"/>
                <a:gd name="connsiteX2" fmla="*/ 577563 w 5382109"/>
                <a:gd name="connsiteY2" fmla="*/ 2302912 h 5891190"/>
                <a:gd name="connsiteX3" fmla="*/ 763 w 5382109"/>
                <a:gd name="connsiteY3" fmla="*/ 3052297 h 5891190"/>
                <a:gd name="connsiteX4" fmla="*/ 511126 w 5382109"/>
                <a:gd name="connsiteY4" fmla="*/ 3328744 h 5891190"/>
                <a:gd name="connsiteX5" fmla="*/ 340038 w 5382109"/>
                <a:gd name="connsiteY5" fmla="*/ 3735543 h 5891190"/>
                <a:gd name="connsiteX6" fmla="*/ 531424 w 5382109"/>
                <a:gd name="connsiteY6" fmla="*/ 3871004 h 5891190"/>
                <a:gd name="connsiteX7" fmla="*/ 372902 w 5382109"/>
                <a:gd name="connsiteY7" fmla="*/ 4062390 h 5891190"/>
                <a:gd name="connsiteX8" fmla="*/ 564288 w 5382109"/>
                <a:gd name="connsiteY8" fmla="*/ 4317572 h 5891190"/>
                <a:gd name="connsiteX9" fmla="*/ 500493 w 5382109"/>
                <a:gd name="connsiteY9" fmla="*/ 4976790 h 5891190"/>
                <a:gd name="connsiteX10" fmla="*/ 1755135 w 5382109"/>
                <a:gd name="connsiteY10" fmla="*/ 5039757 h 5891190"/>
                <a:gd name="connsiteX11" fmla="*/ 1946521 w 5382109"/>
                <a:gd name="connsiteY11" fmla="*/ 5891190 h 5891190"/>
                <a:gd name="connsiteX12" fmla="*/ 4785414 w 5382109"/>
                <a:gd name="connsiteY12" fmla="*/ 5859293 h 5891190"/>
                <a:gd name="connsiteX13" fmla="*/ 4891740 w 5382109"/>
                <a:gd name="connsiteY13" fmla="*/ 3520130 h 5891190"/>
                <a:gd name="connsiteX14" fmla="*/ 3031042 w 5382109"/>
                <a:gd name="connsiteY14" fmla="*/ 753 h 5891190"/>
                <a:gd name="connsiteX0" fmla="*/ 3031042 w 5382109"/>
                <a:gd name="connsiteY0" fmla="*/ 753 h 5891190"/>
                <a:gd name="connsiteX1" fmla="*/ 886280 w 5382109"/>
                <a:gd name="connsiteY1" fmla="*/ 1071720 h 5891190"/>
                <a:gd name="connsiteX2" fmla="*/ 577563 w 5382109"/>
                <a:gd name="connsiteY2" fmla="*/ 2302912 h 5891190"/>
                <a:gd name="connsiteX3" fmla="*/ 763 w 5382109"/>
                <a:gd name="connsiteY3" fmla="*/ 3052297 h 5891190"/>
                <a:gd name="connsiteX4" fmla="*/ 511126 w 5382109"/>
                <a:gd name="connsiteY4" fmla="*/ 3328744 h 5891190"/>
                <a:gd name="connsiteX5" fmla="*/ 340038 w 5382109"/>
                <a:gd name="connsiteY5" fmla="*/ 3735543 h 5891190"/>
                <a:gd name="connsiteX6" fmla="*/ 531424 w 5382109"/>
                <a:gd name="connsiteY6" fmla="*/ 3871004 h 5891190"/>
                <a:gd name="connsiteX7" fmla="*/ 372902 w 5382109"/>
                <a:gd name="connsiteY7" fmla="*/ 4062390 h 5891190"/>
                <a:gd name="connsiteX8" fmla="*/ 564288 w 5382109"/>
                <a:gd name="connsiteY8" fmla="*/ 4317572 h 5891190"/>
                <a:gd name="connsiteX9" fmla="*/ 500493 w 5382109"/>
                <a:gd name="connsiteY9" fmla="*/ 4976790 h 5891190"/>
                <a:gd name="connsiteX10" fmla="*/ 1755135 w 5382109"/>
                <a:gd name="connsiteY10" fmla="*/ 5039757 h 5891190"/>
                <a:gd name="connsiteX11" fmla="*/ 1946521 w 5382109"/>
                <a:gd name="connsiteY11" fmla="*/ 5891190 h 5891190"/>
                <a:gd name="connsiteX12" fmla="*/ 4785414 w 5382109"/>
                <a:gd name="connsiteY12" fmla="*/ 5859293 h 5891190"/>
                <a:gd name="connsiteX13" fmla="*/ 4891740 w 5382109"/>
                <a:gd name="connsiteY13" fmla="*/ 3520130 h 5891190"/>
                <a:gd name="connsiteX14" fmla="*/ 3031042 w 5382109"/>
                <a:gd name="connsiteY14" fmla="*/ 753 h 5891190"/>
                <a:gd name="connsiteX0" fmla="*/ 3031042 w 5382109"/>
                <a:gd name="connsiteY0" fmla="*/ 792 h 5891229"/>
                <a:gd name="connsiteX1" fmla="*/ 777098 w 5382109"/>
                <a:gd name="connsiteY1" fmla="*/ 1044464 h 5891229"/>
                <a:gd name="connsiteX2" fmla="*/ 577563 w 5382109"/>
                <a:gd name="connsiteY2" fmla="*/ 2302951 h 5891229"/>
                <a:gd name="connsiteX3" fmla="*/ 763 w 5382109"/>
                <a:gd name="connsiteY3" fmla="*/ 3052336 h 5891229"/>
                <a:gd name="connsiteX4" fmla="*/ 511126 w 5382109"/>
                <a:gd name="connsiteY4" fmla="*/ 3328783 h 5891229"/>
                <a:gd name="connsiteX5" fmla="*/ 340038 w 5382109"/>
                <a:gd name="connsiteY5" fmla="*/ 3735582 h 5891229"/>
                <a:gd name="connsiteX6" fmla="*/ 531424 w 5382109"/>
                <a:gd name="connsiteY6" fmla="*/ 3871043 h 5891229"/>
                <a:gd name="connsiteX7" fmla="*/ 372902 w 5382109"/>
                <a:gd name="connsiteY7" fmla="*/ 4062429 h 5891229"/>
                <a:gd name="connsiteX8" fmla="*/ 564288 w 5382109"/>
                <a:gd name="connsiteY8" fmla="*/ 4317611 h 5891229"/>
                <a:gd name="connsiteX9" fmla="*/ 500493 w 5382109"/>
                <a:gd name="connsiteY9" fmla="*/ 4976829 h 5891229"/>
                <a:gd name="connsiteX10" fmla="*/ 1755135 w 5382109"/>
                <a:gd name="connsiteY10" fmla="*/ 5039796 h 5891229"/>
                <a:gd name="connsiteX11" fmla="*/ 1946521 w 5382109"/>
                <a:gd name="connsiteY11" fmla="*/ 5891229 h 5891229"/>
                <a:gd name="connsiteX12" fmla="*/ 4785414 w 5382109"/>
                <a:gd name="connsiteY12" fmla="*/ 5859332 h 5891229"/>
                <a:gd name="connsiteX13" fmla="*/ 4891740 w 5382109"/>
                <a:gd name="connsiteY13" fmla="*/ 3520169 h 5891229"/>
                <a:gd name="connsiteX14" fmla="*/ 3031042 w 5382109"/>
                <a:gd name="connsiteY14" fmla="*/ 792 h 5891229"/>
                <a:gd name="connsiteX0" fmla="*/ 3031042 w 5382109"/>
                <a:gd name="connsiteY0" fmla="*/ 792 h 5891229"/>
                <a:gd name="connsiteX1" fmla="*/ 777098 w 5382109"/>
                <a:gd name="connsiteY1" fmla="*/ 1044464 h 5891229"/>
                <a:gd name="connsiteX2" fmla="*/ 577563 w 5382109"/>
                <a:gd name="connsiteY2" fmla="*/ 2302951 h 5891229"/>
                <a:gd name="connsiteX3" fmla="*/ 763 w 5382109"/>
                <a:gd name="connsiteY3" fmla="*/ 3052336 h 5891229"/>
                <a:gd name="connsiteX4" fmla="*/ 511126 w 5382109"/>
                <a:gd name="connsiteY4" fmla="*/ 3328783 h 5891229"/>
                <a:gd name="connsiteX5" fmla="*/ 340038 w 5382109"/>
                <a:gd name="connsiteY5" fmla="*/ 3735582 h 5891229"/>
                <a:gd name="connsiteX6" fmla="*/ 531424 w 5382109"/>
                <a:gd name="connsiteY6" fmla="*/ 3871043 h 5891229"/>
                <a:gd name="connsiteX7" fmla="*/ 372902 w 5382109"/>
                <a:gd name="connsiteY7" fmla="*/ 4062429 h 5891229"/>
                <a:gd name="connsiteX8" fmla="*/ 564288 w 5382109"/>
                <a:gd name="connsiteY8" fmla="*/ 4317611 h 5891229"/>
                <a:gd name="connsiteX9" fmla="*/ 500493 w 5382109"/>
                <a:gd name="connsiteY9" fmla="*/ 4976829 h 5891229"/>
                <a:gd name="connsiteX10" fmla="*/ 1755135 w 5382109"/>
                <a:gd name="connsiteY10" fmla="*/ 5039796 h 5891229"/>
                <a:gd name="connsiteX11" fmla="*/ 1946521 w 5382109"/>
                <a:gd name="connsiteY11" fmla="*/ 5891229 h 5891229"/>
                <a:gd name="connsiteX12" fmla="*/ 4785414 w 5382109"/>
                <a:gd name="connsiteY12" fmla="*/ 5859332 h 5891229"/>
                <a:gd name="connsiteX13" fmla="*/ 4891740 w 5382109"/>
                <a:gd name="connsiteY13" fmla="*/ 3520169 h 5891229"/>
                <a:gd name="connsiteX14" fmla="*/ 3031042 w 5382109"/>
                <a:gd name="connsiteY14" fmla="*/ 792 h 5891229"/>
                <a:gd name="connsiteX0" fmla="*/ 3031042 w 5382109"/>
                <a:gd name="connsiteY0" fmla="*/ 792 h 5891229"/>
                <a:gd name="connsiteX1" fmla="*/ 777098 w 5382109"/>
                <a:gd name="connsiteY1" fmla="*/ 1044464 h 5891229"/>
                <a:gd name="connsiteX2" fmla="*/ 577563 w 5382109"/>
                <a:gd name="connsiteY2" fmla="*/ 2302951 h 5891229"/>
                <a:gd name="connsiteX3" fmla="*/ 763 w 5382109"/>
                <a:gd name="connsiteY3" fmla="*/ 3052336 h 5891229"/>
                <a:gd name="connsiteX4" fmla="*/ 511126 w 5382109"/>
                <a:gd name="connsiteY4" fmla="*/ 3328783 h 5891229"/>
                <a:gd name="connsiteX5" fmla="*/ 340038 w 5382109"/>
                <a:gd name="connsiteY5" fmla="*/ 3735582 h 5891229"/>
                <a:gd name="connsiteX6" fmla="*/ 531424 w 5382109"/>
                <a:gd name="connsiteY6" fmla="*/ 3871043 h 5891229"/>
                <a:gd name="connsiteX7" fmla="*/ 372902 w 5382109"/>
                <a:gd name="connsiteY7" fmla="*/ 4062429 h 5891229"/>
                <a:gd name="connsiteX8" fmla="*/ 564288 w 5382109"/>
                <a:gd name="connsiteY8" fmla="*/ 4317611 h 5891229"/>
                <a:gd name="connsiteX9" fmla="*/ 500493 w 5382109"/>
                <a:gd name="connsiteY9" fmla="*/ 4976829 h 5891229"/>
                <a:gd name="connsiteX10" fmla="*/ 1755135 w 5382109"/>
                <a:gd name="connsiteY10" fmla="*/ 5039796 h 5891229"/>
                <a:gd name="connsiteX11" fmla="*/ 1946521 w 5382109"/>
                <a:gd name="connsiteY11" fmla="*/ 5891229 h 5891229"/>
                <a:gd name="connsiteX12" fmla="*/ 4785414 w 5382109"/>
                <a:gd name="connsiteY12" fmla="*/ 5859332 h 5891229"/>
                <a:gd name="connsiteX13" fmla="*/ 4891740 w 5382109"/>
                <a:gd name="connsiteY13" fmla="*/ 3520169 h 5891229"/>
                <a:gd name="connsiteX14" fmla="*/ 3031042 w 5382109"/>
                <a:gd name="connsiteY14" fmla="*/ 792 h 5891229"/>
                <a:gd name="connsiteX0" fmla="*/ 3031042 w 5382109"/>
                <a:gd name="connsiteY0" fmla="*/ 627 h 5891064"/>
                <a:gd name="connsiteX1" fmla="*/ 777098 w 5382109"/>
                <a:gd name="connsiteY1" fmla="*/ 1180776 h 5891064"/>
                <a:gd name="connsiteX2" fmla="*/ 577563 w 5382109"/>
                <a:gd name="connsiteY2" fmla="*/ 2302786 h 5891064"/>
                <a:gd name="connsiteX3" fmla="*/ 763 w 5382109"/>
                <a:gd name="connsiteY3" fmla="*/ 3052171 h 5891064"/>
                <a:gd name="connsiteX4" fmla="*/ 511126 w 5382109"/>
                <a:gd name="connsiteY4" fmla="*/ 3328618 h 5891064"/>
                <a:gd name="connsiteX5" fmla="*/ 340038 w 5382109"/>
                <a:gd name="connsiteY5" fmla="*/ 3735417 h 5891064"/>
                <a:gd name="connsiteX6" fmla="*/ 531424 w 5382109"/>
                <a:gd name="connsiteY6" fmla="*/ 3870878 h 5891064"/>
                <a:gd name="connsiteX7" fmla="*/ 372902 w 5382109"/>
                <a:gd name="connsiteY7" fmla="*/ 4062264 h 5891064"/>
                <a:gd name="connsiteX8" fmla="*/ 564288 w 5382109"/>
                <a:gd name="connsiteY8" fmla="*/ 4317446 h 5891064"/>
                <a:gd name="connsiteX9" fmla="*/ 500493 w 5382109"/>
                <a:gd name="connsiteY9" fmla="*/ 4976664 h 5891064"/>
                <a:gd name="connsiteX10" fmla="*/ 1755135 w 5382109"/>
                <a:gd name="connsiteY10" fmla="*/ 5039631 h 5891064"/>
                <a:gd name="connsiteX11" fmla="*/ 1946521 w 5382109"/>
                <a:gd name="connsiteY11" fmla="*/ 5891064 h 5891064"/>
                <a:gd name="connsiteX12" fmla="*/ 4785414 w 5382109"/>
                <a:gd name="connsiteY12" fmla="*/ 5859167 h 5891064"/>
                <a:gd name="connsiteX13" fmla="*/ 4891740 w 5382109"/>
                <a:gd name="connsiteY13" fmla="*/ 3520004 h 5891064"/>
                <a:gd name="connsiteX14" fmla="*/ 3031042 w 5382109"/>
                <a:gd name="connsiteY14" fmla="*/ 627 h 5891064"/>
                <a:gd name="connsiteX0" fmla="*/ 3031042 w 5382109"/>
                <a:gd name="connsiteY0" fmla="*/ 968 h 5891405"/>
                <a:gd name="connsiteX1" fmla="*/ 777098 w 5382109"/>
                <a:gd name="connsiteY1" fmla="*/ 1181117 h 5891405"/>
                <a:gd name="connsiteX2" fmla="*/ 577563 w 5382109"/>
                <a:gd name="connsiteY2" fmla="*/ 2303127 h 5891405"/>
                <a:gd name="connsiteX3" fmla="*/ 763 w 5382109"/>
                <a:gd name="connsiteY3" fmla="*/ 3052512 h 5891405"/>
                <a:gd name="connsiteX4" fmla="*/ 511126 w 5382109"/>
                <a:gd name="connsiteY4" fmla="*/ 3328959 h 5891405"/>
                <a:gd name="connsiteX5" fmla="*/ 340038 w 5382109"/>
                <a:gd name="connsiteY5" fmla="*/ 3735758 h 5891405"/>
                <a:gd name="connsiteX6" fmla="*/ 531424 w 5382109"/>
                <a:gd name="connsiteY6" fmla="*/ 3871219 h 5891405"/>
                <a:gd name="connsiteX7" fmla="*/ 372902 w 5382109"/>
                <a:gd name="connsiteY7" fmla="*/ 4062605 h 5891405"/>
                <a:gd name="connsiteX8" fmla="*/ 564288 w 5382109"/>
                <a:gd name="connsiteY8" fmla="*/ 4317787 h 5891405"/>
                <a:gd name="connsiteX9" fmla="*/ 500493 w 5382109"/>
                <a:gd name="connsiteY9" fmla="*/ 4977005 h 5891405"/>
                <a:gd name="connsiteX10" fmla="*/ 1755135 w 5382109"/>
                <a:gd name="connsiteY10" fmla="*/ 5039972 h 5891405"/>
                <a:gd name="connsiteX11" fmla="*/ 1946521 w 5382109"/>
                <a:gd name="connsiteY11" fmla="*/ 5891405 h 5891405"/>
                <a:gd name="connsiteX12" fmla="*/ 4785414 w 5382109"/>
                <a:gd name="connsiteY12" fmla="*/ 5859508 h 5891405"/>
                <a:gd name="connsiteX13" fmla="*/ 4891740 w 5382109"/>
                <a:gd name="connsiteY13" fmla="*/ 3520345 h 5891405"/>
                <a:gd name="connsiteX14" fmla="*/ 3031042 w 5382109"/>
                <a:gd name="connsiteY14" fmla="*/ 968 h 5891405"/>
                <a:gd name="connsiteX0" fmla="*/ 3031042 w 5382109"/>
                <a:gd name="connsiteY0" fmla="*/ 968 h 5891405"/>
                <a:gd name="connsiteX1" fmla="*/ 777098 w 5382109"/>
                <a:gd name="connsiteY1" fmla="*/ 1181117 h 5891405"/>
                <a:gd name="connsiteX2" fmla="*/ 577563 w 5382109"/>
                <a:gd name="connsiteY2" fmla="*/ 2303127 h 5891405"/>
                <a:gd name="connsiteX3" fmla="*/ 763 w 5382109"/>
                <a:gd name="connsiteY3" fmla="*/ 3052512 h 5891405"/>
                <a:gd name="connsiteX4" fmla="*/ 511126 w 5382109"/>
                <a:gd name="connsiteY4" fmla="*/ 3328959 h 5891405"/>
                <a:gd name="connsiteX5" fmla="*/ 340038 w 5382109"/>
                <a:gd name="connsiteY5" fmla="*/ 3735758 h 5891405"/>
                <a:gd name="connsiteX6" fmla="*/ 531424 w 5382109"/>
                <a:gd name="connsiteY6" fmla="*/ 3871219 h 5891405"/>
                <a:gd name="connsiteX7" fmla="*/ 372902 w 5382109"/>
                <a:gd name="connsiteY7" fmla="*/ 4062605 h 5891405"/>
                <a:gd name="connsiteX8" fmla="*/ 564288 w 5382109"/>
                <a:gd name="connsiteY8" fmla="*/ 4317787 h 5891405"/>
                <a:gd name="connsiteX9" fmla="*/ 500493 w 5382109"/>
                <a:gd name="connsiteY9" fmla="*/ 4977005 h 5891405"/>
                <a:gd name="connsiteX10" fmla="*/ 1755135 w 5382109"/>
                <a:gd name="connsiteY10" fmla="*/ 5039972 h 5891405"/>
                <a:gd name="connsiteX11" fmla="*/ 1946521 w 5382109"/>
                <a:gd name="connsiteY11" fmla="*/ 5891405 h 5891405"/>
                <a:gd name="connsiteX12" fmla="*/ 4785414 w 5382109"/>
                <a:gd name="connsiteY12" fmla="*/ 5859508 h 5891405"/>
                <a:gd name="connsiteX13" fmla="*/ 4891740 w 5382109"/>
                <a:gd name="connsiteY13" fmla="*/ 3520345 h 5891405"/>
                <a:gd name="connsiteX14" fmla="*/ 3031042 w 5382109"/>
                <a:gd name="connsiteY14" fmla="*/ 968 h 5891405"/>
                <a:gd name="connsiteX0" fmla="*/ 3031204 w 5382271"/>
                <a:gd name="connsiteY0" fmla="*/ 968 h 5891405"/>
                <a:gd name="connsiteX1" fmla="*/ 777260 w 5382271"/>
                <a:gd name="connsiteY1" fmla="*/ 1181117 h 5891405"/>
                <a:gd name="connsiteX2" fmla="*/ 523134 w 5382271"/>
                <a:gd name="connsiteY2" fmla="*/ 2303127 h 5891405"/>
                <a:gd name="connsiteX3" fmla="*/ 925 w 5382271"/>
                <a:gd name="connsiteY3" fmla="*/ 3052512 h 5891405"/>
                <a:gd name="connsiteX4" fmla="*/ 511288 w 5382271"/>
                <a:gd name="connsiteY4" fmla="*/ 3328959 h 5891405"/>
                <a:gd name="connsiteX5" fmla="*/ 340200 w 5382271"/>
                <a:gd name="connsiteY5" fmla="*/ 3735758 h 5891405"/>
                <a:gd name="connsiteX6" fmla="*/ 531586 w 5382271"/>
                <a:gd name="connsiteY6" fmla="*/ 3871219 h 5891405"/>
                <a:gd name="connsiteX7" fmla="*/ 373064 w 5382271"/>
                <a:gd name="connsiteY7" fmla="*/ 4062605 h 5891405"/>
                <a:gd name="connsiteX8" fmla="*/ 564450 w 5382271"/>
                <a:gd name="connsiteY8" fmla="*/ 4317787 h 5891405"/>
                <a:gd name="connsiteX9" fmla="*/ 500655 w 5382271"/>
                <a:gd name="connsiteY9" fmla="*/ 4977005 h 5891405"/>
                <a:gd name="connsiteX10" fmla="*/ 1755297 w 5382271"/>
                <a:gd name="connsiteY10" fmla="*/ 5039972 h 5891405"/>
                <a:gd name="connsiteX11" fmla="*/ 1946683 w 5382271"/>
                <a:gd name="connsiteY11" fmla="*/ 5891405 h 5891405"/>
                <a:gd name="connsiteX12" fmla="*/ 4785576 w 5382271"/>
                <a:gd name="connsiteY12" fmla="*/ 5859508 h 5891405"/>
                <a:gd name="connsiteX13" fmla="*/ 4891902 w 5382271"/>
                <a:gd name="connsiteY13" fmla="*/ 3520345 h 5891405"/>
                <a:gd name="connsiteX14" fmla="*/ 3031204 w 5382271"/>
                <a:gd name="connsiteY14" fmla="*/ 968 h 5891405"/>
                <a:gd name="connsiteX0" fmla="*/ 3031204 w 5382271"/>
                <a:gd name="connsiteY0" fmla="*/ 968 h 5891405"/>
                <a:gd name="connsiteX1" fmla="*/ 777260 w 5382271"/>
                <a:gd name="connsiteY1" fmla="*/ 1181117 h 5891405"/>
                <a:gd name="connsiteX2" fmla="*/ 523134 w 5382271"/>
                <a:gd name="connsiteY2" fmla="*/ 2303127 h 5891405"/>
                <a:gd name="connsiteX3" fmla="*/ 925 w 5382271"/>
                <a:gd name="connsiteY3" fmla="*/ 3052512 h 5891405"/>
                <a:gd name="connsiteX4" fmla="*/ 511288 w 5382271"/>
                <a:gd name="connsiteY4" fmla="*/ 3328959 h 5891405"/>
                <a:gd name="connsiteX5" fmla="*/ 340200 w 5382271"/>
                <a:gd name="connsiteY5" fmla="*/ 3735758 h 5891405"/>
                <a:gd name="connsiteX6" fmla="*/ 531586 w 5382271"/>
                <a:gd name="connsiteY6" fmla="*/ 3871219 h 5891405"/>
                <a:gd name="connsiteX7" fmla="*/ 373064 w 5382271"/>
                <a:gd name="connsiteY7" fmla="*/ 4062605 h 5891405"/>
                <a:gd name="connsiteX8" fmla="*/ 564450 w 5382271"/>
                <a:gd name="connsiteY8" fmla="*/ 4317787 h 5891405"/>
                <a:gd name="connsiteX9" fmla="*/ 500655 w 5382271"/>
                <a:gd name="connsiteY9" fmla="*/ 4977005 h 5891405"/>
                <a:gd name="connsiteX10" fmla="*/ 1755297 w 5382271"/>
                <a:gd name="connsiteY10" fmla="*/ 5039972 h 5891405"/>
                <a:gd name="connsiteX11" fmla="*/ 1946683 w 5382271"/>
                <a:gd name="connsiteY11" fmla="*/ 5891405 h 5891405"/>
                <a:gd name="connsiteX12" fmla="*/ 4785576 w 5382271"/>
                <a:gd name="connsiteY12" fmla="*/ 5859508 h 5891405"/>
                <a:gd name="connsiteX13" fmla="*/ 4891902 w 5382271"/>
                <a:gd name="connsiteY13" fmla="*/ 3520345 h 5891405"/>
                <a:gd name="connsiteX14" fmla="*/ 3031204 w 5382271"/>
                <a:gd name="connsiteY14" fmla="*/ 968 h 5891405"/>
                <a:gd name="connsiteX0" fmla="*/ 3031204 w 5382271"/>
                <a:gd name="connsiteY0" fmla="*/ 968 h 5891405"/>
                <a:gd name="connsiteX1" fmla="*/ 777260 w 5382271"/>
                <a:gd name="connsiteY1" fmla="*/ 1181117 h 5891405"/>
                <a:gd name="connsiteX2" fmla="*/ 523134 w 5382271"/>
                <a:gd name="connsiteY2" fmla="*/ 2303127 h 5891405"/>
                <a:gd name="connsiteX3" fmla="*/ 925 w 5382271"/>
                <a:gd name="connsiteY3" fmla="*/ 3052512 h 5891405"/>
                <a:gd name="connsiteX4" fmla="*/ 511288 w 5382271"/>
                <a:gd name="connsiteY4" fmla="*/ 3328959 h 5891405"/>
                <a:gd name="connsiteX5" fmla="*/ 340200 w 5382271"/>
                <a:gd name="connsiteY5" fmla="*/ 3735758 h 5891405"/>
                <a:gd name="connsiteX6" fmla="*/ 531586 w 5382271"/>
                <a:gd name="connsiteY6" fmla="*/ 3871219 h 5891405"/>
                <a:gd name="connsiteX7" fmla="*/ 373064 w 5382271"/>
                <a:gd name="connsiteY7" fmla="*/ 4062605 h 5891405"/>
                <a:gd name="connsiteX8" fmla="*/ 564450 w 5382271"/>
                <a:gd name="connsiteY8" fmla="*/ 4317787 h 5891405"/>
                <a:gd name="connsiteX9" fmla="*/ 500655 w 5382271"/>
                <a:gd name="connsiteY9" fmla="*/ 4977005 h 5891405"/>
                <a:gd name="connsiteX10" fmla="*/ 1755297 w 5382271"/>
                <a:gd name="connsiteY10" fmla="*/ 5039972 h 5891405"/>
                <a:gd name="connsiteX11" fmla="*/ 1946683 w 5382271"/>
                <a:gd name="connsiteY11" fmla="*/ 5891405 h 5891405"/>
                <a:gd name="connsiteX12" fmla="*/ 4785576 w 5382271"/>
                <a:gd name="connsiteY12" fmla="*/ 5859508 h 5891405"/>
                <a:gd name="connsiteX13" fmla="*/ 4891902 w 5382271"/>
                <a:gd name="connsiteY13" fmla="*/ 3520345 h 5891405"/>
                <a:gd name="connsiteX14" fmla="*/ 3031204 w 5382271"/>
                <a:gd name="connsiteY14" fmla="*/ 968 h 5891405"/>
                <a:gd name="connsiteX0" fmla="*/ 3038119 w 5389186"/>
                <a:gd name="connsiteY0" fmla="*/ 968 h 5891405"/>
                <a:gd name="connsiteX1" fmla="*/ 784175 w 5389186"/>
                <a:gd name="connsiteY1" fmla="*/ 1181117 h 5891405"/>
                <a:gd name="connsiteX2" fmla="*/ 530049 w 5389186"/>
                <a:gd name="connsiteY2" fmla="*/ 2303127 h 5891405"/>
                <a:gd name="connsiteX3" fmla="*/ 7840 w 5389186"/>
                <a:gd name="connsiteY3" fmla="*/ 3052512 h 5891405"/>
                <a:gd name="connsiteX4" fmla="*/ 518203 w 5389186"/>
                <a:gd name="connsiteY4" fmla="*/ 3328959 h 5891405"/>
                <a:gd name="connsiteX5" fmla="*/ 347115 w 5389186"/>
                <a:gd name="connsiteY5" fmla="*/ 3735758 h 5891405"/>
                <a:gd name="connsiteX6" fmla="*/ 538501 w 5389186"/>
                <a:gd name="connsiteY6" fmla="*/ 3871219 h 5891405"/>
                <a:gd name="connsiteX7" fmla="*/ 379979 w 5389186"/>
                <a:gd name="connsiteY7" fmla="*/ 4062605 h 5891405"/>
                <a:gd name="connsiteX8" fmla="*/ 571365 w 5389186"/>
                <a:gd name="connsiteY8" fmla="*/ 4317787 h 5891405"/>
                <a:gd name="connsiteX9" fmla="*/ 507570 w 5389186"/>
                <a:gd name="connsiteY9" fmla="*/ 4977005 h 5891405"/>
                <a:gd name="connsiteX10" fmla="*/ 1762212 w 5389186"/>
                <a:gd name="connsiteY10" fmla="*/ 5039972 h 5891405"/>
                <a:gd name="connsiteX11" fmla="*/ 1953598 w 5389186"/>
                <a:gd name="connsiteY11" fmla="*/ 5891405 h 5891405"/>
                <a:gd name="connsiteX12" fmla="*/ 4792491 w 5389186"/>
                <a:gd name="connsiteY12" fmla="*/ 5859508 h 5891405"/>
                <a:gd name="connsiteX13" fmla="*/ 4898817 w 5389186"/>
                <a:gd name="connsiteY13" fmla="*/ 3520345 h 5891405"/>
                <a:gd name="connsiteX14" fmla="*/ 3038119 w 5389186"/>
                <a:gd name="connsiteY14" fmla="*/ 968 h 5891405"/>
                <a:gd name="connsiteX0" fmla="*/ 3037057 w 5388124"/>
                <a:gd name="connsiteY0" fmla="*/ 968 h 5891405"/>
                <a:gd name="connsiteX1" fmla="*/ 783113 w 5388124"/>
                <a:gd name="connsiteY1" fmla="*/ 1181117 h 5891405"/>
                <a:gd name="connsiteX2" fmla="*/ 528987 w 5388124"/>
                <a:gd name="connsiteY2" fmla="*/ 2303127 h 5891405"/>
                <a:gd name="connsiteX3" fmla="*/ 6778 w 5388124"/>
                <a:gd name="connsiteY3" fmla="*/ 3052512 h 5891405"/>
                <a:gd name="connsiteX4" fmla="*/ 517141 w 5388124"/>
                <a:gd name="connsiteY4" fmla="*/ 3328959 h 5891405"/>
                <a:gd name="connsiteX5" fmla="*/ 346053 w 5388124"/>
                <a:gd name="connsiteY5" fmla="*/ 3735758 h 5891405"/>
                <a:gd name="connsiteX6" fmla="*/ 537439 w 5388124"/>
                <a:gd name="connsiteY6" fmla="*/ 3871219 h 5891405"/>
                <a:gd name="connsiteX7" fmla="*/ 378917 w 5388124"/>
                <a:gd name="connsiteY7" fmla="*/ 4062605 h 5891405"/>
                <a:gd name="connsiteX8" fmla="*/ 570303 w 5388124"/>
                <a:gd name="connsiteY8" fmla="*/ 4317787 h 5891405"/>
                <a:gd name="connsiteX9" fmla="*/ 506508 w 5388124"/>
                <a:gd name="connsiteY9" fmla="*/ 4977005 h 5891405"/>
                <a:gd name="connsiteX10" fmla="*/ 1761150 w 5388124"/>
                <a:gd name="connsiteY10" fmla="*/ 5039972 h 5891405"/>
                <a:gd name="connsiteX11" fmla="*/ 1952536 w 5388124"/>
                <a:gd name="connsiteY11" fmla="*/ 5891405 h 5891405"/>
                <a:gd name="connsiteX12" fmla="*/ 4791429 w 5388124"/>
                <a:gd name="connsiteY12" fmla="*/ 5859508 h 5891405"/>
                <a:gd name="connsiteX13" fmla="*/ 4897755 w 5388124"/>
                <a:gd name="connsiteY13" fmla="*/ 3520345 h 5891405"/>
                <a:gd name="connsiteX14" fmla="*/ 3037057 w 5388124"/>
                <a:gd name="connsiteY14" fmla="*/ 968 h 5891405"/>
                <a:gd name="connsiteX0" fmla="*/ 3034541 w 5385608"/>
                <a:gd name="connsiteY0" fmla="*/ 968 h 5891405"/>
                <a:gd name="connsiteX1" fmla="*/ 780597 w 5385608"/>
                <a:gd name="connsiteY1" fmla="*/ 1181117 h 5891405"/>
                <a:gd name="connsiteX2" fmla="*/ 526471 w 5385608"/>
                <a:gd name="connsiteY2" fmla="*/ 2303127 h 5891405"/>
                <a:gd name="connsiteX3" fmla="*/ 4262 w 5385608"/>
                <a:gd name="connsiteY3" fmla="*/ 3052512 h 5891405"/>
                <a:gd name="connsiteX4" fmla="*/ 514625 w 5385608"/>
                <a:gd name="connsiteY4" fmla="*/ 3328959 h 5891405"/>
                <a:gd name="connsiteX5" fmla="*/ 343537 w 5385608"/>
                <a:gd name="connsiteY5" fmla="*/ 3735758 h 5891405"/>
                <a:gd name="connsiteX6" fmla="*/ 534923 w 5385608"/>
                <a:gd name="connsiteY6" fmla="*/ 3871219 h 5891405"/>
                <a:gd name="connsiteX7" fmla="*/ 376401 w 5385608"/>
                <a:gd name="connsiteY7" fmla="*/ 4062605 h 5891405"/>
                <a:gd name="connsiteX8" fmla="*/ 567787 w 5385608"/>
                <a:gd name="connsiteY8" fmla="*/ 4317787 h 5891405"/>
                <a:gd name="connsiteX9" fmla="*/ 503992 w 5385608"/>
                <a:gd name="connsiteY9" fmla="*/ 4977005 h 5891405"/>
                <a:gd name="connsiteX10" fmla="*/ 1758634 w 5385608"/>
                <a:gd name="connsiteY10" fmla="*/ 5039972 h 5891405"/>
                <a:gd name="connsiteX11" fmla="*/ 1950020 w 5385608"/>
                <a:gd name="connsiteY11" fmla="*/ 5891405 h 5891405"/>
                <a:gd name="connsiteX12" fmla="*/ 4788913 w 5385608"/>
                <a:gd name="connsiteY12" fmla="*/ 5859508 h 5891405"/>
                <a:gd name="connsiteX13" fmla="*/ 4895239 w 5385608"/>
                <a:gd name="connsiteY13" fmla="*/ 3520345 h 5891405"/>
                <a:gd name="connsiteX14" fmla="*/ 3034541 w 5385608"/>
                <a:gd name="connsiteY14" fmla="*/ 968 h 5891405"/>
                <a:gd name="connsiteX0" fmla="*/ 3034541 w 5385608"/>
                <a:gd name="connsiteY0" fmla="*/ 968 h 5891405"/>
                <a:gd name="connsiteX1" fmla="*/ 780597 w 5385608"/>
                <a:gd name="connsiteY1" fmla="*/ 1181117 h 5891405"/>
                <a:gd name="connsiteX2" fmla="*/ 526471 w 5385608"/>
                <a:gd name="connsiteY2" fmla="*/ 2303127 h 5891405"/>
                <a:gd name="connsiteX3" fmla="*/ 4262 w 5385608"/>
                <a:gd name="connsiteY3" fmla="*/ 3052512 h 5891405"/>
                <a:gd name="connsiteX4" fmla="*/ 514625 w 5385608"/>
                <a:gd name="connsiteY4" fmla="*/ 3328959 h 5891405"/>
                <a:gd name="connsiteX5" fmla="*/ 343537 w 5385608"/>
                <a:gd name="connsiteY5" fmla="*/ 3735758 h 5891405"/>
                <a:gd name="connsiteX6" fmla="*/ 534923 w 5385608"/>
                <a:gd name="connsiteY6" fmla="*/ 3871219 h 5891405"/>
                <a:gd name="connsiteX7" fmla="*/ 376401 w 5385608"/>
                <a:gd name="connsiteY7" fmla="*/ 4062605 h 5891405"/>
                <a:gd name="connsiteX8" fmla="*/ 567787 w 5385608"/>
                <a:gd name="connsiteY8" fmla="*/ 4317787 h 5891405"/>
                <a:gd name="connsiteX9" fmla="*/ 503992 w 5385608"/>
                <a:gd name="connsiteY9" fmla="*/ 4977005 h 5891405"/>
                <a:gd name="connsiteX10" fmla="*/ 1758634 w 5385608"/>
                <a:gd name="connsiteY10" fmla="*/ 5039972 h 5891405"/>
                <a:gd name="connsiteX11" fmla="*/ 1950020 w 5385608"/>
                <a:gd name="connsiteY11" fmla="*/ 5891405 h 5891405"/>
                <a:gd name="connsiteX12" fmla="*/ 4788913 w 5385608"/>
                <a:gd name="connsiteY12" fmla="*/ 5859508 h 5891405"/>
                <a:gd name="connsiteX13" fmla="*/ 4895239 w 5385608"/>
                <a:gd name="connsiteY13" fmla="*/ 3520345 h 5891405"/>
                <a:gd name="connsiteX14" fmla="*/ 3034541 w 5385608"/>
                <a:gd name="connsiteY14" fmla="*/ 968 h 5891405"/>
                <a:gd name="connsiteX0" fmla="*/ 2980702 w 5331769"/>
                <a:gd name="connsiteY0" fmla="*/ 968 h 5891405"/>
                <a:gd name="connsiteX1" fmla="*/ 726758 w 5331769"/>
                <a:gd name="connsiteY1" fmla="*/ 1181117 h 5891405"/>
                <a:gd name="connsiteX2" fmla="*/ 472632 w 5331769"/>
                <a:gd name="connsiteY2" fmla="*/ 2303127 h 5891405"/>
                <a:gd name="connsiteX3" fmla="*/ 5014 w 5331769"/>
                <a:gd name="connsiteY3" fmla="*/ 3079808 h 5891405"/>
                <a:gd name="connsiteX4" fmla="*/ 460786 w 5331769"/>
                <a:gd name="connsiteY4" fmla="*/ 3328959 h 5891405"/>
                <a:gd name="connsiteX5" fmla="*/ 289698 w 5331769"/>
                <a:gd name="connsiteY5" fmla="*/ 3735758 h 5891405"/>
                <a:gd name="connsiteX6" fmla="*/ 481084 w 5331769"/>
                <a:gd name="connsiteY6" fmla="*/ 3871219 h 5891405"/>
                <a:gd name="connsiteX7" fmla="*/ 322562 w 5331769"/>
                <a:gd name="connsiteY7" fmla="*/ 4062605 h 5891405"/>
                <a:gd name="connsiteX8" fmla="*/ 513948 w 5331769"/>
                <a:gd name="connsiteY8" fmla="*/ 4317787 h 5891405"/>
                <a:gd name="connsiteX9" fmla="*/ 450153 w 5331769"/>
                <a:gd name="connsiteY9" fmla="*/ 4977005 h 5891405"/>
                <a:gd name="connsiteX10" fmla="*/ 1704795 w 5331769"/>
                <a:gd name="connsiteY10" fmla="*/ 5039972 h 5891405"/>
                <a:gd name="connsiteX11" fmla="*/ 1896181 w 5331769"/>
                <a:gd name="connsiteY11" fmla="*/ 5891405 h 5891405"/>
                <a:gd name="connsiteX12" fmla="*/ 4735074 w 5331769"/>
                <a:gd name="connsiteY12" fmla="*/ 5859508 h 5891405"/>
                <a:gd name="connsiteX13" fmla="*/ 4841400 w 5331769"/>
                <a:gd name="connsiteY13" fmla="*/ 3520345 h 5891405"/>
                <a:gd name="connsiteX14" fmla="*/ 2980702 w 5331769"/>
                <a:gd name="connsiteY14" fmla="*/ 968 h 5891405"/>
                <a:gd name="connsiteX0" fmla="*/ 2980491 w 5331558"/>
                <a:gd name="connsiteY0" fmla="*/ 968 h 5891405"/>
                <a:gd name="connsiteX1" fmla="*/ 726547 w 5331558"/>
                <a:gd name="connsiteY1" fmla="*/ 1181117 h 5891405"/>
                <a:gd name="connsiteX2" fmla="*/ 486068 w 5331558"/>
                <a:gd name="connsiteY2" fmla="*/ 2371366 h 5891405"/>
                <a:gd name="connsiteX3" fmla="*/ 4803 w 5331558"/>
                <a:gd name="connsiteY3" fmla="*/ 3079808 h 5891405"/>
                <a:gd name="connsiteX4" fmla="*/ 460575 w 5331558"/>
                <a:gd name="connsiteY4" fmla="*/ 3328959 h 5891405"/>
                <a:gd name="connsiteX5" fmla="*/ 289487 w 5331558"/>
                <a:gd name="connsiteY5" fmla="*/ 3735758 h 5891405"/>
                <a:gd name="connsiteX6" fmla="*/ 480873 w 5331558"/>
                <a:gd name="connsiteY6" fmla="*/ 3871219 h 5891405"/>
                <a:gd name="connsiteX7" fmla="*/ 322351 w 5331558"/>
                <a:gd name="connsiteY7" fmla="*/ 4062605 h 5891405"/>
                <a:gd name="connsiteX8" fmla="*/ 513737 w 5331558"/>
                <a:gd name="connsiteY8" fmla="*/ 4317787 h 5891405"/>
                <a:gd name="connsiteX9" fmla="*/ 449942 w 5331558"/>
                <a:gd name="connsiteY9" fmla="*/ 4977005 h 5891405"/>
                <a:gd name="connsiteX10" fmla="*/ 1704584 w 5331558"/>
                <a:gd name="connsiteY10" fmla="*/ 5039972 h 5891405"/>
                <a:gd name="connsiteX11" fmla="*/ 1895970 w 5331558"/>
                <a:gd name="connsiteY11" fmla="*/ 5891405 h 5891405"/>
                <a:gd name="connsiteX12" fmla="*/ 4734863 w 5331558"/>
                <a:gd name="connsiteY12" fmla="*/ 5859508 h 5891405"/>
                <a:gd name="connsiteX13" fmla="*/ 4841189 w 5331558"/>
                <a:gd name="connsiteY13" fmla="*/ 3520345 h 5891405"/>
                <a:gd name="connsiteX14" fmla="*/ 2980491 w 5331558"/>
                <a:gd name="connsiteY14" fmla="*/ 968 h 5891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331558" h="5891405">
                  <a:moveTo>
                    <a:pt x="2980491" y="968"/>
                  </a:moveTo>
                  <a:cubicBezTo>
                    <a:pt x="1784302" y="-22254"/>
                    <a:pt x="1040642" y="372305"/>
                    <a:pt x="726547" y="1181117"/>
                  </a:cubicBezTo>
                  <a:cubicBezTo>
                    <a:pt x="528785" y="1834793"/>
                    <a:pt x="744238" y="2066938"/>
                    <a:pt x="486068" y="2371366"/>
                  </a:cubicBezTo>
                  <a:cubicBezTo>
                    <a:pt x="239818" y="2677225"/>
                    <a:pt x="-40213" y="2911644"/>
                    <a:pt x="4803" y="3079808"/>
                  </a:cubicBezTo>
                  <a:cubicBezTo>
                    <a:pt x="109541" y="3181162"/>
                    <a:pt x="260766" y="3266498"/>
                    <a:pt x="460575" y="3328959"/>
                  </a:cubicBezTo>
                  <a:cubicBezTo>
                    <a:pt x="403546" y="3464559"/>
                    <a:pt x="198074" y="3641722"/>
                    <a:pt x="289487" y="3735758"/>
                  </a:cubicBezTo>
                  <a:lnTo>
                    <a:pt x="480873" y="3871219"/>
                  </a:lnTo>
                  <a:cubicBezTo>
                    <a:pt x="428032" y="3935014"/>
                    <a:pt x="303940" y="3939433"/>
                    <a:pt x="322351" y="4062605"/>
                  </a:cubicBezTo>
                  <a:cubicBezTo>
                    <a:pt x="362395" y="4195168"/>
                    <a:pt x="550882" y="4226788"/>
                    <a:pt x="513737" y="4317787"/>
                  </a:cubicBezTo>
                  <a:cubicBezTo>
                    <a:pt x="397470" y="4561276"/>
                    <a:pt x="358392" y="4876020"/>
                    <a:pt x="449942" y="4977005"/>
                  </a:cubicBezTo>
                  <a:cubicBezTo>
                    <a:pt x="636587" y="5158310"/>
                    <a:pt x="1197305" y="5208988"/>
                    <a:pt x="1704584" y="5039972"/>
                  </a:cubicBezTo>
                  <a:lnTo>
                    <a:pt x="1895970" y="5891405"/>
                  </a:lnTo>
                  <a:lnTo>
                    <a:pt x="4734863" y="5859508"/>
                  </a:lnTo>
                  <a:cubicBezTo>
                    <a:pt x="4366268" y="4516262"/>
                    <a:pt x="4422975" y="3927926"/>
                    <a:pt x="4841189" y="3520345"/>
                  </a:cubicBezTo>
                  <a:cubicBezTo>
                    <a:pt x="6117095" y="1964448"/>
                    <a:pt x="4692333" y="36409"/>
                    <a:pt x="2980491" y="96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74" name="Oval 37">
              <a:extLst>
                <a:ext uri="{FF2B5EF4-FFF2-40B4-BE49-F238E27FC236}">
                  <a16:creationId xmlns:a16="http://schemas.microsoft.com/office/drawing/2014/main" id="{0711327E-9191-4394-B64D-73AD56C41377}"/>
                </a:ext>
              </a:extLst>
            </p:cNvPr>
            <p:cNvSpPr/>
            <p:nvPr/>
          </p:nvSpPr>
          <p:spPr>
            <a:xfrm rot="18100542">
              <a:off x="5907878" y="-58593"/>
              <a:ext cx="1436045" cy="2141152"/>
            </a:xfrm>
            <a:custGeom>
              <a:avLst/>
              <a:gdLst/>
              <a:ahLst/>
              <a:cxnLst/>
              <a:rect l="l" t="t" r="r" b="b"/>
              <a:pathLst>
                <a:path w="1170491" h="1745209">
                  <a:moveTo>
                    <a:pt x="429221" y="671495"/>
                  </a:moveTo>
                  <a:cubicBezTo>
                    <a:pt x="415869" y="670322"/>
                    <a:pt x="402356" y="670624"/>
                    <a:pt x="388917" y="672439"/>
                  </a:cubicBezTo>
                  <a:cubicBezTo>
                    <a:pt x="370997" y="674859"/>
                    <a:pt x="353207" y="679968"/>
                    <a:pt x="336101" y="687858"/>
                  </a:cubicBezTo>
                  <a:lnTo>
                    <a:pt x="344770" y="708640"/>
                  </a:lnTo>
                  <a:cubicBezTo>
                    <a:pt x="405276" y="680369"/>
                    <a:pt x="475531" y="691805"/>
                    <a:pt x="523918" y="737799"/>
                  </a:cubicBezTo>
                  <a:cubicBezTo>
                    <a:pt x="569388" y="781022"/>
                    <a:pt x="587723" y="847396"/>
                    <a:pt x="571504" y="910067"/>
                  </a:cubicBezTo>
                  <a:lnTo>
                    <a:pt x="593243" y="915886"/>
                  </a:lnTo>
                  <a:cubicBezTo>
                    <a:pt x="611678" y="844923"/>
                    <a:pt x="590662" y="769719"/>
                    <a:pt x="538740" y="720849"/>
                  </a:cubicBezTo>
                  <a:cubicBezTo>
                    <a:pt x="507886" y="691808"/>
                    <a:pt x="469277" y="675014"/>
                    <a:pt x="429221" y="671495"/>
                  </a:cubicBezTo>
                  <a:close/>
                  <a:moveTo>
                    <a:pt x="588421" y="580980"/>
                  </a:moveTo>
                  <a:cubicBezTo>
                    <a:pt x="534186" y="581239"/>
                    <a:pt x="482134" y="605639"/>
                    <a:pt x="446738" y="649695"/>
                  </a:cubicBezTo>
                  <a:lnTo>
                    <a:pt x="463760" y="664437"/>
                  </a:lnTo>
                  <a:cubicBezTo>
                    <a:pt x="505329" y="612166"/>
                    <a:pt x="573320" y="591099"/>
                    <a:pt x="637132" y="610714"/>
                  </a:cubicBezTo>
                  <a:cubicBezTo>
                    <a:pt x="697098" y="629147"/>
                    <a:pt x="743088" y="680397"/>
                    <a:pt x="756495" y="743730"/>
                  </a:cubicBezTo>
                  <a:lnTo>
                    <a:pt x="778549" y="739251"/>
                  </a:lnTo>
                  <a:cubicBezTo>
                    <a:pt x="763432" y="667508"/>
                    <a:pt x="711108" y="609548"/>
                    <a:pt x="642848" y="588934"/>
                  </a:cubicBezTo>
                  <a:cubicBezTo>
                    <a:pt x="624821" y="583490"/>
                    <a:pt x="606500" y="580894"/>
                    <a:pt x="588421" y="580980"/>
                  </a:cubicBezTo>
                  <a:close/>
                  <a:moveTo>
                    <a:pt x="533817" y="0"/>
                  </a:moveTo>
                  <a:cubicBezTo>
                    <a:pt x="617807" y="1"/>
                    <a:pt x="687626" y="60667"/>
                    <a:pt x="697680" y="141081"/>
                  </a:cubicBezTo>
                  <a:cubicBezTo>
                    <a:pt x="603869" y="182843"/>
                    <a:pt x="547102" y="268997"/>
                    <a:pt x="562024" y="352718"/>
                  </a:cubicBezTo>
                  <a:lnTo>
                    <a:pt x="584367" y="347971"/>
                  </a:lnTo>
                  <a:cubicBezTo>
                    <a:pt x="570422" y="267354"/>
                    <a:pt x="633895" y="183716"/>
                    <a:pt x="732836" y="150639"/>
                  </a:cubicBezTo>
                  <a:cubicBezTo>
                    <a:pt x="738208" y="147500"/>
                    <a:pt x="743991" y="147205"/>
                    <a:pt x="749842" y="147205"/>
                  </a:cubicBezTo>
                  <a:cubicBezTo>
                    <a:pt x="844103" y="147205"/>
                    <a:pt x="920515" y="223618"/>
                    <a:pt x="920515" y="317877"/>
                  </a:cubicBezTo>
                  <a:lnTo>
                    <a:pt x="910716" y="366417"/>
                  </a:lnTo>
                  <a:lnTo>
                    <a:pt x="920515" y="366418"/>
                  </a:lnTo>
                  <a:lnTo>
                    <a:pt x="920515" y="371433"/>
                  </a:lnTo>
                  <a:cubicBezTo>
                    <a:pt x="997755" y="379016"/>
                    <a:pt x="1056877" y="445155"/>
                    <a:pt x="1056877" y="525101"/>
                  </a:cubicBezTo>
                  <a:lnTo>
                    <a:pt x="1047351" y="572282"/>
                  </a:lnTo>
                  <a:cubicBezTo>
                    <a:pt x="1119671" y="602218"/>
                    <a:pt x="1170491" y="673500"/>
                    <a:pt x="1170491" y="756650"/>
                  </a:cubicBezTo>
                  <a:cubicBezTo>
                    <a:pt x="1170490" y="802863"/>
                    <a:pt x="1154794" y="845409"/>
                    <a:pt x="1127569" y="878235"/>
                  </a:cubicBezTo>
                  <a:cubicBezTo>
                    <a:pt x="1080615" y="934488"/>
                    <a:pt x="1014142" y="959925"/>
                    <a:pt x="954678" y="939840"/>
                  </a:cubicBezTo>
                  <a:lnTo>
                    <a:pt x="947373" y="961469"/>
                  </a:lnTo>
                  <a:cubicBezTo>
                    <a:pt x="1000817" y="979520"/>
                    <a:pt x="1058949" y="966083"/>
                    <a:pt x="1106746" y="928282"/>
                  </a:cubicBezTo>
                  <a:cubicBezTo>
                    <a:pt x="1128548" y="955588"/>
                    <a:pt x="1138907" y="990708"/>
                    <a:pt x="1138907" y="1028247"/>
                  </a:cubicBezTo>
                  <a:cubicBezTo>
                    <a:pt x="1138907" y="1124134"/>
                    <a:pt x="1071328" y="1204237"/>
                    <a:pt x="981133" y="1223220"/>
                  </a:cubicBezTo>
                  <a:cubicBezTo>
                    <a:pt x="889088" y="1236998"/>
                    <a:pt x="805358" y="1200898"/>
                    <a:pt x="777272" y="1134408"/>
                  </a:cubicBezTo>
                  <a:cubicBezTo>
                    <a:pt x="791057" y="1124903"/>
                    <a:pt x="802061" y="1111678"/>
                    <a:pt x="810210" y="1096167"/>
                  </a:cubicBezTo>
                  <a:cubicBezTo>
                    <a:pt x="831546" y="1055553"/>
                    <a:pt x="830022" y="1005443"/>
                    <a:pt x="806195" y="964175"/>
                  </a:cubicBezTo>
                  <a:lnTo>
                    <a:pt x="787267" y="975103"/>
                  </a:lnTo>
                  <a:cubicBezTo>
                    <a:pt x="807161" y="1009560"/>
                    <a:pt x="808703" y="1051275"/>
                    <a:pt x="791333" y="1085110"/>
                  </a:cubicBezTo>
                  <a:cubicBezTo>
                    <a:pt x="784855" y="1097727"/>
                    <a:pt x="776117" y="1108536"/>
                    <a:pt x="763385" y="1114320"/>
                  </a:cubicBezTo>
                  <a:lnTo>
                    <a:pt x="744063" y="1119497"/>
                  </a:lnTo>
                  <a:lnTo>
                    <a:pt x="747716" y="1128718"/>
                  </a:lnTo>
                  <a:cubicBezTo>
                    <a:pt x="731558" y="1137628"/>
                    <a:pt x="712804" y="1141697"/>
                    <a:pt x="693327" y="1140344"/>
                  </a:cubicBezTo>
                  <a:cubicBezTo>
                    <a:pt x="655409" y="1137711"/>
                    <a:pt x="620494" y="1114908"/>
                    <a:pt x="601213" y="1080185"/>
                  </a:cubicBezTo>
                  <a:lnTo>
                    <a:pt x="582082" y="1090754"/>
                  </a:lnTo>
                  <a:cubicBezTo>
                    <a:pt x="605167" y="1132362"/>
                    <a:pt x="647281" y="1159482"/>
                    <a:pt x="693051" y="1162221"/>
                  </a:cubicBezTo>
                  <a:cubicBezTo>
                    <a:pt x="715413" y="1163558"/>
                    <a:pt x="736989" y="1158982"/>
                    <a:pt x="755684" y="1148835"/>
                  </a:cubicBezTo>
                  <a:cubicBezTo>
                    <a:pt x="792539" y="1222022"/>
                    <a:pt x="887119" y="1262260"/>
                    <a:pt x="989751" y="1247587"/>
                  </a:cubicBezTo>
                  <a:cubicBezTo>
                    <a:pt x="1000157" y="1267987"/>
                    <a:pt x="1004489" y="1291252"/>
                    <a:pt x="1004488" y="1315531"/>
                  </a:cubicBezTo>
                  <a:cubicBezTo>
                    <a:pt x="1004488" y="1381750"/>
                    <a:pt x="972258" y="1440443"/>
                    <a:pt x="920375" y="1473506"/>
                  </a:cubicBezTo>
                  <a:lnTo>
                    <a:pt x="913116" y="1474079"/>
                  </a:lnTo>
                  <a:cubicBezTo>
                    <a:pt x="850536" y="1469665"/>
                    <a:pt x="794159" y="1430126"/>
                    <a:pt x="766796" y="1371458"/>
                  </a:cubicBezTo>
                  <a:lnTo>
                    <a:pt x="746323" y="1380801"/>
                  </a:lnTo>
                  <a:cubicBezTo>
                    <a:pt x="776874" y="1446464"/>
                    <a:pt x="839753" y="1490827"/>
                    <a:pt x="909888" y="1496052"/>
                  </a:cubicBezTo>
                  <a:cubicBezTo>
                    <a:pt x="891948" y="1561049"/>
                    <a:pt x="840393" y="1611456"/>
                    <a:pt x="774838" y="1628054"/>
                  </a:cubicBezTo>
                  <a:cubicBezTo>
                    <a:pt x="686646" y="1642970"/>
                    <a:pt x="605133" y="1612285"/>
                    <a:pt x="571751" y="1552195"/>
                  </a:cubicBezTo>
                  <a:lnTo>
                    <a:pt x="550649" y="1566422"/>
                  </a:lnTo>
                  <a:cubicBezTo>
                    <a:pt x="577499" y="1609979"/>
                    <a:pt x="626419" y="1639383"/>
                    <a:pt x="685031" y="1648114"/>
                  </a:cubicBezTo>
                  <a:cubicBezTo>
                    <a:pt x="659684" y="1706013"/>
                    <a:pt x="601329" y="1745210"/>
                    <a:pt x="533818" y="1745209"/>
                  </a:cubicBezTo>
                  <a:cubicBezTo>
                    <a:pt x="455549" y="1745210"/>
                    <a:pt x="416747" y="1692524"/>
                    <a:pt x="372301" y="1619888"/>
                  </a:cubicBezTo>
                  <a:lnTo>
                    <a:pt x="366380" y="1592106"/>
                  </a:lnTo>
                  <a:cubicBezTo>
                    <a:pt x="305091" y="1567105"/>
                    <a:pt x="259811" y="1511085"/>
                    <a:pt x="250590" y="1443452"/>
                  </a:cubicBezTo>
                  <a:cubicBezTo>
                    <a:pt x="203712" y="1453117"/>
                    <a:pt x="158965" y="1444975"/>
                    <a:pt x="117260" y="1407178"/>
                  </a:cubicBezTo>
                  <a:cubicBezTo>
                    <a:pt x="55030" y="1350772"/>
                    <a:pt x="44039" y="1258933"/>
                    <a:pt x="90593" y="1192598"/>
                  </a:cubicBezTo>
                  <a:cubicBezTo>
                    <a:pt x="186799" y="1224213"/>
                    <a:pt x="285304" y="1199642"/>
                    <a:pt x="330760" y="1129474"/>
                  </a:cubicBezTo>
                  <a:lnTo>
                    <a:pt x="344999" y="1132822"/>
                  </a:lnTo>
                  <a:cubicBezTo>
                    <a:pt x="420009" y="1139731"/>
                    <a:pt x="490500" y="1101048"/>
                    <a:pt x="524987" y="1034051"/>
                  </a:cubicBezTo>
                  <a:lnTo>
                    <a:pt x="505360" y="1023014"/>
                  </a:lnTo>
                  <a:cubicBezTo>
                    <a:pt x="475089" y="1082544"/>
                    <a:pt x="412689" y="1116790"/>
                    <a:pt x="346243" y="1110339"/>
                  </a:cubicBezTo>
                  <a:cubicBezTo>
                    <a:pt x="283801" y="1104277"/>
                    <a:pt x="228486" y="1063265"/>
                    <a:pt x="202679" y="1003895"/>
                  </a:cubicBezTo>
                  <a:lnTo>
                    <a:pt x="181967" y="1012696"/>
                  </a:lnTo>
                  <a:cubicBezTo>
                    <a:pt x="205492" y="1066954"/>
                    <a:pt x="250941" y="1107583"/>
                    <a:pt x="305288" y="1123484"/>
                  </a:cubicBezTo>
                  <a:cubicBezTo>
                    <a:pt x="260051" y="1186174"/>
                    <a:pt x="162021" y="1201884"/>
                    <a:pt x="70961" y="1161909"/>
                  </a:cubicBezTo>
                  <a:cubicBezTo>
                    <a:pt x="64874" y="1160625"/>
                    <a:pt x="60391" y="1156961"/>
                    <a:pt x="56055" y="1153032"/>
                  </a:cubicBezTo>
                  <a:cubicBezTo>
                    <a:pt x="-13786" y="1089729"/>
                    <a:pt x="-19088" y="981796"/>
                    <a:pt x="44214" y="911953"/>
                  </a:cubicBezTo>
                  <a:lnTo>
                    <a:pt x="84073" y="882569"/>
                  </a:lnTo>
                  <a:lnTo>
                    <a:pt x="76811" y="875989"/>
                  </a:lnTo>
                  <a:lnTo>
                    <a:pt x="80179" y="872273"/>
                  </a:lnTo>
                  <a:cubicBezTo>
                    <a:pt x="28040" y="814783"/>
                    <a:pt x="28651" y="726072"/>
                    <a:pt x="82340" y="666836"/>
                  </a:cubicBezTo>
                  <a:lnTo>
                    <a:pt x="121082" y="638275"/>
                  </a:lnTo>
                  <a:cubicBezTo>
                    <a:pt x="89526" y="571593"/>
                    <a:pt x="96788" y="490523"/>
                    <a:pt x="145805" y="430894"/>
                  </a:cubicBezTo>
                  <a:cubicBezTo>
                    <a:pt x="198586" y="400645"/>
                    <a:pt x="259015" y="385179"/>
                    <a:pt x="321878" y="383347"/>
                  </a:cubicBezTo>
                  <a:lnTo>
                    <a:pt x="321111" y="357014"/>
                  </a:lnTo>
                  <a:cubicBezTo>
                    <a:pt x="257723" y="358862"/>
                    <a:pt x="196668" y="373772"/>
                    <a:pt x="141180" y="399723"/>
                  </a:cubicBezTo>
                  <a:cubicBezTo>
                    <a:pt x="117813" y="370058"/>
                    <a:pt x="106816" y="332072"/>
                    <a:pt x="106816" y="291518"/>
                  </a:cubicBezTo>
                  <a:cubicBezTo>
                    <a:pt x="106816" y="170286"/>
                    <a:pt x="205094" y="72008"/>
                    <a:pt x="326327" y="72008"/>
                  </a:cubicBezTo>
                  <a:cubicBezTo>
                    <a:pt x="350305" y="72008"/>
                    <a:pt x="373385" y="75853"/>
                    <a:pt x="394659" y="83948"/>
                  </a:cubicBezTo>
                  <a:cubicBezTo>
                    <a:pt x="425371" y="33609"/>
                    <a:pt x="467237" y="0"/>
                    <a:pt x="533817"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sp>
        <p:nvSpPr>
          <p:cNvPr id="75" name="Rectangle 19">
            <a:extLst>
              <a:ext uri="{FF2B5EF4-FFF2-40B4-BE49-F238E27FC236}">
                <a16:creationId xmlns:a16="http://schemas.microsoft.com/office/drawing/2014/main" id="{8025BC4E-7A4E-42D9-9569-8844F8906CE5}"/>
              </a:ext>
            </a:extLst>
          </p:cNvPr>
          <p:cNvSpPr/>
          <p:nvPr/>
        </p:nvSpPr>
        <p:spPr>
          <a:xfrm>
            <a:off x="4471052" y="2446822"/>
            <a:ext cx="449751" cy="494370"/>
          </a:xfrm>
          <a:custGeom>
            <a:avLst/>
            <a:gdLst/>
            <a:ahLst/>
            <a:cxnLst/>
            <a:rect l="l" t="t" r="r" b="b"/>
            <a:pathLst>
              <a:path w="2926108" h="3216409">
                <a:moveTo>
                  <a:pt x="1150286" y="2039882"/>
                </a:moveTo>
                <a:cubicBezTo>
                  <a:pt x="1216487" y="2110220"/>
                  <a:pt x="1249586" y="2238485"/>
                  <a:pt x="1348889" y="2250897"/>
                </a:cubicBezTo>
                <a:cubicBezTo>
                  <a:pt x="1452327" y="2213659"/>
                  <a:pt x="1530941" y="2147458"/>
                  <a:pt x="1597142" y="2052295"/>
                </a:cubicBezTo>
                <a:cubicBezTo>
                  <a:pt x="1634380" y="2030228"/>
                  <a:pt x="1712994" y="2049536"/>
                  <a:pt x="1721269" y="2072982"/>
                </a:cubicBezTo>
                <a:cubicBezTo>
                  <a:pt x="1533700" y="2362611"/>
                  <a:pt x="1615072" y="2763954"/>
                  <a:pt x="1568179" y="2830155"/>
                </a:cubicBezTo>
                <a:cubicBezTo>
                  <a:pt x="1391644" y="2965315"/>
                  <a:pt x="1231658" y="2893598"/>
                  <a:pt x="1063398" y="2925319"/>
                </a:cubicBezTo>
                <a:cubicBezTo>
                  <a:pt x="925479" y="2954282"/>
                  <a:pt x="820660" y="3107371"/>
                  <a:pt x="686879" y="3148747"/>
                </a:cubicBezTo>
                <a:cubicBezTo>
                  <a:pt x="536548" y="3184606"/>
                  <a:pt x="373804" y="3224602"/>
                  <a:pt x="215198" y="3214948"/>
                </a:cubicBezTo>
                <a:cubicBezTo>
                  <a:pt x="93829" y="3209431"/>
                  <a:pt x="71763" y="3046687"/>
                  <a:pt x="136584" y="2925318"/>
                </a:cubicBezTo>
                <a:cubicBezTo>
                  <a:pt x="168305" y="2828775"/>
                  <a:pt x="121415" y="2802571"/>
                  <a:pt x="107623" y="2710165"/>
                </a:cubicBezTo>
                <a:cubicBezTo>
                  <a:pt x="111150" y="2693172"/>
                  <a:pt x="127647" y="2691385"/>
                  <a:pt x="158288" y="2695563"/>
                </a:cubicBezTo>
                <a:lnTo>
                  <a:pt x="158288" y="2626239"/>
                </a:lnTo>
                <a:lnTo>
                  <a:pt x="266288" y="2626239"/>
                </a:lnTo>
                <a:lnTo>
                  <a:pt x="266288" y="2708276"/>
                </a:lnTo>
                <a:lnTo>
                  <a:pt x="307224" y="2711894"/>
                </a:lnTo>
                <a:lnTo>
                  <a:pt x="307224" y="2626239"/>
                </a:lnTo>
                <a:lnTo>
                  <a:pt x="415224" y="2626239"/>
                </a:lnTo>
                <a:lnTo>
                  <a:pt x="415224" y="2711420"/>
                </a:lnTo>
                <a:cubicBezTo>
                  <a:pt x="428487" y="2711947"/>
                  <a:pt x="442136" y="2710942"/>
                  <a:pt x="456160" y="2708700"/>
                </a:cubicBezTo>
                <a:lnTo>
                  <a:pt x="456160" y="2617963"/>
                </a:lnTo>
                <a:lnTo>
                  <a:pt x="564160" y="2617963"/>
                </a:lnTo>
                <a:lnTo>
                  <a:pt x="564160" y="2692500"/>
                </a:lnTo>
                <a:cubicBezTo>
                  <a:pt x="577696" y="2691220"/>
                  <a:pt x="591289" y="2688332"/>
                  <a:pt x="605096" y="2684680"/>
                </a:cubicBezTo>
                <a:lnTo>
                  <a:pt x="605096" y="2601411"/>
                </a:lnTo>
                <a:lnTo>
                  <a:pt x="713096" y="2601411"/>
                </a:lnTo>
                <a:lnTo>
                  <a:pt x="713096" y="2654658"/>
                </a:lnTo>
                <a:lnTo>
                  <a:pt x="754032" y="2641463"/>
                </a:lnTo>
                <a:lnTo>
                  <a:pt x="754032" y="2580721"/>
                </a:lnTo>
                <a:lnTo>
                  <a:pt x="862032" y="2580721"/>
                </a:lnTo>
                <a:lnTo>
                  <a:pt x="862032" y="2599792"/>
                </a:lnTo>
                <a:cubicBezTo>
                  <a:pt x="897454" y="2584791"/>
                  <a:pt x="934214" y="2567836"/>
                  <a:pt x="972371" y="2548802"/>
                </a:cubicBezTo>
                <a:cubicBezTo>
                  <a:pt x="1030297" y="2506047"/>
                  <a:pt x="939271" y="2219176"/>
                  <a:pt x="947546" y="2122633"/>
                </a:cubicBezTo>
                <a:cubicBezTo>
                  <a:pt x="957201" y="2082636"/>
                  <a:pt x="1082706" y="2067466"/>
                  <a:pt x="1150286" y="2039882"/>
                </a:cubicBezTo>
                <a:close/>
                <a:moveTo>
                  <a:pt x="394278" y="1320337"/>
                </a:moveTo>
                <a:cubicBezTo>
                  <a:pt x="356565" y="1315036"/>
                  <a:pt x="316914" y="1320983"/>
                  <a:pt x="277262" y="1344774"/>
                </a:cubicBezTo>
                <a:cubicBezTo>
                  <a:pt x="169686" y="1368221"/>
                  <a:pt x="281399" y="1532343"/>
                  <a:pt x="314500" y="1626128"/>
                </a:cubicBezTo>
                <a:cubicBezTo>
                  <a:pt x="335188" y="1715776"/>
                  <a:pt x="306225" y="1838523"/>
                  <a:pt x="376563" y="1820593"/>
                </a:cubicBezTo>
                <a:cubicBezTo>
                  <a:pt x="535169" y="1786113"/>
                  <a:pt x="681363" y="1673020"/>
                  <a:pt x="628954" y="1493726"/>
                </a:cubicBezTo>
                <a:cubicBezTo>
                  <a:pt x="603094" y="1453384"/>
                  <a:pt x="507414" y="1336241"/>
                  <a:pt x="394278" y="1320337"/>
                </a:cubicBezTo>
                <a:close/>
                <a:moveTo>
                  <a:pt x="1526804" y="66"/>
                </a:moveTo>
                <a:cubicBezTo>
                  <a:pt x="2066065" y="2824"/>
                  <a:pt x="2621877" y="129710"/>
                  <a:pt x="2896335" y="1038593"/>
                </a:cubicBezTo>
                <a:cubicBezTo>
                  <a:pt x="3057700" y="1564063"/>
                  <a:pt x="2532230" y="2366749"/>
                  <a:pt x="2064686" y="2292273"/>
                </a:cubicBezTo>
                <a:cubicBezTo>
                  <a:pt x="1885392" y="2267447"/>
                  <a:pt x="1950214" y="2015056"/>
                  <a:pt x="1555767" y="1940580"/>
                </a:cubicBezTo>
                <a:cubicBezTo>
                  <a:pt x="1179249" y="1868862"/>
                  <a:pt x="732393" y="2186075"/>
                  <a:pt x="554478" y="2159871"/>
                </a:cubicBezTo>
                <a:cubicBezTo>
                  <a:pt x="466211" y="2141942"/>
                  <a:pt x="394493" y="1904722"/>
                  <a:pt x="364151" y="1932305"/>
                </a:cubicBezTo>
                <a:cubicBezTo>
                  <a:pt x="322774" y="1970922"/>
                  <a:pt x="405526" y="2146079"/>
                  <a:pt x="467589" y="2205384"/>
                </a:cubicBezTo>
                <a:cubicBezTo>
                  <a:pt x="525515" y="2241243"/>
                  <a:pt x="732393" y="2202626"/>
                  <a:pt x="873070" y="2139183"/>
                </a:cubicBezTo>
                <a:cubicBezTo>
                  <a:pt x="913066" y="2128149"/>
                  <a:pt x="870312" y="2253655"/>
                  <a:pt x="877208" y="2333648"/>
                </a:cubicBezTo>
                <a:lnTo>
                  <a:pt x="862033" y="2337135"/>
                </a:lnTo>
                <a:lnTo>
                  <a:pt x="862033" y="2415799"/>
                </a:lnTo>
                <a:lnTo>
                  <a:pt x="754033" y="2415799"/>
                </a:lnTo>
                <a:lnTo>
                  <a:pt x="754033" y="2360695"/>
                </a:lnTo>
                <a:lnTo>
                  <a:pt x="713097" y="2366601"/>
                </a:lnTo>
                <a:lnTo>
                  <a:pt x="713097" y="2428213"/>
                </a:lnTo>
                <a:lnTo>
                  <a:pt x="605097" y="2428213"/>
                </a:lnTo>
                <a:lnTo>
                  <a:pt x="605097" y="2379641"/>
                </a:lnTo>
                <a:lnTo>
                  <a:pt x="564161" y="2382960"/>
                </a:lnTo>
                <a:lnTo>
                  <a:pt x="564161" y="2436489"/>
                </a:lnTo>
                <a:lnTo>
                  <a:pt x="456161" y="2436489"/>
                </a:lnTo>
                <a:lnTo>
                  <a:pt x="456161" y="2388351"/>
                </a:lnTo>
                <a:lnTo>
                  <a:pt x="415225" y="2389346"/>
                </a:lnTo>
                <a:lnTo>
                  <a:pt x="415225" y="2436489"/>
                </a:lnTo>
                <a:lnTo>
                  <a:pt x="307225" y="2436489"/>
                </a:lnTo>
                <a:lnTo>
                  <a:pt x="307225" y="2386989"/>
                </a:lnTo>
                <a:cubicBezTo>
                  <a:pt x="293173" y="2387203"/>
                  <a:pt x="279516" y="2386340"/>
                  <a:pt x="266289" y="2385150"/>
                </a:cubicBezTo>
                <a:lnTo>
                  <a:pt x="266289" y="2428213"/>
                </a:lnTo>
                <a:lnTo>
                  <a:pt x="158289" y="2428213"/>
                </a:lnTo>
                <a:lnTo>
                  <a:pt x="158289" y="2370613"/>
                </a:lnTo>
                <a:cubicBezTo>
                  <a:pt x="107017" y="2360332"/>
                  <a:pt x="72014" y="2345184"/>
                  <a:pt x="62108" y="2325373"/>
                </a:cubicBezTo>
                <a:cubicBezTo>
                  <a:pt x="37284" y="2261930"/>
                  <a:pt x="103484" y="2223314"/>
                  <a:pt x="124172" y="2172284"/>
                </a:cubicBezTo>
                <a:cubicBezTo>
                  <a:pt x="111759" y="2144700"/>
                  <a:pt x="74522" y="2141942"/>
                  <a:pt x="86934" y="2089533"/>
                </a:cubicBezTo>
                <a:cubicBezTo>
                  <a:pt x="96588" y="2053674"/>
                  <a:pt x="242782" y="2030228"/>
                  <a:pt x="264849" y="1994369"/>
                </a:cubicBezTo>
                <a:cubicBezTo>
                  <a:pt x="273125" y="1919892"/>
                  <a:pt x="-4093" y="1721291"/>
                  <a:pt x="45" y="1671639"/>
                </a:cubicBezTo>
                <a:cubicBezTo>
                  <a:pt x="12458" y="1619230"/>
                  <a:pt x="124172" y="1558546"/>
                  <a:pt x="190373" y="1477174"/>
                </a:cubicBezTo>
                <a:cubicBezTo>
                  <a:pt x="222094" y="1438557"/>
                  <a:pt x="80038" y="1267538"/>
                  <a:pt x="91072" y="1224783"/>
                </a:cubicBezTo>
                <a:cubicBezTo>
                  <a:pt x="111760" y="1092381"/>
                  <a:pt x="240023" y="943429"/>
                  <a:pt x="264849" y="703451"/>
                </a:cubicBezTo>
                <a:cubicBezTo>
                  <a:pt x="342084" y="332450"/>
                  <a:pt x="961338" y="-5451"/>
                  <a:pt x="1526804" y="66"/>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76" name="Freeform 114">
            <a:extLst>
              <a:ext uri="{FF2B5EF4-FFF2-40B4-BE49-F238E27FC236}">
                <a16:creationId xmlns:a16="http://schemas.microsoft.com/office/drawing/2014/main" id="{353DEA2B-7F2E-4C6B-B5D7-248AF895CCDB}"/>
              </a:ext>
            </a:extLst>
          </p:cNvPr>
          <p:cNvSpPr>
            <a:spLocks noChangeAspect="1"/>
          </p:cNvSpPr>
          <p:nvPr/>
        </p:nvSpPr>
        <p:spPr>
          <a:xfrm>
            <a:off x="10267646" y="2429101"/>
            <a:ext cx="549379" cy="529812"/>
          </a:xfrm>
          <a:custGeom>
            <a:avLst/>
            <a:gdLst>
              <a:gd name="connsiteX0" fmla="*/ 2500704 w 3745816"/>
              <a:gd name="connsiteY0" fmla="*/ 2026790 h 3316502"/>
              <a:gd name="connsiteX1" fmla="*/ 2261868 w 3745816"/>
              <a:gd name="connsiteY1" fmla="*/ 2108676 h 3316502"/>
              <a:gd name="connsiteX2" fmla="*/ 2364227 w 3745816"/>
              <a:gd name="connsiteY2" fmla="*/ 2313393 h 3316502"/>
              <a:gd name="connsiteX3" fmla="*/ 2500704 w 3745816"/>
              <a:gd name="connsiteY3" fmla="*/ 2026790 h 3316502"/>
              <a:gd name="connsiteX4" fmla="*/ 1245112 w 3745816"/>
              <a:gd name="connsiteY4" fmla="*/ 2026790 h 3316502"/>
              <a:gd name="connsiteX5" fmla="*/ 1381589 w 3745816"/>
              <a:gd name="connsiteY5" fmla="*/ 2313393 h 3316502"/>
              <a:gd name="connsiteX6" fmla="*/ 1483948 w 3745816"/>
              <a:gd name="connsiteY6" fmla="*/ 2108676 h 3316502"/>
              <a:gd name="connsiteX7" fmla="*/ 1245112 w 3745816"/>
              <a:gd name="connsiteY7" fmla="*/ 2026790 h 3316502"/>
              <a:gd name="connsiteX8" fmla="*/ 3185000 w 3745816"/>
              <a:gd name="connsiteY8" fmla="*/ 1670667 h 3316502"/>
              <a:gd name="connsiteX9" fmla="*/ 3244509 w 3745816"/>
              <a:gd name="connsiteY9" fmla="*/ 1692418 h 3316502"/>
              <a:gd name="connsiteX10" fmla="*/ 3380986 w 3745816"/>
              <a:gd name="connsiteY10" fmla="*/ 1856191 h 3316502"/>
              <a:gd name="connsiteX11" fmla="*/ 3599350 w 3745816"/>
              <a:gd name="connsiteY11" fmla="*/ 1903959 h 3316502"/>
              <a:gd name="connsiteX12" fmla="*/ 3735827 w 3745816"/>
              <a:gd name="connsiteY12" fmla="*/ 2142795 h 3316502"/>
              <a:gd name="connsiteX13" fmla="*/ 3572054 w 3745816"/>
              <a:gd name="connsiteY13" fmla="*/ 2620466 h 3316502"/>
              <a:gd name="connsiteX14" fmla="*/ 3551583 w 3745816"/>
              <a:gd name="connsiteY14" fmla="*/ 3316502 h 3316502"/>
              <a:gd name="connsiteX15" fmla="*/ 3292276 w 3745816"/>
              <a:gd name="connsiteY15" fmla="*/ 3302855 h 3316502"/>
              <a:gd name="connsiteX16" fmla="*/ 3271804 w 3745816"/>
              <a:gd name="connsiteY16" fmla="*/ 2511284 h 3316502"/>
              <a:gd name="connsiteX17" fmla="*/ 3278628 w 3745816"/>
              <a:gd name="connsiteY17" fmla="*/ 2272449 h 3316502"/>
              <a:gd name="connsiteX18" fmla="*/ 3128502 w 3745816"/>
              <a:gd name="connsiteY18" fmla="*/ 2108675 h 3316502"/>
              <a:gd name="connsiteX19" fmla="*/ 2869195 w 3745816"/>
              <a:gd name="connsiteY19" fmla="*/ 2019965 h 3316502"/>
              <a:gd name="connsiteX20" fmla="*/ 3185000 w 3745816"/>
              <a:gd name="connsiteY20" fmla="*/ 1670667 h 3316502"/>
              <a:gd name="connsiteX21" fmla="*/ 560816 w 3745816"/>
              <a:gd name="connsiteY21" fmla="*/ 1670667 h 3316502"/>
              <a:gd name="connsiteX22" fmla="*/ 876621 w 3745816"/>
              <a:gd name="connsiteY22" fmla="*/ 2019965 h 3316502"/>
              <a:gd name="connsiteX23" fmla="*/ 617314 w 3745816"/>
              <a:gd name="connsiteY23" fmla="*/ 2108675 h 3316502"/>
              <a:gd name="connsiteX24" fmla="*/ 467188 w 3745816"/>
              <a:gd name="connsiteY24" fmla="*/ 2272449 h 3316502"/>
              <a:gd name="connsiteX25" fmla="*/ 474012 w 3745816"/>
              <a:gd name="connsiteY25" fmla="*/ 2511284 h 3316502"/>
              <a:gd name="connsiteX26" fmla="*/ 453540 w 3745816"/>
              <a:gd name="connsiteY26" fmla="*/ 3302855 h 3316502"/>
              <a:gd name="connsiteX27" fmla="*/ 194233 w 3745816"/>
              <a:gd name="connsiteY27" fmla="*/ 3316502 h 3316502"/>
              <a:gd name="connsiteX28" fmla="*/ 173762 w 3745816"/>
              <a:gd name="connsiteY28" fmla="*/ 2620466 h 3316502"/>
              <a:gd name="connsiteX29" fmla="*/ 9989 w 3745816"/>
              <a:gd name="connsiteY29" fmla="*/ 2142795 h 3316502"/>
              <a:gd name="connsiteX30" fmla="*/ 146466 w 3745816"/>
              <a:gd name="connsiteY30" fmla="*/ 1903959 h 3316502"/>
              <a:gd name="connsiteX31" fmla="*/ 364830 w 3745816"/>
              <a:gd name="connsiteY31" fmla="*/ 1856191 h 3316502"/>
              <a:gd name="connsiteX32" fmla="*/ 501307 w 3745816"/>
              <a:gd name="connsiteY32" fmla="*/ 1692418 h 3316502"/>
              <a:gd name="connsiteX33" fmla="*/ 560816 w 3745816"/>
              <a:gd name="connsiteY33" fmla="*/ 1670667 h 3316502"/>
              <a:gd name="connsiteX34" fmla="*/ 2609647 w 3745816"/>
              <a:gd name="connsiteY34" fmla="*/ 1003649 h 3316502"/>
              <a:gd name="connsiteX35" fmla="*/ 2234575 w 3745816"/>
              <a:gd name="connsiteY35" fmla="*/ 1385343 h 3316502"/>
              <a:gd name="connsiteX36" fmla="*/ 1968444 w 3745816"/>
              <a:gd name="connsiteY36" fmla="*/ 1951725 h 3316502"/>
              <a:gd name="connsiteX37" fmla="*/ 2248223 w 3745816"/>
              <a:gd name="connsiteY37" fmla="*/ 1897134 h 3316502"/>
              <a:gd name="connsiteX38" fmla="*/ 2644008 w 3745816"/>
              <a:gd name="connsiteY38" fmla="*/ 1010029 h 3316502"/>
              <a:gd name="connsiteX39" fmla="*/ 2609647 w 3745816"/>
              <a:gd name="connsiteY39" fmla="*/ 1003649 h 3316502"/>
              <a:gd name="connsiteX40" fmla="*/ 1136169 w 3745816"/>
              <a:gd name="connsiteY40" fmla="*/ 1003649 h 3316502"/>
              <a:gd name="connsiteX41" fmla="*/ 1101808 w 3745816"/>
              <a:gd name="connsiteY41" fmla="*/ 1010029 h 3316502"/>
              <a:gd name="connsiteX42" fmla="*/ 1497593 w 3745816"/>
              <a:gd name="connsiteY42" fmla="*/ 1897134 h 3316502"/>
              <a:gd name="connsiteX43" fmla="*/ 1777372 w 3745816"/>
              <a:gd name="connsiteY43" fmla="*/ 1951725 h 3316502"/>
              <a:gd name="connsiteX44" fmla="*/ 1511241 w 3745816"/>
              <a:gd name="connsiteY44" fmla="*/ 1385343 h 3316502"/>
              <a:gd name="connsiteX45" fmla="*/ 1136169 w 3745816"/>
              <a:gd name="connsiteY45" fmla="*/ 1003649 h 3316502"/>
              <a:gd name="connsiteX46" fmla="*/ 665081 w 3745816"/>
              <a:gd name="connsiteY46" fmla="*/ 96 h 3316502"/>
              <a:gd name="connsiteX47" fmla="*/ 1862679 w 3745816"/>
              <a:gd name="connsiteY47" fmla="*/ 634117 h 3316502"/>
              <a:gd name="connsiteX48" fmla="*/ 3080735 w 3745816"/>
              <a:gd name="connsiteY48" fmla="*/ 96 h 3316502"/>
              <a:gd name="connsiteX49" fmla="*/ 3619822 w 3745816"/>
              <a:gd name="connsiteY49" fmla="*/ 921320 h 3316502"/>
              <a:gd name="connsiteX50" fmla="*/ 3456049 w 3745816"/>
              <a:gd name="connsiteY50" fmla="*/ 955441 h 3316502"/>
              <a:gd name="connsiteX51" fmla="*/ 3189917 w 3745816"/>
              <a:gd name="connsiteY51" fmla="*/ 1317105 h 3316502"/>
              <a:gd name="connsiteX52" fmla="*/ 3155798 w 3745816"/>
              <a:gd name="connsiteY52" fmla="*/ 1596884 h 3316502"/>
              <a:gd name="connsiteX53" fmla="*/ 2848723 w 3745816"/>
              <a:gd name="connsiteY53" fmla="*/ 1842544 h 3316502"/>
              <a:gd name="connsiteX54" fmla="*/ 2650831 w 3745816"/>
              <a:gd name="connsiteY54" fmla="*/ 2518108 h 3316502"/>
              <a:gd name="connsiteX55" fmla="*/ 2193630 w 3745816"/>
              <a:gd name="connsiteY55" fmla="*/ 2531756 h 3316502"/>
              <a:gd name="connsiteX56" fmla="*/ 1941147 w 3745816"/>
              <a:gd name="connsiteY56" fmla="*/ 2211033 h 3316502"/>
              <a:gd name="connsiteX57" fmla="*/ 1872908 w 3745816"/>
              <a:gd name="connsiteY57" fmla="*/ 2313392 h 3316502"/>
              <a:gd name="connsiteX58" fmla="*/ 1804669 w 3745816"/>
              <a:gd name="connsiteY58" fmla="*/ 2211033 h 3316502"/>
              <a:gd name="connsiteX59" fmla="*/ 1552186 w 3745816"/>
              <a:gd name="connsiteY59" fmla="*/ 2531756 h 3316502"/>
              <a:gd name="connsiteX60" fmla="*/ 1094985 w 3745816"/>
              <a:gd name="connsiteY60" fmla="*/ 2518108 h 3316502"/>
              <a:gd name="connsiteX61" fmla="*/ 897093 w 3745816"/>
              <a:gd name="connsiteY61" fmla="*/ 1842544 h 3316502"/>
              <a:gd name="connsiteX62" fmla="*/ 590018 w 3745816"/>
              <a:gd name="connsiteY62" fmla="*/ 1596884 h 3316502"/>
              <a:gd name="connsiteX63" fmla="*/ 555899 w 3745816"/>
              <a:gd name="connsiteY63" fmla="*/ 1317105 h 3316502"/>
              <a:gd name="connsiteX64" fmla="*/ 388154 w 3745816"/>
              <a:gd name="connsiteY64" fmla="*/ 1151989 h 3316502"/>
              <a:gd name="connsiteX65" fmla="*/ 289767 w 3745816"/>
              <a:gd name="connsiteY65" fmla="*/ 955441 h 3316502"/>
              <a:gd name="connsiteX66" fmla="*/ 125994 w 3745816"/>
              <a:gd name="connsiteY66" fmla="*/ 921320 h 3316502"/>
              <a:gd name="connsiteX67" fmla="*/ 665081 w 3745816"/>
              <a:gd name="connsiteY67" fmla="*/ 96 h 3316502"/>
              <a:gd name="connsiteX0" fmla="*/ 2500704 w 3745816"/>
              <a:gd name="connsiteY0" fmla="*/ 2026790 h 3316502"/>
              <a:gd name="connsiteX1" fmla="*/ 2261868 w 3745816"/>
              <a:gd name="connsiteY1" fmla="*/ 2108676 h 3316502"/>
              <a:gd name="connsiteX2" fmla="*/ 2364227 w 3745816"/>
              <a:gd name="connsiteY2" fmla="*/ 2313393 h 3316502"/>
              <a:gd name="connsiteX3" fmla="*/ 2500704 w 3745816"/>
              <a:gd name="connsiteY3" fmla="*/ 2026790 h 3316502"/>
              <a:gd name="connsiteX4" fmla="*/ 1245112 w 3745816"/>
              <a:gd name="connsiteY4" fmla="*/ 2026790 h 3316502"/>
              <a:gd name="connsiteX5" fmla="*/ 1381589 w 3745816"/>
              <a:gd name="connsiteY5" fmla="*/ 2313393 h 3316502"/>
              <a:gd name="connsiteX6" fmla="*/ 1483948 w 3745816"/>
              <a:gd name="connsiteY6" fmla="*/ 2108676 h 3316502"/>
              <a:gd name="connsiteX7" fmla="*/ 1245112 w 3745816"/>
              <a:gd name="connsiteY7" fmla="*/ 2026790 h 3316502"/>
              <a:gd name="connsiteX8" fmla="*/ 3185000 w 3745816"/>
              <a:gd name="connsiteY8" fmla="*/ 1670667 h 3316502"/>
              <a:gd name="connsiteX9" fmla="*/ 3244509 w 3745816"/>
              <a:gd name="connsiteY9" fmla="*/ 1692418 h 3316502"/>
              <a:gd name="connsiteX10" fmla="*/ 3380986 w 3745816"/>
              <a:gd name="connsiteY10" fmla="*/ 1856191 h 3316502"/>
              <a:gd name="connsiteX11" fmla="*/ 3599350 w 3745816"/>
              <a:gd name="connsiteY11" fmla="*/ 1903959 h 3316502"/>
              <a:gd name="connsiteX12" fmla="*/ 3735827 w 3745816"/>
              <a:gd name="connsiteY12" fmla="*/ 2142795 h 3316502"/>
              <a:gd name="connsiteX13" fmla="*/ 3572054 w 3745816"/>
              <a:gd name="connsiteY13" fmla="*/ 2620466 h 3316502"/>
              <a:gd name="connsiteX14" fmla="*/ 3551583 w 3745816"/>
              <a:gd name="connsiteY14" fmla="*/ 3316502 h 3316502"/>
              <a:gd name="connsiteX15" fmla="*/ 3292276 w 3745816"/>
              <a:gd name="connsiteY15" fmla="*/ 3302855 h 3316502"/>
              <a:gd name="connsiteX16" fmla="*/ 3271804 w 3745816"/>
              <a:gd name="connsiteY16" fmla="*/ 2511284 h 3316502"/>
              <a:gd name="connsiteX17" fmla="*/ 3278628 w 3745816"/>
              <a:gd name="connsiteY17" fmla="*/ 2272449 h 3316502"/>
              <a:gd name="connsiteX18" fmla="*/ 3128502 w 3745816"/>
              <a:gd name="connsiteY18" fmla="*/ 2108675 h 3316502"/>
              <a:gd name="connsiteX19" fmla="*/ 2869195 w 3745816"/>
              <a:gd name="connsiteY19" fmla="*/ 2019965 h 3316502"/>
              <a:gd name="connsiteX20" fmla="*/ 3185000 w 3745816"/>
              <a:gd name="connsiteY20" fmla="*/ 1670667 h 3316502"/>
              <a:gd name="connsiteX21" fmla="*/ 560816 w 3745816"/>
              <a:gd name="connsiteY21" fmla="*/ 1670667 h 3316502"/>
              <a:gd name="connsiteX22" fmla="*/ 876621 w 3745816"/>
              <a:gd name="connsiteY22" fmla="*/ 2019965 h 3316502"/>
              <a:gd name="connsiteX23" fmla="*/ 617314 w 3745816"/>
              <a:gd name="connsiteY23" fmla="*/ 2108675 h 3316502"/>
              <a:gd name="connsiteX24" fmla="*/ 467188 w 3745816"/>
              <a:gd name="connsiteY24" fmla="*/ 2272449 h 3316502"/>
              <a:gd name="connsiteX25" fmla="*/ 474012 w 3745816"/>
              <a:gd name="connsiteY25" fmla="*/ 2511284 h 3316502"/>
              <a:gd name="connsiteX26" fmla="*/ 453540 w 3745816"/>
              <a:gd name="connsiteY26" fmla="*/ 3302855 h 3316502"/>
              <a:gd name="connsiteX27" fmla="*/ 194233 w 3745816"/>
              <a:gd name="connsiteY27" fmla="*/ 3316502 h 3316502"/>
              <a:gd name="connsiteX28" fmla="*/ 173762 w 3745816"/>
              <a:gd name="connsiteY28" fmla="*/ 2620466 h 3316502"/>
              <a:gd name="connsiteX29" fmla="*/ 9989 w 3745816"/>
              <a:gd name="connsiteY29" fmla="*/ 2142795 h 3316502"/>
              <a:gd name="connsiteX30" fmla="*/ 146466 w 3745816"/>
              <a:gd name="connsiteY30" fmla="*/ 1903959 h 3316502"/>
              <a:gd name="connsiteX31" fmla="*/ 364830 w 3745816"/>
              <a:gd name="connsiteY31" fmla="*/ 1856191 h 3316502"/>
              <a:gd name="connsiteX32" fmla="*/ 501307 w 3745816"/>
              <a:gd name="connsiteY32" fmla="*/ 1692418 h 3316502"/>
              <a:gd name="connsiteX33" fmla="*/ 560816 w 3745816"/>
              <a:gd name="connsiteY33" fmla="*/ 1670667 h 3316502"/>
              <a:gd name="connsiteX34" fmla="*/ 2609647 w 3745816"/>
              <a:gd name="connsiteY34" fmla="*/ 1003649 h 3316502"/>
              <a:gd name="connsiteX35" fmla="*/ 2234575 w 3745816"/>
              <a:gd name="connsiteY35" fmla="*/ 1385343 h 3316502"/>
              <a:gd name="connsiteX36" fmla="*/ 1968444 w 3745816"/>
              <a:gd name="connsiteY36" fmla="*/ 1951725 h 3316502"/>
              <a:gd name="connsiteX37" fmla="*/ 2248223 w 3745816"/>
              <a:gd name="connsiteY37" fmla="*/ 1897134 h 3316502"/>
              <a:gd name="connsiteX38" fmla="*/ 2644008 w 3745816"/>
              <a:gd name="connsiteY38" fmla="*/ 1010029 h 3316502"/>
              <a:gd name="connsiteX39" fmla="*/ 2609647 w 3745816"/>
              <a:gd name="connsiteY39" fmla="*/ 1003649 h 3316502"/>
              <a:gd name="connsiteX40" fmla="*/ 1136169 w 3745816"/>
              <a:gd name="connsiteY40" fmla="*/ 1003649 h 3316502"/>
              <a:gd name="connsiteX41" fmla="*/ 1101808 w 3745816"/>
              <a:gd name="connsiteY41" fmla="*/ 1010029 h 3316502"/>
              <a:gd name="connsiteX42" fmla="*/ 1497593 w 3745816"/>
              <a:gd name="connsiteY42" fmla="*/ 1897134 h 3316502"/>
              <a:gd name="connsiteX43" fmla="*/ 1777372 w 3745816"/>
              <a:gd name="connsiteY43" fmla="*/ 1951725 h 3316502"/>
              <a:gd name="connsiteX44" fmla="*/ 1511241 w 3745816"/>
              <a:gd name="connsiteY44" fmla="*/ 1385343 h 3316502"/>
              <a:gd name="connsiteX45" fmla="*/ 1136169 w 3745816"/>
              <a:gd name="connsiteY45" fmla="*/ 1003649 h 3316502"/>
              <a:gd name="connsiteX46" fmla="*/ 665081 w 3745816"/>
              <a:gd name="connsiteY46" fmla="*/ 96 h 3316502"/>
              <a:gd name="connsiteX47" fmla="*/ 1862679 w 3745816"/>
              <a:gd name="connsiteY47" fmla="*/ 634117 h 3316502"/>
              <a:gd name="connsiteX48" fmla="*/ 3080735 w 3745816"/>
              <a:gd name="connsiteY48" fmla="*/ 96 h 3316502"/>
              <a:gd name="connsiteX49" fmla="*/ 3619822 w 3745816"/>
              <a:gd name="connsiteY49" fmla="*/ 921320 h 3316502"/>
              <a:gd name="connsiteX50" fmla="*/ 3456049 w 3745816"/>
              <a:gd name="connsiteY50" fmla="*/ 955441 h 3316502"/>
              <a:gd name="connsiteX51" fmla="*/ 3189917 w 3745816"/>
              <a:gd name="connsiteY51" fmla="*/ 1317105 h 3316502"/>
              <a:gd name="connsiteX52" fmla="*/ 3155798 w 3745816"/>
              <a:gd name="connsiteY52" fmla="*/ 1596884 h 3316502"/>
              <a:gd name="connsiteX53" fmla="*/ 2848723 w 3745816"/>
              <a:gd name="connsiteY53" fmla="*/ 1842544 h 3316502"/>
              <a:gd name="connsiteX54" fmla="*/ 2650831 w 3745816"/>
              <a:gd name="connsiteY54" fmla="*/ 2518108 h 3316502"/>
              <a:gd name="connsiteX55" fmla="*/ 2193630 w 3745816"/>
              <a:gd name="connsiteY55" fmla="*/ 2531756 h 3316502"/>
              <a:gd name="connsiteX56" fmla="*/ 1941147 w 3745816"/>
              <a:gd name="connsiteY56" fmla="*/ 2211033 h 3316502"/>
              <a:gd name="connsiteX57" fmla="*/ 1872908 w 3745816"/>
              <a:gd name="connsiteY57" fmla="*/ 2313392 h 3316502"/>
              <a:gd name="connsiteX58" fmla="*/ 1804669 w 3745816"/>
              <a:gd name="connsiteY58" fmla="*/ 2211033 h 3316502"/>
              <a:gd name="connsiteX59" fmla="*/ 1552186 w 3745816"/>
              <a:gd name="connsiteY59" fmla="*/ 2531756 h 3316502"/>
              <a:gd name="connsiteX60" fmla="*/ 1094985 w 3745816"/>
              <a:gd name="connsiteY60" fmla="*/ 2518108 h 3316502"/>
              <a:gd name="connsiteX61" fmla="*/ 897093 w 3745816"/>
              <a:gd name="connsiteY61" fmla="*/ 1842544 h 3316502"/>
              <a:gd name="connsiteX62" fmla="*/ 590018 w 3745816"/>
              <a:gd name="connsiteY62" fmla="*/ 1596884 h 3316502"/>
              <a:gd name="connsiteX63" fmla="*/ 555899 w 3745816"/>
              <a:gd name="connsiteY63" fmla="*/ 1317105 h 3316502"/>
              <a:gd name="connsiteX64" fmla="*/ 388154 w 3745816"/>
              <a:gd name="connsiteY64" fmla="*/ 1151989 h 3316502"/>
              <a:gd name="connsiteX65" fmla="*/ 289767 w 3745816"/>
              <a:gd name="connsiteY65" fmla="*/ 1006142 h 3316502"/>
              <a:gd name="connsiteX66" fmla="*/ 125994 w 3745816"/>
              <a:gd name="connsiteY66" fmla="*/ 921320 h 3316502"/>
              <a:gd name="connsiteX67" fmla="*/ 665081 w 3745816"/>
              <a:gd name="connsiteY67" fmla="*/ 96 h 3316502"/>
              <a:gd name="connsiteX0" fmla="*/ 2500704 w 3745816"/>
              <a:gd name="connsiteY0" fmla="*/ 2026790 h 3316502"/>
              <a:gd name="connsiteX1" fmla="*/ 2261868 w 3745816"/>
              <a:gd name="connsiteY1" fmla="*/ 2108676 h 3316502"/>
              <a:gd name="connsiteX2" fmla="*/ 2364227 w 3745816"/>
              <a:gd name="connsiteY2" fmla="*/ 2313393 h 3316502"/>
              <a:gd name="connsiteX3" fmla="*/ 2500704 w 3745816"/>
              <a:gd name="connsiteY3" fmla="*/ 2026790 h 3316502"/>
              <a:gd name="connsiteX4" fmla="*/ 1245112 w 3745816"/>
              <a:gd name="connsiteY4" fmla="*/ 2026790 h 3316502"/>
              <a:gd name="connsiteX5" fmla="*/ 1381589 w 3745816"/>
              <a:gd name="connsiteY5" fmla="*/ 2313393 h 3316502"/>
              <a:gd name="connsiteX6" fmla="*/ 1483948 w 3745816"/>
              <a:gd name="connsiteY6" fmla="*/ 2108676 h 3316502"/>
              <a:gd name="connsiteX7" fmla="*/ 1245112 w 3745816"/>
              <a:gd name="connsiteY7" fmla="*/ 2026790 h 3316502"/>
              <a:gd name="connsiteX8" fmla="*/ 3185000 w 3745816"/>
              <a:gd name="connsiteY8" fmla="*/ 1670667 h 3316502"/>
              <a:gd name="connsiteX9" fmla="*/ 3244509 w 3745816"/>
              <a:gd name="connsiteY9" fmla="*/ 1692418 h 3316502"/>
              <a:gd name="connsiteX10" fmla="*/ 3380986 w 3745816"/>
              <a:gd name="connsiteY10" fmla="*/ 1856191 h 3316502"/>
              <a:gd name="connsiteX11" fmla="*/ 3599350 w 3745816"/>
              <a:gd name="connsiteY11" fmla="*/ 1903959 h 3316502"/>
              <a:gd name="connsiteX12" fmla="*/ 3735827 w 3745816"/>
              <a:gd name="connsiteY12" fmla="*/ 2142795 h 3316502"/>
              <a:gd name="connsiteX13" fmla="*/ 3572054 w 3745816"/>
              <a:gd name="connsiteY13" fmla="*/ 2620466 h 3316502"/>
              <a:gd name="connsiteX14" fmla="*/ 3551583 w 3745816"/>
              <a:gd name="connsiteY14" fmla="*/ 3316502 h 3316502"/>
              <a:gd name="connsiteX15" fmla="*/ 3292276 w 3745816"/>
              <a:gd name="connsiteY15" fmla="*/ 3302855 h 3316502"/>
              <a:gd name="connsiteX16" fmla="*/ 3271804 w 3745816"/>
              <a:gd name="connsiteY16" fmla="*/ 2511284 h 3316502"/>
              <a:gd name="connsiteX17" fmla="*/ 3278628 w 3745816"/>
              <a:gd name="connsiteY17" fmla="*/ 2272449 h 3316502"/>
              <a:gd name="connsiteX18" fmla="*/ 3128502 w 3745816"/>
              <a:gd name="connsiteY18" fmla="*/ 2108675 h 3316502"/>
              <a:gd name="connsiteX19" fmla="*/ 2869195 w 3745816"/>
              <a:gd name="connsiteY19" fmla="*/ 2019965 h 3316502"/>
              <a:gd name="connsiteX20" fmla="*/ 3185000 w 3745816"/>
              <a:gd name="connsiteY20" fmla="*/ 1670667 h 3316502"/>
              <a:gd name="connsiteX21" fmla="*/ 560816 w 3745816"/>
              <a:gd name="connsiteY21" fmla="*/ 1670667 h 3316502"/>
              <a:gd name="connsiteX22" fmla="*/ 876621 w 3745816"/>
              <a:gd name="connsiteY22" fmla="*/ 2019965 h 3316502"/>
              <a:gd name="connsiteX23" fmla="*/ 617314 w 3745816"/>
              <a:gd name="connsiteY23" fmla="*/ 2108675 h 3316502"/>
              <a:gd name="connsiteX24" fmla="*/ 467188 w 3745816"/>
              <a:gd name="connsiteY24" fmla="*/ 2272449 h 3316502"/>
              <a:gd name="connsiteX25" fmla="*/ 474012 w 3745816"/>
              <a:gd name="connsiteY25" fmla="*/ 2511284 h 3316502"/>
              <a:gd name="connsiteX26" fmla="*/ 453540 w 3745816"/>
              <a:gd name="connsiteY26" fmla="*/ 3302855 h 3316502"/>
              <a:gd name="connsiteX27" fmla="*/ 194233 w 3745816"/>
              <a:gd name="connsiteY27" fmla="*/ 3316502 h 3316502"/>
              <a:gd name="connsiteX28" fmla="*/ 173762 w 3745816"/>
              <a:gd name="connsiteY28" fmla="*/ 2620466 h 3316502"/>
              <a:gd name="connsiteX29" fmla="*/ 9989 w 3745816"/>
              <a:gd name="connsiteY29" fmla="*/ 2142795 h 3316502"/>
              <a:gd name="connsiteX30" fmla="*/ 146466 w 3745816"/>
              <a:gd name="connsiteY30" fmla="*/ 1903959 h 3316502"/>
              <a:gd name="connsiteX31" fmla="*/ 364830 w 3745816"/>
              <a:gd name="connsiteY31" fmla="*/ 1856191 h 3316502"/>
              <a:gd name="connsiteX32" fmla="*/ 501307 w 3745816"/>
              <a:gd name="connsiteY32" fmla="*/ 1692418 h 3316502"/>
              <a:gd name="connsiteX33" fmla="*/ 560816 w 3745816"/>
              <a:gd name="connsiteY33" fmla="*/ 1670667 h 3316502"/>
              <a:gd name="connsiteX34" fmla="*/ 2609647 w 3745816"/>
              <a:gd name="connsiteY34" fmla="*/ 1003649 h 3316502"/>
              <a:gd name="connsiteX35" fmla="*/ 2234575 w 3745816"/>
              <a:gd name="connsiteY35" fmla="*/ 1385343 h 3316502"/>
              <a:gd name="connsiteX36" fmla="*/ 1968444 w 3745816"/>
              <a:gd name="connsiteY36" fmla="*/ 1951725 h 3316502"/>
              <a:gd name="connsiteX37" fmla="*/ 2248223 w 3745816"/>
              <a:gd name="connsiteY37" fmla="*/ 1897134 h 3316502"/>
              <a:gd name="connsiteX38" fmla="*/ 2644008 w 3745816"/>
              <a:gd name="connsiteY38" fmla="*/ 1010029 h 3316502"/>
              <a:gd name="connsiteX39" fmla="*/ 2609647 w 3745816"/>
              <a:gd name="connsiteY39" fmla="*/ 1003649 h 3316502"/>
              <a:gd name="connsiteX40" fmla="*/ 1136169 w 3745816"/>
              <a:gd name="connsiteY40" fmla="*/ 1003649 h 3316502"/>
              <a:gd name="connsiteX41" fmla="*/ 1101808 w 3745816"/>
              <a:gd name="connsiteY41" fmla="*/ 1010029 h 3316502"/>
              <a:gd name="connsiteX42" fmla="*/ 1497593 w 3745816"/>
              <a:gd name="connsiteY42" fmla="*/ 1897134 h 3316502"/>
              <a:gd name="connsiteX43" fmla="*/ 1777372 w 3745816"/>
              <a:gd name="connsiteY43" fmla="*/ 1951725 h 3316502"/>
              <a:gd name="connsiteX44" fmla="*/ 1511241 w 3745816"/>
              <a:gd name="connsiteY44" fmla="*/ 1385343 h 3316502"/>
              <a:gd name="connsiteX45" fmla="*/ 1136169 w 3745816"/>
              <a:gd name="connsiteY45" fmla="*/ 1003649 h 3316502"/>
              <a:gd name="connsiteX46" fmla="*/ 665081 w 3745816"/>
              <a:gd name="connsiteY46" fmla="*/ 96 h 3316502"/>
              <a:gd name="connsiteX47" fmla="*/ 1862679 w 3745816"/>
              <a:gd name="connsiteY47" fmla="*/ 634117 h 3316502"/>
              <a:gd name="connsiteX48" fmla="*/ 3080735 w 3745816"/>
              <a:gd name="connsiteY48" fmla="*/ 96 h 3316502"/>
              <a:gd name="connsiteX49" fmla="*/ 3619822 w 3745816"/>
              <a:gd name="connsiteY49" fmla="*/ 921320 h 3316502"/>
              <a:gd name="connsiteX50" fmla="*/ 3456049 w 3745816"/>
              <a:gd name="connsiteY50" fmla="*/ 955441 h 3316502"/>
              <a:gd name="connsiteX51" fmla="*/ 3189917 w 3745816"/>
              <a:gd name="connsiteY51" fmla="*/ 1317105 h 3316502"/>
              <a:gd name="connsiteX52" fmla="*/ 3155798 w 3745816"/>
              <a:gd name="connsiteY52" fmla="*/ 1596884 h 3316502"/>
              <a:gd name="connsiteX53" fmla="*/ 2848723 w 3745816"/>
              <a:gd name="connsiteY53" fmla="*/ 1842544 h 3316502"/>
              <a:gd name="connsiteX54" fmla="*/ 2650831 w 3745816"/>
              <a:gd name="connsiteY54" fmla="*/ 2518108 h 3316502"/>
              <a:gd name="connsiteX55" fmla="*/ 2193630 w 3745816"/>
              <a:gd name="connsiteY55" fmla="*/ 2531756 h 3316502"/>
              <a:gd name="connsiteX56" fmla="*/ 1941147 w 3745816"/>
              <a:gd name="connsiteY56" fmla="*/ 2211033 h 3316502"/>
              <a:gd name="connsiteX57" fmla="*/ 1872908 w 3745816"/>
              <a:gd name="connsiteY57" fmla="*/ 2313392 h 3316502"/>
              <a:gd name="connsiteX58" fmla="*/ 1804669 w 3745816"/>
              <a:gd name="connsiteY58" fmla="*/ 2211033 h 3316502"/>
              <a:gd name="connsiteX59" fmla="*/ 1552186 w 3745816"/>
              <a:gd name="connsiteY59" fmla="*/ 2531756 h 3316502"/>
              <a:gd name="connsiteX60" fmla="*/ 1094985 w 3745816"/>
              <a:gd name="connsiteY60" fmla="*/ 2518108 h 3316502"/>
              <a:gd name="connsiteX61" fmla="*/ 897093 w 3745816"/>
              <a:gd name="connsiteY61" fmla="*/ 1842544 h 3316502"/>
              <a:gd name="connsiteX62" fmla="*/ 590018 w 3745816"/>
              <a:gd name="connsiteY62" fmla="*/ 1596884 h 3316502"/>
              <a:gd name="connsiteX63" fmla="*/ 555899 w 3745816"/>
              <a:gd name="connsiteY63" fmla="*/ 1317105 h 3316502"/>
              <a:gd name="connsiteX64" fmla="*/ 380265 w 3745816"/>
              <a:gd name="connsiteY64" fmla="*/ 1173717 h 3316502"/>
              <a:gd name="connsiteX65" fmla="*/ 289767 w 3745816"/>
              <a:gd name="connsiteY65" fmla="*/ 1006142 h 3316502"/>
              <a:gd name="connsiteX66" fmla="*/ 125994 w 3745816"/>
              <a:gd name="connsiteY66" fmla="*/ 921320 h 3316502"/>
              <a:gd name="connsiteX67" fmla="*/ 665081 w 3745816"/>
              <a:gd name="connsiteY67" fmla="*/ 96 h 3316502"/>
              <a:gd name="connsiteX0" fmla="*/ 2500704 w 3745816"/>
              <a:gd name="connsiteY0" fmla="*/ 2026790 h 3316502"/>
              <a:gd name="connsiteX1" fmla="*/ 2261868 w 3745816"/>
              <a:gd name="connsiteY1" fmla="*/ 2108676 h 3316502"/>
              <a:gd name="connsiteX2" fmla="*/ 2364227 w 3745816"/>
              <a:gd name="connsiteY2" fmla="*/ 2313393 h 3316502"/>
              <a:gd name="connsiteX3" fmla="*/ 2500704 w 3745816"/>
              <a:gd name="connsiteY3" fmla="*/ 2026790 h 3316502"/>
              <a:gd name="connsiteX4" fmla="*/ 1245112 w 3745816"/>
              <a:gd name="connsiteY4" fmla="*/ 2026790 h 3316502"/>
              <a:gd name="connsiteX5" fmla="*/ 1381589 w 3745816"/>
              <a:gd name="connsiteY5" fmla="*/ 2313393 h 3316502"/>
              <a:gd name="connsiteX6" fmla="*/ 1483948 w 3745816"/>
              <a:gd name="connsiteY6" fmla="*/ 2108676 h 3316502"/>
              <a:gd name="connsiteX7" fmla="*/ 1245112 w 3745816"/>
              <a:gd name="connsiteY7" fmla="*/ 2026790 h 3316502"/>
              <a:gd name="connsiteX8" fmla="*/ 3185000 w 3745816"/>
              <a:gd name="connsiteY8" fmla="*/ 1670667 h 3316502"/>
              <a:gd name="connsiteX9" fmla="*/ 3244509 w 3745816"/>
              <a:gd name="connsiteY9" fmla="*/ 1692418 h 3316502"/>
              <a:gd name="connsiteX10" fmla="*/ 3380986 w 3745816"/>
              <a:gd name="connsiteY10" fmla="*/ 1856191 h 3316502"/>
              <a:gd name="connsiteX11" fmla="*/ 3599350 w 3745816"/>
              <a:gd name="connsiteY11" fmla="*/ 1903959 h 3316502"/>
              <a:gd name="connsiteX12" fmla="*/ 3735827 w 3745816"/>
              <a:gd name="connsiteY12" fmla="*/ 2142795 h 3316502"/>
              <a:gd name="connsiteX13" fmla="*/ 3572054 w 3745816"/>
              <a:gd name="connsiteY13" fmla="*/ 2620466 h 3316502"/>
              <a:gd name="connsiteX14" fmla="*/ 3551583 w 3745816"/>
              <a:gd name="connsiteY14" fmla="*/ 3316502 h 3316502"/>
              <a:gd name="connsiteX15" fmla="*/ 3292276 w 3745816"/>
              <a:gd name="connsiteY15" fmla="*/ 3302855 h 3316502"/>
              <a:gd name="connsiteX16" fmla="*/ 3271804 w 3745816"/>
              <a:gd name="connsiteY16" fmla="*/ 2511284 h 3316502"/>
              <a:gd name="connsiteX17" fmla="*/ 3278628 w 3745816"/>
              <a:gd name="connsiteY17" fmla="*/ 2272449 h 3316502"/>
              <a:gd name="connsiteX18" fmla="*/ 3128502 w 3745816"/>
              <a:gd name="connsiteY18" fmla="*/ 2108675 h 3316502"/>
              <a:gd name="connsiteX19" fmla="*/ 2869195 w 3745816"/>
              <a:gd name="connsiteY19" fmla="*/ 2019965 h 3316502"/>
              <a:gd name="connsiteX20" fmla="*/ 3185000 w 3745816"/>
              <a:gd name="connsiteY20" fmla="*/ 1670667 h 3316502"/>
              <a:gd name="connsiteX21" fmla="*/ 560816 w 3745816"/>
              <a:gd name="connsiteY21" fmla="*/ 1670667 h 3316502"/>
              <a:gd name="connsiteX22" fmla="*/ 876621 w 3745816"/>
              <a:gd name="connsiteY22" fmla="*/ 2019965 h 3316502"/>
              <a:gd name="connsiteX23" fmla="*/ 617314 w 3745816"/>
              <a:gd name="connsiteY23" fmla="*/ 2108675 h 3316502"/>
              <a:gd name="connsiteX24" fmla="*/ 467188 w 3745816"/>
              <a:gd name="connsiteY24" fmla="*/ 2272449 h 3316502"/>
              <a:gd name="connsiteX25" fmla="*/ 474012 w 3745816"/>
              <a:gd name="connsiteY25" fmla="*/ 2511284 h 3316502"/>
              <a:gd name="connsiteX26" fmla="*/ 453540 w 3745816"/>
              <a:gd name="connsiteY26" fmla="*/ 3302855 h 3316502"/>
              <a:gd name="connsiteX27" fmla="*/ 194233 w 3745816"/>
              <a:gd name="connsiteY27" fmla="*/ 3316502 h 3316502"/>
              <a:gd name="connsiteX28" fmla="*/ 173762 w 3745816"/>
              <a:gd name="connsiteY28" fmla="*/ 2620466 h 3316502"/>
              <a:gd name="connsiteX29" fmla="*/ 9989 w 3745816"/>
              <a:gd name="connsiteY29" fmla="*/ 2142795 h 3316502"/>
              <a:gd name="connsiteX30" fmla="*/ 146466 w 3745816"/>
              <a:gd name="connsiteY30" fmla="*/ 1903959 h 3316502"/>
              <a:gd name="connsiteX31" fmla="*/ 364830 w 3745816"/>
              <a:gd name="connsiteY31" fmla="*/ 1856191 h 3316502"/>
              <a:gd name="connsiteX32" fmla="*/ 501307 w 3745816"/>
              <a:gd name="connsiteY32" fmla="*/ 1692418 h 3316502"/>
              <a:gd name="connsiteX33" fmla="*/ 560816 w 3745816"/>
              <a:gd name="connsiteY33" fmla="*/ 1670667 h 3316502"/>
              <a:gd name="connsiteX34" fmla="*/ 2609647 w 3745816"/>
              <a:gd name="connsiteY34" fmla="*/ 1003649 h 3316502"/>
              <a:gd name="connsiteX35" fmla="*/ 2234575 w 3745816"/>
              <a:gd name="connsiteY35" fmla="*/ 1385343 h 3316502"/>
              <a:gd name="connsiteX36" fmla="*/ 1968444 w 3745816"/>
              <a:gd name="connsiteY36" fmla="*/ 1951725 h 3316502"/>
              <a:gd name="connsiteX37" fmla="*/ 2248223 w 3745816"/>
              <a:gd name="connsiteY37" fmla="*/ 1897134 h 3316502"/>
              <a:gd name="connsiteX38" fmla="*/ 2644008 w 3745816"/>
              <a:gd name="connsiteY38" fmla="*/ 1010029 h 3316502"/>
              <a:gd name="connsiteX39" fmla="*/ 2609647 w 3745816"/>
              <a:gd name="connsiteY39" fmla="*/ 1003649 h 3316502"/>
              <a:gd name="connsiteX40" fmla="*/ 1136169 w 3745816"/>
              <a:gd name="connsiteY40" fmla="*/ 1003649 h 3316502"/>
              <a:gd name="connsiteX41" fmla="*/ 1101808 w 3745816"/>
              <a:gd name="connsiteY41" fmla="*/ 1010029 h 3316502"/>
              <a:gd name="connsiteX42" fmla="*/ 1497593 w 3745816"/>
              <a:gd name="connsiteY42" fmla="*/ 1897134 h 3316502"/>
              <a:gd name="connsiteX43" fmla="*/ 1777372 w 3745816"/>
              <a:gd name="connsiteY43" fmla="*/ 1951725 h 3316502"/>
              <a:gd name="connsiteX44" fmla="*/ 1511241 w 3745816"/>
              <a:gd name="connsiteY44" fmla="*/ 1385343 h 3316502"/>
              <a:gd name="connsiteX45" fmla="*/ 1136169 w 3745816"/>
              <a:gd name="connsiteY45" fmla="*/ 1003649 h 3316502"/>
              <a:gd name="connsiteX46" fmla="*/ 665081 w 3745816"/>
              <a:gd name="connsiteY46" fmla="*/ 96 h 3316502"/>
              <a:gd name="connsiteX47" fmla="*/ 1862679 w 3745816"/>
              <a:gd name="connsiteY47" fmla="*/ 634117 h 3316502"/>
              <a:gd name="connsiteX48" fmla="*/ 3080735 w 3745816"/>
              <a:gd name="connsiteY48" fmla="*/ 96 h 3316502"/>
              <a:gd name="connsiteX49" fmla="*/ 3619822 w 3745816"/>
              <a:gd name="connsiteY49" fmla="*/ 921320 h 3316502"/>
              <a:gd name="connsiteX50" fmla="*/ 3456049 w 3745816"/>
              <a:gd name="connsiteY50" fmla="*/ 955441 h 3316502"/>
              <a:gd name="connsiteX51" fmla="*/ 3189917 w 3745816"/>
              <a:gd name="connsiteY51" fmla="*/ 1317105 h 3316502"/>
              <a:gd name="connsiteX52" fmla="*/ 3155798 w 3745816"/>
              <a:gd name="connsiteY52" fmla="*/ 1596884 h 3316502"/>
              <a:gd name="connsiteX53" fmla="*/ 2848723 w 3745816"/>
              <a:gd name="connsiteY53" fmla="*/ 1842544 h 3316502"/>
              <a:gd name="connsiteX54" fmla="*/ 2650831 w 3745816"/>
              <a:gd name="connsiteY54" fmla="*/ 2518108 h 3316502"/>
              <a:gd name="connsiteX55" fmla="*/ 2193630 w 3745816"/>
              <a:gd name="connsiteY55" fmla="*/ 2531756 h 3316502"/>
              <a:gd name="connsiteX56" fmla="*/ 1941147 w 3745816"/>
              <a:gd name="connsiteY56" fmla="*/ 2211033 h 3316502"/>
              <a:gd name="connsiteX57" fmla="*/ 1872908 w 3745816"/>
              <a:gd name="connsiteY57" fmla="*/ 2313392 h 3316502"/>
              <a:gd name="connsiteX58" fmla="*/ 1804669 w 3745816"/>
              <a:gd name="connsiteY58" fmla="*/ 2211033 h 3316502"/>
              <a:gd name="connsiteX59" fmla="*/ 1552186 w 3745816"/>
              <a:gd name="connsiteY59" fmla="*/ 2531756 h 3316502"/>
              <a:gd name="connsiteX60" fmla="*/ 1094985 w 3745816"/>
              <a:gd name="connsiteY60" fmla="*/ 2518108 h 3316502"/>
              <a:gd name="connsiteX61" fmla="*/ 897093 w 3745816"/>
              <a:gd name="connsiteY61" fmla="*/ 1842544 h 3316502"/>
              <a:gd name="connsiteX62" fmla="*/ 590018 w 3745816"/>
              <a:gd name="connsiteY62" fmla="*/ 1596884 h 3316502"/>
              <a:gd name="connsiteX63" fmla="*/ 555899 w 3745816"/>
              <a:gd name="connsiteY63" fmla="*/ 1317105 h 3316502"/>
              <a:gd name="connsiteX64" fmla="*/ 380265 w 3745816"/>
              <a:gd name="connsiteY64" fmla="*/ 1173717 h 3316502"/>
              <a:gd name="connsiteX65" fmla="*/ 289767 w 3745816"/>
              <a:gd name="connsiteY65" fmla="*/ 1006142 h 3316502"/>
              <a:gd name="connsiteX66" fmla="*/ 125994 w 3745816"/>
              <a:gd name="connsiteY66" fmla="*/ 921320 h 3316502"/>
              <a:gd name="connsiteX67" fmla="*/ 665081 w 3745816"/>
              <a:gd name="connsiteY67" fmla="*/ 96 h 3316502"/>
              <a:gd name="connsiteX0" fmla="*/ 2500704 w 3745816"/>
              <a:gd name="connsiteY0" fmla="*/ 2026790 h 3316502"/>
              <a:gd name="connsiteX1" fmla="*/ 2261868 w 3745816"/>
              <a:gd name="connsiteY1" fmla="*/ 2108676 h 3316502"/>
              <a:gd name="connsiteX2" fmla="*/ 2364227 w 3745816"/>
              <a:gd name="connsiteY2" fmla="*/ 2313393 h 3316502"/>
              <a:gd name="connsiteX3" fmla="*/ 2500704 w 3745816"/>
              <a:gd name="connsiteY3" fmla="*/ 2026790 h 3316502"/>
              <a:gd name="connsiteX4" fmla="*/ 1245112 w 3745816"/>
              <a:gd name="connsiteY4" fmla="*/ 2026790 h 3316502"/>
              <a:gd name="connsiteX5" fmla="*/ 1381589 w 3745816"/>
              <a:gd name="connsiteY5" fmla="*/ 2313393 h 3316502"/>
              <a:gd name="connsiteX6" fmla="*/ 1483948 w 3745816"/>
              <a:gd name="connsiteY6" fmla="*/ 2108676 h 3316502"/>
              <a:gd name="connsiteX7" fmla="*/ 1245112 w 3745816"/>
              <a:gd name="connsiteY7" fmla="*/ 2026790 h 3316502"/>
              <a:gd name="connsiteX8" fmla="*/ 3185000 w 3745816"/>
              <a:gd name="connsiteY8" fmla="*/ 1670667 h 3316502"/>
              <a:gd name="connsiteX9" fmla="*/ 3244509 w 3745816"/>
              <a:gd name="connsiteY9" fmla="*/ 1692418 h 3316502"/>
              <a:gd name="connsiteX10" fmla="*/ 3380986 w 3745816"/>
              <a:gd name="connsiteY10" fmla="*/ 1856191 h 3316502"/>
              <a:gd name="connsiteX11" fmla="*/ 3599350 w 3745816"/>
              <a:gd name="connsiteY11" fmla="*/ 1903959 h 3316502"/>
              <a:gd name="connsiteX12" fmla="*/ 3735827 w 3745816"/>
              <a:gd name="connsiteY12" fmla="*/ 2142795 h 3316502"/>
              <a:gd name="connsiteX13" fmla="*/ 3572054 w 3745816"/>
              <a:gd name="connsiteY13" fmla="*/ 2620466 h 3316502"/>
              <a:gd name="connsiteX14" fmla="*/ 3551583 w 3745816"/>
              <a:gd name="connsiteY14" fmla="*/ 3316502 h 3316502"/>
              <a:gd name="connsiteX15" fmla="*/ 3292276 w 3745816"/>
              <a:gd name="connsiteY15" fmla="*/ 3302855 h 3316502"/>
              <a:gd name="connsiteX16" fmla="*/ 3271804 w 3745816"/>
              <a:gd name="connsiteY16" fmla="*/ 2511284 h 3316502"/>
              <a:gd name="connsiteX17" fmla="*/ 3278628 w 3745816"/>
              <a:gd name="connsiteY17" fmla="*/ 2272449 h 3316502"/>
              <a:gd name="connsiteX18" fmla="*/ 3128502 w 3745816"/>
              <a:gd name="connsiteY18" fmla="*/ 2108675 h 3316502"/>
              <a:gd name="connsiteX19" fmla="*/ 2869195 w 3745816"/>
              <a:gd name="connsiteY19" fmla="*/ 2019965 h 3316502"/>
              <a:gd name="connsiteX20" fmla="*/ 3185000 w 3745816"/>
              <a:gd name="connsiteY20" fmla="*/ 1670667 h 3316502"/>
              <a:gd name="connsiteX21" fmla="*/ 560816 w 3745816"/>
              <a:gd name="connsiteY21" fmla="*/ 1670667 h 3316502"/>
              <a:gd name="connsiteX22" fmla="*/ 876621 w 3745816"/>
              <a:gd name="connsiteY22" fmla="*/ 2019965 h 3316502"/>
              <a:gd name="connsiteX23" fmla="*/ 617314 w 3745816"/>
              <a:gd name="connsiteY23" fmla="*/ 2108675 h 3316502"/>
              <a:gd name="connsiteX24" fmla="*/ 467188 w 3745816"/>
              <a:gd name="connsiteY24" fmla="*/ 2272449 h 3316502"/>
              <a:gd name="connsiteX25" fmla="*/ 474012 w 3745816"/>
              <a:gd name="connsiteY25" fmla="*/ 2511284 h 3316502"/>
              <a:gd name="connsiteX26" fmla="*/ 453540 w 3745816"/>
              <a:gd name="connsiteY26" fmla="*/ 3302855 h 3316502"/>
              <a:gd name="connsiteX27" fmla="*/ 194233 w 3745816"/>
              <a:gd name="connsiteY27" fmla="*/ 3316502 h 3316502"/>
              <a:gd name="connsiteX28" fmla="*/ 173762 w 3745816"/>
              <a:gd name="connsiteY28" fmla="*/ 2620466 h 3316502"/>
              <a:gd name="connsiteX29" fmla="*/ 9989 w 3745816"/>
              <a:gd name="connsiteY29" fmla="*/ 2142795 h 3316502"/>
              <a:gd name="connsiteX30" fmla="*/ 146466 w 3745816"/>
              <a:gd name="connsiteY30" fmla="*/ 1903959 h 3316502"/>
              <a:gd name="connsiteX31" fmla="*/ 364830 w 3745816"/>
              <a:gd name="connsiteY31" fmla="*/ 1856191 h 3316502"/>
              <a:gd name="connsiteX32" fmla="*/ 501307 w 3745816"/>
              <a:gd name="connsiteY32" fmla="*/ 1692418 h 3316502"/>
              <a:gd name="connsiteX33" fmla="*/ 560816 w 3745816"/>
              <a:gd name="connsiteY33" fmla="*/ 1670667 h 3316502"/>
              <a:gd name="connsiteX34" fmla="*/ 2609647 w 3745816"/>
              <a:gd name="connsiteY34" fmla="*/ 1003649 h 3316502"/>
              <a:gd name="connsiteX35" fmla="*/ 2234575 w 3745816"/>
              <a:gd name="connsiteY35" fmla="*/ 1385343 h 3316502"/>
              <a:gd name="connsiteX36" fmla="*/ 1968444 w 3745816"/>
              <a:gd name="connsiteY36" fmla="*/ 1951725 h 3316502"/>
              <a:gd name="connsiteX37" fmla="*/ 2248223 w 3745816"/>
              <a:gd name="connsiteY37" fmla="*/ 1897134 h 3316502"/>
              <a:gd name="connsiteX38" fmla="*/ 2644008 w 3745816"/>
              <a:gd name="connsiteY38" fmla="*/ 1010029 h 3316502"/>
              <a:gd name="connsiteX39" fmla="*/ 2609647 w 3745816"/>
              <a:gd name="connsiteY39" fmla="*/ 1003649 h 3316502"/>
              <a:gd name="connsiteX40" fmla="*/ 1136169 w 3745816"/>
              <a:gd name="connsiteY40" fmla="*/ 1003649 h 3316502"/>
              <a:gd name="connsiteX41" fmla="*/ 1101808 w 3745816"/>
              <a:gd name="connsiteY41" fmla="*/ 1010029 h 3316502"/>
              <a:gd name="connsiteX42" fmla="*/ 1497593 w 3745816"/>
              <a:gd name="connsiteY42" fmla="*/ 1897134 h 3316502"/>
              <a:gd name="connsiteX43" fmla="*/ 1777372 w 3745816"/>
              <a:gd name="connsiteY43" fmla="*/ 1951725 h 3316502"/>
              <a:gd name="connsiteX44" fmla="*/ 1511241 w 3745816"/>
              <a:gd name="connsiteY44" fmla="*/ 1385343 h 3316502"/>
              <a:gd name="connsiteX45" fmla="*/ 1136169 w 3745816"/>
              <a:gd name="connsiteY45" fmla="*/ 1003649 h 3316502"/>
              <a:gd name="connsiteX46" fmla="*/ 665081 w 3745816"/>
              <a:gd name="connsiteY46" fmla="*/ 96 h 3316502"/>
              <a:gd name="connsiteX47" fmla="*/ 1862679 w 3745816"/>
              <a:gd name="connsiteY47" fmla="*/ 634117 h 3316502"/>
              <a:gd name="connsiteX48" fmla="*/ 3080735 w 3745816"/>
              <a:gd name="connsiteY48" fmla="*/ 96 h 3316502"/>
              <a:gd name="connsiteX49" fmla="*/ 3619822 w 3745816"/>
              <a:gd name="connsiteY49" fmla="*/ 921320 h 3316502"/>
              <a:gd name="connsiteX50" fmla="*/ 3456049 w 3745816"/>
              <a:gd name="connsiteY50" fmla="*/ 955441 h 3316502"/>
              <a:gd name="connsiteX51" fmla="*/ 3370271 w 3745816"/>
              <a:gd name="connsiteY51" fmla="*/ 1159232 h 3316502"/>
              <a:gd name="connsiteX52" fmla="*/ 3189917 w 3745816"/>
              <a:gd name="connsiteY52" fmla="*/ 1317105 h 3316502"/>
              <a:gd name="connsiteX53" fmla="*/ 3155798 w 3745816"/>
              <a:gd name="connsiteY53" fmla="*/ 1596884 h 3316502"/>
              <a:gd name="connsiteX54" fmla="*/ 2848723 w 3745816"/>
              <a:gd name="connsiteY54" fmla="*/ 1842544 h 3316502"/>
              <a:gd name="connsiteX55" fmla="*/ 2650831 w 3745816"/>
              <a:gd name="connsiteY55" fmla="*/ 2518108 h 3316502"/>
              <a:gd name="connsiteX56" fmla="*/ 2193630 w 3745816"/>
              <a:gd name="connsiteY56" fmla="*/ 2531756 h 3316502"/>
              <a:gd name="connsiteX57" fmla="*/ 1941147 w 3745816"/>
              <a:gd name="connsiteY57" fmla="*/ 2211033 h 3316502"/>
              <a:gd name="connsiteX58" fmla="*/ 1872908 w 3745816"/>
              <a:gd name="connsiteY58" fmla="*/ 2313392 h 3316502"/>
              <a:gd name="connsiteX59" fmla="*/ 1804669 w 3745816"/>
              <a:gd name="connsiteY59" fmla="*/ 2211033 h 3316502"/>
              <a:gd name="connsiteX60" fmla="*/ 1552186 w 3745816"/>
              <a:gd name="connsiteY60" fmla="*/ 2531756 h 3316502"/>
              <a:gd name="connsiteX61" fmla="*/ 1094985 w 3745816"/>
              <a:gd name="connsiteY61" fmla="*/ 2518108 h 3316502"/>
              <a:gd name="connsiteX62" fmla="*/ 897093 w 3745816"/>
              <a:gd name="connsiteY62" fmla="*/ 1842544 h 3316502"/>
              <a:gd name="connsiteX63" fmla="*/ 590018 w 3745816"/>
              <a:gd name="connsiteY63" fmla="*/ 1596884 h 3316502"/>
              <a:gd name="connsiteX64" fmla="*/ 555899 w 3745816"/>
              <a:gd name="connsiteY64" fmla="*/ 1317105 h 3316502"/>
              <a:gd name="connsiteX65" fmla="*/ 380265 w 3745816"/>
              <a:gd name="connsiteY65" fmla="*/ 1173717 h 3316502"/>
              <a:gd name="connsiteX66" fmla="*/ 289767 w 3745816"/>
              <a:gd name="connsiteY66" fmla="*/ 1006142 h 3316502"/>
              <a:gd name="connsiteX67" fmla="*/ 125994 w 3745816"/>
              <a:gd name="connsiteY67" fmla="*/ 921320 h 3316502"/>
              <a:gd name="connsiteX68" fmla="*/ 665081 w 3745816"/>
              <a:gd name="connsiteY68" fmla="*/ 96 h 3316502"/>
              <a:gd name="connsiteX0" fmla="*/ 2500704 w 3745816"/>
              <a:gd name="connsiteY0" fmla="*/ 2026790 h 3316502"/>
              <a:gd name="connsiteX1" fmla="*/ 2261868 w 3745816"/>
              <a:gd name="connsiteY1" fmla="*/ 2108676 h 3316502"/>
              <a:gd name="connsiteX2" fmla="*/ 2364227 w 3745816"/>
              <a:gd name="connsiteY2" fmla="*/ 2313393 h 3316502"/>
              <a:gd name="connsiteX3" fmla="*/ 2500704 w 3745816"/>
              <a:gd name="connsiteY3" fmla="*/ 2026790 h 3316502"/>
              <a:gd name="connsiteX4" fmla="*/ 1245112 w 3745816"/>
              <a:gd name="connsiteY4" fmla="*/ 2026790 h 3316502"/>
              <a:gd name="connsiteX5" fmla="*/ 1381589 w 3745816"/>
              <a:gd name="connsiteY5" fmla="*/ 2313393 h 3316502"/>
              <a:gd name="connsiteX6" fmla="*/ 1483948 w 3745816"/>
              <a:gd name="connsiteY6" fmla="*/ 2108676 h 3316502"/>
              <a:gd name="connsiteX7" fmla="*/ 1245112 w 3745816"/>
              <a:gd name="connsiteY7" fmla="*/ 2026790 h 3316502"/>
              <a:gd name="connsiteX8" fmla="*/ 3185000 w 3745816"/>
              <a:gd name="connsiteY8" fmla="*/ 1670667 h 3316502"/>
              <a:gd name="connsiteX9" fmla="*/ 3244509 w 3745816"/>
              <a:gd name="connsiteY9" fmla="*/ 1692418 h 3316502"/>
              <a:gd name="connsiteX10" fmla="*/ 3380986 w 3745816"/>
              <a:gd name="connsiteY10" fmla="*/ 1856191 h 3316502"/>
              <a:gd name="connsiteX11" fmla="*/ 3599350 w 3745816"/>
              <a:gd name="connsiteY11" fmla="*/ 1903959 h 3316502"/>
              <a:gd name="connsiteX12" fmla="*/ 3735827 w 3745816"/>
              <a:gd name="connsiteY12" fmla="*/ 2142795 h 3316502"/>
              <a:gd name="connsiteX13" fmla="*/ 3572054 w 3745816"/>
              <a:gd name="connsiteY13" fmla="*/ 2620466 h 3316502"/>
              <a:gd name="connsiteX14" fmla="*/ 3551583 w 3745816"/>
              <a:gd name="connsiteY14" fmla="*/ 3316502 h 3316502"/>
              <a:gd name="connsiteX15" fmla="*/ 3292276 w 3745816"/>
              <a:gd name="connsiteY15" fmla="*/ 3302855 h 3316502"/>
              <a:gd name="connsiteX16" fmla="*/ 3271804 w 3745816"/>
              <a:gd name="connsiteY16" fmla="*/ 2511284 h 3316502"/>
              <a:gd name="connsiteX17" fmla="*/ 3278628 w 3745816"/>
              <a:gd name="connsiteY17" fmla="*/ 2272449 h 3316502"/>
              <a:gd name="connsiteX18" fmla="*/ 3128502 w 3745816"/>
              <a:gd name="connsiteY18" fmla="*/ 2108675 h 3316502"/>
              <a:gd name="connsiteX19" fmla="*/ 2869195 w 3745816"/>
              <a:gd name="connsiteY19" fmla="*/ 2019965 h 3316502"/>
              <a:gd name="connsiteX20" fmla="*/ 3185000 w 3745816"/>
              <a:gd name="connsiteY20" fmla="*/ 1670667 h 3316502"/>
              <a:gd name="connsiteX21" fmla="*/ 560816 w 3745816"/>
              <a:gd name="connsiteY21" fmla="*/ 1670667 h 3316502"/>
              <a:gd name="connsiteX22" fmla="*/ 876621 w 3745816"/>
              <a:gd name="connsiteY22" fmla="*/ 2019965 h 3316502"/>
              <a:gd name="connsiteX23" fmla="*/ 617314 w 3745816"/>
              <a:gd name="connsiteY23" fmla="*/ 2108675 h 3316502"/>
              <a:gd name="connsiteX24" fmla="*/ 467188 w 3745816"/>
              <a:gd name="connsiteY24" fmla="*/ 2272449 h 3316502"/>
              <a:gd name="connsiteX25" fmla="*/ 474012 w 3745816"/>
              <a:gd name="connsiteY25" fmla="*/ 2511284 h 3316502"/>
              <a:gd name="connsiteX26" fmla="*/ 453540 w 3745816"/>
              <a:gd name="connsiteY26" fmla="*/ 3302855 h 3316502"/>
              <a:gd name="connsiteX27" fmla="*/ 194233 w 3745816"/>
              <a:gd name="connsiteY27" fmla="*/ 3316502 h 3316502"/>
              <a:gd name="connsiteX28" fmla="*/ 173762 w 3745816"/>
              <a:gd name="connsiteY28" fmla="*/ 2620466 h 3316502"/>
              <a:gd name="connsiteX29" fmla="*/ 9989 w 3745816"/>
              <a:gd name="connsiteY29" fmla="*/ 2142795 h 3316502"/>
              <a:gd name="connsiteX30" fmla="*/ 146466 w 3745816"/>
              <a:gd name="connsiteY30" fmla="*/ 1903959 h 3316502"/>
              <a:gd name="connsiteX31" fmla="*/ 364830 w 3745816"/>
              <a:gd name="connsiteY31" fmla="*/ 1856191 h 3316502"/>
              <a:gd name="connsiteX32" fmla="*/ 501307 w 3745816"/>
              <a:gd name="connsiteY32" fmla="*/ 1692418 h 3316502"/>
              <a:gd name="connsiteX33" fmla="*/ 560816 w 3745816"/>
              <a:gd name="connsiteY33" fmla="*/ 1670667 h 3316502"/>
              <a:gd name="connsiteX34" fmla="*/ 2609647 w 3745816"/>
              <a:gd name="connsiteY34" fmla="*/ 1003649 h 3316502"/>
              <a:gd name="connsiteX35" fmla="*/ 2234575 w 3745816"/>
              <a:gd name="connsiteY35" fmla="*/ 1385343 h 3316502"/>
              <a:gd name="connsiteX36" fmla="*/ 1968444 w 3745816"/>
              <a:gd name="connsiteY36" fmla="*/ 1951725 h 3316502"/>
              <a:gd name="connsiteX37" fmla="*/ 2248223 w 3745816"/>
              <a:gd name="connsiteY37" fmla="*/ 1897134 h 3316502"/>
              <a:gd name="connsiteX38" fmla="*/ 2644008 w 3745816"/>
              <a:gd name="connsiteY38" fmla="*/ 1010029 h 3316502"/>
              <a:gd name="connsiteX39" fmla="*/ 2609647 w 3745816"/>
              <a:gd name="connsiteY39" fmla="*/ 1003649 h 3316502"/>
              <a:gd name="connsiteX40" fmla="*/ 1136169 w 3745816"/>
              <a:gd name="connsiteY40" fmla="*/ 1003649 h 3316502"/>
              <a:gd name="connsiteX41" fmla="*/ 1101808 w 3745816"/>
              <a:gd name="connsiteY41" fmla="*/ 1010029 h 3316502"/>
              <a:gd name="connsiteX42" fmla="*/ 1497593 w 3745816"/>
              <a:gd name="connsiteY42" fmla="*/ 1897134 h 3316502"/>
              <a:gd name="connsiteX43" fmla="*/ 1777372 w 3745816"/>
              <a:gd name="connsiteY43" fmla="*/ 1951725 h 3316502"/>
              <a:gd name="connsiteX44" fmla="*/ 1511241 w 3745816"/>
              <a:gd name="connsiteY44" fmla="*/ 1385343 h 3316502"/>
              <a:gd name="connsiteX45" fmla="*/ 1136169 w 3745816"/>
              <a:gd name="connsiteY45" fmla="*/ 1003649 h 3316502"/>
              <a:gd name="connsiteX46" fmla="*/ 665081 w 3745816"/>
              <a:gd name="connsiteY46" fmla="*/ 96 h 3316502"/>
              <a:gd name="connsiteX47" fmla="*/ 1862679 w 3745816"/>
              <a:gd name="connsiteY47" fmla="*/ 634117 h 3316502"/>
              <a:gd name="connsiteX48" fmla="*/ 3080735 w 3745816"/>
              <a:gd name="connsiteY48" fmla="*/ 96 h 3316502"/>
              <a:gd name="connsiteX49" fmla="*/ 3619822 w 3745816"/>
              <a:gd name="connsiteY49" fmla="*/ 921320 h 3316502"/>
              <a:gd name="connsiteX50" fmla="*/ 3456049 w 3745816"/>
              <a:gd name="connsiteY50" fmla="*/ 955441 h 3316502"/>
              <a:gd name="connsiteX51" fmla="*/ 3370271 w 3745816"/>
              <a:gd name="connsiteY51" fmla="*/ 1159232 h 3316502"/>
              <a:gd name="connsiteX52" fmla="*/ 3189917 w 3745816"/>
              <a:gd name="connsiteY52" fmla="*/ 1317105 h 3316502"/>
              <a:gd name="connsiteX53" fmla="*/ 3155798 w 3745816"/>
              <a:gd name="connsiteY53" fmla="*/ 1596884 h 3316502"/>
              <a:gd name="connsiteX54" fmla="*/ 2848723 w 3745816"/>
              <a:gd name="connsiteY54" fmla="*/ 1842544 h 3316502"/>
              <a:gd name="connsiteX55" fmla="*/ 2650831 w 3745816"/>
              <a:gd name="connsiteY55" fmla="*/ 2518108 h 3316502"/>
              <a:gd name="connsiteX56" fmla="*/ 2193630 w 3745816"/>
              <a:gd name="connsiteY56" fmla="*/ 2531756 h 3316502"/>
              <a:gd name="connsiteX57" fmla="*/ 1941147 w 3745816"/>
              <a:gd name="connsiteY57" fmla="*/ 2211033 h 3316502"/>
              <a:gd name="connsiteX58" fmla="*/ 1872908 w 3745816"/>
              <a:gd name="connsiteY58" fmla="*/ 2313392 h 3316502"/>
              <a:gd name="connsiteX59" fmla="*/ 1804669 w 3745816"/>
              <a:gd name="connsiteY59" fmla="*/ 2211033 h 3316502"/>
              <a:gd name="connsiteX60" fmla="*/ 1552186 w 3745816"/>
              <a:gd name="connsiteY60" fmla="*/ 2531756 h 3316502"/>
              <a:gd name="connsiteX61" fmla="*/ 1094985 w 3745816"/>
              <a:gd name="connsiteY61" fmla="*/ 2518108 h 3316502"/>
              <a:gd name="connsiteX62" fmla="*/ 897093 w 3745816"/>
              <a:gd name="connsiteY62" fmla="*/ 1842544 h 3316502"/>
              <a:gd name="connsiteX63" fmla="*/ 590018 w 3745816"/>
              <a:gd name="connsiteY63" fmla="*/ 1596884 h 3316502"/>
              <a:gd name="connsiteX64" fmla="*/ 555899 w 3745816"/>
              <a:gd name="connsiteY64" fmla="*/ 1317105 h 3316502"/>
              <a:gd name="connsiteX65" fmla="*/ 380265 w 3745816"/>
              <a:gd name="connsiteY65" fmla="*/ 1173717 h 3316502"/>
              <a:gd name="connsiteX66" fmla="*/ 289767 w 3745816"/>
              <a:gd name="connsiteY66" fmla="*/ 1006142 h 3316502"/>
              <a:gd name="connsiteX67" fmla="*/ 125994 w 3745816"/>
              <a:gd name="connsiteY67" fmla="*/ 921320 h 3316502"/>
              <a:gd name="connsiteX68" fmla="*/ 665081 w 3745816"/>
              <a:gd name="connsiteY68" fmla="*/ 96 h 3316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3745816" h="3316502">
                <a:moveTo>
                  <a:pt x="2500704" y="2026790"/>
                </a:moveTo>
                <a:cubicBezTo>
                  <a:pt x="2380149" y="2047261"/>
                  <a:pt x="2334656" y="2081381"/>
                  <a:pt x="2261868" y="2108676"/>
                </a:cubicBezTo>
                <a:cubicBezTo>
                  <a:pt x="2220926" y="2245154"/>
                  <a:pt x="2248220" y="2327040"/>
                  <a:pt x="2364227" y="2313393"/>
                </a:cubicBezTo>
                <a:cubicBezTo>
                  <a:pt x="2491606" y="2272450"/>
                  <a:pt x="2502979" y="2190563"/>
                  <a:pt x="2500704" y="2026790"/>
                </a:cubicBezTo>
                <a:close/>
                <a:moveTo>
                  <a:pt x="1245112" y="2026790"/>
                </a:moveTo>
                <a:cubicBezTo>
                  <a:pt x="1242837" y="2190563"/>
                  <a:pt x="1254210" y="2272450"/>
                  <a:pt x="1381589" y="2313393"/>
                </a:cubicBezTo>
                <a:cubicBezTo>
                  <a:pt x="1497596" y="2327040"/>
                  <a:pt x="1524890" y="2245154"/>
                  <a:pt x="1483948" y="2108676"/>
                </a:cubicBezTo>
                <a:cubicBezTo>
                  <a:pt x="1411160" y="2081381"/>
                  <a:pt x="1365667" y="2047261"/>
                  <a:pt x="1245112" y="2026790"/>
                </a:cubicBezTo>
                <a:close/>
                <a:moveTo>
                  <a:pt x="3185000" y="1670667"/>
                </a:moveTo>
                <a:cubicBezTo>
                  <a:pt x="3206444" y="1672444"/>
                  <a:pt x="3226596" y="1679339"/>
                  <a:pt x="3244509" y="1692418"/>
                </a:cubicBezTo>
                <a:cubicBezTo>
                  <a:pt x="3340044" y="1731086"/>
                  <a:pt x="3210389" y="1885761"/>
                  <a:pt x="3380986" y="1856191"/>
                </a:cubicBezTo>
                <a:cubicBezTo>
                  <a:pt x="3424203" y="1826621"/>
                  <a:pt x="3528837" y="1837994"/>
                  <a:pt x="3599350" y="1903959"/>
                </a:cubicBezTo>
                <a:cubicBezTo>
                  <a:pt x="3647117" y="1983571"/>
                  <a:pt x="3783594" y="2056359"/>
                  <a:pt x="3735827" y="2142795"/>
                </a:cubicBezTo>
                <a:cubicBezTo>
                  <a:pt x="3653941" y="2374806"/>
                  <a:pt x="3606173" y="2422574"/>
                  <a:pt x="3572054" y="2620466"/>
                </a:cubicBezTo>
                <a:cubicBezTo>
                  <a:pt x="3574328" y="2882048"/>
                  <a:pt x="3542485" y="3061744"/>
                  <a:pt x="3551583" y="3316502"/>
                </a:cubicBezTo>
                <a:lnTo>
                  <a:pt x="3292276" y="3302855"/>
                </a:lnTo>
                <a:cubicBezTo>
                  <a:pt x="3310472" y="3025350"/>
                  <a:pt x="3315022" y="2788789"/>
                  <a:pt x="3271804" y="2511284"/>
                </a:cubicBezTo>
                <a:cubicBezTo>
                  <a:pt x="3217213" y="2465791"/>
                  <a:pt x="3189917" y="2399828"/>
                  <a:pt x="3278628" y="2272449"/>
                </a:cubicBezTo>
                <a:cubicBezTo>
                  <a:pt x="3244509" y="2190562"/>
                  <a:pt x="3271804" y="2142795"/>
                  <a:pt x="3128502" y="2108675"/>
                </a:cubicBezTo>
                <a:cubicBezTo>
                  <a:pt x="3042066" y="2051809"/>
                  <a:pt x="2921512" y="2165541"/>
                  <a:pt x="2869195" y="2019965"/>
                </a:cubicBezTo>
                <a:cubicBezTo>
                  <a:pt x="2821427" y="1896567"/>
                  <a:pt x="3034887" y="1658228"/>
                  <a:pt x="3185000" y="1670667"/>
                </a:cubicBezTo>
                <a:close/>
                <a:moveTo>
                  <a:pt x="560816" y="1670667"/>
                </a:moveTo>
                <a:cubicBezTo>
                  <a:pt x="710929" y="1658228"/>
                  <a:pt x="924389" y="1896567"/>
                  <a:pt x="876621" y="2019965"/>
                </a:cubicBezTo>
                <a:cubicBezTo>
                  <a:pt x="824304" y="2165541"/>
                  <a:pt x="703750" y="2051809"/>
                  <a:pt x="617314" y="2108675"/>
                </a:cubicBezTo>
                <a:cubicBezTo>
                  <a:pt x="474012" y="2142795"/>
                  <a:pt x="501307" y="2190562"/>
                  <a:pt x="467188" y="2272449"/>
                </a:cubicBezTo>
                <a:cubicBezTo>
                  <a:pt x="555899" y="2399828"/>
                  <a:pt x="528603" y="2465791"/>
                  <a:pt x="474012" y="2511284"/>
                </a:cubicBezTo>
                <a:cubicBezTo>
                  <a:pt x="430794" y="2788789"/>
                  <a:pt x="435344" y="3025350"/>
                  <a:pt x="453540" y="3302855"/>
                </a:cubicBezTo>
                <a:lnTo>
                  <a:pt x="194233" y="3316502"/>
                </a:lnTo>
                <a:cubicBezTo>
                  <a:pt x="203331" y="3061744"/>
                  <a:pt x="171488" y="2882048"/>
                  <a:pt x="173762" y="2620466"/>
                </a:cubicBezTo>
                <a:cubicBezTo>
                  <a:pt x="139643" y="2422574"/>
                  <a:pt x="91875" y="2374806"/>
                  <a:pt x="9989" y="2142795"/>
                </a:cubicBezTo>
                <a:cubicBezTo>
                  <a:pt x="-37778" y="2056359"/>
                  <a:pt x="98699" y="1983571"/>
                  <a:pt x="146466" y="1903959"/>
                </a:cubicBezTo>
                <a:cubicBezTo>
                  <a:pt x="216979" y="1837994"/>
                  <a:pt x="321613" y="1826621"/>
                  <a:pt x="364830" y="1856191"/>
                </a:cubicBezTo>
                <a:cubicBezTo>
                  <a:pt x="535427" y="1885761"/>
                  <a:pt x="405772" y="1731086"/>
                  <a:pt x="501307" y="1692418"/>
                </a:cubicBezTo>
                <a:cubicBezTo>
                  <a:pt x="519220" y="1679339"/>
                  <a:pt x="539372" y="1672444"/>
                  <a:pt x="560816" y="1670667"/>
                </a:cubicBezTo>
                <a:close/>
                <a:moveTo>
                  <a:pt x="2609647" y="1003649"/>
                </a:moveTo>
                <a:cubicBezTo>
                  <a:pt x="2444889" y="994437"/>
                  <a:pt x="2381715" y="1312839"/>
                  <a:pt x="2234575" y="1385343"/>
                </a:cubicBezTo>
                <a:cubicBezTo>
                  <a:pt x="2013936" y="1460406"/>
                  <a:pt x="1963895" y="1651474"/>
                  <a:pt x="1968444" y="1951725"/>
                </a:cubicBezTo>
                <a:cubicBezTo>
                  <a:pt x="1979817" y="2035887"/>
                  <a:pt x="2134492" y="1956274"/>
                  <a:pt x="2248223" y="1897134"/>
                </a:cubicBezTo>
                <a:cubicBezTo>
                  <a:pt x="2393799" y="1812972"/>
                  <a:pt x="2839626" y="1121486"/>
                  <a:pt x="2644008" y="1010029"/>
                </a:cubicBezTo>
                <a:cubicBezTo>
                  <a:pt x="2632066" y="1006333"/>
                  <a:pt x="2620631" y="1004263"/>
                  <a:pt x="2609647" y="1003649"/>
                </a:cubicBezTo>
                <a:close/>
                <a:moveTo>
                  <a:pt x="1136169" y="1003649"/>
                </a:moveTo>
                <a:cubicBezTo>
                  <a:pt x="1125185" y="1004263"/>
                  <a:pt x="1113750" y="1006333"/>
                  <a:pt x="1101808" y="1010029"/>
                </a:cubicBezTo>
                <a:cubicBezTo>
                  <a:pt x="906190" y="1121486"/>
                  <a:pt x="1352017" y="1812972"/>
                  <a:pt x="1497593" y="1897134"/>
                </a:cubicBezTo>
                <a:cubicBezTo>
                  <a:pt x="1611324" y="1956274"/>
                  <a:pt x="1765999" y="2035887"/>
                  <a:pt x="1777372" y="1951725"/>
                </a:cubicBezTo>
                <a:cubicBezTo>
                  <a:pt x="1781921" y="1651474"/>
                  <a:pt x="1731880" y="1460406"/>
                  <a:pt x="1511241" y="1385343"/>
                </a:cubicBezTo>
                <a:cubicBezTo>
                  <a:pt x="1364101" y="1312839"/>
                  <a:pt x="1300927" y="994437"/>
                  <a:pt x="1136169" y="1003649"/>
                </a:cubicBezTo>
                <a:close/>
                <a:moveTo>
                  <a:pt x="665081" y="96"/>
                </a:moveTo>
                <a:cubicBezTo>
                  <a:pt x="1486802" y="-2174"/>
                  <a:pt x="1309537" y="573200"/>
                  <a:pt x="1862679" y="634117"/>
                </a:cubicBezTo>
                <a:cubicBezTo>
                  <a:pt x="2415888" y="573192"/>
                  <a:pt x="2259021" y="-2174"/>
                  <a:pt x="3080735" y="96"/>
                </a:cubicBezTo>
                <a:cubicBezTo>
                  <a:pt x="3608448" y="-9003"/>
                  <a:pt x="3767673" y="636991"/>
                  <a:pt x="3619822" y="921320"/>
                </a:cubicBezTo>
                <a:cubicBezTo>
                  <a:pt x="3590251" y="1010030"/>
                  <a:pt x="3519739" y="941793"/>
                  <a:pt x="3456049" y="955441"/>
                </a:cubicBezTo>
                <a:cubicBezTo>
                  <a:pt x="3416937" y="1011300"/>
                  <a:pt x="3385716" y="1096130"/>
                  <a:pt x="3370271" y="1159232"/>
                </a:cubicBezTo>
                <a:lnTo>
                  <a:pt x="3189917" y="1317105"/>
                </a:lnTo>
                <a:cubicBezTo>
                  <a:pt x="3271804" y="1426286"/>
                  <a:pt x="3258156" y="1555942"/>
                  <a:pt x="3155798" y="1596884"/>
                </a:cubicBezTo>
                <a:cubicBezTo>
                  <a:pt x="2973828" y="1651475"/>
                  <a:pt x="2866920" y="1726538"/>
                  <a:pt x="2848723" y="1842544"/>
                </a:cubicBezTo>
                <a:cubicBezTo>
                  <a:pt x="2830525" y="2001768"/>
                  <a:pt x="2832803" y="2481714"/>
                  <a:pt x="2650831" y="2518108"/>
                </a:cubicBezTo>
                <a:cubicBezTo>
                  <a:pt x="2498431" y="2522657"/>
                  <a:pt x="2373325" y="2513559"/>
                  <a:pt x="2193630" y="2531756"/>
                </a:cubicBezTo>
                <a:cubicBezTo>
                  <a:pt x="2088997" y="2522657"/>
                  <a:pt x="1998012" y="2349785"/>
                  <a:pt x="1941147" y="2211033"/>
                </a:cubicBezTo>
                <a:lnTo>
                  <a:pt x="1872908" y="2313392"/>
                </a:lnTo>
                <a:lnTo>
                  <a:pt x="1804669" y="2211033"/>
                </a:lnTo>
                <a:cubicBezTo>
                  <a:pt x="1747804" y="2349785"/>
                  <a:pt x="1656819" y="2522657"/>
                  <a:pt x="1552186" y="2531756"/>
                </a:cubicBezTo>
                <a:cubicBezTo>
                  <a:pt x="1372491" y="2513559"/>
                  <a:pt x="1247385" y="2522657"/>
                  <a:pt x="1094985" y="2518108"/>
                </a:cubicBezTo>
                <a:cubicBezTo>
                  <a:pt x="913013" y="2481714"/>
                  <a:pt x="915291" y="2001768"/>
                  <a:pt x="897093" y="1842544"/>
                </a:cubicBezTo>
                <a:cubicBezTo>
                  <a:pt x="878896" y="1726538"/>
                  <a:pt x="771988" y="1651475"/>
                  <a:pt x="590018" y="1596884"/>
                </a:cubicBezTo>
                <a:cubicBezTo>
                  <a:pt x="487660" y="1555942"/>
                  <a:pt x="474012" y="1426286"/>
                  <a:pt x="555899" y="1317105"/>
                </a:cubicBezTo>
                <a:cubicBezTo>
                  <a:pt x="497354" y="1247580"/>
                  <a:pt x="494034" y="1228756"/>
                  <a:pt x="380265" y="1173717"/>
                </a:cubicBezTo>
                <a:cubicBezTo>
                  <a:pt x="350099" y="1122687"/>
                  <a:pt x="319933" y="1057172"/>
                  <a:pt x="289767" y="1006142"/>
                </a:cubicBezTo>
                <a:cubicBezTo>
                  <a:pt x="226077" y="992494"/>
                  <a:pt x="155565" y="1010030"/>
                  <a:pt x="125994" y="921320"/>
                </a:cubicBezTo>
                <a:cubicBezTo>
                  <a:pt x="-21857" y="636991"/>
                  <a:pt x="137368" y="-9003"/>
                  <a:pt x="665081" y="96"/>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77" name="Rounded Rectangle 31">
            <a:extLst>
              <a:ext uri="{FF2B5EF4-FFF2-40B4-BE49-F238E27FC236}">
                <a16:creationId xmlns:a16="http://schemas.microsoft.com/office/drawing/2014/main" id="{B25FCE9B-6DC5-4836-8DD9-E737D6782AA3}"/>
              </a:ext>
            </a:extLst>
          </p:cNvPr>
          <p:cNvSpPr>
            <a:spLocks noChangeAspect="1"/>
          </p:cNvSpPr>
          <p:nvPr/>
        </p:nvSpPr>
        <p:spPr>
          <a:xfrm>
            <a:off x="4509610" y="3571006"/>
            <a:ext cx="372634" cy="529812"/>
          </a:xfrm>
          <a:custGeom>
            <a:avLst/>
            <a:gdLst/>
            <a:ahLst/>
            <a:cxnLst/>
            <a:rect l="l" t="t" r="r" b="b"/>
            <a:pathLst>
              <a:path w="2273269" h="3232141">
                <a:moveTo>
                  <a:pt x="1301358" y="1224998"/>
                </a:moveTo>
                <a:cubicBezTo>
                  <a:pt x="1288512" y="1224739"/>
                  <a:pt x="1275404" y="1226994"/>
                  <a:pt x="1262722" y="1232060"/>
                </a:cubicBezTo>
                <a:cubicBezTo>
                  <a:pt x="1224020" y="1247517"/>
                  <a:pt x="1200469" y="1284678"/>
                  <a:pt x="1200858" y="1323955"/>
                </a:cubicBezTo>
                <a:lnTo>
                  <a:pt x="1068969" y="1816173"/>
                </a:lnTo>
                <a:lnTo>
                  <a:pt x="975827" y="1468563"/>
                </a:lnTo>
                <a:cubicBezTo>
                  <a:pt x="965224" y="1428990"/>
                  <a:pt x="932065" y="1401484"/>
                  <a:pt x="893889" y="1396168"/>
                </a:cubicBezTo>
                <a:cubicBezTo>
                  <a:pt x="887581" y="1395290"/>
                  <a:pt x="881136" y="1395017"/>
                  <a:pt x="874749" y="1397368"/>
                </a:cubicBezTo>
                <a:lnTo>
                  <a:pt x="873048" y="1397069"/>
                </a:lnTo>
                <a:cubicBezTo>
                  <a:pt x="871822" y="1397102"/>
                  <a:pt x="870599" y="1397158"/>
                  <a:pt x="869409" y="1397702"/>
                </a:cubicBezTo>
                <a:lnTo>
                  <a:pt x="854690" y="1398625"/>
                </a:lnTo>
                <a:cubicBezTo>
                  <a:pt x="852870" y="1399112"/>
                  <a:pt x="851076" y="1399648"/>
                  <a:pt x="849610" y="1401148"/>
                </a:cubicBezTo>
                <a:cubicBezTo>
                  <a:pt x="820426" y="1408603"/>
                  <a:pt x="795399" y="1429720"/>
                  <a:pt x="783580" y="1459921"/>
                </a:cubicBezTo>
                <a:lnTo>
                  <a:pt x="576552" y="1988920"/>
                </a:lnTo>
                <a:lnTo>
                  <a:pt x="360960" y="1988920"/>
                </a:lnTo>
                <a:cubicBezTo>
                  <a:pt x="306335" y="1988920"/>
                  <a:pt x="262052" y="2033203"/>
                  <a:pt x="262052" y="2087828"/>
                </a:cubicBezTo>
                <a:cubicBezTo>
                  <a:pt x="262052" y="2142453"/>
                  <a:pt x="306335" y="2186736"/>
                  <a:pt x="360960" y="2186736"/>
                </a:cubicBezTo>
                <a:lnTo>
                  <a:pt x="624414" y="2186736"/>
                </a:lnTo>
                <a:cubicBezTo>
                  <a:pt x="655679" y="2194749"/>
                  <a:pt x="687884" y="2184847"/>
                  <a:pt x="710155" y="2162843"/>
                </a:cubicBezTo>
                <a:cubicBezTo>
                  <a:pt x="728043" y="2149675"/>
                  <a:pt x="740236" y="2129868"/>
                  <a:pt x="742804" y="2106901"/>
                </a:cubicBezTo>
                <a:lnTo>
                  <a:pt x="861090" y="1804659"/>
                </a:lnTo>
                <a:lnTo>
                  <a:pt x="967256" y="2200878"/>
                </a:lnTo>
                <a:cubicBezTo>
                  <a:pt x="956121" y="2251327"/>
                  <a:pt x="986997" y="2301788"/>
                  <a:pt x="1037612" y="2315350"/>
                </a:cubicBezTo>
                <a:cubicBezTo>
                  <a:pt x="1044252" y="2317129"/>
                  <a:pt x="1050915" y="2318189"/>
                  <a:pt x="1057633" y="2316605"/>
                </a:cubicBezTo>
                <a:cubicBezTo>
                  <a:pt x="1061264" y="2317900"/>
                  <a:pt x="1065062" y="2318350"/>
                  <a:pt x="1068971" y="2317315"/>
                </a:cubicBezTo>
                <a:cubicBezTo>
                  <a:pt x="1072878" y="2318349"/>
                  <a:pt x="1076674" y="2317900"/>
                  <a:pt x="1080303" y="2316605"/>
                </a:cubicBezTo>
                <a:lnTo>
                  <a:pt x="1100326" y="2315350"/>
                </a:lnTo>
                <a:cubicBezTo>
                  <a:pt x="1150941" y="2301788"/>
                  <a:pt x="1181817" y="2251327"/>
                  <a:pt x="1170682" y="2200878"/>
                </a:cubicBezTo>
                <a:lnTo>
                  <a:pt x="1320238" y="1642726"/>
                </a:lnTo>
                <a:lnTo>
                  <a:pt x="1513977" y="2127797"/>
                </a:lnTo>
                <a:cubicBezTo>
                  <a:pt x="1531567" y="2171838"/>
                  <a:pt x="1577262" y="2196260"/>
                  <a:pt x="1621871" y="2186737"/>
                </a:cubicBezTo>
                <a:lnTo>
                  <a:pt x="1878495" y="2186737"/>
                </a:lnTo>
                <a:cubicBezTo>
                  <a:pt x="1933120" y="2186737"/>
                  <a:pt x="1977403" y="2142454"/>
                  <a:pt x="1977403" y="2087829"/>
                </a:cubicBezTo>
                <a:cubicBezTo>
                  <a:pt x="1977403" y="2033204"/>
                  <a:pt x="1933120" y="1988921"/>
                  <a:pt x="1878495" y="1988921"/>
                </a:cubicBezTo>
                <a:lnTo>
                  <a:pt x="1671520" y="1988921"/>
                </a:lnTo>
                <a:lnTo>
                  <a:pt x="1391261" y="1287226"/>
                </a:lnTo>
                <a:cubicBezTo>
                  <a:pt x="1376065" y="1249180"/>
                  <a:pt x="1339894" y="1225775"/>
                  <a:pt x="1301358" y="1224998"/>
                </a:cubicBezTo>
                <a:close/>
                <a:moveTo>
                  <a:pt x="335892" y="524745"/>
                </a:moveTo>
                <a:lnTo>
                  <a:pt x="1937377" y="524745"/>
                </a:lnTo>
                <a:cubicBezTo>
                  <a:pt x="1996486" y="524745"/>
                  <a:pt x="2044403" y="572662"/>
                  <a:pt x="2044403" y="631771"/>
                </a:cubicBezTo>
                <a:lnTo>
                  <a:pt x="2044403" y="2898384"/>
                </a:lnTo>
                <a:cubicBezTo>
                  <a:pt x="2044403" y="2957493"/>
                  <a:pt x="1996486" y="3005410"/>
                  <a:pt x="1937377" y="3005410"/>
                </a:cubicBezTo>
                <a:lnTo>
                  <a:pt x="335892" y="3005410"/>
                </a:lnTo>
                <a:cubicBezTo>
                  <a:pt x="276783" y="3005410"/>
                  <a:pt x="228866" y="2957493"/>
                  <a:pt x="228866" y="2898384"/>
                </a:cubicBezTo>
                <a:lnTo>
                  <a:pt x="228866" y="631771"/>
                </a:lnTo>
                <a:cubicBezTo>
                  <a:pt x="228866" y="572662"/>
                  <a:pt x="276783" y="524745"/>
                  <a:pt x="335892" y="524745"/>
                </a:cubicBezTo>
                <a:close/>
                <a:moveTo>
                  <a:pt x="245659" y="437009"/>
                </a:moveTo>
                <a:cubicBezTo>
                  <a:pt x="179890" y="437009"/>
                  <a:pt x="126573" y="490326"/>
                  <a:pt x="126573" y="556095"/>
                </a:cubicBezTo>
                <a:lnTo>
                  <a:pt x="126573" y="2974061"/>
                </a:lnTo>
                <a:cubicBezTo>
                  <a:pt x="126573" y="3039830"/>
                  <a:pt x="179890" y="3093147"/>
                  <a:pt x="245659" y="3093147"/>
                </a:cubicBezTo>
                <a:lnTo>
                  <a:pt x="2027611" y="3093147"/>
                </a:lnTo>
                <a:cubicBezTo>
                  <a:pt x="2093380" y="3093147"/>
                  <a:pt x="2146697" y="3039830"/>
                  <a:pt x="2146697" y="2974061"/>
                </a:cubicBezTo>
                <a:lnTo>
                  <a:pt x="2146697" y="556095"/>
                </a:lnTo>
                <a:cubicBezTo>
                  <a:pt x="2146697" y="490326"/>
                  <a:pt x="2093380" y="437009"/>
                  <a:pt x="2027611" y="437009"/>
                </a:cubicBezTo>
                <a:close/>
                <a:moveTo>
                  <a:pt x="974181" y="0"/>
                </a:moveTo>
                <a:lnTo>
                  <a:pt x="1299087" y="0"/>
                </a:lnTo>
                <a:cubicBezTo>
                  <a:pt x="1327680" y="0"/>
                  <a:pt x="1350860" y="23180"/>
                  <a:pt x="1350860" y="51773"/>
                </a:cubicBezTo>
                <a:lnTo>
                  <a:pt x="1350860" y="155306"/>
                </a:lnTo>
                <a:lnTo>
                  <a:pt x="1381614" y="155306"/>
                </a:lnTo>
                <a:cubicBezTo>
                  <a:pt x="1410207" y="155306"/>
                  <a:pt x="1433387" y="178486"/>
                  <a:pt x="1433387" y="207079"/>
                </a:cubicBezTo>
                <a:lnTo>
                  <a:pt x="1433387" y="298015"/>
                </a:lnTo>
                <a:lnTo>
                  <a:pt x="2081269" y="298015"/>
                </a:lnTo>
                <a:cubicBezTo>
                  <a:pt x="2187308" y="298015"/>
                  <a:pt x="2273269" y="383976"/>
                  <a:pt x="2273269" y="490015"/>
                </a:cubicBezTo>
                <a:lnTo>
                  <a:pt x="2273269" y="3040141"/>
                </a:lnTo>
                <a:cubicBezTo>
                  <a:pt x="2273269" y="3146180"/>
                  <a:pt x="2187308" y="3232141"/>
                  <a:pt x="2081269" y="3232141"/>
                </a:cubicBezTo>
                <a:lnTo>
                  <a:pt x="192000" y="3232141"/>
                </a:lnTo>
                <a:cubicBezTo>
                  <a:pt x="85961" y="3232141"/>
                  <a:pt x="0" y="3146180"/>
                  <a:pt x="0" y="3040141"/>
                </a:cubicBezTo>
                <a:lnTo>
                  <a:pt x="0" y="490015"/>
                </a:lnTo>
                <a:cubicBezTo>
                  <a:pt x="0" y="383976"/>
                  <a:pt x="85961" y="298015"/>
                  <a:pt x="192000" y="298015"/>
                </a:cubicBezTo>
                <a:lnTo>
                  <a:pt x="839881" y="298015"/>
                </a:lnTo>
                <a:lnTo>
                  <a:pt x="839881" y="207079"/>
                </a:lnTo>
                <a:cubicBezTo>
                  <a:pt x="839881" y="178486"/>
                  <a:pt x="863061" y="155306"/>
                  <a:pt x="891654" y="155306"/>
                </a:cubicBezTo>
                <a:lnTo>
                  <a:pt x="922408" y="155306"/>
                </a:lnTo>
                <a:lnTo>
                  <a:pt x="922408" y="51773"/>
                </a:lnTo>
                <a:cubicBezTo>
                  <a:pt x="922408" y="23180"/>
                  <a:pt x="945588" y="0"/>
                  <a:pt x="974181"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78" name="Oval 47">
            <a:extLst>
              <a:ext uri="{FF2B5EF4-FFF2-40B4-BE49-F238E27FC236}">
                <a16:creationId xmlns:a16="http://schemas.microsoft.com/office/drawing/2014/main" id="{2A7B72D2-455E-4647-BA7D-2D9A0D0187FB}"/>
              </a:ext>
            </a:extLst>
          </p:cNvPr>
          <p:cNvSpPr>
            <a:spLocks noChangeAspect="1"/>
          </p:cNvSpPr>
          <p:nvPr/>
        </p:nvSpPr>
        <p:spPr>
          <a:xfrm>
            <a:off x="11057974" y="2429101"/>
            <a:ext cx="529812" cy="529812"/>
          </a:xfrm>
          <a:custGeom>
            <a:avLst/>
            <a:gdLst/>
            <a:ahLst/>
            <a:cxnLst/>
            <a:rect l="l" t="t" r="r" b="b"/>
            <a:pathLst>
              <a:path w="3240000" h="3240000">
                <a:moveTo>
                  <a:pt x="1303187" y="480874"/>
                </a:moveTo>
                <a:lnTo>
                  <a:pt x="1303187" y="1303187"/>
                </a:lnTo>
                <a:lnTo>
                  <a:pt x="480874" y="1303187"/>
                </a:lnTo>
                <a:lnTo>
                  <a:pt x="480874" y="1936813"/>
                </a:lnTo>
                <a:lnTo>
                  <a:pt x="1303187" y="1936813"/>
                </a:lnTo>
                <a:lnTo>
                  <a:pt x="1303187" y="2759126"/>
                </a:lnTo>
                <a:lnTo>
                  <a:pt x="1936813" y="2759126"/>
                </a:lnTo>
                <a:lnTo>
                  <a:pt x="1936813" y="1936813"/>
                </a:lnTo>
                <a:lnTo>
                  <a:pt x="2759126" y="1936813"/>
                </a:lnTo>
                <a:lnTo>
                  <a:pt x="2759126" y="1303187"/>
                </a:lnTo>
                <a:lnTo>
                  <a:pt x="1936813" y="1303187"/>
                </a:lnTo>
                <a:lnTo>
                  <a:pt x="1936813" y="480874"/>
                </a:ln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79" name="Oval 50">
            <a:extLst>
              <a:ext uri="{FF2B5EF4-FFF2-40B4-BE49-F238E27FC236}">
                <a16:creationId xmlns:a16="http://schemas.microsoft.com/office/drawing/2014/main" id="{91CDD124-ED61-4ED3-81C2-B526853B9B84}"/>
              </a:ext>
            </a:extLst>
          </p:cNvPr>
          <p:cNvSpPr>
            <a:spLocks noChangeAspect="1"/>
          </p:cNvSpPr>
          <p:nvPr/>
        </p:nvSpPr>
        <p:spPr>
          <a:xfrm>
            <a:off x="5308362" y="3571006"/>
            <a:ext cx="469094" cy="529812"/>
          </a:xfrm>
          <a:custGeom>
            <a:avLst/>
            <a:gdLst/>
            <a:ahLst/>
            <a:cxnLst/>
            <a:rect l="l" t="t" r="r" b="b"/>
            <a:pathLst>
              <a:path w="2868687" h="3240000">
                <a:moveTo>
                  <a:pt x="1433799" y="2290728"/>
                </a:moveTo>
                <a:cubicBezTo>
                  <a:pt x="1317650" y="2346839"/>
                  <a:pt x="1203301" y="2394700"/>
                  <a:pt x="1093028" y="2434329"/>
                </a:cubicBezTo>
                <a:cubicBezTo>
                  <a:pt x="1167481" y="2812207"/>
                  <a:pt x="1292592" y="3060000"/>
                  <a:pt x="1434343" y="3060000"/>
                </a:cubicBezTo>
                <a:cubicBezTo>
                  <a:pt x="1576138" y="3060000"/>
                  <a:pt x="1701284" y="2812053"/>
                  <a:pt x="1774025" y="2433735"/>
                </a:cubicBezTo>
                <a:cubicBezTo>
                  <a:pt x="1663854" y="2394452"/>
                  <a:pt x="1549823" y="2346469"/>
                  <a:pt x="1433799" y="2290728"/>
                </a:cubicBezTo>
                <a:close/>
                <a:moveTo>
                  <a:pt x="1824954" y="2078037"/>
                </a:moveTo>
                <a:cubicBezTo>
                  <a:pt x="1794480" y="2097450"/>
                  <a:pt x="1763147" y="2116057"/>
                  <a:pt x="1731343" y="2134419"/>
                </a:cubicBezTo>
                <a:lnTo>
                  <a:pt x="1635415" y="2187161"/>
                </a:lnTo>
                <a:cubicBezTo>
                  <a:pt x="1691788" y="2215044"/>
                  <a:pt x="1747931" y="2239109"/>
                  <a:pt x="1803378" y="2259350"/>
                </a:cubicBezTo>
                <a:cubicBezTo>
                  <a:pt x="1812120" y="2201101"/>
                  <a:pt x="1819148" y="2140526"/>
                  <a:pt x="1824954" y="2078037"/>
                </a:cubicBezTo>
                <a:close/>
                <a:moveTo>
                  <a:pt x="1042306" y="2077178"/>
                </a:moveTo>
                <a:cubicBezTo>
                  <a:pt x="1047949" y="2140175"/>
                  <a:pt x="1055328" y="2201182"/>
                  <a:pt x="1063873" y="2259905"/>
                </a:cubicBezTo>
                <a:cubicBezTo>
                  <a:pt x="1119365" y="2238275"/>
                  <a:pt x="1176217" y="2214355"/>
                  <a:pt x="1233887" y="2187801"/>
                </a:cubicBezTo>
                <a:cubicBezTo>
                  <a:pt x="1201538" y="2170955"/>
                  <a:pt x="1169452" y="2152957"/>
                  <a:pt x="1137343" y="2134419"/>
                </a:cubicBezTo>
                <a:close/>
                <a:moveTo>
                  <a:pt x="559768" y="1732679"/>
                </a:moveTo>
                <a:cubicBezTo>
                  <a:pt x="268524" y="1984850"/>
                  <a:pt x="116369" y="2217202"/>
                  <a:pt x="187266" y="2340000"/>
                </a:cubicBezTo>
                <a:cubicBezTo>
                  <a:pt x="258144" y="2462764"/>
                  <a:pt x="535307" y="2447213"/>
                  <a:pt x="899736" y="2322555"/>
                </a:cubicBezTo>
                <a:cubicBezTo>
                  <a:pt x="878937" y="2207297"/>
                  <a:pt x="863223" y="2084405"/>
                  <a:pt x="853746" y="1955834"/>
                </a:cubicBezTo>
                <a:cubicBezTo>
                  <a:pt x="747454" y="1883220"/>
                  <a:pt x="648878" y="1808453"/>
                  <a:pt x="559768" y="1732679"/>
                </a:cubicBezTo>
                <a:close/>
                <a:moveTo>
                  <a:pt x="2309048" y="1730507"/>
                </a:moveTo>
                <a:cubicBezTo>
                  <a:pt x="2220666" y="1807660"/>
                  <a:pt x="2121792" y="1882664"/>
                  <a:pt x="2015235" y="1955625"/>
                </a:cubicBezTo>
                <a:cubicBezTo>
                  <a:pt x="2005364" y="2084180"/>
                  <a:pt x="1989894" y="2207119"/>
                  <a:pt x="1967330" y="2322070"/>
                </a:cubicBezTo>
                <a:lnTo>
                  <a:pt x="2081685" y="2358048"/>
                </a:lnTo>
                <a:cubicBezTo>
                  <a:pt x="2116015" y="2320492"/>
                  <a:pt x="2165526" y="2297468"/>
                  <a:pt x="2220415" y="2297468"/>
                </a:cubicBezTo>
                <a:cubicBezTo>
                  <a:pt x="2302230" y="2297468"/>
                  <a:pt x="2372097" y="2348622"/>
                  <a:pt x="2399287" y="2420880"/>
                </a:cubicBezTo>
                <a:cubicBezTo>
                  <a:pt x="2542053" y="2432945"/>
                  <a:pt x="2642630" y="2407186"/>
                  <a:pt x="2681420" y="2340000"/>
                </a:cubicBezTo>
                <a:cubicBezTo>
                  <a:pt x="2752393" y="2217071"/>
                  <a:pt x="2599836" y="1984353"/>
                  <a:pt x="2309048" y="1730507"/>
                </a:cubicBezTo>
                <a:close/>
                <a:moveTo>
                  <a:pt x="2026056" y="1510554"/>
                </a:moveTo>
                <a:cubicBezTo>
                  <a:pt x="2027893" y="1546708"/>
                  <a:pt x="2028343" y="1583211"/>
                  <a:pt x="2028343" y="1620000"/>
                </a:cubicBezTo>
                <a:lnTo>
                  <a:pt x="2024251" y="1730716"/>
                </a:lnTo>
                <a:lnTo>
                  <a:pt x="2173722" y="1619092"/>
                </a:lnTo>
                <a:cubicBezTo>
                  <a:pt x="2127526" y="1582190"/>
                  <a:pt x="2078507" y="1545517"/>
                  <a:pt x="2026056" y="1510554"/>
                </a:cubicBezTo>
                <a:close/>
                <a:moveTo>
                  <a:pt x="844436" y="1509285"/>
                </a:moveTo>
                <a:lnTo>
                  <a:pt x="694964" y="1620908"/>
                </a:lnTo>
                <a:cubicBezTo>
                  <a:pt x="741160" y="1657811"/>
                  <a:pt x="790179" y="1694484"/>
                  <a:pt x="842630" y="1729447"/>
                </a:cubicBezTo>
                <a:cubicBezTo>
                  <a:pt x="840793" y="1693293"/>
                  <a:pt x="840343" y="1656790"/>
                  <a:pt x="840343" y="1620000"/>
                </a:cubicBezTo>
                <a:close/>
                <a:moveTo>
                  <a:pt x="1434343" y="1361184"/>
                </a:moveTo>
                <a:cubicBezTo>
                  <a:pt x="1573534" y="1361184"/>
                  <a:pt x="1686371" y="1474021"/>
                  <a:pt x="1686371" y="1613212"/>
                </a:cubicBezTo>
                <a:cubicBezTo>
                  <a:pt x="1686371" y="1752403"/>
                  <a:pt x="1573534" y="1865240"/>
                  <a:pt x="1434343" y="1865240"/>
                </a:cubicBezTo>
                <a:cubicBezTo>
                  <a:pt x="1295152" y="1865240"/>
                  <a:pt x="1182315" y="1752403"/>
                  <a:pt x="1182315" y="1613212"/>
                </a:cubicBezTo>
                <a:cubicBezTo>
                  <a:pt x="1182315" y="1474021"/>
                  <a:pt x="1295152" y="1361184"/>
                  <a:pt x="1434343" y="1361184"/>
                </a:cubicBezTo>
                <a:close/>
                <a:moveTo>
                  <a:pt x="1433770" y="1149513"/>
                </a:moveTo>
                <a:cubicBezTo>
                  <a:pt x="1365445" y="1183896"/>
                  <a:pt x="1296585" y="1221489"/>
                  <a:pt x="1227343" y="1261466"/>
                </a:cubicBezTo>
                <a:lnTo>
                  <a:pt x="1027157" y="1384911"/>
                </a:lnTo>
                <a:cubicBezTo>
                  <a:pt x="1022222" y="1461370"/>
                  <a:pt x="1020343" y="1539922"/>
                  <a:pt x="1020343" y="1620000"/>
                </a:cubicBezTo>
                <a:lnTo>
                  <a:pt x="1028287" y="1855786"/>
                </a:lnTo>
                <a:cubicBezTo>
                  <a:pt x="1091680" y="1898065"/>
                  <a:pt x="1158394" y="1938727"/>
                  <a:pt x="1227343" y="1978535"/>
                </a:cubicBezTo>
                <a:lnTo>
                  <a:pt x="1434916" y="2090488"/>
                </a:lnTo>
                <a:cubicBezTo>
                  <a:pt x="1503241" y="2056105"/>
                  <a:pt x="1572101" y="2018511"/>
                  <a:pt x="1641343" y="1978535"/>
                </a:cubicBezTo>
                <a:lnTo>
                  <a:pt x="1841530" y="1855090"/>
                </a:lnTo>
                <a:cubicBezTo>
                  <a:pt x="1846464" y="1778631"/>
                  <a:pt x="1848343" y="1700079"/>
                  <a:pt x="1848343" y="1620000"/>
                </a:cubicBezTo>
                <a:lnTo>
                  <a:pt x="1840399" y="1384214"/>
                </a:lnTo>
                <a:cubicBezTo>
                  <a:pt x="1777006" y="1341936"/>
                  <a:pt x="1710293" y="1301274"/>
                  <a:pt x="1641343" y="1261466"/>
                </a:cubicBezTo>
                <a:close/>
                <a:moveTo>
                  <a:pt x="1065308" y="980650"/>
                </a:moveTo>
                <a:cubicBezTo>
                  <a:pt x="1056566" y="1038899"/>
                  <a:pt x="1049538" y="1099475"/>
                  <a:pt x="1043732" y="1161964"/>
                </a:cubicBezTo>
                <a:cubicBezTo>
                  <a:pt x="1074206" y="1142551"/>
                  <a:pt x="1105539" y="1123943"/>
                  <a:pt x="1137343" y="1105581"/>
                </a:cubicBezTo>
                <a:lnTo>
                  <a:pt x="1233271" y="1052839"/>
                </a:lnTo>
                <a:cubicBezTo>
                  <a:pt x="1176898" y="1024957"/>
                  <a:pt x="1120756" y="1000892"/>
                  <a:pt x="1065308" y="980650"/>
                </a:cubicBezTo>
                <a:close/>
                <a:moveTo>
                  <a:pt x="1804814" y="980095"/>
                </a:moveTo>
                <a:cubicBezTo>
                  <a:pt x="1749321" y="1001726"/>
                  <a:pt x="1692469" y="1025646"/>
                  <a:pt x="1634800" y="1052200"/>
                </a:cubicBezTo>
                <a:cubicBezTo>
                  <a:pt x="1667149" y="1069046"/>
                  <a:pt x="1699234" y="1087043"/>
                  <a:pt x="1731343" y="1105581"/>
                </a:cubicBezTo>
                <a:lnTo>
                  <a:pt x="1826380" y="1162822"/>
                </a:lnTo>
                <a:cubicBezTo>
                  <a:pt x="1820738" y="1099825"/>
                  <a:pt x="1813359" y="1038819"/>
                  <a:pt x="1804814" y="980095"/>
                </a:cubicBezTo>
                <a:close/>
                <a:moveTo>
                  <a:pt x="2432236" y="816002"/>
                </a:moveTo>
                <a:cubicBezTo>
                  <a:pt x="2308930" y="820546"/>
                  <a:pt x="2149627" y="855445"/>
                  <a:pt x="1968950" y="917446"/>
                </a:cubicBezTo>
                <a:cubicBezTo>
                  <a:pt x="1989749" y="1032703"/>
                  <a:pt x="2005463" y="1155596"/>
                  <a:pt x="2014941" y="1284167"/>
                </a:cubicBezTo>
                <a:cubicBezTo>
                  <a:pt x="2121232" y="1356780"/>
                  <a:pt x="2219808" y="1431548"/>
                  <a:pt x="2308918" y="1507322"/>
                </a:cubicBezTo>
                <a:cubicBezTo>
                  <a:pt x="2600162" y="1255150"/>
                  <a:pt x="2752317" y="1022798"/>
                  <a:pt x="2681420" y="900000"/>
                </a:cubicBezTo>
                <a:cubicBezTo>
                  <a:pt x="2645694" y="838121"/>
                  <a:pt x="2557557" y="811383"/>
                  <a:pt x="2432236" y="816002"/>
                </a:cubicBezTo>
                <a:close/>
                <a:moveTo>
                  <a:pt x="436450" y="816001"/>
                </a:moveTo>
                <a:cubicBezTo>
                  <a:pt x="311129" y="811383"/>
                  <a:pt x="222992" y="838121"/>
                  <a:pt x="187266" y="900000"/>
                </a:cubicBezTo>
                <a:cubicBezTo>
                  <a:pt x="158404" y="949991"/>
                  <a:pt x="166508" y="1018139"/>
                  <a:pt x="206887" y="1097970"/>
                </a:cubicBezTo>
                <a:cubicBezTo>
                  <a:pt x="213842" y="1096217"/>
                  <a:pt x="221021" y="1095812"/>
                  <a:pt x="228294" y="1095812"/>
                </a:cubicBezTo>
                <a:cubicBezTo>
                  <a:pt x="334372" y="1095812"/>
                  <a:pt x="420366" y="1181806"/>
                  <a:pt x="420366" y="1287884"/>
                </a:cubicBezTo>
                <a:cubicBezTo>
                  <a:pt x="420366" y="1314219"/>
                  <a:pt x="415066" y="1339317"/>
                  <a:pt x="405427" y="1362148"/>
                </a:cubicBezTo>
                <a:cubicBezTo>
                  <a:pt x="450585" y="1410442"/>
                  <a:pt x="502437" y="1459559"/>
                  <a:pt x="559639" y="1509493"/>
                </a:cubicBezTo>
                <a:cubicBezTo>
                  <a:pt x="648020" y="1432341"/>
                  <a:pt x="746894" y="1357336"/>
                  <a:pt x="853451" y="1284376"/>
                </a:cubicBezTo>
                <a:cubicBezTo>
                  <a:pt x="863322" y="1155820"/>
                  <a:pt x="878792" y="1032881"/>
                  <a:pt x="901357" y="917930"/>
                </a:cubicBezTo>
                <a:cubicBezTo>
                  <a:pt x="719999" y="855651"/>
                  <a:pt x="560119" y="820559"/>
                  <a:pt x="436450" y="816001"/>
                </a:cubicBezTo>
                <a:close/>
                <a:moveTo>
                  <a:pt x="1434343" y="180000"/>
                </a:moveTo>
                <a:cubicBezTo>
                  <a:pt x="1292548" y="180000"/>
                  <a:pt x="1167402" y="427948"/>
                  <a:pt x="1094661" y="806265"/>
                </a:cubicBezTo>
                <a:cubicBezTo>
                  <a:pt x="1204832" y="845548"/>
                  <a:pt x="1318864" y="893532"/>
                  <a:pt x="1434887" y="949272"/>
                </a:cubicBezTo>
                <a:cubicBezTo>
                  <a:pt x="1551037" y="893162"/>
                  <a:pt x="1665385" y="845301"/>
                  <a:pt x="1775658" y="805671"/>
                </a:cubicBezTo>
                <a:cubicBezTo>
                  <a:pt x="1751860" y="684885"/>
                  <a:pt x="1722886" y="577390"/>
                  <a:pt x="1688823" y="487405"/>
                </a:cubicBezTo>
                <a:cubicBezTo>
                  <a:pt x="1688009" y="487647"/>
                  <a:pt x="1687191" y="487652"/>
                  <a:pt x="1686371" y="487652"/>
                </a:cubicBezTo>
                <a:cubicBezTo>
                  <a:pt x="1580293" y="487652"/>
                  <a:pt x="1494299" y="401658"/>
                  <a:pt x="1494299" y="295580"/>
                </a:cubicBezTo>
                <a:cubicBezTo>
                  <a:pt x="1494299" y="264819"/>
                  <a:pt x="1501530" y="235747"/>
                  <a:pt x="1516122" y="210837"/>
                </a:cubicBezTo>
                <a:cubicBezTo>
                  <a:pt x="1490583" y="189985"/>
                  <a:pt x="1462798" y="180000"/>
                  <a:pt x="1434343" y="180000"/>
                </a:cubicBezTo>
                <a:close/>
                <a:moveTo>
                  <a:pt x="1434343" y="0"/>
                </a:moveTo>
                <a:cubicBezTo>
                  <a:pt x="1509303" y="0"/>
                  <a:pt x="1581019" y="37868"/>
                  <a:pt x="1646062" y="107907"/>
                </a:cubicBezTo>
                <a:cubicBezTo>
                  <a:pt x="1659037" y="104972"/>
                  <a:pt x="1672533" y="103508"/>
                  <a:pt x="1686371" y="103508"/>
                </a:cubicBezTo>
                <a:cubicBezTo>
                  <a:pt x="1792449" y="103508"/>
                  <a:pt x="1878443" y="189502"/>
                  <a:pt x="1878443" y="295580"/>
                </a:cubicBezTo>
                <a:cubicBezTo>
                  <a:pt x="1878443" y="342831"/>
                  <a:pt x="1861381" y="386097"/>
                  <a:pt x="1831228" y="417985"/>
                </a:cubicBezTo>
                <a:cubicBezTo>
                  <a:pt x="1871860" y="515668"/>
                  <a:pt x="1906636" y="628220"/>
                  <a:pt x="1935357" y="752219"/>
                </a:cubicBezTo>
                <a:cubicBezTo>
                  <a:pt x="2379384" y="616814"/>
                  <a:pt x="2731816" y="627289"/>
                  <a:pt x="2837304" y="810000"/>
                </a:cubicBezTo>
                <a:cubicBezTo>
                  <a:pt x="2942793" y="992711"/>
                  <a:pt x="2775650" y="1303161"/>
                  <a:pt x="2436521" y="1620139"/>
                </a:cubicBezTo>
                <a:cubicBezTo>
                  <a:pt x="2775698" y="1936928"/>
                  <a:pt x="2942777" y="2247316"/>
                  <a:pt x="2837304" y="2430000"/>
                </a:cubicBezTo>
                <a:cubicBezTo>
                  <a:pt x="2771439" y="2544083"/>
                  <a:pt x="2609300" y="2591017"/>
                  <a:pt x="2388706" y="2577188"/>
                </a:cubicBezTo>
                <a:cubicBezTo>
                  <a:pt x="2358753" y="2639691"/>
                  <a:pt x="2294480" y="2681612"/>
                  <a:pt x="2220415" y="2681612"/>
                </a:cubicBezTo>
                <a:cubicBezTo>
                  <a:pt x="2122541" y="2681612"/>
                  <a:pt x="2041764" y="2608405"/>
                  <a:pt x="2030773" y="2513644"/>
                </a:cubicBezTo>
                <a:cubicBezTo>
                  <a:pt x="1999304" y="2506661"/>
                  <a:pt x="1967635" y="2497623"/>
                  <a:pt x="1935485" y="2487821"/>
                </a:cubicBezTo>
                <a:cubicBezTo>
                  <a:pt x="1830610" y="2940018"/>
                  <a:pt x="1645322" y="3240000"/>
                  <a:pt x="1434343" y="3240000"/>
                </a:cubicBezTo>
                <a:cubicBezTo>
                  <a:pt x="1223366" y="3240000"/>
                  <a:pt x="1038079" y="2940023"/>
                  <a:pt x="933330" y="2487781"/>
                </a:cubicBezTo>
                <a:cubicBezTo>
                  <a:pt x="489302" y="2623186"/>
                  <a:pt x="136870" y="2612712"/>
                  <a:pt x="31382" y="2430000"/>
                </a:cubicBezTo>
                <a:cubicBezTo>
                  <a:pt x="-74106" y="2247290"/>
                  <a:pt x="93037" y="1936840"/>
                  <a:pt x="432165" y="1619862"/>
                </a:cubicBezTo>
                <a:cubicBezTo>
                  <a:pt x="378689" y="1569916"/>
                  <a:pt x="329491" y="1520128"/>
                  <a:pt x="285801" y="1470219"/>
                </a:cubicBezTo>
                <a:cubicBezTo>
                  <a:pt x="267844" y="1476857"/>
                  <a:pt x="248431" y="1479956"/>
                  <a:pt x="228294" y="1479956"/>
                </a:cubicBezTo>
                <a:cubicBezTo>
                  <a:pt x="122216" y="1479956"/>
                  <a:pt x="36222" y="1393962"/>
                  <a:pt x="36222" y="1287884"/>
                </a:cubicBezTo>
                <a:cubicBezTo>
                  <a:pt x="36222" y="1246866"/>
                  <a:pt x="49080" y="1208850"/>
                  <a:pt x="73868" y="1179672"/>
                </a:cubicBezTo>
                <a:cubicBezTo>
                  <a:pt x="-4733" y="1033688"/>
                  <a:pt x="-23287" y="904690"/>
                  <a:pt x="31382" y="810000"/>
                </a:cubicBezTo>
                <a:cubicBezTo>
                  <a:pt x="136860" y="627306"/>
                  <a:pt x="489234" y="616816"/>
                  <a:pt x="933201" y="752179"/>
                </a:cubicBezTo>
                <a:cubicBezTo>
                  <a:pt x="1038076" y="299982"/>
                  <a:pt x="1223365" y="0"/>
                  <a:pt x="1434343"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0" name="Heart 17">
            <a:extLst>
              <a:ext uri="{FF2B5EF4-FFF2-40B4-BE49-F238E27FC236}">
                <a16:creationId xmlns:a16="http://schemas.microsoft.com/office/drawing/2014/main" id="{FD25AA3C-FD36-4FC1-9406-60F9CCE3DC0D}"/>
              </a:ext>
            </a:extLst>
          </p:cNvPr>
          <p:cNvSpPr/>
          <p:nvPr/>
        </p:nvSpPr>
        <p:spPr>
          <a:xfrm>
            <a:off x="7846544" y="3588496"/>
            <a:ext cx="501299" cy="491506"/>
          </a:xfrm>
          <a:custGeom>
            <a:avLst/>
            <a:gdLst/>
            <a:ahLst/>
            <a:cxnLst/>
            <a:rect l="l" t="t" r="r" b="b"/>
            <a:pathLst>
              <a:path w="3263621" h="3199863">
                <a:moveTo>
                  <a:pt x="1896188" y="786599"/>
                </a:moveTo>
                <a:cubicBezTo>
                  <a:pt x="1878938" y="786251"/>
                  <a:pt x="1861335" y="789280"/>
                  <a:pt x="1844305" y="796082"/>
                </a:cubicBezTo>
                <a:cubicBezTo>
                  <a:pt x="1792333" y="816839"/>
                  <a:pt x="1760707" y="866742"/>
                  <a:pt x="1761231" y="919486"/>
                </a:cubicBezTo>
                <a:lnTo>
                  <a:pt x="1573886" y="1618665"/>
                </a:lnTo>
                <a:lnTo>
                  <a:pt x="1438574" y="1113672"/>
                </a:lnTo>
                <a:cubicBezTo>
                  <a:pt x="1424335" y="1060531"/>
                  <a:pt x="1379808" y="1023594"/>
                  <a:pt x="1328543" y="1016456"/>
                </a:cubicBezTo>
                <a:cubicBezTo>
                  <a:pt x="1320071" y="1015276"/>
                  <a:pt x="1311415" y="1014911"/>
                  <a:pt x="1302836" y="1018067"/>
                </a:cubicBezTo>
                <a:lnTo>
                  <a:pt x="1300556" y="1017667"/>
                </a:lnTo>
                <a:cubicBezTo>
                  <a:pt x="1298914" y="1017711"/>
                  <a:pt x="1297275" y="1017786"/>
                  <a:pt x="1295680" y="1018515"/>
                </a:cubicBezTo>
                <a:lnTo>
                  <a:pt x="1275904" y="1019755"/>
                </a:lnTo>
                <a:cubicBezTo>
                  <a:pt x="1273459" y="1020410"/>
                  <a:pt x="1271049" y="1021129"/>
                  <a:pt x="1269080" y="1023145"/>
                </a:cubicBezTo>
                <a:cubicBezTo>
                  <a:pt x="1229892" y="1033156"/>
                  <a:pt x="1196286" y="1061513"/>
                  <a:pt x="1180414" y="1102068"/>
                </a:cubicBezTo>
                <a:lnTo>
                  <a:pt x="902406" y="1812437"/>
                </a:lnTo>
                <a:lnTo>
                  <a:pt x="612897" y="1812437"/>
                </a:lnTo>
                <a:cubicBezTo>
                  <a:pt x="539543" y="1812437"/>
                  <a:pt x="480078" y="1871902"/>
                  <a:pt x="480078" y="1945256"/>
                </a:cubicBezTo>
                <a:cubicBezTo>
                  <a:pt x="480078" y="2018610"/>
                  <a:pt x="539543" y="2078075"/>
                  <a:pt x="612897" y="2078075"/>
                </a:cubicBezTo>
                <a:lnTo>
                  <a:pt x="966673" y="2078075"/>
                </a:lnTo>
                <a:cubicBezTo>
                  <a:pt x="1008666" y="2088839"/>
                  <a:pt x="1051924" y="2075535"/>
                  <a:pt x="1081835" y="2045978"/>
                </a:cubicBezTo>
                <a:cubicBezTo>
                  <a:pt x="1105846" y="2028294"/>
                  <a:pt x="1122213" y="2001701"/>
                  <a:pt x="1125659" y="1970866"/>
                </a:cubicBezTo>
                <a:lnTo>
                  <a:pt x="1284498" y="1565001"/>
                </a:lnTo>
                <a:lnTo>
                  <a:pt x="1443089" y="2156868"/>
                </a:lnTo>
                <a:cubicBezTo>
                  <a:pt x="1455914" y="2204733"/>
                  <a:pt x="1493311" y="2239452"/>
                  <a:pt x="1538593" y="2249086"/>
                </a:cubicBezTo>
                <a:lnTo>
                  <a:pt x="1542015" y="2250785"/>
                </a:lnTo>
                <a:cubicBezTo>
                  <a:pt x="1542604" y="2250943"/>
                  <a:pt x="1543193" y="2251097"/>
                  <a:pt x="1543870" y="2250902"/>
                </a:cubicBezTo>
                <a:cubicBezTo>
                  <a:pt x="1553422" y="2254514"/>
                  <a:pt x="1563610" y="2255524"/>
                  <a:pt x="1573886" y="2252783"/>
                </a:cubicBezTo>
                <a:cubicBezTo>
                  <a:pt x="1584162" y="2255524"/>
                  <a:pt x="1594351" y="2254515"/>
                  <a:pt x="1603903" y="2250901"/>
                </a:cubicBezTo>
                <a:lnTo>
                  <a:pt x="1605758" y="2250785"/>
                </a:lnTo>
                <a:cubicBezTo>
                  <a:pt x="1606974" y="2250459"/>
                  <a:pt x="1608181" y="2250118"/>
                  <a:pt x="1609178" y="2249086"/>
                </a:cubicBezTo>
                <a:cubicBezTo>
                  <a:pt x="1654461" y="2239453"/>
                  <a:pt x="1691859" y="2204734"/>
                  <a:pt x="1704684" y="2156868"/>
                </a:cubicBezTo>
                <a:lnTo>
                  <a:pt x="1921541" y="1347547"/>
                </a:lnTo>
                <a:lnTo>
                  <a:pt x="2181705" y="1998928"/>
                </a:lnTo>
                <a:cubicBezTo>
                  <a:pt x="2205326" y="2058070"/>
                  <a:pt x="2266689" y="2090865"/>
                  <a:pt x="2326593" y="2078075"/>
                </a:cubicBezTo>
                <a:lnTo>
                  <a:pt x="2671200" y="2078075"/>
                </a:lnTo>
                <a:cubicBezTo>
                  <a:pt x="2744554" y="2078075"/>
                  <a:pt x="2804019" y="2018610"/>
                  <a:pt x="2804019" y="1945256"/>
                </a:cubicBezTo>
                <a:cubicBezTo>
                  <a:pt x="2804019" y="1871902"/>
                  <a:pt x="2744554" y="1812437"/>
                  <a:pt x="2671200" y="1812437"/>
                </a:cubicBezTo>
                <a:lnTo>
                  <a:pt x="2393261" y="1812437"/>
                </a:lnTo>
                <a:lnTo>
                  <a:pt x="2016914" y="870162"/>
                </a:lnTo>
                <a:cubicBezTo>
                  <a:pt x="1996508" y="819071"/>
                  <a:pt x="1947937" y="787642"/>
                  <a:pt x="1896188" y="786599"/>
                </a:cubicBezTo>
                <a:close/>
                <a:moveTo>
                  <a:pt x="773454" y="106"/>
                </a:moveTo>
                <a:cubicBezTo>
                  <a:pt x="1097282" y="5742"/>
                  <a:pt x="1441967" y="238301"/>
                  <a:pt x="1631811" y="769863"/>
                </a:cubicBezTo>
                <a:cubicBezTo>
                  <a:pt x="2306811" y="-1120137"/>
                  <a:pt x="4939311" y="769863"/>
                  <a:pt x="1631811" y="3199863"/>
                </a:cubicBezTo>
                <a:cubicBezTo>
                  <a:pt x="-745455" y="1453301"/>
                  <a:pt x="-54107" y="-14297"/>
                  <a:pt x="773454" y="106"/>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1" name="Rounded Rectangle 25">
            <a:extLst>
              <a:ext uri="{FF2B5EF4-FFF2-40B4-BE49-F238E27FC236}">
                <a16:creationId xmlns:a16="http://schemas.microsoft.com/office/drawing/2014/main" id="{A53FDB1A-403D-4EBD-8EB6-3E1911FAEEC5}"/>
              </a:ext>
            </a:extLst>
          </p:cNvPr>
          <p:cNvSpPr/>
          <p:nvPr/>
        </p:nvSpPr>
        <p:spPr>
          <a:xfrm>
            <a:off x="6982048" y="3626197"/>
            <a:ext cx="497670" cy="419433"/>
          </a:xfrm>
          <a:custGeom>
            <a:avLst/>
            <a:gdLst/>
            <a:ahLst/>
            <a:cxnLst/>
            <a:rect l="l" t="t" r="r" b="b"/>
            <a:pathLst>
              <a:path w="3240000" h="2730652">
                <a:moveTo>
                  <a:pt x="1452811" y="1541940"/>
                </a:moveTo>
                <a:lnTo>
                  <a:pt x="1452811" y="1831951"/>
                </a:lnTo>
                <a:lnTo>
                  <a:pt x="1162800" y="1831951"/>
                </a:lnTo>
                <a:lnTo>
                  <a:pt x="1162800" y="2166329"/>
                </a:lnTo>
                <a:lnTo>
                  <a:pt x="1452811" y="2166329"/>
                </a:lnTo>
                <a:lnTo>
                  <a:pt x="1452811" y="2456340"/>
                </a:lnTo>
                <a:lnTo>
                  <a:pt x="1787189" y="2456340"/>
                </a:lnTo>
                <a:lnTo>
                  <a:pt x="1787189" y="2166329"/>
                </a:lnTo>
                <a:lnTo>
                  <a:pt x="2077200" y="2166329"/>
                </a:lnTo>
                <a:lnTo>
                  <a:pt x="2077200" y="1831951"/>
                </a:lnTo>
                <a:lnTo>
                  <a:pt x="1787189" y="1831951"/>
                </a:lnTo>
                <a:lnTo>
                  <a:pt x="1787189" y="1541940"/>
                </a:lnTo>
                <a:close/>
                <a:moveTo>
                  <a:pt x="0" y="1278453"/>
                </a:moveTo>
                <a:lnTo>
                  <a:pt x="3240000" y="1278453"/>
                </a:lnTo>
                <a:lnTo>
                  <a:pt x="3240000" y="2376509"/>
                </a:lnTo>
                <a:cubicBezTo>
                  <a:pt x="3240000" y="2572097"/>
                  <a:pt x="3081445" y="2730652"/>
                  <a:pt x="2885857" y="2730652"/>
                </a:cubicBezTo>
                <a:lnTo>
                  <a:pt x="354143" y="2730652"/>
                </a:lnTo>
                <a:cubicBezTo>
                  <a:pt x="158555" y="2730652"/>
                  <a:pt x="0" y="2572097"/>
                  <a:pt x="0" y="2376509"/>
                </a:cubicBezTo>
                <a:close/>
                <a:moveTo>
                  <a:pt x="1001150" y="200505"/>
                </a:moveTo>
                <a:cubicBezTo>
                  <a:pt x="933045" y="200505"/>
                  <a:pt x="877834" y="255715"/>
                  <a:pt x="877834" y="323821"/>
                </a:cubicBezTo>
                <a:lnTo>
                  <a:pt x="877834" y="605836"/>
                </a:lnTo>
                <a:lnTo>
                  <a:pt x="2362163" y="605836"/>
                </a:lnTo>
                <a:lnTo>
                  <a:pt x="2362163" y="323821"/>
                </a:lnTo>
                <a:cubicBezTo>
                  <a:pt x="2362163" y="255715"/>
                  <a:pt x="2306952" y="200505"/>
                  <a:pt x="2238846" y="200505"/>
                </a:cubicBezTo>
                <a:close/>
                <a:moveTo>
                  <a:pt x="843301" y="0"/>
                </a:moveTo>
                <a:lnTo>
                  <a:pt x="2396696" y="0"/>
                </a:lnTo>
                <a:cubicBezTo>
                  <a:pt x="2488075" y="0"/>
                  <a:pt x="2562152" y="74077"/>
                  <a:pt x="2562152" y="165456"/>
                </a:cubicBezTo>
                <a:lnTo>
                  <a:pt x="2562152" y="605836"/>
                </a:lnTo>
                <a:lnTo>
                  <a:pt x="2885857" y="605836"/>
                </a:lnTo>
                <a:cubicBezTo>
                  <a:pt x="3081445" y="605836"/>
                  <a:pt x="3240000" y="764391"/>
                  <a:pt x="3240000" y="959979"/>
                </a:cubicBezTo>
                <a:lnTo>
                  <a:pt x="3240000" y="1134437"/>
                </a:lnTo>
                <a:lnTo>
                  <a:pt x="0" y="1134437"/>
                </a:lnTo>
                <a:lnTo>
                  <a:pt x="0" y="959979"/>
                </a:lnTo>
                <a:cubicBezTo>
                  <a:pt x="0" y="764391"/>
                  <a:pt x="158555" y="605836"/>
                  <a:pt x="354143" y="605836"/>
                </a:cubicBezTo>
                <a:lnTo>
                  <a:pt x="677845" y="605836"/>
                </a:lnTo>
                <a:lnTo>
                  <a:pt x="677845" y="165456"/>
                </a:lnTo>
                <a:cubicBezTo>
                  <a:pt x="677845" y="74077"/>
                  <a:pt x="751923" y="0"/>
                  <a:pt x="843301"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2" name="Chord 32">
            <a:extLst>
              <a:ext uri="{FF2B5EF4-FFF2-40B4-BE49-F238E27FC236}">
                <a16:creationId xmlns:a16="http://schemas.microsoft.com/office/drawing/2014/main" id="{3D1BBD17-EB21-4265-8BCB-65380AD568C6}"/>
              </a:ext>
            </a:extLst>
          </p:cNvPr>
          <p:cNvSpPr/>
          <p:nvPr/>
        </p:nvSpPr>
        <p:spPr>
          <a:xfrm>
            <a:off x="6132058" y="3589260"/>
            <a:ext cx="497670" cy="493305"/>
          </a:xfrm>
          <a:custGeom>
            <a:avLst/>
            <a:gdLst/>
            <a:ahLst/>
            <a:cxnLst/>
            <a:rect l="l" t="t" r="r" b="b"/>
            <a:pathLst>
              <a:path w="3240000" h="3211580">
                <a:moveTo>
                  <a:pt x="991906" y="2959580"/>
                </a:moveTo>
                <a:lnTo>
                  <a:pt x="2193254" y="2959580"/>
                </a:lnTo>
                <a:cubicBezTo>
                  <a:pt x="2215674" y="2959580"/>
                  <a:pt x="2233849" y="2977755"/>
                  <a:pt x="2233849" y="3000175"/>
                </a:cubicBezTo>
                <a:lnTo>
                  <a:pt x="2233849" y="3170985"/>
                </a:lnTo>
                <a:cubicBezTo>
                  <a:pt x="2233849" y="3193405"/>
                  <a:pt x="2215674" y="3211580"/>
                  <a:pt x="2193254" y="3211580"/>
                </a:cubicBezTo>
                <a:lnTo>
                  <a:pt x="991906" y="3211580"/>
                </a:lnTo>
                <a:cubicBezTo>
                  <a:pt x="969486" y="3211580"/>
                  <a:pt x="951311" y="3193405"/>
                  <a:pt x="951311" y="3170985"/>
                </a:cubicBezTo>
                <a:lnTo>
                  <a:pt x="951311" y="3000175"/>
                </a:lnTo>
                <a:cubicBezTo>
                  <a:pt x="951311" y="2977755"/>
                  <a:pt x="969486" y="2959580"/>
                  <a:pt x="991906" y="2959580"/>
                </a:cubicBezTo>
                <a:close/>
                <a:moveTo>
                  <a:pt x="1439043" y="1763796"/>
                </a:moveTo>
                <a:lnTo>
                  <a:pt x="1439043" y="2067459"/>
                </a:lnTo>
                <a:lnTo>
                  <a:pt x="1135380" y="2067459"/>
                </a:lnTo>
                <a:lnTo>
                  <a:pt x="1135380" y="2374533"/>
                </a:lnTo>
                <a:lnTo>
                  <a:pt x="1439043" y="2374533"/>
                </a:lnTo>
                <a:lnTo>
                  <a:pt x="1439043" y="2678196"/>
                </a:lnTo>
                <a:lnTo>
                  <a:pt x="1746117" y="2678196"/>
                </a:lnTo>
                <a:lnTo>
                  <a:pt x="1746117" y="2374533"/>
                </a:lnTo>
                <a:lnTo>
                  <a:pt x="2049780" y="2374533"/>
                </a:lnTo>
                <a:lnTo>
                  <a:pt x="2049780" y="2067459"/>
                </a:lnTo>
                <a:lnTo>
                  <a:pt x="1746117" y="2067459"/>
                </a:lnTo>
                <a:lnTo>
                  <a:pt x="1746117" y="1763796"/>
                </a:lnTo>
                <a:close/>
                <a:moveTo>
                  <a:pt x="128358" y="1541040"/>
                </a:moveTo>
                <a:lnTo>
                  <a:pt x="3056915" y="1550917"/>
                </a:lnTo>
                <a:cubicBezTo>
                  <a:pt x="3061111" y="2078028"/>
                  <a:pt x="2781683" y="2566719"/>
                  <a:pt x="2325284" y="2830467"/>
                </a:cubicBezTo>
                <a:lnTo>
                  <a:pt x="2182018" y="2900953"/>
                </a:lnTo>
                <a:lnTo>
                  <a:pt x="1002135" y="2900953"/>
                </a:lnTo>
                <a:cubicBezTo>
                  <a:pt x="950374" y="2879821"/>
                  <a:pt x="900231" y="2854191"/>
                  <a:pt x="851341" y="2825496"/>
                </a:cubicBezTo>
                <a:cubicBezTo>
                  <a:pt x="396732" y="2558675"/>
                  <a:pt x="120607" y="2068110"/>
                  <a:pt x="128358" y="1541040"/>
                </a:cubicBezTo>
                <a:close/>
                <a:moveTo>
                  <a:pt x="61067" y="1230414"/>
                </a:moveTo>
                <a:lnTo>
                  <a:pt x="3178933" y="1230414"/>
                </a:lnTo>
                <a:cubicBezTo>
                  <a:pt x="3212659" y="1230414"/>
                  <a:pt x="3240000" y="1257755"/>
                  <a:pt x="3240000" y="1291481"/>
                </a:cubicBezTo>
                <a:lnTo>
                  <a:pt x="3240000" y="1421347"/>
                </a:lnTo>
                <a:cubicBezTo>
                  <a:pt x="3240000" y="1455073"/>
                  <a:pt x="3212659" y="1482414"/>
                  <a:pt x="3178933" y="1482414"/>
                </a:cubicBezTo>
                <a:lnTo>
                  <a:pt x="61067" y="1482414"/>
                </a:lnTo>
                <a:cubicBezTo>
                  <a:pt x="27341" y="1482414"/>
                  <a:pt x="0" y="1455073"/>
                  <a:pt x="0" y="1421347"/>
                </a:cubicBezTo>
                <a:lnTo>
                  <a:pt x="0" y="1291481"/>
                </a:lnTo>
                <a:cubicBezTo>
                  <a:pt x="0" y="1257755"/>
                  <a:pt x="27341" y="1230414"/>
                  <a:pt x="61067" y="1230414"/>
                </a:cubicBezTo>
                <a:close/>
                <a:moveTo>
                  <a:pt x="2481726" y="315922"/>
                </a:moveTo>
                <a:lnTo>
                  <a:pt x="2862412" y="696608"/>
                </a:lnTo>
                <a:lnTo>
                  <a:pt x="2420437" y="1138584"/>
                </a:lnTo>
                <a:lnTo>
                  <a:pt x="1659064" y="1138584"/>
                </a:lnTo>
                <a:close/>
                <a:moveTo>
                  <a:pt x="2730827" y="0"/>
                </a:moveTo>
                <a:cubicBezTo>
                  <a:pt x="2765703" y="0"/>
                  <a:pt x="2800581" y="13305"/>
                  <a:pt x="2827191" y="39915"/>
                </a:cubicBezTo>
                <a:lnTo>
                  <a:pt x="3143636" y="356360"/>
                </a:lnTo>
                <a:cubicBezTo>
                  <a:pt x="3196857" y="409581"/>
                  <a:pt x="3196857" y="495868"/>
                  <a:pt x="3143636" y="549088"/>
                </a:cubicBezTo>
                <a:lnTo>
                  <a:pt x="3082882" y="609843"/>
                </a:lnTo>
                <a:cubicBezTo>
                  <a:pt x="3029661" y="663063"/>
                  <a:pt x="2943375" y="663064"/>
                  <a:pt x="2890155" y="609843"/>
                </a:cubicBezTo>
                <a:lnTo>
                  <a:pt x="2573708" y="293397"/>
                </a:lnTo>
                <a:cubicBezTo>
                  <a:pt x="2520488" y="240176"/>
                  <a:pt x="2520488" y="153889"/>
                  <a:pt x="2573708" y="100669"/>
                </a:cubicBezTo>
                <a:lnTo>
                  <a:pt x="2634463" y="39914"/>
                </a:lnTo>
                <a:cubicBezTo>
                  <a:pt x="2661073" y="13305"/>
                  <a:pt x="2695950" y="0"/>
                  <a:pt x="2730827"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3" name="Rounded Rectangle 40">
            <a:extLst>
              <a:ext uri="{FF2B5EF4-FFF2-40B4-BE49-F238E27FC236}">
                <a16:creationId xmlns:a16="http://schemas.microsoft.com/office/drawing/2014/main" id="{9EAE5B7B-9157-44FC-AC9D-E519CCFB3F84}"/>
              </a:ext>
            </a:extLst>
          </p:cNvPr>
          <p:cNvSpPr/>
          <p:nvPr/>
        </p:nvSpPr>
        <p:spPr>
          <a:xfrm rot="2942052">
            <a:off x="8639059" y="3589842"/>
            <a:ext cx="462604" cy="492140"/>
          </a:xfrm>
          <a:custGeom>
            <a:avLst/>
            <a:gdLst/>
            <a:ahLst/>
            <a:cxnLst/>
            <a:rect l="l" t="t" r="r" b="b"/>
            <a:pathLst>
              <a:path w="3011706" h="3204001">
                <a:moveTo>
                  <a:pt x="2432249" y="1011942"/>
                </a:moveTo>
                <a:cubicBezTo>
                  <a:pt x="2423608" y="1019482"/>
                  <a:pt x="2416303" y="1028841"/>
                  <a:pt x="2410966" y="1039800"/>
                </a:cubicBezTo>
                <a:lnTo>
                  <a:pt x="1969837" y="1945620"/>
                </a:lnTo>
                <a:cubicBezTo>
                  <a:pt x="1948488" y="1989457"/>
                  <a:pt x="1966719" y="2042300"/>
                  <a:pt x="2010556" y="2063648"/>
                </a:cubicBezTo>
                <a:cubicBezTo>
                  <a:pt x="2054392" y="2084996"/>
                  <a:pt x="2107235" y="2066766"/>
                  <a:pt x="2128583" y="2022929"/>
                </a:cubicBezTo>
                <a:lnTo>
                  <a:pt x="2569712" y="1117109"/>
                </a:lnTo>
                <a:cubicBezTo>
                  <a:pt x="2591061" y="1073271"/>
                  <a:pt x="2572830" y="1020430"/>
                  <a:pt x="2528993" y="999081"/>
                </a:cubicBezTo>
                <a:cubicBezTo>
                  <a:pt x="2496115" y="983070"/>
                  <a:pt x="2458172" y="989322"/>
                  <a:pt x="2432249" y="1011942"/>
                </a:cubicBezTo>
                <a:close/>
                <a:moveTo>
                  <a:pt x="1709549" y="1044955"/>
                </a:moveTo>
                <a:cubicBezTo>
                  <a:pt x="1978186" y="735551"/>
                  <a:pt x="2446780" y="702502"/>
                  <a:pt x="2756184" y="971139"/>
                </a:cubicBezTo>
                <a:cubicBezTo>
                  <a:pt x="3065588" y="1239776"/>
                  <a:pt x="3098636" y="1708370"/>
                  <a:pt x="2830000" y="2017774"/>
                </a:cubicBezTo>
                <a:cubicBezTo>
                  <a:pt x="2561363" y="2327178"/>
                  <a:pt x="2092769" y="2360227"/>
                  <a:pt x="1783365" y="2091590"/>
                </a:cubicBezTo>
                <a:cubicBezTo>
                  <a:pt x="1473960" y="1822953"/>
                  <a:pt x="1440912" y="1354359"/>
                  <a:pt x="1709549" y="1044955"/>
                </a:cubicBezTo>
                <a:close/>
                <a:moveTo>
                  <a:pt x="208197" y="1872243"/>
                </a:moveTo>
                <a:cubicBezTo>
                  <a:pt x="195168" y="1885273"/>
                  <a:pt x="187109" y="1903273"/>
                  <a:pt x="187109" y="1923155"/>
                </a:cubicBezTo>
                <a:lnTo>
                  <a:pt x="187109" y="2715155"/>
                </a:lnTo>
                <a:cubicBezTo>
                  <a:pt x="187109" y="2754920"/>
                  <a:pt x="219344" y="2787155"/>
                  <a:pt x="259109" y="2787155"/>
                </a:cubicBezTo>
                <a:cubicBezTo>
                  <a:pt x="298874" y="2787155"/>
                  <a:pt x="331109" y="2754920"/>
                  <a:pt x="331109" y="2715155"/>
                </a:cubicBezTo>
                <a:lnTo>
                  <a:pt x="331109" y="1923155"/>
                </a:lnTo>
                <a:cubicBezTo>
                  <a:pt x="331109" y="1883390"/>
                  <a:pt x="298874" y="1851155"/>
                  <a:pt x="259109" y="1851155"/>
                </a:cubicBezTo>
                <a:cubicBezTo>
                  <a:pt x="239226" y="1851156"/>
                  <a:pt x="221226" y="1859214"/>
                  <a:pt x="208197" y="1872243"/>
                </a:cubicBezTo>
                <a:close/>
                <a:moveTo>
                  <a:pt x="0" y="1625202"/>
                </a:moveTo>
                <a:cubicBezTo>
                  <a:pt x="418057" y="1737228"/>
                  <a:pt x="858998" y="1737384"/>
                  <a:pt x="1277606" y="1625336"/>
                </a:cubicBezTo>
                <a:cubicBezTo>
                  <a:pt x="1277605" y="1938624"/>
                  <a:pt x="1277605" y="2251911"/>
                  <a:pt x="1277605" y="2565198"/>
                </a:cubicBezTo>
                <a:cubicBezTo>
                  <a:pt x="1277605" y="2917999"/>
                  <a:pt x="991603" y="3204001"/>
                  <a:pt x="638802" y="3204001"/>
                </a:cubicBezTo>
                <a:lnTo>
                  <a:pt x="638803" y="3204000"/>
                </a:lnTo>
                <a:cubicBezTo>
                  <a:pt x="286002" y="3204000"/>
                  <a:pt x="0" y="2917999"/>
                  <a:pt x="0" y="2565197"/>
                </a:cubicBezTo>
                <a:close/>
                <a:moveTo>
                  <a:pt x="208197" y="459897"/>
                </a:moveTo>
                <a:cubicBezTo>
                  <a:pt x="195167" y="472926"/>
                  <a:pt x="187109" y="490926"/>
                  <a:pt x="187109" y="510808"/>
                </a:cubicBezTo>
                <a:lnTo>
                  <a:pt x="187109" y="1302808"/>
                </a:lnTo>
                <a:cubicBezTo>
                  <a:pt x="187109" y="1342573"/>
                  <a:pt x="219344" y="1374808"/>
                  <a:pt x="259109" y="1374808"/>
                </a:cubicBezTo>
                <a:cubicBezTo>
                  <a:pt x="298874" y="1374808"/>
                  <a:pt x="331109" y="1342573"/>
                  <a:pt x="331109" y="1302808"/>
                </a:cubicBezTo>
                <a:lnTo>
                  <a:pt x="331109" y="510808"/>
                </a:lnTo>
                <a:cubicBezTo>
                  <a:pt x="331109" y="471043"/>
                  <a:pt x="298874" y="438808"/>
                  <a:pt x="259109" y="438808"/>
                </a:cubicBezTo>
                <a:cubicBezTo>
                  <a:pt x="239226" y="438808"/>
                  <a:pt x="221226" y="446867"/>
                  <a:pt x="208197" y="459897"/>
                </a:cubicBezTo>
                <a:close/>
                <a:moveTo>
                  <a:pt x="187101" y="187101"/>
                </a:moveTo>
                <a:cubicBezTo>
                  <a:pt x="302701" y="71501"/>
                  <a:pt x="462402" y="0"/>
                  <a:pt x="638803" y="0"/>
                </a:cubicBezTo>
                <a:cubicBezTo>
                  <a:pt x="991604" y="0"/>
                  <a:pt x="1277606" y="286002"/>
                  <a:pt x="1277606" y="638803"/>
                </a:cubicBezTo>
                <a:lnTo>
                  <a:pt x="1277606" y="1497764"/>
                </a:lnTo>
                <a:cubicBezTo>
                  <a:pt x="859958" y="1616355"/>
                  <a:pt x="417375" y="1616210"/>
                  <a:pt x="0" y="1498771"/>
                </a:cubicBezTo>
                <a:lnTo>
                  <a:pt x="0" y="638803"/>
                </a:lnTo>
                <a:cubicBezTo>
                  <a:pt x="0" y="462403"/>
                  <a:pt x="71500" y="302702"/>
                  <a:pt x="187101" y="187101"/>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4" name="Rounded Rectangle 7">
            <a:extLst>
              <a:ext uri="{FF2B5EF4-FFF2-40B4-BE49-F238E27FC236}">
                <a16:creationId xmlns:a16="http://schemas.microsoft.com/office/drawing/2014/main" id="{EC656316-B78D-4EC1-9C72-547CA566FED0}"/>
              </a:ext>
            </a:extLst>
          </p:cNvPr>
          <p:cNvSpPr>
            <a:spLocks noChangeAspect="1"/>
          </p:cNvSpPr>
          <p:nvPr/>
        </p:nvSpPr>
        <p:spPr>
          <a:xfrm rot="18924894" flipH="1">
            <a:off x="6299616" y="4621988"/>
            <a:ext cx="162556" cy="635774"/>
          </a:xfrm>
          <a:custGeom>
            <a:avLst/>
            <a:gdLst/>
            <a:ahLst/>
            <a:cxnLst/>
            <a:rect l="l" t="t" r="r" b="b"/>
            <a:pathLst>
              <a:path w="1081111" h="4228323">
                <a:moveTo>
                  <a:pt x="335224" y="1867922"/>
                </a:moveTo>
                <a:cubicBezTo>
                  <a:pt x="355105" y="1839562"/>
                  <a:pt x="441066" y="1818228"/>
                  <a:pt x="544096" y="1818228"/>
                </a:cubicBezTo>
                <a:cubicBezTo>
                  <a:pt x="661845" y="1818228"/>
                  <a:pt x="757300" y="1846093"/>
                  <a:pt x="757300" y="1880465"/>
                </a:cubicBezTo>
                <a:lnTo>
                  <a:pt x="754850" y="1887560"/>
                </a:lnTo>
                <a:lnTo>
                  <a:pt x="757869" y="1887560"/>
                </a:lnTo>
                <a:lnTo>
                  <a:pt x="757869" y="2839818"/>
                </a:lnTo>
                <a:cubicBezTo>
                  <a:pt x="757869" y="2972331"/>
                  <a:pt x="662287" y="3079754"/>
                  <a:pt x="544381" y="3079754"/>
                </a:cubicBezTo>
                <a:cubicBezTo>
                  <a:pt x="426475" y="3079754"/>
                  <a:pt x="330892" y="2972330"/>
                  <a:pt x="330892" y="2839818"/>
                </a:cubicBezTo>
                <a:cubicBezTo>
                  <a:pt x="330892" y="2522399"/>
                  <a:pt x="330893" y="2204979"/>
                  <a:pt x="330893" y="1887560"/>
                </a:cubicBezTo>
                <a:lnTo>
                  <a:pt x="333343" y="1887560"/>
                </a:lnTo>
                <a:cubicBezTo>
                  <a:pt x="331423" y="1885549"/>
                  <a:pt x="330893" y="1883025"/>
                  <a:pt x="330893" y="1880465"/>
                </a:cubicBezTo>
                <a:cubicBezTo>
                  <a:pt x="330893" y="1876168"/>
                  <a:pt x="332384" y="1871973"/>
                  <a:pt x="335224" y="1867922"/>
                </a:cubicBezTo>
                <a:close/>
                <a:moveTo>
                  <a:pt x="40017" y="122059"/>
                </a:moveTo>
                <a:cubicBezTo>
                  <a:pt x="33211" y="132011"/>
                  <a:pt x="29637" y="142314"/>
                  <a:pt x="29637" y="152868"/>
                </a:cubicBezTo>
                <a:cubicBezTo>
                  <a:pt x="29637" y="201406"/>
                  <a:pt x="105246" y="244661"/>
                  <a:pt x="223474" y="271871"/>
                </a:cubicBezTo>
                <a:lnTo>
                  <a:pt x="259635" y="468058"/>
                </a:lnTo>
                <a:cubicBezTo>
                  <a:pt x="103865" y="495856"/>
                  <a:pt x="0" y="547115"/>
                  <a:pt x="0" y="605632"/>
                </a:cubicBezTo>
                <a:cubicBezTo>
                  <a:pt x="0" y="658669"/>
                  <a:pt x="85325" y="705745"/>
                  <a:pt x="217400" y="734580"/>
                </a:cubicBezTo>
                <a:lnTo>
                  <a:pt x="217063" y="737117"/>
                </a:lnTo>
                <a:lnTo>
                  <a:pt x="217063" y="2943282"/>
                </a:lnTo>
                <a:cubicBezTo>
                  <a:pt x="217063" y="3039089"/>
                  <a:pt x="294931" y="3121078"/>
                  <a:pt x="405721" y="3153265"/>
                </a:cubicBezTo>
                <a:cubicBezTo>
                  <a:pt x="400324" y="3160310"/>
                  <a:pt x="397646" y="3168520"/>
                  <a:pt x="397646" y="3177204"/>
                </a:cubicBezTo>
                <a:lnTo>
                  <a:pt x="397646" y="3194256"/>
                </a:lnTo>
                <a:cubicBezTo>
                  <a:pt x="397646" y="3224314"/>
                  <a:pt x="429716" y="3248680"/>
                  <a:pt x="469276" y="3248680"/>
                </a:cubicBezTo>
                <a:lnTo>
                  <a:pt x="496274" y="3248680"/>
                </a:lnTo>
                <a:cubicBezTo>
                  <a:pt x="503831" y="3569617"/>
                  <a:pt x="518631" y="3867052"/>
                  <a:pt x="514761" y="4228323"/>
                </a:cubicBezTo>
                <a:lnTo>
                  <a:pt x="577573" y="4091802"/>
                </a:lnTo>
                <a:cubicBezTo>
                  <a:pt x="580481" y="3794896"/>
                  <a:pt x="583388" y="3537508"/>
                  <a:pt x="586278" y="3248680"/>
                </a:cubicBezTo>
                <a:lnTo>
                  <a:pt x="611834" y="3248680"/>
                </a:lnTo>
                <a:cubicBezTo>
                  <a:pt x="651395" y="3248680"/>
                  <a:pt x="683465" y="3224314"/>
                  <a:pt x="683465" y="3194256"/>
                </a:cubicBezTo>
                <a:lnTo>
                  <a:pt x="683465" y="3177205"/>
                </a:lnTo>
                <a:cubicBezTo>
                  <a:pt x="683465" y="3168518"/>
                  <a:pt x="680787" y="3160307"/>
                  <a:pt x="675388" y="3153262"/>
                </a:cubicBezTo>
                <a:cubicBezTo>
                  <a:pt x="786180" y="3121079"/>
                  <a:pt x="864048" y="3039089"/>
                  <a:pt x="864048" y="2943282"/>
                </a:cubicBezTo>
                <a:lnTo>
                  <a:pt x="864048" y="737117"/>
                </a:lnTo>
                <a:cubicBezTo>
                  <a:pt x="864048" y="736269"/>
                  <a:pt x="864042" y="735422"/>
                  <a:pt x="863712" y="734579"/>
                </a:cubicBezTo>
                <a:cubicBezTo>
                  <a:pt x="995786" y="705744"/>
                  <a:pt x="1081111" y="658669"/>
                  <a:pt x="1081111" y="605632"/>
                </a:cubicBezTo>
                <a:cubicBezTo>
                  <a:pt x="1081111" y="547115"/>
                  <a:pt x="977246" y="495856"/>
                  <a:pt x="821477" y="468058"/>
                </a:cubicBezTo>
                <a:lnTo>
                  <a:pt x="857637" y="271871"/>
                </a:lnTo>
                <a:cubicBezTo>
                  <a:pt x="975865" y="244661"/>
                  <a:pt x="1051474" y="201406"/>
                  <a:pt x="1051474" y="152868"/>
                </a:cubicBezTo>
                <a:cubicBezTo>
                  <a:pt x="1051474" y="68441"/>
                  <a:pt x="822728" y="0"/>
                  <a:pt x="540555" y="0"/>
                </a:cubicBezTo>
                <a:cubicBezTo>
                  <a:pt x="293654" y="0"/>
                  <a:pt x="87658" y="52400"/>
                  <a:pt x="40017" y="122059"/>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85" name="Rounded Rectangle 17">
            <a:extLst>
              <a:ext uri="{FF2B5EF4-FFF2-40B4-BE49-F238E27FC236}">
                <a16:creationId xmlns:a16="http://schemas.microsoft.com/office/drawing/2014/main" id="{6B94B2D2-8266-41F5-8364-5F47F1CD6CCC}"/>
              </a:ext>
            </a:extLst>
          </p:cNvPr>
          <p:cNvSpPr>
            <a:spLocks noChangeAspect="1"/>
          </p:cNvSpPr>
          <p:nvPr/>
        </p:nvSpPr>
        <p:spPr>
          <a:xfrm>
            <a:off x="11156386" y="3571006"/>
            <a:ext cx="332990" cy="529812"/>
          </a:xfrm>
          <a:custGeom>
            <a:avLst/>
            <a:gdLst/>
            <a:ahLst/>
            <a:cxnLst/>
            <a:rect l="l" t="t" r="r" b="b"/>
            <a:pathLst>
              <a:path w="2016224" h="3207971">
                <a:moveTo>
                  <a:pt x="854575" y="1382799"/>
                </a:moveTo>
                <a:lnTo>
                  <a:pt x="854575" y="1686462"/>
                </a:lnTo>
                <a:lnTo>
                  <a:pt x="550912" y="1686462"/>
                </a:lnTo>
                <a:lnTo>
                  <a:pt x="550912" y="1993536"/>
                </a:lnTo>
                <a:lnTo>
                  <a:pt x="854575" y="1993536"/>
                </a:lnTo>
                <a:lnTo>
                  <a:pt x="854575" y="2297199"/>
                </a:lnTo>
                <a:lnTo>
                  <a:pt x="1161649" y="2297199"/>
                </a:lnTo>
                <a:lnTo>
                  <a:pt x="1161649" y="1993536"/>
                </a:lnTo>
                <a:lnTo>
                  <a:pt x="1465312" y="1993536"/>
                </a:lnTo>
                <a:lnTo>
                  <a:pt x="1465312" y="1686462"/>
                </a:lnTo>
                <a:lnTo>
                  <a:pt x="1161649" y="1686462"/>
                </a:lnTo>
                <a:lnTo>
                  <a:pt x="1161649" y="1382799"/>
                </a:lnTo>
                <a:close/>
                <a:moveTo>
                  <a:pt x="397285" y="941591"/>
                </a:moveTo>
                <a:lnTo>
                  <a:pt x="1618940" y="941591"/>
                </a:lnTo>
                <a:lnTo>
                  <a:pt x="1618940" y="2738407"/>
                </a:lnTo>
                <a:lnTo>
                  <a:pt x="397285" y="2738407"/>
                </a:lnTo>
                <a:close/>
                <a:moveTo>
                  <a:pt x="305673" y="849979"/>
                </a:moveTo>
                <a:lnTo>
                  <a:pt x="305673" y="2830019"/>
                </a:lnTo>
                <a:lnTo>
                  <a:pt x="1710552" y="2830019"/>
                </a:lnTo>
                <a:lnTo>
                  <a:pt x="1710552" y="849979"/>
                </a:lnTo>
                <a:close/>
                <a:moveTo>
                  <a:pt x="240515" y="472027"/>
                </a:moveTo>
                <a:lnTo>
                  <a:pt x="1775709" y="472027"/>
                </a:lnTo>
                <a:cubicBezTo>
                  <a:pt x="1908542" y="472027"/>
                  <a:pt x="2016224" y="579709"/>
                  <a:pt x="2016224" y="712542"/>
                </a:cubicBezTo>
                <a:lnTo>
                  <a:pt x="2016224" y="2967456"/>
                </a:lnTo>
                <a:cubicBezTo>
                  <a:pt x="2016224" y="3100289"/>
                  <a:pt x="1908542" y="3207971"/>
                  <a:pt x="1775709" y="3207971"/>
                </a:cubicBezTo>
                <a:lnTo>
                  <a:pt x="240515" y="3207971"/>
                </a:lnTo>
                <a:cubicBezTo>
                  <a:pt x="107682" y="3207971"/>
                  <a:pt x="0" y="3100289"/>
                  <a:pt x="0" y="2967456"/>
                </a:cubicBezTo>
                <a:lnTo>
                  <a:pt x="0" y="712542"/>
                </a:lnTo>
                <a:cubicBezTo>
                  <a:pt x="0" y="579709"/>
                  <a:pt x="107682" y="472027"/>
                  <a:pt x="240515" y="472027"/>
                </a:cubicBezTo>
                <a:close/>
                <a:moveTo>
                  <a:pt x="515787" y="0"/>
                </a:moveTo>
                <a:lnTo>
                  <a:pt x="1500437" y="0"/>
                </a:lnTo>
                <a:cubicBezTo>
                  <a:pt x="1541893" y="0"/>
                  <a:pt x="1575500" y="33607"/>
                  <a:pt x="1575500" y="75063"/>
                </a:cubicBezTo>
                <a:lnTo>
                  <a:pt x="1575500" y="367990"/>
                </a:lnTo>
                <a:lnTo>
                  <a:pt x="440724" y="367990"/>
                </a:lnTo>
                <a:lnTo>
                  <a:pt x="440724" y="75063"/>
                </a:lnTo>
                <a:cubicBezTo>
                  <a:pt x="440724" y="33607"/>
                  <a:pt x="474331" y="0"/>
                  <a:pt x="515787"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6" name="Oval 21">
            <a:extLst>
              <a:ext uri="{FF2B5EF4-FFF2-40B4-BE49-F238E27FC236}">
                <a16:creationId xmlns:a16="http://schemas.microsoft.com/office/drawing/2014/main" id="{97FCD430-8257-484B-9F8F-22D7D55C6EEE}"/>
              </a:ext>
            </a:extLst>
          </p:cNvPr>
          <p:cNvSpPr>
            <a:spLocks noChangeAspect="1"/>
          </p:cNvSpPr>
          <p:nvPr/>
        </p:nvSpPr>
        <p:spPr>
          <a:xfrm>
            <a:off x="9438721" y="3571006"/>
            <a:ext cx="529812" cy="529812"/>
          </a:xfrm>
          <a:custGeom>
            <a:avLst/>
            <a:gdLst/>
            <a:ahLst/>
            <a:cxnLst/>
            <a:rect l="l" t="t" r="r" b="b"/>
            <a:pathLst>
              <a:path w="3240000" h="3240000">
                <a:moveTo>
                  <a:pt x="1799999" y="306000"/>
                </a:moveTo>
                <a:lnTo>
                  <a:pt x="1440000" y="306000"/>
                </a:lnTo>
                <a:lnTo>
                  <a:pt x="1440000" y="1308231"/>
                </a:lnTo>
                <a:lnTo>
                  <a:pt x="572043" y="807116"/>
                </a:lnTo>
                <a:lnTo>
                  <a:pt x="392043" y="1118885"/>
                </a:lnTo>
                <a:lnTo>
                  <a:pt x="1260000" y="1620000"/>
                </a:lnTo>
                <a:lnTo>
                  <a:pt x="392043" y="2121116"/>
                </a:lnTo>
                <a:lnTo>
                  <a:pt x="572043" y="2432885"/>
                </a:lnTo>
                <a:lnTo>
                  <a:pt x="1440000" y="1931769"/>
                </a:lnTo>
                <a:lnTo>
                  <a:pt x="1440000" y="2934000"/>
                </a:lnTo>
                <a:lnTo>
                  <a:pt x="1800000" y="2934000"/>
                </a:lnTo>
                <a:lnTo>
                  <a:pt x="1800000" y="1931769"/>
                </a:lnTo>
                <a:lnTo>
                  <a:pt x="2667957" y="2432884"/>
                </a:lnTo>
                <a:lnTo>
                  <a:pt x="2847957" y="2121116"/>
                </a:lnTo>
                <a:lnTo>
                  <a:pt x="1980000" y="1620000"/>
                </a:lnTo>
                <a:lnTo>
                  <a:pt x="2847958" y="1118885"/>
                </a:lnTo>
                <a:lnTo>
                  <a:pt x="2667957" y="807116"/>
                </a:lnTo>
                <a:lnTo>
                  <a:pt x="1800000" y="1308231"/>
                </a:ln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7" name="Oval 25">
            <a:extLst>
              <a:ext uri="{FF2B5EF4-FFF2-40B4-BE49-F238E27FC236}">
                <a16:creationId xmlns:a16="http://schemas.microsoft.com/office/drawing/2014/main" id="{662B9A10-B959-4031-98B4-3EA3760E7508}"/>
              </a:ext>
            </a:extLst>
          </p:cNvPr>
          <p:cNvSpPr>
            <a:spLocks noChangeAspect="1"/>
          </p:cNvSpPr>
          <p:nvPr/>
        </p:nvSpPr>
        <p:spPr>
          <a:xfrm>
            <a:off x="10277790" y="3571006"/>
            <a:ext cx="529090" cy="529812"/>
          </a:xfrm>
          <a:custGeom>
            <a:avLst/>
            <a:gdLst/>
            <a:ahLst/>
            <a:cxnLst/>
            <a:rect l="l" t="t" r="r" b="b"/>
            <a:pathLst>
              <a:path w="3225370" h="3229762">
                <a:moveTo>
                  <a:pt x="1355872" y="0"/>
                </a:moveTo>
                <a:cubicBezTo>
                  <a:pt x="1564636" y="0"/>
                  <a:pt x="1733872" y="169236"/>
                  <a:pt x="1733872" y="378000"/>
                </a:cubicBezTo>
                <a:cubicBezTo>
                  <a:pt x="1733872" y="530834"/>
                  <a:pt x="1643169" y="662483"/>
                  <a:pt x="1512292" y="721255"/>
                </a:cubicBezTo>
                <a:lnTo>
                  <a:pt x="1607042" y="1169019"/>
                </a:lnTo>
                <a:cubicBezTo>
                  <a:pt x="1611319" y="1167786"/>
                  <a:pt x="1615651" y="1167712"/>
                  <a:pt x="1620000" y="1167712"/>
                </a:cubicBezTo>
                <a:cubicBezTo>
                  <a:pt x="1828764" y="1167712"/>
                  <a:pt x="1998000" y="1336948"/>
                  <a:pt x="1998000" y="1545712"/>
                </a:cubicBezTo>
                <a:lnTo>
                  <a:pt x="1996362" y="1567711"/>
                </a:lnTo>
                <a:lnTo>
                  <a:pt x="2525816" y="1711728"/>
                </a:lnTo>
                <a:cubicBezTo>
                  <a:pt x="2591164" y="1602543"/>
                  <a:pt x="2710810" y="1530128"/>
                  <a:pt x="2847370" y="1530128"/>
                </a:cubicBezTo>
                <a:cubicBezTo>
                  <a:pt x="3056134" y="1530128"/>
                  <a:pt x="3225370" y="1699364"/>
                  <a:pt x="3225370" y="1908128"/>
                </a:cubicBezTo>
                <a:cubicBezTo>
                  <a:pt x="3225370" y="2116892"/>
                  <a:pt x="3056134" y="2286128"/>
                  <a:pt x="2847370" y="2286128"/>
                </a:cubicBezTo>
                <a:cubicBezTo>
                  <a:pt x="2638606" y="2286128"/>
                  <a:pt x="2469370" y="2116892"/>
                  <a:pt x="2469370" y="1908128"/>
                </a:cubicBezTo>
                <a:lnTo>
                  <a:pt x="2475505" y="1847275"/>
                </a:lnTo>
                <a:lnTo>
                  <a:pt x="1957861" y="1706471"/>
                </a:lnTo>
                <a:cubicBezTo>
                  <a:pt x="1922674" y="1789256"/>
                  <a:pt x="1855841" y="1854310"/>
                  <a:pt x="1773397" y="1890608"/>
                </a:cubicBezTo>
                <a:lnTo>
                  <a:pt x="1908290" y="2478637"/>
                </a:lnTo>
                <a:cubicBezTo>
                  <a:pt x="2094333" y="2500701"/>
                  <a:pt x="2237929" y="2659462"/>
                  <a:pt x="2237929" y="2851762"/>
                </a:cubicBezTo>
                <a:cubicBezTo>
                  <a:pt x="2237929" y="3060526"/>
                  <a:pt x="2068693" y="3229762"/>
                  <a:pt x="1859929" y="3229762"/>
                </a:cubicBezTo>
                <a:cubicBezTo>
                  <a:pt x="1651165" y="3229762"/>
                  <a:pt x="1481929" y="3060526"/>
                  <a:pt x="1481929" y="2851762"/>
                </a:cubicBezTo>
                <a:cubicBezTo>
                  <a:pt x="1481929" y="2676759"/>
                  <a:pt x="1600854" y="2529533"/>
                  <a:pt x="1762693" y="2487978"/>
                </a:cubicBezTo>
                <a:lnTo>
                  <a:pt x="1632951" y="1922407"/>
                </a:lnTo>
                <a:cubicBezTo>
                  <a:pt x="1628677" y="1923639"/>
                  <a:pt x="1624347" y="1923712"/>
                  <a:pt x="1620000" y="1923712"/>
                </a:cubicBezTo>
                <a:cubicBezTo>
                  <a:pt x="1474614" y="1923712"/>
                  <a:pt x="1348399" y="1841634"/>
                  <a:pt x="1286703" y="1720478"/>
                </a:cubicBezTo>
                <a:lnTo>
                  <a:pt x="726463" y="1950491"/>
                </a:lnTo>
                <a:cubicBezTo>
                  <a:pt x="745503" y="1995553"/>
                  <a:pt x="756000" y="2045092"/>
                  <a:pt x="756000" y="2097083"/>
                </a:cubicBezTo>
                <a:cubicBezTo>
                  <a:pt x="756000" y="2305847"/>
                  <a:pt x="586764" y="2475083"/>
                  <a:pt x="378000" y="2475083"/>
                </a:cubicBezTo>
                <a:cubicBezTo>
                  <a:pt x="169236" y="2475083"/>
                  <a:pt x="0" y="2305847"/>
                  <a:pt x="0" y="2097083"/>
                </a:cubicBezTo>
                <a:cubicBezTo>
                  <a:pt x="0" y="1888319"/>
                  <a:pt x="169236" y="1719083"/>
                  <a:pt x="378000" y="1719083"/>
                </a:cubicBezTo>
                <a:cubicBezTo>
                  <a:pt x="481765" y="1719083"/>
                  <a:pt x="575764" y="1760894"/>
                  <a:pt x="643957" y="1828700"/>
                </a:cubicBezTo>
                <a:lnTo>
                  <a:pt x="1245626" y="1581679"/>
                </a:lnTo>
                <a:cubicBezTo>
                  <a:pt x="1242578" y="1569964"/>
                  <a:pt x="1242000" y="1557905"/>
                  <a:pt x="1242000" y="1545712"/>
                </a:cubicBezTo>
                <a:cubicBezTo>
                  <a:pt x="1242000" y="1391666"/>
                  <a:pt x="1334148" y="1259142"/>
                  <a:pt x="1466584" y="1200827"/>
                </a:cubicBezTo>
                <a:lnTo>
                  <a:pt x="1372109" y="754363"/>
                </a:lnTo>
                <a:cubicBezTo>
                  <a:pt x="1366762" y="755885"/>
                  <a:pt x="1361331" y="756000"/>
                  <a:pt x="1355872" y="756000"/>
                </a:cubicBezTo>
                <a:cubicBezTo>
                  <a:pt x="1147108" y="756000"/>
                  <a:pt x="977872" y="586764"/>
                  <a:pt x="977872" y="378000"/>
                </a:cubicBezTo>
                <a:cubicBezTo>
                  <a:pt x="977872" y="169236"/>
                  <a:pt x="1147108" y="0"/>
                  <a:pt x="1355872"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8" name="Block Arc 20">
            <a:extLst>
              <a:ext uri="{FF2B5EF4-FFF2-40B4-BE49-F238E27FC236}">
                <a16:creationId xmlns:a16="http://schemas.microsoft.com/office/drawing/2014/main" id="{442BD419-0F67-4BAB-976B-E90CC1C4AECE}"/>
              </a:ext>
            </a:extLst>
          </p:cNvPr>
          <p:cNvSpPr>
            <a:spLocks noChangeAspect="1"/>
          </p:cNvSpPr>
          <p:nvPr/>
        </p:nvSpPr>
        <p:spPr>
          <a:xfrm rot="10800000">
            <a:off x="5298601" y="4674968"/>
            <a:ext cx="488619" cy="529812"/>
          </a:xfrm>
          <a:custGeom>
            <a:avLst/>
            <a:gdLst/>
            <a:ahLst/>
            <a:cxnLst/>
            <a:rect l="l" t="t" r="r" b="b"/>
            <a:pathLst>
              <a:path w="2958558" h="3207983">
                <a:moveTo>
                  <a:pt x="376920" y="2960896"/>
                </a:moveTo>
                <a:cubicBezTo>
                  <a:pt x="266613" y="2960896"/>
                  <a:pt x="177192" y="2871475"/>
                  <a:pt x="177192" y="2761168"/>
                </a:cubicBezTo>
                <a:cubicBezTo>
                  <a:pt x="177192" y="2650861"/>
                  <a:pt x="266613" y="2561440"/>
                  <a:pt x="376920" y="2561440"/>
                </a:cubicBezTo>
                <a:cubicBezTo>
                  <a:pt x="487227" y="2561440"/>
                  <a:pt x="576648" y="2650861"/>
                  <a:pt x="576648" y="2761168"/>
                </a:cubicBezTo>
                <a:cubicBezTo>
                  <a:pt x="576648" y="2871475"/>
                  <a:pt x="487227" y="2960896"/>
                  <a:pt x="376920" y="2960896"/>
                </a:cubicBezTo>
                <a:close/>
                <a:moveTo>
                  <a:pt x="376921" y="3072323"/>
                </a:moveTo>
                <a:cubicBezTo>
                  <a:pt x="539434" y="3072323"/>
                  <a:pt x="671176" y="2940581"/>
                  <a:pt x="671176" y="2778068"/>
                </a:cubicBezTo>
                <a:cubicBezTo>
                  <a:pt x="671176" y="2615555"/>
                  <a:pt x="539434" y="2483813"/>
                  <a:pt x="376921" y="2483813"/>
                </a:cubicBezTo>
                <a:cubicBezTo>
                  <a:pt x="214408" y="2483813"/>
                  <a:pt x="82666" y="2615555"/>
                  <a:pt x="82666" y="2778068"/>
                </a:cubicBezTo>
                <a:cubicBezTo>
                  <a:pt x="82666" y="2940581"/>
                  <a:pt x="214408" y="3072323"/>
                  <a:pt x="376921" y="3072323"/>
                </a:cubicBezTo>
                <a:close/>
                <a:moveTo>
                  <a:pt x="2379939" y="3207575"/>
                </a:moveTo>
                <a:cubicBezTo>
                  <a:pt x="2342159" y="3210380"/>
                  <a:pt x="2303308" y="3198772"/>
                  <a:pt x="2272342" y="3172087"/>
                </a:cubicBezTo>
                <a:cubicBezTo>
                  <a:pt x="2210411" y="3118717"/>
                  <a:pt x="2203469" y="3025247"/>
                  <a:pt x="2256839" y="2963315"/>
                </a:cubicBezTo>
                <a:cubicBezTo>
                  <a:pt x="2292137" y="2922355"/>
                  <a:pt x="2344975" y="2905450"/>
                  <a:pt x="2394194" y="2916618"/>
                </a:cubicBezTo>
                <a:lnTo>
                  <a:pt x="2482323" y="2842744"/>
                </a:lnTo>
                <a:lnTo>
                  <a:pt x="2486558" y="2847797"/>
                </a:lnTo>
                <a:cubicBezTo>
                  <a:pt x="2638916" y="2767056"/>
                  <a:pt x="2628462" y="2744879"/>
                  <a:pt x="2689889" y="2690172"/>
                </a:cubicBezTo>
                <a:cubicBezTo>
                  <a:pt x="2722819" y="2655246"/>
                  <a:pt x="2732363" y="2657367"/>
                  <a:pt x="2726376" y="2568558"/>
                </a:cubicBezTo>
                <a:lnTo>
                  <a:pt x="2730335" y="2568172"/>
                </a:lnTo>
                <a:lnTo>
                  <a:pt x="2726098" y="2568172"/>
                </a:lnTo>
                <a:lnTo>
                  <a:pt x="2726098" y="2140027"/>
                </a:lnTo>
                <a:lnTo>
                  <a:pt x="2686068" y="2140105"/>
                </a:lnTo>
                <a:cubicBezTo>
                  <a:pt x="2685662" y="1932305"/>
                  <a:pt x="2574529" y="1740506"/>
                  <a:pt x="2394530" y="1636956"/>
                </a:cubicBezTo>
                <a:cubicBezTo>
                  <a:pt x="2214320" y="1533284"/>
                  <a:pt x="1992511" y="1533845"/>
                  <a:pt x="1812826" y="1638426"/>
                </a:cubicBezTo>
                <a:cubicBezTo>
                  <a:pt x="1633353" y="1742884"/>
                  <a:pt x="1523189" y="1935240"/>
                  <a:pt x="1523830" y="2143038"/>
                </a:cubicBezTo>
                <a:lnTo>
                  <a:pt x="1483625" y="2143162"/>
                </a:lnTo>
                <a:lnTo>
                  <a:pt x="1483625" y="2568172"/>
                </a:lnTo>
                <a:lnTo>
                  <a:pt x="1479388" y="2568172"/>
                </a:lnTo>
                <a:lnTo>
                  <a:pt x="1483347" y="2568558"/>
                </a:lnTo>
                <a:cubicBezTo>
                  <a:pt x="1477359" y="2657367"/>
                  <a:pt x="1486903" y="2655246"/>
                  <a:pt x="1519833" y="2690172"/>
                </a:cubicBezTo>
                <a:cubicBezTo>
                  <a:pt x="1581261" y="2744879"/>
                  <a:pt x="1570806" y="2767057"/>
                  <a:pt x="1723166" y="2847797"/>
                </a:cubicBezTo>
                <a:lnTo>
                  <a:pt x="1727402" y="2842744"/>
                </a:lnTo>
                <a:lnTo>
                  <a:pt x="1815530" y="2916618"/>
                </a:lnTo>
                <a:cubicBezTo>
                  <a:pt x="1864749" y="2905450"/>
                  <a:pt x="1917587" y="2922356"/>
                  <a:pt x="1952884" y="2963315"/>
                </a:cubicBezTo>
                <a:cubicBezTo>
                  <a:pt x="2006254" y="3025247"/>
                  <a:pt x="1999313" y="3118717"/>
                  <a:pt x="1937381" y="3172087"/>
                </a:cubicBezTo>
                <a:cubicBezTo>
                  <a:pt x="1906416" y="3198772"/>
                  <a:pt x="1867565" y="3210380"/>
                  <a:pt x="1829785" y="3207575"/>
                </a:cubicBezTo>
                <a:cubicBezTo>
                  <a:pt x="1792004" y="3204769"/>
                  <a:pt x="1755294" y="3187551"/>
                  <a:pt x="1728609" y="3156586"/>
                </a:cubicBezTo>
                <a:cubicBezTo>
                  <a:pt x="1704170" y="3128225"/>
                  <a:pt x="1692377" y="3093251"/>
                  <a:pt x="1694258" y="3058558"/>
                </a:cubicBezTo>
                <a:lnTo>
                  <a:pt x="1607474" y="2985811"/>
                </a:lnTo>
                <a:lnTo>
                  <a:pt x="1609754" y="2983092"/>
                </a:lnTo>
                <a:cubicBezTo>
                  <a:pt x="1505378" y="2914609"/>
                  <a:pt x="1454899" y="2874388"/>
                  <a:pt x="1372959" y="2808609"/>
                </a:cubicBezTo>
                <a:cubicBezTo>
                  <a:pt x="1301402" y="2768123"/>
                  <a:pt x="1295976" y="2652344"/>
                  <a:pt x="1300245" y="2568172"/>
                </a:cubicBezTo>
                <a:lnTo>
                  <a:pt x="1296941" y="2568172"/>
                </a:lnTo>
                <a:lnTo>
                  <a:pt x="1296941" y="2143739"/>
                </a:lnTo>
                <a:lnTo>
                  <a:pt x="1251342" y="2143880"/>
                </a:lnTo>
                <a:cubicBezTo>
                  <a:pt x="1250400" y="1838694"/>
                  <a:pt x="1412261" y="1556194"/>
                  <a:pt x="1675942" y="1402813"/>
                </a:cubicBezTo>
                <a:cubicBezTo>
                  <a:pt x="1778114" y="1343381"/>
                  <a:pt x="1889554" y="1306836"/>
                  <a:pt x="2003205" y="1293823"/>
                </a:cubicBezTo>
                <a:lnTo>
                  <a:pt x="2003205" y="878785"/>
                </a:lnTo>
                <a:lnTo>
                  <a:pt x="1998176" y="878621"/>
                </a:lnTo>
                <a:cubicBezTo>
                  <a:pt x="2009560" y="630102"/>
                  <a:pt x="1847671" y="398939"/>
                  <a:pt x="1584243" y="287563"/>
                </a:cubicBezTo>
                <a:cubicBezTo>
                  <a:pt x="1373323" y="198386"/>
                  <a:pt x="1125012" y="198092"/>
                  <a:pt x="913796" y="286769"/>
                </a:cubicBezTo>
                <a:cubicBezTo>
                  <a:pt x="650203" y="397436"/>
                  <a:pt x="487575" y="627955"/>
                  <a:pt x="497878" y="876315"/>
                </a:cubicBezTo>
                <a:lnTo>
                  <a:pt x="492947" y="876461"/>
                </a:lnTo>
                <a:lnTo>
                  <a:pt x="492947" y="2424958"/>
                </a:lnTo>
                <a:cubicBezTo>
                  <a:pt x="646520" y="2471832"/>
                  <a:pt x="757382" y="2615059"/>
                  <a:pt x="757382" y="2784179"/>
                </a:cubicBezTo>
                <a:cubicBezTo>
                  <a:pt x="757382" y="2993324"/>
                  <a:pt x="587836" y="3162870"/>
                  <a:pt x="378691" y="3162870"/>
                </a:cubicBezTo>
                <a:cubicBezTo>
                  <a:pt x="169546" y="3162870"/>
                  <a:pt x="0" y="2993324"/>
                  <a:pt x="0" y="2784179"/>
                </a:cubicBezTo>
                <a:cubicBezTo>
                  <a:pt x="0" y="2610447"/>
                  <a:pt x="116991" y="2464039"/>
                  <a:pt x="276947" y="2421074"/>
                </a:cubicBezTo>
                <a:lnTo>
                  <a:pt x="276947" y="783746"/>
                </a:lnTo>
                <a:lnTo>
                  <a:pt x="281758" y="783746"/>
                </a:lnTo>
                <a:cubicBezTo>
                  <a:pt x="307533" y="493124"/>
                  <a:pt x="502412" y="231983"/>
                  <a:pt x="801266" y="95774"/>
                </a:cubicBezTo>
                <a:cubicBezTo>
                  <a:pt x="1082323" y="-32324"/>
                  <a:pt x="1416727" y="-31901"/>
                  <a:pt x="1697364" y="96907"/>
                </a:cubicBezTo>
                <a:cubicBezTo>
                  <a:pt x="1994951" y="233494"/>
                  <a:pt x="2188714" y="494056"/>
                  <a:pt x="2214549" y="783746"/>
                </a:cubicBezTo>
                <a:lnTo>
                  <a:pt x="2219205" y="783746"/>
                </a:lnTo>
                <a:lnTo>
                  <a:pt x="2219205" y="1295162"/>
                </a:lnTo>
                <a:cubicBezTo>
                  <a:pt x="2327099" y="1309357"/>
                  <a:pt x="2432799" y="1344641"/>
                  <a:pt x="2530224" y="1400656"/>
                </a:cubicBezTo>
                <a:cubicBezTo>
                  <a:pt x="2794677" y="1552703"/>
                  <a:pt x="2957961" y="1834385"/>
                  <a:pt x="2958558" y="2139573"/>
                </a:cubicBezTo>
                <a:lnTo>
                  <a:pt x="2912782" y="2139663"/>
                </a:lnTo>
                <a:lnTo>
                  <a:pt x="2912782" y="2568172"/>
                </a:lnTo>
                <a:lnTo>
                  <a:pt x="2909478" y="2568172"/>
                </a:lnTo>
                <a:cubicBezTo>
                  <a:pt x="2913747" y="2652344"/>
                  <a:pt x="2908320" y="2768123"/>
                  <a:pt x="2836763" y="2808609"/>
                </a:cubicBezTo>
                <a:cubicBezTo>
                  <a:pt x="2754824" y="2874388"/>
                  <a:pt x="2704345" y="2914609"/>
                  <a:pt x="2599970" y="2983091"/>
                </a:cubicBezTo>
                <a:lnTo>
                  <a:pt x="2602250" y="2985811"/>
                </a:lnTo>
                <a:lnTo>
                  <a:pt x="2515466" y="3058559"/>
                </a:lnTo>
                <a:cubicBezTo>
                  <a:pt x="2517346" y="3093252"/>
                  <a:pt x="2505554" y="3128225"/>
                  <a:pt x="2481114" y="3156586"/>
                </a:cubicBezTo>
                <a:cubicBezTo>
                  <a:pt x="2454429" y="3187551"/>
                  <a:pt x="2417719" y="3204769"/>
                  <a:pt x="2379939" y="3207575"/>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89" name="Block Arc 11">
            <a:extLst>
              <a:ext uri="{FF2B5EF4-FFF2-40B4-BE49-F238E27FC236}">
                <a16:creationId xmlns:a16="http://schemas.microsoft.com/office/drawing/2014/main" id="{6237B46C-EE2F-45F5-A452-AEF5853F7D2C}"/>
              </a:ext>
            </a:extLst>
          </p:cNvPr>
          <p:cNvSpPr/>
          <p:nvPr/>
        </p:nvSpPr>
        <p:spPr>
          <a:xfrm rot="10800000">
            <a:off x="8710309" y="4659312"/>
            <a:ext cx="320105" cy="520850"/>
          </a:xfrm>
          <a:custGeom>
            <a:avLst/>
            <a:gdLst/>
            <a:ahLst/>
            <a:cxnLst/>
            <a:rect l="l" t="t" r="r" b="b"/>
            <a:pathLst>
              <a:path w="3636337" h="7138182">
                <a:moveTo>
                  <a:pt x="1563551" y="3029061"/>
                </a:moveTo>
                <a:lnTo>
                  <a:pt x="1563551" y="1171769"/>
                </a:lnTo>
                <a:cubicBezTo>
                  <a:pt x="1444523" y="1201084"/>
                  <a:pt x="1330799" y="1254073"/>
                  <a:pt x="1228219" y="1328453"/>
                </a:cubicBezTo>
                <a:cubicBezTo>
                  <a:pt x="927220" y="1546705"/>
                  <a:pt x="771440" y="1913395"/>
                  <a:pt x="823311" y="2281559"/>
                </a:cubicBezTo>
                <a:cubicBezTo>
                  <a:pt x="886035" y="2761950"/>
                  <a:pt x="1181988" y="2923981"/>
                  <a:pt x="1563551" y="3029061"/>
                </a:cubicBezTo>
                <a:close/>
                <a:moveTo>
                  <a:pt x="2056123" y="5971053"/>
                </a:moveTo>
                <a:cubicBezTo>
                  <a:pt x="2180706" y="5941789"/>
                  <a:pt x="2300029" y="5887431"/>
                  <a:pt x="2407191" y="5809729"/>
                </a:cubicBezTo>
                <a:cubicBezTo>
                  <a:pt x="2708190" y="5591477"/>
                  <a:pt x="2863970" y="5224787"/>
                  <a:pt x="2812099" y="4856623"/>
                </a:cubicBezTo>
                <a:cubicBezTo>
                  <a:pt x="2712300" y="4365494"/>
                  <a:pt x="2419393" y="4148018"/>
                  <a:pt x="2056123" y="4007016"/>
                </a:cubicBezTo>
                <a:close/>
                <a:moveTo>
                  <a:pt x="2056123" y="7138182"/>
                </a:moveTo>
                <a:lnTo>
                  <a:pt x="1563551" y="7138182"/>
                </a:lnTo>
                <a:lnTo>
                  <a:pt x="1563551" y="6796553"/>
                </a:lnTo>
                <a:cubicBezTo>
                  <a:pt x="1376287" y="6771102"/>
                  <a:pt x="1191751" y="6715291"/>
                  <a:pt x="1016794" y="6629471"/>
                </a:cubicBezTo>
                <a:cubicBezTo>
                  <a:pt x="412303" y="6332946"/>
                  <a:pt x="21102" y="5726704"/>
                  <a:pt x="0" y="5053734"/>
                </a:cubicBezTo>
                <a:lnTo>
                  <a:pt x="813973" y="5028205"/>
                </a:lnTo>
                <a:cubicBezTo>
                  <a:pt x="825624" y="5399818"/>
                  <a:pt x="1041643" y="5734588"/>
                  <a:pt x="1375441" y="5898325"/>
                </a:cubicBezTo>
                <a:cubicBezTo>
                  <a:pt x="1436179" y="5928119"/>
                  <a:pt x="1499008" y="5951362"/>
                  <a:pt x="1563551" y="5965918"/>
                </a:cubicBezTo>
                <a:lnTo>
                  <a:pt x="1563551" y="3847635"/>
                </a:lnTo>
                <a:cubicBezTo>
                  <a:pt x="920238" y="3662345"/>
                  <a:pt x="233045" y="3450393"/>
                  <a:pt x="16852" y="2382091"/>
                </a:cubicBezTo>
                <a:cubicBezTo>
                  <a:pt x="-73403" y="1719933"/>
                  <a:pt x="208577" y="1061859"/>
                  <a:pt x="750173" y="669157"/>
                </a:cubicBezTo>
                <a:cubicBezTo>
                  <a:pt x="994931" y="491686"/>
                  <a:pt x="1274723" y="381458"/>
                  <a:pt x="1563551" y="341319"/>
                </a:cubicBezTo>
                <a:lnTo>
                  <a:pt x="1563551" y="0"/>
                </a:lnTo>
                <a:lnTo>
                  <a:pt x="2056123" y="0"/>
                </a:lnTo>
                <a:lnTo>
                  <a:pt x="2056123" y="339268"/>
                </a:lnTo>
                <a:cubicBezTo>
                  <a:pt x="2248752" y="363969"/>
                  <a:pt x="2438747" y="420481"/>
                  <a:pt x="2618616" y="508711"/>
                </a:cubicBezTo>
                <a:cubicBezTo>
                  <a:pt x="3223107" y="805237"/>
                  <a:pt x="3614308" y="1411478"/>
                  <a:pt x="3635410" y="2084448"/>
                </a:cubicBezTo>
                <a:lnTo>
                  <a:pt x="2821437" y="2109978"/>
                </a:lnTo>
                <a:cubicBezTo>
                  <a:pt x="2809786" y="1738364"/>
                  <a:pt x="2593767" y="1403594"/>
                  <a:pt x="2259969" y="1239857"/>
                </a:cubicBezTo>
                <a:cubicBezTo>
                  <a:pt x="2194243" y="1207617"/>
                  <a:pt x="2126069" y="1183046"/>
                  <a:pt x="2056123" y="1168235"/>
                </a:cubicBezTo>
                <a:lnTo>
                  <a:pt x="2056123" y="3150890"/>
                </a:lnTo>
                <a:cubicBezTo>
                  <a:pt x="2675271" y="3303511"/>
                  <a:pt x="3347939" y="3564428"/>
                  <a:pt x="3618512" y="4743007"/>
                </a:cubicBezTo>
                <a:cubicBezTo>
                  <a:pt x="3712448" y="5409725"/>
                  <a:pt x="3430336" y="6073786"/>
                  <a:pt x="2885237" y="6469025"/>
                </a:cubicBezTo>
                <a:cubicBezTo>
                  <a:pt x="2636047" y="6649712"/>
                  <a:pt x="2350538" y="6760700"/>
                  <a:pt x="2056123" y="6798748"/>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90" name="Rectangle 21">
            <a:extLst>
              <a:ext uri="{FF2B5EF4-FFF2-40B4-BE49-F238E27FC236}">
                <a16:creationId xmlns:a16="http://schemas.microsoft.com/office/drawing/2014/main" id="{3DFB5373-0015-4A31-8F01-1597E404815D}"/>
              </a:ext>
            </a:extLst>
          </p:cNvPr>
          <p:cNvSpPr/>
          <p:nvPr/>
        </p:nvSpPr>
        <p:spPr>
          <a:xfrm>
            <a:off x="6977936" y="4798176"/>
            <a:ext cx="505898" cy="283399"/>
          </a:xfrm>
          <a:custGeom>
            <a:avLst/>
            <a:gdLst/>
            <a:ahLst/>
            <a:cxnLst/>
            <a:rect l="l" t="t" r="r" b="b"/>
            <a:pathLst>
              <a:path w="4560938" h="2554996">
                <a:moveTo>
                  <a:pt x="2315585" y="1351978"/>
                </a:moveTo>
                <a:lnTo>
                  <a:pt x="2315585" y="1608128"/>
                </a:lnTo>
                <a:cubicBezTo>
                  <a:pt x="2332000" y="1604085"/>
                  <a:pt x="2347685" y="1596777"/>
                  <a:pt x="2361832" y="1586519"/>
                </a:cubicBezTo>
                <a:cubicBezTo>
                  <a:pt x="2403345" y="1556419"/>
                  <a:pt x="2424829" y="1505846"/>
                  <a:pt x="2417675" y="1455070"/>
                </a:cubicBezTo>
                <a:cubicBezTo>
                  <a:pt x="2409025" y="1388817"/>
                  <a:pt x="2368208" y="1366470"/>
                  <a:pt x="2315585" y="1351978"/>
                </a:cubicBezTo>
                <a:close/>
                <a:moveTo>
                  <a:pt x="3612086" y="989467"/>
                </a:moveTo>
                <a:cubicBezTo>
                  <a:pt x="3453010" y="989467"/>
                  <a:pt x="3324054" y="1118423"/>
                  <a:pt x="3324054" y="1277499"/>
                </a:cubicBezTo>
                <a:cubicBezTo>
                  <a:pt x="3324054" y="1436575"/>
                  <a:pt x="3453010" y="1565531"/>
                  <a:pt x="3612086" y="1565531"/>
                </a:cubicBezTo>
                <a:cubicBezTo>
                  <a:pt x="3771162" y="1565531"/>
                  <a:pt x="3900118" y="1436575"/>
                  <a:pt x="3900118" y="1277499"/>
                </a:cubicBezTo>
                <a:cubicBezTo>
                  <a:pt x="3900118" y="1118423"/>
                  <a:pt x="3771162" y="989467"/>
                  <a:pt x="3612086" y="989467"/>
                </a:cubicBezTo>
                <a:close/>
                <a:moveTo>
                  <a:pt x="948854" y="989467"/>
                </a:moveTo>
                <a:cubicBezTo>
                  <a:pt x="789778" y="989467"/>
                  <a:pt x="660822" y="1118423"/>
                  <a:pt x="660822" y="1277499"/>
                </a:cubicBezTo>
                <a:cubicBezTo>
                  <a:pt x="660822" y="1436575"/>
                  <a:pt x="789778" y="1565531"/>
                  <a:pt x="948854" y="1565531"/>
                </a:cubicBezTo>
                <a:cubicBezTo>
                  <a:pt x="1107930" y="1565531"/>
                  <a:pt x="1236886" y="1436575"/>
                  <a:pt x="1236886" y="1277499"/>
                </a:cubicBezTo>
                <a:cubicBezTo>
                  <a:pt x="1236886" y="1118423"/>
                  <a:pt x="1107930" y="989467"/>
                  <a:pt x="948854" y="989467"/>
                </a:cubicBezTo>
                <a:close/>
                <a:moveTo>
                  <a:pt x="2247651" y="946230"/>
                </a:moveTo>
                <a:cubicBezTo>
                  <a:pt x="2230469" y="950266"/>
                  <a:pt x="2214012" y="957763"/>
                  <a:pt x="2199233" y="968479"/>
                </a:cubicBezTo>
                <a:cubicBezTo>
                  <a:pt x="2157721" y="998579"/>
                  <a:pt x="2136236" y="1049152"/>
                  <a:pt x="2143390" y="1099928"/>
                </a:cubicBezTo>
                <a:cubicBezTo>
                  <a:pt x="2157154" y="1167662"/>
                  <a:pt x="2197550" y="1197656"/>
                  <a:pt x="2247651" y="1217102"/>
                </a:cubicBezTo>
                <a:close/>
                <a:moveTo>
                  <a:pt x="2247651" y="785264"/>
                </a:moveTo>
                <a:lnTo>
                  <a:pt x="2315585" y="785264"/>
                </a:lnTo>
                <a:lnTo>
                  <a:pt x="2315585" y="832380"/>
                </a:lnTo>
                <a:cubicBezTo>
                  <a:pt x="2341411" y="835890"/>
                  <a:pt x="2366862" y="843587"/>
                  <a:pt x="2390991" y="855423"/>
                </a:cubicBezTo>
                <a:cubicBezTo>
                  <a:pt x="2474360" y="896319"/>
                  <a:pt x="2528313" y="979930"/>
                  <a:pt x="2531223" y="1072743"/>
                </a:cubicBezTo>
                <a:lnTo>
                  <a:pt x="2418963" y="1076264"/>
                </a:lnTo>
                <a:cubicBezTo>
                  <a:pt x="2417356" y="1025012"/>
                  <a:pt x="2387564" y="978842"/>
                  <a:pt x="2341528" y="956260"/>
                </a:cubicBezTo>
                <a:cubicBezTo>
                  <a:pt x="2333151" y="952151"/>
                  <a:pt x="2324486" y="948946"/>
                  <a:pt x="2315585" y="946938"/>
                </a:cubicBezTo>
                <a:lnTo>
                  <a:pt x="2315585" y="1239083"/>
                </a:lnTo>
                <a:cubicBezTo>
                  <a:pt x="2404308" y="1264638"/>
                  <a:pt x="2499083" y="1293869"/>
                  <a:pt x="2528899" y="1441205"/>
                </a:cubicBezTo>
                <a:cubicBezTo>
                  <a:pt x="2541347" y="1532528"/>
                  <a:pt x="2502457" y="1623287"/>
                  <a:pt x="2427762" y="1677447"/>
                </a:cubicBezTo>
                <a:cubicBezTo>
                  <a:pt x="2394006" y="1701923"/>
                  <a:pt x="2355419" y="1717125"/>
                  <a:pt x="2315585" y="1722661"/>
                </a:cubicBezTo>
                <a:lnTo>
                  <a:pt x="2315585" y="1769734"/>
                </a:lnTo>
                <a:lnTo>
                  <a:pt x="2247651" y="1769734"/>
                </a:lnTo>
                <a:lnTo>
                  <a:pt x="2247651" y="1722944"/>
                </a:lnTo>
                <a:cubicBezTo>
                  <a:pt x="2221084" y="1719537"/>
                  <a:pt x="2194881" y="1711743"/>
                  <a:pt x="2170074" y="1699575"/>
                </a:cubicBezTo>
                <a:cubicBezTo>
                  <a:pt x="2086705" y="1658679"/>
                  <a:pt x="2032752" y="1575069"/>
                  <a:pt x="2029842" y="1482255"/>
                </a:cubicBezTo>
                <a:lnTo>
                  <a:pt x="2142102" y="1478734"/>
                </a:lnTo>
                <a:cubicBezTo>
                  <a:pt x="2143709" y="1529986"/>
                  <a:pt x="2173501" y="1576156"/>
                  <a:pt x="2219537" y="1598738"/>
                </a:cubicBezTo>
                <a:cubicBezTo>
                  <a:pt x="2228602" y="1603184"/>
                  <a:pt x="2238004" y="1606573"/>
                  <a:pt x="2247651" y="1608616"/>
                </a:cubicBezTo>
                <a:lnTo>
                  <a:pt x="2247651" y="1335176"/>
                </a:lnTo>
                <a:cubicBezTo>
                  <a:pt x="2162261" y="1314127"/>
                  <a:pt x="2069489" y="1278142"/>
                  <a:pt x="2032173" y="1115597"/>
                </a:cubicBezTo>
                <a:cubicBezTo>
                  <a:pt x="2019217" y="1023646"/>
                  <a:pt x="2058125" y="932061"/>
                  <a:pt x="2133303" y="877552"/>
                </a:cubicBezTo>
                <a:cubicBezTo>
                  <a:pt x="2167670" y="852632"/>
                  <a:pt x="2207046" y="837325"/>
                  <a:pt x="2247651" y="832077"/>
                </a:cubicBezTo>
                <a:close/>
                <a:moveTo>
                  <a:pt x="2280470" y="617534"/>
                </a:moveTo>
                <a:cubicBezTo>
                  <a:pt x="1915981" y="617534"/>
                  <a:pt x="1620504" y="913011"/>
                  <a:pt x="1620504" y="1277500"/>
                </a:cubicBezTo>
                <a:cubicBezTo>
                  <a:pt x="1620504" y="1641989"/>
                  <a:pt x="1915981" y="1937466"/>
                  <a:pt x="2280470" y="1937466"/>
                </a:cubicBezTo>
                <a:cubicBezTo>
                  <a:pt x="2644959" y="1937466"/>
                  <a:pt x="2940436" y="1641989"/>
                  <a:pt x="2940436" y="1277500"/>
                </a:cubicBezTo>
                <a:cubicBezTo>
                  <a:pt x="2940436" y="913011"/>
                  <a:pt x="2644959" y="617534"/>
                  <a:pt x="2280470" y="617534"/>
                </a:cubicBezTo>
                <a:close/>
                <a:moveTo>
                  <a:pt x="284505" y="265281"/>
                </a:moveTo>
                <a:lnTo>
                  <a:pt x="4276434" y="265281"/>
                </a:lnTo>
                <a:lnTo>
                  <a:pt x="4276434" y="2289716"/>
                </a:lnTo>
                <a:lnTo>
                  <a:pt x="284505" y="2289716"/>
                </a:lnTo>
                <a:close/>
                <a:moveTo>
                  <a:pt x="180344" y="148161"/>
                </a:moveTo>
                <a:lnTo>
                  <a:pt x="180344" y="2406836"/>
                </a:lnTo>
                <a:lnTo>
                  <a:pt x="4380595" y="2406836"/>
                </a:lnTo>
                <a:lnTo>
                  <a:pt x="4380595" y="148161"/>
                </a:lnTo>
                <a:close/>
                <a:moveTo>
                  <a:pt x="0" y="0"/>
                </a:moveTo>
                <a:lnTo>
                  <a:pt x="4560938" y="0"/>
                </a:lnTo>
                <a:lnTo>
                  <a:pt x="4560938" y="2554996"/>
                </a:lnTo>
                <a:lnTo>
                  <a:pt x="0" y="255499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91" name="Round Same Side Corner Rectangle 8">
            <a:extLst>
              <a:ext uri="{FF2B5EF4-FFF2-40B4-BE49-F238E27FC236}">
                <a16:creationId xmlns:a16="http://schemas.microsoft.com/office/drawing/2014/main" id="{E4451B41-2F0A-4F98-8F16-0D0192492445}"/>
              </a:ext>
            </a:extLst>
          </p:cNvPr>
          <p:cNvSpPr/>
          <p:nvPr/>
        </p:nvSpPr>
        <p:spPr>
          <a:xfrm>
            <a:off x="11061660" y="4700090"/>
            <a:ext cx="522441" cy="523242"/>
          </a:xfrm>
          <a:custGeom>
            <a:avLst/>
            <a:gdLst/>
            <a:ahLst/>
            <a:cxnLst/>
            <a:rect l="l" t="t" r="r" b="b"/>
            <a:pathLst>
              <a:path w="3197597" h="3202496">
                <a:moveTo>
                  <a:pt x="601421" y="1611393"/>
                </a:moveTo>
                <a:lnTo>
                  <a:pt x="2596176" y="1611393"/>
                </a:lnTo>
                <a:cubicBezTo>
                  <a:pt x="2928331" y="1611393"/>
                  <a:pt x="3197594" y="1880656"/>
                  <a:pt x="3197594" y="2212811"/>
                </a:cubicBezTo>
                <a:lnTo>
                  <a:pt x="3197594" y="2776360"/>
                </a:lnTo>
                <a:lnTo>
                  <a:pt x="3197597" y="2776360"/>
                </a:lnTo>
                <a:lnTo>
                  <a:pt x="3197597" y="2914824"/>
                </a:lnTo>
                <a:lnTo>
                  <a:pt x="3197198" y="2914824"/>
                </a:lnTo>
                <a:lnTo>
                  <a:pt x="3197198" y="3202496"/>
                </a:lnTo>
                <a:lnTo>
                  <a:pt x="398" y="3202496"/>
                </a:lnTo>
                <a:lnTo>
                  <a:pt x="398" y="2914824"/>
                </a:lnTo>
                <a:lnTo>
                  <a:pt x="0" y="2914824"/>
                </a:lnTo>
                <a:lnTo>
                  <a:pt x="0" y="2212811"/>
                </a:lnTo>
                <a:cubicBezTo>
                  <a:pt x="0" y="1880656"/>
                  <a:pt x="269266" y="1611393"/>
                  <a:pt x="601421" y="1611393"/>
                </a:cubicBezTo>
                <a:close/>
                <a:moveTo>
                  <a:pt x="1598801" y="0"/>
                </a:moveTo>
                <a:cubicBezTo>
                  <a:pt x="1998649" y="0"/>
                  <a:pt x="2322791" y="324142"/>
                  <a:pt x="2322791" y="723993"/>
                </a:cubicBezTo>
                <a:cubicBezTo>
                  <a:pt x="2322791" y="1123843"/>
                  <a:pt x="1998649" y="1447985"/>
                  <a:pt x="1598801" y="1447985"/>
                </a:cubicBezTo>
                <a:cubicBezTo>
                  <a:pt x="1198951" y="1447985"/>
                  <a:pt x="874809" y="1123843"/>
                  <a:pt x="874809" y="723993"/>
                </a:cubicBezTo>
                <a:cubicBezTo>
                  <a:pt x="874809" y="324142"/>
                  <a:pt x="1198951" y="0"/>
                  <a:pt x="1598801"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92" name="Rounded Rectangle 51">
            <a:extLst>
              <a:ext uri="{FF2B5EF4-FFF2-40B4-BE49-F238E27FC236}">
                <a16:creationId xmlns:a16="http://schemas.microsoft.com/office/drawing/2014/main" id="{B83253D3-E181-4488-9CD9-39D21527F719}"/>
              </a:ext>
            </a:extLst>
          </p:cNvPr>
          <p:cNvSpPr/>
          <p:nvPr/>
        </p:nvSpPr>
        <p:spPr>
          <a:xfrm rot="16200000" flipH="1">
            <a:off x="9442736" y="5628226"/>
            <a:ext cx="541566" cy="510026"/>
          </a:xfrm>
          <a:custGeom>
            <a:avLst/>
            <a:gdLst/>
            <a:ahLst/>
            <a:cxnLst/>
            <a:rect l="l" t="t" r="r" b="b"/>
            <a:pathLst>
              <a:path w="2928608" h="2758049">
                <a:moveTo>
                  <a:pt x="2797052" y="1199936"/>
                </a:moveTo>
                <a:lnTo>
                  <a:pt x="2797052" y="1541978"/>
                </a:lnTo>
                <a:cubicBezTo>
                  <a:pt x="2797052" y="1578306"/>
                  <a:pt x="2826502" y="1607756"/>
                  <a:pt x="2862830" y="1607756"/>
                </a:cubicBezTo>
                <a:lnTo>
                  <a:pt x="2862830" y="1607755"/>
                </a:lnTo>
                <a:cubicBezTo>
                  <a:pt x="2899158" y="1607755"/>
                  <a:pt x="2928608" y="1578305"/>
                  <a:pt x="2928608" y="1541977"/>
                </a:cubicBezTo>
                <a:lnTo>
                  <a:pt x="2928607" y="1199936"/>
                </a:lnTo>
                <a:cubicBezTo>
                  <a:pt x="2928607" y="1163608"/>
                  <a:pt x="2899158" y="1134159"/>
                  <a:pt x="2862830" y="1134158"/>
                </a:cubicBezTo>
                <a:cubicBezTo>
                  <a:pt x="2826502" y="1134159"/>
                  <a:pt x="2797052" y="1163608"/>
                  <a:pt x="2797052" y="1199936"/>
                </a:cubicBezTo>
                <a:close/>
                <a:moveTo>
                  <a:pt x="2593193" y="1147315"/>
                </a:moveTo>
                <a:lnTo>
                  <a:pt x="2593193" y="1594601"/>
                </a:lnTo>
                <a:cubicBezTo>
                  <a:pt x="2593193" y="1630929"/>
                  <a:pt x="2622643" y="1660379"/>
                  <a:pt x="2658971" y="1660379"/>
                </a:cubicBezTo>
                <a:lnTo>
                  <a:pt x="2658971" y="1660378"/>
                </a:lnTo>
                <a:cubicBezTo>
                  <a:pt x="2695299" y="1660378"/>
                  <a:pt x="2724749" y="1630928"/>
                  <a:pt x="2724749" y="1594600"/>
                </a:cubicBezTo>
                <a:lnTo>
                  <a:pt x="2724748" y="1147315"/>
                </a:lnTo>
                <a:cubicBezTo>
                  <a:pt x="2724748" y="1110987"/>
                  <a:pt x="2695299" y="1081538"/>
                  <a:pt x="2658971" y="1081537"/>
                </a:cubicBezTo>
                <a:cubicBezTo>
                  <a:pt x="2622643" y="1081538"/>
                  <a:pt x="2593193" y="1110987"/>
                  <a:pt x="2593193" y="1147315"/>
                </a:cubicBezTo>
                <a:close/>
                <a:moveTo>
                  <a:pt x="2389334" y="1121004"/>
                </a:moveTo>
                <a:lnTo>
                  <a:pt x="2389334" y="1620912"/>
                </a:lnTo>
                <a:cubicBezTo>
                  <a:pt x="2389334" y="1657240"/>
                  <a:pt x="2418784" y="1686690"/>
                  <a:pt x="2455112" y="1686690"/>
                </a:cubicBezTo>
                <a:lnTo>
                  <a:pt x="2455112" y="1686689"/>
                </a:lnTo>
                <a:cubicBezTo>
                  <a:pt x="2491440" y="1686689"/>
                  <a:pt x="2520890" y="1657239"/>
                  <a:pt x="2520890" y="1620911"/>
                </a:cubicBezTo>
                <a:lnTo>
                  <a:pt x="2520889" y="1121004"/>
                </a:lnTo>
                <a:cubicBezTo>
                  <a:pt x="2520889" y="1084676"/>
                  <a:pt x="2491440" y="1055227"/>
                  <a:pt x="2455112" y="1055226"/>
                </a:cubicBezTo>
                <a:cubicBezTo>
                  <a:pt x="2418784" y="1055227"/>
                  <a:pt x="2389334" y="1084676"/>
                  <a:pt x="2389334" y="1121004"/>
                </a:cubicBezTo>
                <a:close/>
                <a:moveTo>
                  <a:pt x="1314382" y="1247024"/>
                </a:moveTo>
                <a:cubicBezTo>
                  <a:pt x="1314381" y="1225915"/>
                  <a:pt x="1331494" y="1208803"/>
                  <a:pt x="1352603" y="1208803"/>
                </a:cubicBezTo>
                <a:lnTo>
                  <a:pt x="1410313" y="1208803"/>
                </a:lnTo>
                <a:lnTo>
                  <a:pt x="1410313" y="1146778"/>
                </a:lnTo>
                <a:cubicBezTo>
                  <a:pt x="1410313" y="1145599"/>
                  <a:pt x="1410393" y="1144438"/>
                  <a:pt x="1411688" y="1143457"/>
                </a:cubicBezTo>
                <a:lnTo>
                  <a:pt x="1408531" y="1133444"/>
                </a:lnTo>
                <a:cubicBezTo>
                  <a:pt x="1410371" y="1112415"/>
                  <a:pt x="1428909" y="1096860"/>
                  <a:pt x="1449938" y="1098699"/>
                </a:cubicBezTo>
                <a:lnTo>
                  <a:pt x="2236821" y="1167543"/>
                </a:lnTo>
                <a:cubicBezTo>
                  <a:pt x="2257849" y="1169383"/>
                  <a:pt x="2273405" y="1187920"/>
                  <a:pt x="2271565" y="1208950"/>
                </a:cubicBezTo>
                <a:cubicBezTo>
                  <a:pt x="2269725" y="1229978"/>
                  <a:pt x="2251187" y="1245533"/>
                  <a:pt x="2230159" y="1243693"/>
                </a:cubicBezTo>
                <a:cubicBezTo>
                  <a:pt x="1973864" y="1221271"/>
                  <a:pt x="1717570" y="1198849"/>
                  <a:pt x="1461275" y="1176426"/>
                </a:cubicBezTo>
                <a:lnTo>
                  <a:pt x="1461274" y="1208803"/>
                </a:lnTo>
                <a:lnTo>
                  <a:pt x="1518985" y="1208803"/>
                </a:lnTo>
                <a:cubicBezTo>
                  <a:pt x="1540095" y="1208802"/>
                  <a:pt x="1557205" y="1225915"/>
                  <a:pt x="1557206" y="1247025"/>
                </a:cubicBezTo>
                <a:lnTo>
                  <a:pt x="1557207" y="1247023"/>
                </a:lnTo>
                <a:cubicBezTo>
                  <a:pt x="1557207" y="1268132"/>
                  <a:pt x="1540095" y="1285244"/>
                  <a:pt x="1518986" y="1285244"/>
                </a:cubicBezTo>
                <a:cubicBezTo>
                  <a:pt x="1499749" y="1285244"/>
                  <a:pt x="1480511" y="1285243"/>
                  <a:pt x="1461275" y="1285244"/>
                </a:cubicBezTo>
                <a:lnTo>
                  <a:pt x="1461275" y="1337600"/>
                </a:lnTo>
                <a:lnTo>
                  <a:pt x="1518985" y="1337600"/>
                </a:lnTo>
                <a:cubicBezTo>
                  <a:pt x="1540095" y="1337600"/>
                  <a:pt x="1557206" y="1354713"/>
                  <a:pt x="1557206" y="1375821"/>
                </a:cubicBezTo>
                <a:lnTo>
                  <a:pt x="1557207" y="1375820"/>
                </a:lnTo>
                <a:cubicBezTo>
                  <a:pt x="1557206" y="1396928"/>
                  <a:pt x="1540095" y="1414041"/>
                  <a:pt x="1518986" y="1414041"/>
                </a:cubicBezTo>
                <a:cubicBezTo>
                  <a:pt x="1499750" y="1414041"/>
                  <a:pt x="1480511" y="1414041"/>
                  <a:pt x="1461275" y="1414042"/>
                </a:cubicBezTo>
                <a:lnTo>
                  <a:pt x="1461275" y="1466398"/>
                </a:lnTo>
                <a:lnTo>
                  <a:pt x="1518985" y="1466398"/>
                </a:lnTo>
                <a:cubicBezTo>
                  <a:pt x="1540095" y="1466398"/>
                  <a:pt x="1557206" y="1483509"/>
                  <a:pt x="1557206" y="1504618"/>
                </a:cubicBezTo>
                <a:lnTo>
                  <a:pt x="1557207" y="1504619"/>
                </a:lnTo>
                <a:cubicBezTo>
                  <a:pt x="1557207" y="1525727"/>
                  <a:pt x="1540094" y="1542838"/>
                  <a:pt x="1518986" y="1542839"/>
                </a:cubicBezTo>
                <a:cubicBezTo>
                  <a:pt x="1499749" y="1542839"/>
                  <a:pt x="1480511" y="1542838"/>
                  <a:pt x="1461275" y="1542839"/>
                </a:cubicBezTo>
                <a:lnTo>
                  <a:pt x="1461274" y="1575412"/>
                </a:lnTo>
                <a:lnTo>
                  <a:pt x="2226550" y="1494978"/>
                </a:lnTo>
                <a:cubicBezTo>
                  <a:pt x="2247542" y="1492772"/>
                  <a:pt x="2266350" y="1508001"/>
                  <a:pt x="2268556" y="1528995"/>
                </a:cubicBezTo>
                <a:cubicBezTo>
                  <a:pt x="2270763" y="1549988"/>
                  <a:pt x="2255534" y="1568794"/>
                  <a:pt x="2234542" y="1571000"/>
                </a:cubicBezTo>
                <a:cubicBezTo>
                  <a:pt x="1972686" y="1598522"/>
                  <a:pt x="1710833" y="1626046"/>
                  <a:pt x="1448978" y="1653567"/>
                </a:cubicBezTo>
                <a:cubicBezTo>
                  <a:pt x="1427984" y="1655774"/>
                  <a:pt x="1409178" y="1640544"/>
                  <a:pt x="1406971" y="1619551"/>
                </a:cubicBezTo>
                <a:cubicBezTo>
                  <a:pt x="1406474" y="1614827"/>
                  <a:pt x="1406862" y="1610214"/>
                  <a:pt x="1410805" y="1606610"/>
                </a:cubicBezTo>
                <a:lnTo>
                  <a:pt x="1410312" y="1605422"/>
                </a:lnTo>
                <a:lnTo>
                  <a:pt x="1410312" y="1542839"/>
                </a:lnTo>
                <a:lnTo>
                  <a:pt x="1352603" y="1542841"/>
                </a:lnTo>
                <a:cubicBezTo>
                  <a:pt x="1331494" y="1542841"/>
                  <a:pt x="1314382" y="1525729"/>
                  <a:pt x="1314382" y="1504619"/>
                </a:cubicBezTo>
                <a:cubicBezTo>
                  <a:pt x="1314382" y="1483510"/>
                  <a:pt x="1331493" y="1466397"/>
                  <a:pt x="1352603" y="1466398"/>
                </a:cubicBezTo>
                <a:lnTo>
                  <a:pt x="1410312" y="1466398"/>
                </a:lnTo>
                <a:lnTo>
                  <a:pt x="1410313" y="1414042"/>
                </a:lnTo>
                <a:lnTo>
                  <a:pt x="1352603" y="1414042"/>
                </a:lnTo>
                <a:cubicBezTo>
                  <a:pt x="1331494" y="1414041"/>
                  <a:pt x="1314383" y="1396930"/>
                  <a:pt x="1314382" y="1375820"/>
                </a:cubicBezTo>
                <a:cubicBezTo>
                  <a:pt x="1314383" y="1354713"/>
                  <a:pt x="1331494" y="1337600"/>
                  <a:pt x="1352603" y="1337601"/>
                </a:cubicBezTo>
                <a:lnTo>
                  <a:pt x="1410312" y="1337600"/>
                </a:lnTo>
                <a:lnTo>
                  <a:pt x="1410312" y="1285244"/>
                </a:lnTo>
                <a:lnTo>
                  <a:pt x="1352603" y="1285244"/>
                </a:lnTo>
                <a:cubicBezTo>
                  <a:pt x="1331494" y="1285244"/>
                  <a:pt x="1314381" y="1268133"/>
                  <a:pt x="1314382" y="1247024"/>
                </a:cubicBezTo>
                <a:close/>
                <a:moveTo>
                  <a:pt x="1171967" y="72000"/>
                </a:moveTo>
                <a:lnTo>
                  <a:pt x="1171967" y="288000"/>
                </a:lnTo>
                <a:cubicBezTo>
                  <a:pt x="1171967" y="327765"/>
                  <a:pt x="1204202" y="360000"/>
                  <a:pt x="1243967" y="360000"/>
                </a:cubicBezTo>
                <a:cubicBezTo>
                  <a:pt x="1283732" y="360000"/>
                  <a:pt x="1315967" y="327765"/>
                  <a:pt x="1315967" y="288000"/>
                </a:cubicBezTo>
                <a:lnTo>
                  <a:pt x="1315967" y="72000"/>
                </a:lnTo>
                <a:cubicBezTo>
                  <a:pt x="1315967" y="32235"/>
                  <a:pt x="1283732" y="0"/>
                  <a:pt x="1243967" y="0"/>
                </a:cubicBezTo>
                <a:cubicBezTo>
                  <a:pt x="1204202" y="0"/>
                  <a:pt x="1171967" y="32235"/>
                  <a:pt x="1171967" y="72000"/>
                </a:cubicBezTo>
                <a:close/>
                <a:moveTo>
                  <a:pt x="1171966" y="2470049"/>
                </a:moveTo>
                <a:lnTo>
                  <a:pt x="1171966" y="2686049"/>
                </a:lnTo>
                <a:cubicBezTo>
                  <a:pt x="1171966" y="2725814"/>
                  <a:pt x="1204201" y="2758049"/>
                  <a:pt x="1243966" y="2758049"/>
                </a:cubicBezTo>
                <a:cubicBezTo>
                  <a:pt x="1283731" y="2758049"/>
                  <a:pt x="1315966" y="2725814"/>
                  <a:pt x="1315966" y="2686049"/>
                </a:cubicBezTo>
                <a:lnTo>
                  <a:pt x="1315966" y="2470049"/>
                </a:lnTo>
                <a:cubicBezTo>
                  <a:pt x="1315966" y="2430284"/>
                  <a:pt x="1283731" y="2398049"/>
                  <a:pt x="1243966" y="2398049"/>
                </a:cubicBezTo>
                <a:cubicBezTo>
                  <a:pt x="1204201" y="2398049"/>
                  <a:pt x="1171966" y="2430284"/>
                  <a:pt x="1171966" y="2470049"/>
                </a:cubicBezTo>
                <a:close/>
                <a:moveTo>
                  <a:pt x="515345" y="1370958"/>
                </a:moveTo>
                <a:cubicBezTo>
                  <a:pt x="515344" y="1558300"/>
                  <a:pt x="586814" y="1745642"/>
                  <a:pt x="729750" y="1888579"/>
                </a:cubicBezTo>
                <a:cubicBezTo>
                  <a:pt x="1015625" y="2174454"/>
                  <a:pt x="1479119" y="2174454"/>
                  <a:pt x="1764994" y="1888580"/>
                </a:cubicBezTo>
                <a:lnTo>
                  <a:pt x="1940572" y="1713001"/>
                </a:lnTo>
                <a:lnTo>
                  <a:pt x="2136413" y="1713002"/>
                </a:lnTo>
                <a:cubicBezTo>
                  <a:pt x="2215124" y="1713001"/>
                  <a:pt x="2278929" y="1649195"/>
                  <a:pt x="2278929" y="1570486"/>
                </a:cubicBezTo>
                <a:lnTo>
                  <a:pt x="2278929" y="1374645"/>
                </a:lnTo>
                <a:lnTo>
                  <a:pt x="2282614" y="1370959"/>
                </a:lnTo>
                <a:lnTo>
                  <a:pt x="2278929" y="1367272"/>
                </a:lnTo>
                <a:lnTo>
                  <a:pt x="2278929" y="1171432"/>
                </a:lnTo>
                <a:cubicBezTo>
                  <a:pt x="2278929" y="1092722"/>
                  <a:pt x="2215123" y="1028916"/>
                  <a:pt x="2136413" y="1028916"/>
                </a:cubicBezTo>
                <a:lnTo>
                  <a:pt x="1940571" y="1028916"/>
                </a:lnTo>
                <a:cubicBezTo>
                  <a:pt x="1882045" y="970390"/>
                  <a:pt x="1823519" y="911862"/>
                  <a:pt x="1764993" y="853336"/>
                </a:cubicBezTo>
                <a:cubicBezTo>
                  <a:pt x="1479118" y="567461"/>
                  <a:pt x="1015625" y="567462"/>
                  <a:pt x="729750" y="853336"/>
                </a:cubicBezTo>
                <a:cubicBezTo>
                  <a:pt x="586813" y="996273"/>
                  <a:pt x="515344" y="1183616"/>
                  <a:pt x="515345" y="1370958"/>
                </a:cubicBezTo>
                <a:close/>
                <a:moveTo>
                  <a:pt x="388776" y="2386770"/>
                </a:moveTo>
                <a:cubicBezTo>
                  <a:pt x="388776" y="2405196"/>
                  <a:pt x="395805" y="2423622"/>
                  <a:pt x="409865" y="2437681"/>
                </a:cubicBezTo>
                <a:cubicBezTo>
                  <a:pt x="437983" y="2465800"/>
                  <a:pt x="483570" y="2465800"/>
                  <a:pt x="511688" y="2437681"/>
                </a:cubicBezTo>
                <a:lnTo>
                  <a:pt x="664423" y="2284946"/>
                </a:lnTo>
                <a:cubicBezTo>
                  <a:pt x="692541" y="2256828"/>
                  <a:pt x="692541" y="2211241"/>
                  <a:pt x="664423" y="2183123"/>
                </a:cubicBezTo>
                <a:cubicBezTo>
                  <a:pt x="636305" y="2155005"/>
                  <a:pt x="590718" y="2155005"/>
                  <a:pt x="562599" y="2183123"/>
                </a:cubicBezTo>
                <a:lnTo>
                  <a:pt x="409865" y="2335858"/>
                </a:lnTo>
                <a:cubicBezTo>
                  <a:pt x="395805" y="2349917"/>
                  <a:pt x="388776" y="2368343"/>
                  <a:pt x="388776" y="2386770"/>
                </a:cubicBezTo>
                <a:close/>
                <a:moveTo>
                  <a:pt x="388776" y="365689"/>
                </a:moveTo>
                <a:cubicBezTo>
                  <a:pt x="388776" y="384115"/>
                  <a:pt x="395805" y="402541"/>
                  <a:pt x="409865" y="416600"/>
                </a:cubicBezTo>
                <a:lnTo>
                  <a:pt x="562599" y="569335"/>
                </a:lnTo>
                <a:cubicBezTo>
                  <a:pt x="590718" y="597454"/>
                  <a:pt x="636305" y="597454"/>
                  <a:pt x="664423" y="569335"/>
                </a:cubicBezTo>
                <a:cubicBezTo>
                  <a:pt x="692541" y="541217"/>
                  <a:pt x="692541" y="495630"/>
                  <a:pt x="664423" y="467512"/>
                </a:cubicBezTo>
                <a:lnTo>
                  <a:pt x="511688" y="314777"/>
                </a:lnTo>
                <a:cubicBezTo>
                  <a:pt x="483570" y="286659"/>
                  <a:pt x="437983" y="286659"/>
                  <a:pt x="409865" y="314777"/>
                </a:cubicBezTo>
                <a:cubicBezTo>
                  <a:pt x="395805" y="328836"/>
                  <a:pt x="388776" y="347262"/>
                  <a:pt x="388776" y="365689"/>
                </a:cubicBezTo>
                <a:close/>
                <a:moveTo>
                  <a:pt x="0" y="1379024"/>
                </a:moveTo>
                <a:cubicBezTo>
                  <a:pt x="0" y="1418789"/>
                  <a:pt x="32235" y="1451024"/>
                  <a:pt x="72000" y="1451024"/>
                </a:cubicBezTo>
                <a:lnTo>
                  <a:pt x="288000" y="1451024"/>
                </a:lnTo>
                <a:cubicBezTo>
                  <a:pt x="327765" y="1451024"/>
                  <a:pt x="360000" y="1418789"/>
                  <a:pt x="360000" y="1379024"/>
                </a:cubicBezTo>
                <a:cubicBezTo>
                  <a:pt x="360000" y="1339259"/>
                  <a:pt x="327765" y="1307024"/>
                  <a:pt x="288000" y="1307024"/>
                </a:cubicBezTo>
                <a:lnTo>
                  <a:pt x="72000" y="1307024"/>
                </a:lnTo>
                <a:cubicBezTo>
                  <a:pt x="32235" y="1307024"/>
                  <a:pt x="0" y="1339259"/>
                  <a:pt x="0" y="1379024"/>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93" name="Isosceles Triangle 5">
            <a:extLst>
              <a:ext uri="{FF2B5EF4-FFF2-40B4-BE49-F238E27FC236}">
                <a16:creationId xmlns:a16="http://schemas.microsoft.com/office/drawing/2014/main" id="{C90FA9E7-BC2A-492A-9790-9857E5ADE9BC}"/>
              </a:ext>
            </a:extLst>
          </p:cNvPr>
          <p:cNvSpPr>
            <a:spLocks noChangeAspect="1"/>
          </p:cNvSpPr>
          <p:nvPr/>
        </p:nvSpPr>
        <p:spPr>
          <a:xfrm>
            <a:off x="7895083" y="4737985"/>
            <a:ext cx="404220" cy="403783"/>
          </a:xfrm>
          <a:custGeom>
            <a:avLst/>
            <a:gdLst/>
            <a:ahLst/>
            <a:cxnLst/>
            <a:rect l="l" t="t" r="r" b="b"/>
            <a:pathLst>
              <a:path w="3229104" h="3225610">
                <a:moveTo>
                  <a:pt x="2311104" y="907633"/>
                </a:moveTo>
                <a:lnTo>
                  <a:pt x="3229104" y="907633"/>
                </a:lnTo>
                <a:lnTo>
                  <a:pt x="1769979" y="3097491"/>
                </a:lnTo>
                <a:close/>
                <a:moveTo>
                  <a:pt x="823" y="907633"/>
                </a:moveTo>
                <a:lnTo>
                  <a:pt x="918823" y="907633"/>
                </a:lnTo>
                <a:lnTo>
                  <a:pt x="1498048" y="3135591"/>
                </a:lnTo>
                <a:close/>
                <a:moveTo>
                  <a:pt x="1036980" y="907632"/>
                </a:moveTo>
                <a:lnTo>
                  <a:pt x="2192122" y="907632"/>
                </a:lnTo>
                <a:lnTo>
                  <a:pt x="1614551" y="3225610"/>
                </a:lnTo>
                <a:close/>
                <a:moveTo>
                  <a:pt x="2769693" y="0"/>
                </a:moveTo>
                <a:lnTo>
                  <a:pt x="3229104" y="792088"/>
                </a:lnTo>
                <a:lnTo>
                  <a:pt x="2310282" y="792088"/>
                </a:lnTo>
                <a:close/>
                <a:moveTo>
                  <a:pt x="1732713" y="0"/>
                </a:moveTo>
                <a:lnTo>
                  <a:pt x="2651535" y="0"/>
                </a:lnTo>
                <a:lnTo>
                  <a:pt x="2192124" y="792088"/>
                </a:lnTo>
                <a:close/>
                <a:moveTo>
                  <a:pt x="1614553" y="0"/>
                </a:moveTo>
                <a:lnTo>
                  <a:pt x="2073964" y="792088"/>
                </a:lnTo>
                <a:lnTo>
                  <a:pt x="1155142" y="792088"/>
                </a:lnTo>
                <a:close/>
                <a:moveTo>
                  <a:pt x="577571" y="0"/>
                </a:moveTo>
                <a:lnTo>
                  <a:pt x="1496393" y="0"/>
                </a:lnTo>
                <a:lnTo>
                  <a:pt x="1036982" y="792088"/>
                </a:lnTo>
                <a:close/>
                <a:moveTo>
                  <a:pt x="459411" y="0"/>
                </a:moveTo>
                <a:lnTo>
                  <a:pt x="918822" y="792088"/>
                </a:lnTo>
                <a:lnTo>
                  <a:pt x="0" y="79208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94" name="Trapezoid 22">
            <a:extLst>
              <a:ext uri="{FF2B5EF4-FFF2-40B4-BE49-F238E27FC236}">
                <a16:creationId xmlns:a16="http://schemas.microsoft.com/office/drawing/2014/main" id="{D2EC6B0A-E896-40D9-B4A8-1556019F68B9}"/>
              </a:ext>
            </a:extLst>
          </p:cNvPr>
          <p:cNvSpPr>
            <a:spLocks noChangeAspect="1"/>
          </p:cNvSpPr>
          <p:nvPr/>
        </p:nvSpPr>
        <p:spPr>
          <a:xfrm>
            <a:off x="9438721" y="4805113"/>
            <a:ext cx="529812" cy="269525"/>
          </a:xfrm>
          <a:custGeom>
            <a:avLst/>
            <a:gdLst/>
            <a:ahLst/>
            <a:cxnLst/>
            <a:rect l="l" t="t" r="r" b="b"/>
            <a:pathLst>
              <a:path w="3261500" h="1659188">
                <a:moveTo>
                  <a:pt x="121102" y="1436888"/>
                </a:moveTo>
                <a:lnTo>
                  <a:pt x="3045452" y="1436888"/>
                </a:lnTo>
                <a:cubicBezTo>
                  <a:pt x="3001437" y="1508238"/>
                  <a:pt x="2956882" y="1580993"/>
                  <a:pt x="2918729" y="1659188"/>
                </a:cubicBezTo>
                <a:lnTo>
                  <a:pt x="202648" y="1659188"/>
                </a:lnTo>
                <a:cubicBezTo>
                  <a:pt x="188127" y="1585004"/>
                  <a:pt x="156049" y="1510828"/>
                  <a:pt x="121102" y="1436888"/>
                </a:cubicBezTo>
                <a:close/>
                <a:moveTo>
                  <a:pt x="2814967" y="1119413"/>
                </a:moveTo>
                <a:lnTo>
                  <a:pt x="2814967" y="1227413"/>
                </a:lnTo>
                <a:lnTo>
                  <a:pt x="2922967" y="1227413"/>
                </a:lnTo>
                <a:lnTo>
                  <a:pt x="2922967" y="1119413"/>
                </a:lnTo>
                <a:close/>
                <a:moveTo>
                  <a:pt x="2600074" y="1119413"/>
                </a:moveTo>
                <a:lnTo>
                  <a:pt x="2600074" y="1227413"/>
                </a:lnTo>
                <a:lnTo>
                  <a:pt x="2708074" y="1227413"/>
                </a:lnTo>
                <a:lnTo>
                  <a:pt x="2708074" y="1119413"/>
                </a:lnTo>
                <a:close/>
                <a:moveTo>
                  <a:pt x="2385182" y="1119413"/>
                </a:moveTo>
                <a:lnTo>
                  <a:pt x="2385182" y="1227413"/>
                </a:lnTo>
                <a:lnTo>
                  <a:pt x="2493182" y="1227413"/>
                </a:lnTo>
                <a:lnTo>
                  <a:pt x="2493182" y="1119413"/>
                </a:lnTo>
                <a:close/>
                <a:moveTo>
                  <a:pt x="1716569" y="1119413"/>
                </a:moveTo>
                <a:lnTo>
                  <a:pt x="1716569" y="1227413"/>
                </a:lnTo>
                <a:lnTo>
                  <a:pt x="1824569" y="1227413"/>
                </a:lnTo>
                <a:lnTo>
                  <a:pt x="1824569" y="1119413"/>
                </a:lnTo>
                <a:close/>
                <a:moveTo>
                  <a:pt x="1501676" y="1119413"/>
                </a:moveTo>
                <a:lnTo>
                  <a:pt x="1501676" y="1227413"/>
                </a:lnTo>
                <a:lnTo>
                  <a:pt x="1609676" y="1227413"/>
                </a:lnTo>
                <a:lnTo>
                  <a:pt x="1609676" y="1119413"/>
                </a:lnTo>
                <a:close/>
                <a:moveTo>
                  <a:pt x="1286784" y="1119413"/>
                </a:moveTo>
                <a:lnTo>
                  <a:pt x="1286784" y="1227413"/>
                </a:lnTo>
                <a:lnTo>
                  <a:pt x="1394784" y="1227413"/>
                </a:lnTo>
                <a:lnTo>
                  <a:pt x="1394784" y="1119413"/>
                </a:lnTo>
                <a:close/>
                <a:moveTo>
                  <a:pt x="1071892" y="1119413"/>
                </a:moveTo>
                <a:lnTo>
                  <a:pt x="1071892" y="1227413"/>
                </a:lnTo>
                <a:lnTo>
                  <a:pt x="1179892" y="1227413"/>
                </a:lnTo>
                <a:lnTo>
                  <a:pt x="1179892" y="1119413"/>
                </a:lnTo>
                <a:close/>
                <a:moveTo>
                  <a:pt x="857000" y="1119413"/>
                </a:moveTo>
                <a:lnTo>
                  <a:pt x="857000" y="1227413"/>
                </a:lnTo>
                <a:lnTo>
                  <a:pt x="965000" y="1227413"/>
                </a:lnTo>
                <a:lnTo>
                  <a:pt x="965000" y="1119413"/>
                </a:lnTo>
                <a:close/>
                <a:moveTo>
                  <a:pt x="642108" y="1119413"/>
                </a:moveTo>
                <a:lnTo>
                  <a:pt x="642108" y="1227413"/>
                </a:lnTo>
                <a:lnTo>
                  <a:pt x="750108" y="1227413"/>
                </a:lnTo>
                <a:lnTo>
                  <a:pt x="750108" y="1119413"/>
                </a:lnTo>
                <a:close/>
                <a:moveTo>
                  <a:pt x="427216" y="1119413"/>
                </a:moveTo>
                <a:lnTo>
                  <a:pt x="427216" y="1227413"/>
                </a:lnTo>
                <a:lnTo>
                  <a:pt x="535216" y="1227413"/>
                </a:lnTo>
                <a:lnTo>
                  <a:pt x="535216" y="1119413"/>
                </a:lnTo>
                <a:close/>
                <a:moveTo>
                  <a:pt x="356387" y="794045"/>
                </a:moveTo>
                <a:lnTo>
                  <a:pt x="310667" y="896924"/>
                </a:lnTo>
                <a:lnTo>
                  <a:pt x="2620886" y="908354"/>
                </a:lnTo>
                <a:lnTo>
                  <a:pt x="2540130" y="801665"/>
                </a:lnTo>
                <a:close/>
                <a:moveTo>
                  <a:pt x="382676" y="631248"/>
                </a:moveTo>
                <a:lnTo>
                  <a:pt x="363625" y="730317"/>
                </a:lnTo>
                <a:lnTo>
                  <a:pt x="2492522" y="737937"/>
                </a:lnTo>
                <a:lnTo>
                  <a:pt x="2418771" y="631248"/>
                </a:lnTo>
                <a:close/>
                <a:moveTo>
                  <a:pt x="1756650" y="318899"/>
                </a:moveTo>
                <a:lnTo>
                  <a:pt x="1756650" y="477608"/>
                </a:lnTo>
                <a:lnTo>
                  <a:pt x="1900650" y="477608"/>
                </a:lnTo>
                <a:lnTo>
                  <a:pt x="1900650" y="318899"/>
                </a:lnTo>
                <a:close/>
                <a:moveTo>
                  <a:pt x="1470038" y="318899"/>
                </a:moveTo>
                <a:lnTo>
                  <a:pt x="1470038" y="477608"/>
                </a:lnTo>
                <a:lnTo>
                  <a:pt x="1614038" y="477608"/>
                </a:lnTo>
                <a:lnTo>
                  <a:pt x="1614038" y="318899"/>
                </a:lnTo>
                <a:close/>
                <a:moveTo>
                  <a:pt x="1183427" y="318899"/>
                </a:moveTo>
                <a:lnTo>
                  <a:pt x="1183427" y="477608"/>
                </a:lnTo>
                <a:lnTo>
                  <a:pt x="1327427" y="477608"/>
                </a:lnTo>
                <a:lnTo>
                  <a:pt x="1327427" y="318899"/>
                </a:lnTo>
                <a:close/>
                <a:moveTo>
                  <a:pt x="896816" y="318899"/>
                </a:moveTo>
                <a:lnTo>
                  <a:pt x="896816" y="477608"/>
                </a:lnTo>
                <a:lnTo>
                  <a:pt x="1040816" y="477608"/>
                </a:lnTo>
                <a:lnTo>
                  <a:pt x="1040816" y="318899"/>
                </a:lnTo>
                <a:close/>
                <a:moveTo>
                  <a:pt x="1190618" y="0"/>
                </a:moveTo>
                <a:lnTo>
                  <a:pt x="1271830" y="0"/>
                </a:lnTo>
                <a:lnTo>
                  <a:pt x="1308266" y="193836"/>
                </a:lnTo>
                <a:lnTo>
                  <a:pt x="1977660" y="193836"/>
                </a:lnTo>
                <a:lnTo>
                  <a:pt x="2138144" y="525639"/>
                </a:lnTo>
                <a:lnTo>
                  <a:pt x="2421400" y="525639"/>
                </a:lnTo>
                <a:lnTo>
                  <a:pt x="2750195" y="950920"/>
                </a:lnTo>
                <a:lnTo>
                  <a:pt x="3261500" y="937238"/>
                </a:lnTo>
                <a:cubicBezTo>
                  <a:pt x="3244841" y="1097170"/>
                  <a:pt x="3172191" y="1230845"/>
                  <a:pt x="3089450" y="1364888"/>
                </a:cubicBezTo>
                <a:lnTo>
                  <a:pt x="88044" y="1364888"/>
                </a:lnTo>
                <a:cubicBezTo>
                  <a:pt x="35437" y="1251413"/>
                  <a:pt x="-11245" y="1137942"/>
                  <a:pt x="2399" y="1024450"/>
                </a:cubicBezTo>
                <a:lnTo>
                  <a:pt x="197767" y="1019222"/>
                </a:lnTo>
                <a:lnTo>
                  <a:pt x="321162" y="525639"/>
                </a:lnTo>
                <a:lnTo>
                  <a:pt x="681951" y="525639"/>
                </a:lnTo>
                <a:lnTo>
                  <a:pt x="764901" y="193836"/>
                </a:lnTo>
                <a:lnTo>
                  <a:pt x="930048" y="193836"/>
                </a:lnTo>
                <a:lnTo>
                  <a:pt x="966373" y="588"/>
                </a:lnTo>
                <a:lnTo>
                  <a:pt x="1047585" y="588"/>
                </a:lnTo>
                <a:lnTo>
                  <a:pt x="1083910" y="193836"/>
                </a:lnTo>
                <a:lnTo>
                  <a:pt x="1154183" y="19383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95" name="Rounded Rectangle 20">
            <a:extLst>
              <a:ext uri="{FF2B5EF4-FFF2-40B4-BE49-F238E27FC236}">
                <a16:creationId xmlns:a16="http://schemas.microsoft.com/office/drawing/2014/main" id="{B5A75B4D-CA52-4F78-AC74-CB42B7BD2898}"/>
              </a:ext>
            </a:extLst>
          </p:cNvPr>
          <p:cNvSpPr>
            <a:spLocks noChangeAspect="1"/>
          </p:cNvSpPr>
          <p:nvPr/>
        </p:nvSpPr>
        <p:spPr>
          <a:xfrm rot="2160000">
            <a:off x="10296822" y="4674968"/>
            <a:ext cx="491028" cy="529812"/>
          </a:xfrm>
          <a:custGeom>
            <a:avLst/>
            <a:gdLst/>
            <a:ahLst/>
            <a:cxnLst/>
            <a:rect l="l" t="t" r="r" b="b"/>
            <a:pathLst>
              <a:path w="2735240" h="2951283">
                <a:moveTo>
                  <a:pt x="945240" y="943134"/>
                </a:moveTo>
                <a:cubicBezTo>
                  <a:pt x="504657" y="1263236"/>
                  <a:pt x="406988" y="1879894"/>
                  <a:pt x="727090" y="2320477"/>
                </a:cubicBezTo>
                <a:cubicBezTo>
                  <a:pt x="1047193" y="2761060"/>
                  <a:pt x="1663850" y="2858729"/>
                  <a:pt x="2104434" y="2538627"/>
                </a:cubicBezTo>
                <a:cubicBezTo>
                  <a:pt x="2545017" y="2218524"/>
                  <a:pt x="2642686" y="1601867"/>
                  <a:pt x="2322584" y="1161283"/>
                </a:cubicBezTo>
                <a:cubicBezTo>
                  <a:pt x="2003839" y="722570"/>
                  <a:pt x="1391052" y="623866"/>
                  <a:pt x="951049" y="939346"/>
                </a:cubicBezTo>
                <a:lnTo>
                  <a:pt x="1557721" y="1618250"/>
                </a:lnTo>
                <a:cubicBezTo>
                  <a:pt x="1596798" y="1621348"/>
                  <a:pt x="1633874" y="1641400"/>
                  <a:pt x="1658719" y="1675596"/>
                </a:cubicBezTo>
                <a:cubicBezTo>
                  <a:pt x="1705470" y="1739944"/>
                  <a:pt x="1691206" y="1830007"/>
                  <a:pt x="1626858" y="1876758"/>
                </a:cubicBezTo>
                <a:cubicBezTo>
                  <a:pt x="1562511" y="1923509"/>
                  <a:pt x="1472448" y="1909245"/>
                  <a:pt x="1425696" y="1844897"/>
                </a:cubicBezTo>
                <a:cubicBezTo>
                  <a:pt x="1398776" y="1807844"/>
                  <a:pt x="1392087" y="1762265"/>
                  <a:pt x="1405709" y="1721944"/>
                </a:cubicBezTo>
                <a:lnTo>
                  <a:pt x="950242" y="939871"/>
                </a:lnTo>
                <a:cubicBezTo>
                  <a:pt x="948462" y="940800"/>
                  <a:pt x="946850" y="941964"/>
                  <a:pt x="945240" y="943134"/>
                </a:cubicBezTo>
                <a:close/>
                <a:moveTo>
                  <a:pt x="390013" y="178929"/>
                </a:moveTo>
                <a:cubicBezTo>
                  <a:pt x="223423" y="299964"/>
                  <a:pt x="186493" y="533130"/>
                  <a:pt x="307528" y="699721"/>
                </a:cubicBezTo>
                <a:cubicBezTo>
                  <a:pt x="392822" y="817118"/>
                  <a:pt x="533802" y="870124"/>
                  <a:pt x="667672" y="847235"/>
                </a:cubicBezTo>
                <a:lnTo>
                  <a:pt x="556452" y="694153"/>
                </a:lnTo>
                <a:lnTo>
                  <a:pt x="528500" y="714461"/>
                </a:lnTo>
                <a:cubicBezTo>
                  <a:pt x="498835" y="736014"/>
                  <a:pt x="457314" y="729437"/>
                  <a:pt x="435761" y="699772"/>
                </a:cubicBezTo>
                <a:lnTo>
                  <a:pt x="341779" y="570418"/>
                </a:lnTo>
                <a:cubicBezTo>
                  <a:pt x="320226" y="540753"/>
                  <a:pt x="326803" y="499231"/>
                  <a:pt x="356468" y="477679"/>
                </a:cubicBezTo>
                <a:lnTo>
                  <a:pt x="684509" y="239343"/>
                </a:lnTo>
                <a:cubicBezTo>
                  <a:pt x="714174" y="217790"/>
                  <a:pt x="755695" y="224366"/>
                  <a:pt x="777248" y="254031"/>
                </a:cubicBezTo>
                <a:lnTo>
                  <a:pt x="871230" y="383386"/>
                </a:lnTo>
                <a:cubicBezTo>
                  <a:pt x="892782" y="413051"/>
                  <a:pt x="886206" y="454572"/>
                  <a:pt x="856541" y="476125"/>
                </a:cubicBezTo>
                <a:lnTo>
                  <a:pt x="828590" y="496433"/>
                </a:lnTo>
                <a:lnTo>
                  <a:pt x="939810" y="649514"/>
                </a:lnTo>
                <a:cubicBezTo>
                  <a:pt x="1002947" y="529270"/>
                  <a:pt x="996100" y="378811"/>
                  <a:pt x="910806" y="261414"/>
                </a:cubicBezTo>
                <a:cubicBezTo>
                  <a:pt x="789771" y="94824"/>
                  <a:pt x="556604" y="57894"/>
                  <a:pt x="390013" y="178929"/>
                </a:cubicBezTo>
                <a:close/>
                <a:moveTo>
                  <a:pt x="326716" y="91807"/>
                </a:moveTo>
                <a:cubicBezTo>
                  <a:pt x="541423" y="-64186"/>
                  <a:pt x="841934" y="-16590"/>
                  <a:pt x="997927" y="198117"/>
                </a:cubicBezTo>
                <a:cubicBezTo>
                  <a:pt x="1090326" y="325293"/>
                  <a:pt x="1111296" y="482575"/>
                  <a:pt x="1067359" y="621566"/>
                </a:cubicBezTo>
                <a:cubicBezTo>
                  <a:pt x="1125087" y="596400"/>
                  <a:pt x="1184605" y="577365"/>
                  <a:pt x="1244892" y="563339"/>
                </a:cubicBezTo>
                <a:lnTo>
                  <a:pt x="1244892" y="425809"/>
                </a:lnTo>
                <a:lnTo>
                  <a:pt x="1238396" y="425809"/>
                </a:lnTo>
                <a:cubicBezTo>
                  <a:pt x="1203300" y="425809"/>
                  <a:pt x="1174849" y="397358"/>
                  <a:pt x="1174849" y="362262"/>
                </a:cubicBezTo>
                <a:lnTo>
                  <a:pt x="1174849" y="209229"/>
                </a:lnTo>
                <a:cubicBezTo>
                  <a:pt x="1174849" y="191681"/>
                  <a:pt x="1181962" y="175794"/>
                  <a:pt x="1193462" y="164294"/>
                </a:cubicBezTo>
                <a:cubicBezTo>
                  <a:pt x="1204961" y="152795"/>
                  <a:pt x="1220848" y="145682"/>
                  <a:pt x="1238396" y="145682"/>
                </a:cubicBezTo>
                <a:lnTo>
                  <a:pt x="1484804" y="145682"/>
                </a:lnTo>
                <a:cubicBezTo>
                  <a:pt x="1519900" y="145682"/>
                  <a:pt x="1548351" y="174133"/>
                  <a:pt x="1548351" y="209229"/>
                </a:cubicBezTo>
                <a:lnTo>
                  <a:pt x="1548351" y="362262"/>
                </a:lnTo>
                <a:cubicBezTo>
                  <a:pt x="1548351" y="397358"/>
                  <a:pt x="1519900" y="425809"/>
                  <a:pt x="1484804" y="425809"/>
                </a:cubicBezTo>
                <a:lnTo>
                  <a:pt x="1478305" y="425809"/>
                </a:lnTo>
                <a:lnTo>
                  <a:pt x="1478305" y="531522"/>
                </a:lnTo>
                <a:cubicBezTo>
                  <a:pt x="1867969" y="516696"/>
                  <a:pt x="2257580" y="690299"/>
                  <a:pt x="2504004" y="1029474"/>
                </a:cubicBezTo>
                <a:cubicBezTo>
                  <a:pt x="2896903" y="1570253"/>
                  <a:pt x="2777023" y="2327148"/>
                  <a:pt x="2236244" y="2720047"/>
                </a:cubicBezTo>
                <a:cubicBezTo>
                  <a:pt x="1695464" y="3112946"/>
                  <a:pt x="938569" y="2993066"/>
                  <a:pt x="545670" y="2452287"/>
                </a:cubicBezTo>
                <a:cubicBezTo>
                  <a:pt x="302842" y="2118063"/>
                  <a:pt x="255883" y="1701289"/>
                  <a:pt x="383624" y="1339097"/>
                </a:cubicBezTo>
                <a:lnTo>
                  <a:pt x="271337" y="1301981"/>
                </a:lnTo>
                <a:lnTo>
                  <a:pt x="269200" y="1308446"/>
                </a:lnTo>
                <a:cubicBezTo>
                  <a:pt x="258184" y="1341768"/>
                  <a:pt x="222242" y="1359852"/>
                  <a:pt x="188919" y="1348836"/>
                </a:cubicBezTo>
                <a:lnTo>
                  <a:pt x="43619" y="1300805"/>
                </a:lnTo>
                <a:cubicBezTo>
                  <a:pt x="10297" y="1289790"/>
                  <a:pt x="-7787" y="1253847"/>
                  <a:pt x="3228" y="1220525"/>
                </a:cubicBezTo>
                <a:lnTo>
                  <a:pt x="80565" y="986568"/>
                </a:lnTo>
                <a:cubicBezTo>
                  <a:pt x="86073" y="969906"/>
                  <a:pt x="97812" y="957056"/>
                  <a:pt x="112340" y="949746"/>
                </a:cubicBezTo>
                <a:cubicBezTo>
                  <a:pt x="126869" y="942436"/>
                  <a:pt x="144185" y="940669"/>
                  <a:pt x="160847" y="946177"/>
                </a:cubicBezTo>
                <a:lnTo>
                  <a:pt x="306147" y="994208"/>
                </a:lnTo>
                <a:cubicBezTo>
                  <a:pt x="339468" y="1005223"/>
                  <a:pt x="357552" y="1041166"/>
                  <a:pt x="346537" y="1074488"/>
                </a:cubicBezTo>
                <a:lnTo>
                  <a:pt x="344596" y="1080361"/>
                </a:lnTo>
                <a:lnTo>
                  <a:pt x="482601" y="1125980"/>
                </a:lnTo>
                <a:cubicBezTo>
                  <a:pt x="516519" y="1067404"/>
                  <a:pt x="556040" y="1011588"/>
                  <a:pt x="601675" y="959905"/>
                </a:cubicBezTo>
                <a:cubicBezTo>
                  <a:pt x="455910" y="958740"/>
                  <a:pt x="312806" y="890195"/>
                  <a:pt x="220407" y="763018"/>
                </a:cubicBezTo>
                <a:cubicBezTo>
                  <a:pt x="64413" y="548311"/>
                  <a:pt x="112009" y="247801"/>
                  <a:pt x="326716" y="91807"/>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96" name="Trapezoid 28">
            <a:extLst>
              <a:ext uri="{FF2B5EF4-FFF2-40B4-BE49-F238E27FC236}">
                <a16:creationId xmlns:a16="http://schemas.microsoft.com/office/drawing/2014/main" id="{013F6F7D-652C-40EF-B339-66A172676932}"/>
              </a:ext>
            </a:extLst>
          </p:cNvPr>
          <p:cNvSpPr>
            <a:spLocks noChangeAspect="1"/>
          </p:cNvSpPr>
          <p:nvPr/>
        </p:nvSpPr>
        <p:spPr>
          <a:xfrm>
            <a:off x="4477340" y="4674968"/>
            <a:ext cx="437175" cy="529812"/>
          </a:xfrm>
          <a:custGeom>
            <a:avLst/>
            <a:gdLst/>
            <a:ahLst/>
            <a:cxnLst/>
            <a:rect l="l" t="t" r="r" b="b"/>
            <a:pathLst>
              <a:path w="2664297" h="3228846">
                <a:moveTo>
                  <a:pt x="2006233" y="1910002"/>
                </a:moveTo>
                <a:cubicBezTo>
                  <a:pt x="2195393" y="2270441"/>
                  <a:pt x="2396463" y="2592453"/>
                  <a:pt x="2218318" y="2693318"/>
                </a:cubicBezTo>
                <a:cubicBezTo>
                  <a:pt x="1760490" y="2959655"/>
                  <a:pt x="875097" y="3011972"/>
                  <a:pt x="413381" y="2693318"/>
                </a:cubicBezTo>
                <a:cubicBezTo>
                  <a:pt x="278026" y="2578660"/>
                  <a:pt x="448417" y="2270210"/>
                  <a:pt x="622358" y="1918652"/>
                </a:cubicBezTo>
                <a:close/>
                <a:moveTo>
                  <a:pt x="998355" y="318176"/>
                </a:moveTo>
                <a:lnTo>
                  <a:pt x="1054483" y="938365"/>
                </a:lnTo>
                <a:cubicBezTo>
                  <a:pt x="1073419" y="1202005"/>
                  <a:pt x="-94533" y="2544942"/>
                  <a:pt x="263185" y="2803859"/>
                </a:cubicBezTo>
                <a:cubicBezTo>
                  <a:pt x="799752" y="3120272"/>
                  <a:pt x="1828684" y="3068324"/>
                  <a:pt x="2360732" y="2803859"/>
                </a:cubicBezTo>
                <a:cubicBezTo>
                  <a:pt x="2817826" y="2582721"/>
                  <a:pt x="1567592" y="1249230"/>
                  <a:pt x="1559424" y="938364"/>
                </a:cubicBezTo>
                <a:lnTo>
                  <a:pt x="1635785" y="320808"/>
                </a:lnTo>
                <a:lnTo>
                  <a:pt x="1616510" y="323841"/>
                </a:lnTo>
                <a:cubicBezTo>
                  <a:pt x="1541035" y="362546"/>
                  <a:pt x="1432716" y="386340"/>
                  <a:pt x="1312455" y="386340"/>
                </a:cubicBezTo>
                <a:cubicBezTo>
                  <a:pt x="1186664" y="386340"/>
                  <a:pt x="1073940" y="360308"/>
                  <a:pt x="998355" y="318176"/>
                </a:cubicBezTo>
                <a:close/>
                <a:moveTo>
                  <a:pt x="1312455" y="60748"/>
                </a:moveTo>
                <a:cubicBezTo>
                  <a:pt x="1155275" y="60748"/>
                  <a:pt x="1027857" y="120035"/>
                  <a:pt x="1027857" y="193171"/>
                </a:cubicBezTo>
                <a:cubicBezTo>
                  <a:pt x="1027857" y="266307"/>
                  <a:pt x="1155275" y="325594"/>
                  <a:pt x="1312455" y="325594"/>
                </a:cubicBezTo>
                <a:cubicBezTo>
                  <a:pt x="1469634" y="325594"/>
                  <a:pt x="1597052" y="266307"/>
                  <a:pt x="1597052" y="193171"/>
                </a:cubicBezTo>
                <a:cubicBezTo>
                  <a:pt x="1597052" y="120035"/>
                  <a:pt x="1469634" y="60748"/>
                  <a:pt x="1312455" y="60748"/>
                </a:cubicBezTo>
                <a:close/>
                <a:moveTo>
                  <a:pt x="1312455" y="0"/>
                </a:moveTo>
                <a:cubicBezTo>
                  <a:pt x="1537130" y="0"/>
                  <a:pt x="1720121" y="83046"/>
                  <a:pt x="1726235" y="186847"/>
                </a:cubicBezTo>
                <a:cubicBezTo>
                  <a:pt x="1726742" y="186524"/>
                  <a:pt x="1727174" y="186120"/>
                  <a:pt x="1727606" y="185717"/>
                </a:cubicBezTo>
                <a:lnTo>
                  <a:pt x="1727102" y="190850"/>
                </a:lnTo>
                <a:cubicBezTo>
                  <a:pt x="1727595" y="191614"/>
                  <a:pt x="1727605" y="192391"/>
                  <a:pt x="1727605" y="193170"/>
                </a:cubicBezTo>
                <a:lnTo>
                  <a:pt x="1726271" y="199326"/>
                </a:lnTo>
                <a:lnTo>
                  <a:pt x="1655630" y="919826"/>
                </a:lnTo>
                <a:cubicBezTo>
                  <a:pt x="1665213" y="1268678"/>
                  <a:pt x="3079202" y="2735754"/>
                  <a:pt x="2542920" y="2983914"/>
                </a:cubicBezTo>
                <a:cubicBezTo>
                  <a:pt x="1918698" y="3280693"/>
                  <a:pt x="711513" y="3338989"/>
                  <a:pt x="81991" y="2983914"/>
                </a:cubicBezTo>
                <a:cubicBezTo>
                  <a:pt x="-337699" y="2693358"/>
                  <a:pt x="991496" y="1215684"/>
                  <a:pt x="969280" y="919828"/>
                </a:cubicBezTo>
                <a:lnTo>
                  <a:pt x="898640" y="199335"/>
                </a:lnTo>
                <a:cubicBezTo>
                  <a:pt x="897375" y="197339"/>
                  <a:pt x="897304" y="195258"/>
                  <a:pt x="897304" y="193170"/>
                </a:cubicBezTo>
                <a:lnTo>
                  <a:pt x="897808" y="190847"/>
                </a:lnTo>
                <a:lnTo>
                  <a:pt x="897305" y="185717"/>
                </a:lnTo>
                <a:lnTo>
                  <a:pt x="898687" y="186789"/>
                </a:lnTo>
                <a:cubicBezTo>
                  <a:pt x="904857" y="83015"/>
                  <a:pt x="1087821" y="0"/>
                  <a:pt x="1312455" y="0"/>
                </a:cubicBezTo>
                <a:close/>
              </a:path>
            </a:pathLst>
          </a:cu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97" name="Rounded Rectangle 2">
            <a:extLst>
              <a:ext uri="{FF2B5EF4-FFF2-40B4-BE49-F238E27FC236}">
                <a16:creationId xmlns:a16="http://schemas.microsoft.com/office/drawing/2014/main" id="{2CB3F902-7F51-468E-928D-DF8ED92CA432}"/>
              </a:ext>
            </a:extLst>
          </p:cNvPr>
          <p:cNvSpPr/>
          <p:nvPr/>
        </p:nvSpPr>
        <p:spPr>
          <a:xfrm>
            <a:off x="5283276" y="5634756"/>
            <a:ext cx="519265" cy="519265"/>
          </a:xfrm>
          <a:custGeom>
            <a:avLst/>
            <a:gdLst>
              <a:gd name="connsiteX0" fmla="*/ 1979373 w 3960440"/>
              <a:gd name="connsiteY0" fmla="*/ 472350 h 3960000"/>
              <a:gd name="connsiteX1" fmla="*/ 813783 w 3960440"/>
              <a:gd name="connsiteY1" fmla="*/ 1434034 h 3960000"/>
              <a:gd name="connsiteX2" fmla="*/ 1171732 w 3960440"/>
              <a:gd name="connsiteY2" fmla="*/ 2285845 h 3960000"/>
              <a:gd name="connsiteX3" fmla="*/ 1338560 w 3960440"/>
              <a:gd name="connsiteY3" fmla="*/ 1981614 h 3960000"/>
              <a:gd name="connsiteX4" fmla="*/ 1182276 w 3960440"/>
              <a:gd name="connsiteY4" fmla="*/ 1442314 h 3960000"/>
              <a:gd name="connsiteX5" fmla="*/ 2217373 w 3960440"/>
              <a:gd name="connsiteY5" fmla="*/ 796414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71732 w 3960440"/>
              <a:gd name="connsiteY2" fmla="*/ 2285845 h 3960000"/>
              <a:gd name="connsiteX3" fmla="*/ 1296382 w 3960440"/>
              <a:gd name="connsiteY3" fmla="*/ 1907811 h 3960000"/>
              <a:gd name="connsiteX4" fmla="*/ 1182276 w 3960440"/>
              <a:gd name="connsiteY4" fmla="*/ 1442314 h 3960000"/>
              <a:gd name="connsiteX5" fmla="*/ 2217373 w 3960440"/>
              <a:gd name="connsiteY5" fmla="*/ 796414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182276 w 3960440"/>
              <a:gd name="connsiteY4" fmla="*/ 1442314 h 3960000"/>
              <a:gd name="connsiteX5" fmla="*/ 2217373 w 3960440"/>
              <a:gd name="connsiteY5" fmla="*/ 796414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182276 w 3960440"/>
              <a:gd name="connsiteY4" fmla="*/ 1442314 h 3960000"/>
              <a:gd name="connsiteX5" fmla="*/ 2217373 w 3960440"/>
              <a:gd name="connsiteY5" fmla="*/ 796414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182276 w 3960440"/>
              <a:gd name="connsiteY4" fmla="*/ 1442314 h 3960000"/>
              <a:gd name="connsiteX5" fmla="*/ 2217373 w 3960440"/>
              <a:gd name="connsiteY5" fmla="*/ 796414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182276 w 3960440"/>
              <a:gd name="connsiteY4" fmla="*/ 1442314 h 3960000"/>
              <a:gd name="connsiteX5" fmla="*/ 2217373 w 3960440"/>
              <a:gd name="connsiteY5" fmla="*/ 796414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182276 w 3960440"/>
              <a:gd name="connsiteY4" fmla="*/ 1442314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915898 w 3960440"/>
              <a:gd name="connsiteY10" fmla="*/ 1219889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915898 w 3960440"/>
              <a:gd name="connsiteY10" fmla="*/ 1219889 h 3960000"/>
              <a:gd name="connsiteX11" fmla="*/ 1589196 w 3960440"/>
              <a:gd name="connsiteY11" fmla="*/ 1434803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66603 w 3960440"/>
              <a:gd name="connsiteY14" fmla="*/ 2506778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95341 w 3960440"/>
              <a:gd name="connsiteY8" fmla="*/ 2082197 h 3960000"/>
              <a:gd name="connsiteX9" fmla="*/ 2072459 w 3960440"/>
              <a:gd name="connsiteY9" fmla="*/ 1512703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66603 w 3960440"/>
              <a:gd name="connsiteY14" fmla="*/ 2506778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95341 w 3960440"/>
              <a:gd name="connsiteY8" fmla="*/ 2082197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66603 w 3960440"/>
              <a:gd name="connsiteY14" fmla="*/ 2506778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30780 w 3960440"/>
              <a:gd name="connsiteY6" fmla="*/ 1554106 h 3960000"/>
              <a:gd name="connsiteX7" fmla="*/ 2424394 w 3960440"/>
              <a:gd name="connsiteY7" fmla="*/ 2278672 h 3960000"/>
              <a:gd name="connsiteX8" fmla="*/ 1995341 w 3960440"/>
              <a:gd name="connsiteY8" fmla="*/ 2082197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66603 w 3960440"/>
              <a:gd name="connsiteY14" fmla="*/ 2506778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24394 w 3960440"/>
              <a:gd name="connsiteY7" fmla="*/ 2278672 h 3960000"/>
              <a:gd name="connsiteX8" fmla="*/ 1995341 w 3960440"/>
              <a:gd name="connsiteY8" fmla="*/ 2082197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66603 w 3960440"/>
              <a:gd name="connsiteY14" fmla="*/ 2506778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1995341 w 3960440"/>
              <a:gd name="connsiteY8" fmla="*/ 2082197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66603 w 3960440"/>
              <a:gd name="connsiteY14" fmla="*/ 2506778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66603 w 3960440"/>
              <a:gd name="connsiteY14" fmla="*/ 2506778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1979373 w 3960440"/>
              <a:gd name="connsiteY17" fmla="*/ 472350 h 3960000"/>
              <a:gd name="connsiteX18" fmla="*/ 436907 w 3960440"/>
              <a:gd name="connsiteY18" fmla="*/ 0 h 3960000"/>
              <a:gd name="connsiteX19" fmla="*/ 3523533 w 3960440"/>
              <a:gd name="connsiteY19" fmla="*/ 0 h 3960000"/>
              <a:gd name="connsiteX20" fmla="*/ 3960440 w 3960440"/>
              <a:gd name="connsiteY20" fmla="*/ 436907 h 3960000"/>
              <a:gd name="connsiteX21" fmla="*/ 3960440 w 3960440"/>
              <a:gd name="connsiteY21" fmla="*/ 3523093 h 3960000"/>
              <a:gd name="connsiteX22" fmla="*/ 3523533 w 3960440"/>
              <a:gd name="connsiteY22" fmla="*/ 3960000 h 3960000"/>
              <a:gd name="connsiteX23" fmla="*/ 436907 w 3960440"/>
              <a:gd name="connsiteY23" fmla="*/ 3960000 h 3960000"/>
              <a:gd name="connsiteX24" fmla="*/ 0 w 3960440"/>
              <a:gd name="connsiteY24" fmla="*/ 3523093 h 3960000"/>
              <a:gd name="connsiteX25" fmla="*/ 0 w 3960440"/>
              <a:gd name="connsiteY25" fmla="*/ 436907 h 3960000"/>
              <a:gd name="connsiteX26" fmla="*/ 436907 w 3960440"/>
              <a:gd name="connsiteY26"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1979373 w 3960440"/>
              <a:gd name="connsiteY17" fmla="*/ 472350 h 3960000"/>
              <a:gd name="connsiteX18" fmla="*/ 436907 w 3960440"/>
              <a:gd name="connsiteY18" fmla="*/ 0 h 3960000"/>
              <a:gd name="connsiteX19" fmla="*/ 3523533 w 3960440"/>
              <a:gd name="connsiteY19" fmla="*/ 0 h 3960000"/>
              <a:gd name="connsiteX20" fmla="*/ 3960440 w 3960440"/>
              <a:gd name="connsiteY20" fmla="*/ 436907 h 3960000"/>
              <a:gd name="connsiteX21" fmla="*/ 3960440 w 3960440"/>
              <a:gd name="connsiteY21" fmla="*/ 3523093 h 3960000"/>
              <a:gd name="connsiteX22" fmla="*/ 3523533 w 3960440"/>
              <a:gd name="connsiteY22" fmla="*/ 3960000 h 3960000"/>
              <a:gd name="connsiteX23" fmla="*/ 436907 w 3960440"/>
              <a:gd name="connsiteY23" fmla="*/ 3960000 h 3960000"/>
              <a:gd name="connsiteX24" fmla="*/ 0 w 3960440"/>
              <a:gd name="connsiteY24" fmla="*/ 3523093 h 3960000"/>
              <a:gd name="connsiteX25" fmla="*/ 0 w 3960440"/>
              <a:gd name="connsiteY25" fmla="*/ 436907 h 3960000"/>
              <a:gd name="connsiteX26" fmla="*/ 436907 w 3960440"/>
              <a:gd name="connsiteY26"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1979373 w 3960440"/>
              <a:gd name="connsiteY17" fmla="*/ 472350 h 3960000"/>
              <a:gd name="connsiteX18" fmla="*/ 436907 w 3960440"/>
              <a:gd name="connsiteY18" fmla="*/ 0 h 3960000"/>
              <a:gd name="connsiteX19" fmla="*/ 3523533 w 3960440"/>
              <a:gd name="connsiteY19" fmla="*/ 0 h 3960000"/>
              <a:gd name="connsiteX20" fmla="*/ 3960440 w 3960440"/>
              <a:gd name="connsiteY20" fmla="*/ 436907 h 3960000"/>
              <a:gd name="connsiteX21" fmla="*/ 3960440 w 3960440"/>
              <a:gd name="connsiteY21" fmla="*/ 3523093 h 3960000"/>
              <a:gd name="connsiteX22" fmla="*/ 3523533 w 3960440"/>
              <a:gd name="connsiteY22" fmla="*/ 3960000 h 3960000"/>
              <a:gd name="connsiteX23" fmla="*/ 436907 w 3960440"/>
              <a:gd name="connsiteY23" fmla="*/ 3960000 h 3960000"/>
              <a:gd name="connsiteX24" fmla="*/ 0 w 3960440"/>
              <a:gd name="connsiteY24" fmla="*/ 3523093 h 3960000"/>
              <a:gd name="connsiteX25" fmla="*/ 0 w 3960440"/>
              <a:gd name="connsiteY25" fmla="*/ 436907 h 3960000"/>
              <a:gd name="connsiteX26" fmla="*/ 436907 w 3960440"/>
              <a:gd name="connsiteY26"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328015 w 3960440"/>
              <a:gd name="connsiteY3" fmla="*/ 1812920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1979373 w 3960440"/>
              <a:gd name="connsiteY17" fmla="*/ 472350 h 3960000"/>
              <a:gd name="connsiteX18" fmla="*/ 436907 w 3960440"/>
              <a:gd name="connsiteY18" fmla="*/ 0 h 3960000"/>
              <a:gd name="connsiteX19" fmla="*/ 3523533 w 3960440"/>
              <a:gd name="connsiteY19" fmla="*/ 0 h 3960000"/>
              <a:gd name="connsiteX20" fmla="*/ 3960440 w 3960440"/>
              <a:gd name="connsiteY20" fmla="*/ 436907 h 3960000"/>
              <a:gd name="connsiteX21" fmla="*/ 3960440 w 3960440"/>
              <a:gd name="connsiteY21" fmla="*/ 3523093 h 3960000"/>
              <a:gd name="connsiteX22" fmla="*/ 3523533 w 3960440"/>
              <a:gd name="connsiteY22" fmla="*/ 3960000 h 3960000"/>
              <a:gd name="connsiteX23" fmla="*/ 436907 w 3960440"/>
              <a:gd name="connsiteY23" fmla="*/ 3960000 h 3960000"/>
              <a:gd name="connsiteX24" fmla="*/ 0 w 3960440"/>
              <a:gd name="connsiteY24" fmla="*/ 3523093 h 3960000"/>
              <a:gd name="connsiteX25" fmla="*/ 0 w 3960440"/>
              <a:gd name="connsiteY25" fmla="*/ 436907 h 3960000"/>
              <a:gd name="connsiteX26" fmla="*/ 436907 w 3960440"/>
              <a:gd name="connsiteY26"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328015 w 3960440"/>
              <a:gd name="connsiteY3" fmla="*/ 1812920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1979373 w 3960440"/>
              <a:gd name="connsiteY17" fmla="*/ 472350 h 3960000"/>
              <a:gd name="connsiteX18" fmla="*/ 436907 w 3960440"/>
              <a:gd name="connsiteY18" fmla="*/ 0 h 3960000"/>
              <a:gd name="connsiteX19" fmla="*/ 3523533 w 3960440"/>
              <a:gd name="connsiteY19" fmla="*/ 0 h 3960000"/>
              <a:gd name="connsiteX20" fmla="*/ 3960440 w 3960440"/>
              <a:gd name="connsiteY20" fmla="*/ 436907 h 3960000"/>
              <a:gd name="connsiteX21" fmla="*/ 3960440 w 3960440"/>
              <a:gd name="connsiteY21" fmla="*/ 3523093 h 3960000"/>
              <a:gd name="connsiteX22" fmla="*/ 3523533 w 3960440"/>
              <a:gd name="connsiteY22" fmla="*/ 3960000 h 3960000"/>
              <a:gd name="connsiteX23" fmla="*/ 436907 w 3960440"/>
              <a:gd name="connsiteY23" fmla="*/ 3960000 h 3960000"/>
              <a:gd name="connsiteX24" fmla="*/ 0 w 3960440"/>
              <a:gd name="connsiteY24" fmla="*/ 3523093 h 3960000"/>
              <a:gd name="connsiteX25" fmla="*/ 0 w 3960440"/>
              <a:gd name="connsiteY25" fmla="*/ 436907 h 3960000"/>
              <a:gd name="connsiteX26" fmla="*/ 436907 w 3960440"/>
              <a:gd name="connsiteY26" fmla="*/ 0 h 396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960440" h="3960000">
                <a:moveTo>
                  <a:pt x="1979373" y="472350"/>
                </a:moveTo>
                <a:cubicBezTo>
                  <a:pt x="1228307" y="485871"/>
                  <a:pt x="850011" y="1078219"/>
                  <a:pt x="813783" y="1434034"/>
                </a:cubicBezTo>
                <a:cubicBezTo>
                  <a:pt x="787561" y="1781828"/>
                  <a:pt x="889690" y="2005359"/>
                  <a:pt x="1119009" y="2222584"/>
                </a:cubicBezTo>
                <a:cubicBezTo>
                  <a:pt x="1178964" y="2123026"/>
                  <a:pt x="1260199" y="1908547"/>
                  <a:pt x="1328015" y="1812920"/>
                </a:cubicBezTo>
                <a:cubicBezTo>
                  <a:pt x="1222115" y="1647651"/>
                  <a:pt x="1255483" y="1756375"/>
                  <a:pt x="1234998" y="1431771"/>
                </a:cubicBezTo>
                <a:cubicBezTo>
                  <a:pt x="1331609" y="922504"/>
                  <a:pt x="1719145" y="812633"/>
                  <a:pt x="2217373" y="891303"/>
                </a:cubicBezTo>
                <a:cubicBezTo>
                  <a:pt x="2693518" y="1016895"/>
                  <a:pt x="2787642" y="1344599"/>
                  <a:pt x="2783502" y="1606823"/>
                </a:cubicBezTo>
                <a:cubicBezTo>
                  <a:pt x="2771081" y="1743454"/>
                  <a:pt x="2679609" y="2064482"/>
                  <a:pt x="2456028" y="2225955"/>
                </a:cubicBezTo>
                <a:cubicBezTo>
                  <a:pt x="2192422" y="2399851"/>
                  <a:pt x="2004893" y="2209395"/>
                  <a:pt x="2026974" y="2018938"/>
                </a:cubicBezTo>
                <a:cubicBezTo>
                  <a:pt x="2072519" y="1810540"/>
                  <a:pt x="2086043" y="1754994"/>
                  <a:pt x="2135727" y="1554876"/>
                </a:cubicBezTo>
                <a:cubicBezTo>
                  <a:pt x="2195073" y="1382360"/>
                  <a:pt x="2084273" y="1259912"/>
                  <a:pt x="1915898" y="1219889"/>
                </a:cubicBezTo>
                <a:cubicBezTo>
                  <a:pt x="1750283" y="1186766"/>
                  <a:pt x="1626460" y="1331294"/>
                  <a:pt x="1589196" y="1434803"/>
                </a:cubicBezTo>
                <a:cubicBezTo>
                  <a:pt x="1499489" y="1732912"/>
                  <a:pt x="1614533" y="1824000"/>
                  <a:pt x="1574511" y="1939931"/>
                </a:cubicBezTo>
                <a:cubicBezTo>
                  <a:pt x="1332991" y="2671400"/>
                  <a:pt x="1220920" y="3468343"/>
                  <a:pt x="1339611" y="3487664"/>
                </a:cubicBezTo>
                <a:cubicBezTo>
                  <a:pt x="1434840" y="3497327"/>
                  <a:pt x="1730357" y="3129057"/>
                  <a:pt x="1887692" y="2422431"/>
                </a:cubicBezTo>
                <a:cubicBezTo>
                  <a:pt x="1985681" y="2531460"/>
                  <a:pt x="2093439" y="2747804"/>
                  <a:pt x="2336342" y="2720202"/>
                </a:cubicBezTo>
                <a:cubicBezTo>
                  <a:pt x="2693796" y="2666377"/>
                  <a:pt x="3092265" y="2401394"/>
                  <a:pt x="3176454" y="1627140"/>
                </a:cubicBezTo>
                <a:cubicBezTo>
                  <a:pt x="3254038" y="999456"/>
                  <a:pt x="2816023" y="430731"/>
                  <a:pt x="1979373" y="472350"/>
                </a:cubicBezTo>
                <a:close/>
                <a:moveTo>
                  <a:pt x="436907" y="0"/>
                </a:moveTo>
                <a:lnTo>
                  <a:pt x="3523533" y="0"/>
                </a:lnTo>
                <a:cubicBezTo>
                  <a:pt x="3764830" y="0"/>
                  <a:pt x="3960440" y="195610"/>
                  <a:pt x="3960440" y="436907"/>
                </a:cubicBezTo>
                <a:lnTo>
                  <a:pt x="3960440" y="3523093"/>
                </a:lnTo>
                <a:cubicBezTo>
                  <a:pt x="3960440" y="3764390"/>
                  <a:pt x="3764830" y="3960000"/>
                  <a:pt x="3523533" y="3960000"/>
                </a:cubicBezTo>
                <a:lnTo>
                  <a:pt x="436907" y="3960000"/>
                </a:lnTo>
                <a:cubicBezTo>
                  <a:pt x="195610" y="3960000"/>
                  <a:pt x="0" y="3764390"/>
                  <a:pt x="0" y="3523093"/>
                </a:cubicBezTo>
                <a:lnTo>
                  <a:pt x="0" y="436907"/>
                </a:lnTo>
                <a:cubicBezTo>
                  <a:pt x="0" y="195610"/>
                  <a:pt x="195610" y="0"/>
                  <a:pt x="436907"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98" name="Rounded Rectangle 8">
            <a:extLst>
              <a:ext uri="{FF2B5EF4-FFF2-40B4-BE49-F238E27FC236}">
                <a16:creationId xmlns:a16="http://schemas.microsoft.com/office/drawing/2014/main" id="{CF999092-51D0-4040-A441-EE93FB3BE0AB}"/>
              </a:ext>
            </a:extLst>
          </p:cNvPr>
          <p:cNvSpPr/>
          <p:nvPr/>
        </p:nvSpPr>
        <p:spPr>
          <a:xfrm>
            <a:off x="4436267" y="5634756"/>
            <a:ext cx="519323" cy="519265"/>
          </a:xfrm>
          <a:custGeom>
            <a:avLst/>
            <a:gdLst>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688485 w 3888432"/>
              <a:gd name="connsiteY5" fmla="*/ 147563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2688485 w 3888432"/>
              <a:gd name="connsiteY17" fmla="*/ 1475633 h 3960440"/>
              <a:gd name="connsiteX18" fmla="*/ 878058 w 3888432"/>
              <a:gd name="connsiteY18" fmla="*/ 648072 h 3960440"/>
              <a:gd name="connsiteX19" fmla="*/ 554477 w 3888432"/>
              <a:gd name="connsiteY19" fmla="*/ 971653 h 3960440"/>
              <a:gd name="connsiteX20" fmla="*/ 878058 w 3888432"/>
              <a:gd name="connsiteY20" fmla="*/ 1295234 h 3960440"/>
              <a:gd name="connsiteX21" fmla="*/ 1201639 w 3888432"/>
              <a:gd name="connsiteY21" fmla="*/ 971653 h 3960440"/>
              <a:gd name="connsiteX22" fmla="*/ 878058 w 3888432"/>
              <a:gd name="connsiteY22" fmla="*/ 648072 h 3960440"/>
              <a:gd name="connsiteX23" fmla="*/ 333511 w 3888432"/>
              <a:gd name="connsiteY23" fmla="*/ 0 h 3960440"/>
              <a:gd name="connsiteX24" fmla="*/ 3554921 w 3888432"/>
              <a:gd name="connsiteY24" fmla="*/ 0 h 3960440"/>
              <a:gd name="connsiteX25" fmla="*/ 3888432 w 3888432"/>
              <a:gd name="connsiteY25" fmla="*/ 333511 h 3960440"/>
              <a:gd name="connsiteX26" fmla="*/ 3888432 w 3888432"/>
              <a:gd name="connsiteY26" fmla="*/ 3626929 h 3960440"/>
              <a:gd name="connsiteX27" fmla="*/ 3554921 w 3888432"/>
              <a:gd name="connsiteY27" fmla="*/ 3960440 h 3960440"/>
              <a:gd name="connsiteX28" fmla="*/ 333511 w 3888432"/>
              <a:gd name="connsiteY28" fmla="*/ 3960440 h 3960440"/>
              <a:gd name="connsiteX29" fmla="*/ 0 w 3888432"/>
              <a:gd name="connsiteY29" fmla="*/ 3626929 h 3960440"/>
              <a:gd name="connsiteX30" fmla="*/ 0 w 3888432"/>
              <a:gd name="connsiteY30" fmla="*/ 333511 h 3960440"/>
              <a:gd name="connsiteX31" fmla="*/ 333511 w 3888432"/>
              <a:gd name="connsiteY31"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47184 w 3888432"/>
              <a:gd name="connsiteY11" fmla="*/ 2155564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47184 w 3888432"/>
              <a:gd name="connsiteY11" fmla="*/ 2155564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47184 w 3888432"/>
              <a:gd name="connsiteY11" fmla="*/ 2155564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888432" h="3960440">
                <a:moveTo>
                  <a:pt x="554477" y="1512168"/>
                </a:moveTo>
                <a:lnTo>
                  <a:pt x="554477" y="3312368"/>
                </a:lnTo>
                <a:lnTo>
                  <a:pt x="1201638" y="3312368"/>
                </a:lnTo>
                <a:lnTo>
                  <a:pt x="1201638" y="1512168"/>
                </a:lnTo>
                <a:lnTo>
                  <a:pt x="554477" y="1512168"/>
                </a:lnTo>
                <a:close/>
                <a:moveTo>
                  <a:pt x="2840340" y="1479943"/>
                </a:moveTo>
                <a:cubicBezTo>
                  <a:pt x="2293254" y="1484797"/>
                  <a:pt x="2254084" y="1780470"/>
                  <a:pt x="2136833" y="1785510"/>
                </a:cubicBezTo>
                <a:lnTo>
                  <a:pt x="2136833" y="1510185"/>
                </a:lnTo>
                <a:lnTo>
                  <a:pt x="1489672" y="1510185"/>
                </a:lnTo>
                <a:lnTo>
                  <a:pt x="1489672" y="3310385"/>
                </a:lnTo>
                <a:lnTo>
                  <a:pt x="2136833" y="3310385"/>
                </a:lnTo>
                <a:cubicBezTo>
                  <a:pt x="2140283" y="2925445"/>
                  <a:pt x="2133383" y="2560917"/>
                  <a:pt x="2147184" y="2155564"/>
                </a:cubicBezTo>
                <a:cubicBezTo>
                  <a:pt x="2187272" y="1842063"/>
                  <a:pt x="2668986" y="1938990"/>
                  <a:pt x="2673919" y="2138897"/>
                </a:cubicBezTo>
                <a:lnTo>
                  <a:pt x="2679688" y="3312366"/>
                </a:lnTo>
                <a:lnTo>
                  <a:pt x="3326849" y="3312366"/>
                </a:lnTo>
                <a:cubicBezTo>
                  <a:pt x="3329155" y="2917782"/>
                  <a:pt x="3331462" y="2523197"/>
                  <a:pt x="3333768" y="2128613"/>
                </a:cubicBezTo>
                <a:cubicBezTo>
                  <a:pt x="3339026" y="1942962"/>
                  <a:pt x="3184753" y="1475890"/>
                  <a:pt x="2840340" y="1479943"/>
                </a:cubicBezTo>
                <a:close/>
                <a:moveTo>
                  <a:pt x="878058" y="648072"/>
                </a:moveTo>
                <a:cubicBezTo>
                  <a:pt x="699349" y="648072"/>
                  <a:pt x="554477" y="792944"/>
                  <a:pt x="554477" y="971653"/>
                </a:cubicBezTo>
                <a:cubicBezTo>
                  <a:pt x="554477" y="1150362"/>
                  <a:pt x="699349" y="1295234"/>
                  <a:pt x="878058" y="1295234"/>
                </a:cubicBezTo>
                <a:cubicBezTo>
                  <a:pt x="1056767" y="1295234"/>
                  <a:pt x="1201639" y="1150362"/>
                  <a:pt x="1201639" y="971653"/>
                </a:cubicBezTo>
                <a:cubicBezTo>
                  <a:pt x="1201639" y="792944"/>
                  <a:pt x="1056767" y="648072"/>
                  <a:pt x="878058" y="648072"/>
                </a:cubicBezTo>
                <a:close/>
                <a:moveTo>
                  <a:pt x="333511" y="0"/>
                </a:moveTo>
                <a:lnTo>
                  <a:pt x="3554921" y="0"/>
                </a:lnTo>
                <a:cubicBezTo>
                  <a:pt x="3739114" y="0"/>
                  <a:pt x="3888432" y="149318"/>
                  <a:pt x="3888432" y="333511"/>
                </a:cubicBezTo>
                <a:lnTo>
                  <a:pt x="3888432" y="3626929"/>
                </a:lnTo>
                <a:cubicBezTo>
                  <a:pt x="3888432" y="3811122"/>
                  <a:pt x="3739114" y="3960440"/>
                  <a:pt x="3554921" y="3960440"/>
                </a:cubicBezTo>
                <a:lnTo>
                  <a:pt x="333511" y="3960440"/>
                </a:lnTo>
                <a:cubicBezTo>
                  <a:pt x="149318" y="3960440"/>
                  <a:pt x="0" y="3811122"/>
                  <a:pt x="0" y="3626929"/>
                </a:cubicBezTo>
                <a:lnTo>
                  <a:pt x="0" y="333511"/>
                </a:lnTo>
                <a:cubicBezTo>
                  <a:pt x="0" y="149318"/>
                  <a:pt x="149318" y="0"/>
                  <a:pt x="333511"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99" name="Rounded Rectangle 2">
            <a:extLst>
              <a:ext uri="{FF2B5EF4-FFF2-40B4-BE49-F238E27FC236}">
                <a16:creationId xmlns:a16="http://schemas.microsoft.com/office/drawing/2014/main" id="{5394194E-40CF-4800-82F4-DA12261F9012}"/>
              </a:ext>
            </a:extLst>
          </p:cNvPr>
          <p:cNvSpPr/>
          <p:nvPr/>
        </p:nvSpPr>
        <p:spPr>
          <a:xfrm>
            <a:off x="6971252" y="5634756"/>
            <a:ext cx="519265" cy="519265"/>
          </a:xfrm>
          <a:custGeom>
            <a:avLst/>
            <a:gdLst>
              <a:gd name="connsiteX0" fmla="*/ 3160999 w 3960000"/>
              <a:gd name="connsiteY0" fmla="*/ 1374274 h 3960000"/>
              <a:gd name="connsiteX1" fmla="*/ 3155132 w 3960000"/>
              <a:gd name="connsiteY1" fmla="*/ 1419362 h 3960000"/>
              <a:gd name="connsiteX2" fmla="*/ 3155131 w 3960000"/>
              <a:gd name="connsiteY2" fmla="*/ 1419362 h 3960000"/>
              <a:gd name="connsiteX3" fmla="*/ 3160999 w 3960000"/>
              <a:gd name="connsiteY3" fmla="*/ 1374274 h 3960000"/>
              <a:gd name="connsiteX4" fmla="*/ 2538382 w 3960000"/>
              <a:gd name="connsiteY4" fmla="*/ 802616 h 3960000"/>
              <a:gd name="connsiteX5" fmla="*/ 1921633 w 3960000"/>
              <a:gd name="connsiteY5" fmla="*/ 1419365 h 3960000"/>
              <a:gd name="connsiteX6" fmla="*/ 1942445 w 3960000"/>
              <a:gd name="connsiteY6" fmla="*/ 1570340 h 3960000"/>
              <a:gd name="connsiteX7" fmla="*/ 752016 w 3960000"/>
              <a:gd name="connsiteY7" fmla="*/ 931012 h 3960000"/>
              <a:gd name="connsiteX8" fmla="*/ 934030 w 3960000"/>
              <a:gd name="connsiteY8" fmla="*/ 1745738 h 3960000"/>
              <a:gd name="connsiteX9" fmla="*/ 665343 w 3960000"/>
              <a:gd name="connsiteY9" fmla="*/ 1650397 h 3960000"/>
              <a:gd name="connsiteX10" fmla="*/ 1111709 w 3960000"/>
              <a:gd name="connsiteY10" fmla="*/ 2257108 h 3960000"/>
              <a:gd name="connsiteX11" fmla="*/ 856023 w 3960000"/>
              <a:gd name="connsiteY11" fmla="*/ 2244108 h 3960000"/>
              <a:gd name="connsiteX12" fmla="*/ 1402064 w 3960000"/>
              <a:gd name="connsiteY12" fmla="*/ 2660137 h 3960000"/>
              <a:gd name="connsiteX13" fmla="*/ 552668 w 3960000"/>
              <a:gd name="connsiteY13" fmla="*/ 2902822 h 3960000"/>
              <a:gd name="connsiteX14" fmla="*/ 1978439 w 3960000"/>
              <a:gd name="connsiteY14" fmla="*/ 3093502 h 3960000"/>
              <a:gd name="connsiteX15" fmla="*/ 3053184 w 3960000"/>
              <a:gd name="connsiteY15" fmla="*/ 2031759 h 3960000"/>
              <a:gd name="connsiteX16" fmla="*/ 3155131 w 3960000"/>
              <a:gd name="connsiteY16" fmla="*/ 1419365 h 3960000"/>
              <a:gd name="connsiteX17" fmla="*/ 3207849 w 3960000"/>
              <a:gd name="connsiteY17" fmla="*/ 1493166 h 3960000"/>
              <a:gd name="connsiteX18" fmla="*/ 3407333 w 3960000"/>
              <a:gd name="connsiteY18" fmla="*/ 1117847 h 3960000"/>
              <a:gd name="connsiteX19" fmla="*/ 3108461 w 3960000"/>
              <a:gd name="connsiteY19" fmla="*/ 1185086 h 3960000"/>
              <a:gd name="connsiteX20" fmla="*/ 3334650 w 3960000"/>
              <a:gd name="connsiteY20" fmla="*/ 883134 h 3960000"/>
              <a:gd name="connsiteX21" fmla="*/ 2995677 w 3960000"/>
              <a:gd name="connsiteY21" fmla="*/ 1008938 h 3960000"/>
              <a:gd name="connsiteX22" fmla="*/ 2538382 w 3960000"/>
              <a:gd name="connsiteY22" fmla="*/ 802616 h 3960000"/>
              <a:gd name="connsiteX23" fmla="*/ 308009 w 3960000"/>
              <a:gd name="connsiteY23" fmla="*/ 0 h 3960000"/>
              <a:gd name="connsiteX24" fmla="*/ 3651991 w 3960000"/>
              <a:gd name="connsiteY24" fmla="*/ 0 h 3960000"/>
              <a:gd name="connsiteX25" fmla="*/ 3960000 w 3960000"/>
              <a:gd name="connsiteY25" fmla="*/ 308009 h 3960000"/>
              <a:gd name="connsiteX26" fmla="*/ 3960000 w 3960000"/>
              <a:gd name="connsiteY26" fmla="*/ 3651991 h 3960000"/>
              <a:gd name="connsiteX27" fmla="*/ 3651991 w 3960000"/>
              <a:gd name="connsiteY27" fmla="*/ 3960000 h 3960000"/>
              <a:gd name="connsiteX28" fmla="*/ 308009 w 3960000"/>
              <a:gd name="connsiteY28" fmla="*/ 3960000 h 3960000"/>
              <a:gd name="connsiteX29" fmla="*/ 0 w 3960000"/>
              <a:gd name="connsiteY29" fmla="*/ 3651991 h 3960000"/>
              <a:gd name="connsiteX30" fmla="*/ 0 w 3960000"/>
              <a:gd name="connsiteY30" fmla="*/ 308009 h 3960000"/>
              <a:gd name="connsiteX31" fmla="*/ 308009 w 3960000"/>
              <a:gd name="connsiteY31" fmla="*/ 0 h 3960000"/>
              <a:gd name="connsiteX0" fmla="*/ 3160999 w 3960000"/>
              <a:gd name="connsiteY0" fmla="*/ 1374274 h 3960000"/>
              <a:gd name="connsiteX1" fmla="*/ 3155132 w 3960000"/>
              <a:gd name="connsiteY1" fmla="*/ 1419362 h 3960000"/>
              <a:gd name="connsiteX2" fmla="*/ 3155131 w 3960000"/>
              <a:gd name="connsiteY2" fmla="*/ 1419362 h 3960000"/>
              <a:gd name="connsiteX3" fmla="*/ 3160999 w 3960000"/>
              <a:gd name="connsiteY3" fmla="*/ 1374274 h 3960000"/>
              <a:gd name="connsiteX4" fmla="*/ 2538382 w 3960000"/>
              <a:gd name="connsiteY4" fmla="*/ 802616 h 3960000"/>
              <a:gd name="connsiteX5" fmla="*/ 1921633 w 3960000"/>
              <a:gd name="connsiteY5" fmla="*/ 1419365 h 3960000"/>
              <a:gd name="connsiteX6" fmla="*/ 1942445 w 3960000"/>
              <a:gd name="connsiteY6" fmla="*/ 1570340 h 3960000"/>
              <a:gd name="connsiteX7" fmla="*/ 752016 w 3960000"/>
              <a:gd name="connsiteY7" fmla="*/ 931012 h 3960000"/>
              <a:gd name="connsiteX8" fmla="*/ 934030 w 3960000"/>
              <a:gd name="connsiteY8" fmla="*/ 1745738 h 3960000"/>
              <a:gd name="connsiteX9" fmla="*/ 665343 w 3960000"/>
              <a:gd name="connsiteY9" fmla="*/ 1650397 h 3960000"/>
              <a:gd name="connsiteX10" fmla="*/ 1111709 w 3960000"/>
              <a:gd name="connsiteY10" fmla="*/ 2257108 h 3960000"/>
              <a:gd name="connsiteX11" fmla="*/ 856023 w 3960000"/>
              <a:gd name="connsiteY11" fmla="*/ 2244108 h 3960000"/>
              <a:gd name="connsiteX12" fmla="*/ 1402064 w 3960000"/>
              <a:gd name="connsiteY12" fmla="*/ 2660137 h 3960000"/>
              <a:gd name="connsiteX13" fmla="*/ 552668 w 3960000"/>
              <a:gd name="connsiteY13" fmla="*/ 2902822 h 3960000"/>
              <a:gd name="connsiteX14" fmla="*/ 1978439 w 3960000"/>
              <a:gd name="connsiteY14" fmla="*/ 3093502 h 3960000"/>
              <a:gd name="connsiteX15" fmla="*/ 3053184 w 3960000"/>
              <a:gd name="connsiteY15" fmla="*/ 2031759 h 3960000"/>
              <a:gd name="connsiteX16" fmla="*/ 3207849 w 3960000"/>
              <a:gd name="connsiteY16" fmla="*/ 1493166 h 3960000"/>
              <a:gd name="connsiteX17" fmla="*/ 3407333 w 3960000"/>
              <a:gd name="connsiteY17" fmla="*/ 1117847 h 3960000"/>
              <a:gd name="connsiteX18" fmla="*/ 3108461 w 3960000"/>
              <a:gd name="connsiteY18" fmla="*/ 1185086 h 3960000"/>
              <a:gd name="connsiteX19" fmla="*/ 3334650 w 3960000"/>
              <a:gd name="connsiteY19" fmla="*/ 883134 h 3960000"/>
              <a:gd name="connsiteX20" fmla="*/ 2995677 w 3960000"/>
              <a:gd name="connsiteY20" fmla="*/ 1008938 h 3960000"/>
              <a:gd name="connsiteX21" fmla="*/ 2538382 w 3960000"/>
              <a:gd name="connsiteY21" fmla="*/ 802616 h 3960000"/>
              <a:gd name="connsiteX22" fmla="*/ 308009 w 3960000"/>
              <a:gd name="connsiteY22" fmla="*/ 0 h 3960000"/>
              <a:gd name="connsiteX23" fmla="*/ 3651991 w 3960000"/>
              <a:gd name="connsiteY23" fmla="*/ 0 h 3960000"/>
              <a:gd name="connsiteX24" fmla="*/ 3960000 w 3960000"/>
              <a:gd name="connsiteY24" fmla="*/ 308009 h 3960000"/>
              <a:gd name="connsiteX25" fmla="*/ 3960000 w 3960000"/>
              <a:gd name="connsiteY25" fmla="*/ 3651991 h 3960000"/>
              <a:gd name="connsiteX26" fmla="*/ 3651991 w 3960000"/>
              <a:gd name="connsiteY26" fmla="*/ 3960000 h 3960000"/>
              <a:gd name="connsiteX27" fmla="*/ 308009 w 3960000"/>
              <a:gd name="connsiteY27" fmla="*/ 3960000 h 3960000"/>
              <a:gd name="connsiteX28" fmla="*/ 0 w 3960000"/>
              <a:gd name="connsiteY28" fmla="*/ 3651991 h 3960000"/>
              <a:gd name="connsiteX29" fmla="*/ 0 w 3960000"/>
              <a:gd name="connsiteY29" fmla="*/ 308009 h 3960000"/>
              <a:gd name="connsiteX30" fmla="*/ 308009 w 3960000"/>
              <a:gd name="connsiteY30"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538382 w 3960000"/>
              <a:gd name="connsiteY3" fmla="*/ 802616 h 3960000"/>
              <a:gd name="connsiteX4" fmla="*/ 1921633 w 3960000"/>
              <a:gd name="connsiteY4" fmla="*/ 141936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07333 w 3960000"/>
              <a:gd name="connsiteY16" fmla="*/ 1117847 h 3960000"/>
              <a:gd name="connsiteX17" fmla="*/ 3108461 w 3960000"/>
              <a:gd name="connsiteY17" fmla="*/ 1185086 h 3960000"/>
              <a:gd name="connsiteX18" fmla="*/ 3334650 w 3960000"/>
              <a:gd name="connsiteY18" fmla="*/ 883134 h 3960000"/>
              <a:gd name="connsiteX19" fmla="*/ 2995677 w 3960000"/>
              <a:gd name="connsiteY19" fmla="*/ 1008938 h 3960000"/>
              <a:gd name="connsiteX20" fmla="*/ 2538382 w 3960000"/>
              <a:gd name="connsiteY20" fmla="*/ 80261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538382 w 3960000"/>
              <a:gd name="connsiteY3" fmla="*/ 802616 h 3960000"/>
              <a:gd name="connsiteX4" fmla="*/ 1921633 w 3960000"/>
              <a:gd name="connsiteY4" fmla="*/ 141936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07333 w 3960000"/>
              <a:gd name="connsiteY16" fmla="*/ 1117847 h 3960000"/>
              <a:gd name="connsiteX17" fmla="*/ 3140091 w 3960000"/>
              <a:gd name="connsiteY17" fmla="*/ 1227260 h 3960000"/>
              <a:gd name="connsiteX18" fmla="*/ 3334650 w 3960000"/>
              <a:gd name="connsiteY18" fmla="*/ 883134 h 3960000"/>
              <a:gd name="connsiteX19" fmla="*/ 2995677 w 3960000"/>
              <a:gd name="connsiteY19" fmla="*/ 1008938 h 3960000"/>
              <a:gd name="connsiteX20" fmla="*/ 2538382 w 3960000"/>
              <a:gd name="connsiteY20" fmla="*/ 80261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538382 w 3960000"/>
              <a:gd name="connsiteY3" fmla="*/ 802616 h 3960000"/>
              <a:gd name="connsiteX4" fmla="*/ 1921633 w 3960000"/>
              <a:gd name="connsiteY4" fmla="*/ 141936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34650 w 3960000"/>
              <a:gd name="connsiteY18" fmla="*/ 883134 h 3960000"/>
              <a:gd name="connsiteX19" fmla="*/ 2995677 w 3960000"/>
              <a:gd name="connsiteY19" fmla="*/ 1008938 h 3960000"/>
              <a:gd name="connsiteX20" fmla="*/ 2538382 w 3960000"/>
              <a:gd name="connsiteY20" fmla="*/ 80261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538382 w 3960000"/>
              <a:gd name="connsiteY3" fmla="*/ 802616 h 3960000"/>
              <a:gd name="connsiteX4" fmla="*/ 1921633 w 3960000"/>
              <a:gd name="connsiteY4" fmla="*/ 141936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538382 w 3960000"/>
              <a:gd name="connsiteY20" fmla="*/ 80261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538382 w 3960000"/>
              <a:gd name="connsiteY3" fmla="*/ 802616 h 3960000"/>
              <a:gd name="connsiteX4" fmla="*/ 1921633 w 3960000"/>
              <a:gd name="connsiteY4" fmla="*/ 129284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538382 w 3960000"/>
              <a:gd name="connsiteY20" fmla="*/ 80261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34030 w 3960000"/>
              <a:gd name="connsiteY7" fmla="*/ 1745738 h 3960000"/>
              <a:gd name="connsiteX8" fmla="*/ 644257 w 3960000"/>
              <a:gd name="connsiteY8" fmla="*/ 1555506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644257 w 3960000"/>
              <a:gd name="connsiteY8" fmla="*/ 1555506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644257 w 3960000"/>
              <a:gd name="connsiteY8" fmla="*/ 1555506 h 3960000"/>
              <a:gd name="connsiteX9" fmla="*/ 1196057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644257 w 3960000"/>
              <a:gd name="connsiteY8" fmla="*/ 1555506 h 3960000"/>
              <a:gd name="connsiteX9" fmla="*/ 1196057 w 3960000"/>
              <a:gd name="connsiteY9" fmla="*/ 2257108 h 3960000"/>
              <a:gd name="connsiteX10" fmla="*/ 856023 w 3960000"/>
              <a:gd name="connsiteY10" fmla="*/ 2244108 h 3960000"/>
              <a:gd name="connsiteX11" fmla="*/ 1486410 w 3960000"/>
              <a:gd name="connsiteY11" fmla="*/ 2607420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644257 w 3960000"/>
              <a:gd name="connsiteY8" fmla="*/ 1555506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489408 w 3960000"/>
              <a:gd name="connsiteY12" fmla="*/ 2829018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489408 w 3960000"/>
              <a:gd name="connsiteY12" fmla="*/ 2829018 h 3960000"/>
              <a:gd name="connsiteX13" fmla="*/ 2062787 w 3960000"/>
              <a:gd name="connsiteY13" fmla="*/ 3146219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489408 w 3960000"/>
              <a:gd name="connsiteY12" fmla="*/ 2829018 h 3960000"/>
              <a:gd name="connsiteX13" fmla="*/ 2062787 w 3960000"/>
              <a:gd name="connsiteY13" fmla="*/ 3146219 h 3960000"/>
              <a:gd name="connsiteX14" fmla="*/ 3074271 w 3960000"/>
              <a:gd name="connsiteY14" fmla="*/ 2105563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489408 w 3960000"/>
              <a:gd name="connsiteY12" fmla="*/ 2829018 h 3960000"/>
              <a:gd name="connsiteX13" fmla="*/ 2062787 w 3960000"/>
              <a:gd name="connsiteY13" fmla="*/ 3146219 h 3960000"/>
              <a:gd name="connsiteX14" fmla="*/ 3074271 w 3960000"/>
              <a:gd name="connsiteY14" fmla="*/ 2105563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489408 w 3960000"/>
              <a:gd name="connsiteY12" fmla="*/ 2829018 h 3960000"/>
              <a:gd name="connsiteX13" fmla="*/ 2062787 w 3960000"/>
              <a:gd name="connsiteY13" fmla="*/ 3146219 h 3960000"/>
              <a:gd name="connsiteX14" fmla="*/ 3074271 w 3960000"/>
              <a:gd name="connsiteY14" fmla="*/ 2105563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960000" h="3960000">
                <a:moveTo>
                  <a:pt x="3160999" y="1374274"/>
                </a:moveTo>
                <a:lnTo>
                  <a:pt x="3155132" y="1419362"/>
                </a:lnTo>
                <a:lnTo>
                  <a:pt x="3160999" y="1374274"/>
                </a:lnTo>
                <a:close/>
                <a:moveTo>
                  <a:pt x="2496208" y="770986"/>
                </a:moveTo>
                <a:cubicBezTo>
                  <a:pt x="2113414" y="770986"/>
                  <a:pt x="1929581" y="1106902"/>
                  <a:pt x="1921633" y="1292845"/>
                </a:cubicBezTo>
                <a:cubicBezTo>
                  <a:pt x="1914712" y="1454769"/>
                  <a:pt x="1928136" y="1522392"/>
                  <a:pt x="1942445" y="1570340"/>
                </a:cubicBezTo>
                <a:cubicBezTo>
                  <a:pt x="1547199" y="1510736"/>
                  <a:pt x="1237189" y="1330681"/>
                  <a:pt x="815277" y="836121"/>
                </a:cubicBezTo>
                <a:cubicBezTo>
                  <a:pt x="618819" y="1229038"/>
                  <a:pt x="733086" y="1558961"/>
                  <a:pt x="965659" y="1735195"/>
                </a:cubicBezTo>
                <a:cubicBezTo>
                  <a:pt x="864541" y="1716416"/>
                  <a:pt x="662904" y="1695759"/>
                  <a:pt x="570453" y="1629310"/>
                </a:cubicBezTo>
                <a:cubicBezTo>
                  <a:pt x="597898" y="2016450"/>
                  <a:pt x="990931" y="2177657"/>
                  <a:pt x="1196057" y="2257108"/>
                </a:cubicBezTo>
                <a:cubicBezTo>
                  <a:pt x="1113718" y="2275887"/>
                  <a:pt x="943857" y="2321380"/>
                  <a:pt x="813848" y="2296824"/>
                </a:cubicBezTo>
                <a:cubicBezTo>
                  <a:pt x="926523" y="2634848"/>
                  <a:pt x="1326064" y="2611755"/>
                  <a:pt x="1486410" y="2607420"/>
                </a:cubicBezTo>
                <a:cubicBezTo>
                  <a:pt x="1297174" y="2749708"/>
                  <a:pt x="1000058" y="2795794"/>
                  <a:pt x="489408" y="2829018"/>
                </a:cubicBezTo>
                <a:cubicBezTo>
                  <a:pt x="914827" y="3139596"/>
                  <a:pt x="1734874" y="3242281"/>
                  <a:pt x="2062787" y="3146219"/>
                </a:cubicBezTo>
                <a:cubicBezTo>
                  <a:pt x="2763394" y="2903535"/>
                  <a:pt x="2915370" y="2621267"/>
                  <a:pt x="3074271" y="2105563"/>
                </a:cubicBezTo>
                <a:cubicBezTo>
                  <a:pt x="3173740" y="1733406"/>
                  <a:pt x="3145310" y="1648999"/>
                  <a:pt x="3207849" y="1493166"/>
                </a:cubicBezTo>
                <a:cubicBezTo>
                  <a:pt x="3270388" y="1337333"/>
                  <a:pt x="3414210" y="1276468"/>
                  <a:pt x="3449507" y="1170564"/>
                </a:cubicBezTo>
                <a:cubicBezTo>
                  <a:pt x="3349883" y="1192977"/>
                  <a:pt x="3252716" y="1239516"/>
                  <a:pt x="3140091" y="1227260"/>
                </a:cubicBezTo>
                <a:cubicBezTo>
                  <a:pt x="3219995" y="1183499"/>
                  <a:pt x="3274317" y="996523"/>
                  <a:pt x="3324107" y="851504"/>
                </a:cubicBezTo>
                <a:cubicBezTo>
                  <a:pt x="3215037" y="921165"/>
                  <a:pt x="3152155" y="998691"/>
                  <a:pt x="2995677" y="1008938"/>
                </a:cubicBezTo>
                <a:cubicBezTo>
                  <a:pt x="2884471" y="881691"/>
                  <a:pt x="2678487" y="770986"/>
                  <a:pt x="2496208" y="770986"/>
                </a:cubicBezTo>
                <a:close/>
                <a:moveTo>
                  <a:pt x="308009" y="0"/>
                </a:moveTo>
                <a:lnTo>
                  <a:pt x="3651991" y="0"/>
                </a:lnTo>
                <a:cubicBezTo>
                  <a:pt x="3822100" y="0"/>
                  <a:pt x="3960000" y="137900"/>
                  <a:pt x="3960000" y="308009"/>
                </a:cubicBezTo>
                <a:lnTo>
                  <a:pt x="3960000" y="3651991"/>
                </a:lnTo>
                <a:cubicBezTo>
                  <a:pt x="3960000" y="3822100"/>
                  <a:pt x="3822100" y="3960000"/>
                  <a:pt x="3651991" y="3960000"/>
                </a:cubicBezTo>
                <a:lnTo>
                  <a:pt x="308009" y="3960000"/>
                </a:lnTo>
                <a:cubicBezTo>
                  <a:pt x="137900" y="3960000"/>
                  <a:pt x="0" y="3822100"/>
                  <a:pt x="0" y="3651991"/>
                </a:cubicBezTo>
                <a:lnTo>
                  <a:pt x="0" y="308009"/>
                </a:lnTo>
                <a:cubicBezTo>
                  <a:pt x="0" y="137900"/>
                  <a:pt x="137900" y="0"/>
                  <a:pt x="308009"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100" name="Rounded Rectangle 3">
            <a:extLst>
              <a:ext uri="{FF2B5EF4-FFF2-40B4-BE49-F238E27FC236}">
                <a16:creationId xmlns:a16="http://schemas.microsoft.com/office/drawing/2014/main" id="{C2FE4DD9-BD0F-42FA-8558-1E2788EACC02}"/>
              </a:ext>
            </a:extLst>
          </p:cNvPr>
          <p:cNvSpPr>
            <a:spLocks noChangeAspect="1"/>
          </p:cNvSpPr>
          <p:nvPr/>
        </p:nvSpPr>
        <p:spPr>
          <a:xfrm>
            <a:off x="6121262" y="5634756"/>
            <a:ext cx="519265" cy="519265"/>
          </a:xfrm>
          <a:custGeom>
            <a:avLst/>
            <a:gdLst>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59137 h 3960000"/>
              <a:gd name="connsiteX15" fmla="*/ 3432095 w 3960000"/>
              <a:gd name="connsiteY15" fmla="*/ 238945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32095 w 3960000"/>
              <a:gd name="connsiteY15" fmla="*/ 238945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32095 w 3960000"/>
              <a:gd name="connsiteY15" fmla="*/ 238945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10216 w 3960000"/>
              <a:gd name="connsiteY15" fmla="*/ 195189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10216 w 3960000"/>
              <a:gd name="connsiteY15" fmla="*/ 195189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10216 w 3960000"/>
              <a:gd name="connsiteY15" fmla="*/ 195189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960000" h="3960000">
                <a:moveTo>
                  <a:pt x="2841893" y="181064"/>
                </a:moveTo>
                <a:cubicBezTo>
                  <a:pt x="2485731" y="190239"/>
                  <a:pt x="2106781" y="339266"/>
                  <a:pt x="2105790" y="859562"/>
                </a:cubicBezTo>
                <a:lnTo>
                  <a:pt x="2106860" y="863292"/>
                </a:lnTo>
                <a:lnTo>
                  <a:pt x="2106860" y="1248172"/>
                </a:lnTo>
                <a:lnTo>
                  <a:pt x="1691968" y="1248172"/>
                </a:lnTo>
                <a:lnTo>
                  <a:pt x="1691968" y="1824236"/>
                </a:lnTo>
                <a:lnTo>
                  <a:pt x="2106860" y="1824236"/>
                </a:lnTo>
                <a:lnTo>
                  <a:pt x="2106860" y="3779396"/>
                </a:lnTo>
                <a:lnTo>
                  <a:pt x="2754932" y="3779396"/>
                </a:lnTo>
                <a:lnTo>
                  <a:pt x="2754932" y="1824236"/>
                </a:lnTo>
                <a:lnTo>
                  <a:pt x="3305869" y="1813665"/>
                </a:lnTo>
                <a:lnTo>
                  <a:pt x="3348152" y="1248172"/>
                </a:lnTo>
                <a:lnTo>
                  <a:pt x="2754932" y="1248172"/>
                </a:lnTo>
                <a:lnTo>
                  <a:pt x="2754932" y="907124"/>
                </a:lnTo>
                <a:cubicBezTo>
                  <a:pt x="2746287" y="682909"/>
                  <a:pt x="3126764" y="685506"/>
                  <a:pt x="3369037" y="704441"/>
                </a:cubicBezTo>
                <a:cubicBezTo>
                  <a:pt x="3391941" y="556446"/>
                  <a:pt x="3409927" y="381656"/>
                  <a:pt x="3410216" y="195189"/>
                </a:cubicBezTo>
                <a:cubicBezTo>
                  <a:pt x="3239930" y="163882"/>
                  <a:pt x="3118909" y="173928"/>
                  <a:pt x="2841893" y="181064"/>
                </a:cubicBezTo>
                <a:close/>
                <a:moveTo>
                  <a:pt x="308009" y="0"/>
                </a:moveTo>
                <a:lnTo>
                  <a:pt x="3651991" y="0"/>
                </a:lnTo>
                <a:cubicBezTo>
                  <a:pt x="3822100" y="0"/>
                  <a:pt x="3960000" y="137900"/>
                  <a:pt x="3960000" y="308009"/>
                </a:cubicBezTo>
                <a:lnTo>
                  <a:pt x="3960000" y="3651991"/>
                </a:lnTo>
                <a:cubicBezTo>
                  <a:pt x="3960000" y="3822100"/>
                  <a:pt x="3822100" y="3960000"/>
                  <a:pt x="3651991" y="3960000"/>
                </a:cubicBezTo>
                <a:lnTo>
                  <a:pt x="308009" y="3960000"/>
                </a:lnTo>
                <a:cubicBezTo>
                  <a:pt x="137900" y="3960000"/>
                  <a:pt x="0" y="3822100"/>
                  <a:pt x="0" y="3651991"/>
                </a:cubicBezTo>
                <a:lnTo>
                  <a:pt x="0" y="308009"/>
                </a:lnTo>
                <a:cubicBezTo>
                  <a:pt x="0" y="137900"/>
                  <a:pt x="137900" y="0"/>
                  <a:pt x="308009"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101" name="Rounded Rectangle 10">
            <a:extLst>
              <a:ext uri="{FF2B5EF4-FFF2-40B4-BE49-F238E27FC236}">
                <a16:creationId xmlns:a16="http://schemas.microsoft.com/office/drawing/2014/main" id="{798E328E-1056-4BD6-8D0A-FEC675AE63E6}"/>
              </a:ext>
            </a:extLst>
          </p:cNvPr>
          <p:cNvSpPr>
            <a:spLocks noChangeAspect="1"/>
          </p:cNvSpPr>
          <p:nvPr/>
        </p:nvSpPr>
        <p:spPr>
          <a:xfrm>
            <a:off x="7836637" y="5624208"/>
            <a:ext cx="521115" cy="529812"/>
          </a:xfrm>
          <a:custGeom>
            <a:avLst/>
            <a:gdLst/>
            <a:ahLst/>
            <a:cxnLst/>
            <a:rect l="l" t="t" r="r" b="b"/>
            <a:pathLst>
              <a:path w="3186824" h="3240000">
                <a:moveTo>
                  <a:pt x="2141174" y="1384899"/>
                </a:moveTo>
                <a:lnTo>
                  <a:pt x="2141174" y="1528887"/>
                </a:lnTo>
                <a:lnTo>
                  <a:pt x="1997174" y="1528887"/>
                </a:lnTo>
                <a:lnTo>
                  <a:pt x="1997174" y="1744911"/>
                </a:lnTo>
                <a:lnTo>
                  <a:pt x="2141174" y="1744911"/>
                </a:lnTo>
                <a:lnTo>
                  <a:pt x="2141174" y="1888899"/>
                </a:lnTo>
                <a:lnTo>
                  <a:pt x="2357174" y="1888899"/>
                </a:lnTo>
                <a:lnTo>
                  <a:pt x="2357174" y="1744911"/>
                </a:lnTo>
                <a:lnTo>
                  <a:pt x="2501174" y="1744911"/>
                </a:lnTo>
                <a:lnTo>
                  <a:pt x="2501174" y="1528887"/>
                </a:lnTo>
                <a:lnTo>
                  <a:pt x="2357174" y="1528887"/>
                </a:lnTo>
                <a:lnTo>
                  <a:pt x="2357174" y="1384899"/>
                </a:lnTo>
                <a:close/>
                <a:moveTo>
                  <a:pt x="1286582" y="1008157"/>
                </a:moveTo>
                <a:cubicBezTo>
                  <a:pt x="1148208" y="1006486"/>
                  <a:pt x="1009270" y="1051569"/>
                  <a:pt x="894997" y="1143711"/>
                </a:cubicBezTo>
                <a:cubicBezTo>
                  <a:pt x="666451" y="1327995"/>
                  <a:pt x="600947" y="1648602"/>
                  <a:pt x="738892" y="1907765"/>
                </a:cubicBezTo>
                <a:cubicBezTo>
                  <a:pt x="876837" y="2166928"/>
                  <a:pt x="1179371" y="2291639"/>
                  <a:pt x="1459875" y="2204971"/>
                </a:cubicBezTo>
                <a:cubicBezTo>
                  <a:pt x="1676459" y="2138053"/>
                  <a:pt x="1832801" y="1959669"/>
                  <a:pt x="1876637" y="1747242"/>
                </a:cubicBezTo>
                <a:lnTo>
                  <a:pt x="1879565" y="1747242"/>
                </a:lnTo>
                <a:lnTo>
                  <a:pt x="1879565" y="1728291"/>
                </a:lnTo>
                <a:cubicBezTo>
                  <a:pt x="1891883" y="1671800"/>
                  <a:pt x="1894168" y="1612713"/>
                  <a:pt x="1887545" y="1552862"/>
                </a:cubicBezTo>
                <a:lnTo>
                  <a:pt x="1879565" y="1553745"/>
                </a:lnTo>
                <a:lnTo>
                  <a:pt x="1879565" y="1531218"/>
                </a:lnTo>
                <a:lnTo>
                  <a:pt x="1231565" y="1531218"/>
                </a:lnTo>
                <a:lnTo>
                  <a:pt x="1231565" y="1747242"/>
                </a:lnTo>
                <a:lnTo>
                  <a:pt x="1565835" y="1747242"/>
                </a:lnTo>
                <a:cubicBezTo>
                  <a:pt x="1530201" y="1827940"/>
                  <a:pt x="1460959" y="1892348"/>
                  <a:pt x="1371795" y="1919897"/>
                </a:cubicBezTo>
                <a:cubicBezTo>
                  <a:pt x="1228031" y="1964316"/>
                  <a:pt x="1072976" y="1900399"/>
                  <a:pt x="1002277" y="1767573"/>
                </a:cubicBezTo>
                <a:cubicBezTo>
                  <a:pt x="931578" y="1634747"/>
                  <a:pt x="965150" y="1470429"/>
                  <a:pt x="1082284" y="1375980"/>
                </a:cubicBezTo>
                <a:cubicBezTo>
                  <a:pt x="1199418" y="1281531"/>
                  <a:pt x="1367118" y="1283556"/>
                  <a:pt x="1481937" y="1380807"/>
                </a:cubicBezTo>
                <a:lnTo>
                  <a:pt x="1674778" y="1153129"/>
                </a:lnTo>
                <a:cubicBezTo>
                  <a:pt x="1562764" y="1058254"/>
                  <a:pt x="1424955" y="1009828"/>
                  <a:pt x="1286582" y="1008157"/>
                </a:cubicBezTo>
                <a:close/>
                <a:moveTo>
                  <a:pt x="293028" y="0"/>
                </a:moveTo>
                <a:lnTo>
                  <a:pt x="2893796" y="0"/>
                </a:lnTo>
                <a:cubicBezTo>
                  <a:pt x="3055631" y="0"/>
                  <a:pt x="3186824" y="131193"/>
                  <a:pt x="3186824" y="293028"/>
                </a:cubicBezTo>
                <a:lnTo>
                  <a:pt x="3186824" y="2946972"/>
                </a:lnTo>
                <a:cubicBezTo>
                  <a:pt x="3186824" y="3108807"/>
                  <a:pt x="3055631" y="3240000"/>
                  <a:pt x="2893796" y="3240000"/>
                </a:cubicBezTo>
                <a:lnTo>
                  <a:pt x="293028" y="3240000"/>
                </a:lnTo>
                <a:cubicBezTo>
                  <a:pt x="131193" y="3240000"/>
                  <a:pt x="0" y="3108807"/>
                  <a:pt x="0" y="2946972"/>
                </a:cubicBezTo>
                <a:lnTo>
                  <a:pt x="0" y="293028"/>
                </a:lnTo>
                <a:cubicBezTo>
                  <a:pt x="0" y="131193"/>
                  <a:pt x="131193" y="0"/>
                  <a:pt x="293028"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02" name="Block Arc 6">
            <a:extLst>
              <a:ext uri="{FF2B5EF4-FFF2-40B4-BE49-F238E27FC236}">
                <a16:creationId xmlns:a16="http://schemas.microsoft.com/office/drawing/2014/main" id="{62965521-2EFF-4BE9-866C-3D9369FA5C74}"/>
              </a:ext>
            </a:extLst>
          </p:cNvPr>
          <p:cNvSpPr/>
          <p:nvPr/>
        </p:nvSpPr>
        <p:spPr>
          <a:xfrm>
            <a:off x="8626102" y="5660698"/>
            <a:ext cx="488516" cy="493322"/>
          </a:xfrm>
          <a:custGeom>
            <a:avLst/>
            <a:gdLst>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91651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3004976 w 3221102"/>
              <a:gd name="connsiteY13" fmla="*/ 2356675 h 3221116"/>
              <a:gd name="connsiteX14" fmla="*/ 2585849 w 3221102"/>
              <a:gd name="connsiteY14" fmla="*/ 2588887 h 3221116"/>
              <a:gd name="connsiteX15" fmla="*/ 1973374 w 3221102"/>
              <a:gd name="connsiteY15" fmla="*/ 2195096 h 3221116"/>
              <a:gd name="connsiteX16" fmla="*/ 1390827 w 3221102"/>
              <a:gd name="connsiteY16" fmla="*/ 2527630 h 3221116"/>
              <a:gd name="connsiteX17" fmla="*/ 783896 w 3221102"/>
              <a:gd name="connsiteY17" fmla="*/ 1665044 h 3221116"/>
              <a:gd name="connsiteX18" fmla="*/ 1268509 w 3221102"/>
              <a:gd name="connsiteY18" fmla="*/ 819983 h 3221116"/>
              <a:gd name="connsiteX19" fmla="*/ 1328805 w 3221102"/>
              <a:gd name="connsiteY19" fmla="*/ 807930 h 3221116"/>
              <a:gd name="connsiteX20" fmla="*/ 1390827 w 3221102"/>
              <a:gd name="connsiteY20" fmla="*/ 802457 h 3221116"/>
              <a:gd name="connsiteX21" fmla="*/ 1462242 w 3221102"/>
              <a:gd name="connsiteY21" fmla="*/ 801708 h 3221116"/>
              <a:gd name="connsiteX22" fmla="*/ 1734726 w 3221102"/>
              <a:gd name="connsiteY22" fmla="*/ 869255 h 3221116"/>
              <a:gd name="connsiteX23" fmla="*/ 1956122 w 3221102"/>
              <a:gd name="connsiteY23" fmla="*/ 1110076 h 3221116"/>
              <a:gd name="connsiteX24" fmla="*/ 1973374 w 3221102"/>
              <a:gd name="connsiteY24" fmla="*/ 875315 h 3221116"/>
              <a:gd name="connsiteX25" fmla="*/ 2333414 w 3221102"/>
              <a:gd name="connsiteY25" fmla="*/ 875315 h 3221116"/>
              <a:gd name="connsiteX26" fmla="*/ 2324788 w 3221102"/>
              <a:gd name="connsiteY26" fmla="*/ 2054049 h 3221116"/>
              <a:gd name="connsiteX27" fmla="*/ 2661746 w 3221102"/>
              <a:gd name="connsiteY27" fmla="*/ 2179658 h 3221116"/>
              <a:gd name="connsiteX28" fmla="*/ 2691046 w 3221102"/>
              <a:gd name="connsiteY28" fmla="*/ 2188689 h 3221116"/>
              <a:gd name="connsiteX29" fmla="*/ 2667011 w 3221102"/>
              <a:gd name="connsiteY29" fmla="*/ 2175828 h 3221116"/>
              <a:gd name="connsiteX30" fmla="*/ 2332141 w 3221102"/>
              <a:gd name="connsiteY30" fmla="*/ 653899 h 3221116"/>
              <a:gd name="connsiteX31" fmla="*/ 776764 w 3221102"/>
              <a:gd name="connsiteY31" fmla="*/ 749845 h 3221116"/>
              <a:gd name="connsiteX32" fmla="*/ 631487 w 3221102"/>
              <a:gd name="connsiteY32" fmla="*/ 2301392 h 3221116"/>
              <a:gd name="connsiteX33" fmla="*/ 2142017 w 3221102"/>
              <a:gd name="connsiteY33" fmla="*/ 2684410 h 3221116"/>
              <a:gd name="connsiteX34" fmla="*/ 2324866 w 3221102"/>
              <a:gd name="connsiteY34" fmla="*/ 3053856 h 3221116"/>
              <a:gd name="connsiteX35" fmla="*/ 294693 w 3221102"/>
              <a:gd name="connsiteY35" fmla="*/ 2539075 h 3221116"/>
              <a:gd name="connsiteX36" fmla="*/ 489947 w 3221102"/>
              <a:gd name="connsiteY36" fmla="*/ 453774 h 3221116"/>
              <a:gd name="connsiteX37" fmla="*/ 1651152 w 3221102"/>
              <a:gd name="connsiteY37"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91651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3004976 w 3221102"/>
              <a:gd name="connsiteY13" fmla="*/ 2356675 h 3221116"/>
              <a:gd name="connsiteX14" fmla="*/ 2585849 w 3221102"/>
              <a:gd name="connsiteY14" fmla="*/ 2588887 h 3221116"/>
              <a:gd name="connsiteX15" fmla="*/ 1973374 w 3221102"/>
              <a:gd name="connsiteY15" fmla="*/ 2195096 h 3221116"/>
              <a:gd name="connsiteX16" fmla="*/ 1390827 w 3221102"/>
              <a:gd name="connsiteY16" fmla="*/ 2527630 h 3221116"/>
              <a:gd name="connsiteX17" fmla="*/ 783896 w 3221102"/>
              <a:gd name="connsiteY17" fmla="*/ 1665044 h 3221116"/>
              <a:gd name="connsiteX18" fmla="*/ 1268509 w 3221102"/>
              <a:gd name="connsiteY18" fmla="*/ 819983 h 3221116"/>
              <a:gd name="connsiteX19" fmla="*/ 1328805 w 3221102"/>
              <a:gd name="connsiteY19" fmla="*/ 807930 h 3221116"/>
              <a:gd name="connsiteX20" fmla="*/ 1390827 w 3221102"/>
              <a:gd name="connsiteY20" fmla="*/ 802457 h 3221116"/>
              <a:gd name="connsiteX21" fmla="*/ 1462242 w 3221102"/>
              <a:gd name="connsiteY21" fmla="*/ 801708 h 3221116"/>
              <a:gd name="connsiteX22" fmla="*/ 1734726 w 3221102"/>
              <a:gd name="connsiteY22" fmla="*/ 869255 h 3221116"/>
              <a:gd name="connsiteX23" fmla="*/ 1956122 w 3221102"/>
              <a:gd name="connsiteY23" fmla="*/ 1110076 h 3221116"/>
              <a:gd name="connsiteX24" fmla="*/ 1973374 w 3221102"/>
              <a:gd name="connsiteY24" fmla="*/ 875315 h 3221116"/>
              <a:gd name="connsiteX25" fmla="*/ 2333414 w 3221102"/>
              <a:gd name="connsiteY25" fmla="*/ 875315 h 3221116"/>
              <a:gd name="connsiteX26" fmla="*/ 2324788 w 3221102"/>
              <a:gd name="connsiteY26" fmla="*/ 2054049 h 3221116"/>
              <a:gd name="connsiteX27" fmla="*/ 2661746 w 3221102"/>
              <a:gd name="connsiteY27" fmla="*/ 2179658 h 3221116"/>
              <a:gd name="connsiteX28" fmla="*/ 2691046 w 3221102"/>
              <a:gd name="connsiteY28" fmla="*/ 2188689 h 3221116"/>
              <a:gd name="connsiteX29" fmla="*/ 2667011 w 3221102"/>
              <a:gd name="connsiteY29" fmla="*/ 2175828 h 3221116"/>
              <a:gd name="connsiteX30" fmla="*/ 2332141 w 3221102"/>
              <a:gd name="connsiteY30" fmla="*/ 653899 h 3221116"/>
              <a:gd name="connsiteX31" fmla="*/ 776764 w 3221102"/>
              <a:gd name="connsiteY31" fmla="*/ 749845 h 3221116"/>
              <a:gd name="connsiteX32" fmla="*/ 631487 w 3221102"/>
              <a:gd name="connsiteY32" fmla="*/ 2301392 h 3221116"/>
              <a:gd name="connsiteX33" fmla="*/ 2142017 w 3221102"/>
              <a:gd name="connsiteY33" fmla="*/ 2684410 h 3221116"/>
              <a:gd name="connsiteX34" fmla="*/ 2324866 w 3221102"/>
              <a:gd name="connsiteY34" fmla="*/ 3053856 h 3221116"/>
              <a:gd name="connsiteX35" fmla="*/ 294693 w 3221102"/>
              <a:gd name="connsiteY35" fmla="*/ 2539075 h 3221116"/>
              <a:gd name="connsiteX36" fmla="*/ 489947 w 3221102"/>
              <a:gd name="connsiteY36" fmla="*/ 453774 h 3221116"/>
              <a:gd name="connsiteX37" fmla="*/ 1651152 w 3221102"/>
              <a:gd name="connsiteY37"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91651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3004976 w 3221102"/>
              <a:gd name="connsiteY13" fmla="*/ 2356675 h 3221116"/>
              <a:gd name="connsiteX14" fmla="*/ 2585849 w 3221102"/>
              <a:gd name="connsiteY14" fmla="*/ 2588887 h 3221116"/>
              <a:gd name="connsiteX15" fmla="*/ 1973374 w 3221102"/>
              <a:gd name="connsiteY15" fmla="*/ 2195096 h 3221116"/>
              <a:gd name="connsiteX16" fmla="*/ 1390827 w 3221102"/>
              <a:gd name="connsiteY16" fmla="*/ 2527630 h 3221116"/>
              <a:gd name="connsiteX17" fmla="*/ 783896 w 3221102"/>
              <a:gd name="connsiteY17" fmla="*/ 1665044 h 3221116"/>
              <a:gd name="connsiteX18" fmla="*/ 1268509 w 3221102"/>
              <a:gd name="connsiteY18" fmla="*/ 819983 h 3221116"/>
              <a:gd name="connsiteX19" fmla="*/ 1328805 w 3221102"/>
              <a:gd name="connsiteY19" fmla="*/ 807930 h 3221116"/>
              <a:gd name="connsiteX20" fmla="*/ 1390827 w 3221102"/>
              <a:gd name="connsiteY20" fmla="*/ 802457 h 3221116"/>
              <a:gd name="connsiteX21" fmla="*/ 1462242 w 3221102"/>
              <a:gd name="connsiteY21" fmla="*/ 801708 h 3221116"/>
              <a:gd name="connsiteX22" fmla="*/ 1956122 w 3221102"/>
              <a:gd name="connsiteY22" fmla="*/ 1110076 h 3221116"/>
              <a:gd name="connsiteX23" fmla="*/ 1973374 w 3221102"/>
              <a:gd name="connsiteY23" fmla="*/ 875315 h 3221116"/>
              <a:gd name="connsiteX24" fmla="*/ 2333414 w 3221102"/>
              <a:gd name="connsiteY24" fmla="*/ 875315 h 3221116"/>
              <a:gd name="connsiteX25" fmla="*/ 2324788 w 3221102"/>
              <a:gd name="connsiteY25" fmla="*/ 2054049 h 3221116"/>
              <a:gd name="connsiteX26" fmla="*/ 2661746 w 3221102"/>
              <a:gd name="connsiteY26" fmla="*/ 2179658 h 3221116"/>
              <a:gd name="connsiteX27" fmla="*/ 2691046 w 3221102"/>
              <a:gd name="connsiteY27" fmla="*/ 2188689 h 3221116"/>
              <a:gd name="connsiteX28" fmla="*/ 2667011 w 3221102"/>
              <a:gd name="connsiteY28" fmla="*/ 2175828 h 3221116"/>
              <a:gd name="connsiteX29" fmla="*/ 2332141 w 3221102"/>
              <a:gd name="connsiteY29" fmla="*/ 653899 h 3221116"/>
              <a:gd name="connsiteX30" fmla="*/ 776764 w 3221102"/>
              <a:gd name="connsiteY30" fmla="*/ 749845 h 3221116"/>
              <a:gd name="connsiteX31" fmla="*/ 631487 w 3221102"/>
              <a:gd name="connsiteY31" fmla="*/ 2301392 h 3221116"/>
              <a:gd name="connsiteX32" fmla="*/ 2142017 w 3221102"/>
              <a:gd name="connsiteY32" fmla="*/ 2684410 h 3221116"/>
              <a:gd name="connsiteX33" fmla="*/ 2324866 w 3221102"/>
              <a:gd name="connsiteY33" fmla="*/ 3053856 h 3221116"/>
              <a:gd name="connsiteX34" fmla="*/ 294693 w 3221102"/>
              <a:gd name="connsiteY34" fmla="*/ 2539075 h 3221116"/>
              <a:gd name="connsiteX35" fmla="*/ 489947 w 3221102"/>
              <a:gd name="connsiteY35" fmla="*/ 453774 h 3221116"/>
              <a:gd name="connsiteX36" fmla="*/ 1651152 w 3221102"/>
              <a:gd name="connsiteY36"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91651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3004976 w 3221102"/>
              <a:gd name="connsiteY13" fmla="*/ 2356675 h 3221116"/>
              <a:gd name="connsiteX14" fmla="*/ 2585849 w 3221102"/>
              <a:gd name="connsiteY14" fmla="*/ 2588887 h 3221116"/>
              <a:gd name="connsiteX15" fmla="*/ 1973374 w 3221102"/>
              <a:gd name="connsiteY15" fmla="*/ 2195096 h 3221116"/>
              <a:gd name="connsiteX16" fmla="*/ 1390827 w 3221102"/>
              <a:gd name="connsiteY16" fmla="*/ 2527630 h 3221116"/>
              <a:gd name="connsiteX17" fmla="*/ 783896 w 3221102"/>
              <a:gd name="connsiteY17" fmla="*/ 1665044 h 3221116"/>
              <a:gd name="connsiteX18" fmla="*/ 1268509 w 3221102"/>
              <a:gd name="connsiteY18" fmla="*/ 819983 h 3221116"/>
              <a:gd name="connsiteX19" fmla="*/ 1328805 w 3221102"/>
              <a:gd name="connsiteY19" fmla="*/ 807930 h 3221116"/>
              <a:gd name="connsiteX20" fmla="*/ 1390827 w 3221102"/>
              <a:gd name="connsiteY20" fmla="*/ 802457 h 3221116"/>
              <a:gd name="connsiteX21" fmla="*/ 1462242 w 3221102"/>
              <a:gd name="connsiteY21" fmla="*/ 801708 h 3221116"/>
              <a:gd name="connsiteX22" fmla="*/ 1956122 w 3221102"/>
              <a:gd name="connsiteY22" fmla="*/ 1110076 h 3221116"/>
              <a:gd name="connsiteX23" fmla="*/ 1973374 w 3221102"/>
              <a:gd name="connsiteY23" fmla="*/ 875315 h 3221116"/>
              <a:gd name="connsiteX24" fmla="*/ 2333414 w 3221102"/>
              <a:gd name="connsiteY24" fmla="*/ 875315 h 3221116"/>
              <a:gd name="connsiteX25" fmla="*/ 2324788 w 3221102"/>
              <a:gd name="connsiteY25" fmla="*/ 2054049 h 3221116"/>
              <a:gd name="connsiteX26" fmla="*/ 2661746 w 3221102"/>
              <a:gd name="connsiteY26" fmla="*/ 2179658 h 3221116"/>
              <a:gd name="connsiteX27" fmla="*/ 2691046 w 3221102"/>
              <a:gd name="connsiteY27" fmla="*/ 2188689 h 3221116"/>
              <a:gd name="connsiteX28" fmla="*/ 2667011 w 3221102"/>
              <a:gd name="connsiteY28" fmla="*/ 2175828 h 3221116"/>
              <a:gd name="connsiteX29" fmla="*/ 2332141 w 3221102"/>
              <a:gd name="connsiteY29" fmla="*/ 653899 h 3221116"/>
              <a:gd name="connsiteX30" fmla="*/ 776764 w 3221102"/>
              <a:gd name="connsiteY30" fmla="*/ 749845 h 3221116"/>
              <a:gd name="connsiteX31" fmla="*/ 631487 w 3221102"/>
              <a:gd name="connsiteY31" fmla="*/ 2301392 h 3221116"/>
              <a:gd name="connsiteX32" fmla="*/ 2142017 w 3221102"/>
              <a:gd name="connsiteY32" fmla="*/ 2684410 h 3221116"/>
              <a:gd name="connsiteX33" fmla="*/ 2324866 w 3221102"/>
              <a:gd name="connsiteY33" fmla="*/ 3053856 h 3221116"/>
              <a:gd name="connsiteX34" fmla="*/ 294693 w 3221102"/>
              <a:gd name="connsiteY34" fmla="*/ 2539075 h 3221116"/>
              <a:gd name="connsiteX35" fmla="*/ 489947 w 3221102"/>
              <a:gd name="connsiteY35" fmla="*/ 453774 h 3221116"/>
              <a:gd name="connsiteX36" fmla="*/ 1651152 w 3221102"/>
              <a:gd name="connsiteY36"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91651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3004976 w 3221102"/>
              <a:gd name="connsiteY13" fmla="*/ 2356675 h 3221116"/>
              <a:gd name="connsiteX14" fmla="*/ 2585849 w 3221102"/>
              <a:gd name="connsiteY14" fmla="*/ 2588887 h 3221116"/>
              <a:gd name="connsiteX15" fmla="*/ 1973374 w 3221102"/>
              <a:gd name="connsiteY15" fmla="*/ 2195096 h 3221116"/>
              <a:gd name="connsiteX16" fmla="*/ 1390827 w 3221102"/>
              <a:gd name="connsiteY16" fmla="*/ 2527630 h 3221116"/>
              <a:gd name="connsiteX17" fmla="*/ 783896 w 3221102"/>
              <a:gd name="connsiteY17" fmla="*/ 1665044 h 3221116"/>
              <a:gd name="connsiteX18" fmla="*/ 1268509 w 3221102"/>
              <a:gd name="connsiteY18" fmla="*/ 819983 h 3221116"/>
              <a:gd name="connsiteX19" fmla="*/ 1328805 w 3221102"/>
              <a:gd name="connsiteY19" fmla="*/ 807930 h 3221116"/>
              <a:gd name="connsiteX20" fmla="*/ 1390827 w 3221102"/>
              <a:gd name="connsiteY20" fmla="*/ 802457 h 3221116"/>
              <a:gd name="connsiteX21" fmla="*/ 1462242 w 3221102"/>
              <a:gd name="connsiteY21" fmla="*/ 801708 h 3221116"/>
              <a:gd name="connsiteX22" fmla="*/ 1956122 w 3221102"/>
              <a:gd name="connsiteY22" fmla="*/ 1110076 h 3221116"/>
              <a:gd name="connsiteX23" fmla="*/ 1973374 w 3221102"/>
              <a:gd name="connsiteY23" fmla="*/ 875315 h 3221116"/>
              <a:gd name="connsiteX24" fmla="*/ 2333414 w 3221102"/>
              <a:gd name="connsiteY24" fmla="*/ 875315 h 3221116"/>
              <a:gd name="connsiteX25" fmla="*/ 2324788 w 3221102"/>
              <a:gd name="connsiteY25" fmla="*/ 2054049 h 3221116"/>
              <a:gd name="connsiteX26" fmla="*/ 2661746 w 3221102"/>
              <a:gd name="connsiteY26" fmla="*/ 2179658 h 3221116"/>
              <a:gd name="connsiteX27" fmla="*/ 2691046 w 3221102"/>
              <a:gd name="connsiteY27" fmla="*/ 2188689 h 3221116"/>
              <a:gd name="connsiteX28" fmla="*/ 2667011 w 3221102"/>
              <a:gd name="connsiteY28" fmla="*/ 2175828 h 3221116"/>
              <a:gd name="connsiteX29" fmla="*/ 2332141 w 3221102"/>
              <a:gd name="connsiteY29" fmla="*/ 653899 h 3221116"/>
              <a:gd name="connsiteX30" fmla="*/ 776764 w 3221102"/>
              <a:gd name="connsiteY30" fmla="*/ 749845 h 3221116"/>
              <a:gd name="connsiteX31" fmla="*/ 631487 w 3221102"/>
              <a:gd name="connsiteY31" fmla="*/ 2301392 h 3221116"/>
              <a:gd name="connsiteX32" fmla="*/ 2142017 w 3221102"/>
              <a:gd name="connsiteY32" fmla="*/ 2684410 h 3221116"/>
              <a:gd name="connsiteX33" fmla="*/ 2324866 w 3221102"/>
              <a:gd name="connsiteY33" fmla="*/ 3053856 h 3221116"/>
              <a:gd name="connsiteX34" fmla="*/ 294693 w 3221102"/>
              <a:gd name="connsiteY34" fmla="*/ 2539075 h 3221116"/>
              <a:gd name="connsiteX35" fmla="*/ 489947 w 3221102"/>
              <a:gd name="connsiteY35" fmla="*/ 453774 h 3221116"/>
              <a:gd name="connsiteX36" fmla="*/ 1651152 w 3221102"/>
              <a:gd name="connsiteY36"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14013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3004976 w 3221102"/>
              <a:gd name="connsiteY13" fmla="*/ 2356675 h 3221116"/>
              <a:gd name="connsiteX14" fmla="*/ 2585849 w 3221102"/>
              <a:gd name="connsiteY14" fmla="*/ 2588887 h 3221116"/>
              <a:gd name="connsiteX15" fmla="*/ 1973374 w 3221102"/>
              <a:gd name="connsiteY15" fmla="*/ 2195096 h 3221116"/>
              <a:gd name="connsiteX16" fmla="*/ 1390827 w 3221102"/>
              <a:gd name="connsiteY16" fmla="*/ 2527630 h 3221116"/>
              <a:gd name="connsiteX17" fmla="*/ 783896 w 3221102"/>
              <a:gd name="connsiteY17" fmla="*/ 1665044 h 3221116"/>
              <a:gd name="connsiteX18" fmla="*/ 1268509 w 3221102"/>
              <a:gd name="connsiteY18" fmla="*/ 819983 h 3221116"/>
              <a:gd name="connsiteX19" fmla="*/ 1328805 w 3221102"/>
              <a:gd name="connsiteY19" fmla="*/ 807930 h 3221116"/>
              <a:gd name="connsiteX20" fmla="*/ 1390827 w 3221102"/>
              <a:gd name="connsiteY20" fmla="*/ 802457 h 3221116"/>
              <a:gd name="connsiteX21" fmla="*/ 1462242 w 3221102"/>
              <a:gd name="connsiteY21" fmla="*/ 801708 h 3221116"/>
              <a:gd name="connsiteX22" fmla="*/ 1956122 w 3221102"/>
              <a:gd name="connsiteY22" fmla="*/ 1110076 h 3221116"/>
              <a:gd name="connsiteX23" fmla="*/ 1973374 w 3221102"/>
              <a:gd name="connsiteY23" fmla="*/ 875315 h 3221116"/>
              <a:gd name="connsiteX24" fmla="*/ 2333414 w 3221102"/>
              <a:gd name="connsiteY24" fmla="*/ 875315 h 3221116"/>
              <a:gd name="connsiteX25" fmla="*/ 2324788 w 3221102"/>
              <a:gd name="connsiteY25" fmla="*/ 2054049 h 3221116"/>
              <a:gd name="connsiteX26" fmla="*/ 2661746 w 3221102"/>
              <a:gd name="connsiteY26" fmla="*/ 2179658 h 3221116"/>
              <a:gd name="connsiteX27" fmla="*/ 2691046 w 3221102"/>
              <a:gd name="connsiteY27" fmla="*/ 2188689 h 3221116"/>
              <a:gd name="connsiteX28" fmla="*/ 2667011 w 3221102"/>
              <a:gd name="connsiteY28" fmla="*/ 2175828 h 3221116"/>
              <a:gd name="connsiteX29" fmla="*/ 2332141 w 3221102"/>
              <a:gd name="connsiteY29" fmla="*/ 653899 h 3221116"/>
              <a:gd name="connsiteX30" fmla="*/ 776764 w 3221102"/>
              <a:gd name="connsiteY30" fmla="*/ 749845 h 3221116"/>
              <a:gd name="connsiteX31" fmla="*/ 631487 w 3221102"/>
              <a:gd name="connsiteY31" fmla="*/ 2301392 h 3221116"/>
              <a:gd name="connsiteX32" fmla="*/ 2142017 w 3221102"/>
              <a:gd name="connsiteY32" fmla="*/ 2684410 h 3221116"/>
              <a:gd name="connsiteX33" fmla="*/ 2324866 w 3221102"/>
              <a:gd name="connsiteY33" fmla="*/ 3053856 h 3221116"/>
              <a:gd name="connsiteX34" fmla="*/ 294693 w 3221102"/>
              <a:gd name="connsiteY34" fmla="*/ 2539075 h 3221116"/>
              <a:gd name="connsiteX35" fmla="*/ 489947 w 3221102"/>
              <a:gd name="connsiteY35" fmla="*/ 453774 h 3221116"/>
              <a:gd name="connsiteX36" fmla="*/ 1651152 w 3221102"/>
              <a:gd name="connsiteY36"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14013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3004976 w 3221102"/>
              <a:gd name="connsiteY13" fmla="*/ 2356675 h 3221116"/>
              <a:gd name="connsiteX14" fmla="*/ 2585849 w 3221102"/>
              <a:gd name="connsiteY14" fmla="*/ 2588887 h 3221116"/>
              <a:gd name="connsiteX15" fmla="*/ 1973374 w 3221102"/>
              <a:gd name="connsiteY15" fmla="*/ 2195096 h 3221116"/>
              <a:gd name="connsiteX16" fmla="*/ 1390827 w 3221102"/>
              <a:gd name="connsiteY16" fmla="*/ 2527630 h 3221116"/>
              <a:gd name="connsiteX17" fmla="*/ 783896 w 3221102"/>
              <a:gd name="connsiteY17" fmla="*/ 1665044 h 3221116"/>
              <a:gd name="connsiteX18" fmla="*/ 1268509 w 3221102"/>
              <a:gd name="connsiteY18" fmla="*/ 819983 h 3221116"/>
              <a:gd name="connsiteX19" fmla="*/ 1328805 w 3221102"/>
              <a:gd name="connsiteY19" fmla="*/ 807930 h 3221116"/>
              <a:gd name="connsiteX20" fmla="*/ 1390827 w 3221102"/>
              <a:gd name="connsiteY20" fmla="*/ 802457 h 3221116"/>
              <a:gd name="connsiteX21" fmla="*/ 1462242 w 3221102"/>
              <a:gd name="connsiteY21" fmla="*/ 801708 h 3221116"/>
              <a:gd name="connsiteX22" fmla="*/ 1956122 w 3221102"/>
              <a:gd name="connsiteY22" fmla="*/ 1110076 h 3221116"/>
              <a:gd name="connsiteX23" fmla="*/ 1973374 w 3221102"/>
              <a:gd name="connsiteY23" fmla="*/ 875315 h 3221116"/>
              <a:gd name="connsiteX24" fmla="*/ 2333414 w 3221102"/>
              <a:gd name="connsiteY24" fmla="*/ 875315 h 3221116"/>
              <a:gd name="connsiteX25" fmla="*/ 2324788 w 3221102"/>
              <a:gd name="connsiteY25" fmla="*/ 2054049 h 3221116"/>
              <a:gd name="connsiteX26" fmla="*/ 2661746 w 3221102"/>
              <a:gd name="connsiteY26" fmla="*/ 2179658 h 3221116"/>
              <a:gd name="connsiteX27" fmla="*/ 2691046 w 3221102"/>
              <a:gd name="connsiteY27" fmla="*/ 2188689 h 3221116"/>
              <a:gd name="connsiteX28" fmla="*/ 2667011 w 3221102"/>
              <a:gd name="connsiteY28" fmla="*/ 2175828 h 3221116"/>
              <a:gd name="connsiteX29" fmla="*/ 2332141 w 3221102"/>
              <a:gd name="connsiteY29" fmla="*/ 653899 h 3221116"/>
              <a:gd name="connsiteX30" fmla="*/ 776764 w 3221102"/>
              <a:gd name="connsiteY30" fmla="*/ 749845 h 3221116"/>
              <a:gd name="connsiteX31" fmla="*/ 631487 w 3221102"/>
              <a:gd name="connsiteY31" fmla="*/ 2301392 h 3221116"/>
              <a:gd name="connsiteX32" fmla="*/ 2142017 w 3221102"/>
              <a:gd name="connsiteY32" fmla="*/ 2684410 h 3221116"/>
              <a:gd name="connsiteX33" fmla="*/ 2324866 w 3221102"/>
              <a:gd name="connsiteY33" fmla="*/ 3053856 h 3221116"/>
              <a:gd name="connsiteX34" fmla="*/ 294693 w 3221102"/>
              <a:gd name="connsiteY34" fmla="*/ 2539075 h 3221116"/>
              <a:gd name="connsiteX35" fmla="*/ 489947 w 3221102"/>
              <a:gd name="connsiteY35" fmla="*/ 453774 h 3221116"/>
              <a:gd name="connsiteX36" fmla="*/ 1651152 w 3221102"/>
              <a:gd name="connsiteY36"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14013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2585849 w 3221102"/>
              <a:gd name="connsiteY13" fmla="*/ 2588887 h 3221116"/>
              <a:gd name="connsiteX14" fmla="*/ 1973374 w 3221102"/>
              <a:gd name="connsiteY14" fmla="*/ 2195096 h 3221116"/>
              <a:gd name="connsiteX15" fmla="*/ 1390827 w 3221102"/>
              <a:gd name="connsiteY15" fmla="*/ 2527630 h 3221116"/>
              <a:gd name="connsiteX16" fmla="*/ 783896 w 3221102"/>
              <a:gd name="connsiteY16" fmla="*/ 1665044 h 3221116"/>
              <a:gd name="connsiteX17" fmla="*/ 1268509 w 3221102"/>
              <a:gd name="connsiteY17" fmla="*/ 819983 h 3221116"/>
              <a:gd name="connsiteX18" fmla="*/ 1328805 w 3221102"/>
              <a:gd name="connsiteY18" fmla="*/ 807930 h 3221116"/>
              <a:gd name="connsiteX19" fmla="*/ 1390827 w 3221102"/>
              <a:gd name="connsiteY19" fmla="*/ 802457 h 3221116"/>
              <a:gd name="connsiteX20" fmla="*/ 1462242 w 3221102"/>
              <a:gd name="connsiteY20" fmla="*/ 801708 h 3221116"/>
              <a:gd name="connsiteX21" fmla="*/ 1956122 w 3221102"/>
              <a:gd name="connsiteY21" fmla="*/ 1110076 h 3221116"/>
              <a:gd name="connsiteX22" fmla="*/ 1973374 w 3221102"/>
              <a:gd name="connsiteY22" fmla="*/ 875315 h 3221116"/>
              <a:gd name="connsiteX23" fmla="*/ 2333414 w 3221102"/>
              <a:gd name="connsiteY23" fmla="*/ 875315 h 3221116"/>
              <a:gd name="connsiteX24" fmla="*/ 2324788 w 3221102"/>
              <a:gd name="connsiteY24" fmla="*/ 2054049 h 3221116"/>
              <a:gd name="connsiteX25" fmla="*/ 2661746 w 3221102"/>
              <a:gd name="connsiteY25" fmla="*/ 2179658 h 3221116"/>
              <a:gd name="connsiteX26" fmla="*/ 2691046 w 3221102"/>
              <a:gd name="connsiteY26" fmla="*/ 2188689 h 3221116"/>
              <a:gd name="connsiteX27" fmla="*/ 2667011 w 3221102"/>
              <a:gd name="connsiteY27" fmla="*/ 2175828 h 3221116"/>
              <a:gd name="connsiteX28" fmla="*/ 2332141 w 3221102"/>
              <a:gd name="connsiteY28" fmla="*/ 653899 h 3221116"/>
              <a:gd name="connsiteX29" fmla="*/ 776764 w 3221102"/>
              <a:gd name="connsiteY29" fmla="*/ 749845 h 3221116"/>
              <a:gd name="connsiteX30" fmla="*/ 631487 w 3221102"/>
              <a:gd name="connsiteY30" fmla="*/ 2301392 h 3221116"/>
              <a:gd name="connsiteX31" fmla="*/ 2142017 w 3221102"/>
              <a:gd name="connsiteY31" fmla="*/ 2684410 h 3221116"/>
              <a:gd name="connsiteX32" fmla="*/ 2324866 w 3221102"/>
              <a:gd name="connsiteY32" fmla="*/ 3053856 h 3221116"/>
              <a:gd name="connsiteX33" fmla="*/ 294693 w 3221102"/>
              <a:gd name="connsiteY33" fmla="*/ 2539075 h 3221116"/>
              <a:gd name="connsiteX34" fmla="*/ 489947 w 3221102"/>
              <a:gd name="connsiteY34" fmla="*/ 453774 h 3221116"/>
              <a:gd name="connsiteX35" fmla="*/ 1651152 w 3221102"/>
              <a:gd name="connsiteY35"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14013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2585849 w 3221102"/>
              <a:gd name="connsiteY13" fmla="*/ 2588887 h 3221116"/>
              <a:gd name="connsiteX14" fmla="*/ 1973374 w 3221102"/>
              <a:gd name="connsiteY14" fmla="*/ 2195096 h 3221116"/>
              <a:gd name="connsiteX15" fmla="*/ 1390827 w 3221102"/>
              <a:gd name="connsiteY15" fmla="*/ 2527630 h 3221116"/>
              <a:gd name="connsiteX16" fmla="*/ 783896 w 3221102"/>
              <a:gd name="connsiteY16" fmla="*/ 1665044 h 3221116"/>
              <a:gd name="connsiteX17" fmla="*/ 1268509 w 3221102"/>
              <a:gd name="connsiteY17" fmla="*/ 819983 h 3221116"/>
              <a:gd name="connsiteX18" fmla="*/ 1328805 w 3221102"/>
              <a:gd name="connsiteY18" fmla="*/ 807930 h 3221116"/>
              <a:gd name="connsiteX19" fmla="*/ 1390827 w 3221102"/>
              <a:gd name="connsiteY19" fmla="*/ 802457 h 3221116"/>
              <a:gd name="connsiteX20" fmla="*/ 1462242 w 3221102"/>
              <a:gd name="connsiteY20" fmla="*/ 801708 h 3221116"/>
              <a:gd name="connsiteX21" fmla="*/ 1956122 w 3221102"/>
              <a:gd name="connsiteY21" fmla="*/ 1110076 h 3221116"/>
              <a:gd name="connsiteX22" fmla="*/ 1973374 w 3221102"/>
              <a:gd name="connsiteY22" fmla="*/ 875315 h 3221116"/>
              <a:gd name="connsiteX23" fmla="*/ 2333414 w 3221102"/>
              <a:gd name="connsiteY23" fmla="*/ 875315 h 3221116"/>
              <a:gd name="connsiteX24" fmla="*/ 2324788 w 3221102"/>
              <a:gd name="connsiteY24" fmla="*/ 2054049 h 3221116"/>
              <a:gd name="connsiteX25" fmla="*/ 2661746 w 3221102"/>
              <a:gd name="connsiteY25" fmla="*/ 2179658 h 3221116"/>
              <a:gd name="connsiteX26" fmla="*/ 2691046 w 3221102"/>
              <a:gd name="connsiteY26" fmla="*/ 2188689 h 3221116"/>
              <a:gd name="connsiteX27" fmla="*/ 2667011 w 3221102"/>
              <a:gd name="connsiteY27" fmla="*/ 2175828 h 3221116"/>
              <a:gd name="connsiteX28" fmla="*/ 2332141 w 3221102"/>
              <a:gd name="connsiteY28" fmla="*/ 653899 h 3221116"/>
              <a:gd name="connsiteX29" fmla="*/ 776764 w 3221102"/>
              <a:gd name="connsiteY29" fmla="*/ 749845 h 3221116"/>
              <a:gd name="connsiteX30" fmla="*/ 631487 w 3221102"/>
              <a:gd name="connsiteY30" fmla="*/ 2301392 h 3221116"/>
              <a:gd name="connsiteX31" fmla="*/ 2142017 w 3221102"/>
              <a:gd name="connsiteY31" fmla="*/ 2684410 h 3221116"/>
              <a:gd name="connsiteX32" fmla="*/ 2324866 w 3221102"/>
              <a:gd name="connsiteY32" fmla="*/ 3053856 h 3221116"/>
              <a:gd name="connsiteX33" fmla="*/ 294693 w 3221102"/>
              <a:gd name="connsiteY33" fmla="*/ 2539075 h 3221116"/>
              <a:gd name="connsiteX34" fmla="*/ 489947 w 3221102"/>
              <a:gd name="connsiteY34" fmla="*/ 453774 h 3221116"/>
              <a:gd name="connsiteX35" fmla="*/ 1651152 w 3221102"/>
              <a:gd name="connsiteY35"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14013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2585849 w 3221102"/>
              <a:gd name="connsiteY13" fmla="*/ 2588887 h 3221116"/>
              <a:gd name="connsiteX14" fmla="*/ 1973374 w 3221102"/>
              <a:gd name="connsiteY14" fmla="*/ 2195096 h 3221116"/>
              <a:gd name="connsiteX15" fmla="*/ 1390827 w 3221102"/>
              <a:gd name="connsiteY15" fmla="*/ 2527630 h 3221116"/>
              <a:gd name="connsiteX16" fmla="*/ 783896 w 3221102"/>
              <a:gd name="connsiteY16" fmla="*/ 1665044 h 3221116"/>
              <a:gd name="connsiteX17" fmla="*/ 1268509 w 3221102"/>
              <a:gd name="connsiteY17" fmla="*/ 819983 h 3221116"/>
              <a:gd name="connsiteX18" fmla="*/ 1328805 w 3221102"/>
              <a:gd name="connsiteY18" fmla="*/ 807930 h 3221116"/>
              <a:gd name="connsiteX19" fmla="*/ 1390827 w 3221102"/>
              <a:gd name="connsiteY19" fmla="*/ 802457 h 3221116"/>
              <a:gd name="connsiteX20" fmla="*/ 1462242 w 3221102"/>
              <a:gd name="connsiteY20" fmla="*/ 801708 h 3221116"/>
              <a:gd name="connsiteX21" fmla="*/ 1956122 w 3221102"/>
              <a:gd name="connsiteY21" fmla="*/ 1110076 h 3221116"/>
              <a:gd name="connsiteX22" fmla="*/ 1973374 w 3221102"/>
              <a:gd name="connsiteY22" fmla="*/ 875315 h 3221116"/>
              <a:gd name="connsiteX23" fmla="*/ 2333414 w 3221102"/>
              <a:gd name="connsiteY23" fmla="*/ 875315 h 3221116"/>
              <a:gd name="connsiteX24" fmla="*/ 2324788 w 3221102"/>
              <a:gd name="connsiteY24" fmla="*/ 2054049 h 3221116"/>
              <a:gd name="connsiteX25" fmla="*/ 2661746 w 3221102"/>
              <a:gd name="connsiteY25" fmla="*/ 2179658 h 3221116"/>
              <a:gd name="connsiteX26" fmla="*/ 2691046 w 3221102"/>
              <a:gd name="connsiteY26" fmla="*/ 2188689 h 3221116"/>
              <a:gd name="connsiteX27" fmla="*/ 2667011 w 3221102"/>
              <a:gd name="connsiteY27" fmla="*/ 2175828 h 3221116"/>
              <a:gd name="connsiteX28" fmla="*/ 2332141 w 3221102"/>
              <a:gd name="connsiteY28" fmla="*/ 653899 h 3221116"/>
              <a:gd name="connsiteX29" fmla="*/ 776764 w 3221102"/>
              <a:gd name="connsiteY29" fmla="*/ 749845 h 3221116"/>
              <a:gd name="connsiteX30" fmla="*/ 631487 w 3221102"/>
              <a:gd name="connsiteY30" fmla="*/ 2301392 h 3221116"/>
              <a:gd name="connsiteX31" fmla="*/ 2142017 w 3221102"/>
              <a:gd name="connsiteY31" fmla="*/ 2684410 h 3221116"/>
              <a:gd name="connsiteX32" fmla="*/ 2324866 w 3221102"/>
              <a:gd name="connsiteY32" fmla="*/ 3053856 h 3221116"/>
              <a:gd name="connsiteX33" fmla="*/ 294693 w 3221102"/>
              <a:gd name="connsiteY33" fmla="*/ 2539075 h 3221116"/>
              <a:gd name="connsiteX34" fmla="*/ 489947 w 3221102"/>
              <a:gd name="connsiteY34" fmla="*/ 453774 h 3221116"/>
              <a:gd name="connsiteX35" fmla="*/ 1651152 w 3221102"/>
              <a:gd name="connsiteY35"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14013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2585849 w 3221102"/>
              <a:gd name="connsiteY13" fmla="*/ 2588887 h 3221116"/>
              <a:gd name="connsiteX14" fmla="*/ 1973374 w 3221102"/>
              <a:gd name="connsiteY14" fmla="*/ 2195096 h 3221116"/>
              <a:gd name="connsiteX15" fmla="*/ 1390827 w 3221102"/>
              <a:gd name="connsiteY15" fmla="*/ 2527630 h 3221116"/>
              <a:gd name="connsiteX16" fmla="*/ 783896 w 3221102"/>
              <a:gd name="connsiteY16" fmla="*/ 1665044 h 3221116"/>
              <a:gd name="connsiteX17" fmla="*/ 1268509 w 3221102"/>
              <a:gd name="connsiteY17" fmla="*/ 819983 h 3221116"/>
              <a:gd name="connsiteX18" fmla="*/ 1328805 w 3221102"/>
              <a:gd name="connsiteY18" fmla="*/ 807930 h 3221116"/>
              <a:gd name="connsiteX19" fmla="*/ 1390827 w 3221102"/>
              <a:gd name="connsiteY19" fmla="*/ 802457 h 3221116"/>
              <a:gd name="connsiteX20" fmla="*/ 1462242 w 3221102"/>
              <a:gd name="connsiteY20" fmla="*/ 801708 h 3221116"/>
              <a:gd name="connsiteX21" fmla="*/ 1956122 w 3221102"/>
              <a:gd name="connsiteY21" fmla="*/ 1110076 h 3221116"/>
              <a:gd name="connsiteX22" fmla="*/ 1973374 w 3221102"/>
              <a:gd name="connsiteY22" fmla="*/ 875315 h 3221116"/>
              <a:gd name="connsiteX23" fmla="*/ 2333414 w 3221102"/>
              <a:gd name="connsiteY23" fmla="*/ 875315 h 3221116"/>
              <a:gd name="connsiteX24" fmla="*/ 2324788 w 3221102"/>
              <a:gd name="connsiteY24" fmla="*/ 2054049 h 3221116"/>
              <a:gd name="connsiteX25" fmla="*/ 2661746 w 3221102"/>
              <a:gd name="connsiteY25" fmla="*/ 2179658 h 3221116"/>
              <a:gd name="connsiteX26" fmla="*/ 2691046 w 3221102"/>
              <a:gd name="connsiteY26" fmla="*/ 2188689 h 3221116"/>
              <a:gd name="connsiteX27" fmla="*/ 2667011 w 3221102"/>
              <a:gd name="connsiteY27" fmla="*/ 2175828 h 3221116"/>
              <a:gd name="connsiteX28" fmla="*/ 2332141 w 3221102"/>
              <a:gd name="connsiteY28" fmla="*/ 653899 h 3221116"/>
              <a:gd name="connsiteX29" fmla="*/ 776764 w 3221102"/>
              <a:gd name="connsiteY29" fmla="*/ 749845 h 3221116"/>
              <a:gd name="connsiteX30" fmla="*/ 631487 w 3221102"/>
              <a:gd name="connsiteY30" fmla="*/ 2301392 h 3221116"/>
              <a:gd name="connsiteX31" fmla="*/ 2142017 w 3221102"/>
              <a:gd name="connsiteY31" fmla="*/ 2684410 h 3221116"/>
              <a:gd name="connsiteX32" fmla="*/ 2324866 w 3221102"/>
              <a:gd name="connsiteY32" fmla="*/ 3053856 h 3221116"/>
              <a:gd name="connsiteX33" fmla="*/ 294693 w 3221102"/>
              <a:gd name="connsiteY33" fmla="*/ 2539075 h 3221116"/>
              <a:gd name="connsiteX34" fmla="*/ 489947 w 3221102"/>
              <a:gd name="connsiteY34" fmla="*/ 453774 h 3221116"/>
              <a:gd name="connsiteX35" fmla="*/ 1651152 w 3221102"/>
              <a:gd name="connsiteY35"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14013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2585849 w 3221102"/>
              <a:gd name="connsiteY13" fmla="*/ 2588887 h 3221116"/>
              <a:gd name="connsiteX14" fmla="*/ 1973374 w 3221102"/>
              <a:gd name="connsiteY14" fmla="*/ 2195096 h 3221116"/>
              <a:gd name="connsiteX15" fmla="*/ 1390827 w 3221102"/>
              <a:gd name="connsiteY15" fmla="*/ 2527630 h 3221116"/>
              <a:gd name="connsiteX16" fmla="*/ 783896 w 3221102"/>
              <a:gd name="connsiteY16" fmla="*/ 1665044 h 3221116"/>
              <a:gd name="connsiteX17" fmla="*/ 1268509 w 3221102"/>
              <a:gd name="connsiteY17" fmla="*/ 819983 h 3221116"/>
              <a:gd name="connsiteX18" fmla="*/ 1328805 w 3221102"/>
              <a:gd name="connsiteY18" fmla="*/ 807930 h 3221116"/>
              <a:gd name="connsiteX19" fmla="*/ 1390827 w 3221102"/>
              <a:gd name="connsiteY19" fmla="*/ 802457 h 3221116"/>
              <a:gd name="connsiteX20" fmla="*/ 1462242 w 3221102"/>
              <a:gd name="connsiteY20" fmla="*/ 801708 h 3221116"/>
              <a:gd name="connsiteX21" fmla="*/ 1956122 w 3221102"/>
              <a:gd name="connsiteY21" fmla="*/ 1110076 h 3221116"/>
              <a:gd name="connsiteX22" fmla="*/ 1973374 w 3221102"/>
              <a:gd name="connsiteY22" fmla="*/ 875315 h 3221116"/>
              <a:gd name="connsiteX23" fmla="*/ 2333414 w 3221102"/>
              <a:gd name="connsiteY23" fmla="*/ 875315 h 3221116"/>
              <a:gd name="connsiteX24" fmla="*/ 2324788 w 3221102"/>
              <a:gd name="connsiteY24" fmla="*/ 2054049 h 3221116"/>
              <a:gd name="connsiteX25" fmla="*/ 2661746 w 3221102"/>
              <a:gd name="connsiteY25" fmla="*/ 2179658 h 3221116"/>
              <a:gd name="connsiteX26" fmla="*/ 2691046 w 3221102"/>
              <a:gd name="connsiteY26" fmla="*/ 2188689 h 3221116"/>
              <a:gd name="connsiteX27" fmla="*/ 2667011 w 3221102"/>
              <a:gd name="connsiteY27" fmla="*/ 2175828 h 3221116"/>
              <a:gd name="connsiteX28" fmla="*/ 2332141 w 3221102"/>
              <a:gd name="connsiteY28" fmla="*/ 653899 h 3221116"/>
              <a:gd name="connsiteX29" fmla="*/ 776764 w 3221102"/>
              <a:gd name="connsiteY29" fmla="*/ 749845 h 3221116"/>
              <a:gd name="connsiteX30" fmla="*/ 631487 w 3221102"/>
              <a:gd name="connsiteY30" fmla="*/ 2301392 h 3221116"/>
              <a:gd name="connsiteX31" fmla="*/ 2142017 w 3221102"/>
              <a:gd name="connsiteY31" fmla="*/ 2684410 h 3221116"/>
              <a:gd name="connsiteX32" fmla="*/ 2324866 w 3221102"/>
              <a:gd name="connsiteY32" fmla="*/ 3053856 h 3221116"/>
              <a:gd name="connsiteX33" fmla="*/ 294693 w 3221102"/>
              <a:gd name="connsiteY33" fmla="*/ 2539075 h 3221116"/>
              <a:gd name="connsiteX34" fmla="*/ 489947 w 3221102"/>
              <a:gd name="connsiteY34" fmla="*/ 453774 h 3221116"/>
              <a:gd name="connsiteX35" fmla="*/ 1651152 w 3221102"/>
              <a:gd name="connsiteY35" fmla="*/ 501 h 3221116"/>
              <a:gd name="connsiteX0" fmla="*/ 2664630 w 3151233"/>
              <a:gd name="connsiteY0" fmla="*/ 2175617 h 3221116"/>
              <a:gd name="connsiteX1" fmla="*/ 2658205 w 3151233"/>
              <a:gd name="connsiteY1" fmla="*/ 2178566 h 3221116"/>
              <a:gd name="connsiteX2" fmla="*/ 2664630 w 3151233"/>
              <a:gd name="connsiteY2" fmla="*/ 2175617 h 3221116"/>
              <a:gd name="connsiteX3" fmla="*/ 1477043 w 3151233"/>
              <a:gd name="connsiteY3" fmla="*/ 1144372 h 3221116"/>
              <a:gd name="connsiteX4" fmla="*/ 1409070 w 3151233"/>
              <a:gd name="connsiteY4" fmla="*/ 1159393 h 3221116"/>
              <a:gd name="connsiteX5" fmla="*/ 1152384 w 3151233"/>
              <a:gd name="connsiteY5" fmla="*/ 1703728 h 3221116"/>
              <a:gd name="connsiteX6" fmla="*/ 1514013 w 3151233"/>
              <a:gd name="connsiteY6" fmla="*/ 2152290 h 3221116"/>
              <a:gd name="connsiteX7" fmla="*/ 1850815 w 3151233"/>
              <a:gd name="connsiteY7" fmla="*/ 1654259 h 3221116"/>
              <a:gd name="connsiteX8" fmla="*/ 1830467 w 3151233"/>
              <a:gd name="connsiteY8" fmla="*/ 1515986 h 3221116"/>
              <a:gd name="connsiteX9" fmla="*/ 1477043 w 3151233"/>
              <a:gd name="connsiteY9" fmla="*/ 1144372 h 3221116"/>
              <a:gd name="connsiteX10" fmla="*/ 1651152 w 3151233"/>
              <a:gd name="connsiteY10" fmla="*/ 501 h 3221116"/>
              <a:gd name="connsiteX11" fmla="*/ 2580395 w 3151233"/>
              <a:gd name="connsiteY11" fmla="*/ 324821 h 3221116"/>
              <a:gd name="connsiteX12" fmla="*/ 3030464 w 3151233"/>
              <a:gd name="connsiteY12" fmla="*/ 2249544 h 3221116"/>
              <a:gd name="connsiteX13" fmla="*/ 2585849 w 3151233"/>
              <a:gd name="connsiteY13" fmla="*/ 2588887 h 3221116"/>
              <a:gd name="connsiteX14" fmla="*/ 1973374 w 3151233"/>
              <a:gd name="connsiteY14" fmla="*/ 2195096 h 3221116"/>
              <a:gd name="connsiteX15" fmla="*/ 1390827 w 3151233"/>
              <a:gd name="connsiteY15" fmla="*/ 2527630 h 3221116"/>
              <a:gd name="connsiteX16" fmla="*/ 783896 w 3151233"/>
              <a:gd name="connsiteY16" fmla="*/ 1665044 h 3221116"/>
              <a:gd name="connsiteX17" fmla="*/ 1268509 w 3151233"/>
              <a:gd name="connsiteY17" fmla="*/ 819983 h 3221116"/>
              <a:gd name="connsiteX18" fmla="*/ 1328805 w 3151233"/>
              <a:gd name="connsiteY18" fmla="*/ 807930 h 3221116"/>
              <a:gd name="connsiteX19" fmla="*/ 1390827 w 3151233"/>
              <a:gd name="connsiteY19" fmla="*/ 802457 h 3221116"/>
              <a:gd name="connsiteX20" fmla="*/ 1462242 w 3151233"/>
              <a:gd name="connsiteY20" fmla="*/ 801708 h 3221116"/>
              <a:gd name="connsiteX21" fmla="*/ 1956122 w 3151233"/>
              <a:gd name="connsiteY21" fmla="*/ 1110076 h 3221116"/>
              <a:gd name="connsiteX22" fmla="*/ 1973374 w 3151233"/>
              <a:gd name="connsiteY22" fmla="*/ 875315 h 3221116"/>
              <a:gd name="connsiteX23" fmla="*/ 2333414 w 3151233"/>
              <a:gd name="connsiteY23" fmla="*/ 875315 h 3221116"/>
              <a:gd name="connsiteX24" fmla="*/ 2324788 w 3151233"/>
              <a:gd name="connsiteY24" fmla="*/ 2054049 h 3221116"/>
              <a:gd name="connsiteX25" fmla="*/ 2661746 w 3151233"/>
              <a:gd name="connsiteY25" fmla="*/ 2179658 h 3221116"/>
              <a:gd name="connsiteX26" fmla="*/ 2691046 w 3151233"/>
              <a:gd name="connsiteY26" fmla="*/ 2188689 h 3221116"/>
              <a:gd name="connsiteX27" fmla="*/ 2667011 w 3151233"/>
              <a:gd name="connsiteY27" fmla="*/ 2175828 h 3221116"/>
              <a:gd name="connsiteX28" fmla="*/ 2332141 w 3151233"/>
              <a:gd name="connsiteY28" fmla="*/ 653899 h 3221116"/>
              <a:gd name="connsiteX29" fmla="*/ 776764 w 3151233"/>
              <a:gd name="connsiteY29" fmla="*/ 749845 h 3221116"/>
              <a:gd name="connsiteX30" fmla="*/ 631487 w 3151233"/>
              <a:gd name="connsiteY30" fmla="*/ 2301392 h 3221116"/>
              <a:gd name="connsiteX31" fmla="*/ 2142017 w 3151233"/>
              <a:gd name="connsiteY31" fmla="*/ 2684410 h 3221116"/>
              <a:gd name="connsiteX32" fmla="*/ 2324866 w 3151233"/>
              <a:gd name="connsiteY32" fmla="*/ 3053856 h 3221116"/>
              <a:gd name="connsiteX33" fmla="*/ 294693 w 3151233"/>
              <a:gd name="connsiteY33" fmla="*/ 2539075 h 3221116"/>
              <a:gd name="connsiteX34" fmla="*/ 489947 w 3151233"/>
              <a:gd name="connsiteY34" fmla="*/ 453774 h 3221116"/>
              <a:gd name="connsiteX35" fmla="*/ 1651152 w 3151233"/>
              <a:gd name="connsiteY35" fmla="*/ 501 h 3221116"/>
              <a:gd name="connsiteX0" fmla="*/ 2664630 w 3161851"/>
              <a:gd name="connsiteY0" fmla="*/ 2175617 h 3221116"/>
              <a:gd name="connsiteX1" fmla="*/ 2658205 w 3161851"/>
              <a:gd name="connsiteY1" fmla="*/ 2178566 h 3221116"/>
              <a:gd name="connsiteX2" fmla="*/ 2664630 w 3161851"/>
              <a:gd name="connsiteY2" fmla="*/ 2175617 h 3221116"/>
              <a:gd name="connsiteX3" fmla="*/ 1477043 w 3161851"/>
              <a:gd name="connsiteY3" fmla="*/ 1144372 h 3221116"/>
              <a:gd name="connsiteX4" fmla="*/ 1409070 w 3161851"/>
              <a:gd name="connsiteY4" fmla="*/ 1159393 h 3221116"/>
              <a:gd name="connsiteX5" fmla="*/ 1152384 w 3161851"/>
              <a:gd name="connsiteY5" fmla="*/ 1703728 h 3221116"/>
              <a:gd name="connsiteX6" fmla="*/ 1514013 w 3161851"/>
              <a:gd name="connsiteY6" fmla="*/ 2152290 h 3221116"/>
              <a:gd name="connsiteX7" fmla="*/ 1850815 w 3161851"/>
              <a:gd name="connsiteY7" fmla="*/ 1654259 h 3221116"/>
              <a:gd name="connsiteX8" fmla="*/ 1830467 w 3161851"/>
              <a:gd name="connsiteY8" fmla="*/ 1515986 h 3221116"/>
              <a:gd name="connsiteX9" fmla="*/ 1477043 w 3161851"/>
              <a:gd name="connsiteY9" fmla="*/ 1144372 h 3221116"/>
              <a:gd name="connsiteX10" fmla="*/ 1651152 w 3161851"/>
              <a:gd name="connsiteY10" fmla="*/ 501 h 3221116"/>
              <a:gd name="connsiteX11" fmla="*/ 2580395 w 3161851"/>
              <a:gd name="connsiteY11" fmla="*/ 324821 h 3221116"/>
              <a:gd name="connsiteX12" fmla="*/ 3030464 w 3161851"/>
              <a:gd name="connsiteY12" fmla="*/ 2249544 h 3221116"/>
              <a:gd name="connsiteX13" fmla="*/ 2585849 w 3161851"/>
              <a:gd name="connsiteY13" fmla="*/ 2588887 h 3221116"/>
              <a:gd name="connsiteX14" fmla="*/ 1973374 w 3161851"/>
              <a:gd name="connsiteY14" fmla="*/ 2195096 h 3221116"/>
              <a:gd name="connsiteX15" fmla="*/ 1390827 w 3161851"/>
              <a:gd name="connsiteY15" fmla="*/ 2527630 h 3221116"/>
              <a:gd name="connsiteX16" fmla="*/ 783896 w 3161851"/>
              <a:gd name="connsiteY16" fmla="*/ 1665044 h 3221116"/>
              <a:gd name="connsiteX17" fmla="*/ 1268509 w 3161851"/>
              <a:gd name="connsiteY17" fmla="*/ 819983 h 3221116"/>
              <a:gd name="connsiteX18" fmla="*/ 1328805 w 3161851"/>
              <a:gd name="connsiteY18" fmla="*/ 807930 h 3221116"/>
              <a:gd name="connsiteX19" fmla="*/ 1390827 w 3161851"/>
              <a:gd name="connsiteY19" fmla="*/ 802457 h 3221116"/>
              <a:gd name="connsiteX20" fmla="*/ 1462242 w 3161851"/>
              <a:gd name="connsiteY20" fmla="*/ 801708 h 3221116"/>
              <a:gd name="connsiteX21" fmla="*/ 1956122 w 3161851"/>
              <a:gd name="connsiteY21" fmla="*/ 1110076 h 3221116"/>
              <a:gd name="connsiteX22" fmla="*/ 1973374 w 3161851"/>
              <a:gd name="connsiteY22" fmla="*/ 875315 h 3221116"/>
              <a:gd name="connsiteX23" fmla="*/ 2333414 w 3161851"/>
              <a:gd name="connsiteY23" fmla="*/ 875315 h 3221116"/>
              <a:gd name="connsiteX24" fmla="*/ 2324788 w 3161851"/>
              <a:gd name="connsiteY24" fmla="*/ 2054049 h 3221116"/>
              <a:gd name="connsiteX25" fmla="*/ 2661746 w 3161851"/>
              <a:gd name="connsiteY25" fmla="*/ 2179658 h 3221116"/>
              <a:gd name="connsiteX26" fmla="*/ 2691046 w 3161851"/>
              <a:gd name="connsiteY26" fmla="*/ 2188689 h 3221116"/>
              <a:gd name="connsiteX27" fmla="*/ 2667011 w 3161851"/>
              <a:gd name="connsiteY27" fmla="*/ 2175828 h 3221116"/>
              <a:gd name="connsiteX28" fmla="*/ 2332141 w 3161851"/>
              <a:gd name="connsiteY28" fmla="*/ 653899 h 3221116"/>
              <a:gd name="connsiteX29" fmla="*/ 776764 w 3161851"/>
              <a:gd name="connsiteY29" fmla="*/ 749845 h 3221116"/>
              <a:gd name="connsiteX30" fmla="*/ 631487 w 3161851"/>
              <a:gd name="connsiteY30" fmla="*/ 2301392 h 3221116"/>
              <a:gd name="connsiteX31" fmla="*/ 2142017 w 3161851"/>
              <a:gd name="connsiteY31" fmla="*/ 2684410 h 3221116"/>
              <a:gd name="connsiteX32" fmla="*/ 2324866 w 3161851"/>
              <a:gd name="connsiteY32" fmla="*/ 3053856 h 3221116"/>
              <a:gd name="connsiteX33" fmla="*/ 294693 w 3161851"/>
              <a:gd name="connsiteY33" fmla="*/ 2539075 h 3221116"/>
              <a:gd name="connsiteX34" fmla="*/ 489947 w 3161851"/>
              <a:gd name="connsiteY34" fmla="*/ 453774 h 3221116"/>
              <a:gd name="connsiteX35" fmla="*/ 1651152 w 3161851"/>
              <a:gd name="connsiteY35" fmla="*/ 501 h 3221116"/>
              <a:gd name="connsiteX0" fmla="*/ 2664630 w 3182629"/>
              <a:gd name="connsiteY0" fmla="*/ 2175617 h 3221116"/>
              <a:gd name="connsiteX1" fmla="*/ 2658205 w 3182629"/>
              <a:gd name="connsiteY1" fmla="*/ 2178566 h 3221116"/>
              <a:gd name="connsiteX2" fmla="*/ 2664630 w 3182629"/>
              <a:gd name="connsiteY2" fmla="*/ 2175617 h 3221116"/>
              <a:gd name="connsiteX3" fmla="*/ 1477043 w 3182629"/>
              <a:gd name="connsiteY3" fmla="*/ 1144372 h 3221116"/>
              <a:gd name="connsiteX4" fmla="*/ 1409070 w 3182629"/>
              <a:gd name="connsiteY4" fmla="*/ 1159393 h 3221116"/>
              <a:gd name="connsiteX5" fmla="*/ 1152384 w 3182629"/>
              <a:gd name="connsiteY5" fmla="*/ 1703728 h 3221116"/>
              <a:gd name="connsiteX6" fmla="*/ 1514013 w 3182629"/>
              <a:gd name="connsiteY6" fmla="*/ 2152290 h 3221116"/>
              <a:gd name="connsiteX7" fmla="*/ 1850815 w 3182629"/>
              <a:gd name="connsiteY7" fmla="*/ 1654259 h 3221116"/>
              <a:gd name="connsiteX8" fmla="*/ 1830467 w 3182629"/>
              <a:gd name="connsiteY8" fmla="*/ 1515986 h 3221116"/>
              <a:gd name="connsiteX9" fmla="*/ 1477043 w 3182629"/>
              <a:gd name="connsiteY9" fmla="*/ 1144372 h 3221116"/>
              <a:gd name="connsiteX10" fmla="*/ 1651152 w 3182629"/>
              <a:gd name="connsiteY10" fmla="*/ 501 h 3221116"/>
              <a:gd name="connsiteX11" fmla="*/ 2580395 w 3182629"/>
              <a:gd name="connsiteY11" fmla="*/ 324821 h 3221116"/>
              <a:gd name="connsiteX12" fmla="*/ 3030464 w 3182629"/>
              <a:gd name="connsiteY12" fmla="*/ 2249544 h 3221116"/>
              <a:gd name="connsiteX13" fmla="*/ 2585849 w 3182629"/>
              <a:gd name="connsiteY13" fmla="*/ 2588887 h 3221116"/>
              <a:gd name="connsiteX14" fmla="*/ 1973374 w 3182629"/>
              <a:gd name="connsiteY14" fmla="*/ 2195096 h 3221116"/>
              <a:gd name="connsiteX15" fmla="*/ 1390827 w 3182629"/>
              <a:gd name="connsiteY15" fmla="*/ 2527630 h 3221116"/>
              <a:gd name="connsiteX16" fmla="*/ 783896 w 3182629"/>
              <a:gd name="connsiteY16" fmla="*/ 1665044 h 3221116"/>
              <a:gd name="connsiteX17" fmla="*/ 1268509 w 3182629"/>
              <a:gd name="connsiteY17" fmla="*/ 819983 h 3221116"/>
              <a:gd name="connsiteX18" fmla="*/ 1328805 w 3182629"/>
              <a:gd name="connsiteY18" fmla="*/ 807930 h 3221116"/>
              <a:gd name="connsiteX19" fmla="*/ 1390827 w 3182629"/>
              <a:gd name="connsiteY19" fmla="*/ 802457 h 3221116"/>
              <a:gd name="connsiteX20" fmla="*/ 1462242 w 3182629"/>
              <a:gd name="connsiteY20" fmla="*/ 801708 h 3221116"/>
              <a:gd name="connsiteX21" fmla="*/ 1956122 w 3182629"/>
              <a:gd name="connsiteY21" fmla="*/ 1110076 h 3221116"/>
              <a:gd name="connsiteX22" fmla="*/ 1973374 w 3182629"/>
              <a:gd name="connsiteY22" fmla="*/ 875315 h 3221116"/>
              <a:gd name="connsiteX23" fmla="*/ 2333414 w 3182629"/>
              <a:gd name="connsiteY23" fmla="*/ 875315 h 3221116"/>
              <a:gd name="connsiteX24" fmla="*/ 2324788 w 3182629"/>
              <a:gd name="connsiteY24" fmla="*/ 2054049 h 3221116"/>
              <a:gd name="connsiteX25" fmla="*/ 2661746 w 3182629"/>
              <a:gd name="connsiteY25" fmla="*/ 2179658 h 3221116"/>
              <a:gd name="connsiteX26" fmla="*/ 2691046 w 3182629"/>
              <a:gd name="connsiteY26" fmla="*/ 2188689 h 3221116"/>
              <a:gd name="connsiteX27" fmla="*/ 2667011 w 3182629"/>
              <a:gd name="connsiteY27" fmla="*/ 2175828 h 3221116"/>
              <a:gd name="connsiteX28" fmla="*/ 2332141 w 3182629"/>
              <a:gd name="connsiteY28" fmla="*/ 653899 h 3221116"/>
              <a:gd name="connsiteX29" fmla="*/ 776764 w 3182629"/>
              <a:gd name="connsiteY29" fmla="*/ 749845 h 3221116"/>
              <a:gd name="connsiteX30" fmla="*/ 631487 w 3182629"/>
              <a:gd name="connsiteY30" fmla="*/ 2301392 h 3221116"/>
              <a:gd name="connsiteX31" fmla="*/ 2142017 w 3182629"/>
              <a:gd name="connsiteY31" fmla="*/ 2684410 h 3221116"/>
              <a:gd name="connsiteX32" fmla="*/ 2324866 w 3182629"/>
              <a:gd name="connsiteY32" fmla="*/ 3053856 h 3221116"/>
              <a:gd name="connsiteX33" fmla="*/ 294693 w 3182629"/>
              <a:gd name="connsiteY33" fmla="*/ 2539075 h 3221116"/>
              <a:gd name="connsiteX34" fmla="*/ 489947 w 3182629"/>
              <a:gd name="connsiteY34" fmla="*/ 453774 h 3221116"/>
              <a:gd name="connsiteX35" fmla="*/ 1651152 w 3182629"/>
              <a:gd name="connsiteY35" fmla="*/ 501 h 3221116"/>
              <a:gd name="connsiteX0" fmla="*/ 2664630 w 3189723"/>
              <a:gd name="connsiteY0" fmla="*/ 2175617 h 3221116"/>
              <a:gd name="connsiteX1" fmla="*/ 2658205 w 3189723"/>
              <a:gd name="connsiteY1" fmla="*/ 2178566 h 3221116"/>
              <a:gd name="connsiteX2" fmla="*/ 2664630 w 3189723"/>
              <a:gd name="connsiteY2" fmla="*/ 2175617 h 3221116"/>
              <a:gd name="connsiteX3" fmla="*/ 1477043 w 3189723"/>
              <a:gd name="connsiteY3" fmla="*/ 1144372 h 3221116"/>
              <a:gd name="connsiteX4" fmla="*/ 1409070 w 3189723"/>
              <a:gd name="connsiteY4" fmla="*/ 1159393 h 3221116"/>
              <a:gd name="connsiteX5" fmla="*/ 1152384 w 3189723"/>
              <a:gd name="connsiteY5" fmla="*/ 1703728 h 3221116"/>
              <a:gd name="connsiteX6" fmla="*/ 1514013 w 3189723"/>
              <a:gd name="connsiteY6" fmla="*/ 2152290 h 3221116"/>
              <a:gd name="connsiteX7" fmla="*/ 1850815 w 3189723"/>
              <a:gd name="connsiteY7" fmla="*/ 1654259 h 3221116"/>
              <a:gd name="connsiteX8" fmla="*/ 1830467 w 3189723"/>
              <a:gd name="connsiteY8" fmla="*/ 1515986 h 3221116"/>
              <a:gd name="connsiteX9" fmla="*/ 1477043 w 3189723"/>
              <a:gd name="connsiteY9" fmla="*/ 1144372 h 3221116"/>
              <a:gd name="connsiteX10" fmla="*/ 1651152 w 3189723"/>
              <a:gd name="connsiteY10" fmla="*/ 501 h 3221116"/>
              <a:gd name="connsiteX11" fmla="*/ 2580395 w 3189723"/>
              <a:gd name="connsiteY11" fmla="*/ 324821 h 3221116"/>
              <a:gd name="connsiteX12" fmla="*/ 3030464 w 3189723"/>
              <a:gd name="connsiteY12" fmla="*/ 2249544 h 3221116"/>
              <a:gd name="connsiteX13" fmla="*/ 2585849 w 3189723"/>
              <a:gd name="connsiteY13" fmla="*/ 2588887 h 3221116"/>
              <a:gd name="connsiteX14" fmla="*/ 1973374 w 3189723"/>
              <a:gd name="connsiteY14" fmla="*/ 2195096 h 3221116"/>
              <a:gd name="connsiteX15" fmla="*/ 1390827 w 3189723"/>
              <a:gd name="connsiteY15" fmla="*/ 2527630 h 3221116"/>
              <a:gd name="connsiteX16" fmla="*/ 783896 w 3189723"/>
              <a:gd name="connsiteY16" fmla="*/ 1665044 h 3221116"/>
              <a:gd name="connsiteX17" fmla="*/ 1268509 w 3189723"/>
              <a:gd name="connsiteY17" fmla="*/ 819983 h 3221116"/>
              <a:gd name="connsiteX18" fmla="*/ 1328805 w 3189723"/>
              <a:gd name="connsiteY18" fmla="*/ 807930 h 3221116"/>
              <a:gd name="connsiteX19" fmla="*/ 1390827 w 3189723"/>
              <a:gd name="connsiteY19" fmla="*/ 802457 h 3221116"/>
              <a:gd name="connsiteX20" fmla="*/ 1462242 w 3189723"/>
              <a:gd name="connsiteY20" fmla="*/ 801708 h 3221116"/>
              <a:gd name="connsiteX21" fmla="*/ 1956122 w 3189723"/>
              <a:gd name="connsiteY21" fmla="*/ 1110076 h 3221116"/>
              <a:gd name="connsiteX22" fmla="*/ 1973374 w 3189723"/>
              <a:gd name="connsiteY22" fmla="*/ 875315 h 3221116"/>
              <a:gd name="connsiteX23" fmla="*/ 2333414 w 3189723"/>
              <a:gd name="connsiteY23" fmla="*/ 875315 h 3221116"/>
              <a:gd name="connsiteX24" fmla="*/ 2324788 w 3189723"/>
              <a:gd name="connsiteY24" fmla="*/ 2054049 h 3221116"/>
              <a:gd name="connsiteX25" fmla="*/ 2661746 w 3189723"/>
              <a:gd name="connsiteY25" fmla="*/ 2179658 h 3221116"/>
              <a:gd name="connsiteX26" fmla="*/ 2691046 w 3189723"/>
              <a:gd name="connsiteY26" fmla="*/ 2188689 h 3221116"/>
              <a:gd name="connsiteX27" fmla="*/ 2667011 w 3189723"/>
              <a:gd name="connsiteY27" fmla="*/ 2175828 h 3221116"/>
              <a:gd name="connsiteX28" fmla="*/ 2332141 w 3189723"/>
              <a:gd name="connsiteY28" fmla="*/ 653899 h 3221116"/>
              <a:gd name="connsiteX29" fmla="*/ 776764 w 3189723"/>
              <a:gd name="connsiteY29" fmla="*/ 749845 h 3221116"/>
              <a:gd name="connsiteX30" fmla="*/ 631487 w 3189723"/>
              <a:gd name="connsiteY30" fmla="*/ 2301392 h 3221116"/>
              <a:gd name="connsiteX31" fmla="*/ 2142017 w 3189723"/>
              <a:gd name="connsiteY31" fmla="*/ 2684410 h 3221116"/>
              <a:gd name="connsiteX32" fmla="*/ 2324866 w 3189723"/>
              <a:gd name="connsiteY32" fmla="*/ 3053856 h 3221116"/>
              <a:gd name="connsiteX33" fmla="*/ 294693 w 3189723"/>
              <a:gd name="connsiteY33" fmla="*/ 2539075 h 3221116"/>
              <a:gd name="connsiteX34" fmla="*/ 489947 w 3189723"/>
              <a:gd name="connsiteY34" fmla="*/ 453774 h 3221116"/>
              <a:gd name="connsiteX35" fmla="*/ 1651152 w 3189723"/>
              <a:gd name="connsiteY35" fmla="*/ 501 h 322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189723" h="3221116">
                <a:moveTo>
                  <a:pt x="2664630" y="2175617"/>
                </a:moveTo>
                <a:lnTo>
                  <a:pt x="2658205" y="2178566"/>
                </a:lnTo>
                <a:cubicBezTo>
                  <a:pt x="2662222" y="2175972"/>
                  <a:pt x="2664284" y="2175096"/>
                  <a:pt x="2664630" y="2175617"/>
                </a:cubicBezTo>
                <a:close/>
                <a:moveTo>
                  <a:pt x="1477043" y="1144372"/>
                </a:moveTo>
                <a:lnTo>
                  <a:pt x="1409070" y="1159393"/>
                </a:lnTo>
                <a:cubicBezTo>
                  <a:pt x="1167974" y="1216277"/>
                  <a:pt x="1134894" y="1538245"/>
                  <a:pt x="1152384" y="1703728"/>
                </a:cubicBezTo>
                <a:cubicBezTo>
                  <a:pt x="1169874" y="1869211"/>
                  <a:pt x="1272747" y="2156947"/>
                  <a:pt x="1514013" y="2152290"/>
                </a:cubicBezTo>
                <a:cubicBezTo>
                  <a:pt x="1680659" y="2149073"/>
                  <a:pt x="1865876" y="1940767"/>
                  <a:pt x="1850815" y="1654259"/>
                </a:cubicBezTo>
                <a:cubicBezTo>
                  <a:pt x="1844015" y="1608142"/>
                  <a:pt x="1837162" y="1561942"/>
                  <a:pt x="1830467" y="1515986"/>
                </a:cubicBezTo>
                <a:cubicBezTo>
                  <a:pt x="1779361" y="1292438"/>
                  <a:pt x="1635542" y="1134285"/>
                  <a:pt x="1477043" y="1144372"/>
                </a:cubicBezTo>
                <a:close/>
                <a:moveTo>
                  <a:pt x="1651152" y="501"/>
                </a:moveTo>
                <a:cubicBezTo>
                  <a:pt x="1977584" y="8635"/>
                  <a:pt x="2235425" y="52153"/>
                  <a:pt x="2580395" y="324821"/>
                </a:cubicBezTo>
                <a:cubicBezTo>
                  <a:pt x="3000061" y="656529"/>
                  <a:pt x="3430704" y="1549940"/>
                  <a:pt x="3030464" y="2249544"/>
                </a:cubicBezTo>
                <a:cubicBezTo>
                  <a:pt x="2882259" y="2451798"/>
                  <a:pt x="2785813" y="2507403"/>
                  <a:pt x="2585849" y="2588887"/>
                </a:cubicBezTo>
                <a:cubicBezTo>
                  <a:pt x="2194785" y="2615774"/>
                  <a:pt x="1984876" y="2478759"/>
                  <a:pt x="1973374" y="2195096"/>
                </a:cubicBezTo>
                <a:cubicBezTo>
                  <a:pt x="1841986" y="2496540"/>
                  <a:pt x="1610941" y="2555551"/>
                  <a:pt x="1390827" y="2527630"/>
                </a:cubicBezTo>
                <a:cubicBezTo>
                  <a:pt x="1131071" y="2494680"/>
                  <a:pt x="853863" y="2136270"/>
                  <a:pt x="783896" y="1665044"/>
                </a:cubicBezTo>
                <a:cubicBezTo>
                  <a:pt x="715204" y="1202409"/>
                  <a:pt x="991941" y="900416"/>
                  <a:pt x="1268509" y="819983"/>
                </a:cubicBezTo>
                <a:cubicBezTo>
                  <a:pt x="1288264" y="814237"/>
                  <a:pt x="1308391" y="810536"/>
                  <a:pt x="1328805" y="807930"/>
                </a:cubicBezTo>
                <a:cubicBezTo>
                  <a:pt x="1349219" y="805325"/>
                  <a:pt x="1369921" y="803817"/>
                  <a:pt x="1390827" y="802457"/>
                </a:cubicBezTo>
                <a:cubicBezTo>
                  <a:pt x="1416795" y="800769"/>
                  <a:pt x="1355770" y="788713"/>
                  <a:pt x="1462242" y="801708"/>
                </a:cubicBezTo>
                <a:cubicBezTo>
                  <a:pt x="1599590" y="818472"/>
                  <a:pt x="1776043" y="890774"/>
                  <a:pt x="1956122" y="1110076"/>
                </a:cubicBezTo>
                <a:lnTo>
                  <a:pt x="1973374" y="875315"/>
                </a:lnTo>
                <a:lnTo>
                  <a:pt x="2333414" y="875315"/>
                </a:lnTo>
                <a:cubicBezTo>
                  <a:pt x="2330539" y="1325736"/>
                  <a:pt x="2327663" y="1603628"/>
                  <a:pt x="2324788" y="2054049"/>
                </a:cubicBezTo>
                <a:cubicBezTo>
                  <a:pt x="2290850" y="2479718"/>
                  <a:pt x="2627788" y="2217580"/>
                  <a:pt x="2661746" y="2179658"/>
                </a:cubicBezTo>
                <a:lnTo>
                  <a:pt x="2691046" y="2188689"/>
                </a:lnTo>
                <a:lnTo>
                  <a:pt x="2667011" y="2175828"/>
                </a:lnTo>
                <a:cubicBezTo>
                  <a:pt x="2945550" y="1655295"/>
                  <a:pt x="2803444" y="1009445"/>
                  <a:pt x="2332141" y="653899"/>
                </a:cubicBezTo>
                <a:cubicBezTo>
                  <a:pt x="1860838" y="298353"/>
                  <a:pt x="1200794" y="339069"/>
                  <a:pt x="776764" y="749845"/>
                </a:cubicBezTo>
                <a:cubicBezTo>
                  <a:pt x="352733" y="1160621"/>
                  <a:pt x="291083" y="1819040"/>
                  <a:pt x="631487" y="2301392"/>
                </a:cubicBezTo>
                <a:cubicBezTo>
                  <a:pt x="971891" y="2783745"/>
                  <a:pt x="1612904" y="2946283"/>
                  <a:pt x="2142017" y="2684410"/>
                </a:cubicBezTo>
                <a:lnTo>
                  <a:pt x="2324866" y="3053856"/>
                </a:lnTo>
                <a:cubicBezTo>
                  <a:pt x="1613730" y="3405817"/>
                  <a:pt x="752200" y="3187363"/>
                  <a:pt x="294693" y="2539075"/>
                </a:cubicBezTo>
                <a:cubicBezTo>
                  <a:pt x="-162814" y="1890787"/>
                  <a:pt x="-79956" y="1005863"/>
                  <a:pt x="489947" y="453774"/>
                </a:cubicBezTo>
                <a:cubicBezTo>
                  <a:pt x="810518" y="143225"/>
                  <a:pt x="1231454" y="-9956"/>
                  <a:pt x="1651152" y="501"/>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103" name="Left Arrow 1">
            <a:extLst>
              <a:ext uri="{FF2B5EF4-FFF2-40B4-BE49-F238E27FC236}">
                <a16:creationId xmlns:a16="http://schemas.microsoft.com/office/drawing/2014/main" id="{1947BE1D-5A1D-43CF-B583-1D9110F2864D}"/>
              </a:ext>
            </a:extLst>
          </p:cNvPr>
          <p:cNvSpPr>
            <a:spLocks noChangeAspect="1"/>
          </p:cNvSpPr>
          <p:nvPr/>
        </p:nvSpPr>
        <p:spPr>
          <a:xfrm>
            <a:off x="11088980" y="5624208"/>
            <a:ext cx="544340" cy="529812"/>
          </a:xfrm>
          <a:custGeom>
            <a:avLst/>
            <a:gdLst/>
            <a:ahLst/>
            <a:cxnLst/>
            <a:rect l="l" t="t" r="r" b="b"/>
            <a:pathLst>
              <a:path w="3306630" h="3218379">
                <a:moveTo>
                  <a:pt x="0" y="2085651"/>
                </a:moveTo>
                <a:cubicBezTo>
                  <a:pt x="253919" y="2342528"/>
                  <a:pt x="881542" y="2297196"/>
                  <a:pt x="1388167" y="2271654"/>
                </a:cubicBezTo>
                <a:lnTo>
                  <a:pt x="1417952" y="2988872"/>
                </a:lnTo>
                <a:lnTo>
                  <a:pt x="717647" y="2950294"/>
                </a:lnTo>
                <a:cubicBezTo>
                  <a:pt x="467617" y="2928101"/>
                  <a:pt x="217417" y="2555860"/>
                  <a:pt x="0" y="2085651"/>
                </a:cubicBezTo>
                <a:close/>
                <a:moveTo>
                  <a:pt x="1969797" y="2019847"/>
                </a:moveTo>
                <a:lnTo>
                  <a:pt x="1969797" y="2274913"/>
                </a:lnTo>
                <a:lnTo>
                  <a:pt x="2657809" y="2274913"/>
                </a:lnTo>
                <a:cubicBezTo>
                  <a:pt x="2787205" y="2599270"/>
                  <a:pt x="2968360" y="2923626"/>
                  <a:pt x="2675062" y="2954686"/>
                </a:cubicBezTo>
                <a:lnTo>
                  <a:pt x="1969797" y="2963313"/>
                </a:lnTo>
                <a:lnTo>
                  <a:pt x="1969797" y="3218379"/>
                </a:lnTo>
                <a:lnTo>
                  <a:pt x="1429598" y="2619113"/>
                </a:lnTo>
                <a:close/>
                <a:moveTo>
                  <a:pt x="2961009" y="1275432"/>
                </a:moveTo>
                <a:lnTo>
                  <a:pt x="3277752" y="1901203"/>
                </a:lnTo>
                <a:cubicBezTo>
                  <a:pt x="3383548" y="2128832"/>
                  <a:pt x="3186278" y="2531632"/>
                  <a:pt x="2887773" y="2955026"/>
                </a:cubicBezTo>
                <a:cubicBezTo>
                  <a:pt x="2983276" y="2606687"/>
                  <a:pt x="2630206" y="2085815"/>
                  <a:pt x="2354773" y="1659836"/>
                </a:cubicBezTo>
                <a:close/>
                <a:moveTo>
                  <a:pt x="1019997" y="990789"/>
                </a:moveTo>
                <a:lnTo>
                  <a:pt x="1268877" y="1758248"/>
                </a:lnTo>
                <a:lnTo>
                  <a:pt x="1047983" y="1630715"/>
                </a:lnTo>
                <a:lnTo>
                  <a:pt x="703977" y="2226552"/>
                </a:lnTo>
                <a:cubicBezTo>
                  <a:pt x="358378" y="2176433"/>
                  <a:pt x="-13100" y="2171140"/>
                  <a:pt x="106650" y="1901606"/>
                </a:cubicBezTo>
                <a:lnTo>
                  <a:pt x="451811" y="1286515"/>
                </a:lnTo>
                <a:lnTo>
                  <a:pt x="230918" y="1158982"/>
                </a:lnTo>
                <a:close/>
                <a:moveTo>
                  <a:pt x="2174825" y="119764"/>
                </a:moveTo>
                <a:cubicBezTo>
                  <a:pt x="2220451" y="119103"/>
                  <a:pt x="2264887" y="143875"/>
                  <a:pt x="2308274" y="203493"/>
                </a:cubicBezTo>
                <a:lnTo>
                  <a:pt x="2668377" y="809957"/>
                </a:lnTo>
                <a:lnTo>
                  <a:pt x="2889271" y="682424"/>
                </a:lnTo>
                <a:lnTo>
                  <a:pt x="2640391" y="1449883"/>
                </a:lnTo>
                <a:lnTo>
                  <a:pt x="1851312" y="1281690"/>
                </a:lnTo>
                <a:lnTo>
                  <a:pt x="2072206" y="1154157"/>
                </a:lnTo>
                <a:lnTo>
                  <a:pt x="1728200" y="558321"/>
                </a:lnTo>
                <a:cubicBezTo>
                  <a:pt x="1890352" y="352642"/>
                  <a:pt x="2037947" y="121750"/>
                  <a:pt x="2174825" y="119764"/>
                </a:cubicBezTo>
                <a:close/>
                <a:moveTo>
                  <a:pt x="1831774" y="30"/>
                </a:moveTo>
                <a:cubicBezTo>
                  <a:pt x="1948530" y="539"/>
                  <a:pt x="2073232" y="7407"/>
                  <a:pt x="2202212" y="19111"/>
                </a:cubicBezTo>
                <a:cubicBezTo>
                  <a:pt x="1852790" y="110572"/>
                  <a:pt x="1578238" y="676776"/>
                  <a:pt x="1347045" y="1128297"/>
                </a:cubicBezTo>
                <a:lnTo>
                  <a:pt x="711024" y="795483"/>
                </a:lnTo>
                <a:lnTo>
                  <a:pt x="1094586" y="208291"/>
                </a:lnTo>
                <a:cubicBezTo>
                  <a:pt x="1202761" y="54213"/>
                  <a:pt x="1481508" y="-1496"/>
                  <a:pt x="1831774" y="3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04" name="Oval 35">
            <a:extLst>
              <a:ext uri="{FF2B5EF4-FFF2-40B4-BE49-F238E27FC236}">
                <a16:creationId xmlns:a16="http://schemas.microsoft.com/office/drawing/2014/main" id="{BCF76AF1-1ADE-45FB-9D44-99BC7FEECFA3}"/>
              </a:ext>
            </a:extLst>
          </p:cNvPr>
          <p:cNvSpPr/>
          <p:nvPr/>
        </p:nvSpPr>
        <p:spPr>
          <a:xfrm>
            <a:off x="10359195" y="5625275"/>
            <a:ext cx="426213" cy="537400"/>
          </a:xfrm>
          <a:custGeom>
            <a:avLst/>
            <a:gdLst/>
            <a:ahLst/>
            <a:cxnLst/>
            <a:rect l="l" t="t" r="r" b="b"/>
            <a:pathLst>
              <a:path w="2548531" h="3213371">
                <a:moveTo>
                  <a:pt x="792000" y="2498954"/>
                </a:moveTo>
                <a:lnTo>
                  <a:pt x="792000" y="2641726"/>
                </a:lnTo>
                <a:cubicBezTo>
                  <a:pt x="463357" y="2661706"/>
                  <a:pt x="216000" y="2748872"/>
                  <a:pt x="216000" y="2853371"/>
                </a:cubicBezTo>
                <a:cubicBezTo>
                  <a:pt x="216000" y="2972665"/>
                  <a:pt x="538355" y="3069371"/>
                  <a:pt x="936000" y="3069371"/>
                </a:cubicBezTo>
                <a:cubicBezTo>
                  <a:pt x="1333645" y="3069371"/>
                  <a:pt x="1656000" y="2972665"/>
                  <a:pt x="1656000" y="2853371"/>
                </a:cubicBezTo>
                <a:cubicBezTo>
                  <a:pt x="1656000" y="2748872"/>
                  <a:pt x="1408644" y="2661706"/>
                  <a:pt x="1080000" y="2641726"/>
                </a:cubicBezTo>
                <a:lnTo>
                  <a:pt x="1080000" y="2498954"/>
                </a:lnTo>
                <a:cubicBezTo>
                  <a:pt x="1528614" y="2524263"/>
                  <a:pt x="1872000" y="2673393"/>
                  <a:pt x="1872000" y="2853371"/>
                </a:cubicBezTo>
                <a:cubicBezTo>
                  <a:pt x="1872000" y="3052194"/>
                  <a:pt x="1452939" y="3213371"/>
                  <a:pt x="936000" y="3213371"/>
                </a:cubicBezTo>
                <a:cubicBezTo>
                  <a:pt x="419061" y="3213371"/>
                  <a:pt x="0" y="3052194"/>
                  <a:pt x="0" y="2853371"/>
                </a:cubicBezTo>
                <a:cubicBezTo>
                  <a:pt x="0" y="2673393"/>
                  <a:pt x="343386" y="2524263"/>
                  <a:pt x="792000" y="2498954"/>
                </a:cubicBezTo>
                <a:close/>
                <a:moveTo>
                  <a:pt x="2190403" y="180020"/>
                </a:moveTo>
                <a:cubicBezTo>
                  <a:pt x="2388233" y="180020"/>
                  <a:pt x="2548531" y="236495"/>
                  <a:pt x="2548531" y="306081"/>
                </a:cubicBezTo>
                <a:lnTo>
                  <a:pt x="2548531" y="1314569"/>
                </a:lnTo>
                <a:cubicBezTo>
                  <a:pt x="2548531" y="1244983"/>
                  <a:pt x="2388233" y="1188508"/>
                  <a:pt x="2190403" y="1188508"/>
                </a:cubicBezTo>
                <a:cubicBezTo>
                  <a:pt x="1992574" y="1188508"/>
                  <a:pt x="1832276" y="1244983"/>
                  <a:pt x="1832276" y="1314569"/>
                </a:cubicBezTo>
                <a:cubicBezTo>
                  <a:pt x="1832276" y="1384155"/>
                  <a:pt x="1671978" y="1440630"/>
                  <a:pt x="1474148" y="1440630"/>
                </a:cubicBezTo>
                <a:cubicBezTo>
                  <a:pt x="1276318" y="1440630"/>
                  <a:pt x="1116020" y="1384155"/>
                  <a:pt x="1116020" y="1314569"/>
                </a:cubicBezTo>
                <a:lnTo>
                  <a:pt x="1116020" y="306081"/>
                </a:lnTo>
                <a:cubicBezTo>
                  <a:pt x="1116020" y="375667"/>
                  <a:pt x="1276318" y="432142"/>
                  <a:pt x="1474148" y="432142"/>
                </a:cubicBezTo>
                <a:cubicBezTo>
                  <a:pt x="1671978" y="432142"/>
                  <a:pt x="1832276" y="375667"/>
                  <a:pt x="1832276" y="306081"/>
                </a:cubicBezTo>
                <a:cubicBezTo>
                  <a:pt x="1832276" y="236495"/>
                  <a:pt x="1992574" y="180020"/>
                  <a:pt x="2190403" y="180020"/>
                </a:cubicBezTo>
                <a:close/>
                <a:moveTo>
                  <a:pt x="936000" y="0"/>
                </a:moveTo>
                <a:cubicBezTo>
                  <a:pt x="1035422" y="0"/>
                  <a:pt x="1116020" y="80598"/>
                  <a:pt x="1116020" y="180020"/>
                </a:cubicBezTo>
                <a:cubicBezTo>
                  <a:pt x="1116020" y="246019"/>
                  <a:pt x="1080504" y="303723"/>
                  <a:pt x="1026000" y="332457"/>
                </a:cubicBezTo>
                <a:lnTo>
                  <a:pt x="1026000" y="2887874"/>
                </a:lnTo>
                <a:lnTo>
                  <a:pt x="846000" y="2887874"/>
                </a:lnTo>
                <a:lnTo>
                  <a:pt x="846000" y="332457"/>
                </a:lnTo>
                <a:cubicBezTo>
                  <a:pt x="791497" y="303723"/>
                  <a:pt x="755980" y="246019"/>
                  <a:pt x="755980" y="180020"/>
                </a:cubicBezTo>
                <a:cubicBezTo>
                  <a:pt x="755980" y="80598"/>
                  <a:pt x="836578" y="0"/>
                  <a:pt x="936000"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Tree>
    <p:extLst>
      <p:ext uri="{BB962C8B-B14F-4D97-AF65-F5344CB8AC3E}">
        <p14:creationId xmlns:p14="http://schemas.microsoft.com/office/powerpoint/2010/main" val="21268218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fontScale="92500" lnSpcReduction="10000"/>
          </a:bodyPr>
          <a:lstStyle/>
          <a:p>
            <a:r>
              <a:rPr lang="en-US" dirty="0"/>
              <a:t>Fully Editable Icon Sets: C</a:t>
            </a:r>
          </a:p>
        </p:txBody>
      </p:sp>
      <p:sp>
        <p:nvSpPr>
          <p:cNvPr id="54" name="Isosceles Triangle 68">
            <a:extLst>
              <a:ext uri="{FF2B5EF4-FFF2-40B4-BE49-F238E27FC236}">
                <a16:creationId xmlns:a16="http://schemas.microsoft.com/office/drawing/2014/main" id="{870C564B-4826-4504-AD55-BCA183FFA29B}"/>
              </a:ext>
            </a:extLst>
          </p:cNvPr>
          <p:cNvSpPr/>
          <p:nvPr/>
        </p:nvSpPr>
        <p:spPr>
          <a:xfrm rot="10800000">
            <a:off x="7871934" y="4610240"/>
            <a:ext cx="220703" cy="687310"/>
          </a:xfrm>
          <a:custGeom>
            <a:avLst/>
            <a:gdLst/>
            <a:ahLst/>
            <a:cxnLst/>
            <a:rect l="l" t="t" r="r" b="b"/>
            <a:pathLst>
              <a:path w="1040400" h="3240000">
                <a:moveTo>
                  <a:pt x="41345" y="940666"/>
                </a:moveTo>
                <a:lnTo>
                  <a:pt x="1242" y="653403"/>
                </a:lnTo>
                <a:lnTo>
                  <a:pt x="0" y="653403"/>
                </a:lnTo>
                <a:lnTo>
                  <a:pt x="1057" y="652077"/>
                </a:lnTo>
                <a:lnTo>
                  <a:pt x="447" y="647712"/>
                </a:lnTo>
                <a:lnTo>
                  <a:pt x="4531" y="647712"/>
                </a:lnTo>
                <a:lnTo>
                  <a:pt x="520200" y="0"/>
                </a:lnTo>
                <a:lnTo>
                  <a:pt x="659109" y="174478"/>
                </a:lnTo>
                <a:close/>
                <a:moveTo>
                  <a:pt x="101622" y="1372451"/>
                </a:moveTo>
                <a:lnTo>
                  <a:pt x="61820" y="1087335"/>
                </a:lnTo>
                <a:lnTo>
                  <a:pt x="728036" y="261055"/>
                </a:lnTo>
                <a:lnTo>
                  <a:pt x="870500" y="439998"/>
                </a:lnTo>
                <a:lnTo>
                  <a:pt x="860164" y="431664"/>
                </a:lnTo>
                <a:close/>
                <a:moveTo>
                  <a:pt x="161365" y="1800403"/>
                </a:moveTo>
                <a:lnTo>
                  <a:pt x="122098" y="1519120"/>
                </a:lnTo>
                <a:lnTo>
                  <a:pt x="930953" y="515931"/>
                </a:lnTo>
                <a:lnTo>
                  <a:pt x="1035869" y="647712"/>
                </a:lnTo>
                <a:lnTo>
                  <a:pt x="1039954" y="647712"/>
                </a:lnTo>
                <a:lnTo>
                  <a:pt x="1039345" y="652078"/>
                </a:lnTo>
                <a:lnTo>
                  <a:pt x="1040400" y="653403"/>
                </a:lnTo>
                <a:lnTo>
                  <a:pt x="1039160" y="653403"/>
                </a:lnTo>
                <a:lnTo>
                  <a:pt x="1029316" y="723920"/>
                </a:lnTo>
                <a:close/>
                <a:moveTo>
                  <a:pt x="217894" y="2205330"/>
                </a:moveTo>
                <a:lnTo>
                  <a:pt x="181840" y="1947070"/>
                </a:lnTo>
                <a:lnTo>
                  <a:pt x="1000266" y="932012"/>
                </a:lnTo>
                <a:lnTo>
                  <a:pt x="949113" y="1298429"/>
                </a:lnTo>
                <a:close/>
                <a:moveTo>
                  <a:pt x="330192" y="2564220"/>
                </a:moveTo>
                <a:lnTo>
                  <a:pt x="267995" y="2564220"/>
                </a:lnTo>
                <a:lnTo>
                  <a:pt x="237100" y="2342912"/>
                </a:lnTo>
                <a:lnTo>
                  <a:pt x="242309" y="2347112"/>
                </a:lnTo>
                <a:lnTo>
                  <a:pt x="920063" y="1506522"/>
                </a:lnTo>
                <a:lnTo>
                  <a:pt x="865005" y="1900914"/>
                </a:lnTo>
                <a:close/>
                <a:moveTo>
                  <a:pt x="772406" y="2564220"/>
                </a:moveTo>
                <a:lnTo>
                  <a:pt x="468924" y="2564220"/>
                </a:lnTo>
                <a:lnTo>
                  <a:pt x="835955" y="2109008"/>
                </a:lnTo>
                <a:close/>
                <a:moveTo>
                  <a:pt x="892044" y="3240000"/>
                </a:moveTo>
                <a:lnTo>
                  <a:pt x="148356" y="3240000"/>
                </a:lnTo>
                <a:lnTo>
                  <a:pt x="276144" y="2663936"/>
                </a:lnTo>
                <a:lnTo>
                  <a:pt x="764256" y="266393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55" name="Rectangle 9">
            <a:extLst>
              <a:ext uri="{FF2B5EF4-FFF2-40B4-BE49-F238E27FC236}">
                <a16:creationId xmlns:a16="http://schemas.microsoft.com/office/drawing/2014/main" id="{F4DF7C3C-D955-465B-A7ED-DA6CEFF74209}"/>
              </a:ext>
            </a:extLst>
          </p:cNvPr>
          <p:cNvSpPr/>
          <p:nvPr/>
        </p:nvSpPr>
        <p:spPr>
          <a:xfrm>
            <a:off x="8435540" y="4689594"/>
            <a:ext cx="529466" cy="528605"/>
          </a:xfrm>
          <a:custGeom>
            <a:avLst/>
            <a:gdLst/>
            <a:ahLst/>
            <a:cxnLst/>
            <a:rect l="l" t="t" r="r" b="b"/>
            <a:pathLst>
              <a:path w="3228210" h="3222968">
                <a:moveTo>
                  <a:pt x="1619999" y="642446"/>
                </a:moveTo>
                <a:lnTo>
                  <a:pt x="2664115" y="1686562"/>
                </a:lnTo>
                <a:lnTo>
                  <a:pt x="2664116" y="1686562"/>
                </a:lnTo>
                <a:lnTo>
                  <a:pt x="2664116" y="3222968"/>
                </a:lnTo>
                <a:lnTo>
                  <a:pt x="2015013" y="3222968"/>
                </a:lnTo>
                <a:lnTo>
                  <a:pt x="2015013" y="2511495"/>
                </a:lnTo>
                <a:cubicBezTo>
                  <a:pt x="2015013" y="2399422"/>
                  <a:pt x="1924159" y="2308568"/>
                  <a:pt x="1812086" y="2308568"/>
                </a:cubicBezTo>
                <a:lnTo>
                  <a:pt x="1427912" y="2308568"/>
                </a:lnTo>
                <a:cubicBezTo>
                  <a:pt x="1315839" y="2308568"/>
                  <a:pt x="1224985" y="2399422"/>
                  <a:pt x="1224985" y="2511495"/>
                </a:cubicBezTo>
                <a:lnTo>
                  <a:pt x="1224985" y="3222968"/>
                </a:lnTo>
                <a:lnTo>
                  <a:pt x="575882" y="3222968"/>
                </a:lnTo>
                <a:lnTo>
                  <a:pt x="575882" y="1686562"/>
                </a:lnTo>
                <a:lnTo>
                  <a:pt x="575884" y="1686562"/>
                </a:lnTo>
                <a:close/>
                <a:moveTo>
                  <a:pt x="509997" y="122689"/>
                </a:moveTo>
                <a:lnTo>
                  <a:pt x="942045" y="122689"/>
                </a:lnTo>
                <a:lnTo>
                  <a:pt x="942045" y="542556"/>
                </a:lnTo>
                <a:lnTo>
                  <a:pt x="509997" y="974604"/>
                </a:lnTo>
                <a:close/>
                <a:moveTo>
                  <a:pt x="1620001" y="7099"/>
                </a:moveTo>
                <a:lnTo>
                  <a:pt x="3228210" y="1686560"/>
                </a:lnTo>
                <a:lnTo>
                  <a:pt x="2900441" y="1686560"/>
                </a:lnTo>
                <a:lnTo>
                  <a:pt x="1620001" y="349390"/>
                </a:lnTo>
                <a:close/>
                <a:moveTo>
                  <a:pt x="1619999" y="0"/>
                </a:moveTo>
                <a:lnTo>
                  <a:pt x="1619999" y="342291"/>
                </a:lnTo>
                <a:lnTo>
                  <a:pt x="330172" y="1679462"/>
                </a:lnTo>
                <a:lnTo>
                  <a:pt x="0" y="167946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56" name="Isosceles Triangle 8">
            <a:extLst>
              <a:ext uri="{FF2B5EF4-FFF2-40B4-BE49-F238E27FC236}">
                <a16:creationId xmlns:a16="http://schemas.microsoft.com/office/drawing/2014/main" id="{FED1BF7A-7546-4AF8-89CC-3CEC8A5874C0}"/>
              </a:ext>
            </a:extLst>
          </p:cNvPr>
          <p:cNvSpPr/>
          <p:nvPr/>
        </p:nvSpPr>
        <p:spPr>
          <a:xfrm rot="16200000">
            <a:off x="4359308" y="3634371"/>
            <a:ext cx="444149" cy="529543"/>
          </a:xfrm>
          <a:custGeom>
            <a:avLst/>
            <a:gdLst/>
            <a:ahLst/>
            <a:cxnLst/>
            <a:rect l="l" t="t" r="r" b="b"/>
            <a:pathLst>
              <a:path w="2708011" h="3228660">
                <a:moveTo>
                  <a:pt x="1895121" y="2005092"/>
                </a:moveTo>
                <a:cubicBezTo>
                  <a:pt x="1769067" y="2196199"/>
                  <a:pt x="1559641" y="2315968"/>
                  <a:pt x="1331007" y="2327705"/>
                </a:cubicBezTo>
                <a:cubicBezTo>
                  <a:pt x="1102373" y="2339443"/>
                  <a:pt x="881783" y="2241749"/>
                  <a:pt x="736821" y="2064556"/>
                </a:cubicBezTo>
                <a:lnTo>
                  <a:pt x="885891" y="1942602"/>
                </a:lnTo>
                <a:cubicBezTo>
                  <a:pt x="992076" y="2072396"/>
                  <a:pt x="1153658" y="2143956"/>
                  <a:pt x="1321132" y="2135359"/>
                </a:cubicBezTo>
                <a:cubicBezTo>
                  <a:pt x="1488607" y="2126761"/>
                  <a:pt x="1642011" y="2039030"/>
                  <a:pt x="1734346" y="1899045"/>
                </a:cubicBezTo>
                <a:close/>
                <a:moveTo>
                  <a:pt x="2315256" y="2179725"/>
                </a:moveTo>
                <a:cubicBezTo>
                  <a:pt x="2124977" y="2519973"/>
                  <a:pt x="1777729" y="2743099"/>
                  <a:pt x="1389179" y="2774782"/>
                </a:cubicBezTo>
                <a:cubicBezTo>
                  <a:pt x="1000629" y="2806465"/>
                  <a:pt x="621821" y="2642541"/>
                  <a:pt x="378934" y="2337614"/>
                </a:cubicBezTo>
                <a:lnTo>
                  <a:pt x="519502" y="2225645"/>
                </a:lnTo>
                <a:cubicBezTo>
                  <a:pt x="725082" y="2483736"/>
                  <a:pt x="1045705" y="2622480"/>
                  <a:pt x="1374574" y="2595664"/>
                </a:cubicBezTo>
                <a:cubicBezTo>
                  <a:pt x="1703443" y="2568848"/>
                  <a:pt x="1997353" y="2379994"/>
                  <a:pt x="2158406" y="2092008"/>
                </a:cubicBezTo>
                <a:close/>
                <a:moveTo>
                  <a:pt x="2315941" y="1615003"/>
                </a:moveTo>
                <a:lnTo>
                  <a:pt x="272242" y="1615003"/>
                </a:lnTo>
                <a:lnTo>
                  <a:pt x="872561" y="666216"/>
                </a:lnTo>
                <a:lnTo>
                  <a:pt x="872561" y="219906"/>
                </a:lnTo>
                <a:cubicBezTo>
                  <a:pt x="872561" y="98674"/>
                  <a:pt x="970839" y="396"/>
                  <a:pt x="1092071" y="396"/>
                </a:cubicBezTo>
                <a:lnTo>
                  <a:pt x="1293841" y="396"/>
                </a:lnTo>
                <a:lnTo>
                  <a:pt x="1294092" y="0"/>
                </a:lnTo>
                <a:lnTo>
                  <a:pt x="1294343" y="396"/>
                </a:lnTo>
                <a:lnTo>
                  <a:pt x="1470231" y="396"/>
                </a:lnTo>
                <a:cubicBezTo>
                  <a:pt x="1591463" y="396"/>
                  <a:pt x="1689741" y="98674"/>
                  <a:pt x="1689741" y="219906"/>
                </a:cubicBezTo>
                <a:lnTo>
                  <a:pt x="1689741" y="625313"/>
                </a:lnTo>
                <a:close/>
                <a:moveTo>
                  <a:pt x="2708011" y="2399368"/>
                </a:moveTo>
                <a:cubicBezTo>
                  <a:pt x="2440740" y="2877288"/>
                  <a:pt x="1950128" y="3187847"/>
                  <a:pt x="1403807" y="3224932"/>
                </a:cubicBezTo>
                <a:cubicBezTo>
                  <a:pt x="857486" y="3262017"/>
                  <a:pt x="329406" y="3020609"/>
                  <a:pt x="0" y="2583191"/>
                </a:cubicBezTo>
                <a:lnTo>
                  <a:pt x="143153" y="2475389"/>
                </a:lnTo>
                <a:cubicBezTo>
                  <a:pt x="436120" y="2864419"/>
                  <a:pt x="905784" y="3079123"/>
                  <a:pt x="1391671" y="3046140"/>
                </a:cubicBezTo>
                <a:cubicBezTo>
                  <a:pt x="1877558" y="3013157"/>
                  <a:pt x="2313899" y="2736952"/>
                  <a:pt x="2551604" y="2311899"/>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57" name="Donut 8">
            <a:extLst>
              <a:ext uri="{FF2B5EF4-FFF2-40B4-BE49-F238E27FC236}">
                <a16:creationId xmlns:a16="http://schemas.microsoft.com/office/drawing/2014/main" id="{E6D41FF5-B672-4C8A-A062-73A4028D9602}"/>
              </a:ext>
            </a:extLst>
          </p:cNvPr>
          <p:cNvSpPr/>
          <p:nvPr/>
        </p:nvSpPr>
        <p:spPr>
          <a:xfrm>
            <a:off x="9475134" y="3608548"/>
            <a:ext cx="486216" cy="581184"/>
          </a:xfrm>
          <a:custGeom>
            <a:avLst/>
            <a:gdLst/>
            <a:ahLst/>
            <a:cxnLst/>
            <a:rect l="l" t="t" r="r" b="b"/>
            <a:pathLst>
              <a:path w="2688046" h="3213079">
                <a:moveTo>
                  <a:pt x="1056023" y="556744"/>
                </a:moveTo>
                <a:lnTo>
                  <a:pt x="1056023" y="906412"/>
                </a:lnTo>
                <a:cubicBezTo>
                  <a:pt x="641240" y="1029807"/>
                  <a:pt x="338989" y="1414134"/>
                  <a:pt x="338989" y="1869056"/>
                </a:cubicBezTo>
                <a:cubicBezTo>
                  <a:pt x="338989" y="2424121"/>
                  <a:pt x="788958" y="2874090"/>
                  <a:pt x="1344023" y="2874090"/>
                </a:cubicBezTo>
                <a:cubicBezTo>
                  <a:pt x="1899088" y="2874090"/>
                  <a:pt x="2349057" y="2424121"/>
                  <a:pt x="2349057" y="1869056"/>
                </a:cubicBezTo>
                <a:cubicBezTo>
                  <a:pt x="2349057" y="1414134"/>
                  <a:pt x="2046806" y="1029807"/>
                  <a:pt x="1632023" y="906412"/>
                </a:cubicBezTo>
                <a:lnTo>
                  <a:pt x="1632023" y="556744"/>
                </a:lnTo>
                <a:cubicBezTo>
                  <a:pt x="2235992" y="687900"/>
                  <a:pt x="2688046" y="1225687"/>
                  <a:pt x="2688046" y="1869056"/>
                </a:cubicBezTo>
                <a:cubicBezTo>
                  <a:pt x="2688046" y="2611339"/>
                  <a:pt x="2086306" y="3213079"/>
                  <a:pt x="1344023" y="3213079"/>
                </a:cubicBezTo>
                <a:cubicBezTo>
                  <a:pt x="601740" y="3213079"/>
                  <a:pt x="0" y="2611339"/>
                  <a:pt x="0" y="1869056"/>
                </a:cubicBezTo>
                <a:cubicBezTo>
                  <a:pt x="0" y="1225687"/>
                  <a:pt x="452054" y="687900"/>
                  <a:pt x="1056023" y="556744"/>
                </a:cubicBezTo>
                <a:close/>
                <a:moveTo>
                  <a:pt x="1344023" y="0"/>
                </a:moveTo>
                <a:cubicBezTo>
                  <a:pt x="1443445" y="0"/>
                  <a:pt x="1524043" y="80598"/>
                  <a:pt x="1524043" y="180020"/>
                </a:cubicBezTo>
                <a:lnTo>
                  <a:pt x="1524043" y="1413058"/>
                </a:lnTo>
                <a:cubicBezTo>
                  <a:pt x="1524043" y="1512480"/>
                  <a:pt x="1443445" y="1593078"/>
                  <a:pt x="1344023" y="1593078"/>
                </a:cubicBezTo>
                <a:cubicBezTo>
                  <a:pt x="1244601" y="1593078"/>
                  <a:pt x="1164003" y="1512480"/>
                  <a:pt x="1164003" y="1413058"/>
                </a:cubicBezTo>
                <a:lnTo>
                  <a:pt x="1164003" y="180020"/>
                </a:lnTo>
                <a:cubicBezTo>
                  <a:pt x="1164003" y="80598"/>
                  <a:pt x="1244601" y="0"/>
                  <a:pt x="1344023"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58" name="Freeform 18">
            <a:extLst>
              <a:ext uri="{FF2B5EF4-FFF2-40B4-BE49-F238E27FC236}">
                <a16:creationId xmlns:a16="http://schemas.microsoft.com/office/drawing/2014/main" id="{F57ADD61-A5C9-4BA6-A485-F46349246C4A}"/>
              </a:ext>
            </a:extLst>
          </p:cNvPr>
          <p:cNvSpPr/>
          <p:nvPr/>
        </p:nvSpPr>
        <p:spPr>
          <a:xfrm>
            <a:off x="10104940" y="4747559"/>
            <a:ext cx="511325" cy="412677"/>
          </a:xfrm>
          <a:custGeom>
            <a:avLst/>
            <a:gdLst/>
            <a:ahLst/>
            <a:cxnLst/>
            <a:rect l="l" t="t" r="r" b="b"/>
            <a:pathLst>
              <a:path w="3307788" h="2669631">
                <a:moveTo>
                  <a:pt x="2793832" y="1478391"/>
                </a:moveTo>
                <a:cubicBezTo>
                  <a:pt x="2772990" y="1635402"/>
                  <a:pt x="2717678" y="1784517"/>
                  <a:pt x="2633007" y="1915952"/>
                </a:cubicBezTo>
                <a:cubicBezTo>
                  <a:pt x="2695386" y="1951862"/>
                  <a:pt x="2772768" y="1955673"/>
                  <a:pt x="2841607" y="1924185"/>
                </a:cubicBezTo>
                <a:cubicBezTo>
                  <a:pt x="2943442" y="1877605"/>
                  <a:pt x="2999062" y="1766364"/>
                  <a:pt x="2975226" y="1656948"/>
                </a:cubicBezTo>
                <a:cubicBezTo>
                  <a:pt x="2955176" y="1564911"/>
                  <a:pt x="2883463" y="1495086"/>
                  <a:pt x="2793832" y="1478391"/>
                </a:cubicBezTo>
                <a:close/>
                <a:moveTo>
                  <a:pt x="2807611" y="1247700"/>
                </a:moveTo>
                <a:lnTo>
                  <a:pt x="2807472" y="1256060"/>
                </a:lnTo>
                <a:cubicBezTo>
                  <a:pt x="2994195" y="1281771"/>
                  <a:pt x="3148201" y="1421768"/>
                  <a:pt x="3189276" y="1610317"/>
                </a:cubicBezTo>
                <a:cubicBezTo>
                  <a:pt x="3235041" y="1820393"/>
                  <a:pt x="3128252" y="2033972"/>
                  <a:pt x="2932732" y="2123406"/>
                </a:cubicBezTo>
                <a:cubicBezTo>
                  <a:pt x="2789297" y="2189015"/>
                  <a:pt x="2626543" y="2174805"/>
                  <a:pt x="2499470" y="2094044"/>
                </a:cubicBezTo>
                <a:cubicBezTo>
                  <a:pt x="2427194" y="2172627"/>
                  <a:pt x="2343030" y="2241391"/>
                  <a:pt x="2248861" y="2297980"/>
                </a:cubicBezTo>
                <a:cubicBezTo>
                  <a:pt x="2178351" y="2340352"/>
                  <a:pt x="2104446" y="2374567"/>
                  <a:pt x="2027600" y="2398134"/>
                </a:cubicBezTo>
                <a:lnTo>
                  <a:pt x="3307788" y="2397615"/>
                </a:lnTo>
                <a:cubicBezTo>
                  <a:pt x="3265361" y="2549905"/>
                  <a:pt x="2537441" y="2669620"/>
                  <a:pt x="1653814" y="2669631"/>
                </a:cubicBezTo>
                <a:cubicBezTo>
                  <a:pt x="773102" y="2669642"/>
                  <a:pt x="46417" y="2550707"/>
                  <a:pt x="0" y="2398955"/>
                </a:cubicBezTo>
                <a:lnTo>
                  <a:pt x="1280678" y="2398436"/>
                </a:lnTo>
                <a:cubicBezTo>
                  <a:pt x="1203764" y="2374915"/>
                  <a:pt x="1129786" y="2340732"/>
                  <a:pt x="1059201" y="2298380"/>
                </a:cubicBezTo>
                <a:cubicBezTo>
                  <a:pt x="693039" y="2078675"/>
                  <a:pt x="477900" y="1674935"/>
                  <a:pt x="499745" y="1248476"/>
                </a:cubicBezTo>
                <a:close/>
                <a:moveTo>
                  <a:pt x="1331611" y="201752"/>
                </a:moveTo>
                <a:cubicBezTo>
                  <a:pt x="1206335" y="290902"/>
                  <a:pt x="1124761" y="308382"/>
                  <a:pt x="1132336" y="435988"/>
                </a:cubicBezTo>
                <a:cubicBezTo>
                  <a:pt x="1160888" y="640507"/>
                  <a:pt x="1527973" y="617783"/>
                  <a:pt x="1498839" y="840365"/>
                </a:cubicBezTo>
                <a:cubicBezTo>
                  <a:pt x="1455138" y="960979"/>
                  <a:pt x="1395705" y="987199"/>
                  <a:pt x="1213910" y="1052459"/>
                </a:cubicBezTo>
                <a:cubicBezTo>
                  <a:pt x="1331028" y="972050"/>
                  <a:pt x="1364241" y="921357"/>
                  <a:pt x="1360745" y="809484"/>
                </a:cubicBezTo>
                <a:cubicBezTo>
                  <a:pt x="1360746" y="646916"/>
                  <a:pt x="1111360" y="626523"/>
                  <a:pt x="1020462" y="495421"/>
                </a:cubicBezTo>
                <a:cubicBezTo>
                  <a:pt x="941218" y="374224"/>
                  <a:pt x="1061250" y="280996"/>
                  <a:pt x="1331611" y="201752"/>
                </a:cubicBezTo>
                <a:close/>
                <a:moveTo>
                  <a:pt x="2164365" y="80223"/>
                </a:moveTo>
                <a:cubicBezTo>
                  <a:pt x="2021192" y="182108"/>
                  <a:pt x="1927964" y="202086"/>
                  <a:pt x="1936621" y="347922"/>
                </a:cubicBezTo>
                <a:cubicBezTo>
                  <a:pt x="1969252" y="581657"/>
                  <a:pt x="2388778" y="555687"/>
                  <a:pt x="2355482" y="810066"/>
                </a:cubicBezTo>
                <a:cubicBezTo>
                  <a:pt x="2305538" y="947910"/>
                  <a:pt x="2237615" y="977876"/>
                  <a:pt x="2029849" y="1052459"/>
                </a:cubicBezTo>
                <a:cubicBezTo>
                  <a:pt x="2163698" y="960563"/>
                  <a:pt x="2201656" y="902628"/>
                  <a:pt x="2197660" y="774773"/>
                </a:cubicBezTo>
                <a:cubicBezTo>
                  <a:pt x="2197661" y="588982"/>
                  <a:pt x="1912649" y="565676"/>
                  <a:pt x="1808765" y="415844"/>
                </a:cubicBezTo>
                <a:cubicBezTo>
                  <a:pt x="1718201" y="277334"/>
                  <a:pt x="1855380" y="170787"/>
                  <a:pt x="2164365" y="80223"/>
                </a:cubicBezTo>
                <a:close/>
                <a:moveTo>
                  <a:pt x="1754169" y="0"/>
                </a:moveTo>
                <a:cubicBezTo>
                  <a:pt x="1583512" y="121444"/>
                  <a:pt x="1472387" y="145257"/>
                  <a:pt x="1482706" y="319088"/>
                </a:cubicBezTo>
                <a:cubicBezTo>
                  <a:pt x="1521601" y="597693"/>
                  <a:pt x="2021663" y="566738"/>
                  <a:pt x="1981975" y="869950"/>
                </a:cubicBezTo>
                <a:cubicBezTo>
                  <a:pt x="1922443" y="1034256"/>
                  <a:pt x="1841481" y="1069974"/>
                  <a:pt x="1593831" y="1158875"/>
                </a:cubicBezTo>
                <a:cubicBezTo>
                  <a:pt x="1753374" y="1049338"/>
                  <a:pt x="1798619" y="980281"/>
                  <a:pt x="1793856" y="827882"/>
                </a:cubicBezTo>
                <a:cubicBezTo>
                  <a:pt x="1793857" y="606424"/>
                  <a:pt x="1454132" y="578644"/>
                  <a:pt x="1330306" y="400050"/>
                </a:cubicBezTo>
                <a:cubicBezTo>
                  <a:pt x="1222356" y="234950"/>
                  <a:pt x="1385869" y="107950"/>
                  <a:pt x="1754169"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59" name="Oval 7">
            <a:extLst>
              <a:ext uri="{FF2B5EF4-FFF2-40B4-BE49-F238E27FC236}">
                <a16:creationId xmlns:a16="http://schemas.microsoft.com/office/drawing/2014/main" id="{5B3365E1-0E4A-4E37-8487-402BEAEC4C18}"/>
              </a:ext>
            </a:extLst>
          </p:cNvPr>
          <p:cNvSpPr/>
          <p:nvPr/>
        </p:nvSpPr>
        <p:spPr>
          <a:xfrm>
            <a:off x="10252271" y="3641889"/>
            <a:ext cx="514505" cy="514505"/>
          </a:xfrm>
          <a:custGeom>
            <a:avLst/>
            <a:gdLst/>
            <a:ahLst/>
            <a:cxnLst/>
            <a:rect l="l" t="t" r="r" b="b"/>
            <a:pathLst>
              <a:path w="3240000" h="3240000">
                <a:moveTo>
                  <a:pt x="1415334" y="1947658"/>
                </a:moveTo>
                <a:lnTo>
                  <a:pt x="838053" y="2871852"/>
                </a:lnTo>
                <a:cubicBezTo>
                  <a:pt x="1312591" y="3168264"/>
                  <a:pt x="1913932" y="3170879"/>
                  <a:pt x="2391030" y="2878606"/>
                </a:cubicBezTo>
                <a:lnTo>
                  <a:pt x="1821709" y="1949263"/>
                </a:lnTo>
                <a:cubicBezTo>
                  <a:pt x="1763478" y="1986502"/>
                  <a:pt x="1694174" y="2007350"/>
                  <a:pt x="1620000" y="2007350"/>
                </a:cubicBezTo>
                <a:cubicBezTo>
                  <a:pt x="1544621" y="2007350"/>
                  <a:pt x="1474270" y="1985818"/>
                  <a:pt x="1415334" y="1947658"/>
                </a:cubicBezTo>
                <a:close/>
                <a:moveTo>
                  <a:pt x="1620001" y="1350973"/>
                </a:moveTo>
                <a:cubicBezTo>
                  <a:pt x="1471421" y="1350973"/>
                  <a:pt x="1350973" y="1471421"/>
                  <a:pt x="1350973" y="1620001"/>
                </a:cubicBezTo>
                <a:cubicBezTo>
                  <a:pt x="1350973" y="1768581"/>
                  <a:pt x="1471421" y="1889029"/>
                  <a:pt x="1620001" y="1889029"/>
                </a:cubicBezTo>
                <a:cubicBezTo>
                  <a:pt x="1768581" y="1889029"/>
                  <a:pt x="1889029" y="1768581"/>
                  <a:pt x="1889029" y="1620001"/>
                </a:cubicBezTo>
                <a:cubicBezTo>
                  <a:pt x="1889029" y="1471421"/>
                  <a:pt x="1768581" y="1350973"/>
                  <a:pt x="1620001" y="1350973"/>
                </a:cubicBezTo>
                <a:close/>
                <a:moveTo>
                  <a:pt x="2324470" y="322965"/>
                </a:moveTo>
                <a:lnTo>
                  <a:pt x="1804044" y="1281148"/>
                </a:lnTo>
                <a:cubicBezTo>
                  <a:pt x="1925507" y="1345192"/>
                  <a:pt x="2007350" y="1473038"/>
                  <a:pt x="2007350" y="1620000"/>
                </a:cubicBezTo>
                <a:lnTo>
                  <a:pt x="2005998" y="1633413"/>
                </a:lnTo>
                <a:lnTo>
                  <a:pt x="3095109" y="1671260"/>
                </a:lnTo>
                <a:cubicBezTo>
                  <a:pt x="3114541" y="1112092"/>
                  <a:pt x="2816135" y="590008"/>
                  <a:pt x="2324470" y="322965"/>
                </a:cubicBezTo>
                <a:close/>
                <a:moveTo>
                  <a:pt x="926838" y="316888"/>
                </a:moveTo>
                <a:cubicBezTo>
                  <a:pt x="432869" y="579644"/>
                  <a:pt x="129933" y="1099113"/>
                  <a:pt x="144500" y="1658429"/>
                </a:cubicBezTo>
                <a:lnTo>
                  <a:pt x="1233664" y="1630062"/>
                </a:lnTo>
                <a:cubicBezTo>
                  <a:pt x="1232693" y="1626734"/>
                  <a:pt x="1232650" y="1623372"/>
                  <a:pt x="1232650" y="1620000"/>
                </a:cubicBezTo>
                <a:cubicBezTo>
                  <a:pt x="1232650" y="1471836"/>
                  <a:pt x="1315838" y="1343102"/>
                  <a:pt x="1438904" y="1279548"/>
                </a:cubicBez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60" name="Freeform 20">
            <a:extLst>
              <a:ext uri="{FF2B5EF4-FFF2-40B4-BE49-F238E27FC236}">
                <a16:creationId xmlns:a16="http://schemas.microsoft.com/office/drawing/2014/main" id="{E674EC10-6DF4-4D79-8C68-8E0E302F4814}"/>
              </a:ext>
            </a:extLst>
          </p:cNvPr>
          <p:cNvSpPr/>
          <p:nvPr/>
        </p:nvSpPr>
        <p:spPr>
          <a:xfrm>
            <a:off x="10998217" y="5652772"/>
            <a:ext cx="536427" cy="573297"/>
          </a:xfrm>
          <a:custGeom>
            <a:avLst/>
            <a:gdLst>
              <a:gd name="connsiteX0" fmla="*/ 795647 w 2149434"/>
              <a:gd name="connsiteY0" fmla="*/ 2933205 h 2933205"/>
              <a:gd name="connsiteX1" fmla="*/ 0 w 2149434"/>
              <a:gd name="connsiteY1" fmla="*/ 1531917 h 2933205"/>
              <a:gd name="connsiteX2" fmla="*/ 463138 w 2149434"/>
              <a:gd name="connsiteY2" fmla="*/ 1733797 h 2933205"/>
              <a:gd name="connsiteX3" fmla="*/ 700645 w 2149434"/>
              <a:gd name="connsiteY3" fmla="*/ 166255 h 2933205"/>
              <a:gd name="connsiteX4" fmla="*/ 676894 w 2149434"/>
              <a:gd name="connsiteY4" fmla="*/ 0 h 2933205"/>
              <a:gd name="connsiteX5" fmla="*/ 2066307 w 2149434"/>
              <a:gd name="connsiteY5" fmla="*/ 819397 h 2933205"/>
              <a:gd name="connsiteX6" fmla="*/ 2149434 w 2149434"/>
              <a:gd name="connsiteY6" fmla="*/ 593766 h 2933205"/>
              <a:gd name="connsiteX7" fmla="*/ 1816925 w 2149434"/>
              <a:gd name="connsiteY7" fmla="*/ 2933205 h 2933205"/>
              <a:gd name="connsiteX8" fmla="*/ 1187533 w 2149434"/>
              <a:gd name="connsiteY8" fmla="*/ 926275 h 2933205"/>
              <a:gd name="connsiteX9" fmla="*/ 1080655 w 2149434"/>
              <a:gd name="connsiteY9" fmla="*/ 1828800 h 2933205"/>
              <a:gd name="connsiteX10" fmla="*/ 914400 w 2149434"/>
              <a:gd name="connsiteY10" fmla="*/ 1448790 h 2933205"/>
              <a:gd name="connsiteX11" fmla="*/ 795647 w 2149434"/>
              <a:gd name="connsiteY11" fmla="*/ 2933205 h 2933205"/>
              <a:gd name="connsiteX0" fmla="*/ 795647 w 2149434"/>
              <a:gd name="connsiteY0" fmla="*/ 2933205 h 2933205"/>
              <a:gd name="connsiteX1" fmla="*/ 0 w 2149434"/>
              <a:gd name="connsiteY1" fmla="*/ 1531917 h 2933205"/>
              <a:gd name="connsiteX2" fmla="*/ 463138 w 2149434"/>
              <a:gd name="connsiteY2" fmla="*/ 1733797 h 2933205"/>
              <a:gd name="connsiteX3" fmla="*/ 676894 w 2149434"/>
              <a:gd name="connsiteY3" fmla="*/ 0 h 2933205"/>
              <a:gd name="connsiteX4" fmla="*/ 2066307 w 2149434"/>
              <a:gd name="connsiteY4" fmla="*/ 819397 h 2933205"/>
              <a:gd name="connsiteX5" fmla="*/ 2149434 w 2149434"/>
              <a:gd name="connsiteY5" fmla="*/ 593766 h 2933205"/>
              <a:gd name="connsiteX6" fmla="*/ 1816925 w 2149434"/>
              <a:gd name="connsiteY6" fmla="*/ 2933205 h 2933205"/>
              <a:gd name="connsiteX7" fmla="*/ 1187533 w 2149434"/>
              <a:gd name="connsiteY7" fmla="*/ 926275 h 2933205"/>
              <a:gd name="connsiteX8" fmla="*/ 1080655 w 2149434"/>
              <a:gd name="connsiteY8" fmla="*/ 1828800 h 2933205"/>
              <a:gd name="connsiteX9" fmla="*/ 914400 w 2149434"/>
              <a:gd name="connsiteY9" fmla="*/ 1448790 h 2933205"/>
              <a:gd name="connsiteX10" fmla="*/ 795647 w 2149434"/>
              <a:gd name="connsiteY10" fmla="*/ 2933205 h 2933205"/>
              <a:gd name="connsiteX0" fmla="*/ 795647 w 2149434"/>
              <a:gd name="connsiteY0" fmla="*/ 3150488 h 3150488"/>
              <a:gd name="connsiteX1" fmla="*/ 0 w 2149434"/>
              <a:gd name="connsiteY1" fmla="*/ 1749200 h 3150488"/>
              <a:gd name="connsiteX2" fmla="*/ 463138 w 2149434"/>
              <a:gd name="connsiteY2" fmla="*/ 1951080 h 3150488"/>
              <a:gd name="connsiteX3" fmla="*/ 776482 w 2149434"/>
              <a:gd name="connsiteY3" fmla="*/ 0 h 3150488"/>
              <a:gd name="connsiteX4" fmla="*/ 2066307 w 2149434"/>
              <a:gd name="connsiteY4" fmla="*/ 1036680 h 3150488"/>
              <a:gd name="connsiteX5" fmla="*/ 2149434 w 2149434"/>
              <a:gd name="connsiteY5" fmla="*/ 811049 h 3150488"/>
              <a:gd name="connsiteX6" fmla="*/ 1816925 w 2149434"/>
              <a:gd name="connsiteY6" fmla="*/ 3150488 h 3150488"/>
              <a:gd name="connsiteX7" fmla="*/ 1187533 w 2149434"/>
              <a:gd name="connsiteY7" fmla="*/ 1143558 h 3150488"/>
              <a:gd name="connsiteX8" fmla="*/ 1080655 w 2149434"/>
              <a:gd name="connsiteY8" fmla="*/ 2046083 h 3150488"/>
              <a:gd name="connsiteX9" fmla="*/ 914400 w 2149434"/>
              <a:gd name="connsiteY9" fmla="*/ 1666073 h 3150488"/>
              <a:gd name="connsiteX10" fmla="*/ 795647 w 2149434"/>
              <a:gd name="connsiteY10" fmla="*/ 3150488 h 3150488"/>
              <a:gd name="connsiteX0" fmla="*/ 795647 w 2149434"/>
              <a:gd name="connsiteY0" fmla="*/ 3150488 h 3150488"/>
              <a:gd name="connsiteX1" fmla="*/ 0 w 2149434"/>
              <a:gd name="connsiteY1" fmla="*/ 1749200 h 3150488"/>
              <a:gd name="connsiteX2" fmla="*/ 463138 w 2149434"/>
              <a:gd name="connsiteY2" fmla="*/ 1951080 h 3150488"/>
              <a:gd name="connsiteX3" fmla="*/ 776482 w 2149434"/>
              <a:gd name="connsiteY3" fmla="*/ 0 h 3150488"/>
              <a:gd name="connsiteX4" fmla="*/ 2066307 w 2149434"/>
              <a:gd name="connsiteY4" fmla="*/ 1036680 h 3150488"/>
              <a:gd name="connsiteX5" fmla="*/ 2149434 w 2149434"/>
              <a:gd name="connsiteY5" fmla="*/ 811049 h 3150488"/>
              <a:gd name="connsiteX6" fmla="*/ 1816925 w 2149434"/>
              <a:gd name="connsiteY6" fmla="*/ 3150488 h 3150488"/>
              <a:gd name="connsiteX7" fmla="*/ 1187533 w 2149434"/>
              <a:gd name="connsiteY7" fmla="*/ 1143558 h 3150488"/>
              <a:gd name="connsiteX8" fmla="*/ 1080655 w 2149434"/>
              <a:gd name="connsiteY8" fmla="*/ 2046083 h 3150488"/>
              <a:gd name="connsiteX9" fmla="*/ 914400 w 2149434"/>
              <a:gd name="connsiteY9" fmla="*/ 1666073 h 3150488"/>
              <a:gd name="connsiteX10" fmla="*/ 795647 w 2149434"/>
              <a:gd name="connsiteY10" fmla="*/ 3150488 h 3150488"/>
              <a:gd name="connsiteX0" fmla="*/ 795647 w 2149434"/>
              <a:gd name="connsiteY0" fmla="*/ 3150488 h 3150488"/>
              <a:gd name="connsiteX1" fmla="*/ 0 w 2149434"/>
              <a:gd name="connsiteY1" fmla="*/ 1749200 h 3150488"/>
              <a:gd name="connsiteX2" fmla="*/ 463138 w 2149434"/>
              <a:gd name="connsiteY2" fmla="*/ 1951080 h 3150488"/>
              <a:gd name="connsiteX3" fmla="*/ 776482 w 2149434"/>
              <a:gd name="connsiteY3" fmla="*/ 0 h 3150488"/>
              <a:gd name="connsiteX4" fmla="*/ 1975772 w 2149434"/>
              <a:gd name="connsiteY4" fmla="*/ 991413 h 3150488"/>
              <a:gd name="connsiteX5" fmla="*/ 2149434 w 2149434"/>
              <a:gd name="connsiteY5" fmla="*/ 811049 h 3150488"/>
              <a:gd name="connsiteX6" fmla="*/ 1816925 w 2149434"/>
              <a:gd name="connsiteY6" fmla="*/ 3150488 h 3150488"/>
              <a:gd name="connsiteX7" fmla="*/ 1187533 w 2149434"/>
              <a:gd name="connsiteY7" fmla="*/ 1143558 h 3150488"/>
              <a:gd name="connsiteX8" fmla="*/ 1080655 w 2149434"/>
              <a:gd name="connsiteY8" fmla="*/ 2046083 h 3150488"/>
              <a:gd name="connsiteX9" fmla="*/ 914400 w 2149434"/>
              <a:gd name="connsiteY9" fmla="*/ 1666073 h 3150488"/>
              <a:gd name="connsiteX10" fmla="*/ 795647 w 2149434"/>
              <a:gd name="connsiteY10" fmla="*/ 3150488 h 3150488"/>
              <a:gd name="connsiteX0" fmla="*/ 795647 w 2149434"/>
              <a:gd name="connsiteY0" fmla="*/ 3150488 h 3150488"/>
              <a:gd name="connsiteX1" fmla="*/ 0 w 2149434"/>
              <a:gd name="connsiteY1" fmla="*/ 1749200 h 3150488"/>
              <a:gd name="connsiteX2" fmla="*/ 463138 w 2149434"/>
              <a:gd name="connsiteY2" fmla="*/ 1951080 h 3150488"/>
              <a:gd name="connsiteX3" fmla="*/ 776482 w 2149434"/>
              <a:gd name="connsiteY3" fmla="*/ 0 h 3150488"/>
              <a:gd name="connsiteX4" fmla="*/ 1975772 w 2149434"/>
              <a:gd name="connsiteY4" fmla="*/ 991413 h 3150488"/>
              <a:gd name="connsiteX5" fmla="*/ 2149434 w 2149434"/>
              <a:gd name="connsiteY5" fmla="*/ 811049 h 3150488"/>
              <a:gd name="connsiteX6" fmla="*/ 1816925 w 2149434"/>
              <a:gd name="connsiteY6" fmla="*/ 3150488 h 3150488"/>
              <a:gd name="connsiteX7" fmla="*/ 1187533 w 2149434"/>
              <a:gd name="connsiteY7" fmla="*/ 1143558 h 3150488"/>
              <a:gd name="connsiteX8" fmla="*/ 1080655 w 2149434"/>
              <a:gd name="connsiteY8" fmla="*/ 2046083 h 3150488"/>
              <a:gd name="connsiteX9" fmla="*/ 914400 w 2149434"/>
              <a:gd name="connsiteY9" fmla="*/ 1666073 h 3150488"/>
              <a:gd name="connsiteX10" fmla="*/ 795647 w 2149434"/>
              <a:gd name="connsiteY10" fmla="*/ 3150488 h 3150488"/>
              <a:gd name="connsiteX0" fmla="*/ 795647 w 2149434"/>
              <a:gd name="connsiteY0" fmla="*/ 3150488 h 3150488"/>
              <a:gd name="connsiteX1" fmla="*/ 0 w 2149434"/>
              <a:gd name="connsiteY1" fmla="*/ 1749200 h 3150488"/>
              <a:gd name="connsiteX2" fmla="*/ 463138 w 2149434"/>
              <a:gd name="connsiteY2" fmla="*/ 1951080 h 3150488"/>
              <a:gd name="connsiteX3" fmla="*/ 776482 w 2149434"/>
              <a:gd name="connsiteY3" fmla="*/ 0 h 3150488"/>
              <a:gd name="connsiteX4" fmla="*/ 1975772 w 2149434"/>
              <a:gd name="connsiteY4" fmla="*/ 991413 h 3150488"/>
              <a:gd name="connsiteX5" fmla="*/ 2149434 w 2149434"/>
              <a:gd name="connsiteY5" fmla="*/ 811049 h 3150488"/>
              <a:gd name="connsiteX6" fmla="*/ 1816925 w 2149434"/>
              <a:gd name="connsiteY6" fmla="*/ 3150488 h 3150488"/>
              <a:gd name="connsiteX7" fmla="*/ 1187533 w 2149434"/>
              <a:gd name="connsiteY7" fmla="*/ 1143558 h 3150488"/>
              <a:gd name="connsiteX8" fmla="*/ 1080655 w 2149434"/>
              <a:gd name="connsiteY8" fmla="*/ 2046083 h 3150488"/>
              <a:gd name="connsiteX9" fmla="*/ 914400 w 2149434"/>
              <a:gd name="connsiteY9" fmla="*/ 1666073 h 3150488"/>
              <a:gd name="connsiteX10" fmla="*/ 795647 w 2149434"/>
              <a:gd name="connsiteY10" fmla="*/ 3150488 h 3150488"/>
              <a:gd name="connsiteX0" fmla="*/ 795647 w 2095113"/>
              <a:gd name="connsiteY0" fmla="*/ 3150488 h 3150488"/>
              <a:gd name="connsiteX1" fmla="*/ 0 w 2095113"/>
              <a:gd name="connsiteY1" fmla="*/ 1749200 h 3150488"/>
              <a:gd name="connsiteX2" fmla="*/ 463138 w 2095113"/>
              <a:gd name="connsiteY2" fmla="*/ 1951080 h 3150488"/>
              <a:gd name="connsiteX3" fmla="*/ 776482 w 2095113"/>
              <a:gd name="connsiteY3" fmla="*/ 0 h 3150488"/>
              <a:gd name="connsiteX4" fmla="*/ 1975772 w 2095113"/>
              <a:gd name="connsiteY4" fmla="*/ 991413 h 3150488"/>
              <a:gd name="connsiteX5" fmla="*/ 2095113 w 2095113"/>
              <a:gd name="connsiteY5" fmla="*/ 702407 h 3150488"/>
              <a:gd name="connsiteX6" fmla="*/ 1816925 w 2095113"/>
              <a:gd name="connsiteY6" fmla="*/ 3150488 h 3150488"/>
              <a:gd name="connsiteX7" fmla="*/ 1187533 w 2095113"/>
              <a:gd name="connsiteY7" fmla="*/ 1143558 h 3150488"/>
              <a:gd name="connsiteX8" fmla="*/ 1080655 w 2095113"/>
              <a:gd name="connsiteY8" fmla="*/ 2046083 h 3150488"/>
              <a:gd name="connsiteX9" fmla="*/ 914400 w 2095113"/>
              <a:gd name="connsiteY9" fmla="*/ 1666073 h 3150488"/>
              <a:gd name="connsiteX10" fmla="*/ 795647 w 2095113"/>
              <a:gd name="connsiteY10" fmla="*/ 3150488 h 3150488"/>
              <a:gd name="connsiteX0" fmla="*/ 795647 w 2760540"/>
              <a:gd name="connsiteY0" fmla="*/ 3150488 h 3150488"/>
              <a:gd name="connsiteX1" fmla="*/ 0 w 2760540"/>
              <a:gd name="connsiteY1" fmla="*/ 1749200 h 3150488"/>
              <a:gd name="connsiteX2" fmla="*/ 463138 w 2760540"/>
              <a:gd name="connsiteY2" fmla="*/ 1951080 h 3150488"/>
              <a:gd name="connsiteX3" fmla="*/ 776482 w 2760540"/>
              <a:gd name="connsiteY3" fmla="*/ 0 h 3150488"/>
              <a:gd name="connsiteX4" fmla="*/ 1975772 w 2760540"/>
              <a:gd name="connsiteY4" fmla="*/ 991413 h 3150488"/>
              <a:gd name="connsiteX5" fmla="*/ 2095113 w 2760540"/>
              <a:gd name="connsiteY5" fmla="*/ 702407 h 3150488"/>
              <a:gd name="connsiteX6" fmla="*/ 1816925 w 2760540"/>
              <a:gd name="connsiteY6" fmla="*/ 3150488 h 3150488"/>
              <a:gd name="connsiteX7" fmla="*/ 1187533 w 2760540"/>
              <a:gd name="connsiteY7" fmla="*/ 1143558 h 3150488"/>
              <a:gd name="connsiteX8" fmla="*/ 1080655 w 2760540"/>
              <a:gd name="connsiteY8" fmla="*/ 2046083 h 3150488"/>
              <a:gd name="connsiteX9" fmla="*/ 914400 w 2760540"/>
              <a:gd name="connsiteY9" fmla="*/ 1666073 h 3150488"/>
              <a:gd name="connsiteX10" fmla="*/ 795647 w 2760540"/>
              <a:gd name="connsiteY10" fmla="*/ 3150488 h 3150488"/>
              <a:gd name="connsiteX0" fmla="*/ 795647 w 2904019"/>
              <a:gd name="connsiteY0" fmla="*/ 3150488 h 3150488"/>
              <a:gd name="connsiteX1" fmla="*/ 0 w 2904019"/>
              <a:gd name="connsiteY1" fmla="*/ 1749200 h 3150488"/>
              <a:gd name="connsiteX2" fmla="*/ 463138 w 2904019"/>
              <a:gd name="connsiteY2" fmla="*/ 1951080 h 3150488"/>
              <a:gd name="connsiteX3" fmla="*/ 776482 w 2904019"/>
              <a:gd name="connsiteY3" fmla="*/ 0 h 3150488"/>
              <a:gd name="connsiteX4" fmla="*/ 1975772 w 2904019"/>
              <a:gd name="connsiteY4" fmla="*/ 991413 h 3150488"/>
              <a:gd name="connsiteX5" fmla="*/ 2095113 w 2904019"/>
              <a:gd name="connsiteY5" fmla="*/ 702407 h 3150488"/>
              <a:gd name="connsiteX6" fmla="*/ 1816925 w 2904019"/>
              <a:gd name="connsiteY6" fmla="*/ 3150488 h 3150488"/>
              <a:gd name="connsiteX7" fmla="*/ 1187533 w 2904019"/>
              <a:gd name="connsiteY7" fmla="*/ 1143558 h 3150488"/>
              <a:gd name="connsiteX8" fmla="*/ 1080655 w 2904019"/>
              <a:gd name="connsiteY8" fmla="*/ 2046083 h 3150488"/>
              <a:gd name="connsiteX9" fmla="*/ 914400 w 2904019"/>
              <a:gd name="connsiteY9" fmla="*/ 1666073 h 3150488"/>
              <a:gd name="connsiteX10" fmla="*/ 795647 w 2904019"/>
              <a:gd name="connsiteY10" fmla="*/ 3150488 h 3150488"/>
              <a:gd name="connsiteX0" fmla="*/ 795647 w 2905418"/>
              <a:gd name="connsiteY0" fmla="*/ 3150488 h 3186701"/>
              <a:gd name="connsiteX1" fmla="*/ 0 w 2905418"/>
              <a:gd name="connsiteY1" fmla="*/ 1749200 h 3186701"/>
              <a:gd name="connsiteX2" fmla="*/ 463138 w 2905418"/>
              <a:gd name="connsiteY2" fmla="*/ 1951080 h 3186701"/>
              <a:gd name="connsiteX3" fmla="*/ 776482 w 2905418"/>
              <a:gd name="connsiteY3" fmla="*/ 0 h 3186701"/>
              <a:gd name="connsiteX4" fmla="*/ 1975772 w 2905418"/>
              <a:gd name="connsiteY4" fmla="*/ 991413 h 3186701"/>
              <a:gd name="connsiteX5" fmla="*/ 2095113 w 2905418"/>
              <a:gd name="connsiteY5" fmla="*/ 702407 h 3186701"/>
              <a:gd name="connsiteX6" fmla="*/ 1821452 w 2905418"/>
              <a:gd name="connsiteY6" fmla="*/ 3186701 h 3186701"/>
              <a:gd name="connsiteX7" fmla="*/ 1187533 w 2905418"/>
              <a:gd name="connsiteY7" fmla="*/ 1143558 h 3186701"/>
              <a:gd name="connsiteX8" fmla="*/ 1080655 w 2905418"/>
              <a:gd name="connsiteY8" fmla="*/ 2046083 h 3186701"/>
              <a:gd name="connsiteX9" fmla="*/ 914400 w 2905418"/>
              <a:gd name="connsiteY9" fmla="*/ 1666073 h 3186701"/>
              <a:gd name="connsiteX10" fmla="*/ 795647 w 2905418"/>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1975772 w 2937337"/>
              <a:gd name="connsiteY4" fmla="*/ 991413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120628 w 2937337"/>
              <a:gd name="connsiteY4" fmla="*/ 130828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120628 w 2937337"/>
              <a:gd name="connsiteY4" fmla="*/ 130828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120628 w 2937337"/>
              <a:gd name="connsiteY4" fmla="*/ 130828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120628 w 2937337"/>
              <a:gd name="connsiteY4" fmla="*/ 130828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120628 w 2937337"/>
              <a:gd name="connsiteY4" fmla="*/ 130828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120628 w 2937337"/>
              <a:gd name="connsiteY4" fmla="*/ 130828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034620 w 2937337"/>
              <a:gd name="connsiteY4" fmla="*/ 129470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034620 w 2937337"/>
              <a:gd name="connsiteY4" fmla="*/ 129470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034620 w 2937337"/>
              <a:gd name="connsiteY4" fmla="*/ 129470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893849"/>
              <a:gd name="connsiteY0" fmla="*/ 3150488 h 3186701"/>
              <a:gd name="connsiteX1" fmla="*/ 0 w 2893849"/>
              <a:gd name="connsiteY1" fmla="*/ 1749200 h 3186701"/>
              <a:gd name="connsiteX2" fmla="*/ 463138 w 2893849"/>
              <a:gd name="connsiteY2" fmla="*/ 1951080 h 3186701"/>
              <a:gd name="connsiteX3" fmla="*/ 776482 w 2893849"/>
              <a:gd name="connsiteY3" fmla="*/ 0 h 3186701"/>
              <a:gd name="connsiteX4" fmla="*/ 2034620 w 2893849"/>
              <a:gd name="connsiteY4" fmla="*/ 1294704 h 3186701"/>
              <a:gd name="connsiteX5" fmla="*/ 2031739 w 2893849"/>
              <a:gd name="connsiteY5" fmla="*/ 711461 h 3186701"/>
              <a:gd name="connsiteX6" fmla="*/ 1821452 w 2893849"/>
              <a:gd name="connsiteY6" fmla="*/ 3186701 h 3186701"/>
              <a:gd name="connsiteX7" fmla="*/ 1187533 w 2893849"/>
              <a:gd name="connsiteY7" fmla="*/ 1143558 h 3186701"/>
              <a:gd name="connsiteX8" fmla="*/ 1080655 w 2893849"/>
              <a:gd name="connsiteY8" fmla="*/ 2046083 h 3186701"/>
              <a:gd name="connsiteX9" fmla="*/ 914400 w 2893849"/>
              <a:gd name="connsiteY9" fmla="*/ 1666073 h 3186701"/>
              <a:gd name="connsiteX10" fmla="*/ 795647 w 2893849"/>
              <a:gd name="connsiteY10" fmla="*/ 3150488 h 3186701"/>
              <a:gd name="connsiteX0" fmla="*/ 795647 w 2931612"/>
              <a:gd name="connsiteY0" fmla="*/ 3150488 h 3186701"/>
              <a:gd name="connsiteX1" fmla="*/ 0 w 2931612"/>
              <a:gd name="connsiteY1" fmla="*/ 1749200 h 3186701"/>
              <a:gd name="connsiteX2" fmla="*/ 463138 w 2931612"/>
              <a:gd name="connsiteY2" fmla="*/ 1951080 h 3186701"/>
              <a:gd name="connsiteX3" fmla="*/ 776482 w 2931612"/>
              <a:gd name="connsiteY3" fmla="*/ 0 h 3186701"/>
              <a:gd name="connsiteX4" fmla="*/ 2034620 w 2931612"/>
              <a:gd name="connsiteY4" fmla="*/ 1294704 h 3186701"/>
              <a:gd name="connsiteX5" fmla="*/ 2031739 w 2931612"/>
              <a:gd name="connsiteY5" fmla="*/ 711461 h 3186701"/>
              <a:gd name="connsiteX6" fmla="*/ 1821452 w 2931612"/>
              <a:gd name="connsiteY6" fmla="*/ 3186701 h 3186701"/>
              <a:gd name="connsiteX7" fmla="*/ 1187533 w 2931612"/>
              <a:gd name="connsiteY7" fmla="*/ 1143558 h 3186701"/>
              <a:gd name="connsiteX8" fmla="*/ 1080655 w 2931612"/>
              <a:gd name="connsiteY8" fmla="*/ 2046083 h 3186701"/>
              <a:gd name="connsiteX9" fmla="*/ 914400 w 2931612"/>
              <a:gd name="connsiteY9" fmla="*/ 1666073 h 3186701"/>
              <a:gd name="connsiteX10" fmla="*/ 795647 w 2931612"/>
              <a:gd name="connsiteY10" fmla="*/ 3150488 h 3186701"/>
              <a:gd name="connsiteX0" fmla="*/ 795647 w 2931612"/>
              <a:gd name="connsiteY0" fmla="*/ 3150488 h 3186701"/>
              <a:gd name="connsiteX1" fmla="*/ 0 w 2931612"/>
              <a:gd name="connsiteY1" fmla="*/ 1749200 h 3186701"/>
              <a:gd name="connsiteX2" fmla="*/ 463138 w 2931612"/>
              <a:gd name="connsiteY2" fmla="*/ 1951080 h 3186701"/>
              <a:gd name="connsiteX3" fmla="*/ 776482 w 2931612"/>
              <a:gd name="connsiteY3" fmla="*/ 0 h 3186701"/>
              <a:gd name="connsiteX4" fmla="*/ 2034620 w 2931612"/>
              <a:gd name="connsiteY4" fmla="*/ 1294704 h 3186701"/>
              <a:gd name="connsiteX5" fmla="*/ 2031739 w 2931612"/>
              <a:gd name="connsiteY5" fmla="*/ 711461 h 3186701"/>
              <a:gd name="connsiteX6" fmla="*/ 1821452 w 2931612"/>
              <a:gd name="connsiteY6" fmla="*/ 3186701 h 3186701"/>
              <a:gd name="connsiteX7" fmla="*/ 1187533 w 2931612"/>
              <a:gd name="connsiteY7" fmla="*/ 1143558 h 3186701"/>
              <a:gd name="connsiteX8" fmla="*/ 1080655 w 2931612"/>
              <a:gd name="connsiteY8" fmla="*/ 2046083 h 3186701"/>
              <a:gd name="connsiteX9" fmla="*/ 914400 w 2931612"/>
              <a:gd name="connsiteY9" fmla="*/ 1666073 h 3186701"/>
              <a:gd name="connsiteX10" fmla="*/ 795647 w 2931612"/>
              <a:gd name="connsiteY10" fmla="*/ 3150488 h 3186701"/>
              <a:gd name="connsiteX0" fmla="*/ 795647 w 2931612"/>
              <a:gd name="connsiteY0" fmla="*/ 3150488 h 3186701"/>
              <a:gd name="connsiteX1" fmla="*/ 0 w 2931612"/>
              <a:gd name="connsiteY1" fmla="*/ 1749200 h 3186701"/>
              <a:gd name="connsiteX2" fmla="*/ 463138 w 2931612"/>
              <a:gd name="connsiteY2" fmla="*/ 1951080 h 3186701"/>
              <a:gd name="connsiteX3" fmla="*/ 776482 w 2931612"/>
              <a:gd name="connsiteY3" fmla="*/ 0 h 3186701"/>
              <a:gd name="connsiteX4" fmla="*/ 2034620 w 2931612"/>
              <a:gd name="connsiteY4" fmla="*/ 1294704 h 3186701"/>
              <a:gd name="connsiteX5" fmla="*/ 2031739 w 2931612"/>
              <a:gd name="connsiteY5" fmla="*/ 711461 h 3186701"/>
              <a:gd name="connsiteX6" fmla="*/ 1821452 w 2931612"/>
              <a:gd name="connsiteY6" fmla="*/ 3186701 h 3186701"/>
              <a:gd name="connsiteX7" fmla="*/ 1187533 w 2931612"/>
              <a:gd name="connsiteY7" fmla="*/ 1143558 h 3186701"/>
              <a:gd name="connsiteX8" fmla="*/ 1080655 w 2931612"/>
              <a:gd name="connsiteY8" fmla="*/ 2046083 h 3186701"/>
              <a:gd name="connsiteX9" fmla="*/ 914400 w 2931612"/>
              <a:gd name="connsiteY9" fmla="*/ 1666073 h 3186701"/>
              <a:gd name="connsiteX10" fmla="*/ 795647 w 2931612"/>
              <a:gd name="connsiteY10" fmla="*/ 3150488 h 3186701"/>
              <a:gd name="connsiteX0" fmla="*/ 795647 w 2931612"/>
              <a:gd name="connsiteY0" fmla="*/ 3150488 h 3186701"/>
              <a:gd name="connsiteX1" fmla="*/ 0 w 2931612"/>
              <a:gd name="connsiteY1" fmla="*/ 1749200 h 3186701"/>
              <a:gd name="connsiteX2" fmla="*/ 463138 w 2931612"/>
              <a:gd name="connsiteY2" fmla="*/ 1951080 h 3186701"/>
              <a:gd name="connsiteX3" fmla="*/ 776482 w 2931612"/>
              <a:gd name="connsiteY3" fmla="*/ 0 h 3186701"/>
              <a:gd name="connsiteX4" fmla="*/ 2034620 w 2931612"/>
              <a:gd name="connsiteY4" fmla="*/ 1294704 h 3186701"/>
              <a:gd name="connsiteX5" fmla="*/ 2031739 w 2931612"/>
              <a:gd name="connsiteY5" fmla="*/ 711461 h 3186701"/>
              <a:gd name="connsiteX6" fmla="*/ 1821452 w 2931612"/>
              <a:gd name="connsiteY6" fmla="*/ 3186701 h 3186701"/>
              <a:gd name="connsiteX7" fmla="*/ 1187533 w 2931612"/>
              <a:gd name="connsiteY7" fmla="*/ 1143558 h 3186701"/>
              <a:gd name="connsiteX8" fmla="*/ 1080655 w 2931612"/>
              <a:gd name="connsiteY8" fmla="*/ 2046083 h 3186701"/>
              <a:gd name="connsiteX9" fmla="*/ 914400 w 2931612"/>
              <a:gd name="connsiteY9" fmla="*/ 1666073 h 3186701"/>
              <a:gd name="connsiteX10" fmla="*/ 795647 w 2931612"/>
              <a:gd name="connsiteY10" fmla="*/ 3150488 h 3186701"/>
              <a:gd name="connsiteX0" fmla="*/ 795647 w 2931612"/>
              <a:gd name="connsiteY0" fmla="*/ 3150488 h 3186701"/>
              <a:gd name="connsiteX1" fmla="*/ 0 w 2931612"/>
              <a:gd name="connsiteY1" fmla="*/ 1749200 h 3186701"/>
              <a:gd name="connsiteX2" fmla="*/ 463138 w 2931612"/>
              <a:gd name="connsiteY2" fmla="*/ 1951080 h 3186701"/>
              <a:gd name="connsiteX3" fmla="*/ 776482 w 2931612"/>
              <a:gd name="connsiteY3" fmla="*/ 0 h 3186701"/>
              <a:gd name="connsiteX4" fmla="*/ 2034620 w 2931612"/>
              <a:gd name="connsiteY4" fmla="*/ 1294704 h 3186701"/>
              <a:gd name="connsiteX5" fmla="*/ 2031739 w 2931612"/>
              <a:gd name="connsiteY5" fmla="*/ 711461 h 3186701"/>
              <a:gd name="connsiteX6" fmla="*/ 1821452 w 2931612"/>
              <a:gd name="connsiteY6" fmla="*/ 3186701 h 3186701"/>
              <a:gd name="connsiteX7" fmla="*/ 1187533 w 2931612"/>
              <a:gd name="connsiteY7" fmla="*/ 1143558 h 3186701"/>
              <a:gd name="connsiteX8" fmla="*/ 1080655 w 2931612"/>
              <a:gd name="connsiteY8" fmla="*/ 2046083 h 3186701"/>
              <a:gd name="connsiteX9" fmla="*/ 914400 w 2931612"/>
              <a:gd name="connsiteY9" fmla="*/ 1666073 h 3186701"/>
              <a:gd name="connsiteX10" fmla="*/ 795647 w 2931612"/>
              <a:gd name="connsiteY10" fmla="*/ 3150488 h 3186701"/>
              <a:gd name="connsiteX0" fmla="*/ 813754 w 2949719"/>
              <a:gd name="connsiteY0" fmla="*/ 3150488 h 3186701"/>
              <a:gd name="connsiteX1" fmla="*/ 0 w 2949719"/>
              <a:gd name="connsiteY1" fmla="*/ 1726566 h 3186701"/>
              <a:gd name="connsiteX2" fmla="*/ 481245 w 2949719"/>
              <a:gd name="connsiteY2" fmla="*/ 1951080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813754 w 2949719"/>
              <a:gd name="connsiteY10" fmla="*/ 3150488 h 3186701"/>
              <a:gd name="connsiteX0" fmla="*/ 813754 w 2949719"/>
              <a:gd name="connsiteY0" fmla="*/ 3150488 h 3186701"/>
              <a:gd name="connsiteX1" fmla="*/ 0 w 2949719"/>
              <a:gd name="connsiteY1" fmla="*/ 1726566 h 3186701"/>
              <a:gd name="connsiteX2" fmla="*/ 481245 w 2949719"/>
              <a:gd name="connsiteY2" fmla="*/ 1951080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813754 w 2949719"/>
              <a:gd name="connsiteY10" fmla="*/ 3150488 h 3186701"/>
              <a:gd name="connsiteX0" fmla="*/ 813754 w 2949719"/>
              <a:gd name="connsiteY0" fmla="*/ 3150488 h 3186701"/>
              <a:gd name="connsiteX1" fmla="*/ 0 w 2949719"/>
              <a:gd name="connsiteY1" fmla="*/ 1726566 h 3186701"/>
              <a:gd name="connsiteX2" fmla="*/ 481245 w 2949719"/>
              <a:gd name="connsiteY2" fmla="*/ 1951080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813754 w 2949719"/>
              <a:gd name="connsiteY10" fmla="*/ 3150488 h 3186701"/>
              <a:gd name="connsiteX0" fmla="*/ 813754 w 2949719"/>
              <a:gd name="connsiteY0" fmla="*/ 3150488 h 3186701"/>
              <a:gd name="connsiteX1" fmla="*/ 0 w 2949719"/>
              <a:gd name="connsiteY1" fmla="*/ 1726566 h 3186701"/>
              <a:gd name="connsiteX2" fmla="*/ 481245 w 2949719"/>
              <a:gd name="connsiteY2" fmla="*/ 1951080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813754 w 2949719"/>
              <a:gd name="connsiteY10" fmla="*/ 3150488 h 3186701"/>
              <a:gd name="connsiteX0" fmla="*/ 1117045 w 2949719"/>
              <a:gd name="connsiteY0" fmla="*/ 3168594 h 3186701"/>
              <a:gd name="connsiteX1" fmla="*/ 0 w 2949719"/>
              <a:gd name="connsiteY1" fmla="*/ 1726566 h 3186701"/>
              <a:gd name="connsiteX2" fmla="*/ 481245 w 2949719"/>
              <a:gd name="connsiteY2" fmla="*/ 1951080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17045 w 2949719"/>
              <a:gd name="connsiteY0" fmla="*/ 3168594 h 3186701"/>
              <a:gd name="connsiteX1" fmla="*/ 0 w 2949719"/>
              <a:gd name="connsiteY1" fmla="*/ 1726566 h 3186701"/>
              <a:gd name="connsiteX2" fmla="*/ 481245 w 2949719"/>
              <a:gd name="connsiteY2" fmla="*/ 1951080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17045 w 2949719"/>
              <a:gd name="connsiteY0" fmla="*/ 3168594 h 3186701"/>
              <a:gd name="connsiteX1" fmla="*/ 0 w 2949719"/>
              <a:gd name="connsiteY1" fmla="*/ 1726566 h 3186701"/>
              <a:gd name="connsiteX2" fmla="*/ 481245 w 2949719"/>
              <a:gd name="connsiteY2" fmla="*/ 1951080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17045 w 2949719"/>
              <a:gd name="connsiteY0" fmla="*/ 3168594 h 3186701"/>
              <a:gd name="connsiteX1" fmla="*/ 0 w 2949719"/>
              <a:gd name="connsiteY1" fmla="*/ 1726566 h 3186701"/>
              <a:gd name="connsiteX2" fmla="*/ 481245 w 2949719"/>
              <a:gd name="connsiteY2" fmla="*/ 1951080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17045 w 2949719"/>
              <a:gd name="connsiteY0" fmla="*/ 3168594 h 3186701"/>
              <a:gd name="connsiteX1" fmla="*/ 0 w 2949719"/>
              <a:gd name="connsiteY1" fmla="*/ 1726566 h 3186701"/>
              <a:gd name="connsiteX2" fmla="*/ 417871 w 2949719"/>
              <a:gd name="connsiteY2" fmla="*/ 2009927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17045 w 2949719"/>
              <a:gd name="connsiteY0" fmla="*/ 3168594 h 3186701"/>
              <a:gd name="connsiteX1" fmla="*/ 0 w 2949719"/>
              <a:gd name="connsiteY1" fmla="*/ 1726566 h 3186701"/>
              <a:gd name="connsiteX2" fmla="*/ 417871 w 2949719"/>
              <a:gd name="connsiteY2" fmla="*/ 2009927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17045 w 2949719"/>
              <a:gd name="connsiteY0" fmla="*/ 3168594 h 3186701"/>
              <a:gd name="connsiteX1" fmla="*/ 0 w 2949719"/>
              <a:gd name="connsiteY1" fmla="*/ 1726566 h 3186701"/>
              <a:gd name="connsiteX2" fmla="*/ 417871 w 2949719"/>
              <a:gd name="connsiteY2" fmla="*/ 2009927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17045 w 2949719"/>
              <a:gd name="connsiteY0" fmla="*/ 3168594 h 3186701"/>
              <a:gd name="connsiteX1" fmla="*/ 0 w 2949719"/>
              <a:gd name="connsiteY1" fmla="*/ 1726566 h 3186701"/>
              <a:gd name="connsiteX2" fmla="*/ 417871 w 2949719"/>
              <a:gd name="connsiteY2" fmla="*/ 2009927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17045 w 2949719"/>
              <a:gd name="connsiteY0" fmla="*/ 3168594 h 3186701"/>
              <a:gd name="connsiteX1" fmla="*/ 0 w 2949719"/>
              <a:gd name="connsiteY1" fmla="*/ 1726566 h 3186701"/>
              <a:gd name="connsiteX2" fmla="*/ 417871 w 2949719"/>
              <a:gd name="connsiteY2" fmla="*/ 2009927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03465 w 2936139"/>
              <a:gd name="connsiteY0" fmla="*/ 3168594 h 3186701"/>
              <a:gd name="connsiteX1" fmla="*/ 0 w 2936139"/>
              <a:gd name="connsiteY1" fmla="*/ 1726566 h 3186701"/>
              <a:gd name="connsiteX2" fmla="*/ 404291 w 2936139"/>
              <a:gd name="connsiteY2" fmla="*/ 2009927 h 3186701"/>
              <a:gd name="connsiteX3" fmla="*/ 781009 w 2936139"/>
              <a:gd name="connsiteY3" fmla="*/ 0 h 3186701"/>
              <a:gd name="connsiteX4" fmla="*/ 2039147 w 2936139"/>
              <a:gd name="connsiteY4" fmla="*/ 1294704 h 3186701"/>
              <a:gd name="connsiteX5" fmla="*/ 2036266 w 2936139"/>
              <a:gd name="connsiteY5" fmla="*/ 711461 h 3186701"/>
              <a:gd name="connsiteX6" fmla="*/ 1825979 w 2936139"/>
              <a:gd name="connsiteY6" fmla="*/ 3186701 h 3186701"/>
              <a:gd name="connsiteX7" fmla="*/ 1192060 w 2936139"/>
              <a:gd name="connsiteY7" fmla="*/ 1143558 h 3186701"/>
              <a:gd name="connsiteX8" fmla="*/ 1085182 w 2936139"/>
              <a:gd name="connsiteY8" fmla="*/ 2046083 h 3186701"/>
              <a:gd name="connsiteX9" fmla="*/ 918927 w 2936139"/>
              <a:gd name="connsiteY9" fmla="*/ 1666073 h 3186701"/>
              <a:gd name="connsiteX10" fmla="*/ 1103465 w 2936139"/>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64195 w 2981407"/>
              <a:gd name="connsiteY9" fmla="*/ 1666073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64195 w 2981407"/>
              <a:gd name="connsiteY9" fmla="*/ 1666073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64195 w 2981407"/>
              <a:gd name="connsiteY9" fmla="*/ 1666073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18927 w 2981407"/>
              <a:gd name="connsiteY9" fmla="*/ 1697760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18927 w 2981407"/>
              <a:gd name="connsiteY9" fmla="*/ 1697760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18927 w 2981407"/>
              <a:gd name="connsiteY9" fmla="*/ 1697760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18927 w 2981407"/>
              <a:gd name="connsiteY9" fmla="*/ 1697760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18927 w 2981407"/>
              <a:gd name="connsiteY9" fmla="*/ 1697760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18927 w 2981407"/>
              <a:gd name="connsiteY9" fmla="*/ 1697760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18927 w 2981407"/>
              <a:gd name="connsiteY9" fmla="*/ 1697760 h 3186701"/>
              <a:gd name="connsiteX10" fmla="*/ 1148733 w 2981407"/>
              <a:gd name="connsiteY10" fmla="*/ 3168594 h 3186701"/>
              <a:gd name="connsiteX0" fmla="*/ 1148733 w 2897156"/>
              <a:gd name="connsiteY0" fmla="*/ 3168594 h 3173121"/>
              <a:gd name="connsiteX1" fmla="*/ 0 w 2897156"/>
              <a:gd name="connsiteY1" fmla="*/ 1749200 h 3173121"/>
              <a:gd name="connsiteX2" fmla="*/ 449559 w 2897156"/>
              <a:gd name="connsiteY2" fmla="*/ 2009927 h 3173121"/>
              <a:gd name="connsiteX3" fmla="*/ 826277 w 2897156"/>
              <a:gd name="connsiteY3" fmla="*/ 0 h 3173121"/>
              <a:gd name="connsiteX4" fmla="*/ 2084415 w 2897156"/>
              <a:gd name="connsiteY4" fmla="*/ 1294704 h 3173121"/>
              <a:gd name="connsiteX5" fmla="*/ 2081534 w 2897156"/>
              <a:gd name="connsiteY5" fmla="*/ 711461 h 3173121"/>
              <a:gd name="connsiteX6" fmla="*/ 1581537 w 2897156"/>
              <a:gd name="connsiteY6" fmla="*/ 3173121 h 3173121"/>
              <a:gd name="connsiteX7" fmla="*/ 1237328 w 2897156"/>
              <a:gd name="connsiteY7" fmla="*/ 1143558 h 3173121"/>
              <a:gd name="connsiteX8" fmla="*/ 1130450 w 2897156"/>
              <a:gd name="connsiteY8" fmla="*/ 2046083 h 3173121"/>
              <a:gd name="connsiteX9" fmla="*/ 918927 w 2897156"/>
              <a:gd name="connsiteY9" fmla="*/ 1697760 h 3173121"/>
              <a:gd name="connsiteX10" fmla="*/ 1148733 w 2897156"/>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30450 w 2969045"/>
              <a:gd name="connsiteY8" fmla="*/ 2046083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30450 w 2969045"/>
              <a:gd name="connsiteY8" fmla="*/ 2046083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288886 w 2969045"/>
              <a:gd name="connsiteY8" fmla="*/ 2367481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62138 w 2969045"/>
              <a:gd name="connsiteY8" fmla="*/ 2408222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62138 w 2969045"/>
              <a:gd name="connsiteY8" fmla="*/ 2408222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62138 w 2969045"/>
              <a:gd name="connsiteY8" fmla="*/ 2408222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62138 w 2969045"/>
              <a:gd name="connsiteY8" fmla="*/ 2408222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62138 w 2969045"/>
              <a:gd name="connsiteY8" fmla="*/ 2408222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62138 w 2969045"/>
              <a:gd name="connsiteY8" fmla="*/ 2408222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62138 w 2969045"/>
              <a:gd name="connsiteY8" fmla="*/ 2408222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62138 w 2969045"/>
              <a:gd name="connsiteY8" fmla="*/ 2408222 h 3173121"/>
              <a:gd name="connsiteX9" fmla="*/ 918927 w 2969045"/>
              <a:gd name="connsiteY9" fmla="*/ 1697760 h 3173121"/>
              <a:gd name="connsiteX10" fmla="*/ 1148733 w 2969045"/>
              <a:gd name="connsiteY10" fmla="*/ 3168594 h 3173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69045" h="3173121">
                <a:moveTo>
                  <a:pt x="1148733" y="3168594"/>
                </a:moveTo>
                <a:cubicBezTo>
                  <a:pt x="-68605" y="2992718"/>
                  <a:pt x="289357" y="2373225"/>
                  <a:pt x="0" y="1749200"/>
                </a:cubicBezTo>
                <a:cubicBezTo>
                  <a:pt x="211718" y="1712379"/>
                  <a:pt x="518500" y="2277611"/>
                  <a:pt x="449559" y="2009927"/>
                </a:cubicBezTo>
                <a:cubicBezTo>
                  <a:pt x="87752" y="952162"/>
                  <a:pt x="1169975" y="921963"/>
                  <a:pt x="826277" y="0"/>
                </a:cubicBezTo>
                <a:cubicBezTo>
                  <a:pt x="1894489" y="60376"/>
                  <a:pt x="1582046" y="1053258"/>
                  <a:pt x="2084415" y="1294704"/>
                </a:cubicBezTo>
                <a:cubicBezTo>
                  <a:pt x="2220765" y="1319082"/>
                  <a:pt x="2384277" y="1207659"/>
                  <a:pt x="2081534" y="711461"/>
                </a:cubicBezTo>
                <a:cubicBezTo>
                  <a:pt x="3844765" y="2025429"/>
                  <a:pt x="2606774" y="3099478"/>
                  <a:pt x="1581537" y="3173121"/>
                </a:cubicBezTo>
                <a:cubicBezTo>
                  <a:pt x="2049242" y="2917586"/>
                  <a:pt x="2204598" y="1824606"/>
                  <a:pt x="1237328" y="1143558"/>
                </a:cubicBezTo>
                <a:cubicBezTo>
                  <a:pt x="1479342" y="1777869"/>
                  <a:pt x="1318476" y="2090782"/>
                  <a:pt x="1162138" y="2408222"/>
                </a:cubicBezTo>
                <a:cubicBezTo>
                  <a:pt x="1159532" y="2246847"/>
                  <a:pt x="1324413" y="1899876"/>
                  <a:pt x="918927" y="1697760"/>
                </a:cubicBezTo>
                <a:cubicBezTo>
                  <a:pt x="1108697" y="2305733"/>
                  <a:pt x="307113" y="2497246"/>
                  <a:pt x="1148733" y="3168594"/>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61" name="Rounded Rectangle 25">
            <a:extLst>
              <a:ext uri="{FF2B5EF4-FFF2-40B4-BE49-F238E27FC236}">
                <a16:creationId xmlns:a16="http://schemas.microsoft.com/office/drawing/2014/main" id="{52251A18-A73B-4A26-9FEC-6B831E23205B}"/>
              </a:ext>
            </a:extLst>
          </p:cNvPr>
          <p:cNvSpPr/>
          <p:nvPr/>
        </p:nvSpPr>
        <p:spPr>
          <a:xfrm>
            <a:off x="10972939" y="2640819"/>
            <a:ext cx="586980" cy="430164"/>
          </a:xfrm>
          <a:custGeom>
            <a:avLst/>
            <a:gdLst/>
            <a:ahLst/>
            <a:cxnLst/>
            <a:rect l="l" t="t" r="r" b="b"/>
            <a:pathLst>
              <a:path w="3248842" h="2380886">
                <a:moveTo>
                  <a:pt x="1194785" y="1472263"/>
                </a:moveTo>
                <a:cubicBezTo>
                  <a:pt x="1150014" y="1472263"/>
                  <a:pt x="1113720" y="1508557"/>
                  <a:pt x="1113720" y="1553328"/>
                </a:cubicBezTo>
                <a:lnTo>
                  <a:pt x="1113720" y="1600880"/>
                </a:lnTo>
                <a:cubicBezTo>
                  <a:pt x="1113720" y="1645651"/>
                  <a:pt x="1150014" y="1681945"/>
                  <a:pt x="1194785" y="1681945"/>
                </a:cubicBezTo>
                <a:lnTo>
                  <a:pt x="2067186" y="1681945"/>
                </a:lnTo>
                <a:cubicBezTo>
                  <a:pt x="2111957" y="1681945"/>
                  <a:pt x="2148251" y="1645651"/>
                  <a:pt x="2148251" y="1600880"/>
                </a:cubicBezTo>
                <a:lnTo>
                  <a:pt x="2148251" y="1553328"/>
                </a:lnTo>
                <a:cubicBezTo>
                  <a:pt x="2148251" y="1508557"/>
                  <a:pt x="2111957" y="1472263"/>
                  <a:pt x="2067186" y="1472263"/>
                </a:cubicBezTo>
                <a:close/>
                <a:moveTo>
                  <a:pt x="2582402" y="986449"/>
                </a:moveTo>
                <a:cubicBezTo>
                  <a:pt x="2477247" y="986449"/>
                  <a:pt x="2392002" y="1071694"/>
                  <a:pt x="2392002" y="1176848"/>
                </a:cubicBezTo>
                <a:cubicBezTo>
                  <a:pt x="2392002" y="1282003"/>
                  <a:pt x="2477247" y="1367248"/>
                  <a:pt x="2582402" y="1367248"/>
                </a:cubicBezTo>
                <a:cubicBezTo>
                  <a:pt x="2687557" y="1367248"/>
                  <a:pt x="2772801" y="1282003"/>
                  <a:pt x="2772801" y="1176848"/>
                </a:cubicBezTo>
                <a:cubicBezTo>
                  <a:pt x="2772801" y="1071694"/>
                  <a:pt x="2687557" y="986449"/>
                  <a:pt x="2582402" y="986449"/>
                </a:cubicBezTo>
                <a:close/>
                <a:moveTo>
                  <a:pt x="679570" y="986449"/>
                </a:moveTo>
                <a:cubicBezTo>
                  <a:pt x="574415" y="986449"/>
                  <a:pt x="489171" y="1071694"/>
                  <a:pt x="489171" y="1176848"/>
                </a:cubicBezTo>
                <a:cubicBezTo>
                  <a:pt x="489171" y="1282003"/>
                  <a:pt x="574415" y="1367248"/>
                  <a:pt x="679570" y="1367248"/>
                </a:cubicBezTo>
                <a:cubicBezTo>
                  <a:pt x="784725" y="1367248"/>
                  <a:pt x="869970" y="1282003"/>
                  <a:pt x="869970" y="1176848"/>
                </a:cubicBezTo>
                <a:cubicBezTo>
                  <a:pt x="869970" y="1071694"/>
                  <a:pt x="784725" y="986449"/>
                  <a:pt x="679570" y="986449"/>
                </a:cubicBezTo>
                <a:close/>
                <a:moveTo>
                  <a:pt x="867954" y="155801"/>
                </a:moveTo>
                <a:lnTo>
                  <a:pt x="726849" y="858549"/>
                </a:lnTo>
                <a:lnTo>
                  <a:pt x="2535122" y="858549"/>
                </a:lnTo>
                <a:lnTo>
                  <a:pt x="2394017" y="155801"/>
                </a:lnTo>
                <a:close/>
                <a:moveTo>
                  <a:pt x="677268" y="0"/>
                </a:moveTo>
                <a:lnTo>
                  <a:pt x="2584703" y="0"/>
                </a:lnTo>
                <a:lnTo>
                  <a:pt x="2736658" y="607820"/>
                </a:lnTo>
                <a:cubicBezTo>
                  <a:pt x="2766265" y="579906"/>
                  <a:pt x="2806392" y="564164"/>
                  <a:pt x="2850195" y="564164"/>
                </a:cubicBezTo>
                <a:lnTo>
                  <a:pt x="3069929" y="564164"/>
                </a:lnTo>
                <a:cubicBezTo>
                  <a:pt x="3168740" y="564164"/>
                  <a:pt x="3248842" y="644266"/>
                  <a:pt x="3248842" y="743077"/>
                </a:cubicBezTo>
                <a:lnTo>
                  <a:pt x="3248842" y="792706"/>
                </a:lnTo>
                <a:cubicBezTo>
                  <a:pt x="3248842" y="891517"/>
                  <a:pt x="3168740" y="971619"/>
                  <a:pt x="3069929" y="971619"/>
                </a:cubicBezTo>
                <a:lnTo>
                  <a:pt x="3054536" y="971619"/>
                </a:lnTo>
                <a:cubicBezTo>
                  <a:pt x="3060628" y="989042"/>
                  <a:pt x="3063411" y="1007758"/>
                  <a:pt x="3063411" y="1027125"/>
                </a:cubicBezTo>
                <a:lnTo>
                  <a:pt x="3063411" y="2015961"/>
                </a:lnTo>
                <a:lnTo>
                  <a:pt x="2889080" y="2015961"/>
                </a:lnTo>
                <a:lnTo>
                  <a:pt x="2889080" y="2260325"/>
                </a:lnTo>
                <a:cubicBezTo>
                  <a:pt x="2889080" y="2326909"/>
                  <a:pt x="2835102" y="2380886"/>
                  <a:pt x="2768518" y="2380886"/>
                </a:cubicBezTo>
                <a:lnTo>
                  <a:pt x="2286284" y="2380886"/>
                </a:lnTo>
                <a:cubicBezTo>
                  <a:pt x="2219700" y="2380886"/>
                  <a:pt x="2165723" y="2326909"/>
                  <a:pt x="2165723" y="2260325"/>
                </a:cubicBezTo>
                <a:lnTo>
                  <a:pt x="2165723" y="2015961"/>
                </a:lnTo>
                <a:lnTo>
                  <a:pt x="1096248" y="2015961"/>
                </a:lnTo>
                <a:lnTo>
                  <a:pt x="1096248" y="2260325"/>
                </a:lnTo>
                <a:cubicBezTo>
                  <a:pt x="1096248" y="2326909"/>
                  <a:pt x="1042270" y="2380886"/>
                  <a:pt x="975686" y="2380886"/>
                </a:cubicBezTo>
                <a:lnTo>
                  <a:pt x="493453" y="2380886"/>
                </a:lnTo>
                <a:cubicBezTo>
                  <a:pt x="426869" y="2380886"/>
                  <a:pt x="372891" y="2326909"/>
                  <a:pt x="372891" y="2260325"/>
                </a:cubicBezTo>
                <a:lnTo>
                  <a:pt x="372891" y="2015961"/>
                </a:lnTo>
                <a:lnTo>
                  <a:pt x="198560" y="2015961"/>
                </a:lnTo>
                <a:lnTo>
                  <a:pt x="198560" y="1027125"/>
                </a:lnTo>
                <a:cubicBezTo>
                  <a:pt x="198560" y="1007758"/>
                  <a:pt x="201343" y="989042"/>
                  <a:pt x="207435" y="971619"/>
                </a:cubicBezTo>
                <a:lnTo>
                  <a:pt x="178913" y="971619"/>
                </a:lnTo>
                <a:cubicBezTo>
                  <a:pt x="80102" y="971619"/>
                  <a:pt x="0" y="891517"/>
                  <a:pt x="0" y="792706"/>
                </a:cubicBezTo>
                <a:lnTo>
                  <a:pt x="0" y="743077"/>
                </a:lnTo>
                <a:cubicBezTo>
                  <a:pt x="0" y="644266"/>
                  <a:pt x="80102" y="564164"/>
                  <a:pt x="178913" y="564164"/>
                </a:cubicBezTo>
                <a:lnTo>
                  <a:pt x="398647" y="564164"/>
                </a:lnTo>
                <a:cubicBezTo>
                  <a:pt x="447310" y="564164"/>
                  <a:pt x="491436" y="583593"/>
                  <a:pt x="523419" y="615395"/>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62" name="Block Arc 41">
            <a:extLst>
              <a:ext uri="{FF2B5EF4-FFF2-40B4-BE49-F238E27FC236}">
                <a16:creationId xmlns:a16="http://schemas.microsoft.com/office/drawing/2014/main" id="{36DCD789-FED8-401C-8C81-CF9F331DAB6D}"/>
              </a:ext>
            </a:extLst>
          </p:cNvPr>
          <p:cNvSpPr/>
          <p:nvPr/>
        </p:nvSpPr>
        <p:spPr>
          <a:xfrm>
            <a:off x="9454085" y="5654191"/>
            <a:ext cx="563324" cy="570461"/>
          </a:xfrm>
          <a:custGeom>
            <a:avLst/>
            <a:gdLst/>
            <a:ahLst/>
            <a:cxnLst/>
            <a:rect l="l" t="t" r="r" b="b"/>
            <a:pathLst>
              <a:path w="2844151" h="2880180">
                <a:moveTo>
                  <a:pt x="2390187" y="1502145"/>
                </a:moveTo>
                <a:lnTo>
                  <a:pt x="2844151" y="1530794"/>
                </a:lnTo>
                <a:cubicBezTo>
                  <a:pt x="2804784" y="2154619"/>
                  <a:pt x="2367464" y="2681809"/>
                  <a:pt x="1761650" y="2835749"/>
                </a:cubicBezTo>
                <a:cubicBezTo>
                  <a:pt x="1191486" y="2980631"/>
                  <a:pt x="594633" y="2763755"/>
                  <a:pt x="252983" y="2293680"/>
                </a:cubicBezTo>
                <a:lnTo>
                  <a:pt x="102982" y="2380283"/>
                </a:lnTo>
                <a:lnTo>
                  <a:pt x="104524" y="1603708"/>
                </a:lnTo>
                <a:lnTo>
                  <a:pt x="777828" y="1990661"/>
                </a:lnTo>
                <a:lnTo>
                  <a:pt x="648358" y="2065410"/>
                </a:lnTo>
                <a:cubicBezTo>
                  <a:pt x="886760" y="2358087"/>
                  <a:pt x="1276546" y="2489694"/>
                  <a:pt x="1649627" y="2394891"/>
                </a:cubicBezTo>
                <a:cubicBezTo>
                  <a:pt x="2064076" y="2289577"/>
                  <a:pt x="2363256" y="1928916"/>
                  <a:pt x="2390187" y="1502145"/>
                </a:cubicBezTo>
                <a:close/>
                <a:moveTo>
                  <a:pt x="1424249" y="58"/>
                </a:moveTo>
                <a:cubicBezTo>
                  <a:pt x="1880498" y="-4073"/>
                  <a:pt x="2318325" y="209551"/>
                  <a:pt x="2591169" y="586524"/>
                </a:cubicBezTo>
                <a:lnTo>
                  <a:pt x="2741170" y="499921"/>
                </a:lnTo>
                <a:lnTo>
                  <a:pt x="2739628" y="1276497"/>
                </a:lnTo>
                <a:lnTo>
                  <a:pt x="2066324" y="889544"/>
                </a:lnTo>
                <a:lnTo>
                  <a:pt x="2195793" y="814795"/>
                </a:lnTo>
                <a:cubicBezTo>
                  <a:pt x="1957391" y="522118"/>
                  <a:pt x="1567606" y="390511"/>
                  <a:pt x="1194524" y="485313"/>
                </a:cubicBezTo>
                <a:cubicBezTo>
                  <a:pt x="780075" y="590627"/>
                  <a:pt x="480895" y="951288"/>
                  <a:pt x="453964" y="1378059"/>
                </a:cubicBezTo>
                <a:lnTo>
                  <a:pt x="0" y="1349410"/>
                </a:lnTo>
                <a:cubicBezTo>
                  <a:pt x="39367" y="725585"/>
                  <a:pt x="476687" y="198395"/>
                  <a:pt x="1082501" y="44455"/>
                </a:cubicBezTo>
                <a:cubicBezTo>
                  <a:pt x="1196091" y="15591"/>
                  <a:pt x="1310740" y="1086"/>
                  <a:pt x="1424249" y="5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63" name="Round Same Side Corner Rectangle 11">
            <a:extLst>
              <a:ext uri="{FF2B5EF4-FFF2-40B4-BE49-F238E27FC236}">
                <a16:creationId xmlns:a16="http://schemas.microsoft.com/office/drawing/2014/main" id="{AFBCEF67-A3DE-45DE-97FD-374E910A67D8}"/>
              </a:ext>
            </a:extLst>
          </p:cNvPr>
          <p:cNvSpPr/>
          <p:nvPr/>
        </p:nvSpPr>
        <p:spPr>
          <a:xfrm rot="9900000">
            <a:off x="10208910" y="1534987"/>
            <a:ext cx="579867" cy="492485"/>
          </a:xfrm>
          <a:custGeom>
            <a:avLst/>
            <a:gdLst/>
            <a:ahLst/>
            <a:cxnLst/>
            <a:rect l="l" t="t" r="r" b="b"/>
            <a:pathLst>
              <a:path w="2911009" h="2472345">
                <a:moveTo>
                  <a:pt x="2219598" y="1335309"/>
                </a:moveTo>
                <a:lnTo>
                  <a:pt x="2219598" y="1222573"/>
                </a:lnTo>
                <a:cubicBezTo>
                  <a:pt x="2219598" y="1176944"/>
                  <a:pt x="2241926" y="1136530"/>
                  <a:pt x="2277694" y="1113650"/>
                </a:cubicBezTo>
                <a:lnTo>
                  <a:pt x="2277694" y="137786"/>
                </a:lnTo>
                <a:cubicBezTo>
                  <a:pt x="2277694" y="61689"/>
                  <a:pt x="2339383" y="0"/>
                  <a:pt x="2415480" y="0"/>
                </a:cubicBezTo>
                <a:lnTo>
                  <a:pt x="2545196" y="0"/>
                </a:lnTo>
                <a:cubicBezTo>
                  <a:pt x="2621293" y="0"/>
                  <a:pt x="2682982" y="61689"/>
                  <a:pt x="2682982" y="137786"/>
                </a:cubicBezTo>
                <a:lnTo>
                  <a:pt x="2682982" y="1099067"/>
                </a:lnTo>
                <a:cubicBezTo>
                  <a:pt x="2730197" y="1120049"/>
                  <a:pt x="2762708" y="1167515"/>
                  <a:pt x="2762708" y="1222573"/>
                </a:cubicBezTo>
                <a:lnTo>
                  <a:pt x="2762708" y="1480834"/>
                </a:lnTo>
                <a:close/>
                <a:moveTo>
                  <a:pt x="241900" y="1676361"/>
                </a:moveTo>
                <a:cubicBezTo>
                  <a:pt x="69371" y="1631107"/>
                  <a:pt x="-34146" y="1454930"/>
                  <a:pt x="10296" y="1282189"/>
                </a:cubicBezTo>
                <a:cubicBezTo>
                  <a:pt x="54739" y="1109449"/>
                  <a:pt x="230428" y="1005105"/>
                  <a:pt x="403375" y="1048736"/>
                </a:cubicBezTo>
                <a:cubicBezTo>
                  <a:pt x="349550" y="1257945"/>
                  <a:pt x="295726" y="1467153"/>
                  <a:pt x="241900" y="1676361"/>
                </a:cubicBezTo>
                <a:close/>
                <a:moveTo>
                  <a:pt x="2578947" y="2467929"/>
                </a:moveTo>
                <a:lnTo>
                  <a:pt x="1957545" y="2301425"/>
                </a:lnTo>
                <a:lnTo>
                  <a:pt x="2194209" y="1418183"/>
                </a:lnTo>
                <a:lnTo>
                  <a:pt x="2815611" y="1584687"/>
                </a:lnTo>
                <a:cubicBezTo>
                  <a:pt x="2884250" y="1603079"/>
                  <a:pt x="2924985" y="1673632"/>
                  <a:pt x="2906593" y="1742272"/>
                </a:cubicBezTo>
                <a:lnTo>
                  <a:pt x="2736532" y="2376947"/>
                </a:lnTo>
                <a:cubicBezTo>
                  <a:pt x="2718140" y="2445587"/>
                  <a:pt x="2647586" y="2486321"/>
                  <a:pt x="2578947" y="2467929"/>
                </a:cubicBezTo>
                <a:close/>
                <a:moveTo>
                  <a:pt x="610249" y="2287120"/>
                </a:moveTo>
                <a:lnTo>
                  <a:pt x="1020264" y="756923"/>
                </a:lnTo>
                <a:lnTo>
                  <a:pt x="2107356" y="1398691"/>
                </a:lnTo>
                <a:lnTo>
                  <a:pt x="1872582" y="2274879"/>
                </a:lnTo>
                <a:close/>
                <a:moveTo>
                  <a:pt x="426016" y="2349577"/>
                </a:moveTo>
                <a:lnTo>
                  <a:pt x="243978" y="2300800"/>
                </a:lnTo>
                <a:cubicBezTo>
                  <a:pt x="205115" y="2290387"/>
                  <a:pt x="182051" y="2250439"/>
                  <a:pt x="192464" y="2211576"/>
                </a:cubicBezTo>
                <a:lnTo>
                  <a:pt x="620679" y="613455"/>
                </a:lnTo>
                <a:cubicBezTo>
                  <a:pt x="631093" y="574592"/>
                  <a:pt x="671040" y="551528"/>
                  <a:pt x="709903" y="561941"/>
                </a:cubicBezTo>
                <a:lnTo>
                  <a:pt x="891942" y="610718"/>
                </a:lnTo>
                <a:cubicBezTo>
                  <a:pt x="930805" y="621132"/>
                  <a:pt x="953869" y="661079"/>
                  <a:pt x="943455" y="699942"/>
                </a:cubicBezTo>
                <a:lnTo>
                  <a:pt x="515240" y="2298064"/>
                </a:lnTo>
                <a:cubicBezTo>
                  <a:pt x="504827" y="2336927"/>
                  <a:pt x="464879" y="2359990"/>
                  <a:pt x="426016" y="2349577"/>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64" name="Donut 39">
            <a:extLst>
              <a:ext uri="{FF2B5EF4-FFF2-40B4-BE49-F238E27FC236}">
                <a16:creationId xmlns:a16="http://schemas.microsoft.com/office/drawing/2014/main" id="{439297A1-2150-467C-8B3E-08A8C9E0E56F}"/>
              </a:ext>
            </a:extLst>
          </p:cNvPr>
          <p:cNvSpPr/>
          <p:nvPr/>
        </p:nvSpPr>
        <p:spPr>
          <a:xfrm>
            <a:off x="4246301" y="4666128"/>
            <a:ext cx="575536" cy="575536"/>
          </a:xfrm>
          <a:custGeom>
            <a:avLst/>
            <a:gdLst/>
            <a:ahLst/>
            <a:cxnLst/>
            <a:rect l="l" t="t" r="r" b="b"/>
            <a:pathLst>
              <a:path w="3240000" h="3240000">
                <a:moveTo>
                  <a:pt x="1152300" y="922782"/>
                </a:moveTo>
                <a:lnTo>
                  <a:pt x="2354400" y="1620000"/>
                </a:lnTo>
                <a:lnTo>
                  <a:pt x="1152300" y="2317218"/>
                </a:lnTo>
                <a:close/>
                <a:moveTo>
                  <a:pt x="1620000" y="342403"/>
                </a:moveTo>
                <a:cubicBezTo>
                  <a:pt x="914403" y="342403"/>
                  <a:pt x="342403" y="914403"/>
                  <a:pt x="342403" y="1620000"/>
                </a:cubicBezTo>
                <a:cubicBezTo>
                  <a:pt x="342403" y="2325597"/>
                  <a:pt x="914403" y="2897597"/>
                  <a:pt x="1620000" y="2897597"/>
                </a:cubicBezTo>
                <a:cubicBezTo>
                  <a:pt x="2325597" y="2897597"/>
                  <a:pt x="2897597" y="2325597"/>
                  <a:pt x="2897597" y="1620000"/>
                </a:cubicBezTo>
                <a:cubicBezTo>
                  <a:pt x="2897597" y="914403"/>
                  <a:pt x="2325597" y="342403"/>
                  <a:pt x="1620000" y="342403"/>
                </a:cubicBez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65" name="Freeform 25">
            <a:extLst>
              <a:ext uri="{FF2B5EF4-FFF2-40B4-BE49-F238E27FC236}">
                <a16:creationId xmlns:a16="http://schemas.microsoft.com/office/drawing/2014/main" id="{115A3EAB-6A86-45ED-8F48-A7797A2D6676}"/>
              </a:ext>
            </a:extLst>
          </p:cNvPr>
          <p:cNvSpPr/>
          <p:nvPr/>
        </p:nvSpPr>
        <p:spPr>
          <a:xfrm>
            <a:off x="8766358" y="3640606"/>
            <a:ext cx="417857" cy="517071"/>
          </a:xfrm>
          <a:custGeom>
            <a:avLst/>
            <a:gdLst>
              <a:gd name="connsiteX0" fmla="*/ 371475 w 1600200"/>
              <a:gd name="connsiteY0" fmla="*/ 0 h 1857375"/>
              <a:gd name="connsiteX1" fmla="*/ 628650 w 1600200"/>
              <a:gd name="connsiteY1" fmla="*/ 523875 h 1857375"/>
              <a:gd name="connsiteX2" fmla="*/ 400050 w 1600200"/>
              <a:gd name="connsiteY2" fmla="*/ 561975 h 1857375"/>
              <a:gd name="connsiteX3" fmla="*/ 1019175 w 1600200"/>
              <a:gd name="connsiteY3" fmla="*/ 1438275 h 1857375"/>
              <a:gd name="connsiteX4" fmla="*/ 1219200 w 1600200"/>
              <a:gd name="connsiteY4" fmla="*/ 1238250 h 1857375"/>
              <a:gd name="connsiteX5" fmla="*/ 1600200 w 1600200"/>
              <a:gd name="connsiteY5" fmla="*/ 1666875 h 1857375"/>
              <a:gd name="connsiteX6" fmla="*/ 1038225 w 1600200"/>
              <a:gd name="connsiteY6" fmla="*/ 1857375 h 1857375"/>
              <a:gd name="connsiteX7" fmla="*/ 0 w 1600200"/>
              <a:gd name="connsiteY7" fmla="*/ 314325 h 1857375"/>
              <a:gd name="connsiteX8" fmla="*/ 371475 w 1600200"/>
              <a:gd name="connsiteY8" fmla="*/ 0 h 1857375"/>
              <a:gd name="connsiteX0" fmla="*/ 371475 w 1600200"/>
              <a:gd name="connsiteY0" fmla="*/ 0 h 1917951"/>
              <a:gd name="connsiteX1" fmla="*/ 628650 w 1600200"/>
              <a:gd name="connsiteY1" fmla="*/ 584451 h 1917951"/>
              <a:gd name="connsiteX2" fmla="*/ 400050 w 1600200"/>
              <a:gd name="connsiteY2" fmla="*/ 622551 h 1917951"/>
              <a:gd name="connsiteX3" fmla="*/ 1019175 w 1600200"/>
              <a:gd name="connsiteY3" fmla="*/ 1498851 h 1917951"/>
              <a:gd name="connsiteX4" fmla="*/ 1219200 w 1600200"/>
              <a:gd name="connsiteY4" fmla="*/ 1298826 h 1917951"/>
              <a:gd name="connsiteX5" fmla="*/ 1600200 w 1600200"/>
              <a:gd name="connsiteY5" fmla="*/ 1727451 h 1917951"/>
              <a:gd name="connsiteX6" fmla="*/ 1038225 w 1600200"/>
              <a:gd name="connsiteY6" fmla="*/ 1917951 h 1917951"/>
              <a:gd name="connsiteX7" fmla="*/ 0 w 1600200"/>
              <a:gd name="connsiteY7" fmla="*/ 374901 h 1917951"/>
              <a:gd name="connsiteX8" fmla="*/ 371475 w 1600200"/>
              <a:gd name="connsiteY8" fmla="*/ 0 h 1917951"/>
              <a:gd name="connsiteX0" fmla="*/ 371475 w 1600200"/>
              <a:gd name="connsiteY0" fmla="*/ 1277 h 1919228"/>
              <a:gd name="connsiteX1" fmla="*/ 628650 w 1600200"/>
              <a:gd name="connsiteY1" fmla="*/ 585728 h 1919228"/>
              <a:gd name="connsiteX2" fmla="*/ 400050 w 1600200"/>
              <a:gd name="connsiteY2" fmla="*/ 623828 h 1919228"/>
              <a:gd name="connsiteX3" fmla="*/ 1019175 w 1600200"/>
              <a:gd name="connsiteY3" fmla="*/ 1500128 h 1919228"/>
              <a:gd name="connsiteX4" fmla="*/ 1219200 w 1600200"/>
              <a:gd name="connsiteY4" fmla="*/ 1300103 h 1919228"/>
              <a:gd name="connsiteX5" fmla="*/ 1600200 w 1600200"/>
              <a:gd name="connsiteY5" fmla="*/ 1728728 h 1919228"/>
              <a:gd name="connsiteX6" fmla="*/ 1038225 w 1600200"/>
              <a:gd name="connsiteY6" fmla="*/ 1919228 h 1919228"/>
              <a:gd name="connsiteX7" fmla="*/ 0 w 1600200"/>
              <a:gd name="connsiteY7" fmla="*/ 376178 h 1919228"/>
              <a:gd name="connsiteX8" fmla="*/ 371475 w 1600200"/>
              <a:gd name="connsiteY8" fmla="*/ 1277 h 1919228"/>
              <a:gd name="connsiteX0" fmla="*/ 371475 w 1600200"/>
              <a:gd name="connsiteY0" fmla="*/ 1277 h 1919228"/>
              <a:gd name="connsiteX1" fmla="*/ 628650 w 1600200"/>
              <a:gd name="connsiteY1" fmla="*/ 585728 h 1919228"/>
              <a:gd name="connsiteX2" fmla="*/ 400050 w 1600200"/>
              <a:gd name="connsiteY2" fmla="*/ 623828 h 1919228"/>
              <a:gd name="connsiteX3" fmla="*/ 1019175 w 1600200"/>
              <a:gd name="connsiteY3" fmla="*/ 1500128 h 1919228"/>
              <a:gd name="connsiteX4" fmla="*/ 1219200 w 1600200"/>
              <a:gd name="connsiteY4" fmla="*/ 1300103 h 1919228"/>
              <a:gd name="connsiteX5" fmla="*/ 1600200 w 1600200"/>
              <a:gd name="connsiteY5" fmla="*/ 1728728 h 1919228"/>
              <a:gd name="connsiteX6" fmla="*/ 1038225 w 1600200"/>
              <a:gd name="connsiteY6" fmla="*/ 1919228 h 1919228"/>
              <a:gd name="connsiteX7" fmla="*/ 0 w 1600200"/>
              <a:gd name="connsiteY7" fmla="*/ 376178 h 1919228"/>
              <a:gd name="connsiteX8" fmla="*/ 371475 w 1600200"/>
              <a:gd name="connsiteY8" fmla="*/ 1277 h 1919228"/>
              <a:gd name="connsiteX0" fmla="*/ 371475 w 1600200"/>
              <a:gd name="connsiteY0" fmla="*/ 1544 h 1919495"/>
              <a:gd name="connsiteX1" fmla="*/ 628650 w 1600200"/>
              <a:gd name="connsiteY1" fmla="*/ 585995 h 1919495"/>
              <a:gd name="connsiteX2" fmla="*/ 400050 w 1600200"/>
              <a:gd name="connsiteY2" fmla="*/ 624095 h 1919495"/>
              <a:gd name="connsiteX3" fmla="*/ 1019175 w 1600200"/>
              <a:gd name="connsiteY3" fmla="*/ 1500395 h 1919495"/>
              <a:gd name="connsiteX4" fmla="*/ 1219200 w 1600200"/>
              <a:gd name="connsiteY4" fmla="*/ 1300370 h 1919495"/>
              <a:gd name="connsiteX5" fmla="*/ 1600200 w 1600200"/>
              <a:gd name="connsiteY5" fmla="*/ 1728995 h 1919495"/>
              <a:gd name="connsiteX6" fmla="*/ 1038225 w 1600200"/>
              <a:gd name="connsiteY6" fmla="*/ 1919495 h 1919495"/>
              <a:gd name="connsiteX7" fmla="*/ 0 w 1600200"/>
              <a:gd name="connsiteY7" fmla="*/ 376445 h 1919495"/>
              <a:gd name="connsiteX8" fmla="*/ 371475 w 1600200"/>
              <a:gd name="connsiteY8" fmla="*/ 1544 h 1919495"/>
              <a:gd name="connsiteX0" fmla="*/ 371475 w 1600200"/>
              <a:gd name="connsiteY0" fmla="*/ 1487 h 1919438"/>
              <a:gd name="connsiteX1" fmla="*/ 568075 w 1600200"/>
              <a:gd name="connsiteY1" fmla="*/ 603245 h 1919438"/>
              <a:gd name="connsiteX2" fmla="*/ 400050 w 1600200"/>
              <a:gd name="connsiteY2" fmla="*/ 624038 h 1919438"/>
              <a:gd name="connsiteX3" fmla="*/ 1019175 w 1600200"/>
              <a:gd name="connsiteY3" fmla="*/ 1500338 h 1919438"/>
              <a:gd name="connsiteX4" fmla="*/ 1219200 w 1600200"/>
              <a:gd name="connsiteY4" fmla="*/ 1300313 h 1919438"/>
              <a:gd name="connsiteX5" fmla="*/ 1600200 w 1600200"/>
              <a:gd name="connsiteY5" fmla="*/ 1728938 h 1919438"/>
              <a:gd name="connsiteX6" fmla="*/ 1038225 w 1600200"/>
              <a:gd name="connsiteY6" fmla="*/ 1919438 h 1919438"/>
              <a:gd name="connsiteX7" fmla="*/ 0 w 1600200"/>
              <a:gd name="connsiteY7" fmla="*/ 376388 h 1919438"/>
              <a:gd name="connsiteX8" fmla="*/ 371475 w 1600200"/>
              <a:gd name="connsiteY8" fmla="*/ 1487 h 1919438"/>
              <a:gd name="connsiteX0" fmla="*/ 371475 w 1600200"/>
              <a:gd name="connsiteY0" fmla="*/ 1032 h 1918983"/>
              <a:gd name="connsiteX1" fmla="*/ 568075 w 1600200"/>
              <a:gd name="connsiteY1" fmla="*/ 602790 h 1918983"/>
              <a:gd name="connsiteX2" fmla="*/ 400050 w 1600200"/>
              <a:gd name="connsiteY2" fmla="*/ 623583 h 1918983"/>
              <a:gd name="connsiteX3" fmla="*/ 1019175 w 1600200"/>
              <a:gd name="connsiteY3" fmla="*/ 1499883 h 1918983"/>
              <a:gd name="connsiteX4" fmla="*/ 1219200 w 1600200"/>
              <a:gd name="connsiteY4" fmla="*/ 1299858 h 1918983"/>
              <a:gd name="connsiteX5" fmla="*/ 1600200 w 1600200"/>
              <a:gd name="connsiteY5" fmla="*/ 1728483 h 1918983"/>
              <a:gd name="connsiteX6" fmla="*/ 1038225 w 1600200"/>
              <a:gd name="connsiteY6" fmla="*/ 1918983 h 1918983"/>
              <a:gd name="connsiteX7" fmla="*/ 0 w 1600200"/>
              <a:gd name="connsiteY7" fmla="*/ 375933 h 1918983"/>
              <a:gd name="connsiteX8" fmla="*/ 371475 w 1600200"/>
              <a:gd name="connsiteY8" fmla="*/ 1032 h 1918983"/>
              <a:gd name="connsiteX0" fmla="*/ 371475 w 1600200"/>
              <a:gd name="connsiteY0" fmla="*/ 1088 h 1919039"/>
              <a:gd name="connsiteX1" fmla="*/ 568075 w 1600200"/>
              <a:gd name="connsiteY1" fmla="*/ 602846 h 1919039"/>
              <a:gd name="connsiteX2" fmla="*/ 400050 w 1600200"/>
              <a:gd name="connsiteY2" fmla="*/ 623639 h 1919039"/>
              <a:gd name="connsiteX3" fmla="*/ 1019175 w 1600200"/>
              <a:gd name="connsiteY3" fmla="*/ 1499939 h 1919039"/>
              <a:gd name="connsiteX4" fmla="*/ 1219200 w 1600200"/>
              <a:gd name="connsiteY4" fmla="*/ 1299914 h 1919039"/>
              <a:gd name="connsiteX5" fmla="*/ 1600200 w 1600200"/>
              <a:gd name="connsiteY5" fmla="*/ 1728539 h 1919039"/>
              <a:gd name="connsiteX6" fmla="*/ 1038225 w 1600200"/>
              <a:gd name="connsiteY6" fmla="*/ 1919039 h 1919039"/>
              <a:gd name="connsiteX7" fmla="*/ 0 w 1600200"/>
              <a:gd name="connsiteY7" fmla="*/ 375989 h 1919039"/>
              <a:gd name="connsiteX8" fmla="*/ 371475 w 1600200"/>
              <a:gd name="connsiteY8" fmla="*/ 1088 h 1919039"/>
              <a:gd name="connsiteX0" fmla="*/ 371475 w 1600200"/>
              <a:gd name="connsiteY0" fmla="*/ 1088 h 1919039"/>
              <a:gd name="connsiteX1" fmla="*/ 568075 w 1600200"/>
              <a:gd name="connsiteY1" fmla="*/ 602846 h 1919039"/>
              <a:gd name="connsiteX2" fmla="*/ 400050 w 1600200"/>
              <a:gd name="connsiteY2" fmla="*/ 623639 h 1919039"/>
              <a:gd name="connsiteX3" fmla="*/ 1019175 w 1600200"/>
              <a:gd name="connsiteY3" fmla="*/ 1499939 h 1919039"/>
              <a:gd name="connsiteX4" fmla="*/ 1219200 w 1600200"/>
              <a:gd name="connsiteY4" fmla="*/ 1299914 h 1919039"/>
              <a:gd name="connsiteX5" fmla="*/ 1600200 w 1600200"/>
              <a:gd name="connsiteY5" fmla="*/ 1728539 h 1919039"/>
              <a:gd name="connsiteX6" fmla="*/ 1038225 w 1600200"/>
              <a:gd name="connsiteY6" fmla="*/ 1919039 h 1919039"/>
              <a:gd name="connsiteX7" fmla="*/ 0 w 1600200"/>
              <a:gd name="connsiteY7" fmla="*/ 375989 h 1919039"/>
              <a:gd name="connsiteX8" fmla="*/ 371475 w 1600200"/>
              <a:gd name="connsiteY8" fmla="*/ 1088 h 1919039"/>
              <a:gd name="connsiteX0" fmla="*/ 371475 w 1600200"/>
              <a:gd name="connsiteY0" fmla="*/ 1118 h 1919069"/>
              <a:gd name="connsiteX1" fmla="*/ 568075 w 1600200"/>
              <a:gd name="connsiteY1" fmla="*/ 602876 h 1919069"/>
              <a:gd name="connsiteX2" fmla="*/ 400050 w 1600200"/>
              <a:gd name="connsiteY2" fmla="*/ 623669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408703 w 1600200"/>
              <a:gd name="connsiteY2" fmla="*/ 643860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59666 w 1600200"/>
              <a:gd name="connsiteY2" fmla="*/ 643860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70138 w 1600200"/>
              <a:gd name="connsiteY3" fmla="*/ 1517276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1010522 w 1600200"/>
              <a:gd name="connsiteY3" fmla="*/ 1534584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96099 w 1600200"/>
              <a:gd name="connsiteY3" fmla="*/ 1546122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87445 w 1600200"/>
              <a:gd name="connsiteY3" fmla="*/ 1528815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87445 w 1600200"/>
              <a:gd name="connsiteY3" fmla="*/ 1528815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87445 w 1600200"/>
              <a:gd name="connsiteY3" fmla="*/ 1528815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87445 w 1600200"/>
              <a:gd name="connsiteY3" fmla="*/ 1528815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87445 w 1600200"/>
              <a:gd name="connsiteY3" fmla="*/ 1528815 h 1919069"/>
              <a:gd name="connsiteX4" fmla="*/ 1173048 w 1600200"/>
              <a:gd name="connsiteY4" fmla="*/ 1311482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87445 w 1600200"/>
              <a:gd name="connsiteY3" fmla="*/ 1528815 h 1919069"/>
              <a:gd name="connsiteX4" fmla="*/ 1173048 w 1600200"/>
              <a:gd name="connsiteY4" fmla="*/ 1311482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87445 w 1600200"/>
              <a:gd name="connsiteY3" fmla="*/ 1528815 h 1919069"/>
              <a:gd name="connsiteX4" fmla="*/ 1173048 w 1600200"/>
              <a:gd name="connsiteY4" fmla="*/ 1311482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87445 w 1600200"/>
              <a:gd name="connsiteY3" fmla="*/ 1528815 h 1919069"/>
              <a:gd name="connsiteX4" fmla="*/ 1173048 w 1600200"/>
              <a:gd name="connsiteY4" fmla="*/ 1311482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588662"/>
              <a:gd name="connsiteY0" fmla="*/ 1118 h 1919069"/>
              <a:gd name="connsiteX1" fmla="*/ 568075 w 1588662"/>
              <a:gd name="connsiteY1" fmla="*/ 602876 h 1919069"/>
              <a:gd name="connsiteX2" fmla="*/ 374089 w 1588662"/>
              <a:gd name="connsiteY2" fmla="*/ 646744 h 1919069"/>
              <a:gd name="connsiteX3" fmla="*/ 987445 w 1588662"/>
              <a:gd name="connsiteY3" fmla="*/ 1528815 h 1919069"/>
              <a:gd name="connsiteX4" fmla="*/ 1173048 w 1588662"/>
              <a:gd name="connsiteY4" fmla="*/ 1311482 h 1919069"/>
              <a:gd name="connsiteX5" fmla="*/ 1588662 w 1588662"/>
              <a:gd name="connsiteY5" fmla="*/ 1699723 h 1919069"/>
              <a:gd name="connsiteX6" fmla="*/ 1038225 w 1588662"/>
              <a:gd name="connsiteY6" fmla="*/ 1919069 h 1919069"/>
              <a:gd name="connsiteX7" fmla="*/ 0 w 1588662"/>
              <a:gd name="connsiteY7" fmla="*/ 376019 h 1919069"/>
              <a:gd name="connsiteX8" fmla="*/ 371475 w 1588662"/>
              <a:gd name="connsiteY8" fmla="*/ 1118 h 1919069"/>
              <a:gd name="connsiteX0" fmla="*/ 371475 w 1600166"/>
              <a:gd name="connsiteY0" fmla="*/ 1118 h 1919069"/>
              <a:gd name="connsiteX1" fmla="*/ 568075 w 1600166"/>
              <a:gd name="connsiteY1" fmla="*/ 602876 h 1919069"/>
              <a:gd name="connsiteX2" fmla="*/ 374089 w 1600166"/>
              <a:gd name="connsiteY2" fmla="*/ 646744 h 1919069"/>
              <a:gd name="connsiteX3" fmla="*/ 987445 w 1600166"/>
              <a:gd name="connsiteY3" fmla="*/ 1528815 h 1919069"/>
              <a:gd name="connsiteX4" fmla="*/ 1173048 w 1600166"/>
              <a:gd name="connsiteY4" fmla="*/ 1311482 h 1919069"/>
              <a:gd name="connsiteX5" fmla="*/ 1588662 w 1600166"/>
              <a:gd name="connsiteY5" fmla="*/ 1699723 h 1919069"/>
              <a:gd name="connsiteX6" fmla="*/ 1038225 w 1600166"/>
              <a:gd name="connsiteY6" fmla="*/ 1919069 h 1919069"/>
              <a:gd name="connsiteX7" fmla="*/ 0 w 1600166"/>
              <a:gd name="connsiteY7" fmla="*/ 376019 h 1919069"/>
              <a:gd name="connsiteX8" fmla="*/ 371475 w 1600166"/>
              <a:gd name="connsiteY8" fmla="*/ 1118 h 1919069"/>
              <a:gd name="connsiteX0" fmla="*/ 371475 w 1600166"/>
              <a:gd name="connsiteY0" fmla="*/ 1118 h 1919069"/>
              <a:gd name="connsiteX1" fmla="*/ 568075 w 1600166"/>
              <a:gd name="connsiteY1" fmla="*/ 602876 h 1919069"/>
              <a:gd name="connsiteX2" fmla="*/ 374089 w 1600166"/>
              <a:gd name="connsiteY2" fmla="*/ 646744 h 1919069"/>
              <a:gd name="connsiteX3" fmla="*/ 987445 w 1600166"/>
              <a:gd name="connsiteY3" fmla="*/ 1528815 h 1919069"/>
              <a:gd name="connsiteX4" fmla="*/ 1173048 w 1600166"/>
              <a:gd name="connsiteY4" fmla="*/ 1311482 h 1919069"/>
              <a:gd name="connsiteX5" fmla="*/ 1588662 w 1600166"/>
              <a:gd name="connsiteY5" fmla="*/ 1699723 h 1919069"/>
              <a:gd name="connsiteX6" fmla="*/ 1038225 w 1600166"/>
              <a:gd name="connsiteY6" fmla="*/ 1919069 h 1919069"/>
              <a:gd name="connsiteX7" fmla="*/ 0 w 1600166"/>
              <a:gd name="connsiteY7" fmla="*/ 376019 h 1919069"/>
              <a:gd name="connsiteX8" fmla="*/ 371475 w 1600166"/>
              <a:gd name="connsiteY8" fmla="*/ 1118 h 1919069"/>
              <a:gd name="connsiteX0" fmla="*/ 371475 w 1596260"/>
              <a:gd name="connsiteY0" fmla="*/ 1118 h 1919069"/>
              <a:gd name="connsiteX1" fmla="*/ 568075 w 1596260"/>
              <a:gd name="connsiteY1" fmla="*/ 602876 h 1919069"/>
              <a:gd name="connsiteX2" fmla="*/ 374089 w 1596260"/>
              <a:gd name="connsiteY2" fmla="*/ 646744 h 1919069"/>
              <a:gd name="connsiteX3" fmla="*/ 987445 w 1596260"/>
              <a:gd name="connsiteY3" fmla="*/ 1528815 h 1919069"/>
              <a:gd name="connsiteX4" fmla="*/ 1173048 w 1596260"/>
              <a:gd name="connsiteY4" fmla="*/ 1311482 h 1919069"/>
              <a:gd name="connsiteX5" fmla="*/ 1588662 w 1596260"/>
              <a:gd name="connsiteY5" fmla="*/ 1699723 h 1919069"/>
              <a:gd name="connsiteX6" fmla="*/ 1038225 w 1596260"/>
              <a:gd name="connsiteY6" fmla="*/ 1919069 h 1919069"/>
              <a:gd name="connsiteX7" fmla="*/ 0 w 1596260"/>
              <a:gd name="connsiteY7" fmla="*/ 376019 h 1919069"/>
              <a:gd name="connsiteX8" fmla="*/ 371475 w 1596260"/>
              <a:gd name="connsiteY8" fmla="*/ 1118 h 1919069"/>
              <a:gd name="connsiteX0" fmla="*/ 371475 w 1596260"/>
              <a:gd name="connsiteY0" fmla="*/ 1118 h 1919069"/>
              <a:gd name="connsiteX1" fmla="*/ 568075 w 1596260"/>
              <a:gd name="connsiteY1" fmla="*/ 602876 h 1919069"/>
              <a:gd name="connsiteX2" fmla="*/ 374089 w 1596260"/>
              <a:gd name="connsiteY2" fmla="*/ 646744 h 1919069"/>
              <a:gd name="connsiteX3" fmla="*/ 987445 w 1596260"/>
              <a:gd name="connsiteY3" fmla="*/ 1528815 h 1919069"/>
              <a:gd name="connsiteX4" fmla="*/ 1173048 w 1596260"/>
              <a:gd name="connsiteY4" fmla="*/ 1311482 h 1919069"/>
              <a:gd name="connsiteX5" fmla="*/ 1588662 w 1596260"/>
              <a:gd name="connsiteY5" fmla="*/ 1699723 h 1919069"/>
              <a:gd name="connsiteX6" fmla="*/ 1038225 w 1596260"/>
              <a:gd name="connsiteY6" fmla="*/ 1919069 h 1919069"/>
              <a:gd name="connsiteX7" fmla="*/ 0 w 1596260"/>
              <a:gd name="connsiteY7" fmla="*/ 376019 h 1919069"/>
              <a:gd name="connsiteX8" fmla="*/ 371475 w 1596260"/>
              <a:gd name="connsiteY8" fmla="*/ 1118 h 1919069"/>
              <a:gd name="connsiteX0" fmla="*/ 371475 w 1596260"/>
              <a:gd name="connsiteY0" fmla="*/ 1118 h 1946976"/>
              <a:gd name="connsiteX1" fmla="*/ 568075 w 1596260"/>
              <a:gd name="connsiteY1" fmla="*/ 602876 h 1946976"/>
              <a:gd name="connsiteX2" fmla="*/ 374089 w 1596260"/>
              <a:gd name="connsiteY2" fmla="*/ 646744 h 1946976"/>
              <a:gd name="connsiteX3" fmla="*/ 987445 w 1596260"/>
              <a:gd name="connsiteY3" fmla="*/ 1528815 h 1946976"/>
              <a:gd name="connsiteX4" fmla="*/ 1173048 w 1596260"/>
              <a:gd name="connsiteY4" fmla="*/ 1311482 h 1946976"/>
              <a:gd name="connsiteX5" fmla="*/ 1588662 w 1596260"/>
              <a:gd name="connsiteY5" fmla="*/ 1699723 h 1946976"/>
              <a:gd name="connsiteX6" fmla="*/ 1038225 w 1596260"/>
              <a:gd name="connsiteY6" fmla="*/ 1919069 h 1946976"/>
              <a:gd name="connsiteX7" fmla="*/ 0 w 1596260"/>
              <a:gd name="connsiteY7" fmla="*/ 376019 h 1946976"/>
              <a:gd name="connsiteX8" fmla="*/ 371475 w 1596260"/>
              <a:gd name="connsiteY8" fmla="*/ 1118 h 1946976"/>
              <a:gd name="connsiteX0" fmla="*/ 357053 w 1581838"/>
              <a:gd name="connsiteY0" fmla="*/ 1118 h 1946976"/>
              <a:gd name="connsiteX1" fmla="*/ 553653 w 1581838"/>
              <a:gd name="connsiteY1" fmla="*/ 602876 h 1946976"/>
              <a:gd name="connsiteX2" fmla="*/ 359667 w 1581838"/>
              <a:gd name="connsiteY2" fmla="*/ 646744 h 1946976"/>
              <a:gd name="connsiteX3" fmla="*/ 973023 w 1581838"/>
              <a:gd name="connsiteY3" fmla="*/ 1528815 h 1946976"/>
              <a:gd name="connsiteX4" fmla="*/ 1158626 w 1581838"/>
              <a:gd name="connsiteY4" fmla="*/ 1311482 h 1946976"/>
              <a:gd name="connsiteX5" fmla="*/ 1574240 w 1581838"/>
              <a:gd name="connsiteY5" fmla="*/ 1699723 h 1946976"/>
              <a:gd name="connsiteX6" fmla="*/ 1023803 w 1581838"/>
              <a:gd name="connsiteY6" fmla="*/ 1919069 h 1946976"/>
              <a:gd name="connsiteX7" fmla="*/ 0 w 1581838"/>
              <a:gd name="connsiteY7" fmla="*/ 378903 h 1946976"/>
              <a:gd name="connsiteX8" fmla="*/ 357053 w 1581838"/>
              <a:gd name="connsiteY8" fmla="*/ 1118 h 1946976"/>
              <a:gd name="connsiteX0" fmla="*/ 357053 w 1581838"/>
              <a:gd name="connsiteY0" fmla="*/ 1118 h 1946976"/>
              <a:gd name="connsiteX1" fmla="*/ 553653 w 1581838"/>
              <a:gd name="connsiteY1" fmla="*/ 602876 h 1946976"/>
              <a:gd name="connsiteX2" fmla="*/ 359667 w 1581838"/>
              <a:gd name="connsiteY2" fmla="*/ 646744 h 1946976"/>
              <a:gd name="connsiteX3" fmla="*/ 973023 w 1581838"/>
              <a:gd name="connsiteY3" fmla="*/ 1528815 h 1946976"/>
              <a:gd name="connsiteX4" fmla="*/ 1158626 w 1581838"/>
              <a:gd name="connsiteY4" fmla="*/ 1311482 h 1946976"/>
              <a:gd name="connsiteX5" fmla="*/ 1574240 w 1581838"/>
              <a:gd name="connsiteY5" fmla="*/ 1699723 h 1946976"/>
              <a:gd name="connsiteX6" fmla="*/ 1023803 w 1581838"/>
              <a:gd name="connsiteY6" fmla="*/ 1919069 h 1946976"/>
              <a:gd name="connsiteX7" fmla="*/ 0 w 1581838"/>
              <a:gd name="connsiteY7" fmla="*/ 378903 h 1946976"/>
              <a:gd name="connsiteX8" fmla="*/ 357053 w 1581838"/>
              <a:gd name="connsiteY8" fmla="*/ 1118 h 1946976"/>
              <a:gd name="connsiteX0" fmla="*/ 357053 w 1581838"/>
              <a:gd name="connsiteY0" fmla="*/ 1118 h 1946976"/>
              <a:gd name="connsiteX1" fmla="*/ 553653 w 1581838"/>
              <a:gd name="connsiteY1" fmla="*/ 602876 h 1946976"/>
              <a:gd name="connsiteX2" fmla="*/ 359667 w 1581838"/>
              <a:gd name="connsiteY2" fmla="*/ 646744 h 1946976"/>
              <a:gd name="connsiteX3" fmla="*/ 973023 w 1581838"/>
              <a:gd name="connsiteY3" fmla="*/ 1528815 h 1946976"/>
              <a:gd name="connsiteX4" fmla="*/ 1158626 w 1581838"/>
              <a:gd name="connsiteY4" fmla="*/ 1311482 h 1946976"/>
              <a:gd name="connsiteX5" fmla="*/ 1574240 w 1581838"/>
              <a:gd name="connsiteY5" fmla="*/ 1699723 h 1946976"/>
              <a:gd name="connsiteX6" fmla="*/ 1023803 w 1581838"/>
              <a:gd name="connsiteY6" fmla="*/ 1919069 h 1946976"/>
              <a:gd name="connsiteX7" fmla="*/ 0 w 1581838"/>
              <a:gd name="connsiteY7" fmla="*/ 378903 h 1946976"/>
              <a:gd name="connsiteX8" fmla="*/ 357053 w 1581838"/>
              <a:gd name="connsiteY8" fmla="*/ 1118 h 1946976"/>
              <a:gd name="connsiteX0" fmla="*/ 333976 w 1558761"/>
              <a:gd name="connsiteY0" fmla="*/ 1118 h 1946976"/>
              <a:gd name="connsiteX1" fmla="*/ 530576 w 1558761"/>
              <a:gd name="connsiteY1" fmla="*/ 602876 h 1946976"/>
              <a:gd name="connsiteX2" fmla="*/ 336590 w 1558761"/>
              <a:gd name="connsiteY2" fmla="*/ 646744 h 1946976"/>
              <a:gd name="connsiteX3" fmla="*/ 949946 w 1558761"/>
              <a:gd name="connsiteY3" fmla="*/ 1528815 h 1946976"/>
              <a:gd name="connsiteX4" fmla="*/ 1135549 w 1558761"/>
              <a:gd name="connsiteY4" fmla="*/ 1311482 h 1946976"/>
              <a:gd name="connsiteX5" fmla="*/ 1551163 w 1558761"/>
              <a:gd name="connsiteY5" fmla="*/ 1699723 h 1946976"/>
              <a:gd name="connsiteX6" fmla="*/ 1000726 w 1558761"/>
              <a:gd name="connsiteY6" fmla="*/ 1919069 h 1946976"/>
              <a:gd name="connsiteX7" fmla="*/ 0 w 1558761"/>
              <a:gd name="connsiteY7" fmla="*/ 390441 h 1946976"/>
              <a:gd name="connsiteX8" fmla="*/ 333976 w 1558761"/>
              <a:gd name="connsiteY8" fmla="*/ 1118 h 1946976"/>
              <a:gd name="connsiteX0" fmla="*/ 335877 w 1560662"/>
              <a:gd name="connsiteY0" fmla="*/ 1118 h 1946976"/>
              <a:gd name="connsiteX1" fmla="*/ 532477 w 1560662"/>
              <a:gd name="connsiteY1" fmla="*/ 602876 h 1946976"/>
              <a:gd name="connsiteX2" fmla="*/ 338491 w 1560662"/>
              <a:gd name="connsiteY2" fmla="*/ 646744 h 1946976"/>
              <a:gd name="connsiteX3" fmla="*/ 951847 w 1560662"/>
              <a:gd name="connsiteY3" fmla="*/ 1528815 h 1946976"/>
              <a:gd name="connsiteX4" fmla="*/ 1137450 w 1560662"/>
              <a:gd name="connsiteY4" fmla="*/ 1311482 h 1946976"/>
              <a:gd name="connsiteX5" fmla="*/ 1553064 w 1560662"/>
              <a:gd name="connsiteY5" fmla="*/ 1699723 h 1946976"/>
              <a:gd name="connsiteX6" fmla="*/ 1002627 w 1560662"/>
              <a:gd name="connsiteY6" fmla="*/ 1919069 h 1946976"/>
              <a:gd name="connsiteX7" fmla="*/ 1901 w 1560662"/>
              <a:gd name="connsiteY7" fmla="*/ 390441 h 1946976"/>
              <a:gd name="connsiteX8" fmla="*/ 335877 w 1560662"/>
              <a:gd name="connsiteY8" fmla="*/ 1118 h 1946976"/>
              <a:gd name="connsiteX0" fmla="*/ 335877 w 1560662"/>
              <a:gd name="connsiteY0" fmla="*/ 1118 h 1946976"/>
              <a:gd name="connsiteX1" fmla="*/ 532477 w 1560662"/>
              <a:gd name="connsiteY1" fmla="*/ 602876 h 1946976"/>
              <a:gd name="connsiteX2" fmla="*/ 338491 w 1560662"/>
              <a:gd name="connsiteY2" fmla="*/ 646744 h 1946976"/>
              <a:gd name="connsiteX3" fmla="*/ 951847 w 1560662"/>
              <a:gd name="connsiteY3" fmla="*/ 1528815 h 1946976"/>
              <a:gd name="connsiteX4" fmla="*/ 1137450 w 1560662"/>
              <a:gd name="connsiteY4" fmla="*/ 1311482 h 1946976"/>
              <a:gd name="connsiteX5" fmla="*/ 1553064 w 1560662"/>
              <a:gd name="connsiteY5" fmla="*/ 1699723 h 1946976"/>
              <a:gd name="connsiteX6" fmla="*/ 1002627 w 1560662"/>
              <a:gd name="connsiteY6" fmla="*/ 1919069 h 1946976"/>
              <a:gd name="connsiteX7" fmla="*/ 1901 w 1560662"/>
              <a:gd name="connsiteY7" fmla="*/ 390441 h 1946976"/>
              <a:gd name="connsiteX8" fmla="*/ 335877 w 1560662"/>
              <a:gd name="connsiteY8" fmla="*/ 1118 h 1946976"/>
              <a:gd name="connsiteX0" fmla="*/ 335877 w 1560662"/>
              <a:gd name="connsiteY0" fmla="*/ 1118 h 1946976"/>
              <a:gd name="connsiteX1" fmla="*/ 532477 w 1560662"/>
              <a:gd name="connsiteY1" fmla="*/ 602876 h 1946976"/>
              <a:gd name="connsiteX2" fmla="*/ 338491 w 1560662"/>
              <a:gd name="connsiteY2" fmla="*/ 646744 h 1946976"/>
              <a:gd name="connsiteX3" fmla="*/ 951847 w 1560662"/>
              <a:gd name="connsiteY3" fmla="*/ 1528815 h 1946976"/>
              <a:gd name="connsiteX4" fmla="*/ 1137450 w 1560662"/>
              <a:gd name="connsiteY4" fmla="*/ 1311482 h 1946976"/>
              <a:gd name="connsiteX5" fmla="*/ 1553064 w 1560662"/>
              <a:gd name="connsiteY5" fmla="*/ 1699723 h 1946976"/>
              <a:gd name="connsiteX6" fmla="*/ 1002627 w 1560662"/>
              <a:gd name="connsiteY6" fmla="*/ 1919069 h 1946976"/>
              <a:gd name="connsiteX7" fmla="*/ 1901 w 1560662"/>
              <a:gd name="connsiteY7" fmla="*/ 390441 h 1946976"/>
              <a:gd name="connsiteX8" fmla="*/ 335877 w 1560662"/>
              <a:gd name="connsiteY8" fmla="*/ 1118 h 1946976"/>
              <a:gd name="connsiteX0" fmla="*/ 335877 w 1560662"/>
              <a:gd name="connsiteY0" fmla="*/ 1118 h 1946976"/>
              <a:gd name="connsiteX1" fmla="*/ 532477 w 1560662"/>
              <a:gd name="connsiteY1" fmla="*/ 602876 h 1946976"/>
              <a:gd name="connsiteX2" fmla="*/ 344260 w 1560662"/>
              <a:gd name="connsiteY2" fmla="*/ 655398 h 1946976"/>
              <a:gd name="connsiteX3" fmla="*/ 951847 w 1560662"/>
              <a:gd name="connsiteY3" fmla="*/ 1528815 h 1946976"/>
              <a:gd name="connsiteX4" fmla="*/ 1137450 w 1560662"/>
              <a:gd name="connsiteY4" fmla="*/ 1311482 h 1946976"/>
              <a:gd name="connsiteX5" fmla="*/ 1553064 w 1560662"/>
              <a:gd name="connsiteY5" fmla="*/ 1699723 h 1946976"/>
              <a:gd name="connsiteX6" fmla="*/ 1002627 w 1560662"/>
              <a:gd name="connsiteY6" fmla="*/ 1919069 h 1946976"/>
              <a:gd name="connsiteX7" fmla="*/ 1901 w 1560662"/>
              <a:gd name="connsiteY7" fmla="*/ 390441 h 1946976"/>
              <a:gd name="connsiteX8" fmla="*/ 335877 w 1560662"/>
              <a:gd name="connsiteY8" fmla="*/ 1118 h 1946976"/>
              <a:gd name="connsiteX0" fmla="*/ 335877 w 1560662"/>
              <a:gd name="connsiteY0" fmla="*/ 196 h 1946054"/>
              <a:gd name="connsiteX1" fmla="*/ 532477 w 1560662"/>
              <a:gd name="connsiteY1" fmla="*/ 601954 h 1946054"/>
              <a:gd name="connsiteX2" fmla="*/ 344260 w 1560662"/>
              <a:gd name="connsiteY2" fmla="*/ 654476 h 1946054"/>
              <a:gd name="connsiteX3" fmla="*/ 951847 w 1560662"/>
              <a:gd name="connsiteY3" fmla="*/ 1527893 h 1946054"/>
              <a:gd name="connsiteX4" fmla="*/ 1137450 w 1560662"/>
              <a:gd name="connsiteY4" fmla="*/ 1310560 h 1946054"/>
              <a:gd name="connsiteX5" fmla="*/ 1553064 w 1560662"/>
              <a:gd name="connsiteY5" fmla="*/ 1698801 h 1946054"/>
              <a:gd name="connsiteX6" fmla="*/ 1002627 w 1560662"/>
              <a:gd name="connsiteY6" fmla="*/ 1918147 h 1946054"/>
              <a:gd name="connsiteX7" fmla="*/ 1901 w 1560662"/>
              <a:gd name="connsiteY7" fmla="*/ 389519 h 1946054"/>
              <a:gd name="connsiteX8" fmla="*/ 335877 w 1560662"/>
              <a:gd name="connsiteY8" fmla="*/ 196 h 1946054"/>
              <a:gd name="connsiteX0" fmla="*/ 332898 w 1560662"/>
              <a:gd name="connsiteY0" fmla="*/ 199 h 1937121"/>
              <a:gd name="connsiteX1" fmla="*/ 532477 w 1560662"/>
              <a:gd name="connsiteY1" fmla="*/ 593021 h 1937121"/>
              <a:gd name="connsiteX2" fmla="*/ 344260 w 1560662"/>
              <a:gd name="connsiteY2" fmla="*/ 645543 h 1937121"/>
              <a:gd name="connsiteX3" fmla="*/ 951847 w 1560662"/>
              <a:gd name="connsiteY3" fmla="*/ 1518960 h 1937121"/>
              <a:gd name="connsiteX4" fmla="*/ 1137450 w 1560662"/>
              <a:gd name="connsiteY4" fmla="*/ 1301627 h 1937121"/>
              <a:gd name="connsiteX5" fmla="*/ 1553064 w 1560662"/>
              <a:gd name="connsiteY5" fmla="*/ 1689868 h 1937121"/>
              <a:gd name="connsiteX6" fmla="*/ 1002627 w 1560662"/>
              <a:gd name="connsiteY6" fmla="*/ 1909214 h 1937121"/>
              <a:gd name="connsiteX7" fmla="*/ 1901 w 1560662"/>
              <a:gd name="connsiteY7" fmla="*/ 380586 h 1937121"/>
              <a:gd name="connsiteX8" fmla="*/ 332898 w 1560662"/>
              <a:gd name="connsiteY8" fmla="*/ 199 h 1937121"/>
              <a:gd name="connsiteX0" fmla="*/ 332898 w 1560662"/>
              <a:gd name="connsiteY0" fmla="*/ 199 h 1937121"/>
              <a:gd name="connsiteX1" fmla="*/ 532477 w 1560662"/>
              <a:gd name="connsiteY1" fmla="*/ 593021 h 1937121"/>
              <a:gd name="connsiteX2" fmla="*/ 344260 w 1560662"/>
              <a:gd name="connsiteY2" fmla="*/ 645543 h 1937121"/>
              <a:gd name="connsiteX3" fmla="*/ 951847 w 1560662"/>
              <a:gd name="connsiteY3" fmla="*/ 1518960 h 1937121"/>
              <a:gd name="connsiteX4" fmla="*/ 1137450 w 1560662"/>
              <a:gd name="connsiteY4" fmla="*/ 1301627 h 1937121"/>
              <a:gd name="connsiteX5" fmla="*/ 1553064 w 1560662"/>
              <a:gd name="connsiteY5" fmla="*/ 1689868 h 1937121"/>
              <a:gd name="connsiteX6" fmla="*/ 1002627 w 1560662"/>
              <a:gd name="connsiteY6" fmla="*/ 1909214 h 1937121"/>
              <a:gd name="connsiteX7" fmla="*/ 1901 w 1560662"/>
              <a:gd name="connsiteY7" fmla="*/ 380586 h 1937121"/>
              <a:gd name="connsiteX8" fmla="*/ 332898 w 1560662"/>
              <a:gd name="connsiteY8" fmla="*/ 199 h 1937121"/>
              <a:gd name="connsiteX0" fmla="*/ 332898 w 1560662"/>
              <a:gd name="connsiteY0" fmla="*/ 199 h 1937121"/>
              <a:gd name="connsiteX1" fmla="*/ 532477 w 1560662"/>
              <a:gd name="connsiteY1" fmla="*/ 593021 h 1937121"/>
              <a:gd name="connsiteX2" fmla="*/ 344260 w 1560662"/>
              <a:gd name="connsiteY2" fmla="*/ 645543 h 1937121"/>
              <a:gd name="connsiteX3" fmla="*/ 951847 w 1560662"/>
              <a:gd name="connsiteY3" fmla="*/ 1518960 h 1937121"/>
              <a:gd name="connsiteX4" fmla="*/ 1137450 w 1560662"/>
              <a:gd name="connsiteY4" fmla="*/ 1301627 h 1937121"/>
              <a:gd name="connsiteX5" fmla="*/ 1553064 w 1560662"/>
              <a:gd name="connsiteY5" fmla="*/ 1689868 h 1937121"/>
              <a:gd name="connsiteX6" fmla="*/ 1002627 w 1560662"/>
              <a:gd name="connsiteY6" fmla="*/ 1909214 h 1937121"/>
              <a:gd name="connsiteX7" fmla="*/ 1901 w 1560662"/>
              <a:gd name="connsiteY7" fmla="*/ 380586 h 1937121"/>
              <a:gd name="connsiteX8" fmla="*/ 332898 w 1560662"/>
              <a:gd name="connsiteY8" fmla="*/ 199 h 1937121"/>
              <a:gd name="connsiteX0" fmla="*/ 332898 w 1565431"/>
              <a:gd name="connsiteY0" fmla="*/ 199 h 1937121"/>
              <a:gd name="connsiteX1" fmla="*/ 532477 w 1565431"/>
              <a:gd name="connsiteY1" fmla="*/ 593021 h 1937121"/>
              <a:gd name="connsiteX2" fmla="*/ 344260 w 1565431"/>
              <a:gd name="connsiteY2" fmla="*/ 645543 h 1937121"/>
              <a:gd name="connsiteX3" fmla="*/ 951847 w 1565431"/>
              <a:gd name="connsiteY3" fmla="*/ 1518960 h 1937121"/>
              <a:gd name="connsiteX4" fmla="*/ 1137450 w 1565431"/>
              <a:gd name="connsiteY4" fmla="*/ 1301627 h 1937121"/>
              <a:gd name="connsiteX5" fmla="*/ 1553064 w 1565431"/>
              <a:gd name="connsiteY5" fmla="*/ 1689868 h 1937121"/>
              <a:gd name="connsiteX6" fmla="*/ 1002627 w 1565431"/>
              <a:gd name="connsiteY6" fmla="*/ 1909214 h 1937121"/>
              <a:gd name="connsiteX7" fmla="*/ 1901 w 1565431"/>
              <a:gd name="connsiteY7" fmla="*/ 380586 h 1937121"/>
              <a:gd name="connsiteX8" fmla="*/ 332898 w 1565431"/>
              <a:gd name="connsiteY8" fmla="*/ 199 h 1937121"/>
              <a:gd name="connsiteX0" fmla="*/ 332898 w 1565431"/>
              <a:gd name="connsiteY0" fmla="*/ 199 h 1937121"/>
              <a:gd name="connsiteX1" fmla="*/ 532477 w 1565431"/>
              <a:gd name="connsiteY1" fmla="*/ 593021 h 1937121"/>
              <a:gd name="connsiteX2" fmla="*/ 344260 w 1565431"/>
              <a:gd name="connsiteY2" fmla="*/ 645543 h 1937121"/>
              <a:gd name="connsiteX3" fmla="*/ 951847 w 1565431"/>
              <a:gd name="connsiteY3" fmla="*/ 1518960 h 1937121"/>
              <a:gd name="connsiteX4" fmla="*/ 1137450 w 1565431"/>
              <a:gd name="connsiteY4" fmla="*/ 1301627 h 1937121"/>
              <a:gd name="connsiteX5" fmla="*/ 1553064 w 1565431"/>
              <a:gd name="connsiteY5" fmla="*/ 1689868 h 1937121"/>
              <a:gd name="connsiteX6" fmla="*/ 1002627 w 1565431"/>
              <a:gd name="connsiteY6" fmla="*/ 1909214 h 1937121"/>
              <a:gd name="connsiteX7" fmla="*/ 1901 w 1565431"/>
              <a:gd name="connsiteY7" fmla="*/ 380586 h 1937121"/>
              <a:gd name="connsiteX8" fmla="*/ 332898 w 1565431"/>
              <a:gd name="connsiteY8" fmla="*/ 199 h 1937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65431" h="1937121">
                <a:moveTo>
                  <a:pt x="332898" y="199"/>
                </a:moveTo>
                <a:cubicBezTo>
                  <a:pt x="480797" y="-12106"/>
                  <a:pt x="712130" y="551085"/>
                  <a:pt x="532477" y="593021"/>
                </a:cubicBezTo>
                <a:lnTo>
                  <a:pt x="344260" y="645543"/>
                </a:lnTo>
                <a:cubicBezTo>
                  <a:pt x="475639" y="1163599"/>
                  <a:pt x="690666" y="1300897"/>
                  <a:pt x="951847" y="1518960"/>
                </a:cubicBezTo>
                <a:cubicBezTo>
                  <a:pt x="1003138" y="1396518"/>
                  <a:pt x="1042046" y="1291100"/>
                  <a:pt x="1137450" y="1301627"/>
                </a:cubicBezTo>
                <a:cubicBezTo>
                  <a:pt x="1276950" y="1299313"/>
                  <a:pt x="1636332" y="1564228"/>
                  <a:pt x="1553064" y="1689868"/>
                </a:cubicBezTo>
                <a:cubicBezTo>
                  <a:pt x="1389777" y="1941825"/>
                  <a:pt x="1145722" y="1971673"/>
                  <a:pt x="1002627" y="1909214"/>
                </a:cubicBezTo>
                <a:cubicBezTo>
                  <a:pt x="545977" y="1690048"/>
                  <a:pt x="-37590" y="1110316"/>
                  <a:pt x="1901" y="380586"/>
                </a:cubicBezTo>
                <a:cubicBezTo>
                  <a:pt x="36305" y="148891"/>
                  <a:pt x="133416" y="23363"/>
                  <a:pt x="332898" y="199"/>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66" name="Rectangle 36">
            <a:extLst>
              <a:ext uri="{FF2B5EF4-FFF2-40B4-BE49-F238E27FC236}">
                <a16:creationId xmlns:a16="http://schemas.microsoft.com/office/drawing/2014/main" id="{11A06711-0A15-47E5-AAA2-F0E6DC05BD1B}"/>
              </a:ext>
            </a:extLst>
          </p:cNvPr>
          <p:cNvSpPr/>
          <p:nvPr/>
        </p:nvSpPr>
        <p:spPr>
          <a:xfrm>
            <a:off x="5164740" y="4708915"/>
            <a:ext cx="586136" cy="489963"/>
          </a:xfrm>
          <a:custGeom>
            <a:avLst/>
            <a:gdLst/>
            <a:ahLst/>
            <a:cxnLst/>
            <a:rect l="l" t="t" r="r" b="b"/>
            <a:pathLst>
              <a:path w="3186824" h="2663936">
                <a:moveTo>
                  <a:pt x="2624444" y="2376100"/>
                </a:moveTo>
                <a:lnTo>
                  <a:pt x="2624444" y="2520100"/>
                </a:lnTo>
                <a:lnTo>
                  <a:pt x="2952463" y="2520100"/>
                </a:lnTo>
                <a:lnTo>
                  <a:pt x="2952463" y="2376100"/>
                </a:lnTo>
                <a:close/>
                <a:moveTo>
                  <a:pt x="210911" y="2376100"/>
                </a:moveTo>
                <a:lnTo>
                  <a:pt x="210911" y="2520100"/>
                </a:lnTo>
                <a:lnTo>
                  <a:pt x="538930" y="2520100"/>
                </a:lnTo>
                <a:lnTo>
                  <a:pt x="538930" y="2376100"/>
                </a:lnTo>
                <a:close/>
                <a:moveTo>
                  <a:pt x="2624444" y="2095269"/>
                </a:moveTo>
                <a:lnTo>
                  <a:pt x="2624444" y="2239269"/>
                </a:lnTo>
                <a:lnTo>
                  <a:pt x="2952463" y="2239269"/>
                </a:lnTo>
                <a:lnTo>
                  <a:pt x="2952463" y="2095269"/>
                </a:lnTo>
                <a:close/>
                <a:moveTo>
                  <a:pt x="210911" y="2095269"/>
                </a:moveTo>
                <a:lnTo>
                  <a:pt x="210911" y="2239269"/>
                </a:lnTo>
                <a:lnTo>
                  <a:pt x="538930" y="2239269"/>
                </a:lnTo>
                <a:lnTo>
                  <a:pt x="538930" y="2095269"/>
                </a:lnTo>
                <a:close/>
                <a:moveTo>
                  <a:pt x="2624444" y="1814436"/>
                </a:moveTo>
                <a:lnTo>
                  <a:pt x="2624444" y="1958436"/>
                </a:lnTo>
                <a:lnTo>
                  <a:pt x="2952463" y="1958436"/>
                </a:lnTo>
                <a:lnTo>
                  <a:pt x="2952463" y="1814436"/>
                </a:lnTo>
                <a:close/>
                <a:moveTo>
                  <a:pt x="210911" y="1814436"/>
                </a:moveTo>
                <a:lnTo>
                  <a:pt x="210911" y="1958436"/>
                </a:lnTo>
                <a:lnTo>
                  <a:pt x="538930" y="1958436"/>
                </a:lnTo>
                <a:lnTo>
                  <a:pt x="538930" y="1814436"/>
                </a:lnTo>
                <a:close/>
                <a:moveTo>
                  <a:pt x="2624444" y="1533603"/>
                </a:moveTo>
                <a:lnTo>
                  <a:pt x="2624444" y="1677603"/>
                </a:lnTo>
                <a:lnTo>
                  <a:pt x="2952463" y="1677603"/>
                </a:lnTo>
                <a:lnTo>
                  <a:pt x="2952463" y="1533603"/>
                </a:lnTo>
                <a:close/>
                <a:moveTo>
                  <a:pt x="210911" y="1533603"/>
                </a:moveTo>
                <a:lnTo>
                  <a:pt x="210911" y="1677603"/>
                </a:lnTo>
                <a:lnTo>
                  <a:pt x="538930" y="1677603"/>
                </a:lnTo>
                <a:lnTo>
                  <a:pt x="538930" y="1533603"/>
                </a:lnTo>
                <a:close/>
                <a:moveTo>
                  <a:pt x="2624444" y="1252770"/>
                </a:moveTo>
                <a:lnTo>
                  <a:pt x="2624444" y="1396770"/>
                </a:lnTo>
                <a:lnTo>
                  <a:pt x="2952463" y="1396770"/>
                </a:lnTo>
                <a:lnTo>
                  <a:pt x="2952463" y="1252770"/>
                </a:lnTo>
                <a:close/>
                <a:moveTo>
                  <a:pt x="210911" y="1252770"/>
                </a:moveTo>
                <a:lnTo>
                  <a:pt x="210911" y="1396770"/>
                </a:lnTo>
                <a:lnTo>
                  <a:pt x="538930" y="1396770"/>
                </a:lnTo>
                <a:lnTo>
                  <a:pt x="538930" y="1252770"/>
                </a:lnTo>
                <a:close/>
                <a:moveTo>
                  <a:pt x="2624444" y="971937"/>
                </a:moveTo>
                <a:lnTo>
                  <a:pt x="2624444" y="1115937"/>
                </a:lnTo>
                <a:lnTo>
                  <a:pt x="2952463" y="1115937"/>
                </a:lnTo>
                <a:lnTo>
                  <a:pt x="2952463" y="971937"/>
                </a:lnTo>
                <a:close/>
                <a:moveTo>
                  <a:pt x="210911" y="971937"/>
                </a:moveTo>
                <a:lnTo>
                  <a:pt x="210911" y="1115937"/>
                </a:lnTo>
                <a:lnTo>
                  <a:pt x="538930" y="1115937"/>
                </a:lnTo>
                <a:lnTo>
                  <a:pt x="538930" y="971937"/>
                </a:lnTo>
                <a:close/>
                <a:moveTo>
                  <a:pt x="2624444" y="691104"/>
                </a:moveTo>
                <a:lnTo>
                  <a:pt x="2624444" y="835104"/>
                </a:lnTo>
                <a:lnTo>
                  <a:pt x="2952463" y="835104"/>
                </a:lnTo>
                <a:lnTo>
                  <a:pt x="2952463" y="691104"/>
                </a:lnTo>
                <a:close/>
                <a:moveTo>
                  <a:pt x="210911" y="691104"/>
                </a:moveTo>
                <a:lnTo>
                  <a:pt x="210911" y="835104"/>
                </a:lnTo>
                <a:lnTo>
                  <a:pt x="538930" y="835104"/>
                </a:lnTo>
                <a:lnTo>
                  <a:pt x="538930" y="691104"/>
                </a:lnTo>
                <a:close/>
                <a:moveTo>
                  <a:pt x="988006" y="552354"/>
                </a:moveTo>
                <a:lnTo>
                  <a:pt x="988006" y="2111583"/>
                </a:lnTo>
                <a:lnTo>
                  <a:pt x="2332169" y="1331969"/>
                </a:lnTo>
                <a:close/>
                <a:moveTo>
                  <a:pt x="2624444" y="410271"/>
                </a:moveTo>
                <a:lnTo>
                  <a:pt x="2624444" y="554271"/>
                </a:lnTo>
                <a:lnTo>
                  <a:pt x="2952463" y="554271"/>
                </a:lnTo>
                <a:lnTo>
                  <a:pt x="2952463" y="410271"/>
                </a:lnTo>
                <a:close/>
                <a:moveTo>
                  <a:pt x="210911" y="410271"/>
                </a:moveTo>
                <a:lnTo>
                  <a:pt x="210911" y="554271"/>
                </a:lnTo>
                <a:lnTo>
                  <a:pt x="538930" y="554271"/>
                </a:lnTo>
                <a:lnTo>
                  <a:pt x="538930" y="410271"/>
                </a:lnTo>
                <a:close/>
                <a:moveTo>
                  <a:pt x="2624444" y="129438"/>
                </a:moveTo>
                <a:lnTo>
                  <a:pt x="2624444" y="273438"/>
                </a:lnTo>
                <a:lnTo>
                  <a:pt x="2952463" y="273438"/>
                </a:lnTo>
                <a:lnTo>
                  <a:pt x="2952463" y="129438"/>
                </a:lnTo>
                <a:close/>
                <a:moveTo>
                  <a:pt x="210911" y="129438"/>
                </a:moveTo>
                <a:lnTo>
                  <a:pt x="210911" y="273438"/>
                </a:lnTo>
                <a:lnTo>
                  <a:pt x="538930" y="273438"/>
                </a:lnTo>
                <a:lnTo>
                  <a:pt x="538930" y="129438"/>
                </a:lnTo>
                <a:close/>
                <a:moveTo>
                  <a:pt x="0" y="0"/>
                </a:moveTo>
                <a:lnTo>
                  <a:pt x="3186824" y="0"/>
                </a:lnTo>
                <a:lnTo>
                  <a:pt x="3186824" y="2663936"/>
                </a:lnTo>
                <a:lnTo>
                  <a:pt x="0" y="266393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67" name="Rounded Rectangle 27">
            <a:extLst>
              <a:ext uri="{FF2B5EF4-FFF2-40B4-BE49-F238E27FC236}">
                <a16:creationId xmlns:a16="http://schemas.microsoft.com/office/drawing/2014/main" id="{7A5ED58F-9964-4886-8BFC-E301F23293AB}"/>
              </a:ext>
            </a:extLst>
          </p:cNvPr>
          <p:cNvSpPr/>
          <p:nvPr/>
        </p:nvSpPr>
        <p:spPr>
          <a:xfrm>
            <a:off x="8316455" y="1548746"/>
            <a:ext cx="605315" cy="464964"/>
          </a:xfrm>
          <a:custGeom>
            <a:avLst/>
            <a:gdLst/>
            <a:ahLst/>
            <a:cxnLst/>
            <a:rect l="l" t="t" r="r" b="b"/>
            <a:pathLst>
              <a:path w="3186824" h="2447912">
                <a:moveTo>
                  <a:pt x="1917737" y="1021643"/>
                </a:moveTo>
                <a:cubicBezTo>
                  <a:pt x="2188548" y="1021643"/>
                  <a:pt x="2408083" y="1241178"/>
                  <a:pt x="2408083" y="1511989"/>
                </a:cubicBezTo>
                <a:cubicBezTo>
                  <a:pt x="2408083" y="1782800"/>
                  <a:pt x="2188548" y="2002335"/>
                  <a:pt x="1917737" y="2002335"/>
                </a:cubicBezTo>
                <a:cubicBezTo>
                  <a:pt x="1646926" y="2002335"/>
                  <a:pt x="1427391" y="1782800"/>
                  <a:pt x="1427391" y="1511989"/>
                </a:cubicBezTo>
                <a:cubicBezTo>
                  <a:pt x="1427391" y="1241178"/>
                  <a:pt x="1646926" y="1021643"/>
                  <a:pt x="1917737" y="1021643"/>
                </a:cubicBezTo>
                <a:close/>
                <a:moveTo>
                  <a:pt x="1917737" y="827913"/>
                </a:moveTo>
                <a:cubicBezTo>
                  <a:pt x="1539932" y="827913"/>
                  <a:pt x="1233661" y="1134184"/>
                  <a:pt x="1233661" y="1511989"/>
                </a:cubicBezTo>
                <a:cubicBezTo>
                  <a:pt x="1233661" y="1889794"/>
                  <a:pt x="1539932" y="2196065"/>
                  <a:pt x="1917737" y="2196065"/>
                </a:cubicBezTo>
                <a:cubicBezTo>
                  <a:pt x="2295542" y="2196065"/>
                  <a:pt x="2601813" y="1889794"/>
                  <a:pt x="2601813" y="1511989"/>
                </a:cubicBezTo>
                <a:cubicBezTo>
                  <a:pt x="2601813" y="1134184"/>
                  <a:pt x="2295542" y="827913"/>
                  <a:pt x="1917737" y="827913"/>
                </a:cubicBezTo>
                <a:close/>
                <a:moveTo>
                  <a:pt x="1112286" y="675885"/>
                </a:moveTo>
                <a:lnTo>
                  <a:pt x="1112286" y="830188"/>
                </a:lnTo>
                <a:lnTo>
                  <a:pt x="1328310" y="830188"/>
                </a:lnTo>
                <a:lnTo>
                  <a:pt x="1328310" y="675885"/>
                </a:lnTo>
                <a:close/>
                <a:moveTo>
                  <a:pt x="2586084" y="626422"/>
                </a:moveTo>
                <a:lnTo>
                  <a:pt x="2586084" y="830188"/>
                </a:lnTo>
                <a:lnTo>
                  <a:pt x="3001340" y="830188"/>
                </a:lnTo>
                <a:lnTo>
                  <a:pt x="3001340" y="626422"/>
                </a:lnTo>
                <a:close/>
                <a:moveTo>
                  <a:pt x="1593701" y="108218"/>
                </a:moveTo>
                <a:lnTo>
                  <a:pt x="1593701" y="432905"/>
                </a:lnTo>
                <a:lnTo>
                  <a:pt x="2241773" y="432905"/>
                </a:lnTo>
                <a:lnTo>
                  <a:pt x="2241773" y="108218"/>
                </a:lnTo>
                <a:close/>
                <a:moveTo>
                  <a:pt x="1452512" y="0"/>
                </a:moveTo>
                <a:lnTo>
                  <a:pt x="2382963" y="0"/>
                </a:lnTo>
                <a:cubicBezTo>
                  <a:pt x="2433311" y="0"/>
                  <a:pt x="2474127" y="40816"/>
                  <a:pt x="2474127" y="91164"/>
                </a:cubicBezTo>
                <a:lnTo>
                  <a:pt x="2474127" y="432905"/>
                </a:lnTo>
                <a:lnTo>
                  <a:pt x="2933014" y="432905"/>
                </a:lnTo>
                <a:cubicBezTo>
                  <a:pt x="3073189" y="432905"/>
                  <a:pt x="3186824" y="546540"/>
                  <a:pt x="3186824" y="686715"/>
                </a:cubicBezTo>
                <a:lnTo>
                  <a:pt x="3186824" y="2194102"/>
                </a:lnTo>
                <a:cubicBezTo>
                  <a:pt x="3186824" y="2334277"/>
                  <a:pt x="3073189" y="2447912"/>
                  <a:pt x="2933014" y="2447912"/>
                </a:cubicBezTo>
                <a:lnTo>
                  <a:pt x="253810" y="2447912"/>
                </a:lnTo>
                <a:cubicBezTo>
                  <a:pt x="113635" y="2447912"/>
                  <a:pt x="0" y="2334277"/>
                  <a:pt x="0" y="2194102"/>
                </a:cubicBezTo>
                <a:lnTo>
                  <a:pt x="0" y="686715"/>
                </a:lnTo>
                <a:cubicBezTo>
                  <a:pt x="0" y="546540"/>
                  <a:pt x="113635" y="432905"/>
                  <a:pt x="253810" y="432905"/>
                </a:cubicBezTo>
                <a:lnTo>
                  <a:pt x="307082" y="432905"/>
                </a:lnTo>
                <a:lnTo>
                  <a:pt x="307082" y="313169"/>
                </a:lnTo>
                <a:cubicBezTo>
                  <a:pt x="307082" y="287995"/>
                  <a:pt x="327490" y="267587"/>
                  <a:pt x="352664" y="267587"/>
                </a:cubicBezTo>
                <a:lnTo>
                  <a:pt x="817888" y="267587"/>
                </a:lnTo>
                <a:cubicBezTo>
                  <a:pt x="843062" y="267587"/>
                  <a:pt x="863470" y="287995"/>
                  <a:pt x="863470" y="313169"/>
                </a:cubicBezTo>
                <a:lnTo>
                  <a:pt x="863470" y="432905"/>
                </a:lnTo>
                <a:lnTo>
                  <a:pt x="1361348" y="432905"/>
                </a:lnTo>
                <a:lnTo>
                  <a:pt x="1361348" y="91164"/>
                </a:lnTo>
                <a:cubicBezTo>
                  <a:pt x="1361348" y="40816"/>
                  <a:pt x="1402164" y="0"/>
                  <a:pt x="1452512"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68" name="Rounded Rectangle 7">
            <a:extLst>
              <a:ext uri="{FF2B5EF4-FFF2-40B4-BE49-F238E27FC236}">
                <a16:creationId xmlns:a16="http://schemas.microsoft.com/office/drawing/2014/main" id="{7D6C3C70-FD86-419A-8B89-365FC328FB88}"/>
              </a:ext>
            </a:extLst>
          </p:cNvPr>
          <p:cNvSpPr/>
          <p:nvPr/>
        </p:nvSpPr>
        <p:spPr>
          <a:xfrm>
            <a:off x="9257631" y="1515680"/>
            <a:ext cx="615416" cy="531098"/>
          </a:xfrm>
          <a:custGeom>
            <a:avLst/>
            <a:gdLst/>
            <a:ahLst/>
            <a:cxnLst/>
            <a:rect l="l" t="t" r="r" b="b"/>
            <a:pathLst>
              <a:path w="3240006" h="2796091">
                <a:moveTo>
                  <a:pt x="686867" y="612319"/>
                </a:moveTo>
                <a:cubicBezTo>
                  <a:pt x="611281" y="612319"/>
                  <a:pt x="550007" y="673593"/>
                  <a:pt x="550007" y="749179"/>
                </a:cubicBezTo>
                <a:cubicBezTo>
                  <a:pt x="550007" y="824765"/>
                  <a:pt x="611281" y="886039"/>
                  <a:pt x="686867" y="886039"/>
                </a:cubicBezTo>
                <a:cubicBezTo>
                  <a:pt x="762453" y="886039"/>
                  <a:pt x="823727" y="824765"/>
                  <a:pt x="823727" y="749179"/>
                </a:cubicBezTo>
                <a:cubicBezTo>
                  <a:pt x="823727" y="673593"/>
                  <a:pt x="762453" y="612319"/>
                  <a:pt x="686867" y="612319"/>
                </a:cubicBezTo>
                <a:close/>
                <a:moveTo>
                  <a:pt x="1587500" y="281447"/>
                </a:moveTo>
                <a:cubicBezTo>
                  <a:pt x="1432061" y="281447"/>
                  <a:pt x="1306053" y="407455"/>
                  <a:pt x="1306053" y="562894"/>
                </a:cubicBezTo>
                <a:cubicBezTo>
                  <a:pt x="1306053" y="718333"/>
                  <a:pt x="1432061" y="844341"/>
                  <a:pt x="1587500" y="844341"/>
                </a:cubicBezTo>
                <a:cubicBezTo>
                  <a:pt x="1742939" y="844341"/>
                  <a:pt x="1868947" y="718333"/>
                  <a:pt x="1868947" y="562894"/>
                </a:cubicBezTo>
                <a:cubicBezTo>
                  <a:pt x="1868947" y="407455"/>
                  <a:pt x="1742939" y="281447"/>
                  <a:pt x="1587500" y="281447"/>
                </a:cubicBezTo>
                <a:close/>
                <a:moveTo>
                  <a:pt x="1587500" y="0"/>
                </a:moveTo>
                <a:cubicBezTo>
                  <a:pt x="1898378" y="0"/>
                  <a:pt x="2150394" y="252016"/>
                  <a:pt x="2150394" y="562894"/>
                </a:cubicBezTo>
                <a:cubicBezTo>
                  <a:pt x="2150394" y="786167"/>
                  <a:pt x="2020401" y="979078"/>
                  <a:pt x="1831095" y="1068260"/>
                </a:cubicBezTo>
                <a:lnTo>
                  <a:pt x="2215710" y="1068260"/>
                </a:lnTo>
                <a:cubicBezTo>
                  <a:pt x="2374756" y="1068260"/>
                  <a:pt x="2503688" y="1197192"/>
                  <a:pt x="2503688" y="1356238"/>
                </a:cubicBezTo>
                <a:lnTo>
                  <a:pt x="2503688" y="1474975"/>
                </a:lnTo>
                <a:lnTo>
                  <a:pt x="2656086" y="1474975"/>
                </a:lnTo>
                <a:cubicBezTo>
                  <a:pt x="2692420" y="1474975"/>
                  <a:pt x="2722815" y="1500405"/>
                  <a:pt x="2728975" y="1534767"/>
                </a:cubicBezTo>
                <a:lnTo>
                  <a:pt x="3240006" y="1109804"/>
                </a:lnTo>
                <a:lnTo>
                  <a:pt x="3240006" y="2754548"/>
                </a:lnTo>
                <a:lnTo>
                  <a:pt x="2728975" y="2329585"/>
                </a:lnTo>
                <a:cubicBezTo>
                  <a:pt x="2722815" y="2363946"/>
                  <a:pt x="2692420" y="2389375"/>
                  <a:pt x="2656086" y="2389375"/>
                </a:cubicBezTo>
                <a:lnTo>
                  <a:pt x="2503688" y="2389375"/>
                </a:lnTo>
                <a:lnTo>
                  <a:pt x="2503688" y="2508113"/>
                </a:lnTo>
                <a:cubicBezTo>
                  <a:pt x="2503688" y="2667159"/>
                  <a:pt x="2374756" y="2796091"/>
                  <a:pt x="2215710" y="2796091"/>
                </a:cubicBezTo>
                <a:lnTo>
                  <a:pt x="287978" y="2796091"/>
                </a:lnTo>
                <a:cubicBezTo>
                  <a:pt x="128932" y="2796091"/>
                  <a:pt x="0" y="2667159"/>
                  <a:pt x="0" y="2508113"/>
                </a:cubicBezTo>
                <a:lnTo>
                  <a:pt x="0" y="1356238"/>
                </a:lnTo>
                <a:cubicBezTo>
                  <a:pt x="0" y="1197192"/>
                  <a:pt x="128932" y="1068260"/>
                  <a:pt x="287978" y="1068260"/>
                </a:cubicBezTo>
                <a:lnTo>
                  <a:pt x="544513" y="1068260"/>
                </a:lnTo>
                <a:cubicBezTo>
                  <a:pt x="422089" y="1014226"/>
                  <a:pt x="336949" y="891645"/>
                  <a:pt x="336949" y="749179"/>
                </a:cubicBezTo>
                <a:cubicBezTo>
                  <a:pt x="336949" y="555925"/>
                  <a:pt x="493613" y="399261"/>
                  <a:pt x="686867" y="399261"/>
                </a:cubicBezTo>
                <a:cubicBezTo>
                  <a:pt x="880121" y="399261"/>
                  <a:pt x="1036785" y="555925"/>
                  <a:pt x="1036785" y="749179"/>
                </a:cubicBezTo>
                <a:cubicBezTo>
                  <a:pt x="1036785" y="891645"/>
                  <a:pt x="951645" y="1014226"/>
                  <a:pt x="829222" y="1068260"/>
                </a:cubicBezTo>
                <a:lnTo>
                  <a:pt x="1343906" y="1068260"/>
                </a:lnTo>
                <a:cubicBezTo>
                  <a:pt x="1154600" y="979078"/>
                  <a:pt x="1024606" y="786167"/>
                  <a:pt x="1024606" y="562894"/>
                </a:cubicBezTo>
                <a:cubicBezTo>
                  <a:pt x="1024606" y="252016"/>
                  <a:pt x="1276622" y="0"/>
                  <a:pt x="1587500"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69" name="Chord 15">
            <a:extLst>
              <a:ext uri="{FF2B5EF4-FFF2-40B4-BE49-F238E27FC236}">
                <a16:creationId xmlns:a16="http://schemas.microsoft.com/office/drawing/2014/main" id="{42E9D490-3DD3-4F66-B124-FE910E0FACBF}"/>
              </a:ext>
            </a:extLst>
          </p:cNvPr>
          <p:cNvSpPr/>
          <p:nvPr/>
        </p:nvSpPr>
        <p:spPr>
          <a:xfrm>
            <a:off x="11124640" y="1472088"/>
            <a:ext cx="283580" cy="618280"/>
          </a:xfrm>
          <a:custGeom>
            <a:avLst/>
            <a:gdLst/>
            <a:ahLst/>
            <a:cxnLst/>
            <a:rect l="l" t="t" r="r" b="b"/>
            <a:pathLst>
              <a:path w="1492970" h="3255081">
                <a:moveTo>
                  <a:pt x="1492970" y="1569688"/>
                </a:moveTo>
                <a:cubicBezTo>
                  <a:pt x="1492970" y="1957118"/>
                  <a:pt x="1197680" y="2277765"/>
                  <a:pt x="816277" y="2310957"/>
                </a:cubicBezTo>
                <a:lnTo>
                  <a:pt x="816277" y="2787043"/>
                </a:lnTo>
                <a:cubicBezTo>
                  <a:pt x="873982" y="2789209"/>
                  <a:pt x="931009" y="2798017"/>
                  <a:pt x="986081" y="2811674"/>
                </a:cubicBezTo>
                <a:cubicBezTo>
                  <a:pt x="1252919" y="2877847"/>
                  <a:pt x="1430830" y="3046369"/>
                  <a:pt x="1433593" y="3235566"/>
                </a:cubicBezTo>
                <a:lnTo>
                  <a:pt x="57488" y="3255081"/>
                </a:lnTo>
                <a:cubicBezTo>
                  <a:pt x="47920" y="3062506"/>
                  <a:pt x="221127" y="2886615"/>
                  <a:pt x="490574" y="2815284"/>
                </a:cubicBezTo>
                <a:cubicBezTo>
                  <a:pt x="549928" y="2799571"/>
                  <a:pt x="611777" y="2789553"/>
                  <a:pt x="674460" y="2787163"/>
                </a:cubicBezTo>
                <a:lnTo>
                  <a:pt x="674460" y="2310809"/>
                </a:lnTo>
                <a:cubicBezTo>
                  <a:pt x="317470" y="2280245"/>
                  <a:pt x="28405" y="1994114"/>
                  <a:pt x="0" y="1627428"/>
                </a:cubicBezTo>
                <a:lnTo>
                  <a:pt x="142201" y="1616413"/>
                </a:lnTo>
                <a:cubicBezTo>
                  <a:pt x="167304" y="1940464"/>
                  <a:pt x="443969" y="2186771"/>
                  <a:pt x="768748" y="2174211"/>
                </a:cubicBezTo>
                <a:cubicBezTo>
                  <a:pt x="1093527" y="2161650"/>
                  <a:pt x="1350342" y="1894710"/>
                  <a:pt x="1350342" y="1569689"/>
                </a:cubicBezTo>
                <a:close/>
                <a:moveTo>
                  <a:pt x="745368" y="0"/>
                </a:moveTo>
                <a:cubicBezTo>
                  <a:pt x="989132" y="0"/>
                  <a:pt x="1186742" y="197610"/>
                  <a:pt x="1186742" y="441374"/>
                </a:cubicBezTo>
                <a:lnTo>
                  <a:pt x="1186742" y="1575353"/>
                </a:lnTo>
                <a:cubicBezTo>
                  <a:pt x="1186742" y="1819117"/>
                  <a:pt x="989132" y="2016727"/>
                  <a:pt x="745368" y="2016727"/>
                </a:cubicBezTo>
                <a:cubicBezTo>
                  <a:pt x="501604" y="2016727"/>
                  <a:pt x="303994" y="1819117"/>
                  <a:pt x="303994" y="1575353"/>
                </a:cubicBezTo>
                <a:lnTo>
                  <a:pt x="303994" y="441374"/>
                </a:lnTo>
                <a:cubicBezTo>
                  <a:pt x="303994" y="197610"/>
                  <a:pt x="501604" y="0"/>
                  <a:pt x="745368"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0" name="Rectangle 16">
            <a:extLst>
              <a:ext uri="{FF2B5EF4-FFF2-40B4-BE49-F238E27FC236}">
                <a16:creationId xmlns:a16="http://schemas.microsoft.com/office/drawing/2014/main" id="{F1978DC7-2159-40E0-A5D4-88F414868797}"/>
              </a:ext>
            </a:extLst>
          </p:cNvPr>
          <p:cNvSpPr/>
          <p:nvPr/>
        </p:nvSpPr>
        <p:spPr>
          <a:xfrm>
            <a:off x="6093780" y="4751666"/>
            <a:ext cx="615416" cy="404460"/>
          </a:xfrm>
          <a:custGeom>
            <a:avLst/>
            <a:gdLst/>
            <a:ahLst/>
            <a:cxnLst/>
            <a:rect l="l" t="t" r="r" b="b"/>
            <a:pathLst>
              <a:path w="3240006" h="2129375">
                <a:moveTo>
                  <a:pt x="1916836" y="454558"/>
                </a:moveTo>
                <a:cubicBezTo>
                  <a:pt x="2018418" y="454558"/>
                  <a:pt x="2100766" y="536906"/>
                  <a:pt x="2100766" y="638488"/>
                </a:cubicBezTo>
                <a:cubicBezTo>
                  <a:pt x="2100766" y="740070"/>
                  <a:pt x="2018418" y="822418"/>
                  <a:pt x="1916836" y="822418"/>
                </a:cubicBezTo>
                <a:cubicBezTo>
                  <a:pt x="1815254" y="822418"/>
                  <a:pt x="1732906" y="740070"/>
                  <a:pt x="1732906" y="638488"/>
                </a:cubicBezTo>
                <a:cubicBezTo>
                  <a:pt x="1732906" y="536906"/>
                  <a:pt x="1815254" y="454558"/>
                  <a:pt x="1916836" y="454558"/>
                </a:cubicBezTo>
                <a:close/>
                <a:moveTo>
                  <a:pt x="1197545" y="272737"/>
                </a:moveTo>
                <a:lnTo>
                  <a:pt x="1861974" y="1458536"/>
                </a:lnTo>
                <a:lnTo>
                  <a:pt x="2263096" y="848801"/>
                </a:lnTo>
                <a:lnTo>
                  <a:pt x="2919562" y="1846679"/>
                </a:lnTo>
                <a:lnTo>
                  <a:pt x="2079459" y="1846679"/>
                </a:lnTo>
                <a:lnTo>
                  <a:pt x="1606629" y="1846679"/>
                </a:lnTo>
                <a:lnTo>
                  <a:pt x="315630" y="1846679"/>
                </a:lnTo>
                <a:close/>
                <a:moveTo>
                  <a:pt x="180003" y="164687"/>
                </a:moveTo>
                <a:lnTo>
                  <a:pt x="180003" y="1964687"/>
                </a:lnTo>
                <a:lnTo>
                  <a:pt x="3060003" y="1964687"/>
                </a:lnTo>
                <a:lnTo>
                  <a:pt x="3060003" y="164687"/>
                </a:lnTo>
                <a:close/>
                <a:moveTo>
                  <a:pt x="0" y="0"/>
                </a:moveTo>
                <a:lnTo>
                  <a:pt x="3240006" y="0"/>
                </a:lnTo>
                <a:lnTo>
                  <a:pt x="3240006" y="2129375"/>
                </a:lnTo>
                <a:lnTo>
                  <a:pt x="0" y="2129375"/>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1" name="Rounded Rectangle 6">
            <a:extLst>
              <a:ext uri="{FF2B5EF4-FFF2-40B4-BE49-F238E27FC236}">
                <a16:creationId xmlns:a16="http://schemas.microsoft.com/office/drawing/2014/main" id="{48E90455-C4C4-4792-86FF-218C5EFE04F0}"/>
              </a:ext>
            </a:extLst>
          </p:cNvPr>
          <p:cNvSpPr/>
          <p:nvPr/>
        </p:nvSpPr>
        <p:spPr>
          <a:xfrm>
            <a:off x="5137072" y="3750690"/>
            <a:ext cx="616402" cy="296900"/>
          </a:xfrm>
          <a:custGeom>
            <a:avLst/>
            <a:gdLst/>
            <a:ahLst/>
            <a:cxnLst/>
            <a:rect l="l" t="t" r="r" b="b"/>
            <a:pathLst>
              <a:path w="3215400" h="1548752">
                <a:moveTo>
                  <a:pt x="3026619" y="414336"/>
                </a:moveTo>
                <a:lnTo>
                  <a:pt x="3121009" y="414336"/>
                </a:lnTo>
                <a:cubicBezTo>
                  <a:pt x="3173140" y="414336"/>
                  <a:pt x="3215400" y="456596"/>
                  <a:pt x="3215400" y="508727"/>
                </a:cubicBezTo>
                <a:lnTo>
                  <a:pt x="3215400" y="1040026"/>
                </a:lnTo>
                <a:cubicBezTo>
                  <a:pt x="3215400" y="1092157"/>
                  <a:pt x="3173140" y="1134417"/>
                  <a:pt x="3121009" y="1134417"/>
                </a:cubicBezTo>
                <a:cubicBezTo>
                  <a:pt x="3089546" y="1134417"/>
                  <a:pt x="3058082" y="1134416"/>
                  <a:pt x="3026619" y="1134416"/>
                </a:cubicBezTo>
                <a:close/>
                <a:moveTo>
                  <a:pt x="273174" y="234376"/>
                </a:moveTo>
                <a:lnTo>
                  <a:pt x="777230" y="234376"/>
                </a:lnTo>
                <a:lnTo>
                  <a:pt x="777230" y="1314376"/>
                </a:lnTo>
                <a:lnTo>
                  <a:pt x="273174" y="1314376"/>
                </a:lnTo>
                <a:close/>
                <a:moveTo>
                  <a:pt x="258244" y="126376"/>
                </a:moveTo>
                <a:cubicBezTo>
                  <a:pt x="182968" y="126376"/>
                  <a:pt x="121944" y="187400"/>
                  <a:pt x="121944" y="262676"/>
                </a:cubicBezTo>
                <a:lnTo>
                  <a:pt x="121944" y="1286076"/>
                </a:lnTo>
                <a:cubicBezTo>
                  <a:pt x="121944" y="1361352"/>
                  <a:pt x="182968" y="1422376"/>
                  <a:pt x="258244" y="1422376"/>
                </a:cubicBezTo>
                <a:lnTo>
                  <a:pt x="2768375" y="1422376"/>
                </a:lnTo>
                <a:cubicBezTo>
                  <a:pt x="2843651" y="1422376"/>
                  <a:pt x="2904675" y="1361352"/>
                  <a:pt x="2904675" y="1286076"/>
                </a:cubicBezTo>
                <a:lnTo>
                  <a:pt x="2904675" y="262676"/>
                </a:lnTo>
                <a:cubicBezTo>
                  <a:pt x="2904675" y="187400"/>
                  <a:pt x="2843651" y="126376"/>
                  <a:pt x="2768375" y="126376"/>
                </a:cubicBezTo>
                <a:close/>
                <a:moveTo>
                  <a:pt x="162882" y="0"/>
                </a:moveTo>
                <a:lnTo>
                  <a:pt x="2863736" y="0"/>
                </a:lnTo>
                <a:cubicBezTo>
                  <a:pt x="2953693" y="0"/>
                  <a:pt x="3026618" y="72925"/>
                  <a:pt x="3026618" y="162882"/>
                </a:cubicBezTo>
                <a:lnTo>
                  <a:pt x="3026618" y="1385870"/>
                </a:lnTo>
                <a:cubicBezTo>
                  <a:pt x="3026618" y="1475827"/>
                  <a:pt x="2953693" y="1548752"/>
                  <a:pt x="2863736" y="1548752"/>
                </a:cubicBezTo>
                <a:lnTo>
                  <a:pt x="162882" y="1548752"/>
                </a:lnTo>
                <a:cubicBezTo>
                  <a:pt x="72925" y="1548752"/>
                  <a:pt x="0" y="1475827"/>
                  <a:pt x="0" y="1385870"/>
                </a:cubicBezTo>
                <a:lnTo>
                  <a:pt x="0" y="162882"/>
                </a:lnTo>
                <a:cubicBezTo>
                  <a:pt x="0" y="72925"/>
                  <a:pt x="72925" y="0"/>
                  <a:pt x="162882"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2" name="Rounded Rectangle 6">
            <a:extLst>
              <a:ext uri="{FF2B5EF4-FFF2-40B4-BE49-F238E27FC236}">
                <a16:creationId xmlns:a16="http://schemas.microsoft.com/office/drawing/2014/main" id="{8329069E-6F6C-4466-BEA3-223D7C56FECC}"/>
              </a:ext>
            </a:extLst>
          </p:cNvPr>
          <p:cNvSpPr/>
          <p:nvPr/>
        </p:nvSpPr>
        <p:spPr>
          <a:xfrm>
            <a:off x="6044394" y="3750690"/>
            <a:ext cx="616402" cy="296900"/>
          </a:xfrm>
          <a:custGeom>
            <a:avLst/>
            <a:gdLst/>
            <a:ahLst/>
            <a:cxnLst/>
            <a:rect l="l" t="t" r="r" b="b"/>
            <a:pathLst>
              <a:path w="3215400" h="1548752">
                <a:moveTo>
                  <a:pt x="3026619" y="414336"/>
                </a:moveTo>
                <a:lnTo>
                  <a:pt x="3121009" y="414336"/>
                </a:lnTo>
                <a:cubicBezTo>
                  <a:pt x="3173140" y="414336"/>
                  <a:pt x="3215400" y="456596"/>
                  <a:pt x="3215400" y="508727"/>
                </a:cubicBezTo>
                <a:lnTo>
                  <a:pt x="3215400" y="1040026"/>
                </a:lnTo>
                <a:cubicBezTo>
                  <a:pt x="3215400" y="1092157"/>
                  <a:pt x="3173140" y="1134417"/>
                  <a:pt x="3121009" y="1134417"/>
                </a:cubicBezTo>
                <a:cubicBezTo>
                  <a:pt x="3089546" y="1134417"/>
                  <a:pt x="3058082" y="1134416"/>
                  <a:pt x="3026619" y="1134416"/>
                </a:cubicBezTo>
                <a:close/>
                <a:moveTo>
                  <a:pt x="928911" y="234376"/>
                </a:moveTo>
                <a:lnTo>
                  <a:pt x="1432967" y="234376"/>
                </a:lnTo>
                <a:lnTo>
                  <a:pt x="1432967" y="1314376"/>
                </a:lnTo>
                <a:lnTo>
                  <a:pt x="928911" y="1314376"/>
                </a:lnTo>
                <a:close/>
                <a:moveTo>
                  <a:pt x="273174" y="234376"/>
                </a:moveTo>
                <a:lnTo>
                  <a:pt x="777230" y="234376"/>
                </a:lnTo>
                <a:lnTo>
                  <a:pt x="777230" y="1314376"/>
                </a:lnTo>
                <a:lnTo>
                  <a:pt x="273174" y="1314376"/>
                </a:lnTo>
                <a:close/>
                <a:moveTo>
                  <a:pt x="258244" y="126376"/>
                </a:moveTo>
                <a:cubicBezTo>
                  <a:pt x="182968" y="126376"/>
                  <a:pt x="121944" y="187400"/>
                  <a:pt x="121944" y="262676"/>
                </a:cubicBezTo>
                <a:lnTo>
                  <a:pt x="121944" y="1286076"/>
                </a:lnTo>
                <a:cubicBezTo>
                  <a:pt x="121944" y="1361352"/>
                  <a:pt x="182968" y="1422376"/>
                  <a:pt x="258244" y="1422376"/>
                </a:cubicBezTo>
                <a:lnTo>
                  <a:pt x="2768375" y="1422376"/>
                </a:lnTo>
                <a:cubicBezTo>
                  <a:pt x="2843651" y="1422376"/>
                  <a:pt x="2904675" y="1361352"/>
                  <a:pt x="2904675" y="1286076"/>
                </a:cubicBezTo>
                <a:lnTo>
                  <a:pt x="2904675" y="262676"/>
                </a:lnTo>
                <a:cubicBezTo>
                  <a:pt x="2904675" y="187400"/>
                  <a:pt x="2843651" y="126376"/>
                  <a:pt x="2768375" y="126376"/>
                </a:cubicBezTo>
                <a:close/>
                <a:moveTo>
                  <a:pt x="162882" y="0"/>
                </a:moveTo>
                <a:lnTo>
                  <a:pt x="2863736" y="0"/>
                </a:lnTo>
                <a:cubicBezTo>
                  <a:pt x="2953693" y="0"/>
                  <a:pt x="3026618" y="72925"/>
                  <a:pt x="3026618" y="162882"/>
                </a:cubicBezTo>
                <a:lnTo>
                  <a:pt x="3026618" y="1385870"/>
                </a:lnTo>
                <a:cubicBezTo>
                  <a:pt x="3026618" y="1475827"/>
                  <a:pt x="2953693" y="1548752"/>
                  <a:pt x="2863736" y="1548752"/>
                </a:cubicBezTo>
                <a:lnTo>
                  <a:pt x="162882" y="1548752"/>
                </a:lnTo>
                <a:cubicBezTo>
                  <a:pt x="72925" y="1548752"/>
                  <a:pt x="0" y="1475827"/>
                  <a:pt x="0" y="1385870"/>
                </a:cubicBezTo>
                <a:lnTo>
                  <a:pt x="0" y="162882"/>
                </a:lnTo>
                <a:cubicBezTo>
                  <a:pt x="0" y="72925"/>
                  <a:pt x="72925" y="0"/>
                  <a:pt x="162882"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3" name="Rounded Rectangle 6">
            <a:extLst>
              <a:ext uri="{FF2B5EF4-FFF2-40B4-BE49-F238E27FC236}">
                <a16:creationId xmlns:a16="http://schemas.microsoft.com/office/drawing/2014/main" id="{740CC869-4793-4E41-A92A-FDB14A2B194C}"/>
              </a:ext>
            </a:extLst>
          </p:cNvPr>
          <p:cNvSpPr/>
          <p:nvPr/>
        </p:nvSpPr>
        <p:spPr>
          <a:xfrm>
            <a:off x="6951716" y="3750690"/>
            <a:ext cx="616402" cy="296900"/>
          </a:xfrm>
          <a:custGeom>
            <a:avLst/>
            <a:gdLst/>
            <a:ahLst/>
            <a:cxnLst/>
            <a:rect l="l" t="t" r="r" b="b"/>
            <a:pathLst>
              <a:path w="3215400" h="1548752">
                <a:moveTo>
                  <a:pt x="3026619" y="414336"/>
                </a:moveTo>
                <a:lnTo>
                  <a:pt x="3121009" y="414336"/>
                </a:lnTo>
                <a:cubicBezTo>
                  <a:pt x="3173140" y="414336"/>
                  <a:pt x="3215400" y="456596"/>
                  <a:pt x="3215400" y="508727"/>
                </a:cubicBezTo>
                <a:lnTo>
                  <a:pt x="3215400" y="1040026"/>
                </a:lnTo>
                <a:cubicBezTo>
                  <a:pt x="3215400" y="1092157"/>
                  <a:pt x="3173140" y="1134417"/>
                  <a:pt x="3121009" y="1134417"/>
                </a:cubicBezTo>
                <a:cubicBezTo>
                  <a:pt x="3089546" y="1134417"/>
                  <a:pt x="3058082" y="1134416"/>
                  <a:pt x="3026619" y="1134416"/>
                </a:cubicBezTo>
                <a:close/>
                <a:moveTo>
                  <a:pt x="1584648" y="234376"/>
                </a:moveTo>
                <a:lnTo>
                  <a:pt x="2088704" y="234376"/>
                </a:lnTo>
                <a:lnTo>
                  <a:pt x="2088704" y="1314376"/>
                </a:lnTo>
                <a:lnTo>
                  <a:pt x="1584648" y="1314376"/>
                </a:lnTo>
                <a:close/>
                <a:moveTo>
                  <a:pt x="928911" y="234376"/>
                </a:moveTo>
                <a:lnTo>
                  <a:pt x="1432967" y="234376"/>
                </a:lnTo>
                <a:lnTo>
                  <a:pt x="1432967" y="1314376"/>
                </a:lnTo>
                <a:lnTo>
                  <a:pt x="928911" y="1314376"/>
                </a:lnTo>
                <a:close/>
                <a:moveTo>
                  <a:pt x="273174" y="234376"/>
                </a:moveTo>
                <a:lnTo>
                  <a:pt x="777230" y="234376"/>
                </a:lnTo>
                <a:lnTo>
                  <a:pt x="777230" y="1314376"/>
                </a:lnTo>
                <a:lnTo>
                  <a:pt x="273174" y="1314376"/>
                </a:lnTo>
                <a:close/>
                <a:moveTo>
                  <a:pt x="258244" y="126376"/>
                </a:moveTo>
                <a:cubicBezTo>
                  <a:pt x="182968" y="126376"/>
                  <a:pt x="121944" y="187400"/>
                  <a:pt x="121944" y="262676"/>
                </a:cubicBezTo>
                <a:lnTo>
                  <a:pt x="121944" y="1286076"/>
                </a:lnTo>
                <a:cubicBezTo>
                  <a:pt x="121944" y="1361352"/>
                  <a:pt x="182968" y="1422376"/>
                  <a:pt x="258244" y="1422376"/>
                </a:cubicBezTo>
                <a:lnTo>
                  <a:pt x="2768375" y="1422376"/>
                </a:lnTo>
                <a:cubicBezTo>
                  <a:pt x="2843651" y="1422376"/>
                  <a:pt x="2904675" y="1361352"/>
                  <a:pt x="2904675" y="1286076"/>
                </a:cubicBezTo>
                <a:lnTo>
                  <a:pt x="2904675" y="262676"/>
                </a:lnTo>
                <a:cubicBezTo>
                  <a:pt x="2904675" y="187400"/>
                  <a:pt x="2843651" y="126376"/>
                  <a:pt x="2768375" y="126376"/>
                </a:cubicBezTo>
                <a:close/>
                <a:moveTo>
                  <a:pt x="162882" y="0"/>
                </a:moveTo>
                <a:lnTo>
                  <a:pt x="2863736" y="0"/>
                </a:lnTo>
                <a:cubicBezTo>
                  <a:pt x="2953693" y="0"/>
                  <a:pt x="3026618" y="72925"/>
                  <a:pt x="3026618" y="162882"/>
                </a:cubicBezTo>
                <a:lnTo>
                  <a:pt x="3026618" y="1385870"/>
                </a:lnTo>
                <a:cubicBezTo>
                  <a:pt x="3026618" y="1475827"/>
                  <a:pt x="2953693" y="1548752"/>
                  <a:pt x="2863736" y="1548752"/>
                </a:cubicBezTo>
                <a:lnTo>
                  <a:pt x="162882" y="1548752"/>
                </a:lnTo>
                <a:cubicBezTo>
                  <a:pt x="72925" y="1548752"/>
                  <a:pt x="0" y="1475827"/>
                  <a:pt x="0" y="1385870"/>
                </a:cubicBezTo>
                <a:lnTo>
                  <a:pt x="0" y="162882"/>
                </a:lnTo>
                <a:cubicBezTo>
                  <a:pt x="0" y="72925"/>
                  <a:pt x="72925" y="0"/>
                  <a:pt x="162882"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4" name="Rounded Rectangle 6">
            <a:extLst>
              <a:ext uri="{FF2B5EF4-FFF2-40B4-BE49-F238E27FC236}">
                <a16:creationId xmlns:a16="http://schemas.microsoft.com/office/drawing/2014/main" id="{17C1EAE2-459E-491D-81FC-F8924F353B13}"/>
              </a:ext>
            </a:extLst>
          </p:cNvPr>
          <p:cNvSpPr/>
          <p:nvPr/>
        </p:nvSpPr>
        <p:spPr>
          <a:xfrm>
            <a:off x="7859036" y="3750690"/>
            <a:ext cx="616402" cy="296900"/>
          </a:xfrm>
          <a:custGeom>
            <a:avLst/>
            <a:gdLst/>
            <a:ahLst/>
            <a:cxnLst/>
            <a:rect l="l" t="t" r="r" b="b"/>
            <a:pathLst>
              <a:path w="3215400" h="1548752">
                <a:moveTo>
                  <a:pt x="3026619" y="414336"/>
                </a:moveTo>
                <a:lnTo>
                  <a:pt x="3121009" y="414336"/>
                </a:lnTo>
                <a:cubicBezTo>
                  <a:pt x="3173140" y="414336"/>
                  <a:pt x="3215400" y="456596"/>
                  <a:pt x="3215400" y="508727"/>
                </a:cubicBezTo>
                <a:lnTo>
                  <a:pt x="3215400" y="1040026"/>
                </a:lnTo>
                <a:cubicBezTo>
                  <a:pt x="3215400" y="1092157"/>
                  <a:pt x="3173140" y="1134417"/>
                  <a:pt x="3121009" y="1134417"/>
                </a:cubicBezTo>
                <a:cubicBezTo>
                  <a:pt x="3089546" y="1134417"/>
                  <a:pt x="3058082" y="1134416"/>
                  <a:pt x="3026619" y="1134416"/>
                </a:cubicBezTo>
                <a:close/>
                <a:moveTo>
                  <a:pt x="2240385" y="234376"/>
                </a:moveTo>
                <a:lnTo>
                  <a:pt x="2744441" y="234376"/>
                </a:lnTo>
                <a:lnTo>
                  <a:pt x="2744441" y="1314376"/>
                </a:lnTo>
                <a:lnTo>
                  <a:pt x="2240385" y="1314376"/>
                </a:lnTo>
                <a:close/>
                <a:moveTo>
                  <a:pt x="1584648" y="234376"/>
                </a:moveTo>
                <a:lnTo>
                  <a:pt x="2088704" y="234376"/>
                </a:lnTo>
                <a:lnTo>
                  <a:pt x="2088704" y="1314376"/>
                </a:lnTo>
                <a:lnTo>
                  <a:pt x="1584648" y="1314376"/>
                </a:lnTo>
                <a:close/>
                <a:moveTo>
                  <a:pt x="928911" y="234376"/>
                </a:moveTo>
                <a:lnTo>
                  <a:pt x="1432967" y="234376"/>
                </a:lnTo>
                <a:lnTo>
                  <a:pt x="1432967" y="1314376"/>
                </a:lnTo>
                <a:lnTo>
                  <a:pt x="928911" y="1314376"/>
                </a:lnTo>
                <a:close/>
                <a:moveTo>
                  <a:pt x="273174" y="234376"/>
                </a:moveTo>
                <a:lnTo>
                  <a:pt x="777230" y="234376"/>
                </a:lnTo>
                <a:lnTo>
                  <a:pt x="777230" y="1314376"/>
                </a:lnTo>
                <a:lnTo>
                  <a:pt x="273174" y="1314376"/>
                </a:lnTo>
                <a:close/>
                <a:moveTo>
                  <a:pt x="258244" y="126376"/>
                </a:moveTo>
                <a:cubicBezTo>
                  <a:pt x="182968" y="126376"/>
                  <a:pt x="121944" y="187400"/>
                  <a:pt x="121944" y="262676"/>
                </a:cubicBezTo>
                <a:lnTo>
                  <a:pt x="121944" y="1286076"/>
                </a:lnTo>
                <a:cubicBezTo>
                  <a:pt x="121944" y="1361352"/>
                  <a:pt x="182968" y="1422376"/>
                  <a:pt x="258244" y="1422376"/>
                </a:cubicBezTo>
                <a:lnTo>
                  <a:pt x="2768375" y="1422376"/>
                </a:lnTo>
                <a:cubicBezTo>
                  <a:pt x="2843651" y="1422376"/>
                  <a:pt x="2904675" y="1361352"/>
                  <a:pt x="2904675" y="1286076"/>
                </a:cubicBezTo>
                <a:lnTo>
                  <a:pt x="2904675" y="262676"/>
                </a:lnTo>
                <a:cubicBezTo>
                  <a:pt x="2904675" y="187400"/>
                  <a:pt x="2843651" y="126376"/>
                  <a:pt x="2768375" y="126376"/>
                </a:cubicBezTo>
                <a:close/>
                <a:moveTo>
                  <a:pt x="162882" y="0"/>
                </a:moveTo>
                <a:lnTo>
                  <a:pt x="2863736" y="0"/>
                </a:lnTo>
                <a:cubicBezTo>
                  <a:pt x="2953693" y="0"/>
                  <a:pt x="3026618" y="72925"/>
                  <a:pt x="3026618" y="162882"/>
                </a:cubicBezTo>
                <a:lnTo>
                  <a:pt x="3026618" y="1385870"/>
                </a:lnTo>
                <a:cubicBezTo>
                  <a:pt x="3026618" y="1475827"/>
                  <a:pt x="2953693" y="1548752"/>
                  <a:pt x="2863736" y="1548752"/>
                </a:cubicBezTo>
                <a:lnTo>
                  <a:pt x="162882" y="1548752"/>
                </a:lnTo>
                <a:cubicBezTo>
                  <a:pt x="72925" y="1548752"/>
                  <a:pt x="0" y="1475827"/>
                  <a:pt x="0" y="1385870"/>
                </a:cubicBezTo>
                <a:lnTo>
                  <a:pt x="0" y="162882"/>
                </a:lnTo>
                <a:cubicBezTo>
                  <a:pt x="0" y="72925"/>
                  <a:pt x="72925" y="0"/>
                  <a:pt x="162882"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5" name="Teardrop 6">
            <a:extLst>
              <a:ext uri="{FF2B5EF4-FFF2-40B4-BE49-F238E27FC236}">
                <a16:creationId xmlns:a16="http://schemas.microsoft.com/office/drawing/2014/main" id="{3FF8E6D1-A5CA-4857-BFE4-E947E4F2F934}"/>
              </a:ext>
            </a:extLst>
          </p:cNvPr>
          <p:cNvSpPr/>
          <p:nvPr/>
        </p:nvSpPr>
        <p:spPr>
          <a:xfrm rot="8100000">
            <a:off x="11057693" y="3690402"/>
            <a:ext cx="417475" cy="417476"/>
          </a:xfrm>
          <a:custGeom>
            <a:avLst/>
            <a:gdLst/>
            <a:ahLst/>
            <a:cxnLst/>
            <a:rect l="l" t="t" r="r" b="b"/>
            <a:pathLst>
              <a:path w="2483832" h="2483835">
                <a:moveTo>
                  <a:pt x="657616" y="1826218"/>
                </a:moveTo>
                <a:cubicBezTo>
                  <a:pt x="806520" y="1975122"/>
                  <a:pt x="1047940" y="1975122"/>
                  <a:pt x="1196844" y="1826218"/>
                </a:cubicBezTo>
                <a:cubicBezTo>
                  <a:pt x="1345748" y="1677314"/>
                  <a:pt x="1345748" y="1435894"/>
                  <a:pt x="1196844" y="1286990"/>
                </a:cubicBezTo>
                <a:cubicBezTo>
                  <a:pt x="1047940" y="1138086"/>
                  <a:pt x="806520" y="1138086"/>
                  <a:pt x="657616" y="1286990"/>
                </a:cubicBezTo>
                <a:cubicBezTo>
                  <a:pt x="508712" y="1435894"/>
                  <a:pt x="508712" y="1677314"/>
                  <a:pt x="657616" y="1826218"/>
                </a:cubicBezTo>
                <a:close/>
                <a:moveTo>
                  <a:pt x="293335" y="2190500"/>
                </a:moveTo>
                <a:cubicBezTo>
                  <a:pt x="112098" y="2009262"/>
                  <a:pt x="0" y="1758885"/>
                  <a:pt x="0" y="1482325"/>
                </a:cubicBezTo>
                <a:cubicBezTo>
                  <a:pt x="0" y="929206"/>
                  <a:pt x="459290" y="590078"/>
                  <a:pt x="1001509" y="480815"/>
                </a:cubicBezTo>
                <a:cubicBezTo>
                  <a:pt x="1569704" y="366317"/>
                  <a:pt x="1861757" y="259925"/>
                  <a:pt x="2483832" y="0"/>
                </a:cubicBezTo>
                <a:cubicBezTo>
                  <a:pt x="2230640" y="682694"/>
                  <a:pt x="2130986" y="873716"/>
                  <a:pt x="2003018" y="1482325"/>
                </a:cubicBezTo>
                <a:cubicBezTo>
                  <a:pt x="1901990" y="2042180"/>
                  <a:pt x="1554627" y="2483835"/>
                  <a:pt x="1001509" y="2483835"/>
                </a:cubicBezTo>
                <a:cubicBezTo>
                  <a:pt x="724950" y="2483835"/>
                  <a:pt x="474573" y="2371737"/>
                  <a:pt x="293335" y="219050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6" name="Donut 24">
            <a:extLst>
              <a:ext uri="{FF2B5EF4-FFF2-40B4-BE49-F238E27FC236}">
                <a16:creationId xmlns:a16="http://schemas.microsoft.com/office/drawing/2014/main" id="{2358F6B7-5407-478C-BBCE-24DB33354B70}"/>
              </a:ext>
            </a:extLst>
          </p:cNvPr>
          <p:cNvSpPr/>
          <p:nvPr/>
        </p:nvSpPr>
        <p:spPr>
          <a:xfrm>
            <a:off x="5773604" y="2544635"/>
            <a:ext cx="617508" cy="622535"/>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77" name="Chord 38">
            <a:extLst>
              <a:ext uri="{FF2B5EF4-FFF2-40B4-BE49-F238E27FC236}">
                <a16:creationId xmlns:a16="http://schemas.microsoft.com/office/drawing/2014/main" id="{284AD387-FD7A-4FAE-86E7-99768FD2F34F}"/>
              </a:ext>
            </a:extLst>
          </p:cNvPr>
          <p:cNvSpPr/>
          <p:nvPr/>
        </p:nvSpPr>
        <p:spPr>
          <a:xfrm>
            <a:off x="6733448" y="2544108"/>
            <a:ext cx="484927" cy="623588"/>
          </a:xfrm>
          <a:custGeom>
            <a:avLst/>
            <a:gdLst/>
            <a:ahLst/>
            <a:cxnLst/>
            <a:rect l="l" t="t" r="r" b="b"/>
            <a:pathLst>
              <a:path w="2519554" h="3240000">
                <a:moveTo>
                  <a:pt x="1259778" y="0"/>
                </a:moveTo>
                <a:cubicBezTo>
                  <a:pt x="1299543" y="0"/>
                  <a:pt x="1331778" y="32235"/>
                  <a:pt x="1331778" y="72000"/>
                </a:cubicBezTo>
                <a:lnTo>
                  <a:pt x="1331778" y="292696"/>
                </a:lnTo>
                <a:cubicBezTo>
                  <a:pt x="1526887" y="301316"/>
                  <a:pt x="1719796" y="357828"/>
                  <a:pt x="1894309" y="459601"/>
                </a:cubicBezTo>
                <a:cubicBezTo>
                  <a:pt x="2284331" y="687055"/>
                  <a:pt x="2522839" y="1105809"/>
                  <a:pt x="2519520" y="1557297"/>
                </a:cubicBezTo>
                <a:lnTo>
                  <a:pt x="2509882" y="1557270"/>
                </a:lnTo>
                <a:cubicBezTo>
                  <a:pt x="2413806" y="1435449"/>
                  <a:pt x="2264527" y="1358626"/>
                  <a:pt x="2097304" y="1358626"/>
                </a:cubicBezTo>
                <a:cubicBezTo>
                  <a:pt x="1931567" y="1358626"/>
                  <a:pt x="1783455" y="1434091"/>
                  <a:pt x="1688484" y="1554913"/>
                </a:cubicBezTo>
                <a:lnTo>
                  <a:pt x="1657888" y="1554825"/>
                </a:lnTo>
                <a:cubicBezTo>
                  <a:pt x="1579123" y="1454657"/>
                  <a:pt x="1463823" y="1385682"/>
                  <a:pt x="1331778" y="1368008"/>
                </a:cubicBezTo>
                <a:lnTo>
                  <a:pt x="1331778" y="2507895"/>
                </a:lnTo>
                <a:lnTo>
                  <a:pt x="1356113" y="2507895"/>
                </a:lnTo>
                <a:lnTo>
                  <a:pt x="1356113" y="2868215"/>
                </a:lnTo>
                <a:lnTo>
                  <a:pt x="1353558" y="2868215"/>
                </a:lnTo>
                <a:cubicBezTo>
                  <a:pt x="1347515" y="3074779"/>
                  <a:pt x="1177830" y="3240000"/>
                  <a:pt x="969556" y="3240000"/>
                </a:cubicBezTo>
                <a:cubicBezTo>
                  <a:pt x="759529" y="3240000"/>
                  <a:pt x="588743" y="3071985"/>
                  <a:pt x="585029" y="2863014"/>
                </a:cubicBezTo>
                <a:cubicBezTo>
                  <a:pt x="584214" y="2861474"/>
                  <a:pt x="584183" y="2859896"/>
                  <a:pt x="584183" y="2858310"/>
                </a:cubicBezTo>
                <a:lnTo>
                  <a:pt x="584422" y="2856985"/>
                </a:lnTo>
                <a:cubicBezTo>
                  <a:pt x="584186" y="2856201"/>
                  <a:pt x="584184" y="2855415"/>
                  <a:pt x="584184" y="2854628"/>
                </a:cubicBezTo>
                <a:lnTo>
                  <a:pt x="584846" y="2854628"/>
                </a:lnTo>
                <a:cubicBezTo>
                  <a:pt x="585977" y="2797047"/>
                  <a:pt x="628115" y="2750982"/>
                  <a:pt x="679843" y="2750982"/>
                </a:cubicBezTo>
                <a:cubicBezTo>
                  <a:pt x="731571" y="2750982"/>
                  <a:pt x="773709" y="2797047"/>
                  <a:pt x="774841" y="2854628"/>
                </a:cubicBezTo>
                <a:lnTo>
                  <a:pt x="776870" y="2854628"/>
                </a:lnTo>
                <a:cubicBezTo>
                  <a:pt x="776870" y="2961046"/>
                  <a:pt x="863138" y="3047314"/>
                  <a:pt x="969556" y="3047314"/>
                </a:cubicBezTo>
                <a:cubicBezTo>
                  <a:pt x="1075974" y="3047314"/>
                  <a:pt x="1162242" y="2961046"/>
                  <a:pt x="1162242" y="2854628"/>
                </a:cubicBezTo>
                <a:lnTo>
                  <a:pt x="1163439" y="2854628"/>
                </a:lnTo>
                <a:lnTo>
                  <a:pt x="1163439" y="2507895"/>
                </a:lnTo>
                <a:lnTo>
                  <a:pt x="1187778" y="2507895"/>
                </a:lnTo>
                <a:lnTo>
                  <a:pt x="1187778" y="1365548"/>
                </a:lnTo>
                <a:cubicBezTo>
                  <a:pt x="1048083" y="1378241"/>
                  <a:pt x="925400" y="1448176"/>
                  <a:pt x="842602" y="1552487"/>
                </a:cubicBezTo>
                <a:lnTo>
                  <a:pt x="807450" y="1552386"/>
                </a:lnTo>
                <a:cubicBezTo>
                  <a:pt x="712615" y="1432960"/>
                  <a:pt x="565486" y="1358626"/>
                  <a:pt x="400996" y="1358626"/>
                </a:cubicBezTo>
                <a:cubicBezTo>
                  <a:pt x="240343" y="1358626"/>
                  <a:pt x="96251" y="1429532"/>
                  <a:pt x="0" y="1543232"/>
                </a:cubicBezTo>
                <a:cubicBezTo>
                  <a:pt x="1264" y="1094357"/>
                  <a:pt x="241710" y="680052"/>
                  <a:pt x="631054" y="455977"/>
                </a:cubicBezTo>
                <a:cubicBezTo>
                  <a:pt x="804121" y="356374"/>
                  <a:pt x="994908" y="301092"/>
                  <a:pt x="1187778" y="292721"/>
                </a:cubicBezTo>
                <a:lnTo>
                  <a:pt x="1187778" y="72000"/>
                </a:lnTo>
                <a:cubicBezTo>
                  <a:pt x="1187778" y="32235"/>
                  <a:pt x="1220013" y="0"/>
                  <a:pt x="1259778"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78" name="Heart 38">
            <a:extLst>
              <a:ext uri="{FF2B5EF4-FFF2-40B4-BE49-F238E27FC236}">
                <a16:creationId xmlns:a16="http://schemas.microsoft.com/office/drawing/2014/main" id="{07191768-391A-445C-9738-68FC969D5D3B}"/>
              </a:ext>
            </a:extLst>
          </p:cNvPr>
          <p:cNvSpPr/>
          <p:nvPr/>
        </p:nvSpPr>
        <p:spPr>
          <a:xfrm>
            <a:off x="7436317" y="1509092"/>
            <a:ext cx="544275" cy="544275"/>
          </a:xfrm>
          <a:prstGeom prst="hear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79" name="Round Same Side Corner Rectangle 19">
            <a:extLst>
              <a:ext uri="{FF2B5EF4-FFF2-40B4-BE49-F238E27FC236}">
                <a16:creationId xmlns:a16="http://schemas.microsoft.com/office/drawing/2014/main" id="{4F6F0E8F-9F3A-4C37-B8FA-77940D946D49}"/>
              </a:ext>
            </a:extLst>
          </p:cNvPr>
          <p:cNvSpPr/>
          <p:nvPr/>
        </p:nvSpPr>
        <p:spPr>
          <a:xfrm>
            <a:off x="10301960" y="5685084"/>
            <a:ext cx="411706" cy="508675"/>
          </a:xfrm>
          <a:custGeom>
            <a:avLst/>
            <a:gdLst/>
            <a:ahLst/>
            <a:cxnLst/>
            <a:rect l="l" t="t" r="r" b="b"/>
            <a:pathLst>
              <a:path w="2600931" h="3213524">
                <a:moveTo>
                  <a:pt x="1304260" y="0"/>
                </a:moveTo>
                <a:cubicBezTo>
                  <a:pt x="1403671" y="0"/>
                  <a:pt x="1484260" y="80589"/>
                  <a:pt x="1484260" y="180000"/>
                </a:cubicBezTo>
                <a:lnTo>
                  <a:pt x="1484260" y="412061"/>
                </a:lnTo>
                <a:lnTo>
                  <a:pt x="2330931" y="412061"/>
                </a:lnTo>
                <a:lnTo>
                  <a:pt x="2600931" y="682061"/>
                </a:lnTo>
                <a:lnTo>
                  <a:pt x="2330931" y="952061"/>
                </a:lnTo>
                <a:lnTo>
                  <a:pt x="1484260" y="952061"/>
                </a:lnTo>
                <a:lnTo>
                  <a:pt x="1484260" y="1110244"/>
                </a:lnTo>
                <a:lnTo>
                  <a:pt x="2375646" y="1110244"/>
                </a:lnTo>
                <a:lnTo>
                  <a:pt x="2375646" y="1650244"/>
                </a:lnTo>
                <a:lnTo>
                  <a:pt x="1484260" y="1650244"/>
                </a:lnTo>
                <a:lnTo>
                  <a:pt x="1484260" y="3213524"/>
                </a:lnTo>
                <a:lnTo>
                  <a:pt x="1124260" y="3213524"/>
                </a:lnTo>
                <a:lnTo>
                  <a:pt x="1124260" y="1650244"/>
                </a:lnTo>
                <a:lnTo>
                  <a:pt x="270000" y="1650244"/>
                </a:lnTo>
                <a:lnTo>
                  <a:pt x="0" y="1380244"/>
                </a:lnTo>
                <a:lnTo>
                  <a:pt x="270000" y="1110244"/>
                </a:lnTo>
                <a:lnTo>
                  <a:pt x="1124260" y="1110244"/>
                </a:lnTo>
                <a:lnTo>
                  <a:pt x="1124260" y="952061"/>
                </a:lnTo>
                <a:lnTo>
                  <a:pt x="224931" y="952061"/>
                </a:lnTo>
                <a:lnTo>
                  <a:pt x="224931" y="412061"/>
                </a:lnTo>
                <a:lnTo>
                  <a:pt x="1124260" y="412061"/>
                </a:lnTo>
                <a:lnTo>
                  <a:pt x="1124260" y="180000"/>
                </a:lnTo>
                <a:cubicBezTo>
                  <a:pt x="1124260" y="80589"/>
                  <a:pt x="1204849" y="0"/>
                  <a:pt x="1304260"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0" name="Rectangle 23">
            <a:extLst>
              <a:ext uri="{FF2B5EF4-FFF2-40B4-BE49-F238E27FC236}">
                <a16:creationId xmlns:a16="http://schemas.microsoft.com/office/drawing/2014/main" id="{411254AD-C704-4DA8-B5ED-2CB7E0E42884}"/>
              </a:ext>
            </a:extLst>
          </p:cNvPr>
          <p:cNvSpPr/>
          <p:nvPr/>
        </p:nvSpPr>
        <p:spPr>
          <a:xfrm>
            <a:off x="4242330" y="5739982"/>
            <a:ext cx="678102" cy="398876"/>
          </a:xfrm>
          <a:custGeom>
            <a:avLst/>
            <a:gdLst/>
            <a:ahLst/>
            <a:cxnLst/>
            <a:rect l="l" t="t" r="r" b="b"/>
            <a:pathLst>
              <a:path w="4529836" h="2664566">
                <a:moveTo>
                  <a:pt x="1861969" y="0"/>
                </a:moveTo>
                <a:cubicBezTo>
                  <a:pt x="2177122" y="0"/>
                  <a:pt x="2455874" y="155855"/>
                  <a:pt x="2611443" y="404565"/>
                </a:cubicBezTo>
                <a:cubicBezTo>
                  <a:pt x="2709453" y="315054"/>
                  <a:pt x="2840684" y="266178"/>
                  <a:pt x="2983336" y="266178"/>
                </a:cubicBezTo>
                <a:cubicBezTo>
                  <a:pt x="3293144" y="266178"/>
                  <a:pt x="3549108" y="496718"/>
                  <a:pt x="3578241" y="797044"/>
                </a:cubicBezTo>
                <a:cubicBezTo>
                  <a:pt x="3583592" y="793823"/>
                  <a:pt x="3589010" y="793774"/>
                  <a:pt x="3594440" y="793774"/>
                </a:cubicBezTo>
                <a:cubicBezTo>
                  <a:pt x="4111042" y="793774"/>
                  <a:pt x="4529836" y="1212568"/>
                  <a:pt x="4529836" y="1729170"/>
                </a:cubicBezTo>
                <a:cubicBezTo>
                  <a:pt x="4529836" y="2216938"/>
                  <a:pt x="4156487" y="2617512"/>
                  <a:pt x="3679930" y="2660249"/>
                </a:cubicBezTo>
                <a:lnTo>
                  <a:pt x="3679930" y="2664566"/>
                </a:lnTo>
                <a:lnTo>
                  <a:pt x="3594440" y="2664566"/>
                </a:lnTo>
                <a:lnTo>
                  <a:pt x="1043912" y="2664566"/>
                </a:lnTo>
                <a:lnTo>
                  <a:pt x="1043912" y="2657589"/>
                </a:lnTo>
                <a:cubicBezTo>
                  <a:pt x="1008374" y="2662448"/>
                  <a:pt x="972132" y="2664566"/>
                  <a:pt x="935396" y="2664566"/>
                </a:cubicBezTo>
                <a:cubicBezTo>
                  <a:pt x="418794" y="2664566"/>
                  <a:pt x="0" y="2245772"/>
                  <a:pt x="0" y="1729170"/>
                </a:cubicBezTo>
                <a:cubicBezTo>
                  <a:pt x="0" y="1212568"/>
                  <a:pt x="418794" y="793774"/>
                  <a:pt x="935396" y="793774"/>
                </a:cubicBezTo>
                <a:lnTo>
                  <a:pt x="954395" y="797612"/>
                </a:lnTo>
                <a:cubicBezTo>
                  <a:pt x="1004779" y="344999"/>
                  <a:pt x="1393085" y="0"/>
                  <a:pt x="1861969"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1" name="Oval 31">
            <a:extLst>
              <a:ext uri="{FF2B5EF4-FFF2-40B4-BE49-F238E27FC236}">
                <a16:creationId xmlns:a16="http://schemas.microsoft.com/office/drawing/2014/main" id="{9CEA4298-5C72-495F-935E-04B7A42F93E1}"/>
              </a:ext>
            </a:extLst>
          </p:cNvPr>
          <p:cNvSpPr/>
          <p:nvPr/>
        </p:nvSpPr>
        <p:spPr>
          <a:xfrm>
            <a:off x="8665030" y="5684794"/>
            <a:ext cx="504505" cy="509254"/>
          </a:xfrm>
          <a:custGeom>
            <a:avLst/>
            <a:gdLst/>
            <a:ahLst/>
            <a:cxnLst/>
            <a:rect l="l" t="t" r="r" b="b"/>
            <a:pathLst>
              <a:path w="3187187" h="3217189">
                <a:moveTo>
                  <a:pt x="2136560" y="2669280"/>
                </a:moveTo>
                <a:cubicBezTo>
                  <a:pt x="2154235" y="2662847"/>
                  <a:pt x="2173778" y="2671961"/>
                  <a:pt x="2180211" y="2689635"/>
                </a:cubicBezTo>
                <a:lnTo>
                  <a:pt x="2338628" y="3124881"/>
                </a:lnTo>
                <a:cubicBezTo>
                  <a:pt x="2345061" y="3142556"/>
                  <a:pt x="2335948" y="3162099"/>
                  <a:pt x="2318273" y="3168533"/>
                </a:cubicBezTo>
                <a:lnTo>
                  <a:pt x="2190259" y="3215126"/>
                </a:lnTo>
                <a:cubicBezTo>
                  <a:pt x="2172585" y="3221559"/>
                  <a:pt x="2153041" y="3212445"/>
                  <a:pt x="2146608" y="3194771"/>
                </a:cubicBezTo>
                <a:lnTo>
                  <a:pt x="1988192" y="2759525"/>
                </a:lnTo>
                <a:cubicBezTo>
                  <a:pt x="1981759" y="2741850"/>
                  <a:pt x="1990872" y="2722307"/>
                  <a:pt x="2008547" y="2715873"/>
                </a:cubicBezTo>
                <a:close/>
                <a:moveTo>
                  <a:pt x="1050626" y="2669280"/>
                </a:moveTo>
                <a:lnTo>
                  <a:pt x="1178640" y="2715873"/>
                </a:lnTo>
                <a:cubicBezTo>
                  <a:pt x="1196314" y="2722307"/>
                  <a:pt x="1205428" y="2741850"/>
                  <a:pt x="1198995" y="2759525"/>
                </a:cubicBezTo>
                <a:lnTo>
                  <a:pt x="1040578" y="3194771"/>
                </a:lnTo>
                <a:cubicBezTo>
                  <a:pt x="1034145" y="3212445"/>
                  <a:pt x="1014601" y="3221559"/>
                  <a:pt x="996927" y="3215126"/>
                </a:cubicBezTo>
                <a:lnTo>
                  <a:pt x="868913" y="3168533"/>
                </a:lnTo>
                <a:cubicBezTo>
                  <a:pt x="851239" y="3162099"/>
                  <a:pt x="842125" y="3142556"/>
                  <a:pt x="848558" y="3124881"/>
                </a:cubicBezTo>
                <a:lnTo>
                  <a:pt x="1006975" y="2689635"/>
                </a:lnTo>
                <a:cubicBezTo>
                  <a:pt x="1013408" y="2671961"/>
                  <a:pt x="1032952" y="2662847"/>
                  <a:pt x="1050626" y="2669280"/>
                </a:cubicBezTo>
                <a:close/>
                <a:moveTo>
                  <a:pt x="2647909" y="2029882"/>
                </a:moveTo>
                <a:cubicBezTo>
                  <a:pt x="2656328" y="2027626"/>
                  <a:pt x="2665608" y="2028582"/>
                  <a:pt x="2673752" y="2033284"/>
                </a:cubicBezTo>
                <a:lnTo>
                  <a:pt x="3074877" y="2264874"/>
                </a:lnTo>
                <a:cubicBezTo>
                  <a:pt x="3091166" y="2274278"/>
                  <a:pt x="3096747" y="2295107"/>
                  <a:pt x="3087343" y="2311396"/>
                </a:cubicBezTo>
                <a:lnTo>
                  <a:pt x="3019228" y="2429374"/>
                </a:lnTo>
                <a:cubicBezTo>
                  <a:pt x="3009824" y="2445663"/>
                  <a:pt x="2988995" y="2451244"/>
                  <a:pt x="2972706" y="2441840"/>
                </a:cubicBezTo>
                <a:lnTo>
                  <a:pt x="2571581" y="2210250"/>
                </a:lnTo>
                <a:cubicBezTo>
                  <a:pt x="2555292" y="2200846"/>
                  <a:pt x="2549710" y="2180017"/>
                  <a:pt x="2559115" y="2163728"/>
                </a:cubicBezTo>
                <a:lnTo>
                  <a:pt x="2627229" y="2045750"/>
                </a:lnTo>
                <a:cubicBezTo>
                  <a:pt x="2631932" y="2037605"/>
                  <a:pt x="2639490" y="2032138"/>
                  <a:pt x="2647909" y="2029882"/>
                </a:cubicBezTo>
                <a:close/>
                <a:moveTo>
                  <a:pt x="539277" y="2029882"/>
                </a:moveTo>
                <a:cubicBezTo>
                  <a:pt x="547696" y="2032138"/>
                  <a:pt x="555255" y="2037605"/>
                  <a:pt x="559957" y="2045750"/>
                </a:cubicBezTo>
                <a:lnTo>
                  <a:pt x="628071" y="2163728"/>
                </a:lnTo>
                <a:cubicBezTo>
                  <a:pt x="637476" y="2180017"/>
                  <a:pt x="631895" y="2200846"/>
                  <a:pt x="615606" y="2210250"/>
                </a:cubicBezTo>
                <a:lnTo>
                  <a:pt x="214481" y="2441840"/>
                </a:lnTo>
                <a:cubicBezTo>
                  <a:pt x="198192" y="2451244"/>
                  <a:pt x="177363" y="2445663"/>
                  <a:pt x="167958" y="2429374"/>
                </a:cubicBezTo>
                <a:lnTo>
                  <a:pt x="99844" y="2311396"/>
                </a:lnTo>
                <a:cubicBezTo>
                  <a:pt x="90439" y="2295107"/>
                  <a:pt x="96020" y="2274278"/>
                  <a:pt x="112309" y="2264874"/>
                </a:cubicBezTo>
                <a:lnTo>
                  <a:pt x="513434" y="2033284"/>
                </a:lnTo>
                <a:cubicBezTo>
                  <a:pt x="521579" y="2028582"/>
                  <a:pt x="530858" y="2027626"/>
                  <a:pt x="539277" y="2029882"/>
                </a:cubicBezTo>
                <a:close/>
                <a:moveTo>
                  <a:pt x="3094879" y="918289"/>
                </a:moveTo>
                <a:cubicBezTo>
                  <a:pt x="3112554" y="911856"/>
                  <a:pt x="3132097" y="920969"/>
                  <a:pt x="3138531" y="938644"/>
                </a:cubicBezTo>
                <a:lnTo>
                  <a:pt x="3185124" y="1066657"/>
                </a:lnTo>
                <a:cubicBezTo>
                  <a:pt x="3191557" y="1084332"/>
                  <a:pt x="3182443" y="1103875"/>
                  <a:pt x="3164769" y="1110308"/>
                </a:cubicBezTo>
                <a:lnTo>
                  <a:pt x="2729523" y="1268725"/>
                </a:lnTo>
                <a:cubicBezTo>
                  <a:pt x="2711848" y="1275158"/>
                  <a:pt x="2692304" y="1266045"/>
                  <a:pt x="2685871" y="1248370"/>
                </a:cubicBezTo>
                <a:lnTo>
                  <a:pt x="2639278" y="1120357"/>
                </a:lnTo>
                <a:cubicBezTo>
                  <a:pt x="2632845" y="1102682"/>
                  <a:pt x="2641959" y="1083138"/>
                  <a:pt x="2659633" y="1076705"/>
                </a:cubicBezTo>
                <a:close/>
                <a:moveTo>
                  <a:pt x="92307" y="918289"/>
                </a:moveTo>
                <a:lnTo>
                  <a:pt x="527553" y="1076705"/>
                </a:lnTo>
                <a:cubicBezTo>
                  <a:pt x="545228" y="1083138"/>
                  <a:pt x="554341" y="1102682"/>
                  <a:pt x="547908" y="1120357"/>
                </a:cubicBezTo>
                <a:lnTo>
                  <a:pt x="501315" y="1248370"/>
                </a:lnTo>
                <a:cubicBezTo>
                  <a:pt x="494882" y="1266045"/>
                  <a:pt x="475338" y="1275158"/>
                  <a:pt x="457664" y="1268725"/>
                </a:cubicBezTo>
                <a:lnTo>
                  <a:pt x="22418" y="1110308"/>
                </a:lnTo>
                <a:cubicBezTo>
                  <a:pt x="4743" y="1103875"/>
                  <a:pt x="-4370" y="1084332"/>
                  <a:pt x="2063" y="1066657"/>
                </a:cubicBezTo>
                <a:lnTo>
                  <a:pt x="48656" y="938644"/>
                </a:lnTo>
                <a:cubicBezTo>
                  <a:pt x="55089" y="920969"/>
                  <a:pt x="74633" y="911856"/>
                  <a:pt x="92307" y="918289"/>
                </a:cubicBezTo>
                <a:close/>
                <a:moveTo>
                  <a:pt x="1593593" y="658644"/>
                </a:moveTo>
                <a:cubicBezTo>
                  <a:pt x="2116495" y="658644"/>
                  <a:pt x="2540391" y="1082540"/>
                  <a:pt x="2540391" y="1605442"/>
                </a:cubicBezTo>
                <a:cubicBezTo>
                  <a:pt x="2540391" y="2128344"/>
                  <a:pt x="2116495" y="2552240"/>
                  <a:pt x="1593593" y="2552240"/>
                </a:cubicBezTo>
                <a:cubicBezTo>
                  <a:pt x="1070691" y="2552240"/>
                  <a:pt x="646795" y="2128344"/>
                  <a:pt x="646795" y="1605442"/>
                </a:cubicBezTo>
                <a:cubicBezTo>
                  <a:pt x="646795" y="1082540"/>
                  <a:pt x="1070691" y="658644"/>
                  <a:pt x="1593593" y="658644"/>
                </a:cubicBezTo>
                <a:close/>
                <a:moveTo>
                  <a:pt x="2246117" y="1165"/>
                </a:moveTo>
                <a:cubicBezTo>
                  <a:pt x="2254536" y="-1090"/>
                  <a:pt x="2263815" y="-135"/>
                  <a:pt x="2271960" y="4568"/>
                </a:cubicBezTo>
                <a:lnTo>
                  <a:pt x="2389938" y="72682"/>
                </a:lnTo>
                <a:cubicBezTo>
                  <a:pt x="2406227" y="82087"/>
                  <a:pt x="2411808" y="102916"/>
                  <a:pt x="2402403" y="119205"/>
                </a:cubicBezTo>
                <a:lnTo>
                  <a:pt x="2170814" y="520330"/>
                </a:lnTo>
                <a:cubicBezTo>
                  <a:pt x="2161409" y="536619"/>
                  <a:pt x="2140580" y="542200"/>
                  <a:pt x="2124291" y="532795"/>
                </a:cubicBezTo>
                <a:lnTo>
                  <a:pt x="2006313" y="464681"/>
                </a:lnTo>
                <a:cubicBezTo>
                  <a:pt x="1990024" y="455276"/>
                  <a:pt x="1984443" y="434447"/>
                  <a:pt x="1993848" y="418158"/>
                </a:cubicBezTo>
                <a:lnTo>
                  <a:pt x="2225437" y="17033"/>
                </a:lnTo>
                <a:cubicBezTo>
                  <a:pt x="2230139" y="8889"/>
                  <a:pt x="2237698" y="3421"/>
                  <a:pt x="2246117" y="1165"/>
                </a:cubicBezTo>
                <a:close/>
                <a:moveTo>
                  <a:pt x="941069" y="1165"/>
                </a:moveTo>
                <a:cubicBezTo>
                  <a:pt x="949488" y="3421"/>
                  <a:pt x="957047" y="8889"/>
                  <a:pt x="961749" y="17033"/>
                </a:cubicBezTo>
                <a:lnTo>
                  <a:pt x="1193338" y="418158"/>
                </a:lnTo>
                <a:cubicBezTo>
                  <a:pt x="1202743" y="434447"/>
                  <a:pt x="1197162" y="455276"/>
                  <a:pt x="1180873" y="464681"/>
                </a:cubicBezTo>
                <a:lnTo>
                  <a:pt x="1062895" y="532795"/>
                </a:lnTo>
                <a:cubicBezTo>
                  <a:pt x="1046606" y="542200"/>
                  <a:pt x="1025777" y="536619"/>
                  <a:pt x="1016372" y="520330"/>
                </a:cubicBezTo>
                <a:lnTo>
                  <a:pt x="784783" y="119205"/>
                </a:lnTo>
                <a:cubicBezTo>
                  <a:pt x="775378" y="102916"/>
                  <a:pt x="780959" y="82087"/>
                  <a:pt x="797248" y="72682"/>
                </a:cubicBezTo>
                <a:lnTo>
                  <a:pt x="915226" y="4568"/>
                </a:lnTo>
                <a:cubicBezTo>
                  <a:pt x="923371" y="-135"/>
                  <a:pt x="932650" y="-1090"/>
                  <a:pt x="941069" y="1165"/>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2" name="Rectangle 23">
            <a:extLst>
              <a:ext uri="{FF2B5EF4-FFF2-40B4-BE49-F238E27FC236}">
                <a16:creationId xmlns:a16="http://schemas.microsoft.com/office/drawing/2014/main" id="{D1D013BE-5839-41BC-BC72-D7D6A426C477}"/>
              </a:ext>
            </a:extLst>
          </p:cNvPr>
          <p:cNvSpPr/>
          <p:nvPr/>
        </p:nvSpPr>
        <p:spPr>
          <a:xfrm>
            <a:off x="5963174" y="5716474"/>
            <a:ext cx="691882" cy="445892"/>
          </a:xfrm>
          <a:custGeom>
            <a:avLst/>
            <a:gdLst/>
            <a:ahLst/>
            <a:cxnLst/>
            <a:rect l="l" t="t" r="r" b="b"/>
            <a:pathLst>
              <a:path w="3224845" h="2078296">
                <a:moveTo>
                  <a:pt x="1153236" y="427959"/>
                </a:moveTo>
                <a:cubicBezTo>
                  <a:pt x="1348431" y="427959"/>
                  <a:pt x="1521080" y="524490"/>
                  <a:pt x="1617434" y="678532"/>
                </a:cubicBezTo>
                <a:cubicBezTo>
                  <a:pt x="1678138" y="623092"/>
                  <a:pt x="1759417" y="592820"/>
                  <a:pt x="1847771" y="592820"/>
                </a:cubicBezTo>
                <a:cubicBezTo>
                  <a:pt x="2039655" y="592820"/>
                  <a:pt x="2198190" y="735609"/>
                  <a:pt x="2216233" y="921620"/>
                </a:cubicBezTo>
                <a:cubicBezTo>
                  <a:pt x="2219548" y="919625"/>
                  <a:pt x="2222903" y="919594"/>
                  <a:pt x="2226267" y="919594"/>
                </a:cubicBezTo>
                <a:cubicBezTo>
                  <a:pt x="2546231" y="919594"/>
                  <a:pt x="2805617" y="1178981"/>
                  <a:pt x="2805617" y="1498945"/>
                </a:cubicBezTo>
                <a:cubicBezTo>
                  <a:pt x="2805617" y="1801051"/>
                  <a:pt x="2574378" y="2049153"/>
                  <a:pt x="2279216" y="2075622"/>
                </a:cubicBezTo>
                <a:lnTo>
                  <a:pt x="2279216" y="2078296"/>
                </a:lnTo>
                <a:lnTo>
                  <a:pt x="2226267" y="2078296"/>
                </a:lnTo>
                <a:lnTo>
                  <a:pt x="646561" y="2078296"/>
                </a:lnTo>
                <a:lnTo>
                  <a:pt x="646561" y="2073975"/>
                </a:lnTo>
                <a:cubicBezTo>
                  <a:pt x="624550" y="2076984"/>
                  <a:pt x="602103" y="2078296"/>
                  <a:pt x="579350" y="2078296"/>
                </a:cubicBezTo>
                <a:cubicBezTo>
                  <a:pt x="259386" y="2078296"/>
                  <a:pt x="0" y="1818910"/>
                  <a:pt x="0" y="1498945"/>
                </a:cubicBezTo>
                <a:cubicBezTo>
                  <a:pt x="0" y="1178981"/>
                  <a:pt x="259386" y="919594"/>
                  <a:pt x="579350" y="919594"/>
                </a:cubicBezTo>
                <a:lnTo>
                  <a:pt x="591118" y="921972"/>
                </a:lnTo>
                <a:cubicBezTo>
                  <a:pt x="622324" y="641639"/>
                  <a:pt x="862826" y="427959"/>
                  <a:pt x="1153236" y="427959"/>
                </a:cubicBezTo>
                <a:close/>
                <a:moveTo>
                  <a:pt x="1844671" y="0"/>
                </a:moveTo>
                <a:cubicBezTo>
                  <a:pt x="2007709" y="0"/>
                  <a:pt x="2151917" y="80629"/>
                  <a:pt x="2232398" y="209295"/>
                </a:cubicBezTo>
                <a:cubicBezTo>
                  <a:pt x="2283102" y="162988"/>
                  <a:pt x="2350992" y="137703"/>
                  <a:pt x="2424790" y="137703"/>
                </a:cubicBezTo>
                <a:cubicBezTo>
                  <a:pt x="2585064" y="137703"/>
                  <a:pt x="2717483" y="256969"/>
                  <a:pt x="2732554" y="412337"/>
                </a:cubicBezTo>
                <a:cubicBezTo>
                  <a:pt x="2735322" y="410671"/>
                  <a:pt x="2738125" y="410646"/>
                  <a:pt x="2740934" y="410646"/>
                </a:cubicBezTo>
                <a:cubicBezTo>
                  <a:pt x="3008189" y="410646"/>
                  <a:pt x="3224845" y="627302"/>
                  <a:pt x="3224845" y="894557"/>
                </a:cubicBezTo>
                <a:cubicBezTo>
                  <a:pt x="3224845" y="1096996"/>
                  <a:pt x="3100535" y="1270403"/>
                  <a:pt x="2923312" y="1340619"/>
                </a:cubicBezTo>
                <a:cubicBezTo>
                  <a:pt x="2866347" y="1049229"/>
                  <a:pt x="2609521" y="829523"/>
                  <a:pt x="2301383" y="829523"/>
                </a:cubicBezTo>
                <a:cubicBezTo>
                  <a:pt x="2297701" y="829523"/>
                  <a:pt x="2294026" y="829557"/>
                  <a:pt x="2290397" y="831741"/>
                </a:cubicBezTo>
                <a:cubicBezTo>
                  <a:pt x="2270640" y="628070"/>
                  <a:pt x="2097054" y="471725"/>
                  <a:pt x="1886953" y="471725"/>
                </a:cubicBezTo>
                <a:cubicBezTo>
                  <a:pt x="1790211" y="471725"/>
                  <a:pt x="1701214" y="504871"/>
                  <a:pt x="1634747" y="565575"/>
                </a:cubicBezTo>
                <a:cubicBezTo>
                  <a:pt x="1575570" y="470966"/>
                  <a:pt x="1490108" y="396171"/>
                  <a:pt x="1388252" y="349790"/>
                </a:cubicBezTo>
                <a:cubicBezTo>
                  <a:pt x="1438607" y="147092"/>
                  <a:pt x="1624461" y="0"/>
                  <a:pt x="1844671"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3" name="Oval 31">
            <a:extLst>
              <a:ext uri="{FF2B5EF4-FFF2-40B4-BE49-F238E27FC236}">
                <a16:creationId xmlns:a16="http://schemas.microsoft.com/office/drawing/2014/main" id="{F2B4C20E-6F83-4700-819A-B889CC4F8028}"/>
              </a:ext>
            </a:extLst>
          </p:cNvPr>
          <p:cNvSpPr/>
          <p:nvPr/>
        </p:nvSpPr>
        <p:spPr>
          <a:xfrm>
            <a:off x="6939606" y="5653380"/>
            <a:ext cx="579873" cy="572083"/>
          </a:xfrm>
          <a:custGeom>
            <a:avLst/>
            <a:gdLst/>
            <a:ahLst/>
            <a:cxnLst/>
            <a:rect l="l" t="t" r="r" b="b"/>
            <a:pathLst>
              <a:path w="3240076" h="3196551">
                <a:moveTo>
                  <a:pt x="2810300" y="1617710"/>
                </a:moveTo>
                <a:cubicBezTo>
                  <a:pt x="2817009" y="1615912"/>
                  <a:pt x="2824405" y="1616674"/>
                  <a:pt x="2830895" y="1620421"/>
                </a:cubicBezTo>
                <a:lnTo>
                  <a:pt x="3150571" y="1804986"/>
                </a:lnTo>
                <a:cubicBezTo>
                  <a:pt x="3163552" y="1812480"/>
                  <a:pt x="3168000" y="1829080"/>
                  <a:pt x="3160506" y="1842062"/>
                </a:cubicBezTo>
                <a:lnTo>
                  <a:pt x="3106222" y="1936084"/>
                </a:lnTo>
                <a:cubicBezTo>
                  <a:pt x="3098727" y="1949065"/>
                  <a:pt x="3082128" y="1953513"/>
                  <a:pt x="3069146" y="1946019"/>
                </a:cubicBezTo>
                <a:lnTo>
                  <a:pt x="2749470" y="1761453"/>
                </a:lnTo>
                <a:cubicBezTo>
                  <a:pt x="2736489" y="1753959"/>
                  <a:pt x="2732040" y="1737359"/>
                  <a:pt x="2739536" y="1724378"/>
                </a:cubicBezTo>
                <a:lnTo>
                  <a:pt x="2793819" y="1630356"/>
                </a:lnTo>
                <a:cubicBezTo>
                  <a:pt x="2797567" y="1623864"/>
                  <a:pt x="2803590" y="1619508"/>
                  <a:pt x="2810300" y="1617710"/>
                </a:cubicBezTo>
                <a:close/>
                <a:moveTo>
                  <a:pt x="1308278" y="1324343"/>
                </a:moveTo>
                <a:cubicBezTo>
                  <a:pt x="1529714" y="1324343"/>
                  <a:pt x="1725574" y="1433852"/>
                  <a:pt x="1834882" y="1608603"/>
                </a:cubicBezTo>
                <a:cubicBezTo>
                  <a:pt x="1903747" y="1545710"/>
                  <a:pt x="1995954" y="1511368"/>
                  <a:pt x="2096186" y="1511368"/>
                </a:cubicBezTo>
                <a:cubicBezTo>
                  <a:pt x="2313867" y="1511368"/>
                  <a:pt x="2493715" y="1673353"/>
                  <a:pt x="2514185" y="1884371"/>
                </a:cubicBezTo>
                <a:cubicBezTo>
                  <a:pt x="2517944" y="1882108"/>
                  <a:pt x="2521751" y="1882074"/>
                  <a:pt x="2525567" y="1882074"/>
                </a:cubicBezTo>
                <a:cubicBezTo>
                  <a:pt x="2888547" y="1882074"/>
                  <a:pt x="3182805" y="2176332"/>
                  <a:pt x="3182805" y="2539312"/>
                </a:cubicBezTo>
                <a:cubicBezTo>
                  <a:pt x="3182805" y="2882034"/>
                  <a:pt x="2920478" y="3163490"/>
                  <a:pt x="2585635" y="3193518"/>
                </a:cubicBezTo>
                <a:lnTo>
                  <a:pt x="2585635" y="3196551"/>
                </a:lnTo>
                <a:lnTo>
                  <a:pt x="2525567" y="3196551"/>
                </a:lnTo>
                <a:lnTo>
                  <a:pt x="733485" y="3196551"/>
                </a:lnTo>
                <a:lnTo>
                  <a:pt x="733485" y="3191649"/>
                </a:lnTo>
                <a:cubicBezTo>
                  <a:pt x="708515" y="3195063"/>
                  <a:pt x="683050" y="3196551"/>
                  <a:pt x="657239" y="3196551"/>
                </a:cubicBezTo>
                <a:cubicBezTo>
                  <a:pt x="294258" y="3196551"/>
                  <a:pt x="0" y="2902293"/>
                  <a:pt x="0" y="2539312"/>
                </a:cubicBezTo>
                <a:cubicBezTo>
                  <a:pt x="0" y="2176332"/>
                  <a:pt x="294258" y="1882074"/>
                  <a:pt x="657239" y="1882074"/>
                </a:cubicBezTo>
                <a:lnTo>
                  <a:pt x="670588" y="1884770"/>
                </a:lnTo>
                <a:cubicBezTo>
                  <a:pt x="705989" y="1566750"/>
                  <a:pt x="978825" y="1324343"/>
                  <a:pt x="1308278" y="1324343"/>
                </a:cubicBezTo>
                <a:close/>
                <a:moveTo>
                  <a:pt x="3166512" y="731828"/>
                </a:moveTo>
                <a:cubicBezTo>
                  <a:pt x="3180598" y="726701"/>
                  <a:pt x="3196172" y="733964"/>
                  <a:pt x="3201300" y="748050"/>
                </a:cubicBezTo>
                <a:lnTo>
                  <a:pt x="3238432" y="850070"/>
                </a:lnTo>
                <a:cubicBezTo>
                  <a:pt x="3243559" y="864156"/>
                  <a:pt x="3236295" y="879731"/>
                  <a:pt x="3222210" y="884857"/>
                </a:cubicBezTo>
                <a:lnTo>
                  <a:pt x="2875342" y="1011107"/>
                </a:lnTo>
                <a:cubicBezTo>
                  <a:pt x="2861256" y="1016234"/>
                  <a:pt x="2845680" y="1008972"/>
                  <a:pt x="2840554" y="994886"/>
                </a:cubicBezTo>
                <a:lnTo>
                  <a:pt x="2803421" y="892866"/>
                </a:lnTo>
                <a:cubicBezTo>
                  <a:pt x="2798295" y="878780"/>
                  <a:pt x="2805558" y="863204"/>
                  <a:pt x="2819643" y="858077"/>
                </a:cubicBezTo>
                <a:close/>
                <a:moveTo>
                  <a:pt x="773619" y="731828"/>
                </a:moveTo>
                <a:lnTo>
                  <a:pt x="1120487" y="858077"/>
                </a:lnTo>
                <a:cubicBezTo>
                  <a:pt x="1134573" y="863204"/>
                  <a:pt x="1141836" y="878780"/>
                  <a:pt x="1136709" y="892866"/>
                </a:cubicBezTo>
                <a:lnTo>
                  <a:pt x="1099577" y="994886"/>
                </a:lnTo>
                <a:cubicBezTo>
                  <a:pt x="1094450" y="1008972"/>
                  <a:pt x="1078875" y="1016234"/>
                  <a:pt x="1064789" y="1011107"/>
                </a:cubicBezTo>
                <a:lnTo>
                  <a:pt x="717921" y="884857"/>
                </a:lnTo>
                <a:cubicBezTo>
                  <a:pt x="703835" y="879731"/>
                  <a:pt x="696572" y="864156"/>
                  <a:pt x="701699" y="850070"/>
                </a:cubicBezTo>
                <a:lnTo>
                  <a:pt x="738831" y="748050"/>
                </a:lnTo>
                <a:cubicBezTo>
                  <a:pt x="743958" y="733964"/>
                  <a:pt x="759534" y="726701"/>
                  <a:pt x="773619" y="731828"/>
                </a:cubicBezTo>
                <a:close/>
                <a:moveTo>
                  <a:pt x="1970065" y="524905"/>
                </a:moveTo>
                <a:cubicBezTo>
                  <a:pt x="2386791" y="524905"/>
                  <a:pt x="2724614" y="862728"/>
                  <a:pt x="2724614" y="1279453"/>
                </a:cubicBezTo>
                <a:cubicBezTo>
                  <a:pt x="2724614" y="1453368"/>
                  <a:pt x="2665775" y="1613540"/>
                  <a:pt x="2564463" y="1739247"/>
                </a:cubicBezTo>
                <a:cubicBezTo>
                  <a:pt x="2529951" y="1545877"/>
                  <a:pt x="2358485" y="1402176"/>
                  <a:pt x="2153457" y="1402176"/>
                </a:cubicBezTo>
                <a:cubicBezTo>
                  <a:pt x="2053225" y="1402176"/>
                  <a:pt x="1961018" y="1436518"/>
                  <a:pt x="1892153" y="1499411"/>
                </a:cubicBezTo>
                <a:cubicBezTo>
                  <a:pt x="1782845" y="1324660"/>
                  <a:pt x="1586985" y="1215151"/>
                  <a:pt x="1365549" y="1215151"/>
                </a:cubicBezTo>
                <a:cubicBezTo>
                  <a:pt x="1314582" y="1215151"/>
                  <a:pt x="1264970" y="1220953"/>
                  <a:pt x="1217820" y="1233835"/>
                </a:cubicBezTo>
                <a:cubicBezTo>
                  <a:pt x="1240489" y="838320"/>
                  <a:pt x="1568676" y="524905"/>
                  <a:pt x="1970065" y="524905"/>
                </a:cubicBezTo>
                <a:close/>
                <a:moveTo>
                  <a:pt x="2490093" y="928"/>
                </a:moveTo>
                <a:cubicBezTo>
                  <a:pt x="2496802" y="-869"/>
                  <a:pt x="2504197" y="-108"/>
                  <a:pt x="2510688" y="3640"/>
                </a:cubicBezTo>
                <a:lnTo>
                  <a:pt x="2604711" y="57924"/>
                </a:lnTo>
                <a:cubicBezTo>
                  <a:pt x="2617692" y="65419"/>
                  <a:pt x="2622140" y="82019"/>
                  <a:pt x="2614644" y="95000"/>
                </a:cubicBezTo>
                <a:lnTo>
                  <a:pt x="2430080" y="414676"/>
                </a:lnTo>
                <a:cubicBezTo>
                  <a:pt x="2422585" y="427657"/>
                  <a:pt x="2405985" y="432105"/>
                  <a:pt x="2393004" y="424610"/>
                </a:cubicBezTo>
                <a:lnTo>
                  <a:pt x="2298982" y="370326"/>
                </a:lnTo>
                <a:cubicBezTo>
                  <a:pt x="2286000" y="362831"/>
                  <a:pt x="2281552" y="346232"/>
                  <a:pt x="2289048" y="333250"/>
                </a:cubicBezTo>
                <a:lnTo>
                  <a:pt x="2473612" y="13574"/>
                </a:lnTo>
                <a:cubicBezTo>
                  <a:pt x="2477359" y="7084"/>
                  <a:pt x="2483383" y="2726"/>
                  <a:pt x="2490093" y="928"/>
                </a:cubicBezTo>
                <a:close/>
                <a:moveTo>
                  <a:pt x="1450038" y="928"/>
                </a:moveTo>
                <a:cubicBezTo>
                  <a:pt x="1456747" y="2726"/>
                  <a:pt x="1462771" y="7084"/>
                  <a:pt x="1466519" y="13574"/>
                </a:cubicBezTo>
                <a:lnTo>
                  <a:pt x="1651083" y="333250"/>
                </a:lnTo>
                <a:cubicBezTo>
                  <a:pt x="1658578" y="346232"/>
                  <a:pt x="1654131" y="362831"/>
                  <a:pt x="1641149" y="370326"/>
                </a:cubicBezTo>
                <a:lnTo>
                  <a:pt x="1547127" y="424610"/>
                </a:lnTo>
                <a:cubicBezTo>
                  <a:pt x="1534145" y="432105"/>
                  <a:pt x="1517546" y="427657"/>
                  <a:pt x="1510050" y="414676"/>
                </a:cubicBezTo>
                <a:lnTo>
                  <a:pt x="1325486" y="95000"/>
                </a:lnTo>
                <a:cubicBezTo>
                  <a:pt x="1317991" y="82019"/>
                  <a:pt x="1322439" y="65419"/>
                  <a:pt x="1335420" y="57924"/>
                </a:cubicBezTo>
                <a:lnTo>
                  <a:pt x="1429442" y="3640"/>
                </a:lnTo>
                <a:cubicBezTo>
                  <a:pt x="1435933" y="-108"/>
                  <a:pt x="1443328" y="-869"/>
                  <a:pt x="1450038" y="92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4" name="Teardrop 17">
            <a:extLst>
              <a:ext uri="{FF2B5EF4-FFF2-40B4-BE49-F238E27FC236}">
                <a16:creationId xmlns:a16="http://schemas.microsoft.com/office/drawing/2014/main" id="{04CFE412-7B77-4FD8-A796-DE7E55B89403}"/>
              </a:ext>
            </a:extLst>
          </p:cNvPr>
          <p:cNvSpPr/>
          <p:nvPr/>
        </p:nvSpPr>
        <p:spPr>
          <a:xfrm rot="18900000">
            <a:off x="5204982" y="5698880"/>
            <a:ext cx="473640" cy="481082"/>
          </a:xfrm>
          <a:custGeom>
            <a:avLst/>
            <a:gdLst/>
            <a:ahLst/>
            <a:cxnLst/>
            <a:rect l="l" t="t" r="r" b="b"/>
            <a:pathLst>
              <a:path w="2646489" h="2688071">
                <a:moveTo>
                  <a:pt x="306023" y="2382048"/>
                </a:moveTo>
                <a:cubicBezTo>
                  <a:pt x="271732" y="2441625"/>
                  <a:pt x="254586" y="2501201"/>
                  <a:pt x="254586" y="2560778"/>
                </a:cubicBezTo>
                <a:cubicBezTo>
                  <a:pt x="254586" y="2631080"/>
                  <a:pt x="197595" y="2688071"/>
                  <a:pt x="127293" y="2688071"/>
                </a:cubicBezTo>
                <a:cubicBezTo>
                  <a:pt x="56991" y="2688071"/>
                  <a:pt x="0" y="2631081"/>
                  <a:pt x="0" y="2560778"/>
                </a:cubicBezTo>
                <a:cubicBezTo>
                  <a:pt x="0" y="2490477"/>
                  <a:pt x="56991" y="2433485"/>
                  <a:pt x="127293" y="2433485"/>
                </a:cubicBezTo>
                <a:cubicBezTo>
                  <a:pt x="186870" y="2433486"/>
                  <a:pt x="246446" y="2416340"/>
                  <a:pt x="306023" y="2382048"/>
                </a:cubicBezTo>
                <a:close/>
                <a:moveTo>
                  <a:pt x="812224" y="2334103"/>
                </a:moveTo>
                <a:cubicBezTo>
                  <a:pt x="777933" y="2393681"/>
                  <a:pt x="760787" y="2453256"/>
                  <a:pt x="760787" y="2512834"/>
                </a:cubicBezTo>
                <a:cubicBezTo>
                  <a:pt x="760787" y="2583136"/>
                  <a:pt x="703796" y="2640127"/>
                  <a:pt x="633494" y="2640127"/>
                </a:cubicBezTo>
                <a:cubicBezTo>
                  <a:pt x="563192" y="2640127"/>
                  <a:pt x="506201" y="2583136"/>
                  <a:pt x="506201" y="2512834"/>
                </a:cubicBezTo>
                <a:cubicBezTo>
                  <a:pt x="506201" y="2442532"/>
                  <a:pt x="563192" y="2385541"/>
                  <a:pt x="633494" y="2385541"/>
                </a:cubicBezTo>
                <a:cubicBezTo>
                  <a:pt x="693071" y="2385540"/>
                  <a:pt x="752647" y="2368395"/>
                  <a:pt x="812224" y="2334103"/>
                </a:cubicBezTo>
                <a:close/>
                <a:moveTo>
                  <a:pt x="353968" y="1875848"/>
                </a:moveTo>
                <a:cubicBezTo>
                  <a:pt x="319677" y="1935424"/>
                  <a:pt x="302531" y="1995001"/>
                  <a:pt x="302530" y="2054578"/>
                </a:cubicBezTo>
                <a:cubicBezTo>
                  <a:pt x="302530" y="2124880"/>
                  <a:pt x="245539" y="2181871"/>
                  <a:pt x="175237" y="2181871"/>
                </a:cubicBezTo>
                <a:cubicBezTo>
                  <a:pt x="104935" y="2181871"/>
                  <a:pt x="47945" y="2124880"/>
                  <a:pt x="47944" y="2054578"/>
                </a:cubicBezTo>
                <a:cubicBezTo>
                  <a:pt x="47944" y="1984276"/>
                  <a:pt x="104935" y="1927285"/>
                  <a:pt x="175237" y="1927285"/>
                </a:cubicBezTo>
                <a:cubicBezTo>
                  <a:pt x="234815" y="1927285"/>
                  <a:pt x="294391" y="1910139"/>
                  <a:pt x="353968" y="1875848"/>
                </a:cubicBezTo>
                <a:close/>
                <a:moveTo>
                  <a:pt x="401912" y="1369646"/>
                </a:moveTo>
                <a:cubicBezTo>
                  <a:pt x="367621" y="1429223"/>
                  <a:pt x="350475" y="1488799"/>
                  <a:pt x="350475" y="1548377"/>
                </a:cubicBezTo>
                <a:cubicBezTo>
                  <a:pt x="350475" y="1618679"/>
                  <a:pt x="293484" y="1675670"/>
                  <a:pt x="223182" y="1675670"/>
                </a:cubicBezTo>
                <a:cubicBezTo>
                  <a:pt x="152880" y="1675670"/>
                  <a:pt x="95889" y="1618679"/>
                  <a:pt x="95889" y="1548377"/>
                </a:cubicBezTo>
                <a:cubicBezTo>
                  <a:pt x="95889" y="1478075"/>
                  <a:pt x="152880" y="1421084"/>
                  <a:pt x="223182" y="1421084"/>
                </a:cubicBezTo>
                <a:cubicBezTo>
                  <a:pt x="282759" y="1421084"/>
                  <a:pt x="342335" y="1403938"/>
                  <a:pt x="401912" y="1369646"/>
                </a:cubicBezTo>
                <a:close/>
                <a:moveTo>
                  <a:pt x="1318425" y="2286158"/>
                </a:moveTo>
                <a:cubicBezTo>
                  <a:pt x="1284134" y="2345735"/>
                  <a:pt x="1266988" y="2405312"/>
                  <a:pt x="1266987" y="2464888"/>
                </a:cubicBezTo>
                <a:cubicBezTo>
                  <a:pt x="1266987" y="2535190"/>
                  <a:pt x="1209996" y="2592182"/>
                  <a:pt x="1139694" y="2592182"/>
                </a:cubicBezTo>
                <a:cubicBezTo>
                  <a:pt x="1069392" y="2592182"/>
                  <a:pt x="1012402" y="2535191"/>
                  <a:pt x="1012401" y="2464888"/>
                </a:cubicBezTo>
                <a:cubicBezTo>
                  <a:pt x="1012401" y="2394586"/>
                  <a:pt x="1069392" y="2337595"/>
                  <a:pt x="1139694" y="2337595"/>
                </a:cubicBezTo>
                <a:cubicBezTo>
                  <a:pt x="1199271" y="2337596"/>
                  <a:pt x="1258848" y="2320449"/>
                  <a:pt x="1318425" y="2286158"/>
                </a:cubicBezTo>
                <a:close/>
                <a:moveTo>
                  <a:pt x="860169" y="1827902"/>
                </a:moveTo>
                <a:cubicBezTo>
                  <a:pt x="825878" y="1887479"/>
                  <a:pt x="808731" y="1947056"/>
                  <a:pt x="808731" y="2006633"/>
                </a:cubicBezTo>
                <a:cubicBezTo>
                  <a:pt x="808731" y="2076935"/>
                  <a:pt x="751740" y="2133926"/>
                  <a:pt x="681438" y="2133926"/>
                </a:cubicBezTo>
                <a:cubicBezTo>
                  <a:pt x="611136" y="2133926"/>
                  <a:pt x="554146" y="2076935"/>
                  <a:pt x="554145" y="2006633"/>
                </a:cubicBezTo>
                <a:cubicBezTo>
                  <a:pt x="554145" y="1936331"/>
                  <a:pt x="611136" y="1879340"/>
                  <a:pt x="681438" y="1879340"/>
                </a:cubicBezTo>
                <a:cubicBezTo>
                  <a:pt x="741015" y="1879340"/>
                  <a:pt x="800591" y="1862193"/>
                  <a:pt x="860169" y="1827902"/>
                </a:cubicBezTo>
                <a:close/>
                <a:moveTo>
                  <a:pt x="2096803" y="190871"/>
                </a:moveTo>
                <a:cubicBezTo>
                  <a:pt x="2253382" y="347450"/>
                  <a:pt x="2314442" y="563378"/>
                  <a:pt x="2268166" y="764238"/>
                </a:cubicBezTo>
                <a:cubicBezTo>
                  <a:pt x="2361334" y="768461"/>
                  <a:pt x="2450817" y="809378"/>
                  <a:pt x="2521691" y="880252"/>
                </a:cubicBezTo>
                <a:cubicBezTo>
                  <a:pt x="2675615" y="1034176"/>
                  <a:pt x="2688247" y="1275888"/>
                  <a:pt x="2553508" y="1439575"/>
                </a:cubicBezTo>
                <a:cubicBezTo>
                  <a:pt x="2557767" y="1440633"/>
                  <a:pt x="2560483" y="1443301"/>
                  <a:pt x="2563181" y="1445999"/>
                </a:cubicBezTo>
                <a:cubicBezTo>
                  <a:pt x="2819847" y="1702665"/>
                  <a:pt x="2819847" y="2118808"/>
                  <a:pt x="2563181" y="2375474"/>
                </a:cubicBezTo>
                <a:cubicBezTo>
                  <a:pt x="2320841" y="2617815"/>
                  <a:pt x="1936328" y="2631341"/>
                  <a:pt x="1678325" y="2415804"/>
                </a:cubicBezTo>
                <a:lnTo>
                  <a:pt x="1676180" y="2417949"/>
                </a:lnTo>
                <a:lnTo>
                  <a:pt x="1633705" y="2375475"/>
                </a:lnTo>
                <a:lnTo>
                  <a:pt x="366513" y="1108282"/>
                </a:lnTo>
                <a:lnTo>
                  <a:pt x="369979" y="1104815"/>
                </a:lnTo>
                <a:cubicBezTo>
                  <a:pt x="349908" y="1089573"/>
                  <a:pt x="330850" y="1072619"/>
                  <a:pt x="312598" y="1054367"/>
                </a:cubicBezTo>
                <a:cubicBezTo>
                  <a:pt x="55932" y="797701"/>
                  <a:pt x="55932" y="381558"/>
                  <a:pt x="312598" y="124891"/>
                </a:cubicBezTo>
                <a:cubicBezTo>
                  <a:pt x="569264" y="-131775"/>
                  <a:pt x="985408" y="-131775"/>
                  <a:pt x="1242074" y="124891"/>
                </a:cubicBezTo>
                <a:lnTo>
                  <a:pt x="1249606" y="136238"/>
                </a:lnTo>
                <a:cubicBezTo>
                  <a:pt x="1499513" y="-63604"/>
                  <a:pt x="1863845" y="-42087"/>
                  <a:pt x="2096803" y="190871"/>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5" name="Rectangle 23">
            <a:extLst>
              <a:ext uri="{FF2B5EF4-FFF2-40B4-BE49-F238E27FC236}">
                <a16:creationId xmlns:a16="http://schemas.microsoft.com/office/drawing/2014/main" id="{2246F171-72B7-42E7-B6C0-D78C12504E9B}"/>
              </a:ext>
            </a:extLst>
          </p:cNvPr>
          <p:cNvSpPr/>
          <p:nvPr/>
        </p:nvSpPr>
        <p:spPr>
          <a:xfrm>
            <a:off x="7804030" y="5649492"/>
            <a:ext cx="576449" cy="579858"/>
          </a:xfrm>
          <a:custGeom>
            <a:avLst/>
            <a:gdLst/>
            <a:ahLst/>
            <a:cxnLst/>
            <a:rect l="l" t="t" r="r" b="b"/>
            <a:pathLst>
              <a:path w="3220951" h="3240001">
                <a:moveTo>
                  <a:pt x="1308278" y="1367793"/>
                </a:moveTo>
                <a:cubicBezTo>
                  <a:pt x="1529714" y="1367793"/>
                  <a:pt x="1725574" y="1477302"/>
                  <a:pt x="1834882" y="1652053"/>
                </a:cubicBezTo>
                <a:cubicBezTo>
                  <a:pt x="1903747" y="1589160"/>
                  <a:pt x="1995954" y="1554818"/>
                  <a:pt x="2096186" y="1554818"/>
                </a:cubicBezTo>
                <a:cubicBezTo>
                  <a:pt x="2313867" y="1554818"/>
                  <a:pt x="2493715" y="1716803"/>
                  <a:pt x="2514185" y="1927821"/>
                </a:cubicBezTo>
                <a:cubicBezTo>
                  <a:pt x="2517944" y="1925558"/>
                  <a:pt x="2521751" y="1925524"/>
                  <a:pt x="2525567" y="1925524"/>
                </a:cubicBezTo>
                <a:cubicBezTo>
                  <a:pt x="2888547" y="1925524"/>
                  <a:pt x="3182805" y="2219782"/>
                  <a:pt x="3182805" y="2582762"/>
                </a:cubicBezTo>
                <a:cubicBezTo>
                  <a:pt x="3182805" y="2925484"/>
                  <a:pt x="2920478" y="3206940"/>
                  <a:pt x="2585635" y="3236968"/>
                </a:cubicBezTo>
                <a:lnTo>
                  <a:pt x="2585635" y="3240001"/>
                </a:lnTo>
                <a:lnTo>
                  <a:pt x="2525567" y="3240001"/>
                </a:lnTo>
                <a:lnTo>
                  <a:pt x="733485" y="3240001"/>
                </a:lnTo>
                <a:lnTo>
                  <a:pt x="733485" y="3235099"/>
                </a:lnTo>
                <a:cubicBezTo>
                  <a:pt x="708515" y="3238513"/>
                  <a:pt x="683051" y="3240001"/>
                  <a:pt x="657239" y="3240001"/>
                </a:cubicBezTo>
                <a:cubicBezTo>
                  <a:pt x="294258" y="3240001"/>
                  <a:pt x="0" y="2945743"/>
                  <a:pt x="0" y="2582762"/>
                </a:cubicBezTo>
                <a:cubicBezTo>
                  <a:pt x="0" y="2219782"/>
                  <a:pt x="294258" y="1925524"/>
                  <a:pt x="657239" y="1925524"/>
                </a:cubicBezTo>
                <a:lnTo>
                  <a:pt x="670588" y="1928221"/>
                </a:lnTo>
                <a:cubicBezTo>
                  <a:pt x="705989" y="1610200"/>
                  <a:pt x="978825" y="1367793"/>
                  <a:pt x="1308278" y="1367793"/>
                </a:cubicBezTo>
                <a:close/>
                <a:moveTo>
                  <a:pt x="1589786" y="0"/>
                </a:moveTo>
                <a:cubicBezTo>
                  <a:pt x="1520182" y="453314"/>
                  <a:pt x="1668069" y="912942"/>
                  <a:pt x="1988957" y="1240613"/>
                </a:cubicBezTo>
                <a:cubicBezTo>
                  <a:pt x="2309845" y="1568285"/>
                  <a:pt x="2766281" y="1725754"/>
                  <a:pt x="3220951" y="1665645"/>
                </a:cubicBezTo>
                <a:cubicBezTo>
                  <a:pt x="3108976" y="1775302"/>
                  <a:pt x="2980523" y="1857805"/>
                  <a:pt x="2843553" y="1912752"/>
                </a:cubicBezTo>
                <a:cubicBezTo>
                  <a:pt x="2756367" y="1866073"/>
                  <a:pt x="2656598" y="1841175"/>
                  <a:pt x="2551012" y="1841175"/>
                </a:cubicBezTo>
                <a:cubicBezTo>
                  <a:pt x="2547197" y="1841176"/>
                  <a:pt x="2543390" y="1841210"/>
                  <a:pt x="2539631" y="1843473"/>
                </a:cubicBezTo>
                <a:cubicBezTo>
                  <a:pt x="2519161" y="1632454"/>
                  <a:pt x="2339312" y="1470470"/>
                  <a:pt x="2121631" y="1470470"/>
                </a:cubicBezTo>
                <a:cubicBezTo>
                  <a:pt x="2021400" y="1470470"/>
                  <a:pt x="1929192" y="1504812"/>
                  <a:pt x="1860327" y="1567705"/>
                </a:cubicBezTo>
                <a:cubicBezTo>
                  <a:pt x="1751020" y="1392954"/>
                  <a:pt x="1555160" y="1283445"/>
                  <a:pt x="1333723" y="1283445"/>
                </a:cubicBezTo>
                <a:lnTo>
                  <a:pt x="1331160" y="1283679"/>
                </a:lnTo>
                <a:cubicBezTo>
                  <a:pt x="1150898" y="856385"/>
                  <a:pt x="1238290" y="344219"/>
                  <a:pt x="1589786"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6" name="Round Same Side Corner Rectangle 8">
            <a:extLst>
              <a:ext uri="{FF2B5EF4-FFF2-40B4-BE49-F238E27FC236}">
                <a16:creationId xmlns:a16="http://schemas.microsoft.com/office/drawing/2014/main" id="{DB67113F-D303-42DA-95BD-610BBED8BE92}"/>
              </a:ext>
            </a:extLst>
          </p:cNvPr>
          <p:cNvSpPr/>
          <p:nvPr/>
        </p:nvSpPr>
        <p:spPr>
          <a:xfrm>
            <a:off x="4455730" y="1450295"/>
            <a:ext cx="251302" cy="661867"/>
          </a:xfrm>
          <a:custGeom>
            <a:avLst/>
            <a:gdLst>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8887 w 1489775"/>
              <a:gd name="connsiteY10" fmla="*/ 2305078 h 3923699"/>
              <a:gd name="connsiteX11" fmla="*/ 1151853 w 1489775"/>
              <a:gd name="connsiteY11" fmla="*/ 3743699 h 3923699"/>
              <a:gd name="connsiteX12" fmla="*/ 971853 w 1489775"/>
              <a:gd name="connsiteY12" fmla="*/ 3923699 h 3923699"/>
              <a:gd name="connsiteX13" fmla="*/ 791853 w 1489775"/>
              <a:gd name="connsiteY13" fmla="*/ 3743699 h 3923699"/>
              <a:gd name="connsiteX14" fmla="*/ 791853 w 1489775"/>
              <a:gd name="connsiteY14" fmla="*/ 2305078 h 3923699"/>
              <a:gd name="connsiteX15" fmla="*/ 683854 w 1489775"/>
              <a:gd name="connsiteY15" fmla="*/ 2305078 h 3923699"/>
              <a:gd name="connsiteX16" fmla="*/ 683854 w 1489775"/>
              <a:gd name="connsiteY16" fmla="*/ 3743698 h 3923699"/>
              <a:gd name="connsiteX17" fmla="*/ 503854 w 1489775"/>
              <a:gd name="connsiteY17" fmla="*/ 3923698 h 3923699"/>
              <a:gd name="connsiteX18" fmla="*/ 323854 w 1489775"/>
              <a:gd name="connsiteY18" fmla="*/ 3743698 h 3923699"/>
              <a:gd name="connsiteX19" fmla="*/ 323854 w 1489775"/>
              <a:gd name="connsiteY19" fmla="*/ 2238914 h 3923699"/>
              <a:gd name="connsiteX20" fmla="*/ 330887 w 1489775"/>
              <a:gd name="connsiteY20" fmla="*/ 2238914 h 3923699"/>
              <a:gd name="connsiteX21" fmla="*/ 330887 w 1489775"/>
              <a:gd name="connsiteY21" fmla="*/ 1390678 h 3923699"/>
              <a:gd name="connsiteX22" fmla="*/ 288033 w 1489775"/>
              <a:gd name="connsiteY22" fmla="*/ 1390678 h 3923699"/>
              <a:gd name="connsiteX23" fmla="*/ 288033 w 1489775"/>
              <a:gd name="connsiteY23" fmla="*/ 2063902 h 3923699"/>
              <a:gd name="connsiteX24" fmla="*/ 144017 w 1489775"/>
              <a:gd name="connsiteY24" fmla="*/ 2207918 h 3923699"/>
              <a:gd name="connsiteX25" fmla="*/ 1 w 1489775"/>
              <a:gd name="connsiteY25" fmla="*/ 2063902 h 3923699"/>
              <a:gd name="connsiteX26" fmla="*/ 1 w 1489775"/>
              <a:gd name="connsiteY26" fmla="*/ 1390678 h 3923699"/>
              <a:gd name="connsiteX27" fmla="*/ 0 w 1489775"/>
              <a:gd name="connsiteY27" fmla="*/ 1390678 h 3923699"/>
              <a:gd name="connsiteX28" fmla="*/ 0 w 1489775"/>
              <a:gd name="connsiteY28" fmla="*/ 1030958 h 3923699"/>
              <a:gd name="connsiteX29" fmla="*/ 280204 w 1489775"/>
              <a:gd name="connsiteY29" fmla="*/ 750754 h 3923699"/>
              <a:gd name="connsiteX30" fmla="*/ 744888 w 1489775"/>
              <a:gd name="connsiteY30" fmla="*/ 0 h 3923699"/>
              <a:gd name="connsiteX31" fmla="*/ 1082199 w 1489775"/>
              <a:gd name="connsiteY31" fmla="*/ 337311 h 3923699"/>
              <a:gd name="connsiteX32" fmla="*/ 744888 w 1489775"/>
              <a:gd name="connsiteY32" fmla="*/ 674622 h 3923699"/>
              <a:gd name="connsiteX33" fmla="*/ 407577 w 1489775"/>
              <a:gd name="connsiteY33" fmla="*/ 337311 h 3923699"/>
              <a:gd name="connsiteX34" fmla="*/ 744888 w 1489775"/>
              <a:gd name="connsiteY34"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23854 w 1489775"/>
              <a:gd name="connsiteY18" fmla="*/ 2238914 h 3923699"/>
              <a:gd name="connsiteX19" fmla="*/ 330887 w 1489775"/>
              <a:gd name="connsiteY19" fmla="*/ 2238914 h 3923699"/>
              <a:gd name="connsiteX20" fmla="*/ 330887 w 1489775"/>
              <a:gd name="connsiteY20" fmla="*/ 1390678 h 3923699"/>
              <a:gd name="connsiteX21" fmla="*/ 288033 w 1489775"/>
              <a:gd name="connsiteY21" fmla="*/ 1390678 h 3923699"/>
              <a:gd name="connsiteX22" fmla="*/ 288033 w 1489775"/>
              <a:gd name="connsiteY22" fmla="*/ 2063902 h 3923699"/>
              <a:gd name="connsiteX23" fmla="*/ 144017 w 1489775"/>
              <a:gd name="connsiteY23" fmla="*/ 2207918 h 3923699"/>
              <a:gd name="connsiteX24" fmla="*/ 1 w 1489775"/>
              <a:gd name="connsiteY24" fmla="*/ 2063902 h 3923699"/>
              <a:gd name="connsiteX25" fmla="*/ 1 w 1489775"/>
              <a:gd name="connsiteY25" fmla="*/ 1390678 h 3923699"/>
              <a:gd name="connsiteX26" fmla="*/ 0 w 1489775"/>
              <a:gd name="connsiteY26" fmla="*/ 1390678 h 3923699"/>
              <a:gd name="connsiteX27" fmla="*/ 0 w 1489775"/>
              <a:gd name="connsiteY27" fmla="*/ 1030958 h 3923699"/>
              <a:gd name="connsiteX28" fmla="*/ 280204 w 1489775"/>
              <a:gd name="connsiteY28" fmla="*/ 750754 h 3923699"/>
              <a:gd name="connsiteX29" fmla="*/ 744888 w 1489775"/>
              <a:gd name="connsiteY29" fmla="*/ 0 h 3923699"/>
              <a:gd name="connsiteX30" fmla="*/ 1082199 w 1489775"/>
              <a:gd name="connsiteY30" fmla="*/ 337311 h 3923699"/>
              <a:gd name="connsiteX31" fmla="*/ 744888 w 1489775"/>
              <a:gd name="connsiteY31" fmla="*/ 674622 h 3923699"/>
              <a:gd name="connsiteX32" fmla="*/ 407577 w 1489775"/>
              <a:gd name="connsiteY32" fmla="*/ 337311 h 3923699"/>
              <a:gd name="connsiteX33" fmla="*/ 744888 w 1489775"/>
              <a:gd name="connsiteY33"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23854 w 1489775"/>
              <a:gd name="connsiteY18" fmla="*/ 2238914 h 3923699"/>
              <a:gd name="connsiteX19" fmla="*/ 330887 w 1489775"/>
              <a:gd name="connsiteY19" fmla="*/ 1390678 h 3923699"/>
              <a:gd name="connsiteX20" fmla="*/ 288033 w 1489775"/>
              <a:gd name="connsiteY20" fmla="*/ 1390678 h 3923699"/>
              <a:gd name="connsiteX21" fmla="*/ 288033 w 1489775"/>
              <a:gd name="connsiteY21" fmla="*/ 2063902 h 3923699"/>
              <a:gd name="connsiteX22" fmla="*/ 144017 w 1489775"/>
              <a:gd name="connsiteY22" fmla="*/ 2207918 h 3923699"/>
              <a:gd name="connsiteX23" fmla="*/ 1 w 1489775"/>
              <a:gd name="connsiteY23" fmla="*/ 2063902 h 3923699"/>
              <a:gd name="connsiteX24" fmla="*/ 1 w 1489775"/>
              <a:gd name="connsiteY24" fmla="*/ 1390678 h 3923699"/>
              <a:gd name="connsiteX25" fmla="*/ 0 w 1489775"/>
              <a:gd name="connsiteY25" fmla="*/ 1390678 h 3923699"/>
              <a:gd name="connsiteX26" fmla="*/ 0 w 1489775"/>
              <a:gd name="connsiteY26" fmla="*/ 1030958 h 3923699"/>
              <a:gd name="connsiteX27" fmla="*/ 280204 w 1489775"/>
              <a:gd name="connsiteY27" fmla="*/ 750754 h 3923699"/>
              <a:gd name="connsiteX28" fmla="*/ 744888 w 1489775"/>
              <a:gd name="connsiteY28" fmla="*/ 0 h 3923699"/>
              <a:gd name="connsiteX29" fmla="*/ 1082199 w 1489775"/>
              <a:gd name="connsiteY29" fmla="*/ 337311 h 3923699"/>
              <a:gd name="connsiteX30" fmla="*/ 744888 w 1489775"/>
              <a:gd name="connsiteY30" fmla="*/ 674622 h 3923699"/>
              <a:gd name="connsiteX31" fmla="*/ 407577 w 1489775"/>
              <a:gd name="connsiteY31" fmla="*/ 337311 h 3923699"/>
              <a:gd name="connsiteX32" fmla="*/ 744888 w 1489775"/>
              <a:gd name="connsiteY32"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30887 w 1489775"/>
              <a:gd name="connsiteY18" fmla="*/ 1390678 h 3923699"/>
              <a:gd name="connsiteX19" fmla="*/ 288033 w 1489775"/>
              <a:gd name="connsiteY19" fmla="*/ 1390678 h 3923699"/>
              <a:gd name="connsiteX20" fmla="*/ 288033 w 1489775"/>
              <a:gd name="connsiteY20" fmla="*/ 2063902 h 3923699"/>
              <a:gd name="connsiteX21" fmla="*/ 144017 w 1489775"/>
              <a:gd name="connsiteY21" fmla="*/ 2207918 h 3923699"/>
              <a:gd name="connsiteX22" fmla="*/ 1 w 1489775"/>
              <a:gd name="connsiteY22" fmla="*/ 2063902 h 3923699"/>
              <a:gd name="connsiteX23" fmla="*/ 1 w 1489775"/>
              <a:gd name="connsiteY23" fmla="*/ 1390678 h 3923699"/>
              <a:gd name="connsiteX24" fmla="*/ 0 w 1489775"/>
              <a:gd name="connsiteY24" fmla="*/ 1390678 h 3923699"/>
              <a:gd name="connsiteX25" fmla="*/ 0 w 1489775"/>
              <a:gd name="connsiteY25" fmla="*/ 1030958 h 3923699"/>
              <a:gd name="connsiteX26" fmla="*/ 280204 w 1489775"/>
              <a:gd name="connsiteY26" fmla="*/ 750754 h 3923699"/>
              <a:gd name="connsiteX27" fmla="*/ 744888 w 1489775"/>
              <a:gd name="connsiteY27" fmla="*/ 0 h 3923699"/>
              <a:gd name="connsiteX28" fmla="*/ 1082199 w 1489775"/>
              <a:gd name="connsiteY28" fmla="*/ 337311 h 3923699"/>
              <a:gd name="connsiteX29" fmla="*/ 744888 w 1489775"/>
              <a:gd name="connsiteY29" fmla="*/ 674622 h 3923699"/>
              <a:gd name="connsiteX30" fmla="*/ 407577 w 1489775"/>
              <a:gd name="connsiteY30" fmla="*/ 337311 h 3923699"/>
              <a:gd name="connsiteX31" fmla="*/ 744888 w 1489775"/>
              <a:gd name="connsiteY31" fmla="*/ 0 h 3923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775" h="3923699">
                <a:moveTo>
                  <a:pt x="280204" y="750754"/>
                </a:moveTo>
                <a:lnTo>
                  <a:pt x="1209570" y="750754"/>
                </a:lnTo>
                <a:cubicBezTo>
                  <a:pt x="1364322" y="750754"/>
                  <a:pt x="1489774" y="876206"/>
                  <a:pt x="1489774" y="1030958"/>
                </a:cubicBezTo>
                <a:lnTo>
                  <a:pt x="1489774" y="1293518"/>
                </a:lnTo>
                <a:lnTo>
                  <a:pt x="1489775" y="1293518"/>
                </a:lnTo>
                <a:lnTo>
                  <a:pt x="1489775" y="2063902"/>
                </a:lnTo>
                <a:cubicBezTo>
                  <a:pt x="1489775" y="2143440"/>
                  <a:pt x="1425297" y="2207918"/>
                  <a:pt x="1345759" y="2207918"/>
                </a:cubicBezTo>
                <a:cubicBezTo>
                  <a:pt x="1266221" y="2207918"/>
                  <a:pt x="1201743" y="2143440"/>
                  <a:pt x="1201743" y="2063902"/>
                </a:cubicBezTo>
                <a:lnTo>
                  <a:pt x="1201743" y="1390678"/>
                </a:lnTo>
                <a:lnTo>
                  <a:pt x="1158887" y="1390678"/>
                </a:lnTo>
                <a:cubicBezTo>
                  <a:pt x="1156542" y="2175018"/>
                  <a:pt x="1154198" y="2959359"/>
                  <a:pt x="1151853" y="3743699"/>
                </a:cubicBezTo>
                <a:cubicBezTo>
                  <a:pt x="1151853" y="3843110"/>
                  <a:pt x="1071264" y="3923699"/>
                  <a:pt x="971853" y="3923699"/>
                </a:cubicBezTo>
                <a:cubicBezTo>
                  <a:pt x="872442" y="3923699"/>
                  <a:pt x="791853" y="3843110"/>
                  <a:pt x="791853" y="3743699"/>
                </a:cubicBezTo>
                <a:lnTo>
                  <a:pt x="791853" y="2305078"/>
                </a:lnTo>
                <a:lnTo>
                  <a:pt x="683854" y="2305078"/>
                </a:lnTo>
                <a:lnTo>
                  <a:pt x="683854" y="3743698"/>
                </a:lnTo>
                <a:cubicBezTo>
                  <a:pt x="683854" y="3843109"/>
                  <a:pt x="603265" y="3923698"/>
                  <a:pt x="503854" y="3923698"/>
                </a:cubicBezTo>
                <a:cubicBezTo>
                  <a:pt x="404443" y="3923698"/>
                  <a:pt x="323854" y="3843109"/>
                  <a:pt x="323854" y="3743698"/>
                </a:cubicBezTo>
                <a:cubicBezTo>
                  <a:pt x="326198" y="2959358"/>
                  <a:pt x="328543" y="2175018"/>
                  <a:pt x="330887" y="1390678"/>
                </a:cubicBezTo>
                <a:lnTo>
                  <a:pt x="288033" y="1390678"/>
                </a:lnTo>
                <a:lnTo>
                  <a:pt x="288033" y="2063902"/>
                </a:lnTo>
                <a:cubicBezTo>
                  <a:pt x="288033" y="2143440"/>
                  <a:pt x="223555" y="2207918"/>
                  <a:pt x="144017" y="2207918"/>
                </a:cubicBezTo>
                <a:cubicBezTo>
                  <a:pt x="64479" y="2207918"/>
                  <a:pt x="1" y="2143440"/>
                  <a:pt x="1" y="2063902"/>
                </a:cubicBezTo>
                <a:lnTo>
                  <a:pt x="1" y="1390678"/>
                </a:lnTo>
                <a:lnTo>
                  <a:pt x="0" y="1390678"/>
                </a:lnTo>
                <a:lnTo>
                  <a:pt x="0" y="1030958"/>
                </a:lnTo>
                <a:cubicBezTo>
                  <a:pt x="0" y="876206"/>
                  <a:pt x="125452" y="750754"/>
                  <a:pt x="280204" y="750754"/>
                </a:cubicBezTo>
                <a:close/>
                <a:moveTo>
                  <a:pt x="744888" y="0"/>
                </a:moveTo>
                <a:cubicBezTo>
                  <a:pt x="931180" y="0"/>
                  <a:pt x="1082199" y="151019"/>
                  <a:pt x="1082199" y="337311"/>
                </a:cubicBezTo>
                <a:cubicBezTo>
                  <a:pt x="1082199" y="523603"/>
                  <a:pt x="931180" y="674622"/>
                  <a:pt x="744888" y="674622"/>
                </a:cubicBezTo>
                <a:cubicBezTo>
                  <a:pt x="558596" y="674622"/>
                  <a:pt x="407577" y="523603"/>
                  <a:pt x="407577" y="337311"/>
                </a:cubicBezTo>
                <a:cubicBezTo>
                  <a:pt x="407577" y="151019"/>
                  <a:pt x="558596" y="0"/>
                  <a:pt x="744888"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7" name="Round Same Side Corner Rectangle 20">
            <a:extLst>
              <a:ext uri="{FF2B5EF4-FFF2-40B4-BE49-F238E27FC236}">
                <a16:creationId xmlns:a16="http://schemas.microsoft.com/office/drawing/2014/main" id="{64493E6A-B33B-4279-A44A-DC445D86772A}"/>
              </a:ext>
            </a:extLst>
          </p:cNvPr>
          <p:cNvSpPr/>
          <p:nvPr/>
        </p:nvSpPr>
        <p:spPr>
          <a:xfrm rot="10800000">
            <a:off x="5042893" y="1447239"/>
            <a:ext cx="313136" cy="667981"/>
          </a:xfrm>
          <a:custGeom>
            <a:avLst/>
            <a:gdLst>
              <a:gd name="connsiteX0" fmla="*/ 1228565 w 1856332"/>
              <a:gd name="connsiteY0" fmla="*/ 3214674 h 3959924"/>
              <a:gd name="connsiteX1" fmla="*/ 622681 w 1856332"/>
              <a:gd name="connsiteY1" fmla="*/ 3214674 h 3959924"/>
              <a:gd name="connsiteX2" fmla="*/ 521281 w 1856332"/>
              <a:gd name="connsiteY2" fmla="*/ 3174669 h 3959924"/>
              <a:gd name="connsiteX3" fmla="*/ 466697 w 1856332"/>
              <a:gd name="connsiteY3" fmla="*/ 3144149 h 3959924"/>
              <a:gd name="connsiteX4" fmla="*/ 8303 w 1856332"/>
              <a:gd name="connsiteY4" fmla="*/ 1942070 h 3959924"/>
              <a:gd name="connsiteX5" fmla="*/ 81139 w 1856332"/>
              <a:gd name="connsiteY5" fmla="*/ 1779444 h 3959924"/>
              <a:gd name="connsiteX6" fmla="*/ 243764 w 1856332"/>
              <a:gd name="connsiteY6" fmla="*/ 1852280 h 3959924"/>
              <a:gd name="connsiteX7" fmla="*/ 504770 w 1856332"/>
              <a:gd name="connsiteY7" fmla="*/ 2536736 h 3959924"/>
              <a:gd name="connsiteX8" fmla="*/ 555637 w 1856332"/>
              <a:gd name="connsiteY8" fmla="*/ 2536736 h 3959924"/>
              <a:gd name="connsiteX9" fmla="*/ 226299 w 1856332"/>
              <a:gd name="connsiteY9" fmla="*/ 1210417 h 3959924"/>
              <a:gd name="connsiteX10" fmla="*/ 551784 w 1856332"/>
              <a:gd name="connsiteY10" fmla="*/ 1210417 h 3959924"/>
              <a:gd name="connsiteX11" fmla="*/ 551784 w 1856332"/>
              <a:gd name="connsiteY11" fmla="*/ 168335 h 3959924"/>
              <a:gd name="connsiteX12" fmla="*/ 720119 w 1856332"/>
              <a:gd name="connsiteY12" fmla="*/ 0 h 3959924"/>
              <a:gd name="connsiteX13" fmla="*/ 888454 w 1856332"/>
              <a:gd name="connsiteY13" fmla="*/ 168335 h 3959924"/>
              <a:gd name="connsiteX14" fmla="*/ 888454 w 1856332"/>
              <a:gd name="connsiteY14" fmla="*/ 1210417 h 3959924"/>
              <a:gd name="connsiteX15" fmla="*/ 968040 w 1856332"/>
              <a:gd name="connsiteY15" fmla="*/ 1210417 h 3959924"/>
              <a:gd name="connsiteX16" fmla="*/ 968040 w 1856332"/>
              <a:gd name="connsiteY16" fmla="*/ 168335 h 3959924"/>
              <a:gd name="connsiteX17" fmla="*/ 1136375 w 1856332"/>
              <a:gd name="connsiteY17" fmla="*/ 0 h 3959924"/>
              <a:gd name="connsiteX18" fmla="*/ 1304710 w 1856332"/>
              <a:gd name="connsiteY18" fmla="*/ 168335 h 3959924"/>
              <a:gd name="connsiteX19" fmla="*/ 1304710 w 1856332"/>
              <a:gd name="connsiteY19" fmla="*/ 1210417 h 3959924"/>
              <a:gd name="connsiteX20" fmla="*/ 1631589 w 1856332"/>
              <a:gd name="connsiteY20" fmla="*/ 1210417 h 3959924"/>
              <a:gd name="connsiteX21" fmla="*/ 1302251 w 1856332"/>
              <a:gd name="connsiteY21" fmla="*/ 2536736 h 3959924"/>
              <a:gd name="connsiteX22" fmla="*/ 1351562 w 1856332"/>
              <a:gd name="connsiteY22" fmla="*/ 2536736 h 3959924"/>
              <a:gd name="connsiteX23" fmla="*/ 1612568 w 1856332"/>
              <a:gd name="connsiteY23" fmla="*/ 1852280 h 3959924"/>
              <a:gd name="connsiteX24" fmla="*/ 1775193 w 1856332"/>
              <a:gd name="connsiteY24" fmla="*/ 1779444 h 3959924"/>
              <a:gd name="connsiteX25" fmla="*/ 1848029 w 1856332"/>
              <a:gd name="connsiteY25" fmla="*/ 1942070 h 3959924"/>
              <a:gd name="connsiteX26" fmla="*/ 1389635 w 1856332"/>
              <a:gd name="connsiteY26" fmla="*/ 3144149 h 3959924"/>
              <a:gd name="connsiteX27" fmla="*/ 1344732 w 1856332"/>
              <a:gd name="connsiteY27" fmla="*/ 3176282 h 3959924"/>
              <a:gd name="connsiteX28" fmla="*/ 1228565 w 1856332"/>
              <a:gd name="connsiteY28" fmla="*/ 3214674 h 3959924"/>
              <a:gd name="connsiteX29" fmla="*/ 925623 w 1856332"/>
              <a:gd name="connsiteY29" fmla="*/ 3959924 h 3959924"/>
              <a:gd name="connsiteX30" fmla="*/ 601623 w 1856332"/>
              <a:gd name="connsiteY30" fmla="*/ 3635924 h 3959924"/>
              <a:gd name="connsiteX31" fmla="*/ 925623 w 1856332"/>
              <a:gd name="connsiteY31" fmla="*/ 3311924 h 3959924"/>
              <a:gd name="connsiteX32" fmla="*/ 1249623 w 1856332"/>
              <a:gd name="connsiteY32" fmla="*/ 3635924 h 3959924"/>
              <a:gd name="connsiteX33" fmla="*/ 925623 w 1856332"/>
              <a:gd name="connsiteY33"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344732 w 1856332"/>
              <a:gd name="connsiteY26" fmla="*/ 3176282 h 3959924"/>
              <a:gd name="connsiteX27" fmla="*/ 1228565 w 1856332"/>
              <a:gd name="connsiteY27" fmla="*/ 3214674 h 3959924"/>
              <a:gd name="connsiteX28" fmla="*/ 925623 w 1856332"/>
              <a:gd name="connsiteY28" fmla="*/ 3959924 h 3959924"/>
              <a:gd name="connsiteX29" fmla="*/ 601623 w 1856332"/>
              <a:gd name="connsiteY29" fmla="*/ 3635924 h 3959924"/>
              <a:gd name="connsiteX30" fmla="*/ 925623 w 1856332"/>
              <a:gd name="connsiteY30" fmla="*/ 3311924 h 3959924"/>
              <a:gd name="connsiteX31" fmla="*/ 1249623 w 1856332"/>
              <a:gd name="connsiteY31" fmla="*/ 3635924 h 3959924"/>
              <a:gd name="connsiteX32" fmla="*/ 925623 w 1856332"/>
              <a:gd name="connsiteY32"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344732 w 1856332"/>
              <a:gd name="connsiteY26" fmla="*/ 3176282 h 3959924"/>
              <a:gd name="connsiteX27" fmla="*/ 1228565 w 1856332"/>
              <a:gd name="connsiteY27" fmla="*/ 3214674 h 3959924"/>
              <a:gd name="connsiteX28" fmla="*/ 925623 w 1856332"/>
              <a:gd name="connsiteY28" fmla="*/ 3959924 h 3959924"/>
              <a:gd name="connsiteX29" fmla="*/ 601623 w 1856332"/>
              <a:gd name="connsiteY29" fmla="*/ 3635924 h 3959924"/>
              <a:gd name="connsiteX30" fmla="*/ 925623 w 1856332"/>
              <a:gd name="connsiteY30" fmla="*/ 3311924 h 3959924"/>
              <a:gd name="connsiteX31" fmla="*/ 1249623 w 1856332"/>
              <a:gd name="connsiteY31" fmla="*/ 3635924 h 3959924"/>
              <a:gd name="connsiteX32" fmla="*/ 925623 w 1856332"/>
              <a:gd name="connsiteY32"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856332" h="3959924">
                <a:moveTo>
                  <a:pt x="1228565" y="3214674"/>
                </a:moveTo>
                <a:lnTo>
                  <a:pt x="622681" y="3214674"/>
                </a:lnTo>
                <a:cubicBezTo>
                  <a:pt x="495703" y="3202920"/>
                  <a:pt x="501057" y="3225622"/>
                  <a:pt x="466697" y="3144149"/>
                </a:cubicBezTo>
                <a:lnTo>
                  <a:pt x="8303" y="1942070"/>
                </a:lnTo>
                <a:cubicBezTo>
                  <a:pt x="-16491" y="1877049"/>
                  <a:pt x="16118" y="1804239"/>
                  <a:pt x="81139" y="1779444"/>
                </a:cubicBezTo>
                <a:cubicBezTo>
                  <a:pt x="146160" y="1754650"/>
                  <a:pt x="218970" y="1787259"/>
                  <a:pt x="243764" y="1852280"/>
                </a:cubicBezTo>
                <a:lnTo>
                  <a:pt x="504770" y="2536736"/>
                </a:lnTo>
                <a:lnTo>
                  <a:pt x="555637" y="2536736"/>
                </a:lnTo>
                <a:lnTo>
                  <a:pt x="226299" y="1210417"/>
                </a:lnTo>
                <a:lnTo>
                  <a:pt x="551784" y="1210417"/>
                </a:lnTo>
                <a:lnTo>
                  <a:pt x="551784" y="168335"/>
                </a:lnTo>
                <a:cubicBezTo>
                  <a:pt x="551784" y="75366"/>
                  <a:pt x="627150" y="0"/>
                  <a:pt x="720119" y="0"/>
                </a:cubicBezTo>
                <a:cubicBezTo>
                  <a:pt x="813088" y="0"/>
                  <a:pt x="888454" y="75366"/>
                  <a:pt x="888454" y="168335"/>
                </a:cubicBezTo>
                <a:lnTo>
                  <a:pt x="888454" y="1210417"/>
                </a:lnTo>
                <a:lnTo>
                  <a:pt x="968040" y="1210417"/>
                </a:lnTo>
                <a:lnTo>
                  <a:pt x="968040" y="168335"/>
                </a:lnTo>
                <a:cubicBezTo>
                  <a:pt x="968040" y="75366"/>
                  <a:pt x="1043406" y="0"/>
                  <a:pt x="1136375" y="0"/>
                </a:cubicBezTo>
                <a:cubicBezTo>
                  <a:pt x="1229344" y="0"/>
                  <a:pt x="1304710" y="75366"/>
                  <a:pt x="1304710" y="168335"/>
                </a:cubicBezTo>
                <a:lnTo>
                  <a:pt x="1304710" y="1210417"/>
                </a:lnTo>
                <a:lnTo>
                  <a:pt x="1631589" y="1210417"/>
                </a:lnTo>
                <a:lnTo>
                  <a:pt x="1302251" y="2536736"/>
                </a:lnTo>
                <a:lnTo>
                  <a:pt x="1351562" y="2536736"/>
                </a:lnTo>
                <a:lnTo>
                  <a:pt x="1612568" y="1852280"/>
                </a:lnTo>
                <a:cubicBezTo>
                  <a:pt x="1637362" y="1787259"/>
                  <a:pt x="1710172" y="1754650"/>
                  <a:pt x="1775193" y="1779444"/>
                </a:cubicBezTo>
                <a:cubicBezTo>
                  <a:pt x="1840214" y="1804239"/>
                  <a:pt x="1872823" y="1877049"/>
                  <a:pt x="1848029" y="1942070"/>
                </a:cubicBezTo>
                <a:lnTo>
                  <a:pt x="1389635" y="3144149"/>
                </a:lnTo>
                <a:cubicBezTo>
                  <a:pt x="1348984" y="3225622"/>
                  <a:pt x="1356391" y="3202920"/>
                  <a:pt x="1228565" y="3214674"/>
                </a:cubicBezTo>
                <a:close/>
                <a:moveTo>
                  <a:pt x="925623" y="3959924"/>
                </a:moveTo>
                <a:cubicBezTo>
                  <a:pt x="746683" y="3959924"/>
                  <a:pt x="601623" y="3814864"/>
                  <a:pt x="601623" y="3635924"/>
                </a:cubicBezTo>
                <a:cubicBezTo>
                  <a:pt x="601623" y="3456984"/>
                  <a:pt x="746683" y="3311924"/>
                  <a:pt x="925623" y="3311924"/>
                </a:cubicBezTo>
                <a:cubicBezTo>
                  <a:pt x="1104563" y="3311924"/>
                  <a:pt x="1249623" y="3456984"/>
                  <a:pt x="1249623" y="3635924"/>
                </a:cubicBezTo>
                <a:cubicBezTo>
                  <a:pt x="1249623" y="3814864"/>
                  <a:pt x="1104563" y="3959924"/>
                  <a:pt x="925623" y="395992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8" name="Donut 87">
            <a:extLst>
              <a:ext uri="{FF2B5EF4-FFF2-40B4-BE49-F238E27FC236}">
                <a16:creationId xmlns:a16="http://schemas.microsoft.com/office/drawing/2014/main" id="{4E09E652-E42B-4D35-B750-1E418CF08FA6}"/>
              </a:ext>
            </a:extLst>
          </p:cNvPr>
          <p:cNvSpPr/>
          <p:nvPr/>
        </p:nvSpPr>
        <p:spPr>
          <a:xfrm>
            <a:off x="5691893" y="1539942"/>
            <a:ext cx="507661" cy="521714"/>
          </a:xfrm>
          <a:custGeom>
            <a:avLst/>
            <a:gdLst/>
            <a:ahLst/>
            <a:cxnLst/>
            <a:rect l="l" t="t" r="r" b="b"/>
            <a:pathLst>
              <a:path w="356471" h="366339">
                <a:moveTo>
                  <a:pt x="144025" y="123680"/>
                </a:moveTo>
                <a:cubicBezTo>
                  <a:pt x="89551" y="123680"/>
                  <a:pt x="45391" y="167840"/>
                  <a:pt x="45391" y="222314"/>
                </a:cubicBezTo>
                <a:cubicBezTo>
                  <a:pt x="45391" y="276788"/>
                  <a:pt x="89551" y="320948"/>
                  <a:pt x="144025" y="320948"/>
                </a:cubicBezTo>
                <a:cubicBezTo>
                  <a:pt x="198499" y="320948"/>
                  <a:pt x="242659" y="276788"/>
                  <a:pt x="242659" y="222314"/>
                </a:cubicBezTo>
                <a:cubicBezTo>
                  <a:pt x="242659" y="167840"/>
                  <a:pt x="198499" y="123680"/>
                  <a:pt x="144025" y="123680"/>
                </a:cubicBezTo>
                <a:close/>
                <a:moveTo>
                  <a:pt x="354808" y="0"/>
                </a:moveTo>
                <a:lnTo>
                  <a:pt x="356471" y="85288"/>
                </a:lnTo>
                <a:lnTo>
                  <a:pt x="334733" y="64382"/>
                </a:lnTo>
                <a:lnTo>
                  <a:pt x="260258" y="141819"/>
                </a:lnTo>
                <a:cubicBezTo>
                  <a:pt x="278587" y="163579"/>
                  <a:pt x="288050" y="191841"/>
                  <a:pt x="288050" y="222314"/>
                </a:cubicBezTo>
                <a:cubicBezTo>
                  <a:pt x="288050" y="301857"/>
                  <a:pt x="223568" y="366339"/>
                  <a:pt x="144025" y="366339"/>
                </a:cubicBezTo>
                <a:cubicBezTo>
                  <a:pt x="64482" y="366339"/>
                  <a:pt x="0" y="301857"/>
                  <a:pt x="0" y="222314"/>
                </a:cubicBezTo>
                <a:cubicBezTo>
                  <a:pt x="0" y="142771"/>
                  <a:pt x="64482" y="78289"/>
                  <a:pt x="144025" y="78289"/>
                </a:cubicBezTo>
                <a:cubicBezTo>
                  <a:pt x="170876" y="78289"/>
                  <a:pt x="196011" y="85637"/>
                  <a:pt x="216282" y="100527"/>
                </a:cubicBezTo>
                <a:lnTo>
                  <a:pt x="291257" y="22569"/>
                </a:lnTo>
                <a:lnTo>
                  <a:pt x="269519" y="166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89" name="Donut 90">
            <a:extLst>
              <a:ext uri="{FF2B5EF4-FFF2-40B4-BE49-F238E27FC236}">
                <a16:creationId xmlns:a16="http://schemas.microsoft.com/office/drawing/2014/main" id="{D86BE85A-63D8-48D0-8B07-9669B75E9D9D}"/>
              </a:ext>
            </a:extLst>
          </p:cNvPr>
          <p:cNvSpPr/>
          <p:nvPr/>
        </p:nvSpPr>
        <p:spPr>
          <a:xfrm>
            <a:off x="6568402" y="1501877"/>
            <a:ext cx="532052" cy="543757"/>
          </a:xfrm>
          <a:custGeom>
            <a:avLst/>
            <a:gdLst/>
            <a:ahLst/>
            <a:cxnLst/>
            <a:rect l="l" t="t" r="r" b="b"/>
            <a:pathLst>
              <a:path w="373598" h="381817">
                <a:moveTo>
                  <a:pt x="229573" y="45391"/>
                </a:moveTo>
                <a:cubicBezTo>
                  <a:pt x="175099" y="45391"/>
                  <a:pt x="130939" y="89551"/>
                  <a:pt x="130939" y="144025"/>
                </a:cubicBezTo>
                <a:cubicBezTo>
                  <a:pt x="130939" y="198499"/>
                  <a:pt x="175099" y="242659"/>
                  <a:pt x="229573" y="242659"/>
                </a:cubicBezTo>
                <a:cubicBezTo>
                  <a:pt x="284047" y="242659"/>
                  <a:pt x="328207" y="198499"/>
                  <a:pt x="328207" y="144025"/>
                </a:cubicBezTo>
                <a:cubicBezTo>
                  <a:pt x="328207" y="89551"/>
                  <a:pt x="284047" y="45391"/>
                  <a:pt x="229573" y="45391"/>
                </a:cubicBezTo>
                <a:close/>
                <a:moveTo>
                  <a:pt x="229573" y="0"/>
                </a:moveTo>
                <a:cubicBezTo>
                  <a:pt x="309116" y="0"/>
                  <a:pt x="373598" y="64482"/>
                  <a:pt x="373598" y="144025"/>
                </a:cubicBezTo>
                <a:cubicBezTo>
                  <a:pt x="373598" y="223568"/>
                  <a:pt x="309116" y="288050"/>
                  <a:pt x="229573" y="288050"/>
                </a:cubicBezTo>
                <a:cubicBezTo>
                  <a:pt x="202172" y="288050"/>
                  <a:pt x="176558" y="280398"/>
                  <a:pt x="156060" y="264966"/>
                </a:cubicBezTo>
                <a:lnTo>
                  <a:pt x="128993" y="292033"/>
                </a:lnTo>
                <a:lnTo>
                  <a:pt x="160228" y="323268"/>
                </a:lnTo>
                <a:cubicBezTo>
                  <a:pt x="171055" y="334095"/>
                  <a:pt x="171055" y="351650"/>
                  <a:pt x="160228" y="362477"/>
                </a:cubicBezTo>
                <a:cubicBezTo>
                  <a:pt x="149401" y="373304"/>
                  <a:pt x="131846" y="373304"/>
                  <a:pt x="121019" y="362477"/>
                </a:cubicBezTo>
                <a:lnTo>
                  <a:pt x="89784" y="331242"/>
                </a:lnTo>
                <a:lnTo>
                  <a:pt x="39209" y="381817"/>
                </a:lnTo>
                <a:cubicBezTo>
                  <a:pt x="28381" y="392644"/>
                  <a:pt x="10827" y="392644"/>
                  <a:pt x="0" y="381817"/>
                </a:cubicBezTo>
                <a:cubicBezTo>
                  <a:pt x="-10828" y="370989"/>
                  <a:pt x="-10828" y="353435"/>
                  <a:pt x="0" y="342608"/>
                </a:cubicBezTo>
                <a:lnTo>
                  <a:pt x="50575" y="292033"/>
                </a:lnTo>
                <a:lnTo>
                  <a:pt x="16166" y="257624"/>
                </a:lnTo>
                <a:cubicBezTo>
                  <a:pt x="5339" y="246797"/>
                  <a:pt x="5339" y="229242"/>
                  <a:pt x="16166" y="218415"/>
                </a:cubicBezTo>
                <a:cubicBezTo>
                  <a:pt x="26993" y="207588"/>
                  <a:pt x="44548" y="207588"/>
                  <a:pt x="55375" y="218415"/>
                </a:cubicBezTo>
                <a:lnTo>
                  <a:pt x="89784" y="252824"/>
                </a:lnTo>
                <a:lnTo>
                  <a:pt x="115252" y="227356"/>
                </a:lnTo>
                <a:cubicBezTo>
                  <a:pt x="95803" y="205073"/>
                  <a:pt x="85548" y="175747"/>
                  <a:pt x="85548" y="144025"/>
                </a:cubicBezTo>
                <a:cubicBezTo>
                  <a:pt x="85548" y="64482"/>
                  <a:pt x="150030" y="0"/>
                  <a:pt x="229573"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90" name="Oval 6">
            <a:extLst>
              <a:ext uri="{FF2B5EF4-FFF2-40B4-BE49-F238E27FC236}">
                <a16:creationId xmlns:a16="http://schemas.microsoft.com/office/drawing/2014/main" id="{319E467E-1F19-4CBB-A070-3B6CE4078D17}"/>
              </a:ext>
            </a:extLst>
          </p:cNvPr>
          <p:cNvSpPr/>
          <p:nvPr/>
        </p:nvSpPr>
        <p:spPr>
          <a:xfrm>
            <a:off x="7560710" y="2604583"/>
            <a:ext cx="507960" cy="502639"/>
          </a:xfrm>
          <a:custGeom>
            <a:avLst/>
            <a:gdLst/>
            <a:ahLst/>
            <a:cxnLst/>
            <a:rect l="l" t="t" r="r" b="b"/>
            <a:pathLst>
              <a:path w="3220460" h="3186731">
                <a:moveTo>
                  <a:pt x="1762834" y="1282034"/>
                </a:moveTo>
                <a:lnTo>
                  <a:pt x="273698" y="2771171"/>
                </a:lnTo>
                <a:cubicBezTo>
                  <a:pt x="253145" y="2791724"/>
                  <a:pt x="253145" y="2825048"/>
                  <a:pt x="273698" y="2845601"/>
                </a:cubicBezTo>
                <a:cubicBezTo>
                  <a:pt x="294251" y="2866154"/>
                  <a:pt x="327575" y="2866154"/>
                  <a:pt x="348128" y="2845601"/>
                </a:cubicBezTo>
                <a:lnTo>
                  <a:pt x="1830131" y="1363598"/>
                </a:lnTo>
                <a:close/>
                <a:moveTo>
                  <a:pt x="2703218" y="237332"/>
                </a:moveTo>
                <a:cubicBezTo>
                  <a:pt x="2623680" y="237332"/>
                  <a:pt x="2559202" y="301810"/>
                  <a:pt x="2559202" y="381348"/>
                </a:cubicBezTo>
                <a:cubicBezTo>
                  <a:pt x="2559202" y="460886"/>
                  <a:pt x="2623680" y="525364"/>
                  <a:pt x="2703218" y="525364"/>
                </a:cubicBezTo>
                <a:cubicBezTo>
                  <a:pt x="2782756" y="525364"/>
                  <a:pt x="2847234" y="460886"/>
                  <a:pt x="2847234" y="381348"/>
                </a:cubicBezTo>
                <a:cubicBezTo>
                  <a:pt x="2847234" y="301810"/>
                  <a:pt x="2782756" y="237332"/>
                  <a:pt x="2703218" y="237332"/>
                </a:cubicBezTo>
                <a:close/>
                <a:moveTo>
                  <a:pt x="2413103" y="0"/>
                </a:moveTo>
                <a:cubicBezTo>
                  <a:pt x="2858994" y="0"/>
                  <a:pt x="3220460" y="361466"/>
                  <a:pt x="3220460" y="807357"/>
                </a:cubicBezTo>
                <a:cubicBezTo>
                  <a:pt x="3220460" y="1253248"/>
                  <a:pt x="2858994" y="1614714"/>
                  <a:pt x="2413103" y="1614714"/>
                </a:cubicBezTo>
                <a:cubicBezTo>
                  <a:pt x="2305542" y="1614714"/>
                  <a:pt x="2202893" y="1593680"/>
                  <a:pt x="2109223" y="1555067"/>
                </a:cubicBezTo>
                <a:lnTo>
                  <a:pt x="2191945" y="1637789"/>
                </a:lnTo>
                <a:cubicBezTo>
                  <a:pt x="2226856" y="1672699"/>
                  <a:pt x="2226855" y="1729300"/>
                  <a:pt x="2191945" y="1764210"/>
                </a:cubicBezTo>
                <a:lnTo>
                  <a:pt x="2045068" y="1911087"/>
                </a:lnTo>
                <a:cubicBezTo>
                  <a:pt x="2010158" y="1945998"/>
                  <a:pt x="1953557" y="1945998"/>
                  <a:pt x="1918647" y="1911087"/>
                </a:cubicBezTo>
                <a:lnTo>
                  <a:pt x="1799123" y="1791564"/>
                </a:lnTo>
                <a:lnTo>
                  <a:pt x="1749496" y="1841190"/>
                </a:lnTo>
                <a:lnTo>
                  <a:pt x="1832980" y="1924673"/>
                </a:lnTo>
                <a:lnTo>
                  <a:pt x="1761893" y="1995760"/>
                </a:lnTo>
                <a:lnTo>
                  <a:pt x="1678410" y="1912277"/>
                </a:lnTo>
                <a:lnTo>
                  <a:pt x="1650246" y="1940441"/>
                </a:lnTo>
                <a:lnTo>
                  <a:pt x="1735612" y="2025807"/>
                </a:lnTo>
                <a:lnTo>
                  <a:pt x="1573330" y="2188089"/>
                </a:lnTo>
                <a:lnTo>
                  <a:pt x="1487964" y="2102723"/>
                </a:lnTo>
                <a:lnTo>
                  <a:pt x="1451742" y="2138944"/>
                </a:lnTo>
                <a:lnTo>
                  <a:pt x="1537109" y="2224311"/>
                </a:lnTo>
                <a:lnTo>
                  <a:pt x="1374830" y="2386590"/>
                </a:lnTo>
                <a:lnTo>
                  <a:pt x="1289463" y="2301223"/>
                </a:lnTo>
                <a:lnTo>
                  <a:pt x="1225079" y="2365608"/>
                </a:lnTo>
                <a:lnTo>
                  <a:pt x="1310445" y="2450974"/>
                </a:lnTo>
                <a:lnTo>
                  <a:pt x="1239358" y="2522061"/>
                </a:lnTo>
                <a:lnTo>
                  <a:pt x="1153992" y="2436695"/>
                </a:lnTo>
                <a:lnTo>
                  <a:pt x="1104364" y="2486322"/>
                </a:lnTo>
                <a:lnTo>
                  <a:pt x="1189730" y="2571689"/>
                </a:lnTo>
                <a:lnTo>
                  <a:pt x="1034153" y="2727266"/>
                </a:lnTo>
                <a:lnTo>
                  <a:pt x="948787" y="2641900"/>
                </a:lnTo>
                <a:lnTo>
                  <a:pt x="905863" y="2684824"/>
                </a:lnTo>
                <a:lnTo>
                  <a:pt x="991230" y="2770191"/>
                </a:lnTo>
                <a:lnTo>
                  <a:pt x="842353" y="2919067"/>
                </a:lnTo>
                <a:lnTo>
                  <a:pt x="756986" y="2833700"/>
                </a:lnTo>
                <a:lnTo>
                  <a:pt x="692119" y="2898567"/>
                </a:lnTo>
                <a:lnTo>
                  <a:pt x="777486" y="2983934"/>
                </a:lnTo>
                <a:lnTo>
                  <a:pt x="628610" y="3132811"/>
                </a:lnTo>
                <a:lnTo>
                  <a:pt x="618557" y="3122757"/>
                </a:lnTo>
                <a:lnTo>
                  <a:pt x="622830" y="3134825"/>
                </a:lnTo>
                <a:lnTo>
                  <a:pt x="346551" y="3150831"/>
                </a:lnTo>
                <a:lnTo>
                  <a:pt x="0" y="3186731"/>
                </a:lnTo>
                <a:lnTo>
                  <a:pt x="51749" y="2750557"/>
                </a:lnTo>
                <a:lnTo>
                  <a:pt x="48979" y="2747788"/>
                </a:lnTo>
                <a:lnTo>
                  <a:pt x="52495" y="2744272"/>
                </a:lnTo>
                <a:lnTo>
                  <a:pt x="52938" y="2740533"/>
                </a:lnTo>
                <a:lnTo>
                  <a:pt x="54575" y="2742192"/>
                </a:lnTo>
                <a:lnTo>
                  <a:pt x="1671288" y="1125479"/>
                </a:lnTo>
                <a:cubicBezTo>
                  <a:pt x="1628971" y="1027979"/>
                  <a:pt x="1605746" y="920380"/>
                  <a:pt x="1605746" y="807357"/>
                </a:cubicBezTo>
                <a:cubicBezTo>
                  <a:pt x="1605746" y="361466"/>
                  <a:pt x="1967212" y="0"/>
                  <a:pt x="2413103"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91" name="Block Arc 25">
            <a:extLst>
              <a:ext uri="{FF2B5EF4-FFF2-40B4-BE49-F238E27FC236}">
                <a16:creationId xmlns:a16="http://schemas.microsoft.com/office/drawing/2014/main" id="{5F7FD4D6-1C06-4ABB-98F4-AC79D3C6A6D8}"/>
              </a:ext>
            </a:extLst>
          </p:cNvPr>
          <p:cNvSpPr/>
          <p:nvPr/>
        </p:nvSpPr>
        <p:spPr>
          <a:xfrm>
            <a:off x="5081797" y="2603460"/>
            <a:ext cx="349473" cy="504884"/>
          </a:xfrm>
          <a:custGeom>
            <a:avLst/>
            <a:gdLst/>
            <a:ahLst/>
            <a:cxnLst/>
            <a:rect l="l" t="t" r="r" b="b"/>
            <a:pathLst>
              <a:path w="2215656" h="3200962">
                <a:moveTo>
                  <a:pt x="1107829" y="2097026"/>
                </a:moveTo>
                <a:cubicBezTo>
                  <a:pt x="1025315" y="2097026"/>
                  <a:pt x="958423" y="2163918"/>
                  <a:pt x="958423" y="2246432"/>
                </a:cubicBezTo>
                <a:cubicBezTo>
                  <a:pt x="958423" y="2302715"/>
                  <a:pt x="989546" y="2351730"/>
                  <a:pt x="1036590" y="2375275"/>
                </a:cubicBezTo>
                <a:lnTo>
                  <a:pt x="985422" y="2684898"/>
                </a:lnTo>
                <a:lnTo>
                  <a:pt x="1230236" y="2684898"/>
                </a:lnTo>
                <a:lnTo>
                  <a:pt x="1179068" y="2375275"/>
                </a:lnTo>
                <a:cubicBezTo>
                  <a:pt x="1226112" y="2351730"/>
                  <a:pt x="1257234" y="2302715"/>
                  <a:pt x="1257234" y="2246432"/>
                </a:cubicBezTo>
                <a:cubicBezTo>
                  <a:pt x="1257234" y="2163918"/>
                  <a:pt x="1190343" y="2097026"/>
                  <a:pt x="1107829" y="2097026"/>
                </a:cubicBezTo>
                <a:close/>
                <a:moveTo>
                  <a:pt x="1102513" y="266871"/>
                </a:moveTo>
                <a:cubicBezTo>
                  <a:pt x="874876" y="269781"/>
                  <a:pt x="691868" y="455143"/>
                  <a:pt x="691868" y="682798"/>
                </a:cubicBezTo>
                <a:lnTo>
                  <a:pt x="690469" y="682798"/>
                </a:lnTo>
                <a:lnTo>
                  <a:pt x="690469" y="1580962"/>
                </a:lnTo>
                <a:lnTo>
                  <a:pt x="1525188" y="1580962"/>
                </a:lnTo>
                <a:lnTo>
                  <a:pt x="1525188" y="672127"/>
                </a:lnTo>
                <a:lnTo>
                  <a:pt x="1523654" y="672166"/>
                </a:lnTo>
                <a:cubicBezTo>
                  <a:pt x="1517835" y="444585"/>
                  <a:pt x="1330149" y="263961"/>
                  <a:pt x="1102513" y="266871"/>
                </a:cubicBezTo>
                <a:close/>
                <a:moveTo>
                  <a:pt x="1099102" y="56"/>
                </a:moveTo>
                <a:cubicBezTo>
                  <a:pt x="1472767" y="-4720"/>
                  <a:pt x="1780852" y="291773"/>
                  <a:pt x="1790404" y="665346"/>
                </a:cubicBezTo>
                <a:lnTo>
                  <a:pt x="1742843" y="666562"/>
                </a:lnTo>
                <a:lnTo>
                  <a:pt x="1790627" y="666562"/>
                </a:lnTo>
                <a:lnTo>
                  <a:pt x="1790627" y="1580962"/>
                </a:lnTo>
                <a:lnTo>
                  <a:pt x="2041344" y="1580962"/>
                </a:lnTo>
                <a:cubicBezTo>
                  <a:pt x="2137614" y="1580962"/>
                  <a:pt x="2215656" y="1659004"/>
                  <a:pt x="2215656" y="1755274"/>
                </a:cubicBezTo>
                <a:lnTo>
                  <a:pt x="2215656" y="3026650"/>
                </a:lnTo>
                <a:cubicBezTo>
                  <a:pt x="2215656" y="3122920"/>
                  <a:pt x="2137614" y="3200962"/>
                  <a:pt x="2041344" y="3200962"/>
                </a:cubicBezTo>
                <a:lnTo>
                  <a:pt x="174312" y="3200962"/>
                </a:lnTo>
                <a:cubicBezTo>
                  <a:pt x="78042" y="3200962"/>
                  <a:pt x="0" y="3122920"/>
                  <a:pt x="0" y="3026650"/>
                </a:cubicBezTo>
                <a:lnTo>
                  <a:pt x="0" y="1755274"/>
                </a:lnTo>
                <a:cubicBezTo>
                  <a:pt x="0" y="1659004"/>
                  <a:pt x="78042" y="1580962"/>
                  <a:pt x="174312" y="1580962"/>
                </a:cubicBezTo>
                <a:lnTo>
                  <a:pt x="425030" y="1580962"/>
                </a:lnTo>
                <a:lnTo>
                  <a:pt x="425030" y="676764"/>
                </a:lnTo>
                <a:lnTo>
                  <a:pt x="425634" y="676764"/>
                </a:lnTo>
                <a:cubicBezTo>
                  <a:pt x="428273" y="305830"/>
                  <a:pt x="727452" y="4806"/>
                  <a:pt x="1099102" y="56"/>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92" name="Block Arc 31">
            <a:extLst>
              <a:ext uri="{FF2B5EF4-FFF2-40B4-BE49-F238E27FC236}">
                <a16:creationId xmlns:a16="http://schemas.microsoft.com/office/drawing/2014/main" id="{7D9DF903-DA8F-4191-AEDF-7DDF26A64847}"/>
              </a:ext>
            </a:extLst>
          </p:cNvPr>
          <p:cNvSpPr/>
          <p:nvPr/>
        </p:nvSpPr>
        <p:spPr>
          <a:xfrm>
            <a:off x="8411005" y="2603460"/>
            <a:ext cx="455959" cy="504884"/>
          </a:xfrm>
          <a:custGeom>
            <a:avLst/>
            <a:gdLst/>
            <a:ahLst/>
            <a:cxnLst/>
            <a:rect l="l" t="t" r="r" b="b"/>
            <a:pathLst>
              <a:path w="2890784" h="3200962">
                <a:moveTo>
                  <a:pt x="1107828" y="2097026"/>
                </a:moveTo>
                <a:cubicBezTo>
                  <a:pt x="1025313" y="2097026"/>
                  <a:pt x="958422" y="2163918"/>
                  <a:pt x="958422" y="2246432"/>
                </a:cubicBezTo>
                <a:cubicBezTo>
                  <a:pt x="958422" y="2302715"/>
                  <a:pt x="989545" y="2351730"/>
                  <a:pt x="1036589" y="2375275"/>
                </a:cubicBezTo>
                <a:lnTo>
                  <a:pt x="985421" y="2684898"/>
                </a:lnTo>
                <a:lnTo>
                  <a:pt x="1230235" y="2684898"/>
                </a:lnTo>
                <a:lnTo>
                  <a:pt x="1179067" y="2375275"/>
                </a:lnTo>
                <a:cubicBezTo>
                  <a:pt x="1226111" y="2351730"/>
                  <a:pt x="1257233" y="2302715"/>
                  <a:pt x="1257233" y="2246432"/>
                </a:cubicBezTo>
                <a:cubicBezTo>
                  <a:pt x="1257233" y="2163918"/>
                  <a:pt x="1190342" y="2097026"/>
                  <a:pt x="1107828" y="2097026"/>
                </a:cubicBezTo>
                <a:close/>
                <a:moveTo>
                  <a:pt x="2199259" y="56"/>
                </a:moveTo>
                <a:cubicBezTo>
                  <a:pt x="2572924" y="-4720"/>
                  <a:pt x="2881009" y="291773"/>
                  <a:pt x="2890561" y="665346"/>
                </a:cubicBezTo>
                <a:lnTo>
                  <a:pt x="2843000" y="666562"/>
                </a:lnTo>
                <a:lnTo>
                  <a:pt x="2890784" y="666562"/>
                </a:lnTo>
                <a:lnTo>
                  <a:pt x="2890784" y="1580962"/>
                </a:lnTo>
                <a:lnTo>
                  <a:pt x="2625345" y="1580962"/>
                </a:lnTo>
                <a:lnTo>
                  <a:pt x="2625345" y="672127"/>
                </a:lnTo>
                <a:lnTo>
                  <a:pt x="2623811" y="672166"/>
                </a:lnTo>
                <a:cubicBezTo>
                  <a:pt x="2617992" y="444585"/>
                  <a:pt x="2430306" y="263961"/>
                  <a:pt x="2202670" y="266871"/>
                </a:cubicBezTo>
                <a:cubicBezTo>
                  <a:pt x="1975033" y="269781"/>
                  <a:pt x="1792025" y="455143"/>
                  <a:pt x="1792025" y="682798"/>
                </a:cubicBezTo>
                <a:lnTo>
                  <a:pt x="1790626" y="682798"/>
                </a:lnTo>
                <a:lnTo>
                  <a:pt x="1790626" y="1580962"/>
                </a:lnTo>
                <a:lnTo>
                  <a:pt x="2041344" y="1580962"/>
                </a:lnTo>
                <a:cubicBezTo>
                  <a:pt x="2137614" y="1580962"/>
                  <a:pt x="2215656" y="1659004"/>
                  <a:pt x="2215656" y="1755274"/>
                </a:cubicBezTo>
                <a:lnTo>
                  <a:pt x="2215656" y="3026650"/>
                </a:lnTo>
                <a:cubicBezTo>
                  <a:pt x="2215656" y="3122920"/>
                  <a:pt x="2137614" y="3200962"/>
                  <a:pt x="2041344" y="3200962"/>
                </a:cubicBezTo>
                <a:lnTo>
                  <a:pt x="174312" y="3200962"/>
                </a:lnTo>
                <a:cubicBezTo>
                  <a:pt x="78042" y="3200962"/>
                  <a:pt x="0" y="3122920"/>
                  <a:pt x="0" y="3026650"/>
                </a:cubicBezTo>
                <a:lnTo>
                  <a:pt x="0" y="1755274"/>
                </a:lnTo>
                <a:cubicBezTo>
                  <a:pt x="0" y="1659004"/>
                  <a:pt x="78042" y="1580962"/>
                  <a:pt x="174312" y="1580962"/>
                </a:cubicBezTo>
                <a:lnTo>
                  <a:pt x="1525187" y="1580962"/>
                </a:lnTo>
                <a:lnTo>
                  <a:pt x="1525187" y="676764"/>
                </a:lnTo>
                <a:lnTo>
                  <a:pt x="1525791" y="676764"/>
                </a:lnTo>
                <a:cubicBezTo>
                  <a:pt x="1528430" y="305830"/>
                  <a:pt x="1827609" y="4806"/>
                  <a:pt x="2199259" y="56"/>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93" name="Freeform 53">
            <a:extLst>
              <a:ext uri="{FF2B5EF4-FFF2-40B4-BE49-F238E27FC236}">
                <a16:creationId xmlns:a16="http://schemas.microsoft.com/office/drawing/2014/main" id="{D57F2C4B-7240-41A7-B169-E1E9E5390396}"/>
              </a:ext>
            </a:extLst>
          </p:cNvPr>
          <p:cNvSpPr/>
          <p:nvPr/>
        </p:nvSpPr>
        <p:spPr>
          <a:xfrm>
            <a:off x="10130939" y="2599748"/>
            <a:ext cx="499664" cy="512309"/>
          </a:xfrm>
          <a:custGeom>
            <a:avLst/>
            <a:gdLst>
              <a:gd name="connsiteX0" fmla="*/ 0 w 2305050"/>
              <a:gd name="connsiteY0" fmla="*/ 0 h 2352675"/>
              <a:gd name="connsiteX1" fmla="*/ 771525 w 2305050"/>
              <a:gd name="connsiteY1" fmla="*/ 561975 h 2352675"/>
              <a:gd name="connsiteX2" fmla="*/ 2019300 w 2305050"/>
              <a:gd name="connsiteY2" fmla="*/ 428625 h 2352675"/>
              <a:gd name="connsiteX3" fmla="*/ 2266950 w 2305050"/>
              <a:gd name="connsiteY3" fmla="*/ 657225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47675 w 2305050"/>
              <a:gd name="connsiteY15" fmla="*/ 2276475 h 2352675"/>
              <a:gd name="connsiteX16" fmla="*/ 238125 w 2305050"/>
              <a:gd name="connsiteY16" fmla="*/ 2171700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19300 w 2305050"/>
              <a:gd name="connsiteY2" fmla="*/ 428625 h 2352675"/>
              <a:gd name="connsiteX3" fmla="*/ 2266950 w 2305050"/>
              <a:gd name="connsiteY3" fmla="*/ 657225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47675 w 2305050"/>
              <a:gd name="connsiteY15" fmla="*/ 2276475 h 2352675"/>
              <a:gd name="connsiteX16" fmla="*/ 260071 w 2305050"/>
              <a:gd name="connsiteY16" fmla="*/ 2087575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19300 w 2305050"/>
              <a:gd name="connsiteY2" fmla="*/ 428625 h 2352675"/>
              <a:gd name="connsiteX3" fmla="*/ 2266950 w 2305050"/>
              <a:gd name="connsiteY3" fmla="*/ 657225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47675 w 2305050"/>
              <a:gd name="connsiteY15" fmla="*/ 2276475 h 2352675"/>
              <a:gd name="connsiteX16" fmla="*/ 296647 w 2305050"/>
              <a:gd name="connsiteY16" fmla="*/ 2094890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19300 w 2305050"/>
              <a:gd name="connsiteY2" fmla="*/ 428625 h 2352675"/>
              <a:gd name="connsiteX3" fmla="*/ 2266950 w 2305050"/>
              <a:gd name="connsiteY3" fmla="*/ 657225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47675 w 2305050"/>
              <a:gd name="connsiteY15" fmla="*/ 227647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19300 w 2305050"/>
              <a:gd name="connsiteY2" fmla="*/ 428625 h 2352675"/>
              <a:gd name="connsiteX3" fmla="*/ 2266950 w 2305050"/>
              <a:gd name="connsiteY3" fmla="*/ 657225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19300 w 2305050"/>
              <a:gd name="connsiteY2" fmla="*/ 428625 h 2352675"/>
              <a:gd name="connsiteX3" fmla="*/ 2292554 w 2305050"/>
              <a:gd name="connsiteY3" fmla="*/ 627964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81480 w 2305050"/>
              <a:gd name="connsiteY2" fmla="*/ 476174 h 2352675"/>
              <a:gd name="connsiteX3" fmla="*/ 2292554 w 2305050"/>
              <a:gd name="connsiteY3" fmla="*/ 627964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04671 w 2305050"/>
              <a:gd name="connsiteY2" fmla="*/ 468859 h 2352675"/>
              <a:gd name="connsiteX3" fmla="*/ 2292554 w 2305050"/>
              <a:gd name="connsiteY3" fmla="*/ 627964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1960779 w 2305050"/>
              <a:gd name="connsiteY2" fmla="*/ 472517 h 2352675"/>
              <a:gd name="connsiteX3" fmla="*/ 2292554 w 2305050"/>
              <a:gd name="connsiteY3" fmla="*/ 627964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1960779 w 2305050"/>
              <a:gd name="connsiteY2" fmla="*/ 472517 h 2352675"/>
              <a:gd name="connsiteX3" fmla="*/ 2270609 w 2305050"/>
              <a:gd name="connsiteY3" fmla="*/ 649910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1960779 w 2305050"/>
              <a:gd name="connsiteY2" fmla="*/ 472517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1982725 w 2305050"/>
              <a:gd name="connsiteY2" fmla="*/ 494463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41246 w 2305050"/>
              <a:gd name="connsiteY2" fmla="*/ 498120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41246 w 2305050"/>
              <a:gd name="connsiteY2" fmla="*/ 498120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0217 w 2305050"/>
              <a:gd name="connsiteY17" fmla="*/ 750951 h 2352675"/>
              <a:gd name="connsiteX18" fmla="*/ 0 w 2305050"/>
              <a:gd name="connsiteY18" fmla="*/ 0 h 2352675"/>
              <a:gd name="connsiteX0" fmla="*/ 0 w 2305050"/>
              <a:gd name="connsiteY0" fmla="*/ 0 h 2352675"/>
              <a:gd name="connsiteX1" fmla="*/ 771525 w 2305050"/>
              <a:gd name="connsiteY1" fmla="*/ 561975 h 2352675"/>
              <a:gd name="connsiteX2" fmla="*/ 2041246 w 2305050"/>
              <a:gd name="connsiteY2" fmla="*/ 498120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0217 w 2305050"/>
              <a:gd name="connsiteY17" fmla="*/ 750951 h 2352675"/>
              <a:gd name="connsiteX18" fmla="*/ 0 w 2305050"/>
              <a:gd name="connsiteY18" fmla="*/ 0 h 2352675"/>
              <a:gd name="connsiteX0" fmla="*/ 0 w 2305050"/>
              <a:gd name="connsiteY0" fmla="*/ 0 h 2352675"/>
              <a:gd name="connsiteX1" fmla="*/ 771525 w 2305050"/>
              <a:gd name="connsiteY1" fmla="*/ 561975 h 2352675"/>
              <a:gd name="connsiteX2" fmla="*/ 2041246 w 2305050"/>
              <a:gd name="connsiteY2" fmla="*/ 498120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0217 w 2305050"/>
              <a:gd name="connsiteY17" fmla="*/ 750951 h 2352675"/>
              <a:gd name="connsiteX18" fmla="*/ 0 w 2305050"/>
              <a:gd name="connsiteY18" fmla="*/ 0 h 2352675"/>
              <a:gd name="connsiteX0" fmla="*/ 0 w 2305050"/>
              <a:gd name="connsiteY0" fmla="*/ 0 h 2352675"/>
              <a:gd name="connsiteX1" fmla="*/ 771525 w 2305050"/>
              <a:gd name="connsiteY1" fmla="*/ 561975 h 2352675"/>
              <a:gd name="connsiteX2" fmla="*/ 2041246 w 2305050"/>
              <a:gd name="connsiteY2" fmla="*/ 498120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0217 w 2305050"/>
              <a:gd name="connsiteY17" fmla="*/ 750951 h 2352675"/>
              <a:gd name="connsiteX18" fmla="*/ 0 w 2305050"/>
              <a:gd name="connsiteY18" fmla="*/ 0 h 2352675"/>
              <a:gd name="connsiteX0" fmla="*/ 0 w 2294077"/>
              <a:gd name="connsiteY0" fmla="*/ 0 h 2363647"/>
              <a:gd name="connsiteX1" fmla="*/ 760552 w 2294077"/>
              <a:gd name="connsiteY1" fmla="*/ 572947 h 2363647"/>
              <a:gd name="connsiteX2" fmla="*/ 2030273 w 2294077"/>
              <a:gd name="connsiteY2" fmla="*/ 509092 h 2363647"/>
              <a:gd name="connsiteX3" fmla="*/ 2285239 w 2294077"/>
              <a:gd name="connsiteY3" fmla="*/ 657224 h 2363647"/>
              <a:gd name="connsiteX4" fmla="*/ 1132027 w 2294077"/>
              <a:gd name="connsiteY4" fmla="*/ 1020622 h 2363647"/>
              <a:gd name="connsiteX5" fmla="*/ 1617802 w 2294077"/>
              <a:gd name="connsiteY5" fmla="*/ 1544497 h 2363647"/>
              <a:gd name="connsiteX6" fmla="*/ 2065477 w 2294077"/>
              <a:gd name="connsiteY6" fmla="*/ 1544497 h 2363647"/>
              <a:gd name="connsiteX7" fmla="*/ 2294077 w 2294077"/>
              <a:gd name="connsiteY7" fmla="*/ 1734997 h 2363647"/>
              <a:gd name="connsiteX8" fmla="*/ 1827352 w 2294077"/>
              <a:gd name="connsiteY8" fmla="*/ 1868347 h 2363647"/>
              <a:gd name="connsiteX9" fmla="*/ 1998802 w 2294077"/>
              <a:gd name="connsiteY9" fmla="*/ 2115997 h 2363647"/>
              <a:gd name="connsiteX10" fmla="*/ 1722577 w 2294077"/>
              <a:gd name="connsiteY10" fmla="*/ 1982647 h 2363647"/>
              <a:gd name="connsiteX11" fmla="*/ 1532077 w 2294077"/>
              <a:gd name="connsiteY11" fmla="*/ 2363647 h 2363647"/>
              <a:gd name="connsiteX12" fmla="*/ 1303477 w 2294077"/>
              <a:gd name="connsiteY12" fmla="*/ 2144572 h 2363647"/>
              <a:gd name="connsiteX13" fmla="*/ 1436827 w 2294077"/>
              <a:gd name="connsiteY13" fmla="*/ 1782622 h 2363647"/>
              <a:gd name="connsiteX14" fmla="*/ 912952 w 2294077"/>
              <a:gd name="connsiteY14" fmla="*/ 1201597 h 2363647"/>
              <a:gd name="connsiteX15" fmla="*/ 403784 w 2294077"/>
              <a:gd name="connsiteY15" fmla="*/ 2316707 h 2363647"/>
              <a:gd name="connsiteX16" fmla="*/ 282017 w 2294077"/>
              <a:gd name="connsiteY16" fmla="*/ 2047340 h 2363647"/>
              <a:gd name="connsiteX17" fmla="*/ 509244 w 2294077"/>
              <a:gd name="connsiteY17" fmla="*/ 761923 h 2363647"/>
              <a:gd name="connsiteX18" fmla="*/ 0 w 2294077"/>
              <a:gd name="connsiteY18" fmla="*/ 0 h 2363647"/>
              <a:gd name="connsiteX0" fmla="*/ 6569 w 2300646"/>
              <a:gd name="connsiteY0" fmla="*/ 0 h 2363647"/>
              <a:gd name="connsiteX1" fmla="*/ 767121 w 2300646"/>
              <a:gd name="connsiteY1" fmla="*/ 572947 h 2363647"/>
              <a:gd name="connsiteX2" fmla="*/ 2036842 w 2300646"/>
              <a:gd name="connsiteY2" fmla="*/ 509092 h 2363647"/>
              <a:gd name="connsiteX3" fmla="*/ 2291808 w 2300646"/>
              <a:gd name="connsiteY3" fmla="*/ 657224 h 2363647"/>
              <a:gd name="connsiteX4" fmla="*/ 1138596 w 2300646"/>
              <a:gd name="connsiteY4" fmla="*/ 1020622 h 2363647"/>
              <a:gd name="connsiteX5" fmla="*/ 1624371 w 2300646"/>
              <a:gd name="connsiteY5" fmla="*/ 1544497 h 2363647"/>
              <a:gd name="connsiteX6" fmla="*/ 2072046 w 2300646"/>
              <a:gd name="connsiteY6" fmla="*/ 1544497 h 2363647"/>
              <a:gd name="connsiteX7" fmla="*/ 2300646 w 2300646"/>
              <a:gd name="connsiteY7" fmla="*/ 1734997 h 2363647"/>
              <a:gd name="connsiteX8" fmla="*/ 1833921 w 2300646"/>
              <a:gd name="connsiteY8" fmla="*/ 1868347 h 2363647"/>
              <a:gd name="connsiteX9" fmla="*/ 2005371 w 2300646"/>
              <a:gd name="connsiteY9" fmla="*/ 2115997 h 2363647"/>
              <a:gd name="connsiteX10" fmla="*/ 1729146 w 2300646"/>
              <a:gd name="connsiteY10" fmla="*/ 1982647 h 2363647"/>
              <a:gd name="connsiteX11" fmla="*/ 1538646 w 2300646"/>
              <a:gd name="connsiteY11" fmla="*/ 2363647 h 2363647"/>
              <a:gd name="connsiteX12" fmla="*/ 1310046 w 2300646"/>
              <a:gd name="connsiteY12" fmla="*/ 2144572 h 2363647"/>
              <a:gd name="connsiteX13" fmla="*/ 1443396 w 2300646"/>
              <a:gd name="connsiteY13" fmla="*/ 1782622 h 2363647"/>
              <a:gd name="connsiteX14" fmla="*/ 919521 w 2300646"/>
              <a:gd name="connsiteY14" fmla="*/ 1201597 h 2363647"/>
              <a:gd name="connsiteX15" fmla="*/ 410353 w 2300646"/>
              <a:gd name="connsiteY15" fmla="*/ 2316707 h 2363647"/>
              <a:gd name="connsiteX16" fmla="*/ 288586 w 2300646"/>
              <a:gd name="connsiteY16" fmla="*/ 2047340 h 2363647"/>
              <a:gd name="connsiteX17" fmla="*/ 515813 w 2300646"/>
              <a:gd name="connsiteY17" fmla="*/ 761923 h 2363647"/>
              <a:gd name="connsiteX18" fmla="*/ 6569 w 2300646"/>
              <a:gd name="connsiteY18" fmla="*/ 0 h 2363647"/>
              <a:gd name="connsiteX0" fmla="*/ 6569 w 2300646"/>
              <a:gd name="connsiteY0" fmla="*/ 5505 h 2369152"/>
              <a:gd name="connsiteX1" fmla="*/ 767121 w 2300646"/>
              <a:gd name="connsiteY1" fmla="*/ 578452 h 2369152"/>
              <a:gd name="connsiteX2" fmla="*/ 2036842 w 2300646"/>
              <a:gd name="connsiteY2" fmla="*/ 514597 h 2369152"/>
              <a:gd name="connsiteX3" fmla="*/ 2291808 w 2300646"/>
              <a:gd name="connsiteY3" fmla="*/ 662729 h 2369152"/>
              <a:gd name="connsiteX4" fmla="*/ 1138596 w 2300646"/>
              <a:gd name="connsiteY4" fmla="*/ 1026127 h 2369152"/>
              <a:gd name="connsiteX5" fmla="*/ 1624371 w 2300646"/>
              <a:gd name="connsiteY5" fmla="*/ 1550002 h 2369152"/>
              <a:gd name="connsiteX6" fmla="*/ 2072046 w 2300646"/>
              <a:gd name="connsiteY6" fmla="*/ 1550002 h 2369152"/>
              <a:gd name="connsiteX7" fmla="*/ 2300646 w 2300646"/>
              <a:gd name="connsiteY7" fmla="*/ 1740502 h 2369152"/>
              <a:gd name="connsiteX8" fmla="*/ 1833921 w 2300646"/>
              <a:gd name="connsiteY8" fmla="*/ 1873852 h 2369152"/>
              <a:gd name="connsiteX9" fmla="*/ 2005371 w 2300646"/>
              <a:gd name="connsiteY9" fmla="*/ 2121502 h 2369152"/>
              <a:gd name="connsiteX10" fmla="*/ 1729146 w 2300646"/>
              <a:gd name="connsiteY10" fmla="*/ 1988152 h 2369152"/>
              <a:gd name="connsiteX11" fmla="*/ 1538646 w 2300646"/>
              <a:gd name="connsiteY11" fmla="*/ 2369152 h 2369152"/>
              <a:gd name="connsiteX12" fmla="*/ 1310046 w 2300646"/>
              <a:gd name="connsiteY12" fmla="*/ 2150077 h 2369152"/>
              <a:gd name="connsiteX13" fmla="*/ 1443396 w 2300646"/>
              <a:gd name="connsiteY13" fmla="*/ 1788127 h 2369152"/>
              <a:gd name="connsiteX14" fmla="*/ 919521 w 2300646"/>
              <a:gd name="connsiteY14" fmla="*/ 1207102 h 2369152"/>
              <a:gd name="connsiteX15" fmla="*/ 410353 w 2300646"/>
              <a:gd name="connsiteY15" fmla="*/ 2322212 h 2369152"/>
              <a:gd name="connsiteX16" fmla="*/ 288586 w 2300646"/>
              <a:gd name="connsiteY16" fmla="*/ 2052845 h 2369152"/>
              <a:gd name="connsiteX17" fmla="*/ 515813 w 2300646"/>
              <a:gd name="connsiteY17" fmla="*/ 767428 h 2369152"/>
              <a:gd name="connsiteX18" fmla="*/ 6569 w 2300646"/>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43194 w 2305244"/>
              <a:gd name="connsiteY4" fmla="*/ 1026127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924119 w 2305244"/>
              <a:gd name="connsiteY14" fmla="*/ 1207102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43194 w 2305244"/>
              <a:gd name="connsiteY4" fmla="*/ 1026127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909489 w 2305244"/>
              <a:gd name="connsiteY14" fmla="*/ 1185156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06618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909489 w 2305244"/>
              <a:gd name="connsiteY14" fmla="*/ 1185156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06618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898516 w 2305244"/>
              <a:gd name="connsiteY14" fmla="*/ 1196129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898516 w 2305244"/>
              <a:gd name="connsiteY14" fmla="*/ 1196129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73597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513830 w 2305244"/>
              <a:gd name="connsiteY13" fmla="*/ 1784469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95542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50914 w 2305244"/>
              <a:gd name="connsiteY5" fmla="*/ 1597551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95542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76517 w 2305244"/>
              <a:gd name="connsiteY5" fmla="*/ 1608523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95542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76517 w 2305244"/>
              <a:gd name="connsiteY5" fmla="*/ 1608523 h 2369152"/>
              <a:gd name="connsiteX6" fmla="*/ 2032752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95542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2305244 w 2305244"/>
              <a:gd name="connsiteY0" fmla="*/ 1740502 h 2369152"/>
              <a:gd name="connsiteX1" fmla="*/ 1838519 w 2305244"/>
              <a:gd name="connsiteY1" fmla="*/ 1873852 h 2369152"/>
              <a:gd name="connsiteX2" fmla="*/ 2009969 w 2305244"/>
              <a:gd name="connsiteY2" fmla="*/ 2121502 h 2369152"/>
              <a:gd name="connsiteX3" fmla="*/ 1733744 w 2305244"/>
              <a:gd name="connsiteY3" fmla="*/ 1988152 h 2369152"/>
              <a:gd name="connsiteX4" fmla="*/ 1543244 w 2305244"/>
              <a:gd name="connsiteY4" fmla="*/ 2369152 h 2369152"/>
              <a:gd name="connsiteX5" fmla="*/ 1314644 w 2305244"/>
              <a:gd name="connsiteY5" fmla="*/ 2150077 h 2369152"/>
              <a:gd name="connsiteX6" fmla="*/ 1495542 w 2305244"/>
              <a:gd name="connsiteY6" fmla="*/ 1788127 h 2369152"/>
              <a:gd name="connsiteX7" fmla="*/ 909489 w 2305244"/>
              <a:gd name="connsiteY7" fmla="*/ 1225390 h 2369152"/>
              <a:gd name="connsiteX8" fmla="*/ 414951 w 2305244"/>
              <a:gd name="connsiteY8" fmla="*/ 2322212 h 2369152"/>
              <a:gd name="connsiteX9" fmla="*/ 293184 w 2305244"/>
              <a:gd name="connsiteY9" fmla="*/ 2052845 h 2369152"/>
              <a:gd name="connsiteX10" fmla="*/ 520411 w 2305244"/>
              <a:gd name="connsiteY10" fmla="*/ 767428 h 2369152"/>
              <a:gd name="connsiteX11" fmla="*/ 11167 w 2305244"/>
              <a:gd name="connsiteY11" fmla="*/ 5505 h 2369152"/>
              <a:gd name="connsiteX12" fmla="*/ 771719 w 2305244"/>
              <a:gd name="connsiteY12" fmla="*/ 578452 h 2369152"/>
              <a:gd name="connsiteX13" fmla="*/ 2041440 w 2305244"/>
              <a:gd name="connsiteY13" fmla="*/ 514597 h 2369152"/>
              <a:gd name="connsiteX14" fmla="*/ 2296406 w 2305244"/>
              <a:gd name="connsiteY14" fmla="*/ 662729 h 2369152"/>
              <a:gd name="connsiteX15" fmla="*/ 1124906 w 2305244"/>
              <a:gd name="connsiteY15" fmla="*/ 1004182 h 2369152"/>
              <a:gd name="connsiteX16" fmla="*/ 1676517 w 2305244"/>
              <a:gd name="connsiteY16" fmla="*/ 1608523 h 2369152"/>
              <a:gd name="connsiteX17" fmla="*/ 2124192 w 2305244"/>
              <a:gd name="connsiteY17" fmla="*/ 1641442 h 2369152"/>
              <a:gd name="connsiteX0" fmla="*/ 2305244 w 2305244"/>
              <a:gd name="connsiteY0" fmla="*/ 1740502 h 2369152"/>
              <a:gd name="connsiteX1" fmla="*/ 1838519 w 2305244"/>
              <a:gd name="connsiteY1" fmla="*/ 1873852 h 2369152"/>
              <a:gd name="connsiteX2" fmla="*/ 2009969 w 2305244"/>
              <a:gd name="connsiteY2" fmla="*/ 2121502 h 2369152"/>
              <a:gd name="connsiteX3" fmla="*/ 1733744 w 2305244"/>
              <a:gd name="connsiteY3" fmla="*/ 1988152 h 2369152"/>
              <a:gd name="connsiteX4" fmla="*/ 1543244 w 2305244"/>
              <a:gd name="connsiteY4" fmla="*/ 2369152 h 2369152"/>
              <a:gd name="connsiteX5" fmla="*/ 1314644 w 2305244"/>
              <a:gd name="connsiteY5" fmla="*/ 2150077 h 2369152"/>
              <a:gd name="connsiteX6" fmla="*/ 1495542 w 2305244"/>
              <a:gd name="connsiteY6" fmla="*/ 1788127 h 2369152"/>
              <a:gd name="connsiteX7" fmla="*/ 909489 w 2305244"/>
              <a:gd name="connsiteY7" fmla="*/ 1225390 h 2369152"/>
              <a:gd name="connsiteX8" fmla="*/ 414951 w 2305244"/>
              <a:gd name="connsiteY8" fmla="*/ 2322212 h 2369152"/>
              <a:gd name="connsiteX9" fmla="*/ 293184 w 2305244"/>
              <a:gd name="connsiteY9" fmla="*/ 2052845 h 2369152"/>
              <a:gd name="connsiteX10" fmla="*/ 520411 w 2305244"/>
              <a:gd name="connsiteY10" fmla="*/ 767428 h 2369152"/>
              <a:gd name="connsiteX11" fmla="*/ 11167 w 2305244"/>
              <a:gd name="connsiteY11" fmla="*/ 5505 h 2369152"/>
              <a:gd name="connsiteX12" fmla="*/ 771719 w 2305244"/>
              <a:gd name="connsiteY12" fmla="*/ 578452 h 2369152"/>
              <a:gd name="connsiteX13" fmla="*/ 2041440 w 2305244"/>
              <a:gd name="connsiteY13" fmla="*/ 514597 h 2369152"/>
              <a:gd name="connsiteX14" fmla="*/ 2296406 w 2305244"/>
              <a:gd name="connsiteY14" fmla="*/ 662729 h 2369152"/>
              <a:gd name="connsiteX15" fmla="*/ 1124906 w 2305244"/>
              <a:gd name="connsiteY15" fmla="*/ 1004182 h 2369152"/>
              <a:gd name="connsiteX16" fmla="*/ 1676517 w 2305244"/>
              <a:gd name="connsiteY16" fmla="*/ 1608523 h 2369152"/>
              <a:gd name="connsiteX17" fmla="*/ 2102246 w 2305244"/>
              <a:gd name="connsiteY17" fmla="*/ 1579262 h 2369152"/>
              <a:gd name="connsiteX0" fmla="*/ 2275983 w 2296406"/>
              <a:gd name="connsiteY0" fmla="*/ 1747817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102246 w 2296406"/>
              <a:gd name="connsiteY17" fmla="*/ 1579262 h 2369152"/>
              <a:gd name="connsiteX0" fmla="*/ 2290614 w 2296406"/>
              <a:gd name="connsiteY0" fmla="*/ 1777078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102246 w 2296406"/>
              <a:gd name="connsiteY17" fmla="*/ 1579262 h 2369152"/>
              <a:gd name="connsiteX0" fmla="*/ 2290614 w 2296406"/>
              <a:gd name="connsiteY0" fmla="*/ 1740502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102246 w 2296406"/>
              <a:gd name="connsiteY17" fmla="*/ 1579262 h 2369152"/>
              <a:gd name="connsiteX0" fmla="*/ 2290614 w 2296406"/>
              <a:gd name="connsiteY0" fmla="*/ 1740502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62012 w 2296406"/>
              <a:gd name="connsiteY17" fmla="*/ 1560974 h 2369152"/>
              <a:gd name="connsiteX0" fmla="*/ 2257695 w 2296406"/>
              <a:gd name="connsiteY0" fmla="*/ 1755133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62012 w 2296406"/>
              <a:gd name="connsiteY17" fmla="*/ 1560974 h 2369152"/>
              <a:gd name="connsiteX0" fmla="*/ 2279640 w 2296406"/>
              <a:gd name="connsiteY0" fmla="*/ 1747818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62012 w 2296406"/>
              <a:gd name="connsiteY17" fmla="*/ 1560974 h 2369152"/>
              <a:gd name="connsiteX0" fmla="*/ 2279640 w 2296406"/>
              <a:gd name="connsiteY0" fmla="*/ 1747818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94931 w 2296406"/>
              <a:gd name="connsiteY17" fmla="*/ 1557316 h 2369152"/>
              <a:gd name="connsiteX0" fmla="*/ 2279640 w 2296406"/>
              <a:gd name="connsiteY0" fmla="*/ 1747818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9145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94931 w 2296406"/>
              <a:gd name="connsiteY17" fmla="*/ 1557316 h 2369152"/>
              <a:gd name="connsiteX0" fmla="*/ 2279640 w 2296406"/>
              <a:gd name="connsiteY0" fmla="*/ 1747818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80482 w 2296406"/>
              <a:gd name="connsiteY5" fmla="*/ 2120816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94931 w 2296406"/>
              <a:gd name="connsiteY17" fmla="*/ 1557316 h 2369152"/>
              <a:gd name="connsiteX0" fmla="*/ 2279640 w 2296406"/>
              <a:gd name="connsiteY0" fmla="*/ 1747818 h 2354521"/>
              <a:gd name="connsiteX1" fmla="*/ 1838519 w 2296406"/>
              <a:gd name="connsiteY1" fmla="*/ 1873852 h 2354521"/>
              <a:gd name="connsiteX2" fmla="*/ 2009969 w 2296406"/>
              <a:gd name="connsiteY2" fmla="*/ 2121502 h 2354521"/>
              <a:gd name="connsiteX3" fmla="*/ 1733744 w 2296406"/>
              <a:gd name="connsiteY3" fmla="*/ 1988152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38519 w 2296406"/>
              <a:gd name="connsiteY1" fmla="*/ 1873852 h 2354521"/>
              <a:gd name="connsiteX2" fmla="*/ 2009969 w 2296406"/>
              <a:gd name="connsiteY2" fmla="*/ 2121502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2009969 w 2296406"/>
              <a:gd name="connsiteY2" fmla="*/ 2121502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1991681 w 2296406"/>
              <a:gd name="connsiteY2" fmla="*/ 2136133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2042887 w 2296406"/>
              <a:gd name="connsiteY2" fmla="*/ 2194655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1955104 w 2296406"/>
              <a:gd name="connsiteY2" fmla="*/ 2095900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1955104 w 2296406"/>
              <a:gd name="connsiteY2" fmla="*/ 2095900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1955104 w 2296406"/>
              <a:gd name="connsiteY2" fmla="*/ 2095900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23889 w 2296406"/>
              <a:gd name="connsiteY1" fmla="*/ 1837277 h 2354521"/>
              <a:gd name="connsiteX2" fmla="*/ 1955104 w 2296406"/>
              <a:gd name="connsiteY2" fmla="*/ 2095900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27546 w 2296406"/>
              <a:gd name="connsiteY1" fmla="*/ 1826304 h 2354521"/>
              <a:gd name="connsiteX2" fmla="*/ 1955104 w 2296406"/>
              <a:gd name="connsiteY2" fmla="*/ 2095900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96406" h="2354521">
                <a:moveTo>
                  <a:pt x="2279640" y="1747818"/>
                </a:moveTo>
                <a:lnTo>
                  <a:pt x="1827546" y="1826304"/>
                </a:lnTo>
                <a:cubicBezTo>
                  <a:pt x="1873723" y="1907635"/>
                  <a:pt x="1985737" y="2047488"/>
                  <a:pt x="1955104" y="2095900"/>
                </a:cubicBezTo>
                <a:cubicBezTo>
                  <a:pt x="1897166" y="2139232"/>
                  <a:pt x="1773393" y="2006999"/>
                  <a:pt x="1682537" y="1962549"/>
                </a:cubicBezTo>
                <a:lnTo>
                  <a:pt x="1528613" y="2354521"/>
                </a:lnTo>
                <a:lnTo>
                  <a:pt x="1380482" y="2120816"/>
                </a:lnTo>
                <a:lnTo>
                  <a:pt x="1495542" y="1788127"/>
                </a:lnTo>
                <a:lnTo>
                  <a:pt x="909489" y="1225390"/>
                </a:lnTo>
                <a:lnTo>
                  <a:pt x="414951" y="2322212"/>
                </a:lnTo>
                <a:lnTo>
                  <a:pt x="293184" y="2052845"/>
                </a:lnTo>
                <a:lnTo>
                  <a:pt x="520411" y="767428"/>
                </a:lnTo>
                <a:cubicBezTo>
                  <a:pt x="325060" y="542715"/>
                  <a:pt x="-71458" y="102202"/>
                  <a:pt x="11167" y="5505"/>
                </a:cubicBezTo>
                <a:cubicBezTo>
                  <a:pt x="111065" y="-52229"/>
                  <a:pt x="554777" y="358209"/>
                  <a:pt x="771719" y="578452"/>
                </a:cubicBezTo>
                <a:lnTo>
                  <a:pt x="2041440" y="514597"/>
                </a:lnTo>
                <a:lnTo>
                  <a:pt x="2296406" y="662729"/>
                </a:lnTo>
                <a:lnTo>
                  <a:pt x="1124906" y="1004182"/>
                </a:lnTo>
                <a:lnTo>
                  <a:pt x="1676517" y="1608523"/>
                </a:lnTo>
                <a:cubicBezTo>
                  <a:pt x="1795262" y="1589016"/>
                  <a:pt x="2094931" y="1557316"/>
                  <a:pt x="2094931" y="1557316"/>
                </a:cubicBezTo>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94" name="Block Arc 10">
            <a:extLst>
              <a:ext uri="{FF2B5EF4-FFF2-40B4-BE49-F238E27FC236}">
                <a16:creationId xmlns:a16="http://schemas.microsoft.com/office/drawing/2014/main" id="{75C14C12-5F78-4BDD-B8A3-69BB465A2216}"/>
              </a:ext>
            </a:extLst>
          </p:cNvPr>
          <p:cNvSpPr/>
          <p:nvPr/>
        </p:nvSpPr>
        <p:spPr>
          <a:xfrm>
            <a:off x="10959168" y="4745774"/>
            <a:ext cx="614525" cy="416246"/>
          </a:xfrm>
          <a:custGeom>
            <a:avLst/>
            <a:gdLst/>
            <a:ahLst/>
            <a:cxnLst/>
            <a:rect l="l" t="t" r="r" b="b"/>
            <a:pathLst>
              <a:path w="3219104" h="2180445">
                <a:moveTo>
                  <a:pt x="631935" y="660566"/>
                </a:moveTo>
                <a:cubicBezTo>
                  <a:pt x="582229" y="660566"/>
                  <a:pt x="541935" y="700860"/>
                  <a:pt x="541935" y="750566"/>
                </a:cubicBezTo>
                <a:cubicBezTo>
                  <a:pt x="541935" y="800272"/>
                  <a:pt x="582229" y="840566"/>
                  <a:pt x="631935" y="840566"/>
                </a:cubicBezTo>
                <a:cubicBezTo>
                  <a:pt x="681641" y="840566"/>
                  <a:pt x="721935" y="800272"/>
                  <a:pt x="721935" y="750566"/>
                </a:cubicBezTo>
                <a:cubicBezTo>
                  <a:pt x="721935" y="700860"/>
                  <a:pt x="681641" y="660566"/>
                  <a:pt x="631935" y="660566"/>
                </a:cubicBezTo>
                <a:close/>
                <a:moveTo>
                  <a:pt x="2920524" y="132986"/>
                </a:moveTo>
                <a:cubicBezTo>
                  <a:pt x="2884582" y="132986"/>
                  <a:pt x="2855445" y="171564"/>
                  <a:pt x="2855445" y="219152"/>
                </a:cubicBezTo>
                <a:cubicBezTo>
                  <a:pt x="2855445" y="266740"/>
                  <a:pt x="2884582" y="305318"/>
                  <a:pt x="2920524" y="305318"/>
                </a:cubicBezTo>
                <a:cubicBezTo>
                  <a:pt x="2956466" y="305318"/>
                  <a:pt x="2985603" y="266740"/>
                  <a:pt x="2985603" y="219152"/>
                </a:cubicBezTo>
                <a:cubicBezTo>
                  <a:pt x="2985603" y="171564"/>
                  <a:pt x="2956466" y="132986"/>
                  <a:pt x="2920524" y="132986"/>
                </a:cubicBezTo>
                <a:close/>
                <a:moveTo>
                  <a:pt x="1840097" y="123357"/>
                </a:moveTo>
                <a:cubicBezTo>
                  <a:pt x="1690593" y="125267"/>
                  <a:pt x="1541569" y="163386"/>
                  <a:pt x="1407089" y="237534"/>
                </a:cubicBezTo>
                <a:lnTo>
                  <a:pt x="1442443" y="299445"/>
                </a:lnTo>
                <a:cubicBezTo>
                  <a:pt x="1690026" y="162934"/>
                  <a:pt x="1991162" y="159087"/>
                  <a:pt x="2242273" y="289227"/>
                </a:cubicBezTo>
                <a:lnTo>
                  <a:pt x="2275978" y="226435"/>
                </a:lnTo>
                <a:cubicBezTo>
                  <a:pt x="2139582" y="155746"/>
                  <a:pt x="1989600" y="121447"/>
                  <a:pt x="1840097" y="123357"/>
                </a:cubicBezTo>
                <a:close/>
                <a:moveTo>
                  <a:pt x="1808744" y="1233"/>
                </a:moveTo>
                <a:cubicBezTo>
                  <a:pt x="2156106" y="-14520"/>
                  <a:pt x="2554236" y="122009"/>
                  <a:pt x="2727916" y="332053"/>
                </a:cubicBezTo>
                <a:lnTo>
                  <a:pt x="2797407" y="426906"/>
                </a:lnTo>
                <a:cubicBezTo>
                  <a:pt x="2816730" y="407744"/>
                  <a:pt x="2822914" y="396798"/>
                  <a:pt x="2848347" y="374270"/>
                </a:cubicBezTo>
                <a:cubicBezTo>
                  <a:pt x="2789714" y="335227"/>
                  <a:pt x="2770554" y="301522"/>
                  <a:pt x="2770554" y="211287"/>
                </a:cubicBezTo>
                <a:cubicBezTo>
                  <a:pt x="2770554" y="109060"/>
                  <a:pt x="2826850" y="34523"/>
                  <a:pt x="2918697" y="33333"/>
                </a:cubicBezTo>
                <a:cubicBezTo>
                  <a:pt x="3010544" y="32143"/>
                  <a:pt x="3068737" y="122977"/>
                  <a:pt x="3064459" y="218431"/>
                </a:cubicBezTo>
                <a:cubicBezTo>
                  <a:pt x="3062319" y="266188"/>
                  <a:pt x="3063213" y="242475"/>
                  <a:pt x="3054577" y="285936"/>
                </a:cubicBezTo>
                <a:cubicBezTo>
                  <a:pt x="3088600" y="260795"/>
                  <a:pt x="3146396" y="297212"/>
                  <a:pt x="3198377" y="27802"/>
                </a:cubicBezTo>
                <a:cubicBezTo>
                  <a:pt x="3270974" y="270322"/>
                  <a:pt x="3142267" y="378871"/>
                  <a:pt x="2977023" y="405424"/>
                </a:cubicBezTo>
                <a:cubicBezTo>
                  <a:pt x="2937650" y="455263"/>
                  <a:pt x="2906651" y="507366"/>
                  <a:pt x="2854455" y="531728"/>
                </a:cubicBezTo>
                <a:cubicBezTo>
                  <a:pt x="2854593" y="531917"/>
                  <a:pt x="2854687" y="532126"/>
                  <a:pt x="2854781" y="532336"/>
                </a:cubicBezTo>
                <a:lnTo>
                  <a:pt x="2914835" y="719911"/>
                </a:lnTo>
                <a:cubicBezTo>
                  <a:pt x="2982387" y="1030651"/>
                  <a:pt x="2875068" y="1334999"/>
                  <a:pt x="2751965" y="1458417"/>
                </a:cubicBezTo>
                <a:cubicBezTo>
                  <a:pt x="2718119" y="1752479"/>
                  <a:pt x="2636178" y="1904762"/>
                  <a:pt x="2564924" y="2133185"/>
                </a:cubicBezTo>
                <a:cubicBezTo>
                  <a:pt x="2548001" y="2174319"/>
                  <a:pt x="2290597" y="2162941"/>
                  <a:pt x="2284362" y="2130560"/>
                </a:cubicBezTo>
                <a:cubicBezTo>
                  <a:pt x="2253189" y="1989654"/>
                  <a:pt x="2205984" y="1832997"/>
                  <a:pt x="2190842" y="1681589"/>
                </a:cubicBezTo>
                <a:cubicBezTo>
                  <a:pt x="1937891" y="1727975"/>
                  <a:pt x="1628829" y="1727099"/>
                  <a:pt x="1429318" y="1710471"/>
                </a:cubicBezTo>
                <a:cubicBezTo>
                  <a:pt x="1387456" y="1891634"/>
                  <a:pt x="1268107" y="2057044"/>
                  <a:pt x="1143413" y="2180445"/>
                </a:cubicBezTo>
                <a:lnTo>
                  <a:pt x="943012" y="2180445"/>
                </a:lnTo>
                <a:cubicBezTo>
                  <a:pt x="894916" y="2170818"/>
                  <a:pt x="902932" y="1825120"/>
                  <a:pt x="910948" y="1650083"/>
                </a:cubicBezTo>
                <a:cubicBezTo>
                  <a:pt x="600994" y="1508303"/>
                  <a:pt x="-80369" y="1319263"/>
                  <a:pt x="7807" y="838786"/>
                </a:cubicBezTo>
                <a:cubicBezTo>
                  <a:pt x="13151" y="796777"/>
                  <a:pt x="184160" y="802028"/>
                  <a:pt x="275009" y="799402"/>
                </a:cubicBezTo>
                <a:cubicBezTo>
                  <a:pt x="369419" y="659373"/>
                  <a:pt x="418407" y="582356"/>
                  <a:pt x="555570" y="465957"/>
                </a:cubicBezTo>
                <a:cubicBezTo>
                  <a:pt x="547554" y="374062"/>
                  <a:pt x="496786" y="206026"/>
                  <a:pt x="531522" y="190273"/>
                </a:cubicBezTo>
                <a:cubicBezTo>
                  <a:pt x="764877" y="64246"/>
                  <a:pt x="803177" y="250661"/>
                  <a:pt x="924308" y="355683"/>
                </a:cubicBezTo>
                <a:cubicBezTo>
                  <a:pt x="1130053" y="143013"/>
                  <a:pt x="1554903" y="11735"/>
                  <a:pt x="1808744" y="1233"/>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95" name="Freeform 55">
            <a:extLst>
              <a:ext uri="{FF2B5EF4-FFF2-40B4-BE49-F238E27FC236}">
                <a16:creationId xmlns:a16="http://schemas.microsoft.com/office/drawing/2014/main" id="{E1F21ECA-3730-4E2A-BB32-69C99B2546BB}"/>
              </a:ext>
            </a:extLst>
          </p:cNvPr>
          <p:cNvSpPr/>
          <p:nvPr/>
        </p:nvSpPr>
        <p:spPr>
          <a:xfrm>
            <a:off x="4423300" y="2468550"/>
            <a:ext cx="316162" cy="774705"/>
          </a:xfrm>
          <a:custGeom>
            <a:avLst/>
            <a:gdLst/>
            <a:ahLst/>
            <a:cxnLst/>
            <a:rect l="l" t="t" r="r" b="b"/>
            <a:pathLst>
              <a:path w="1060423" h="2598393">
                <a:moveTo>
                  <a:pt x="511607" y="1989888"/>
                </a:moveTo>
                <a:cubicBezTo>
                  <a:pt x="421916" y="2038892"/>
                  <a:pt x="392123" y="2248491"/>
                  <a:pt x="577615" y="2379095"/>
                </a:cubicBezTo>
                <a:cubicBezTo>
                  <a:pt x="531205" y="2257454"/>
                  <a:pt x="562054" y="2197447"/>
                  <a:pt x="592034" y="2136572"/>
                </a:cubicBezTo>
                <a:cubicBezTo>
                  <a:pt x="592534" y="2167519"/>
                  <a:pt x="560915" y="2234057"/>
                  <a:pt x="638675" y="2272816"/>
                </a:cubicBezTo>
                <a:cubicBezTo>
                  <a:pt x="602283" y="2156226"/>
                  <a:pt x="756001" y="2119500"/>
                  <a:pt x="594605" y="1990756"/>
                </a:cubicBezTo>
                <a:cubicBezTo>
                  <a:pt x="828052" y="2024484"/>
                  <a:pt x="759407" y="2143283"/>
                  <a:pt x="814896" y="2262952"/>
                </a:cubicBezTo>
                <a:cubicBezTo>
                  <a:pt x="774295" y="2270013"/>
                  <a:pt x="715464" y="2161619"/>
                  <a:pt x="728685" y="2212952"/>
                </a:cubicBezTo>
                <a:cubicBezTo>
                  <a:pt x="798068" y="2415798"/>
                  <a:pt x="590532" y="2421590"/>
                  <a:pt x="656442" y="2598393"/>
                </a:cubicBezTo>
                <a:cubicBezTo>
                  <a:pt x="451592" y="2586815"/>
                  <a:pt x="511509" y="2396411"/>
                  <a:pt x="415171" y="2350110"/>
                </a:cubicBezTo>
                <a:cubicBezTo>
                  <a:pt x="389023" y="2345435"/>
                  <a:pt x="357666" y="2366802"/>
                  <a:pt x="415723" y="2461957"/>
                </a:cubicBezTo>
                <a:cubicBezTo>
                  <a:pt x="77590" y="2209980"/>
                  <a:pt x="314998" y="2004011"/>
                  <a:pt x="511607" y="1989888"/>
                </a:cubicBezTo>
                <a:close/>
                <a:moveTo>
                  <a:pt x="344786" y="1884983"/>
                </a:moveTo>
                <a:lnTo>
                  <a:pt x="722598" y="1884983"/>
                </a:lnTo>
                <a:cubicBezTo>
                  <a:pt x="716460" y="1906965"/>
                  <a:pt x="711917" y="1928321"/>
                  <a:pt x="707988" y="1948728"/>
                </a:cubicBezTo>
                <a:lnTo>
                  <a:pt x="357819" y="1948059"/>
                </a:lnTo>
                <a:close/>
                <a:moveTo>
                  <a:pt x="530212" y="651224"/>
                </a:moveTo>
                <a:cubicBezTo>
                  <a:pt x="585486" y="651224"/>
                  <a:pt x="630294" y="696033"/>
                  <a:pt x="630294" y="751307"/>
                </a:cubicBezTo>
                <a:cubicBezTo>
                  <a:pt x="630294" y="806581"/>
                  <a:pt x="585486" y="851389"/>
                  <a:pt x="530212" y="851389"/>
                </a:cubicBezTo>
                <a:cubicBezTo>
                  <a:pt x="474938" y="851389"/>
                  <a:pt x="430129" y="806581"/>
                  <a:pt x="430129" y="751307"/>
                </a:cubicBezTo>
                <a:cubicBezTo>
                  <a:pt x="430129" y="696033"/>
                  <a:pt x="474938" y="651224"/>
                  <a:pt x="530212" y="651224"/>
                </a:cubicBezTo>
                <a:close/>
                <a:moveTo>
                  <a:pt x="530212" y="551141"/>
                </a:moveTo>
                <a:cubicBezTo>
                  <a:pt x="419664" y="551141"/>
                  <a:pt x="330046" y="640759"/>
                  <a:pt x="330046" y="751307"/>
                </a:cubicBezTo>
                <a:cubicBezTo>
                  <a:pt x="330046" y="861855"/>
                  <a:pt x="419664" y="951472"/>
                  <a:pt x="530212" y="951472"/>
                </a:cubicBezTo>
                <a:cubicBezTo>
                  <a:pt x="640760" y="951472"/>
                  <a:pt x="730377" y="861855"/>
                  <a:pt x="730377" y="751307"/>
                </a:cubicBezTo>
                <a:cubicBezTo>
                  <a:pt x="730377" y="640759"/>
                  <a:pt x="640760" y="551141"/>
                  <a:pt x="530212" y="551141"/>
                </a:cubicBezTo>
                <a:close/>
                <a:moveTo>
                  <a:pt x="286245" y="353827"/>
                </a:moveTo>
                <a:cubicBezTo>
                  <a:pt x="438132" y="439406"/>
                  <a:pt x="623290" y="440561"/>
                  <a:pt x="776100" y="356932"/>
                </a:cubicBezTo>
                <a:cubicBezTo>
                  <a:pt x="941305" y="720175"/>
                  <a:pt x="898096" y="1115325"/>
                  <a:pt x="825241" y="1447764"/>
                </a:cubicBezTo>
                <a:lnTo>
                  <a:pt x="1060423" y="1673413"/>
                </a:lnTo>
                <a:lnTo>
                  <a:pt x="1021935" y="1978110"/>
                </a:lnTo>
                <a:lnTo>
                  <a:pt x="745125" y="1786699"/>
                </a:lnTo>
                <a:lnTo>
                  <a:pt x="734250" y="1834148"/>
                </a:lnTo>
                <a:lnTo>
                  <a:pt x="332991" y="1834148"/>
                </a:lnTo>
                <a:cubicBezTo>
                  <a:pt x="330005" y="1820736"/>
                  <a:pt x="326662" y="1807037"/>
                  <a:pt x="323192" y="1793020"/>
                </a:cubicBezTo>
                <a:lnTo>
                  <a:pt x="38489" y="1989888"/>
                </a:lnTo>
                <a:lnTo>
                  <a:pt x="0" y="1685191"/>
                </a:lnTo>
                <a:lnTo>
                  <a:pt x="237343" y="1457469"/>
                </a:lnTo>
                <a:lnTo>
                  <a:pt x="238009" y="1459571"/>
                </a:lnTo>
                <a:lnTo>
                  <a:pt x="242012" y="1446515"/>
                </a:lnTo>
                <a:cubicBezTo>
                  <a:pt x="171205" y="1115067"/>
                  <a:pt x="127758" y="714059"/>
                  <a:pt x="286245" y="353827"/>
                </a:cubicBezTo>
                <a:close/>
                <a:moveTo>
                  <a:pt x="527942" y="0"/>
                </a:moveTo>
                <a:cubicBezTo>
                  <a:pt x="622760" y="95693"/>
                  <a:pt x="695048" y="196745"/>
                  <a:pt x="748164" y="301374"/>
                </a:cubicBezTo>
                <a:cubicBezTo>
                  <a:pt x="612692" y="376844"/>
                  <a:pt x="447588" y="375495"/>
                  <a:pt x="312997" y="298024"/>
                </a:cubicBezTo>
                <a:cubicBezTo>
                  <a:pt x="364591" y="193505"/>
                  <a:pt x="435080" y="93397"/>
                  <a:pt x="527942"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96" name="Round Same Side Corner Rectangle 36">
            <a:extLst>
              <a:ext uri="{FF2B5EF4-FFF2-40B4-BE49-F238E27FC236}">
                <a16:creationId xmlns:a16="http://schemas.microsoft.com/office/drawing/2014/main" id="{E0C4F70F-DCCD-48F1-A750-DF4F32AC8F75}"/>
              </a:ext>
            </a:extLst>
          </p:cNvPr>
          <p:cNvSpPr/>
          <p:nvPr/>
        </p:nvSpPr>
        <p:spPr>
          <a:xfrm>
            <a:off x="9209300" y="2626898"/>
            <a:ext cx="579306" cy="458009"/>
          </a:xfrm>
          <a:custGeom>
            <a:avLst/>
            <a:gdLst/>
            <a:ahLst/>
            <a:cxnLst/>
            <a:rect l="l" t="t" r="r" b="b"/>
            <a:pathLst>
              <a:path w="3219104" h="2545072">
                <a:moveTo>
                  <a:pt x="2779672" y="457200"/>
                </a:moveTo>
                <a:lnTo>
                  <a:pt x="2975888" y="457200"/>
                </a:lnTo>
                <a:cubicBezTo>
                  <a:pt x="3110212" y="457200"/>
                  <a:pt x="3219104" y="566092"/>
                  <a:pt x="3219104" y="700416"/>
                </a:cubicBezTo>
                <a:lnTo>
                  <a:pt x="3219104" y="2301856"/>
                </a:lnTo>
                <a:cubicBezTo>
                  <a:pt x="3219104" y="2436180"/>
                  <a:pt x="3110212" y="2545072"/>
                  <a:pt x="2975888" y="2545072"/>
                </a:cubicBezTo>
                <a:lnTo>
                  <a:pt x="2779672" y="2545072"/>
                </a:lnTo>
                <a:close/>
                <a:moveTo>
                  <a:pt x="243216" y="457200"/>
                </a:moveTo>
                <a:lnTo>
                  <a:pt x="439432" y="457200"/>
                </a:lnTo>
                <a:lnTo>
                  <a:pt x="439432" y="2545072"/>
                </a:lnTo>
                <a:lnTo>
                  <a:pt x="243216" y="2545072"/>
                </a:lnTo>
                <a:cubicBezTo>
                  <a:pt x="108892" y="2545072"/>
                  <a:pt x="0" y="2436180"/>
                  <a:pt x="0" y="2301856"/>
                </a:cubicBezTo>
                <a:lnTo>
                  <a:pt x="0" y="700416"/>
                </a:lnTo>
                <a:cubicBezTo>
                  <a:pt x="0" y="566092"/>
                  <a:pt x="108892" y="457200"/>
                  <a:pt x="243216" y="457200"/>
                </a:cubicBezTo>
                <a:close/>
                <a:moveTo>
                  <a:pt x="1428476" y="174246"/>
                </a:moveTo>
                <a:cubicBezTo>
                  <a:pt x="1372210" y="174246"/>
                  <a:pt x="1326598" y="219858"/>
                  <a:pt x="1326598" y="276124"/>
                </a:cubicBezTo>
                <a:lnTo>
                  <a:pt x="1326598" y="457200"/>
                </a:lnTo>
                <a:lnTo>
                  <a:pt x="1892506" y="457200"/>
                </a:lnTo>
                <a:lnTo>
                  <a:pt x="1892506" y="276124"/>
                </a:lnTo>
                <a:cubicBezTo>
                  <a:pt x="1892506" y="219858"/>
                  <a:pt x="1846894" y="174246"/>
                  <a:pt x="1790628" y="174246"/>
                </a:cubicBezTo>
                <a:close/>
                <a:moveTo>
                  <a:pt x="1285704" y="0"/>
                </a:moveTo>
                <a:lnTo>
                  <a:pt x="1933400" y="0"/>
                </a:lnTo>
                <a:cubicBezTo>
                  <a:pt x="2007048" y="0"/>
                  <a:pt x="2066752" y="59704"/>
                  <a:pt x="2066752" y="133352"/>
                </a:cubicBezTo>
                <a:lnTo>
                  <a:pt x="2066752" y="457200"/>
                </a:lnTo>
                <a:lnTo>
                  <a:pt x="2599672" y="457200"/>
                </a:lnTo>
                <a:lnTo>
                  <a:pt x="2599672" y="2545072"/>
                </a:lnTo>
                <a:lnTo>
                  <a:pt x="619432" y="2545072"/>
                </a:lnTo>
                <a:lnTo>
                  <a:pt x="619432" y="457200"/>
                </a:lnTo>
                <a:lnTo>
                  <a:pt x="1152352" y="457200"/>
                </a:lnTo>
                <a:lnTo>
                  <a:pt x="1152352" y="133352"/>
                </a:lnTo>
                <a:cubicBezTo>
                  <a:pt x="1152352" y="59704"/>
                  <a:pt x="1212056" y="0"/>
                  <a:pt x="128570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97" name="Oval 21">
            <a:extLst>
              <a:ext uri="{FF2B5EF4-FFF2-40B4-BE49-F238E27FC236}">
                <a16:creationId xmlns:a16="http://schemas.microsoft.com/office/drawing/2014/main" id="{B92F2676-D90E-40BF-8AC5-C623D6EC5932}"/>
              </a:ext>
            </a:extLst>
          </p:cNvPr>
          <p:cNvSpPr>
            <a:spLocks noChangeAspect="1"/>
          </p:cNvSpPr>
          <p:nvPr/>
        </p:nvSpPr>
        <p:spPr>
          <a:xfrm>
            <a:off x="7052100" y="4713438"/>
            <a:ext cx="476931" cy="480914"/>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98" name="Oval 32">
            <a:extLst>
              <a:ext uri="{FF2B5EF4-FFF2-40B4-BE49-F238E27FC236}">
                <a16:creationId xmlns:a16="http://schemas.microsoft.com/office/drawing/2014/main" id="{06C7F06B-394E-4FE3-88AA-93210AFF9C00}"/>
              </a:ext>
            </a:extLst>
          </p:cNvPr>
          <p:cNvSpPr/>
          <p:nvPr/>
        </p:nvSpPr>
        <p:spPr>
          <a:xfrm>
            <a:off x="9307908" y="4680733"/>
            <a:ext cx="454128" cy="546324"/>
          </a:xfrm>
          <a:custGeom>
            <a:avLst/>
            <a:gdLst/>
            <a:ahLst/>
            <a:cxnLst/>
            <a:rect l="l" t="t" r="r" b="b"/>
            <a:pathLst>
              <a:path w="2671236" h="3213546">
                <a:moveTo>
                  <a:pt x="1336943" y="151152"/>
                </a:moveTo>
                <a:cubicBezTo>
                  <a:pt x="1223677" y="151152"/>
                  <a:pt x="1131857" y="242973"/>
                  <a:pt x="1131857" y="356239"/>
                </a:cubicBezTo>
                <a:cubicBezTo>
                  <a:pt x="1131857" y="469506"/>
                  <a:pt x="1223677" y="561326"/>
                  <a:pt x="1336943" y="561326"/>
                </a:cubicBezTo>
                <a:cubicBezTo>
                  <a:pt x="1450210" y="561326"/>
                  <a:pt x="1542030" y="469506"/>
                  <a:pt x="1542030" y="356239"/>
                </a:cubicBezTo>
                <a:cubicBezTo>
                  <a:pt x="1542030" y="242973"/>
                  <a:pt x="1450210" y="151152"/>
                  <a:pt x="1336943" y="151152"/>
                </a:cubicBezTo>
                <a:close/>
                <a:moveTo>
                  <a:pt x="1336943" y="0"/>
                </a:moveTo>
                <a:cubicBezTo>
                  <a:pt x="1533689" y="0"/>
                  <a:pt x="1693182" y="159493"/>
                  <a:pt x="1693182" y="356239"/>
                </a:cubicBezTo>
                <a:cubicBezTo>
                  <a:pt x="1693182" y="499348"/>
                  <a:pt x="1608797" y="622748"/>
                  <a:pt x="1486649" y="678491"/>
                </a:cubicBezTo>
                <a:lnTo>
                  <a:pt x="1504985" y="861628"/>
                </a:lnTo>
                <a:lnTo>
                  <a:pt x="2050955" y="861628"/>
                </a:lnTo>
                <a:cubicBezTo>
                  <a:pt x="2073924" y="808095"/>
                  <a:pt x="2127168" y="770742"/>
                  <a:pt x="2189136" y="770742"/>
                </a:cubicBezTo>
                <a:cubicBezTo>
                  <a:pt x="2272476" y="770742"/>
                  <a:pt x="2340037" y="838303"/>
                  <a:pt x="2340037" y="921643"/>
                </a:cubicBezTo>
                <a:cubicBezTo>
                  <a:pt x="2340037" y="1004983"/>
                  <a:pt x="2272476" y="1072544"/>
                  <a:pt x="2189136" y="1072544"/>
                </a:cubicBezTo>
                <a:cubicBezTo>
                  <a:pt x="2127168" y="1072544"/>
                  <a:pt x="2073924" y="1035191"/>
                  <a:pt x="2050955" y="981658"/>
                </a:cubicBezTo>
                <a:lnTo>
                  <a:pt x="1517002" y="981658"/>
                </a:lnTo>
                <a:lnTo>
                  <a:pt x="1678124" y="2590970"/>
                </a:lnTo>
                <a:cubicBezTo>
                  <a:pt x="2063444" y="2451708"/>
                  <a:pt x="2360829" y="2287813"/>
                  <a:pt x="2381761" y="1860600"/>
                </a:cubicBezTo>
                <a:cubicBezTo>
                  <a:pt x="2329006" y="1862811"/>
                  <a:pt x="2276981" y="1871755"/>
                  <a:pt x="2228094" y="1886075"/>
                </a:cubicBezTo>
                <a:cubicBezTo>
                  <a:pt x="2324645" y="1771974"/>
                  <a:pt x="2415523" y="1665436"/>
                  <a:pt x="2449665" y="1504055"/>
                </a:cubicBezTo>
                <a:cubicBezTo>
                  <a:pt x="2485699" y="1663545"/>
                  <a:pt x="2574685" y="1764408"/>
                  <a:pt x="2671236" y="1886075"/>
                </a:cubicBezTo>
                <a:cubicBezTo>
                  <a:pt x="2622475" y="1872164"/>
                  <a:pt x="2568855" y="1862858"/>
                  <a:pt x="2513341" y="1860541"/>
                </a:cubicBezTo>
                <a:cubicBezTo>
                  <a:pt x="2486075" y="2436981"/>
                  <a:pt x="2151724" y="2992040"/>
                  <a:pt x="1522375" y="3040581"/>
                </a:cubicBezTo>
                <a:cubicBezTo>
                  <a:pt x="1427529" y="3119259"/>
                  <a:pt x="1392747" y="3155891"/>
                  <a:pt x="1336943" y="3213546"/>
                </a:cubicBezTo>
                <a:cubicBezTo>
                  <a:pt x="1284048" y="3153728"/>
                  <a:pt x="1252174" y="3120936"/>
                  <a:pt x="1157234" y="3046101"/>
                </a:cubicBezTo>
                <a:cubicBezTo>
                  <a:pt x="592479" y="2980043"/>
                  <a:pt x="187829" y="2438320"/>
                  <a:pt x="160409" y="1860193"/>
                </a:cubicBezTo>
                <a:cubicBezTo>
                  <a:pt x="105366" y="1862056"/>
                  <a:pt x="50978" y="1871143"/>
                  <a:pt x="0" y="1886075"/>
                </a:cubicBezTo>
                <a:cubicBezTo>
                  <a:pt x="96552" y="1771974"/>
                  <a:pt x="187429" y="1665436"/>
                  <a:pt x="221571" y="1504055"/>
                </a:cubicBezTo>
                <a:cubicBezTo>
                  <a:pt x="257605" y="1663545"/>
                  <a:pt x="346591" y="1764408"/>
                  <a:pt x="443143" y="1886075"/>
                </a:cubicBezTo>
                <a:cubicBezTo>
                  <a:pt x="396276" y="1872705"/>
                  <a:pt x="344922" y="1863589"/>
                  <a:pt x="291687" y="1860996"/>
                </a:cubicBezTo>
                <a:cubicBezTo>
                  <a:pt x="313360" y="2289054"/>
                  <a:pt x="617325" y="2454996"/>
                  <a:pt x="1001768" y="2593980"/>
                </a:cubicBezTo>
                <a:lnTo>
                  <a:pt x="1157883" y="981658"/>
                </a:lnTo>
                <a:lnTo>
                  <a:pt x="666108" y="981658"/>
                </a:lnTo>
                <a:cubicBezTo>
                  <a:pt x="643139" y="1035191"/>
                  <a:pt x="589896" y="1072543"/>
                  <a:pt x="527928" y="1072543"/>
                </a:cubicBezTo>
                <a:cubicBezTo>
                  <a:pt x="444588" y="1072543"/>
                  <a:pt x="377027" y="1004982"/>
                  <a:pt x="377027" y="921642"/>
                </a:cubicBezTo>
                <a:cubicBezTo>
                  <a:pt x="377027" y="838302"/>
                  <a:pt x="444588" y="770741"/>
                  <a:pt x="527928" y="770741"/>
                </a:cubicBezTo>
                <a:cubicBezTo>
                  <a:pt x="589896" y="770741"/>
                  <a:pt x="643141" y="808095"/>
                  <a:pt x="666110" y="861628"/>
                </a:cubicBezTo>
                <a:lnTo>
                  <a:pt x="1169505" y="861628"/>
                </a:lnTo>
                <a:lnTo>
                  <a:pt x="1187237" y="678491"/>
                </a:lnTo>
                <a:cubicBezTo>
                  <a:pt x="1065090" y="622748"/>
                  <a:pt x="980704" y="499348"/>
                  <a:pt x="980704" y="356239"/>
                </a:cubicBezTo>
                <a:cubicBezTo>
                  <a:pt x="980704" y="159493"/>
                  <a:pt x="1140198" y="0"/>
                  <a:pt x="1336943"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Tree>
    <p:extLst>
      <p:ext uri="{BB962C8B-B14F-4D97-AF65-F5344CB8AC3E}">
        <p14:creationId xmlns:p14="http://schemas.microsoft.com/office/powerpoint/2010/main" val="4861764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1BB3ACD-39D6-4B07-B165-F979837486AA}"/>
              </a:ext>
            </a:extLst>
          </p:cNvPr>
          <p:cNvSpPr>
            <a:spLocks noGrp="1"/>
          </p:cNvSpPr>
          <p:nvPr>
            <p:ph type="body" sz="quarter" idx="10"/>
          </p:nvPr>
        </p:nvSpPr>
        <p:spPr/>
        <p:txBody>
          <a:bodyPr/>
          <a:lstStyle/>
          <a:p>
            <a:r>
              <a:rPr lang="en-US" dirty="0"/>
              <a:t>Our Team Style</a:t>
            </a:r>
          </a:p>
        </p:txBody>
      </p:sp>
      <p:sp>
        <p:nvSpPr>
          <p:cNvPr id="6" name="직사각형 2">
            <a:extLst>
              <a:ext uri="{FF2B5EF4-FFF2-40B4-BE49-F238E27FC236}">
                <a16:creationId xmlns:a16="http://schemas.microsoft.com/office/drawing/2014/main" id="{9ADC95BE-CAA2-4955-99F1-71F5BA8CF353}"/>
              </a:ext>
            </a:extLst>
          </p:cNvPr>
          <p:cNvSpPr/>
          <p:nvPr/>
        </p:nvSpPr>
        <p:spPr>
          <a:xfrm>
            <a:off x="4349948" y="2464055"/>
            <a:ext cx="7308651" cy="1384995"/>
          </a:xfrm>
          <a:prstGeom prst="rect">
            <a:avLst/>
          </a:prstGeom>
        </p:spPr>
        <p:txBody>
          <a:bodyPr wrap="square">
            <a:spAutoFit/>
          </a:bodyPr>
          <a:lstStyle/>
          <a:p>
            <a:r>
              <a:rPr lang="en-US" altLang="ko-KR" sz="1200" dirty="0">
                <a:solidFill>
                  <a:schemeClr val="tx1">
                    <a:lumMod val="90000"/>
                    <a:lumOff val="10000"/>
                  </a:schemeClr>
                </a:solidFill>
              </a:rPr>
              <a:t>Example Text : Get a modern PowerPoint  Presentation that is beautifully designed. I hope and I believe that this Template will your Time, Money and Reputation. Easy to change colors, photos and Text. </a:t>
            </a:r>
            <a:r>
              <a:rPr lang="en-US" altLang="ko-KR" sz="1200" dirty="0">
                <a:solidFill>
                  <a:schemeClr val="tx1">
                    <a:lumMod val="90000"/>
                    <a:lumOff val="10000"/>
                  </a:schemeClr>
                </a:solidFill>
                <a:latin typeface="Arial" pitchFamily="34" charset="0"/>
                <a:cs typeface="Arial" pitchFamily="34" charset="0"/>
              </a:rPr>
              <a:t>You can simply impress your audience and add a unique zing and appeal to your Presentations.</a:t>
            </a:r>
            <a:endParaRPr lang="en-US" altLang="ko-KR" sz="1200" dirty="0">
              <a:solidFill>
                <a:schemeClr val="tx1">
                  <a:lumMod val="90000"/>
                  <a:lumOff val="10000"/>
                </a:schemeClr>
              </a:solidFill>
            </a:endParaRPr>
          </a:p>
          <a:p>
            <a:endParaRPr lang="en-US" altLang="ko-KR" sz="1200" dirty="0">
              <a:solidFill>
                <a:schemeClr val="tx1">
                  <a:lumMod val="90000"/>
                  <a:lumOff val="10000"/>
                </a:schemeClr>
              </a:solidFill>
            </a:endParaRPr>
          </a:p>
          <a:p>
            <a:r>
              <a:rPr lang="en-US" altLang="ko-KR" sz="1200" dirty="0">
                <a:solidFill>
                  <a:schemeClr val="tx1">
                    <a:lumMod val="90000"/>
                    <a:lumOff val="10000"/>
                  </a:schemeClr>
                </a:solidFill>
              </a:rPr>
              <a:t>Example Text : </a:t>
            </a:r>
            <a:r>
              <a:rPr lang="en-US" altLang="ko-KR" sz="1200" dirty="0">
                <a:solidFill>
                  <a:schemeClr val="tx1">
                    <a:lumMod val="90000"/>
                    <a:lumOff val="10000"/>
                  </a:schemeClr>
                </a:solidFill>
                <a:latin typeface="Arial" pitchFamily="34" charset="0"/>
                <a:cs typeface="Arial" pitchFamily="34" charset="0"/>
              </a:rPr>
              <a:t>You can simply impress your audience and add a unique zing and appeal to your Presentations.</a:t>
            </a:r>
            <a:r>
              <a:rPr lang="ko-KR" altLang="en-US" sz="1200" dirty="0">
                <a:solidFill>
                  <a:schemeClr val="tx1">
                    <a:lumMod val="90000"/>
                    <a:lumOff val="10000"/>
                  </a:schemeClr>
                </a:solidFill>
                <a:latin typeface="Arial" pitchFamily="34" charset="0"/>
                <a:cs typeface="Arial" pitchFamily="34" charset="0"/>
              </a:rPr>
              <a:t> </a:t>
            </a:r>
            <a:r>
              <a:rPr lang="en-US" altLang="ko-KR" sz="1200" dirty="0">
                <a:solidFill>
                  <a:schemeClr val="tx1">
                    <a:lumMod val="90000"/>
                    <a:lumOff val="10000"/>
                  </a:schemeClr>
                </a:solidFill>
              </a:rPr>
              <a:t>Get a modern PowerPoint  Presentation that is beautifully designed. I hope and I believe that this Template will your Time, Money and Reputation. </a:t>
            </a:r>
            <a:endParaRPr lang="ko-KR" altLang="en-US" sz="1200" dirty="0">
              <a:solidFill>
                <a:schemeClr val="tx1">
                  <a:lumMod val="90000"/>
                  <a:lumOff val="10000"/>
                </a:schemeClr>
              </a:solidFill>
            </a:endParaRPr>
          </a:p>
        </p:txBody>
      </p:sp>
      <p:sp>
        <p:nvSpPr>
          <p:cNvPr id="7" name="직사각형 3">
            <a:extLst>
              <a:ext uri="{FF2B5EF4-FFF2-40B4-BE49-F238E27FC236}">
                <a16:creationId xmlns:a16="http://schemas.microsoft.com/office/drawing/2014/main" id="{A63D43E5-E5D0-490E-9576-EAB27719FB94}"/>
              </a:ext>
            </a:extLst>
          </p:cNvPr>
          <p:cNvSpPr/>
          <p:nvPr/>
        </p:nvSpPr>
        <p:spPr>
          <a:xfrm>
            <a:off x="4349949" y="1633058"/>
            <a:ext cx="7308650" cy="830997"/>
          </a:xfrm>
          <a:prstGeom prst="rect">
            <a:avLst/>
          </a:prstGeom>
        </p:spPr>
        <p:txBody>
          <a:bodyPr wrap="square">
            <a:spAutoFit/>
          </a:bodyPr>
          <a:lstStyle/>
          <a:p>
            <a:r>
              <a:rPr lang="en-GB" altLang="ko-KR" sz="2400" dirty="0">
                <a:solidFill>
                  <a:schemeClr val="accent2"/>
                </a:solidFill>
                <a:cs typeface="Arial" pitchFamily="34" charset="0"/>
              </a:rPr>
              <a:t>ALLPPT Layout</a:t>
            </a:r>
          </a:p>
          <a:p>
            <a:r>
              <a:rPr lang="en-GB" altLang="ko-KR" sz="2400" dirty="0">
                <a:solidFill>
                  <a:schemeClr val="accent2"/>
                </a:solidFill>
                <a:cs typeface="Arial" pitchFamily="34" charset="0"/>
              </a:rPr>
              <a:t>Clean Text Slide for your Presentation</a:t>
            </a:r>
            <a:endParaRPr lang="en-US" altLang="ko-KR" sz="2400" dirty="0">
              <a:solidFill>
                <a:schemeClr val="accent2"/>
              </a:solidFill>
            </a:endParaRPr>
          </a:p>
        </p:txBody>
      </p:sp>
      <p:sp>
        <p:nvSpPr>
          <p:cNvPr id="8" name="Rectangle 7">
            <a:extLst>
              <a:ext uri="{FF2B5EF4-FFF2-40B4-BE49-F238E27FC236}">
                <a16:creationId xmlns:a16="http://schemas.microsoft.com/office/drawing/2014/main" id="{65FD4EB1-9A21-4D1C-898F-A0B3D3CAE33D}"/>
              </a:ext>
            </a:extLst>
          </p:cNvPr>
          <p:cNvSpPr/>
          <p:nvPr/>
        </p:nvSpPr>
        <p:spPr>
          <a:xfrm>
            <a:off x="4826978" y="4000499"/>
            <a:ext cx="6515100" cy="1342633"/>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88DA023B-28B5-4B3B-8A13-69546D8670F7}"/>
              </a:ext>
            </a:extLst>
          </p:cNvPr>
          <p:cNvGrpSpPr/>
          <p:nvPr/>
        </p:nvGrpSpPr>
        <p:grpSpPr>
          <a:xfrm>
            <a:off x="5341596" y="4192912"/>
            <a:ext cx="2569044" cy="957807"/>
            <a:chOff x="699257" y="5141464"/>
            <a:chExt cx="2569044" cy="957807"/>
          </a:xfrm>
        </p:grpSpPr>
        <p:sp>
          <p:nvSpPr>
            <p:cNvPr id="10" name="TextBox 9">
              <a:extLst>
                <a:ext uri="{FF2B5EF4-FFF2-40B4-BE49-F238E27FC236}">
                  <a16:creationId xmlns:a16="http://schemas.microsoft.com/office/drawing/2014/main" id="{7A5CE809-7CB9-457A-93DA-A17F0CF5F631}"/>
                </a:ext>
              </a:extLst>
            </p:cNvPr>
            <p:cNvSpPr txBox="1"/>
            <p:nvPr/>
          </p:nvSpPr>
          <p:spPr>
            <a:xfrm>
              <a:off x="1096580" y="5143315"/>
              <a:ext cx="1224136" cy="307777"/>
            </a:xfrm>
            <a:prstGeom prst="rect">
              <a:avLst/>
            </a:prstGeom>
            <a:noFill/>
          </p:spPr>
          <p:txBody>
            <a:bodyPr wrap="square" rtlCol="0" anchor="ctr">
              <a:spAutoFit/>
            </a:bodyPr>
            <a:lstStyle/>
            <a:p>
              <a:r>
                <a:rPr lang="en-US" altLang="ko-KR" sz="1400" dirty="0">
                  <a:solidFill>
                    <a:schemeClr val="tx1">
                      <a:lumMod val="90000"/>
                      <a:lumOff val="10000"/>
                    </a:schemeClr>
                  </a:solidFill>
                </a:rPr>
                <a:t>/FACEBOOK</a:t>
              </a:r>
              <a:endParaRPr lang="ko-KR" altLang="en-US" sz="1400" dirty="0">
                <a:solidFill>
                  <a:schemeClr val="tx1">
                    <a:lumMod val="90000"/>
                    <a:lumOff val="10000"/>
                  </a:schemeClr>
                </a:solidFill>
              </a:endParaRPr>
            </a:p>
          </p:txBody>
        </p:sp>
        <p:sp>
          <p:nvSpPr>
            <p:cNvPr id="11" name="Rounded Rectangle 3">
              <a:extLst>
                <a:ext uri="{FF2B5EF4-FFF2-40B4-BE49-F238E27FC236}">
                  <a16:creationId xmlns:a16="http://schemas.microsoft.com/office/drawing/2014/main" id="{2F897CE3-F036-451C-9012-E48929953CF3}"/>
                </a:ext>
              </a:extLst>
            </p:cNvPr>
            <p:cNvSpPr/>
            <p:nvPr/>
          </p:nvSpPr>
          <p:spPr>
            <a:xfrm>
              <a:off x="785105" y="5141464"/>
              <a:ext cx="311477" cy="311477"/>
            </a:xfrm>
            <a:custGeom>
              <a:avLst/>
              <a:gdLst/>
              <a:ahLst/>
              <a:cxnLst/>
              <a:rect l="l" t="t" r="r" b="b"/>
              <a:pathLst>
                <a:path w="3960000" h="3960000">
                  <a:moveTo>
                    <a:pt x="2841893" y="181064"/>
                  </a:moveTo>
                  <a:cubicBezTo>
                    <a:pt x="2485731" y="190239"/>
                    <a:pt x="2106781" y="339266"/>
                    <a:pt x="2105790" y="859562"/>
                  </a:cubicBezTo>
                  <a:lnTo>
                    <a:pt x="2106860" y="863292"/>
                  </a:lnTo>
                  <a:lnTo>
                    <a:pt x="2106860" y="1248172"/>
                  </a:lnTo>
                  <a:lnTo>
                    <a:pt x="1691968" y="1248172"/>
                  </a:lnTo>
                  <a:lnTo>
                    <a:pt x="1691968" y="1824236"/>
                  </a:lnTo>
                  <a:lnTo>
                    <a:pt x="2106860" y="1824236"/>
                  </a:lnTo>
                  <a:lnTo>
                    <a:pt x="2106860" y="3779396"/>
                  </a:lnTo>
                  <a:lnTo>
                    <a:pt x="2754932" y="3779396"/>
                  </a:lnTo>
                  <a:lnTo>
                    <a:pt x="2754932" y="1824236"/>
                  </a:lnTo>
                  <a:lnTo>
                    <a:pt x="3305869" y="1813665"/>
                  </a:lnTo>
                  <a:lnTo>
                    <a:pt x="3348152" y="1248172"/>
                  </a:lnTo>
                  <a:lnTo>
                    <a:pt x="2754932" y="1248172"/>
                  </a:lnTo>
                  <a:lnTo>
                    <a:pt x="2754932" y="907124"/>
                  </a:lnTo>
                  <a:cubicBezTo>
                    <a:pt x="2746287" y="682909"/>
                    <a:pt x="3148643" y="674567"/>
                    <a:pt x="3369037" y="759137"/>
                  </a:cubicBezTo>
                  <a:cubicBezTo>
                    <a:pt x="3391941" y="611142"/>
                    <a:pt x="3398988" y="447290"/>
                    <a:pt x="3443034" y="304580"/>
                  </a:cubicBezTo>
                  <a:cubicBezTo>
                    <a:pt x="3382140" y="251394"/>
                    <a:pt x="3118909" y="173928"/>
                    <a:pt x="2841893" y="181064"/>
                  </a:cubicBezTo>
                  <a:close/>
                  <a:moveTo>
                    <a:pt x="308009" y="0"/>
                  </a:moveTo>
                  <a:lnTo>
                    <a:pt x="3651991" y="0"/>
                  </a:lnTo>
                  <a:cubicBezTo>
                    <a:pt x="3822100" y="0"/>
                    <a:pt x="3960000" y="137900"/>
                    <a:pt x="3960000" y="308009"/>
                  </a:cubicBezTo>
                  <a:lnTo>
                    <a:pt x="3960000" y="3651991"/>
                  </a:lnTo>
                  <a:cubicBezTo>
                    <a:pt x="3960000" y="3822100"/>
                    <a:pt x="3822100" y="3960000"/>
                    <a:pt x="3651991" y="3960000"/>
                  </a:cubicBezTo>
                  <a:lnTo>
                    <a:pt x="308009" y="3960000"/>
                  </a:lnTo>
                  <a:cubicBezTo>
                    <a:pt x="137900" y="3960000"/>
                    <a:pt x="0" y="3822100"/>
                    <a:pt x="0" y="3651991"/>
                  </a:cubicBezTo>
                  <a:lnTo>
                    <a:pt x="0" y="308009"/>
                  </a:lnTo>
                  <a:cubicBezTo>
                    <a:pt x="0" y="137900"/>
                    <a:pt x="137900" y="0"/>
                    <a:pt x="308009" y="0"/>
                  </a:cubicBez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lumMod val="90000"/>
                    <a:lumOff val="10000"/>
                  </a:schemeClr>
                </a:solidFill>
              </a:endParaRPr>
            </a:p>
          </p:txBody>
        </p:sp>
        <p:sp>
          <p:nvSpPr>
            <p:cNvPr id="12" name="TextBox 11">
              <a:extLst>
                <a:ext uri="{FF2B5EF4-FFF2-40B4-BE49-F238E27FC236}">
                  <a16:creationId xmlns:a16="http://schemas.microsoft.com/office/drawing/2014/main" id="{BBCE1F02-36B4-4359-8159-8ACF1F83939E}"/>
                </a:ext>
              </a:extLst>
            </p:cNvPr>
            <p:cNvSpPr txBox="1"/>
            <p:nvPr/>
          </p:nvSpPr>
          <p:spPr>
            <a:xfrm>
              <a:off x="699257" y="5452940"/>
              <a:ext cx="2569044" cy="646331"/>
            </a:xfrm>
            <a:prstGeom prst="rect">
              <a:avLst/>
            </a:prstGeom>
            <a:noFill/>
          </p:spPr>
          <p:txBody>
            <a:bodyPr wrap="square" rtlCol="0">
              <a:spAutoFit/>
            </a:bodyPr>
            <a:lstStyle/>
            <a:p>
              <a:r>
                <a:rPr lang="en-US" altLang="ko-KR" sz="1200" dirty="0">
                  <a:solidFill>
                    <a:schemeClr val="tx1">
                      <a:lumMod val="90000"/>
                      <a:lumOff val="10000"/>
                    </a:schemeClr>
                  </a:solidFill>
                  <a:cs typeface="Arial" pitchFamily="34" charset="0"/>
                </a:rPr>
                <a:t>You can simply impress your audience and add a unique zing and appeal to your Presentations.</a:t>
              </a:r>
              <a:endParaRPr lang="ko-KR" altLang="en-US" sz="1200" dirty="0">
                <a:solidFill>
                  <a:schemeClr val="tx1">
                    <a:lumMod val="90000"/>
                    <a:lumOff val="10000"/>
                  </a:schemeClr>
                </a:solidFill>
                <a:cs typeface="Arial" pitchFamily="34" charset="0"/>
              </a:endParaRPr>
            </a:p>
          </p:txBody>
        </p:sp>
      </p:grpSp>
      <p:grpSp>
        <p:nvGrpSpPr>
          <p:cNvPr id="13" name="Group 12">
            <a:extLst>
              <a:ext uri="{FF2B5EF4-FFF2-40B4-BE49-F238E27FC236}">
                <a16:creationId xmlns:a16="http://schemas.microsoft.com/office/drawing/2014/main" id="{6E97D48C-D30F-4F46-ABD1-B51B315BA9F4}"/>
              </a:ext>
            </a:extLst>
          </p:cNvPr>
          <p:cNvGrpSpPr/>
          <p:nvPr/>
        </p:nvGrpSpPr>
        <p:grpSpPr>
          <a:xfrm>
            <a:off x="8168160" y="4192912"/>
            <a:ext cx="2569044" cy="957807"/>
            <a:chOff x="3525821" y="5141464"/>
            <a:chExt cx="2569044" cy="957807"/>
          </a:xfrm>
        </p:grpSpPr>
        <p:sp>
          <p:nvSpPr>
            <p:cNvPr id="14" name="TextBox 13">
              <a:extLst>
                <a:ext uri="{FF2B5EF4-FFF2-40B4-BE49-F238E27FC236}">
                  <a16:creationId xmlns:a16="http://schemas.microsoft.com/office/drawing/2014/main" id="{DB741B53-C19D-43AA-8898-6A037901D20B}"/>
                </a:ext>
              </a:extLst>
            </p:cNvPr>
            <p:cNvSpPr txBox="1"/>
            <p:nvPr/>
          </p:nvSpPr>
          <p:spPr>
            <a:xfrm>
              <a:off x="3927611" y="5146031"/>
              <a:ext cx="1224136" cy="307777"/>
            </a:xfrm>
            <a:prstGeom prst="rect">
              <a:avLst/>
            </a:prstGeom>
            <a:noFill/>
          </p:spPr>
          <p:txBody>
            <a:bodyPr wrap="square" rtlCol="0" anchor="ctr">
              <a:spAutoFit/>
            </a:bodyPr>
            <a:lstStyle/>
            <a:p>
              <a:r>
                <a:rPr lang="en-US" altLang="ko-KR" sz="1400" dirty="0">
                  <a:solidFill>
                    <a:schemeClr val="tx1">
                      <a:lumMod val="90000"/>
                      <a:lumOff val="10000"/>
                    </a:schemeClr>
                  </a:solidFill>
                </a:rPr>
                <a:t>@TWITTER</a:t>
              </a:r>
              <a:endParaRPr lang="ko-KR" altLang="en-US" sz="1400" dirty="0">
                <a:solidFill>
                  <a:schemeClr val="tx1">
                    <a:lumMod val="90000"/>
                    <a:lumOff val="10000"/>
                  </a:schemeClr>
                </a:solidFill>
              </a:endParaRPr>
            </a:p>
          </p:txBody>
        </p:sp>
        <p:sp>
          <p:nvSpPr>
            <p:cNvPr id="15" name="Rounded Rectangle 2">
              <a:extLst>
                <a:ext uri="{FF2B5EF4-FFF2-40B4-BE49-F238E27FC236}">
                  <a16:creationId xmlns:a16="http://schemas.microsoft.com/office/drawing/2014/main" id="{59203851-4CFF-489E-8583-ED601A96A67D}"/>
                </a:ext>
              </a:extLst>
            </p:cNvPr>
            <p:cNvSpPr/>
            <p:nvPr/>
          </p:nvSpPr>
          <p:spPr>
            <a:xfrm>
              <a:off x="3582143" y="5141464"/>
              <a:ext cx="311477" cy="311477"/>
            </a:xfrm>
            <a:custGeom>
              <a:avLst/>
              <a:gdLst/>
              <a:ahLst/>
              <a:cxnLst/>
              <a:rect l="l" t="t" r="r" b="b"/>
              <a:pathLst>
                <a:path w="3960000" h="3960000">
                  <a:moveTo>
                    <a:pt x="3160999" y="1374274"/>
                  </a:moveTo>
                  <a:cubicBezTo>
                    <a:pt x="3161390" y="1371268"/>
                    <a:pt x="3160138" y="1380887"/>
                    <a:pt x="3155132" y="1419362"/>
                  </a:cubicBezTo>
                  <a:cubicBezTo>
                    <a:pt x="3155132" y="1419362"/>
                    <a:pt x="3155131" y="1419362"/>
                    <a:pt x="3155131" y="1419362"/>
                  </a:cubicBezTo>
                  <a:cubicBezTo>
                    <a:pt x="3155133" y="1419346"/>
                    <a:pt x="3160347" y="1379282"/>
                    <a:pt x="3160999" y="1374274"/>
                  </a:cubicBezTo>
                  <a:close/>
                  <a:moveTo>
                    <a:pt x="2538382" y="802616"/>
                  </a:moveTo>
                  <a:cubicBezTo>
                    <a:pt x="2197761" y="802616"/>
                    <a:pt x="1921633" y="1078744"/>
                    <a:pt x="1921633" y="1419365"/>
                  </a:cubicBezTo>
                  <a:cubicBezTo>
                    <a:pt x="1921633" y="1471638"/>
                    <a:pt x="1928136" y="1522392"/>
                    <a:pt x="1942445" y="1570340"/>
                  </a:cubicBezTo>
                  <a:cubicBezTo>
                    <a:pt x="1547199" y="1510736"/>
                    <a:pt x="1173928" y="1425572"/>
                    <a:pt x="752016" y="931012"/>
                  </a:cubicBezTo>
                  <a:cubicBezTo>
                    <a:pt x="555558" y="1323929"/>
                    <a:pt x="701457" y="1569504"/>
                    <a:pt x="934030" y="1745738"/>
                  </a:cubicBezTo>
                  <a:cubicBezTo>
                    <a:pt x="832912" y="1726959"/>
                    <a:pt x="757794" y="1716846"/>
                    <a:pt x="665343" y="1650397"/>
                  </a:cubicBezTo>
                  <a:cubicBezTo>
                    <a:pt x="692788" y="2037537"/>
                    <a:pt x="906583" y="2177657"/>
                    <a:pt x="1111709" y="2257108"/>
                  </a:cubicBezTo>
                  <a:cubicBezTo>
                    <a:pt x="1029370" y="2275887"/>
                    <a:pt x="986032" y="2268664"/>
                    <a:pt x="856023" y="2244108"/>
                  </a:cubicBezTo>
                  <a:cubicBezTo>
                    <a:pt x="968698" y="2582132"/>
                    <a:pt x="1241718" y="2664472"/>
                    <a:pt x="1402064" y="2660137"/>
                  </a:cubicBezTo>
                  <a:cubicBezTo>
                    <a:pt x="1212828" y="2802425"/>
                    <a:pt x="1063318" y="2869598"/>
                    <a:pt x="552668" y="2902822"/>
                  </a:cubicBezTo>
                  <a:cubicBezTo>
                    <a:pt x="978087" y="3213400"/>
                    <a:pt x="1650526" y="3189564"/>
                    <a:pt x="1978439" y="3093502"/>
                  </a:cubicBezTo>
                  <a:cubicBezTo>
                    <a:pt x="2679046" y="2850818"/>
                    <a:pt x="2894283" y="2547463"/>
                    <a:pt x="3053184" y="2031759"/>
                  </a:cubicBezTo>
                  <a:cubicBezTo>
                    <a:pt x="3132291" y="1592391"/>
                    <a:pt x="3116471" y="1716445"/>
                    <a:pt x="3155131" y="1419365"/>
                  </a:cubicBezTo>
                  <a:cubicBezTo>
                    <a:pt x="3155131" y="1419364"/>
                    <a:pt x="3155132" y="1419363"/>
                    <a:pt x="3155132" y="1419362"/>
                  </a:cubicBezTo>
                  <a:cubicBezTo>
                    <a:pt x="3257477" y="1315095"/>
                    <a:pt x="3372036" y="1223751"/>
                    <a:pt x="3407333" y="1117847"/>
                  </a:cubicBezTo>
                  <a:cubicBezTo>
                    <a:pt x="3307709" y="1140260"/>
                    <a:pt x="3221086" y="1197342"/>
                    <a:pt x="3108461" y="1185086"/>
                  </a:cubicBezTo>
                  <a:cubicBezTo>
                    <a:pt x="3188365" y="1141325"/>
                    <a:pt x="3284860" y="1028153"/>
                    <a:pt x="3334650" y="883134"/>
                  </a:cubicBezTo>
                  <a:cubicBezTo>
                    <a:pt x="3225580" y="952795"/>
                    <a:pt x="3152155" y="998691"/>
                    <a:pt x="2995677" y="1008938"/>
                  </a:cubicBezTo>
                  <a:cubicBezTo>
                    <a:pt x="2884471" y="881691"/>
                    <a:pt x="2720661" y="802616"/>
                    <a:pt x="2538382" y="802616"/>
                  </a:cubicBezTo>
                  <a:close/>
                  <a:moveTo>
                    <a:pt x="308009" y="0"/>
                  </a:moveTo>
                  <a:lnTo>
                    <a:pt x="3651991" y="0"/>
                  </a:lnTo>
                  <a:cubicBezTo>
                    <a:pt x="3822100" y="0"/>
                    <a:pt x="3960000" y="137900"/>
                    <a:pt x="3960000" y="308009"/>
                  </a:cubicBezTo>
                  <a:lnTo>
                    <a:pt x="3960000" y="3651991"/>
                  </a:lnTo>
                  <a:cubicBezTo>
                    <a:pt x="3960000" y="3822100"/>
                    <a:pt x="3822100" y="3960000"/>
                    <a:pt x="3651991" y="3960000"/>
                  </a:cubicBezTo>
                  <a:lnTo>
                    <a:pt x="308009" y="3960000"/>
                  </a:lnTo>
                  <a:cubicBezTo>
                    <a:pt x="137900" y="3960000"/>
                    <a:pt x="0" y="3822100"/>
                    <a:pt x="0" y="3651991"/>
                  </a:cubicBezTo>
                  <a:lnTo>
                    <a:pt x="0" y="308009"/>
                  </a:lnTo>
                  <a:cubicBezTo>
                    <a:pt x="0" y="137900"/>
                    <a:pt x="137900" y="0"/>
                    <a:pt x="308009" y="0"/>
                  </a:cubicBez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dirty="0">
                <a:solidFill>
                  <a:schemeClr val="tx1">
                    <a:lumMod val="90000"/>
                    <a:lumOff val="10000"/>
                  </a:schemeClr>
                </a:solidFill>
              </a:endParaRPr>
            </a:p>
          </p:txBody>
        </p:sp>
        <p:sp>
          <p:nvSpPr>
            <p:cNvPr id="16" name="TextBox 15">
              <a:extLst>
                <a:ext uri="{FF2B5EF4-FFF2-40B4-BE49-F238E27FC236}">
                  <a16:creationId xmlns:a16="http://schemas.microsoft.com/office/drawing/2014/main" id="{D3EAA47E-65A2-46F8-AE39-3BE282476096}"/>
                </a:ext>
              </a:extLst>
            </p:cNvPr>
            <p:cNvSpPr txBox="1"/>
            <p:nvPr/>
          </p:nvSpPr>
          <p:spPr>
            <a:xfrm>
              <a:off x="3525821" y="5452940"/>
              <a:ext cx="2569044" cy="646331"/>
            </a:xfrm>
            <a:prstGeom prst="rect">
              <a:avLst/>
            </a:prstGeom>
            <a:noFill/>
          </p:spPr>
          <p:txBody>
            <a:bodyPr wrap="square" rtlCol="0">
              <a:spAutoFit/>
            </a:bodyPr>
            <a:lstStyle/>
            <a:p>
              <a:r>
                <a:rPr lang="en-US" altLang="ko-KR" sz="1200" dirty="0">
                  <a:solidFill>
                    <a:schemeClr val="tx1">
                      <a:lumMod val="90000"/>
                      <a:lumOff val="10000"/>
                    </a:schemeClr>
                  </a:solidFill>
                  <a:cs typeface="Arial" pitchFamily="34" charset="0"/>
                </a:rPr>
                <a:t>You can simply impress your audience and add a unique zing and appeal to your Presentations.</a:t>
              </a:r>
              <a:endParaRPr lang="ko-KR" altLang="en-US" sz="1200" dirty="0">
                <a:solidFill>
                  <a:schemeClr val="tx1">
                    <a:lumMod val="90000"/>
                    <a:lumOff val="10000"/>
                  </a:schemeClr>
                </a:solidFill>
                <a:cs typeface="Arial" pitchFamily="34" charset="0"/>
              </a:endParaRPr>
            </a:p>
          </p:txBody>
        </p:sp>
      </p:grpSp>
      <p:sp>
        <p:nvSpPr>
          <p:cNvPr id="17" name="TextBox 16">
            <a:extLst>
              <a:ext uri="{FF2B5EF4-FFF2-40B4-BE49-F238E27FC236}">
                <a16:creationId xmlns:a16="http://schemas.microsoft.com/office/drawing/2014/main" id="{E5CC115E-9D3C-43C4-B506-E6C38A2320BF}"/>
              </a:ext>
            </a:extLst>
          </p:cNvPr>
          <p:cNvSpPr txBox="1"/>
          <p:nvPr/>
        </p:nvSpPr>
        <p:spPr>
          <a:xfrm>
            <a:off x="9302261" y="5496152"/>
            <a:ext cx="2126996" cy="307777"/>
          </a:xfrm>
          <a:prstGeom prst="rect">
            <a:avLst/>
          </a:prstGeom>
          <a:noFill/>
        </p:spPr>
        <p:txBody>
          <a:bodyPr wrap="square" rtlCol="0" anchor="ctr">
            <a:spAutoFit/>
          </a:bodyPr>
          <a:lstStyle/>
          <a:p>
            <a:pPr algn="r"/>
            <a:r>
              <a:rPr lang="en-US" altLang="ko-KR" sz="1400" dirty="0">
                <a:solidFill>
                  <a:schemeClr val="tx1">
                    <a:lumMod val="75000"/>
                    <a:lumOff val="25000"/>
                  </a:schemeClr>
                </a:solidFill>
              </a:rPr>
              <a:t>www.hompageurl.com</a:t>
            </a:r>
            <a:endParaRPr lang="ko-KR" altLang="en-US" sz="1400" dirty="0">
              <a:solidFill>
                <a:schemeClr val="tx1">
                  <a:lumMod val="75000"/>
                  <a:lumOff val="25000"/>
                </a:schemeClr>
              </a:solidFill>
            </a:endParaRPr>
          </a:p>
        </p:txBody>
      </p:sp>
      <p:sp>
        <p:nvSpPr>
          <p:cNvPr id="18" name="TextBox 17">
            <a:extLst>
              <a:ext uri="{FF2B5EF4-FFF2-40B4-BE49-F238E27FC236}">
                <a16:creationId xmlns:a16="http://schemas.microsoft.com/office/drawing/2014/main" id="{C61E9CC3-40C7-4A03-A20E-22F8F70E086C}"/>
              </a:ext>
            </a:extLst>
          </p:cNvPr>
          <p:cNvSpPr txBox="1"/>
          <p:nvPr/>
        </p:nvSpPr>
        <p:spPr>
          <a:xfrm>
            <a:off x="8672771" y="6051710"/>
            <a:ext cx="2756486" cy="430887"/>
          </a:xfrm>
          <a:prstGeom prst="rect">
            <a:avLst/>
          </a:prstGeom>
          <a:noFill/>
        </p:spPr>
        <p:txBody>
          <a:bodyPr wrap="square" rtlCol="0" anchor="ctr">
            <a:spAutoFit/>
          </a:bodyPr>
          <a:lstStyle/>
          <a:p>
            <a:pPr algn="r"/>
            <a:r>
              <a:rPr lang="en-US" altLang="ko-KR" sz="1100" dirty="0">
                <a:solidFill>
                  <a:schemeClr val="tx1">
                    <a:lumMod val="75000"/>
                    <a:lumOff val="25000"/>
                  </a:schemeClr>
                </a:solidFill>
              </a:rPr>
              <a:t>Example Text Example Text Example Text Example Text Example Text</a:t>
            </a:r>
            <a:endParaRPr lang="ko-KR" altLang="en-US" sz="1100" dirty="0">
              <a:solidFill>
                <a:schemeClr val="tx1">
                  <a:lumMod val="75000"/>
                  <a:lumOff val="25000"/>
                </a:schemeClr>
              </a:solidFill>
            </a:endParaRPr>
          </a:p>
        </p:txBody>
      </p:sp>
      <p:sp>
        <p:nvSpPr>
          <p:cNvPr id="19" name="Rectangle 18">
            <a:extLst>
              <a:ext uri="{FF2B5EF4-FFF2-40B4-BE49-F238E27FC236}">
                <a16:creationId xmlns:a16="http://schemas.microsoft.com/office/drawing/2014/main" id="{6AB752F0-B7AB-4FA8-9B8A-8097AAD3A02E}"/>
              </a:ext>
            </a:extLst>
          </p:cNvPr>
          <p:cNvSpPr/>
          <p:nvPr/>
        </p:nvSpPr>
        <p:spPr>
          <a:xfrm>
            <a:off x="971313" y="5403742"/>
            <a:ext cx="3060756" cy="786044"/>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6C8983D8-1D27-4C7D-8247-A6D20CC2C9DC}"/>
              </a:ext>
            </a:extLst>
          </p:cNvPr>
          <p:cNvSpPr txBox="1"/>
          <p:nvPr/>
        </p:nvSpPr>
        <p:spPr>
          <a:xfrm>
            <a:off x="1169855" y="5451732"/>
            <a:ext cx="2663673" cy="341119"/>
          </a:xfrm>
          <a:prstGeom prst="rect">
            <a:avLst/>
          </a:prstGeom>
          <a:noFill/>
        </p:spPr>
        <p:txBody>
          <a:bodyPr wrap="square" lIns="36000" tIns="0" rIns="36000" bIns="0" rtlCol="0">
            <a:spAutoFit/>
          </a:bodyPr>
          <a:lstStyle/>
          <a:p>
            <a:pPr algn="ctr">
              <a:lnSpc>
                <a:spcPts val="3000"/>
              </a:lnSpc>
            </a:pPr>
            <a:r>
              <a:rPr lang="en-US" altLang="ko-KR" dirty="0">
                <a:solidFill>
                  <a:schemeClr val="tx1">
                    <a:lumMod val="90000"/>
                    <a:lumOff val="10000"/>
                  </a:schemeClr>
                </a:solidFill>
              </a:rPr>
              <a:t>JAMES JONSSON</a:t>
            </a:r>
            <a:endParaRPr lang="ko-KR" altLang="en-US" dirty="0">
              <a:solidFill>
                <a:schemeClr val="tx1">
                  <a:lumMod val="90000"/>
                  <a:lumOff val="10000"/>
                </a:schemeClr>
              </a:solidFill>
            </a:endParaRPr>
          </a:p>
        </p:txBody>
      </p:sp>
      <p:sp>
        <p:nvSpPr>
          <p:cNvPr id="21" name="TextBox 20">
            <a:extLst>
              <a:ext uri="{FF2B5EF4-FFF2-40B4-BE49-F238E27FC236}">
                <a16:creationId xmlns:a16="http://schemas.microsoft.com/office/drawing/2014/main" id="{2BC1B593-804A-46E6-8277-D85047587120}"/>
              </a:ext>
            </a:extLst>
          </p:cNvPr>
          <p:cNvSpPr txBox="1"/>
          <p:nvPr/>
        </p:nvSpPr>
        <p:spPr>
          <a:xfrm>
            <a:off x="1169855" y="5811828"/>
            <a:ext cx="2663672" cy="341119"/>
          </a:xfrm>
          <a:prstGeom prst="rect">
            <a:avLst/>
          </a:prstGeom>
          <a:noFill/>
        </p:spPr>
        <p:txBody>
          <a:bodyPr wrap="square" lIns="36000" tIns="0" rIns="36000" bIns="0" rtlCol="0">
            <a:spAutoFit/>
          </a:bodyPr>
          <a:lstStyle/>
          <a:p>
            <a:pPr algn="ctr">
              <a:lnSpc>
                <a:spcPts val="3000"/>
              </a:lnSpc>
            </a:pPr>
            <a:r>
              <a:rPr lang="en-US" altLang="ko-KR" dirty="0">
                <a:solidFill>
                  <a:schemeClr val="tx1">
                    <a:lumMod val="90000"/>
                    <a:lumOff val="10000"/>
                  </a:schemeClr>
                </a:solidFill>
              </a:rPr>
              <a:t>CREATIVE DIRECTOR</a:t>
            </a:r>
            <a:endParaRPr lang="ko-KR" altLang="en-US" dirty="0">
              <a:solidFill>
                <a:schemeClr val="tx1">
                  <a:lumMod val="90000"/>
                  <a:lumOff val="10000"/>
                </a:schemeClr>
              </a:solidFill>
            </a:endParaRPr>
          </a:p>
        </p:txBody>
      </p:sp>
      <p:sp>
        <p:nvSpPr>
          <p:cNvPr id="4" name="Picture Placeholder 3">
            <a:extLst>
              <a:ext uri="{FF2B5EF4-FFF2-40B4-BE49-F238E27FC236}">
                <a16:creationId xmlns:a16="http://schemas.microsoft.com/office/drawing/2014/main" id="{101FE62F-EE0A-4D96-B38A-D1716F296986}"/>
              </a:ext>
            </a:extLst>
          </p:cNvPr>
          <p:cNvSpPr>
            <a:spLocks noGrp="1"/>
          </p:cNvSpPr>
          <p:nvPr>
            <p:ph type="pic" sz="quarter" idx="11"/>
          </p:nvPr>
        </p:nvSpPr>
        <p:spPr/>
      </p:sp>
    </p:spTree>
    <p:extLst>
      <p:ext uri="{BB962C8B-B14F-4D97-AF65-F5344CB8AC3E}">
        <p14:creationId xmlns:p14="http://schemas.microsoft.com/office/powerpoint/2010/main" val="1410785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735F7F3-C1B5-4B60-A00A-4EB618DDFB5A}"/>
              </a:ext>
            </a:extLst>
          </p:cNvPr>
          <p:cNvSpPr>
            <a:spLocks noGrp="1"/>
          </p:cNvSpPr>
          <p:nvPr>
            <p:ph type="body" sz="quarter" idx="10"/>
          </p:nvPr>
        </p:nvSpPr>
        <p:spPr/>
        <p:txBody>
          <a:bodyPr/>
          <a:lstStyle/>
          <a:p>
            <a:r>
              <a:rPr lang="en-US" dirty="0"/>
              <a:t>Infographic Style</a:t>
            </a:r>
          </a:p>
        </p:txBody>
      </p:sp>
      <p:grpSp>
        <p:nvGrpSpPr>
          <p:cNvPr id="3" name="Group 2">
            <a:extLst>
              <a:ext uri="{FF2B5EF4-FFF2-40B4-BE49-F238E27FC236}">
                <a16:creationId xmlns:a16="http://schemas.microsoft.com/office/drawing/2014/main" id="{01F4432B-327D-4FD4-A464-E7B9DFD97E61}"/>
              </a:ext>
            </a:extLst>
          </p:cNvPr>
          <p:cNvGrpSpPr/>
          <p:nvPr/>
        </p:nvGrpSpPr>
        <p:grpSpPr>
          <a:xfrm>
            <a:off x="5108332" y="1349497"/>
            <a:ext cx="7078962" cy="5508502"/>
            <a:chOff x="6899798" y="2743529"/>
            <a:chExt cx="5287495" cy="4114470"/>
          </a:xfrm>
        </p:grpSpPr>
        <p:sp>
          <p:nvSpPr>
            <p:cNvPr id="4" name="Freeform: Shape 3">
              <a:extLst>
                <a:ext uri="{FF2B5EF4-FFF2-40B4-BE49-F238E27FC236}">
                  <a16:creationId xmlns:a16="http://schemas.microsoft.com/office/drawing/2014/main" id="{91D69BA4-9738-4408-8FCD-6268B455C24C}"/>
                </a:ext>
              </a:extLst>
            </p:cNvPr>
            <p:cNvSpPr/>
            <p:nvPr/>
          </p:nvSpPr>
          <p:spPr>
            <a:xfrm>
              <a:off x="9567310" y="4092732"/>
              <a:ext cx="2619983" cy="2765267"/>
            </a:xfrm>
            <a:custGeom>
              <a:avLst/>
              <a:gdLst>
                <a:gd name="connsiteX0" fmla="*/ 1550356 w 2619983"/>
                <a:gd name="connsiteY0" fmla="*/ 29716 h 2765267"/>
                <a:gd name="connsiteX1" fmla="*/ 1818939 w 2619983"/>
                <a:gd name="connsiteY1" fmla="*/ 176579 h 2765267"/>
                <a:gd name="connsiteX2" fmla="*/ 2097809 w 2619983"/>
                <a:gd name="connsiteY2" fmla="*/ 361731 h 2765267"/>
                <a:gd name="connsiteX3" fmla="*/ 2502398 w 2619983"/>
                <a:gd name="connsiteY3" fmla="*/ 974330 h 2765267"/>
                <a:gd name="connsiteX4" fmla="*/ 2593831 w 2619983"/>
                <a:gd name="connsiteY4" fmla="*/ 1389777 h 2765267"/>
                <a:gd name="connsiteX5" fmla="*/ 2619547 w 2619983"/>
                <a:gd name="connsiteY5" fmla="*/ 2749838 h 2765267"/>
                <a:gd name="connsiteX6" fmla="*/ 2604118 w 2619983"/>
                <a:gd name="connsiteY6" fmla="*/ 2765267 h 2765267"/>
                <a:gd name="connsiteX7" fmla="*/ 2594403 w 2619983"/>
                <a:gd name="connsiteY7" fmla="*/ 2764696 h 2765267"/>
                <a:gd name="connsiteX8" fmla="*/ 52002 w 2619983"/>
                <a:gd name="connsiteY8" fmla="*/ 2764696 h 2765267"/>
                <a:gd name="connsiteX9" fmla="*/ 49145 w 2619983"/>
                <a:gd name="connsiteY9" fmla="*/ 2764696 h 2765267"/>
                <a:gd name="connsiteX10" fmla="*/ 66289 w 2619983"/>
                <a:gd name="connsiteY10" fmla="*/ 2446396 h 2765267"/>
                <a:gd name="connsiteX11" fmla="*/ 266298 w 2619983"/>
                <a:gd name="connsiteY11" fmla="*/ 2153811 h 2765267"/>
                <a:gd name="connsiteX12" fmla="*/ 269155 w 2619983"/>
                <a:gd name="connsiteY12" fmla="*/ 2152668 h 2765267"/>
                <a:gd name="connsiteX13" fmla="*/ 543453 w 2619983"/>
                <a:gd name="connsiteY13" fmla="*/ 2153240 h 2765267"/>
                <a:gd name="connsiteX14" fmla="*/ 549739 w 2619983"/>
                <a:gd name="connsiteY14" fmla="*/ 2155526 h 2765267"/>
                <a:gd name="connsiteX15" fmla="*/ 747462 w 2619983"/>
                <a:gd name="connsiteY15" fmla="*/ 2181813 h 2765267"/>
                <a:gd name="connsiteX16" fmla="*/ 750891 w 2619983"/>
                <a:gd name="connsiteY16" fmla="*/ 2181813 h 2765267"/>
                <a:gd name="connsiteX17" fmla="*/ 763463 w 2619983"/>
                <a:gd name="connsiteY17" fmla="*/ 2156097 h 2765267"/>
                <a:gd name="connsiteX18" fmla="*/ 753748 w 2619983"/>
                <a:gd name="connsiteY18" fmla="*/ 2143525 h 2765267"/>
                <a:gd name="connsiteX19" fmla="*/ 694317 w 2619983"/>
                <a:gd name="connsiteY19" fmla="*/ 2010376 h 2765267"/>
                <a:gd name="connsiteX20" fmla="*/ 665173 w 2619983"/>
                <a:gd name="connsiteY20" fmla="*/ 1980661 h 2765267"/>
                <a:gd name="connsiteX21" fmla="*/ 641172 w 2619983"/>
                <a:gd name="connsiteY21" fmla="*/ 1970946 h 2765267"/>
                <a:gd name="connsiteX22" fmla="*/ 555454 w 2619983"/>
                <a:gd name="connsiteY22" fmla="*/ 1953231 h 2765267"/>
                <a:gd name="connsiteX23" fmla="*/ 306299 w 2619983"/>
                <a:gd name="connsiteY23" fmla="*/ 1973232 h 2765267"/>
                <a:gd name="connsiteX24" fmla="*/ 70289 w 2619983"/>
                <a:gd name="connsiteY24" fmla="*/ 1953802 h 2765267"/>
                <a:gd name="connsiteX25" fmla="*/ 133149 w 2619983"/>
                <a:gd name="connsiteY25" fmla="*/ 1856655 h 2765267"/>
                <a:gd name="connsiteX26" fmla="*/ 127434 w 2619983"/>
                <a:gd name="connsiteY26" fmla="*/ 1732078 h 2765267"/>
                <a:gd name="connsiteX27" fmla="*/ 0 w 2619983"/>
                <a:gd name="connsiteY27" fmla="*/ 1622930 h 2765267"/>
                <a:gd name="connsiteX28" fmla="*/ 205724 w 2619983"/>
                <a:gd name="connsiteY28" fmla="*/ 1596072 h 2765267"/>
                <a:gd name="connsiteX29" fmla="*/ 257154 w 2619983"/>
                <a:gd name="connsiteY29" fmla="*/ 1580071 h 2765267"/>
                <a:gd name="connsiteX30" fmla="*/ 358873 w 2619983"/>
                <a:gd name="connsiteY30" fmla="*/ 1557213 h 2765267"/>
                <a:gd name="connsiteX31" fmla="*/ 389732 w 2619983"/>
                <a:gd name="connsiteY31" fmla="*/ 1545212 h 2765267"/>
                <a:gd name="connsiteX32" fmla="*/ 496594 w 2619983"/>
                <a:gd name="connsiteY32" fmla="*/ 1495496 h 2765267"/>
                <a:gd name="connsiteX33" fmla="*/ 561168 w 2619983"/>
                <a:gd name="connsiteY33" fmla="*/ 1446922 h 2765267"/>
                <a:gd name="connsiteX34" fmla="*/ 588598 w 2619983"/>
                <a:gd name="connsiteY34" fmla="*/ 1332060 h 2765267"/>
                <a:gd name="connsiteX35" fmla="*/ 595456 w 2619983"/>
                <a:gd name="connsiteY35" fmla="*/ 1076048 h 2765267"/>
                <a:gd name="connsiteX36" fmla="*/ 586884 w 2619983"/>
                <a:gd name="connsiteY36" fmla="*/ 886897 h 2765267"/>
                <a:gd name="connsiteX37" fmla="*/ 614313 w 2619983"/>
                <a:gd name="connsiteY37" fmla="*/ 677745 h 2765267"/>
                <a:gd name="connsiteX38" fmla="*/ 710318 w 2619983"/>
                <a:gd name="connsiteY38" fmla="*/ 530881 h 2765267"/>
                <a:gd name="connsiteX39" fmla="*/ 770320 w 2619983"/>
                <a:gd name="connsiteY39" fmla="*/ 472021 h 2765267"/>
                <a:gd name="connsiteX40" fmla="*/ 1458923 w 2619983"/>
                <a:gd name="connsiteY40" fmla="*/ 0 h 2765267"/>
                <a:gd name="connsiteX41" fmla="*/ 1460637 w 2619983"/>
                <a:gd name="connsiteY41" fmla="*/ 0 h 2765267"/>
                <a:gd name="connsiteX42" fmla="*/ 1550356 w 2619983"/>
                <a:gd name="connsiteY42" fmla="*/ 29716 h 2765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19983" h="2765267">
                  <a:moveTo>
                    <a:pt x="1550356" y="29716"/>
                  </a:moveTo>
                  <a:cubicBezTo>
                    <a:pt x="1627502" y="102862"/>
                    <a:pt x="1718363" y="145149"/>
                    <a:pt x="1818939" y="176579"/>
                  </a:cubicBezTo>
                  <a:cubicBezTo>
                    <a:pt x="1926944" y="210867"/>
                    <a:pt x="2018948" y="279441"/>
                    <a:pt x="2097809" y="361731"/>
                  </a:cubicBezTo>
                  <a:cubicBezTo>
                    <a:pt x="2269245" y="541739"/>
                    <a:pt x="2406394" y="745176"/>
                    <a:pt x="2502398" y="974330"/>
                  </a:cubicBezTo>
                  <a:cubicBezTo>
                    <a:pt x="2558401" y="1106907"/>
                    <a:pt x="2579545" y="1248056"/>
                    <a:pt x="2593831" y="1389777"/>
                  </a:cubicBezTo>
                  <a:cubicBezTo>
                    <a:pt x="2610975" y="1559499"/>
                    <a:pt x="2622404" y="2631547"/>
                    <a:pt x="2619547" y="2749838"/>
                  </a:cubicBezTo>
                  <a:cubicBezTo>
                    <a:pt x="2619547" y="2758410"/>
                    <a:pt x="2612689" y="2765267"/>
                    <a:pt x="2604118" y="2765267"/>
                  </a:cubicBezTo>
                  <a:cubicBezTo>
                    <a:pt x="2600689" y="2765267"/>
                    <a:pt x="2597260" y="2764696"/>
                    <a:pt x="2594403" y="2764696"/>
                  </a:cubicBezTo>
                  <a:cubicBezTo>
                    <a:pt x="1746936" y="2764696"/>
                    <a:pt x="899469" y="2765267"/>
                    <a:pt x="52002" y="2764696"/>
                  </a:cubicBezTo>
                  <a:cubicBezTo>
                    <a:pt x="48002" y="2764696"/>
                    <a:pt x="52574" y="2764696"/>
                    <a:pt x="49145" y="2764696"/>
                  </a:cubicBezTo>
                  <a:cubicBezTo>
                    <a:pt x="32573" y="2753267"/>
                    <a:pt x="57717" y="2512685"/>
                    <a:pt x="66289" y="2446396"/>
                  </a:cubicBezTo>
                  <a:cubicBezTo>
                    <a:pt x="82861" y="2313819"/>
                    <a:pt x="154293" y="2220672"/>
                    <a:pt x="266298" y="2153811"/>
                  </a:cubicBezTo>
                  <a:cubicBezTo>
                    <a:pt x="269727" y="2152668"/>
                    <a:pt x="265155" y="2153240"/>
                    <a:pt x="269155" y="2152668"/>
                  </a:cubicBezTo>
                  <a:cubicBezTo>
                    <a:pt x="360588" y="2143525"/>
                    <a:pt x="452020" y="2141811"/>
                    <a:pt x="543453" y="2153240"/>
                  </a:cubicBezTo>
                  <a:cubicBezTo>
                    <a:pt x="545739" y="2153240"/>
                    <a:pt x="548025" y="2154383"/>
                    <a:pt x="549739" y="2155526"/>
                  </a:cubicBezTo>
                  <a:cubicBezTo>
                    <a:pt x="611456" y="2194384"/>
                    <a:pt x="677745" y="2198385"/>
                    <a:pt x="747462" y="2181813"/>
                  </a:cubicBezTo>
                  <a:cubicBezTo>
                    <a:pt x="748605" y="2181813"/>
                    <a:pt x="749748" y="2181813"/>
                    <a:pt x="750891" y="2181813"/>
                  </a:cubicBezTo>
                  <a:cubicBezTo>
                    <a:pt x="764035" y="2181813"/>
                    <a:pt x="771463" y="2166383"/>
                    <a:pt x="763463" y="2156097"/>
                  </a:cubicBezTo>
                  <a:cubicBezTo>
                    <a:pt x="760034" y="2152097"/>
                    <a:pt x="756605" y="2147526"/>
                    <a:pt x="753748" y="2143525"/>
                  </a:cubicBezTo>
                  <a:cubicBezTo>
                    <a:pt x="722890" y="2104095"/>
                    <a:pt x="696603" y="2062950"/>
                    <a:pt x="694317" y="2010376"/>
                  </a:cubicBezTo>
                  <a:cubicBezTo>
                    <a:pt x="693745" y="1991518"/>
                    <a:pt x="687460" y="1978946"/>
                    <a:pt x="665173" y="1980661"/>
                  </a:cubicBezTo>
                  <a:cubicBezTo>
                    <a:pt x="656601" y="1981232"/>
                    <a:pt x="648601" y="1976089"/>
                    <a:pt x="641172" y="1970946"/>
                  </a:cubicBezTo>
                  <a:cubicBezTo>
                    <a:pt x="615456" y="1950945"/>
                    <a:pt x="586312" y="1948659"/>
                    <a:pt x="555454" y="1953231"/>
                  </a:cubicBezTo>
                  <a:cubicBezTo>
                    <a:pt x="473164" y="1965803"/>
                    <a:pt x="390303" y="1978946"/>
                    <a:pt x="306299" y="1973232"/>
                  </a:cubicBezTo>
                  <a:cubicBezTo>
                    <a:pt x="242297" y="1972660"/>
                    <a:pt x="61717" y="1961231"/>
                    <a:pt x="70289" y="1953802"/>
                  </a:cubicBezTo>
                  <a:cubicBezTo>
                    <a:pt x="110862" y="1918372"/>
                    <a:pt x="128577" y="1880656"/>
                    <a:pt x="133149" y="1856655"/>
                  </a:cubicBezTo>
                  <a:cubicBezTo>
                    <a:pt x="140578" y="1813225"/>
                    <a:pt x="134863" y="1774937"/>
                    <a:pt x="127434" y="1732078"/>
                  </a:cubicBezTo>
                  <a:cubicBezTo>
                    <a:pt x="118862" y="1684076"/>
                    <a:pt x="81718" y="1634359"/>
                    <a:pt x="0" y="1622930"/>
                  </a:cubicBezTo>
                  <a:cubicBezTo>
                    <a:pt x="0" y="1622930"/>
                    <a:pt x="151435" y="1584643"/>
                    <a:pt x="205724" y="1596072"/>
                  </a:cubicBezTo>
                  <a:cubicBezTo>
                    <a:pt x="225153" y="1600072"/>
                    <a:pt x="241154" y="1589786"/>
                    <a:pt x="257154" y="1580071"/>
                  </a:cubicBezTo>
                  <a:cubicBezTo>
                    <a:pt x="288584" y="1562356"/>
                    <a:pt x="317728" y="1536641"/>
                    <a:pt x="358873" y="1557213"/>
                  </a:cubicBezTo>
                  <a:cubicBezTo>
                    <a:pt x="369731" y="1562928"/>
                    <a:pt x="380588" y="1552641"/>
                    <a:pt x="389732" y="1545212"/>
                  </a:cubicBezTo>
                  <a:cubicBezTo>
                    <a:pt x="421162" y="1519497"/>
                    <a:pt x="455449" y="1501782"/>
                    <a:pt x="496594" y="1495496"/>
                  </a:cubicBezTo>
                  <a:cubicBezTo>
                    <a:pt x="526881" y="1490924"/>
                    <a:pt x="547453" y="1473781"/>
                    <a:pt x="561168" y="1446922"/>
                  </a:cubicBezTo>
                  <a:cubicBezTo>
                    <a:pt x="580026" y="1410921"/>
                    <a:pt x="588026" y="1372062"/>
                    <a:pt x="588598" y="1332060"/>
                  </a:cubicBezTo>
                  <a:cubicBezTo>
                    <a:pt x="589169" y="1246913"/>
                    <a:pt x="590312" y="1161195"/>
                    <a:pt x="595456" y="1076048"/>
                  </a:cubicBezTo>
                  <a:cubicBezTo>
                    <a:pt x="598884" y="1013188"/>
                    <a:pt x="589741" y="949757"/>
                    <a:pt x="586884" y="886897"/>
                  </a:cubicBezTo>
                  <a:cubicBezTo>
                    <a:pt x="583455" y="815465"/>
                    <a:pt x="592598" y="745176"/>
                    <a:pt x="614313" y="677745"/>
                  </a:cubicBezTo>
                  <a:cubicBezTo>
                    <a:pt x="633171" y="620028"/>
                    <a:pt x="666887" y="572597"/>
                    <a:pt x="710318" y="530881"/>
                  </a:cubicBezTo>
                  <a:cubicBezTo>
                    <a:pt x="730319" y="512023"/>
                    <a:pt x="749177" y="490879"/>
                    <a:pt x="770320" y="472021"/>
                  </a:cubicBezTo>
                  <a:cubicBezTo>
                    <a:pt x="1295487" y="24572"/>
                    <a:pt x="1411492" y="571"/>
                    <a:pt x="1458923" y="0"/>
                  </a:cubicBezTo>
                  <a:cubicBezTo>
                    <a:pt x="1459494" y="0"/>
                    <a:pt x="1460066" y="0"/>
                    <a:pt x="1460637" y="0"/>
                  </a:cubicBezTo>
                  <a:cubicBezTo>
                    <a:pt x="1468638" y="1143"/>
                    <a:pt x="1528069" y="8000"/>
                    <a:pt x="1550356" y="29716"/>
                  </a:cubicBezTo>
                  <a:close/>
                </a:path>
              </a:pathLst>
            </a:custGeom>
            <a:gradFill>
              <a:gsLst>
                <a:gs pos="0">
                  <a:schemeClr val="accent4">
                    <a:lumMod val="75000"/>
                  </a:schemeClr>
                </a:gs>
                <a:gs pos="72000">
                  <a:schemeClr val="accent4">
                    <a:lumMod val="50000"/>
                  </a:schemeClr>
                </a:gs>
                <a:gs pos="100000">
                  <a:schemeClr val="accent4">
                    <a:lumMod val="50000"/>
                  </a:schemeClr>
                </a:gs>
              </a:gsLst>
              <a:lin ang="19200000" scaled="0"/>
            </a:gradFill>
            <a:ln w="9525" cap="flat">
              <a:noFill/>
              <a:prstDash val="solid"/>
              <a:miter/>
            </a:ln>
          </p:spPr>
          <p:txBody>
            <a:bodyPr rtlCol="0" anchor="ctr"/>
            <a:lstStyle/>
            <a:p>
              <a:endParaRPr lang="en-US"/>
            </a:p>
          </p:txBody>
        </p:sp>
        <p:sp>
          <p:nvSpPr>
            <p:cNvPr id="5" name="Freeform: Shape 4">
              <a:extLst>
                <a:ext uri="{FF2B5EF4-FFF2-40B4-BE49-F238E27FC236}">
                  <a16:creationId xmlns:a16="http://schemas.microsoft.com/office/drawing/2014/main" id="{14DC7D64-3600-4446-A6CC-73CED2C2E097}"/>
                </a:ext>
              </a:extLst>
            </p:cNvPr>
            <p:cNvSpPr/>
            <p:nvPr/>
          </p:nvSpPr>
          <p:spPr>
            <a:xfrm>
              <a:off x="10311778" y="4114959"/>
              <a:ext cx="737155" cy="1514985"/>
            </a:xfrm>
            <a:custGeom>
              <a:avLst/>
              <a:gdLst>
                <a:gd name="connsiteX0" fmla="*/ 300151 w 737155"/>
                <a:gd name="connsiteY0" fmla="*/ 966960 h 1514985"/>
                <a:gd name="connsiteX1" fmla="*/ 419585 w 737155"/>
                <a:gd name="connsiteY1" fmla="*/ 780095 h 1514985"/>
                <a:gd name="connsiteX2" fmla="*/ 424156 w 737155"/>
                <a:gd name="connsiteY2" fmla="*/ 760094 h 1514985"/>
                <a:gd name="connsiteX3" fmla="*/ 276149 w 737155"/>
                <a:gd name="connsiteY3" fmla="*/ 687519 h 1514985"/>
                <a:gd name="connsiteX4" fmla="*/ 253291 w 737155"/>
                <a:gd name="connsiteY4" fmla="*/ 682948 h 1514985"/>
                <a:gd name="connsiteX5" fmla="*/ 233290 w 737155"/>
                <a:gd name="connsiteY5" fmla="*/ 651518 h 1514985"/>
                <a:gd name="connsiteX6" fmla="*/ 231576 w 737155"/>
                <a:gd name="connsiteY6" fmla="*/ 627516 h 1514985"/>
                <a:gd name="connsiteX7" fmla="*/ 205289 w 737155"/>
                <a:gd name="connsiteY7" fmla="*/ 620088 h 1514985"/>
                <a:gd name="connsiteX8" fmla="*/ 164716 w 737155"/>
                <a:gd name="connsiteY8" fmla="*/ 670947 h 1514985"/>
                <a:gd name="connsiteX9" fmla="*/ 117285 w 737155"/>
                <a:gd name="connsiteY9" fmla="*/ 926387 h 1514985"/>
                <a:gd name="connsiteX10" fmla="*/ 61283 w 737155"/>
                <a:gd name="connsiteY10" fmla="*/ 1217829 h 1514985"/>
                <a:gd name="connsiteX11" fmla="*/ 30996 w 737155"/>
                <a:gd name="connsiteY11" fmla="*/ 1514985 h 1514985"/>
                <a:gd name="connsiteX12" fmla="*/ 25281 w 737155"/>
                <a:gd name="connsiteY12" fmla="*/ 1468697 h 1514985"/>
                <a:gd name="connsiteX13" fmla="*/ 30424 w 737155"/>
                <a:gd name="connsiteY13" fmla="*/ 1346406 h 1514985"/>
                <a:gd name="connsiteX14" fmla="*/ 14995 w 737155"/>
                <a:gd name="connsiteY14" fmla="*/ 1180113 h 1514985"/>
                <a:gd name="connsiteX15" fmla="*/ 17852 w 737155"/>
                <a:gd name="connsiteY15" fmla="*/ 1001248 h 1514985"/>
                <a:gd name="connsiteX16" fmla="*/ 107570 w 737155"/>
                <a:gd name="connsiteY16" fmla="*/ 772094 h 1514985"/>
                <a:gd name="connsiteX17" fmla="*/ 133858 w 737155"/>
                <a:gd name="connsiteY17" fmla="*/ 481224 h 1514985"/>
                <a:gd name="connsiteX18" fmla="*/ 228719 w 737155"/>
                <a:gd name="connsiteY18" fmla="*/ 593229 h 1514985"/>
                <a:gd name="connsiteX19" fmla="*/ 261863 w 737155"/>
                <a:gd name="connsiteY19" fmla="*/ 596658 h 1514985"/>
                <a:gd name="connsiteX20" fmla="*/ 464158 w 737155"/>
                <a:gd name="connsiteY20" fmla="*/ 356647 h 1514985"/>
                <a:gd name="connsiteX21" fmla="*/ 544733 w 737155"/>
                <a:gd name="connsiteY21" fmla="*/ 274929 h 1514985"/>
                <a:gd name="connsiteX22" fmla="*/ 705883 w 737155"/>
                <a:gd name="connsiteY22" fmla="*/ 60634 h 1514985"/>
                <a:gd name="connsiteX23" fmla="*/ 713312 w 737155"/>
                <a:gd name="connsiteY23" fmla="*/ 60 h 1514985"/>
                <a:gd name="connsiteX24" fmla="*/ 733313 w 737155"/>
                <a:gd name="connsiteY24" fmla="*/ 34347 h 1514985"/>
                <a:gd name="connsiteX25" fmla="*/ 638452 w 737155"/>
                <a:gd name="connsiteY25" fmla="*/ 264072 h 1514985"/>
                <a:gd name="connsiteX26" fmla="*/ 276721 w 737155"/>
                <a:gd name="connsiteY26" fmla="*/ 1244687 h 1514985"/>
                <a:gd name="connsiteX27" fmla="*/ 282436 w 737155"/>
                <a:gd name="connsiteY27" fmla="*/ 1140683 h 1514985"/>
                <a:gd name="connsiteX28" fmla="*/ 301294 w 737155"/>
                <a:gd name="connsiteY28" fmla="*/ 1050393 h 1514985"/>
                <a:gd name="connsiteX29" fmla="*/ 300151 w 737155"/>
                <a:gd name="connsiteY29" fmla="*/ 966960 h 1514985"/>
                <a:gd name="connsiteX30" fmla="*/ 300151 w 737155"/>
                <a:gd name="connsiteY30" fmla="*/ 966960 h 1514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737155" h="1514985">
                  <a:moveTo>
                    <a:pt x="300151" y="966960"/>
                  </a:moveTo>
                  <a:cubicBezTo>
                    <a:pt x="328152" y="897243"/>
                    <a:pt x="353296" y="825240"/>
                    <a:pt x="419585" y="780095"/>
                  </a:cubicBezTo>
                  <a:cubicBezTo>
                    <a:pt x="426442" y="775523"/>
                    <a:pt x="440728" y="768094"/>
                    <a:pt x="424156" y="760094"/>
                  </a:cubicBezTo>
                  <a:cubicBezTo>
                    <a:pt x="374440" y="736093"/>
                    <a:pt x="328152" y="706377"/>
                    <a:pt x="276149" y="687519"/>
                  </a:cubicBezTo>
                  <a:cubicBezTo>
                    <a:pt x="269292" y="684662"/>
                    <a:pt x="261292" y="682948"/>
                    <a:pt x="253291" y="682948"/>
                  </a:cubicBezTo>
                  <a:cubicBezTo>
                    <a:pt x="227576" y="683519"/>
                    <a:pt x="215004" y="677804"/>
                    <a:pt x="233290" y="651518"/>
                  </a:cubicBezTo>
                  <a:cubicBezTo>
                    <a:pt x="238434" y="644089"/>
                    <a:pt x="239005" y="634945"/>
                    <a:pt x="231576" y="627516"/>
                  </a:cubicBezTo>
                  <a:cubicBezTo>
                    <a:pt x="224719" y="620659"/>
                    <a:pt x="215575" y="617230"/>
                    <a:pt x="205289" y="620088"/>
                  </a:cubicBezTo>
                  <a:cubicBezTo>
                    <a:pt x="179002" y="626945"/>
                    <a:pt x="168716" y="646375"/>
                    <a:pt x="164716" y="670947"/>
                  </a:cubicBezTo>
                  <a:cubicBezTo>
                    <a:pt x="148715" y="756094"/>
                    <a:pt x="116142" y="838954"/>
                    <a:pt x="117285" y="926387"/>
                  </a:cubicBezTo>
                  <a:cubicBezTo>
                    <a:pt x="118428" y="1028106"/>
                    <a:pt x="81284" y="1121253"/>
                    <a:pt x="61283" y="1217829"/>
                  </a:cubicBezTo>
                  <a:cubicBezTo>
                    <a:pt x="41282" y="1315548"/>
                    <a:pt x="34996" y="1414981"/>
                    <a:pt x="30996" y="1514985"/>
                  </a:cubicBezTo>
                  <a:cubicBezTo>
                    <a:pt x="16138" y="1501270"/>
                    <a:pt x="25281" y="1484127"/>
                    <a:pt x="25281" y="1468697"/>
                  </a:cubicBezTo>
                  <a:cubicBezTo>
                    <a:pt x="26424" y="1428124"/>
                    <a:pt x="26424" y="1387551"/>
                    <a:pt x="30424" y="1346406"/>
                  </a:cubicBezTo>
                  <a:cubicBezTo>
                    <a:pt x="35567" y="1290403"/>
                    <a:pt x="35567" y="1234401"/>
                    <a:pt x="14995" y="1180113"/>
                  </a:cubicBezTo>
                  <a:cubicBezTo>
                    <a:pt x="-7863" y="1120110"/>
                    <a:pt x="-2720" y="1060679"/>
                    <a:pt x="17852" y="1001248"/>
                  </a:cubicBezTo>
                  <a:cubicBezTo>
                    <a:pt x="44139" y="923530"/>
                    <a:pt x="74997" y="846955"/>
                    <a:pt x="107570" y="772094"/>
                  </a:cubicBezTo>
                  <a:cubicBezTo>
                    <a:pt x="147001" y="681805"/>
                    <a:pt x="153858" y="581229"/>
                    <a:pt x="133858" y="481224"/>
                  </a:cubicBezTo>
                  <a:cubicBezTo>
                    <a:pt x="159001" y="515511"/>
                    <a:pt x="204146" y="558371"/>
                    <a:pt x="228719" y="593229"/>
                  </a:cubicBezTo>
                  <a:cubicBezTo>
                    <a:pt x="239577" y="608087"/>
                    <a:pt x="247577" y="618373"/>
                    <a:pt x="261863" y="596658"/>
                  </a:cubicBezTo>
                  <a:cubicBezTo>
                    <a:pt x="319580" y="508654"/>
                    <a:pt x="393869" y="434365"/>
                    <a:pt x="464158" y="356647"/>
                  </a:cubicBezTo>
                  <a:cubicBezTo>
                    <a:pt x="497302" y="335503"/>
                    <a:pt x="521303" y="304073"/>
                    <a:pt x="544733" y="274929"/>
                  </a:cubicBezTo>
                  <a:cubicBezTo>
                    <a:pt x="600735" y="206926"/>
                    <a:pt x="656167" y="133208"/>
                    <a:pt x="705883" y="60634"/>
                  </a:cubicBezTo>
                  <a:cubicBezTo>
                    <a:pt x="722455" y="36633"/>
                    <a:pt x="716741" y="22918"/>
                    <a:pt x="713312" y="60"/>
                  </a:cubicBezTo>
                  <a:cubicBezTo>
                    <a:pt x="741313" y="-1083"/>
                    <a:pt x="739599" y="14346"/>
                    <a:pt x="733313" y="34347"/>
                  </a:cubicBezTo>
                  <a:cubicBezTo>
                    <a:pt x="705883" y="112636"/>
                    <a:pt x="669310" y="187497"/>
                    <a:pt x="638452" y="264072"/>
                  </a:cubicBezTo>
                  <a:cubicBezTo>
                    <a:pt x="511017" y="576657"/>
                    <a:pt x="276721" y="1241258"/>
                    <a:pt x="276721" y="1244687"/>
                  </a:cubicBezTo>
                  <a:cubicBezTo>
                    <a:pt x="279007" y="1200685"/>
                    <a:pt x="277292" y="1161255"/>
                    <a:pt x="282436" y="1140683"/>
                  </a:cubicBezTo>
                  <a:cubicBezTo>
                    <a:pt x="289864" y="1110967"/>
                    <a:pt x="295579" y="1080680"/>
                    <a:pt x="301294" y="1050393"/>
                  </a:cubicBezTo>
                  <a:cubicBezTo>
                    <a:pt x="305865" y="1021249"/>
                    <a:pt x="308722" y="993819"/>
                    <a:pt x="300151" y="966960"/>
                  </a:cubicBezTo>
                  <a:lnTo>
                    <a:pt x="300151" y="966960"/>
                  </a:lnTo>
                  <a:close/>
                </a:path>
              </a:pathLst>
            </a:custGeom>
            <a:solidFill>
              <a:srgbClr val="FEFEFD"/>
            </a:solidFill>
            <a:ln w="5709" cap="flat">
              <a:noFill/>
              <a:prstDash val="solid"/>
              <a:miter/>
            </a:ln>
          </p:spPr>
          <p:txBody>
            <a:bodyPr rtlCol="0" anchor="ctr"/>
            <a:lstStyle/>
            <a:p>
              <a:endParaRPr lang="en-US"/>
            </a:p>
          </p:txBody>
        </p:sp>
        <p:sp>
          <p:nvSpPr>
            <p:cNvPr id="6" name="Freeform: Shape 5">
              <a:extLst>
                <a:ext uri="{FF2B5EF4-FFF2-40B4-BE49-F238E27FC236}">
                  <a16:creationId xmlns:a16="http://schemas.microsoft.com/office/drawing/2014/main" id="{6DFA56EE-4B75-40D6-95F9-4C5D693C0EFB}"/>
                </a:ext>
              </a:extLst>
            </p:cNvPr>
            <p:cNvSpPr/>
            <p:nvPr/>
          </p:nvSpPr>
          <p:spPr>
            <a:xfrm>
              <a:off x="10333630" y="4725909"/>
              <a:ext cx="412844" cy="1583313"/>
            </a:xfrm>
            <a:custGeom>
              <a:avLst/>
              <a:gdLst>
                <a:gd name="connsiteX0" fmla="*/ 233725 w 412844"/>
                <a:gd name="connsiteY0" fmla="*/ 725742 h 1583313"/>
                <a:gd name="connsiteX1" fmla="*/ 186294 w 412844"/>
                <a:gd name="connsiteY1" fmla="*/ 1021755 h 1583313"/>
                <a:gd name="connsiteX2" fmla="*/ 161150 w 412844"/>
                <a:gd name="connsiteY2" fmla="*/ 1522921 h 1583313"/>
                <a:gd name="connsiteX3" fmla="*/ 127434 w 412844"/>
                <a:gd name="connsiteY3" fmla="*/ 1579495 h 1583313"/>
                <a:gd name="connsiteX4" fmla="*/ 64003 w 412844"/>
                <a:gd name="connsiteY4" fmla="*/ 1550922 h 1583313"/>
                <a:gd name="connsiteX5" fmla="*/ 0 w 412844"/>
                <a:gd name="connsiteY5" fmla="*/ 907464 h 1583313"/>
                <a:gd name="connsiteX6" fmla="*/ 53145 w 412844"/>
                <a:gd name="connsiteY6" fmla="*/ 500017 h 1583313"/>
                <a:gd name="connsiteX7" fmla="*/ 84575 w 412844"/>
                <a:gd name="connsiteY7" fmla="*/ 290865 h 1583313"/>
                <a:gd name="connsiteX8" fmla="*/ 120577 w 412844"/>
                <a:gd name="connsiteY8" fmla="*/ 111428 h 1583313"/>
                <a:gd name="connsiteX9" fmla="*/ 132006 w 412844"/>
                <a:gd name="connsiteY9" fmla="*/ 51426 h 1583313"/>
                <a:gd name="connsiteX10" fmla="*/ 163436 w 412844"/>
                <a:gd name="connsiteY10" fmla="*/ 7424 h 1583313"/>
                <a:gd name="connsiteX11" fmla="*/ 217153 w 412844"/>
                <a:gd name="connsiteY11" fmla="*/ 36568 h 1583313"/>
                <a:gd name="connsiteX12" fmla="*/ 238297 w 412844"/>
                <a:gd name="connsiteY12" fmla="*/ 63426 h 1583313"/>
                <a:gd name="connsiteX13" fmla="*/ 397161 w 412844"/>
                <a:gd name="connsiteY13" fmla="*/ 136572 h 1583313"/>
                <a:gd name="connsiteX14" fmla="*/ 404590 w 412844"/>
                <a:gd name="connsiteY14" fmla="*/ 171431 h 1583313"/>
                <a:gd name="connsiteX15" fmla="*/ 281727 w 412844"/>
                <a:gd name="connsiteY15" fmla="*/ 356582 h 1583313"/>
                <a:gd name="connsiteX16" fmla="*/ 233725 w 412844"/>
                <a:gd name="connsiteY16" fmla="*/ 725742 h 1583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12844" h="1583313">
                  <a:moveTo>
                    <a:pt x="233725" y="725742"/>
                  </a:moveTo>
                  <a:cubicBezTo>
                    <a:pt x="202866" y="821175"/>
                    <a:pt x="197723" y="922322"/>
                    <a:pt x="186294" y="1021755"/>
                  </a:cubicBezTo>
                  <a:cubicBezTo>
                    <a:pt x="168579" y="1178334"/>
                    <a:pt x="159436" y="1512634"/>
                    <a:pt x="161150" y="1522921"/>
                  </a:cubicBezTo>
                  <a:cubicBezTo>
                    <a:pt x="166865" y="1556636"/>
                    <a:pt x="160007" y="1568637"/>
                    <a:pt x="127434" y="1579495"/>
                  </a:cubicBezTo>
                  <a:cubicBezTo>
                    <a:pt x="97147" y="1589209"/>
                    <a:pt x="76575" y="1580638"/>
                    <a:pt x="64003" y="1550922"/>
                  </a:cubicBezTo>
                  <a:cubicBezTo>
                    <a:pt x="47431" y="1512634"/>
                    <a:pt x="0" y="1093187"/>
                    <a:pt x="0" y="907464"/>
                  </a:cubicBezTo>
                  <a:cubicBezTo>
                    <a:pt x="0" y="769744"/>
                    <a:pt x="8572" y="632595"/>
                    <a:pt x="53145" y="500017"/>
                  </a:cubicBezTo>
                  <a:cubicBezTo>
                    <a:pt x="76003" y="432586"/>
                    <a:pt x="78861" y="361726"/>
                    <a:pt x="84575" y="290865"/>
                  </a:cubicBezTo>
                  <a:cubicBezTo>
                    <a:pt x="89147" y="230291"/>
                    <a:pt x="97147" y="169145"/>
                    <a:pt x="120577" y="111428"/>
                  </a:cubicBezTo>
                  <a:cubicBezTo>
                    <a:pt x="128006" y="92570"/>
                    <a:pt x="126292" y="71427"/>
                    <a:pt x="132006" y="51426"/>
                  </a:cubicBezTo>
                  <a:cubicBezTo>
                    <a:pt x="137721" y="32568"/>
                    <a:pt x="146293" y="17138"/>
                    <a:pt x="163436" y="7424"/>
                  </a:cubicBezTo>
                  <a:cubicBezTo>
                    <a:pt x="191437" y="-9720"/>
                    <a:pt x="218296" y="3995"/>
                    <a:pt x="217153" y="36568"/>
                  </a:cubicBezTo>
                  <a:cubicBezTo>
                    <a:pt x="216581" y="54283"/>
                    <a:pt x="221724" y="59998"/>
                    <a:pt x="238297" y="63426"/>
                  </a:cubicBezTo>
                  <a:cubicBezTo>
                    <a:pt x="296013" y="76570"/>
                    <a:pt x="345159" y="109714"/>
                    <a:pt x="397161" y="136572"/>
                  </a:cubicBezTo>
                  <a:cubicBezTo>
                    <a:pt x="412590" y="144573"/>
                    <a:pt x="419448" y="160002"/>
                    <a:pt x="404590" y="171431"/>
                  </a:cubicBezTo>
                  <a:cubicBezTo>
                    <a:pt x="341730" y="219433"/>
                    <a:pt x="316014" y="290294"/>
                    <a:pt x="281727" y="356582"/>
                  </a:cubicBezTo>
                  <a:cubicBezTo>
                    <a:pt x="253726" y="409156"/>
                    <a:pt x="289156" y="552020"/>
                    <a:pt x="233725" y="725742"/>
                  </a:cubicBezTo>
                  <a:close/>
                </a:path>
              </a:pathLst>
            </a:custGeom>
            <a:solidFill>
              <a:schemeClr val="accent1">
                <a:lumMod val="75000"/>
              </a:schemeClr>
            </a:solidFill>
            <a:ln w="5709" cap="flat">
              <a:noFill/>
              <a:prstDash val="solid"/>
              <a:miter/>
            </a:ln>
          </p:spPr>
          <p:txBody>
            <a:bodyPr rtlCol="0" anchor="ctr"/>
            <a:lstStyle/>
            <a:p>
              <a:endParaRPr lang="en-US"/>
            </a:p>
          </p:txBody>
        </p:sp>
        <p:sp>
          <p:nvSpPr>
            <p:cNvPr id="7" name="Freeform: Shape 6">
              <a:extLst>
                <a:ext uri="{FF2B5EF4-FFF2-40B4-BE49-F238E27FC236}">
                  <a16:creationId xmlns:a16="http://schemas.microsoft.com/office/drawing/2014/main" id="{35759035-AE68-41EC-848E-EF162E1315D0}"/>
                </a:ext>
              </a:extLst>
            </p:cNvPr>
            <p:cNvSpPr/>
            <p:nvPr/>
          </p:nvSpPr>
          <p:spPr>
            <a:xfrm>
              <a:off x="10448451" y="4840067"/>
              <a:ext cx="182538" cy="994457"/>
            </a:xfrm>
            <a:custGeom>
              <a:avLst/>
              <a:gdLst>
                <a:gd name="connsiteX0" fmla="*/ 160049 w 182538"/>
                <a:gd name="connsiteY0" fmla="*/ 241852 h 994457"/>
                <a:gd name="connsiteX1" fmla="*/ 176049 w 182538"/>
                <a:gd name="connsiteY1" fmla="*/ 281283 h 994457"/>
                <a:gd name="connsiteX2" fmla="*/ 64616 w 182538"/>
                <a:gd name="connsiteY2" fmla="*/ 756161 h 994457"/>
                <a:gd name="connsiteX3" fmla="*/ 18328 w 182538"/>
                <a:gd name="connsiteY3" fmla="*/ 994458 h 994457"/>
                <a:gd name="connsiteX4" fmla="*/ 41 w 182538"/>
                <a:gd name="connsiteY4" fmla="*/ 499007 h 994457"/>
                <a:gd name="connsiteX5" fmla="*/ 28042 w 182538"/>
                <a:gd name="connsiteY5" fmla="*/ 216708 h 994457"/>
                <a:gd name="connsiteX6" fmla="*/ 129761 w 182538"/>
                <a:gd name="connsiteY6" fmla="*/ 12699 h 994457"/>
                <a:gd name="connsiteX7" fmla="*/ 165763 w 182538"/>
                <a:gd name="connsiteY7" fmla="*/ 2413 h 994457"/>
                <a:gd name="connsiteX8" fmla="*/ 182335 w 182538"/>
                <a:gd name="connsiteY8" fmla="*/ 32700 h 994457"/>
                <a:gd name="connsiteX9" fmla="*/ 149191 w 182538"/>
                <a:gd name="connsiteY9" fmla="*/ 124704 h 994457"/>
                <a:gd name="connsiteX10" fmla="*/ 120047 w 182538"/>
                <a:gd name="connsiteY10" fmla="*/ 181278 h 994457"/>
                <a:gd name="connsiteX11" fmla="*/ 114332 w 182538"/>
                <a:gd name="connsiteY11" fmla="*/ 197279 h 994457"/>
                <a:gd name="connsiteX12" fmla="*/ 85760 w 182538"/>
                <a:gd name="connsiteY12" fmla="*/ 243567 h 994457"/>
                <a:gd name="connsiteX13" fmla="*/ 77188 w 182538"/>
                <a:gd name="connsiteY13" fmla="*/ 256139 h 994457"/>
                <a:gd name="connsiteX14" fmla="*/ 160049 w 182538"/>
                <a:gd name="connsiteY14" fmla="*/ 241852 h 994457"/>
                <a:gd name="connsiteX15" fmla="*/ 160049 w 182538"/>
                <a:gd name="connsiteY15" fmla="*/ 241852 h 994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2538" h="994457">
                  <a:moveTo>
                    <a:pt x="160049" y="241852"/>
                  </a:moveTo>
                  <a:cubicBezTo>
                    <a:pt x="176621" y="250424"/>
                    <a:pt x="180050" y="266425"/>
                    <a:pt x="176049" y="281283"/>
                  </a:cubicBezTo>
                  <a:cubicBezTo>
                    <a:pt x="160620" y="341857"/>
                    <a:pt x="108046" y="563581"/>
                    <a:pt x="64616" y="756161"/>
                  </a:cubicBezTo>
                  <a:cubicBezTo>
                    <a:pt x="36043" y="883024"/>
                    <a:pt x="21757" y="992743"/>
                    <a:pt x="18328" y="994458"/>
                  </a:cubicBezTo>
                  <a:cubicBezTo>
                    <a:pt x="9756" y="936741"/>
                    <a:pt x="613" y="607012"/>
                    <a:pt x="41" y="499007"/>
                  </a:cubicBezTo>
                  <a:cubicBezTo>
                    <a:pt x="-530" y="403574"/>
                    <a:pt x="4613" y="309284"/>
                    <a:pt x="28042" y="216708"/>
                  </a:cubicBezTo>
                  <a:cubicBezTo>
                    <a:pt x="46900" y="141276"/>
                    <a:pt x="90331" y="77845"/>
                    <a:pt x="129761" y="12699"/>
                  </a:cubicBezTo>
                  <a:cubicBezTo>
                    <a:pt x="137762" y="-1016"/>
                    <a:pt x="152619" y="-2159"/>
                    <a:pt x="165763" y="2413"/>
                  </a:cubicBezTo>
                  <a:cubicBezTo>
                    <a:pt x="180050" y="6984"/>
                    <a:pt x="183478" y="18985"/>
                    <a:pt x="182335" y="32700"/>
                  </a:cubicBezTo>
                  <a:cubicBezTo>
                    <a:pt x="180621" y="66987"/>
                    <a:pt x="164049" y="95560"/>
                    <a:pt x="149191" y="124704"/>
                  </a:cubicBezTo>
                  <a:cubicBezTo>
                    <a:pt x="139476" y="143562"/>
                    <a:pt x="129190" y="162420"/>
                    <a:pt x="120047" y="181278"/>
                  </a:cubicBezTo>
                  <a:cubicBezTo>
                    <a:pt x="117190" y="186421"/>
                    <a:pt x="112618" y="194421"/>
                    <a:pt x="114332" y="197279"/>
                  </a:cubicBezTo>
                  <a:cubicBezTo>
                    <a:pt x="137762" y="234423"/>
                    <a:pt x="98903" y="230423"/>
                    <a:pt x="85760" y="243567"/>
                  </a:cubicBezTo>
                  <a:cubicBezTo>
                    <a:pt x="82902" y="246995"/>
                    <a:pt x="76616" y="246995"/>
                    <a:pt x="77188" y="256139"/>
                  </a:cubicBezTo>
                  <a:cubicBezTo>
                    <a:pt x="105760" y="254996"/>
                    <a:pt x="133190" y="252138"/>
                    <a:pt x="160049" y="241852"/>
                  </a:cubicBezTo>
                  <a:lnTo>
                    <a:pt x="160049" y="241852"/>
                  </a:lnTo>
                  <a:close/>
                </a:path>
              </a:pathLst>
            </a:custGeom>
            <a:solidFill>
              <a:schemeClr val="accent1"/>
            </a:solidFill>
            <a:ln w="5709" cap="flat">
              <a:noFill/>
              <a:prstDash val="solid"/>
              <a:miter/>
            </a:ln>
          </p:spPr>
          <p:txBody>
            <a:bodyPr rtlCol="0" anchor="ctr"/>
            <a:lstStyle/>
            <a:p>
              <a:endParaRPr lang="en-US"/>
            </a:p>
          </p:txBody>
        </p:sp>
        <p:sp>
          <p:nvSpPr>
            <p:cNvPr id="8" name="Freeform: Shape 7">
              <a:extLst>
                <a:ext uri="{FF2B5EF4-FFF2-40B4-BE49-F238E27FC236}">
                  <a16:creationId xmlns:a16="http://schemas.microsoft.com/office/drawing/2014/main" id="{A4862537-3CDF-449B-BF2C-681BF800CB45}"/>
                </a:ext>
              </a:extLst>
            </p:cNvPr>
            <p:cNvSpPr/>
            <p:nvPr/>
          </p:nvSpPr>
          <p:spPr>
            <a:xfrm>
              <a:off x="9774159" y="2910043"/>
              <a:ext cx="1258931" cy="1821577"/>
            </a:xfrm>
            <a:custGeom>
              <a:avLst/>
              <a:gdLst>
                <a:gd name="connsiteX0" fmla="*/ 1145212 w 1258931"/>
                <a:gd name="connsiteY0" fmla="*/ 913534 h 1821577"/>
                <a:gd name="connsiteX1" fmla="*/ 1142355 w 1258931"/>
                <a:gd name="connsiteY1" fmla="*/ 914677 h 1821577"/>
                <a:gd name="connsiteX2" fmla="*/ 1142926 w 1258931"/>
                <a:gd name="connsiteY2" fmla="*/ 911248 h 1821577"/>
                <a:gd name="connsiteX3" fmla="*/ 1146926 w 1258931"/>
                <a:gd name="connsiteY3" fmla="*/ 910677 h 1821577"/>
                <a:gd name="connsiteX4" fmla="*/ 1174927 w 1258931"/>
                <a:gd name="connsiteY4" fmla="*/ 867246 h 1821577"/>
                <a:gd name="connsiteX5" fmla="*/ 1205786 w 1258931"/>
                <a:gd name="connsiteY5" fmla="*/ 770099 h 1821577"/>
                <a:gd name="connsiteX6" fmla="*/ 1157213 w 1258931"/>
                <a:gd name="connsiteY6" fmla="*/ 527231 h 1821577"/>
                <a:gd name="connsiteX7" fmla="*/ 1094353 w 1258931"/>
                <a:gd name="connsiteY7" fmla="*/ 473514 h 1821577"/>
                <a:gd name="connsiteX8" fmla="*/ 1046350 w 1258931"/>
                <a:gd name="connsiteY8" fmla="*/ 511802 h 1821577"/>
                <a:gd name="connsiteX9" fmla="*/ 983490 w 1258931"/>
                <a:gd name="connsiteY9" fmla="*/ 212931 h 1821577"/>
                <a:gd name="connsiteX10" fmla="*/ 789196 w 1258931"/>
                <a:gd name="connsiteY10" fmla="*/ 41495 h 1821577"/>
                <a:gd name="connsiteX11" fmla="*/ 393178 w 1258931"/>
                <a:gd name="connsiteY11" fmla="*/ 37495 h 1821577"/>
                <a:gd name="connsiteX12" fmla="*/ 77164 w 1258931"/>
                <a:gd name="connsiteY12" fmla="*/ 250647 h 1821577"/>
                <a:gd name="connsiteX13" fmla="*/ 589 w 1258931"/>
                <a:gd name="connsiteY13" fmla="*/ 544375 h 1821577"/>
                <a:gd name="connsiteX14" fmla="*/ 17 w 1258931"/>
                <a:gd name="connsiteY14" fmla="*/ 587805 h 1821577"/>
                <a:gd name="connsiteX15" fmla="*/ 23447 w 1258931"/>
                <a:gd name="connsiteY15" fmla="*/ 779814 h 1821577"/>
                <a:gd name="connsiteX16" fmla="*/ 161167 w 1258931"/>
                <a:gd name="connsiteY16" fmla="*/ 1154688 h 1821577"/>
                <a:gd name="connsiteX17" fmla="*/ 417179 w 1258931"/>
                <a:gd name="connsiteY17" fmla="*/ 1515847 h 1821577"/>
                <a:gd name="connsiteX18" fmla="*/ 456609 w 1258931"/>
                <a:gd name="connsiteY18" fmla="*/ 1575850 h 1821577"/>
                <a:gd name="connsiteX19" fmla="*/ 550328 w 1258931"/>
                <a:gd name="connsiteY19" fmla="*/ 1638710 h 1821577"/>
                <a:gd name="connsiteX20" fmla="*/ 634903 w 1258931"/>
                <a:gd name="connsiteY20" fmla="*/ 1634709 h 1821577"/>
                <a:gd name="connsiteX21" fmla="*/ 634332 w 1258931"/>
                <a:gd name="connsiteY21" fmla="*/ 1638710 h 1821577"/>
                <a:gd name="connsiteX22" fmla="*/ 755480 w 1258931"/>
                <a:gd name="connsiteY22" fmla="*/ 1801574 h 1821577"/>
                <a:gd name="connsiteX23" fmla="*/ 804053 w 1258931"/>
                <a:gd name="connsiteY23" fmla="*/ 1802145 h 1821577"/>
                <a:gd name="connsiteX24" fmla="*/ 888057 w 1258931"/>
                <a:gd name="connsiteY24" fmla="*/ 1694141 h 1821577"/>
                <a:gd name="connsiteX25" fmla="*/ 1258931 w 1258931"/>
                <a:gd name="connsiteY25" fmla="*/ 1231263 h 1821577"/>
                <a:gd name="connsiteX26" fmla="*/ 1145212 w 1258931"/>
                <a:gd name="connsiteY26" fmla="*/ 913534 h 1821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258931" h="1821577">
                  <a:moveTo>
                    <a:pt x="1145212" y="913534"/>
                  </a:moveTo>
                  <a:cubicBezTo>
                    <a:pt x="1144069" y="914106"/>
                    <a:pt x="1143497" y="914106"/>
                    <a:pt x="1142355" y="914677"/>
                  </a:cubicBezTo>
                  <a:cubicBezTo>
                    <a:pt x="1142355" y="913534"/>
                    <a:pt x="1142926" y="912391"/>
                    <a:pt x="1142926" y="911248"/>
                  </a:cubicBezTo>
                  <a:cubicBezTo>
                    <a:pt x="1144069" y="911248"/>
                    <a:pt x="1145783" y="910677"/>
                    <a:pt x="1146926" y="910677"/>
                  </a:cubicBezTo>
                  <a:cubicBezTo>
                    <a:pt x="1156070" y="895819"/>
                    <a:pt x="1165784" y="881533"/>
                    <a:pt x="1174927" y="867246"/>
                  </a:cubicBezTo>
                  <a:cubicBezTo>
                    <a:pt x="1192642" y="836959"/>
                    <a:pt x="1206357" y="807815"/>
                    <a:pt x="1205786" y="770099"/>
                  </a:cubicBezTo>
                  <a:cubicBezTo>
                    <a:pt x="1205214" y="685524"/>
                    <a:pt x="1180071" y="606663"/>
                    <a:pt x="1157213" y="527231"/>
                  </a:cubicBezTo>
                  <a:cubicBezTo>
                    <a:pt x="1148069" y="495801"/>
                    <a:pt x="1126925" y="477514"/>
                    <a:pt x="1094353" y="473514"/>
                  </a:cubicBezTo>
                  <a:cubicBezTo>
                    <a:pt x="1070351" y="475800"/>
                    <a:pt x="1059494" y="494658"/>
                    <a:pt x="1046350" y="511802"/>
                  </a:cubicBezTo>
                  <a:cubicBezTo>
                    <a:pt x="1027492" y="544946"/>
                    <a:pt x="1040636" y="292935"/>
                    <a:pt x="983490" y="212931"/>
                  </a:cubicBezTo>
                  <a:cubicBezTo>
                    <a:pt x="983490" y="212931"/>
                    <a:pt x="916630" y="92926"/>
                    <a:pt x="789196" y="41495"/>
                  </a:cubicBezTo>
                  <a:cubicBezTo>
                    <a:pt x="670905" y="-5936"/>
                    <a:pt x="530327" y="-19651"/>
                    <a:pt x="393178" y="37495"/>
                  </a:cubicBezTo>
                  <a:cubicBezTo>
                    <a:pt x="273173" y="87211"/>
                    <a:pt x="134881" y="174644"/>
                    <a:pt x="77164" y="250647"/>
                  </a:cubicBezTo>
                  <a:cubicBezTo>
                    <a:pt x="23447" y="321507"/>
                    <a:pt x="6875" y="455799"/>
                    <a:pt x="589" y="544375"/>
                  </a:cubicBezTo>
                  <a:cubicBezTo>
                    <a:pt x="17" y="559232"/>
                    <a:pt x="17" y="573519"/>
                    <a:pt x="17" y="587805"/>
                  </a:cubicBezTo>
                  <a:cubicBezTo>
                    <a:pt x="-554" y="652951"/>
                    <a:pt x="13161" y="716382"/>
                    <a:pt x="23447" y="779814"/>
                  </a:cubicBezTo>
                  <a:cubicBezTo>
                    <a:pt x="32590" y="795814"/>
                    <a:pt x="155453" y="1141544"/>
                    <a:pt x="161167" y="1154688"/>
                  </a:cubicBezTo>
                  <a:cubicBezTo>
                    <a:pt x="227456" y="1288980"/>
                    <a:pt x="304603" y="1414128"/>
                    <a:pt x="417179" y="1515847"/>
                  </a:cubicBezTo>
                  <a:cubicBezTo>
                    <a:pt x="434894" y="1531276"/>
                    <a:pt x="446894" y="1554134"/>
                    <a:pt x="456609" y="1575850"/>
                  </a:cubicBezTo>
                  <a:cubicBezTo>
                    <a:pt x="475467" y="1616994"/>
                    <a:pt x="505755" y="1638138"/>
                    <a:pt x="550328" y="1638710"/>
                  </a:cubicBezTo>
                  <a:cubicBezTo>
                    <a:pt x="553757" y="1642710"/>
                    <a:pt x="608045" y="1629566"/>
                    <a:pt x="634903" y="1634709"/>
                  </a:cubicBezTo>
                  <a:cubicBezTo>
                    <a:pt x="634332" y="1635852"/>
                    <a:pt x="634332" y="1637567"/>
                    <a:pt x="634332" y="1638710"/>
                  </a:cubicBezTo>
                  <a:cubicBezTo>
                    <a:pt x="651475" y="1657568"/>
                    <a:pt x="731479" y="1766715"/>
                    <a:pt x="755480" y="1801574"/>
                  </a:cubicBezTo>
                  <a:cubicBezTo>
                    <a:pt x="773195" y="1827861"/>
                    <a:pt x="784624" y="1828432"/>
                    <a:pt x="804053" y="1802145"/>
                  </a:cubicBezTo>
                  <a:cubicBezTo>
                    <a:pt x="830912" y="1765001"/>
                    <a:pt x="858342" y="1728999"/>
                    <a:pt x="888057" y="1694141"/>
                  </a:cubicBezTo>
                  <a:cubicBezTo>
                    <a:pt x="927488" y="1648424"/>
                    <a:pt x="1221215" y="1344411"/>
                    <a:pt x="1258931" y="1231263"/>
                  </a:cubicBezTo>
                  <a:cubicBezTo>
                    <a:pt x="1199500" y="1020967"/>
                    <a:pt x="1158927" y="1049540"/>
                    <a:pt x="1145212" y="913534"/>
                  </a:cubicBezTo>
                  <a:close/>
                </a:path>
              </a:pathLst>
            </a:custGeom>
            <a:solidFill>
              <a:srgbClr val="F5D4B7"/>
            </a:solidFill>
            <a:ln w="5709" cap="flat">
              <a:noFill/>
              <a:prstDash val="solid"/>
              <a:miter/>
            </a:ln>
          </p:spPr>
          <p:txBody>
            <a:bodyPr rtlCol="0" anchor="ctr"/>
            <a:lstStyle/>
            <a:p>
              <a:endParaRPr lang="en-US"/>
            </a:p>
          </p:txBody>
        </p:sp>
        <p:sp>
          <p:nvSpPr>
            <p:cNvPr id="9" name="Freeform: Shape 8">
              <a:extLst>
                <a:ext uri="{FF2B5EF4-FFF2-40B4-BE49-F238E27FC236}">
                  <a16:creationId xmlns:a16="http://schemas.microsoft.com/office/drawing/2014/main" id="{8A2E1097-FDA7-4A66-83E9-07CB8DAC0104}"/>
                </a:ext>
              </a:extLst>
            </p:cNvPr>
            <p:cNvSpPr/>
            <p:nvPr/>
          </p:nvSpPr>
          <p:spPr>
            <a:xfrm>
              <a:off x="6899798" y="4652701"/>
              <a:ext cx="2983072" cy="1983048"/>
            </a:xfrm>
            <a:custGeom>
              <a:avLst/>
              <a:gdLst>
                <a:gd name="connsiteX0" fmla="*/ 2977241 w 2983072"/>
                <a:gd name="connsiteY0" fmla="*/ 1404120 h 1983048"/>
                <a:gd name="connsiteX1" fmla="*/ 1664038 w 2983072"/>
                <a:gd name="connsiteY1" fmla="*/ 1312116 h 1983048"/>
                <a:gd name="connsiteX2" fmla="*/ 1634323 w 2983072"/>
                <a:gd name="connsiteY2" fmla="*/ 1288114 h 1983048"/>
                <a:gd name="connsiteX3" fmla="*/ 1230305 w 2983072"/>
                <a:gd name="connsiteY3" fmla="*/ 69774 h 1983048"/>
                <a:gd name="connsiteX4" fmla="*/ 1130872 w 2983072"/>
                <a:gd name="connsiteY4" fmla="*/ 56 h 1983048"/>
                <a:gd name="connsiteX5" fmla="*/ 68538 w 2983072"/>
                <a:gd name="connsiteY5" fmla="*/ 15486 h 1983048"/>
                <a:gd name="connsiteX6" fmla="*/ 1678 w 2983072"/>
                <a:gd name="connsiteY6" fmla="*/ 98918 h 1983048"/>
                <a:gd name="connsiteX7" fmla="*/ 437126 w 2983072"/>
                <a:gd name="connsiteY7" fmla="*/ 1469265 h 1983048"/>
                <a:gd name="connsiteX8" fmla="*/ 531416 w 2983072"/>
                <a:gd name="connsiteY8" fmla="*/ 1703562 h 1983048"/>
                <a:gd name="connsiteX9" fmla="*/ 478271 w 2983072"/>
                <a:gd name="connsiteY9" fmla="*/ 1825853 h 1983048"/>
                <a:gd name="connsiteX10" fmla="*/ 554274 w 2983072"/>
                <a:gd name="connsiteY10" fmla="*/ 1888141 h 1983048"/>
                <a:gd name="connsiteX11" fmla="*/ 2109201 w 2983072"/>
                <a:gd name="connsiteY11" fmla="*/ 1983003 h 1983048"/>
                <a:gd name="connsiteX12" fmla="*/ 2322354 w 2983072"/>
                <a:gd name="connsiteY12" fmla="*/ 1912714 h 1983048"/>
                <a:gd name="connsiteX13" fmla="*/ 2959525 w 2983072"/>
                <a:gd name="connsiteY13" fmla="*/ 1470408 h 1983048"/>
                <a:gd name="connsiteX14" fmla="*/ 2977241 w 2983072"/>
                <a:gd name="connsiteY14" fmla="*/ 1404120 h 1983048"/>
                <a:gd name="connsiteX15" fmla="*/ 2977241 w 2983072"/>
                <a:gd name="connsiteY15" fmla="*/ 1404120 h 1983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983072" h="1983048">
                  <a:moveTo>
                    <a:pt x="2977241" y="1404120"/>
                  </a:moveTo>
                  <a:cubicBezTo>
                    <a:pt x="2934953" y="1378976"/>
                    <a:pt x="1826903" y="1330402"/>
                    <a:pt x="1664038" y="1312116"/>
                  </a:cubicBezTo>
                  <a:cubicBezTo>
                    <a:pt x="1645752" y="1310401"/>
                    <a:pt x="1638895" y="1303544"/>
                    <a:pt x="1634323" y="1288114"/>
                  </a:cubicBezTo>
                  <a:cubicBezTo>
                    <a:pt x="1595464" y="1168680"/>
                    <a:pt x="1325737" y="356644"/>
                    <a:pt x="1230305" y="69774"/>
                  </a:cubicBezTo>
                  <a:cubicBezTo>
                    <a:pt x="1212018" y="14914"/>
                    <a:pt x="1189160" y="-1087"/>
                    <a:pt x="1130872" y="56"/>
                  </a:cubicBezTo>
                  <a:cubicBezTo>
                    <a:pt x="1060011" y="1199"/>
                    <a:pt x="140541" y="14914"/>
                    <a:pt x="68538" y="15486"/>
                  </a:cubicBezTo>
                  <a:cubicBezTo>
                    <a:pt x="17678" y="16057"/>
                    <a:pt x="-6894" y="48059"/>
                    <a:pt x="1678" y="98918"/>
                  </a:cubicBezTo>
                  <a:cubicBezTo>
                    <a:pt x="6249" y="125776"/>
                    <a:pt x="422840" y="1433835"/>
                    <a:pt x="437126" y="1469265"/>
                  </a:cubicBezTo>
                  <a:cubicBezTo>
                    <a:pt x="467413" y="1548126"/>
                    <a:pt x="471413" y="1637273"/>
                    <a:pt x="531416" y="1703562"/>
                  </a:cubicBezTo>
                  <a:cubicBezTo>
                    <a:pt x="458270" y="1744707"/>
                    <a:pt x="455413" y="1751564"/>
                    <a:pt x="478271" y="1825853"/>
                  </a:cubicBezTo>
                  <a:cubicBezTo>
                    <a:pt x="489700" y="1863569"/>
                    <a:pt x="514272" y="1885284"/>
                    <a:pt x="554274" y="1888141"/>
                  </a:cubicBezTo>
                  <a:cubicBezTo>
                    <a:pt x="729711" y="1900713"/>
                    <a:pt x="1952051" y="1985289"/>
                    <a:pt x="2109201" y="1983003"/>
                  </a:cubicBezTo>
                  <a:cubicBezTo>
                    <a:pt x="2188062" y="1981288"/>
                    <a:pt x="2226350" y="1983574"/>
                    <a:pt x="2322354" y="1912714"/>
                  </a:cubicBezTo>
                  <a:cubicBezTo>
                    <a:pt x="2388643" y="1865283"/>
                    <a:pt x="2905809" y="1512125"/>
                    <a:pt x="2959525" y="1470408"/>
                  </a:cubicBezTo>
                  <a:cubicBezTo>
                    <a:pt x="2984670" y="1449836"/>
                    <a:pt x="2988098" y="1430978"/>
                    <a:pt x="2977241" y="1404120"/>
                  </a:cubicBezTo>
                  <a:lnTo>
                    <a:pt x="2977241" y="1404120"/>
                  </a:lnTo>
                  <a:close/>
                </a:path>
              </a:pathLst>
            </a:custGeom>
            <a:solidFill>
              <a:srgbClr val="484848"/>
            </a:solidFill>
            <a:ln w="5709"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A550D550-23F4-4002-A476-85D272C04C14}"/>
                </a:ext>
              </a:extLst>
            </p:cNvPr>
            <p:cNvSpPr/>
            <p:nvPr/>
          </p:nvSpPr>
          <p:spPr>
            <a:xfrm>
              <a:off x="8461143" y="5651362"/>
              <a:ext cx="1167883" cy="1018126"/>
            </a:xfrm>
            <a:custGeom>
              <a:avLst/>
              <a:gdLst>
                <a:gd name="connsiteX0" fmla="*/ 966732 w 1167883"/>
                <a:gd name="connsiteY0" fmla="*/ 556894 h 1018126"/>
                <a:gd name="connsiteX1" fmla="*/ 847869 w 1167883"/>
                <a:gd name="connsiteY1" fmla="*/ 512891 h 1018126"/>
                <a:gd name="connsiteX2" fmla="*/ 766723 w 1167883"/>
                <a:gd name="connsiteY2" fmla="*/ 467175 h 1018126"/>
                <a:gd name="connsiteX3" fmla="*/ 637574 w 1167883"/>
                <a:gd name="connsiteY3" fmla="*/ 400315 h 1018126"/>
                <a:gd name="connsiteX4" fmla="*/ 534712 w 1167883"/>
                <a:gd name="connsiteY4" fmla="*/ 378028 h 1018126"/>
                <a:gd name="connsiteX5" fmla="*/ 435279 w 1167883"/>
                <a:gd name="connsiteY5" fmla="*/ 377457 h 1018126"/>
                <a:gd name="connsiteX6" fmla="*/ 454137 w 1167883"/>
                <a:gd name="connsiteY6" fmla="*/ 347741 h 1018126"/>
                <a:gd name="connsiteX7" fmla="*/ 546713 w 1167883"/>
                <a:gd name="connsiteY7" fmla="*/ 263166 h 1018126"/>
                <a:gd name="connsiteX8" fmla="*/ 583286 w 1167883"/>
                <a:gd name="connsiteY8" fmla="*/ 269452 h 1018126"/>
                <a:gd name="connsiteX9" fmla="*/ 574714 w 1167883"/>
                <a:gd name="connsiteY9" fmla="*/ 279738 h 1018126"/>
                <a:gd name="connsiteX10" fmla="*/ 586143 w 1167883"/>
                <a:gd name="connsiteY10" fmla="*/ 346598 h 1018126"/>
                <a:gd name="connsiteX11" fmla="*/ 693005 w 1167883"/>
                <a:gd name="connsiteY11" fmla="*/ 372885 h 1018126"/>
                <a:gd name="connsiteX12" fmla="*/ 777581 w 1167883"/>
                <a:gd name="connsiteY12" fmla="*/ 382029 h 1018126"/>
                <a:gd name="connsiteX13" fmla="*/ 870728 w 1167883"/>
                <a:gd name="connsiteY13" fmla="*/ 386600 h 1018126"/>
                <a:gd name="connsiteX14" fmla="*/ 1009020 w 1167883"/>
                <a:gd name="connsiteY14" fmla="*/ 368314 h 1018126"/>
                <a:gd name="connsiteX15" fmla="*/ 1105595 w 1167883"/>
                <a:gd name="connsiteY15" fmla="*/ 263166 h 1018126"/>
                <a:gd name="connsiteX16" fmla="*/ 1105595 w 1167883"/>
                <a:gd name="connsiteY16" fmla="*/ 150018 h 1018126"/>
                <a:gd name="connsiteX17" fmla="*/ 989019 w 1167883"/>
                <a:gd name="connsiteY17" fmla="*/ 80872 h 1018126"/>
                <a:gd name="connsiteX18" fmla="*/ 841583 w 1167883"/>
                <a:gd name="connsiteY18" fmla="*/ 77444 h 1018126"/>
                <a:gd name="connsiteX19" fmla="*/ 604430 w 1167883"/>
                <a:gd name="connsiteY19" fmla="*/ 7155 h 1018126"/>
                <a:gd name="connsiteX20" fmla="*/ 465566 w 1167883"/>
                <a:gd name="connsiteY20" fmla="*/ 24870 h 1018126"/>
                <a:gd name="connsiteX21" fmla="*/ 341561 w 1167883"/>
                <a:gd name="connsiteY21" fmla="*/ 82586 h 1018126"/>
                <a:gd name="connsiteX22" fmla="*/ 272415 w 1167883"/>
                <a:gd name="connsiteY22" fmla="*/ 115731 h 1018126"/>
                <a:gd name="connsiteX23" fmla="*/ 216412 w 1167883"/>
                <a:gd name="connsiteY23" fmla="*/ 204306 h 1018126"/>
                <a:gd name="connsiteX24" fmla="*/ 185554 w 1167883"/>
                <a:gd name="connsiteY24" fmla="*/ 314597 h 1018126"/>
                <a:gd name="connsiteX25" fmla="*/ 184982 w 1167883"/>
                <a:gd name="connsiteY25" fmla="*/ 375171 h 1018126"/>
                <a:gd name="connsiteX26" fmla="*/ 147838 w 1167883"/>
                <a:gd name="connsiteY26" fmla="*/ 438031 h 1018126"/>
                <a:gd name="connsiteX27" fmla="*/ 122122 w 1167883"/>
                <a:gd name="connsiteY27" fmla="*/ 456318 h 1018126"/>
                <a:gd name="connsiteX28" fmla="*/ 7260 w 1167883"/>
                <a:gd name="connsiteY28" fmla="*/ 652327 h 1018126"/>
                <a:gd name="connsiteX29" fmla="*/ 18118 w 1167883"/>
                <a:gd name="connsiteY29" fmla="*/ 739759 h 1018126"/>
                <a:gd name="connsiteX30" fmla="*/ 56977 w 1167883"/>
                <a:gd name="connsiteY30" fmla="*/ 776903 h 1018126"/>
                <a:gd name="connsiteX31" fmla="*/ 96978 w 1167883"/>
                <a:gd name="connsiteY31" fmla="*/ 753474 h 1018126"/>
                <a:gd name="connsiteX32" fmla="*/ 124408 w 1167883"/>
                <a:gd name="connsiteY32" fmla="*/ 689471 h 1018126"/>
                <a:gd name="connsiteX33" fmla="*/ 186697 w 1167883"/>
                <a:gd name="connsiteY33" fmla="*/ 662613 h 1018126"/>
                <a:gd name="connsiteX34" fmla="*/ 210126 w 1167883"/>
                <a:gd name="connsiteY34" fmla="*/ 674613 h 1018126"/>
                <a:gd name="connsiteX35" fmla="*/ 566714 w 1167883"/>
                <a:gd name="connsiteY35" fmla="*/ 855193 h 1018126"/>
                <a:gd name="connsiteX36" fmla="*/ 759294 w 1167883"/>
                <a:gd name="connsiteY36" fmla="*/ 914053 h 1018126"/>
                <a:gd name="connsiteX37" fmla="*/ 889585 w 1167883"/>
                <a:gd name="connsiteY37" fmla="*/ 933482 h 1018126"/>
                <a:gd name="connsiteX38" fmla="*/ 1024449 w 1167883"/>
                <a:gd name="connsiteY38" fmla="*/ 1016343 h 1018126"/>
                <a:gd name="connsiteX39" fmla="*/ 1039307 w 1167883"/>
                <a:gd name="connsiteY39" fmla="*/ 1012914 h 1018126"/>
                <a:gd name="connsiteX40" fmla="*/ 990733 w 1167883"/>
                <a:gd name="connsiteY40" fmla="*/ 858050 h 1018126"/>
                <a:gd name="connsiteX41" fmla="*/ 1109595 w 1167883"/>
                <a:gd name="connsiteY41" fmla="*/ 617468 h 1018126"/>
                <a:gd name="connsiteX42" fmla="*/ 1167884 w 1167883"/>
                <a:gd name="connsiteY42" fmla="*/ 592324 h 1018126"/>
                <a:gd name="connsiteX43" fmla="*/ 966732 w 1167883"/>
                <a:gd name="connsiteY43" fmla="*/ 556894 h 1018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167883" h="1018126">
                  <a:moveTo>
                    <a:pt x="966732" y="556894"/>
                  </a:moveTo>
                  <a:cubicBezTo>
                    <a:pt x="923873" y="551179"/>
                    <a:pt x="883871" y="537464"/>
                    <a:pt x="847869" y="512891"/>
                  </a:cubicBezTo>
                  <a:cubicBezTo>
                    <a:pt x="822154" y="495177"/>
                    <a:pt x="795295" y="479176"/>
                    <a:pt x="766723" y="467175"/>
                  </a:cubicBezTo>
                  <a:cubicBezTo>
                    <a:pt x="722149" y="448317"/>
                    <a:pt x="678147" y="427745"/>
                    <a:pt x="637574" y="400315"/>
                  </a:cubicBezTo>
                  <a:cubicBezTo>
                    <a:pt x="606144" y="379743"/>
                    <a:pt x="571285" y="371743"/>
                    <a:pt x="534712" y="378028"/>
                  </a:cubicBezTo>
                  <a:cubicBezTo>
                    <a:pt x="502139" y="383743"/>
                    <a:pt x="470138" y="373457"/>
                    <a:pt x="435279" y="377457"/>
                  </a:cubicBezTo>
                  <a:cubicBezTo>
                    <a:pt x="440422" y="363742"/>
                    <a:pt x="448423" y="356313"/>
                    <a:pt x="454137" y="347741"/>
                  </a:cubicBezTo>
                  <a:cubicBezTo>
                    <a:pt x="474710" y="308311"/>
                    <a:pt x="509568" y="284310"/>
                    <a:pt x="546713" y="263166"/>
                  </a:cubicBezTo>
                  <a:cubicBezTo>
                    <a:pt x="562714" y="254023"/>
                    <a:pt x="575857" y="252308"/>
                    <a:pt x="583286" y="269452"/>
                  </a:cubicBezTo>
                  <a:cubicBezTo>
                    <a:pt x="578714" y="270595"/>
                    <a:pt x="575857" y="274595"/>
                    <a:pt x="574714" y="279738"/>
                  </a:cubicBezTo>
                  <a:cubicBezTo>
                    <a:pt x="570142" y="303168"/>
                    <a:pt x="566142" y="327169"/>
                    <a:pt x="586143" y="346598"/>
                  </a:cubicBezTo>
                  <a:cubicBezTo>
                    <a:pt x="615287" y="381457"/>
                    <a:pt x="654718" y="379171"/>
                    <a:pt x="693005" y="372885"/>
                  </a:cubicBezTo>
                  <a:cubicBezTo>
                    <a:pt x="722721" y="367742"/>
                    <a:pt x="750151" y="369457"/>
                    <a:pt x="777581" y="382029"/>
                  </a:cubicBezTo>
                  <a:cubicBezTo>
                    <a:pt x="807868" y="395743"/>
                    <a:pt x="840440" y="399172"/>
                    <a:pt x="870728" y="386600"/>
                  </a:cubicBezTo>
                  <a:cubicBezTo>
                    <a:pt x="906729" y="371171"/>
                    <a:pt x="971304" y="363171"/>
                    <a:pt x="1009020" y="368314"/>
                  </a:cubicBezTo>
                  <a:cubicBezTo>
                    <a:pt x="1016448" y="369457"/>
                    <a:pt x="1101024" y="274024"/>
                    <a:pt x="1105595" y="263166"/>
                  </a:cubicBezTo>
                  <a:cubicBezTo>
                    <a:pt x="1120453" y="225450"/>
                    <a:pt x="1118167" y="187734"/>
                    <a:pt x="1105595" y="150018"/>
                  </a:cubicBezTo>
                  <a:cubicBezTo>
                    <a:pt x="1086737" y="94016"/>
                    <a:pt x="1049021" y="71729"/>
                    <a:pt x="989019" y="80872"/>
                  </a:cubicBezTo>
                  <a:cubicBezTo>
                    <a:pt x="975875" y="81443"/>
                    <a:pt x="877585" y="83729"/>
                    <a:pt x="841583" y="77444"/>
                  </a:cubicBezTo>
                  <a:cubicBezTo>
                    <a:pt x="759294" y="63729"/>
                    <a:pt x="682719" y="32870"/>
                    <a:pt x="604430" y="7155"/>
                  </a:cubicBezTo>
                  <a:cubicBezTo>
                    <a:pt x="552999" y="-9418"/>
                    <a:pt x="509568" y="5440"/>
                    <a:pt x="465566" y="24870"/>
                  </a:cubicBezTo>
                  <a:cubicBezTo>
                    <a:pt x="423850" y="43728"/>
                    <a:pt x="386134" y="69443"/>
                    <a:pt x="341561" y="82586"/>
                  </a:cubicBezTo>
                  <a:cubicBezTo>
                    <a:pt x="316988" y="89444"/>
                    <a:pt x="293559" y="101444"/>
                    <a:pt x="272415" y="115731"/>
                  </a:cubicBezTo>
                  <a:cubicBezTo>
                    <a:pt x="242128" y="136875"/>
                    <a:pt x="226698" y="169448"/>
                    <a:pt x="216412" y="204306"/>
                  </a:cubicBezTo>
                  <a:cubicBezTo>
                    <a:pt x="206126" y="241451"/>
                    <a:pt x="195840" y="277453"/>
                    <a:pt x="185554" y="314597"/>
                  </a:cubicBezTo>
                  <a:cubicBezTo>
                    <a:pt x="184982" y="334598"/>
                    <a:pt x="183839" y="355170"/>
                    <a:pt x="184982" y="375171"/>
                  </a:cubicBezTo>
                  <a:cubicBezTo>
                    <a:pt x="187268" y="405458"/>
                    <a:pt x="180411" y="427745"/>
                    <a:pt x="147838" y="438031"/>
                  </a:cubicBezTo>
                  <a:cubicBezTo>
                    <a:pt x="138123" y="441460"/>
                    <a:pt x="128408" y="448317"/>
                    <a:pt x="122122" y="456318"/>
                  </a:cubicBezTo>
                  <a:cubicBezTo>
                    <a:pt x="72977" y="515177"/>
                    <a:pt x="28404" y="576894"/>
                    <a:pt x="7260" y="652327"/>
                  </a:cubicBezTo>
                  <a:cubicBezTo>
                    <a:pt x="-740" y="681471"/>
                    <a:pt x="-7598" y="712901"/>
                    <a:pt x="18118" y="739759"/>
                  </a:cubicBezTo>
                  <a:cubicBezTo>
                    <a:pt x="24404" y="740331"/>
                    <a:pt x="38118" y="774618"/>
                    <a:pt x="56977" y="776903"/>
                  </a:cubicBezTo>
                  <a:cubicBezTo>
                    <a:pt x="75834" y="779761"/>
                    <a:pt x="87264" y="768332"/>
                    <a:pt x="96978" y="753474"/>
                  </a:cubicBezTo>
                  <a:cubicBezTo>
                    <a:pt x="110122" y="733473"/>
                    <a:pt x="116408" y="711186"/>
                    <a:pt x="124408" y="689471"/>
                  </a:cubicBezTo>
                  <a:cubicBezTo>
                    <a:pt x="137552" y="654612"/>
                    <a:pt x="151838" y="647755"/>
                    <a:pt x="186697" y="662613"/>
                  </a:cubicBezTo>
                  <a:cubicBezTo>
                    <a:pt x="195268" y="666042"/>
                    <a:pt x="202697" y="669470"/>
                    <a:pt x="210126" y="674613"/>
                  </a:cubicBezTo>
                  <a:cubicBezTo>
                    <a:pt x="319274" y="754617"/>
                    <a:pt x="447851" y="794619"/>
                    <a:pt x="566714" y="855193"/>
                  </a:cubicBezTo>
                  <a:cubicBezTo>
                    <a:pt x="627859" y="886051"/>
                    <a:pt x="693577" y="899195"/>
                    <a:pt x="759294" y="914053"/>
                  </a:cubicBezTo>
                  <a:cubicBezTo>
                    <a:pt x="803867" y="912338"/>
                    <a:pt x="849012" y="908338"/>
                    <a:pt x="889585" y="933482"/>
                  </a:cubicBezTo>
                  <a:cubicBezTo>
                    <a:pt x="934730" y="960912"/>
                    <a:pt x="979304" y="988342"/>
                    <a:pt x="1024449" y="1016343"/>
                  </a:cubicBezTo>
                  <a:cubicBezTo>
                    <a:pt x="1030163" y="1019772"/>
                    <a:pt x="1035306" y="1018057"/>
                    <a:pt x="1039307" y="1012914"/>
                  </a:cubicBezTo>
                  <a:cubicBezTo>
                    <a:pt x="1005591" y="965483"/>
                    <a:pt x="998733" y="915195"/>
                    <a:pt x="990733" y="858050"/>
                  </a:cubicBezTo>
                  <a:cubicBezTo>
                    <a:pt x="982733" y="768332"/>
                    <a:pt x="1031306" y="655755"/>
                    <a:pt x="1109595" y="617468"/>
                  </a:cubicBezTo>
                  <a:cubicBezTo>
                    <a:pt x="1121596" y="611753"/>
                    <a:pt x="1160455" y="604896"/>
                    <a:pt x="1167884" y="592324"/>
                  </a:cubicBezTo>
                  <a:cubicBezTo>
                    <a:pt x="1135882" y="582609"/>
                    <a:pt x="1014734" y="563751"/>
                    <a:pt x="966732" y="556894"/>
                  </a:cubicBezTo>
                  <a:close/>
                </a:path>
              </a:pathLst>
            </a:custGeom>
            <a:solidFill>
              <a:srgbClr val="F5D4B7"/>
            </a:solidFill>
            <a:ln w="5709"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398B1797-9EA9-4552-A71D-9F4CB71B7A7C}"/>
                </a:ext>
              </a:extLst>
            </p:cNvPr>
            <p:cNvSpPr/>
            <p:nvPr/>
          </p:nvSpPr>
          <p:spPr>
            <a:xfrm>
              <a:off x="7031825" y="4778370"/>
              <a:ext cx="1445617" cy="1416648"/>
            </a:xfrm>
            <a:custGeom>
              <a:avLst/>
              <a:gdLst>
                <a:gd name="connsiteX0" fmla="*/ 1442293 w 1445617"/>
                <a:gd name="connsiteY0" fmla="*/ 1036725 h 1416648"/>
                <a:gd name="connsiteX1" fmla="*/ 1349718 w 1445617"/>
                <a:gd name="connsiteY1" fmla="*/ 770427 h 1416648"/>
                <a:gd name="connsiteX2" fmla="*/ 1094277 w 1445617"/>
                <a:gd name="connsiteY2" fmla="*/ 25251 h 1416648"/>
                <a:gd name="connsiteX3" fmla="*/ 1059419 w 1445617"/>
                <a:gd name="connsiteY3" fmla="*/ 107 h 1416648"/>
                <a:gd name="connsiteX4" fmla="*/ 62802 w 1445617"/>
                <a:gd name="connsiteY4" fmla="*/ 41251 h 1416648"/>
                <a:gd name="connsiteX5" fmla="*/ 13086 w 1445617"/>
                <a:gd name="connsiteY5" fmla="*/ 109255 h 1416648"/>
                <a:gd name="connsiteX6" fmla="*/ 166807 w 1445617"/>
                <a:gd name="connsiteY6" fmla="*/ 575561 h 1416648"/>
                <a:gd name="connsiteX7" fmla="*/ 430247 w 1445617"/>
                <a:gd name="connsiteY7" fmla="*/ 1385312 h 1416648"/>
                <a:gd name="connsiteX8" fmla="*/ 478250 w 1445617"/>
                <a:gd name="connsiteY8" fmla="*/ 1408742 h 1416648"/>
                <a:gd name="connsiteX9" fmla="*/ 1106278 w 1445617"/>
                <a:gd name="connsiteY9" fmla="*/ 1184160 h 1416648"/>
                <a:gd name="connsiteX10" fmla="*/ 1245141 w 1445617"/>
                <a:gd name="connsiteY10" fmla="*/ 1132729 h 1416648"/>
                <a:gd name="connsiteX11" fmla="*/ 1245141 w 1445617"/>
                <a:gd name="connsiteY11" fmla="*/ 1132729 h 1416648"/>
                <a:gd name="connsiteX12" fmla="*/ 1245141 w 1445617"/>
                <a:gd name="connsiteY12" fmla="*/ 1132729 h 1416648"/>
                <a:gd name="connsiteX13" fmla="*/ 1424007 w 1445617"/>
                <a:gd name="connsiteY13" fmla="*/ 1071012 h 1416648"/>
                <a:gd name="connsiteX14" fmla="*/ 1442293 w 1445617"/>
                <a:gd name="connsiteY14" fmla="*/ 1036725 h 1416648"/>
                <a:gd name="connsiteX15" fmla="*/ 1442293 w 1445617"/>
                <a:gd name="connsiteY15" fmla="*/ 1036725 h 1416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45617" h="1416648">
                  <a:moveTo>
                    <a:pt x="1442293" y="1036725"/>
                  </a:moveTo>
                  <a:cubicBezTo>
                    <a:pt x="1410292" y="948150"/>
                    <a:pt x="1380005" y="859003"/>
                    <a:pt x="1349718" y="770427"/>
                  </a:cubicBezTo>
                  <a:cubicBezTo>
                    <a:pt x="1263999" y="521845"/>
                    <a:pt x="1178853" y="273833"/>
                    <a:pt x="1094277" y="25251"/>
                  </a:cubicBezTo>
                  <a:cubicBezTo>
                    <a:pt x="1087991" y="6964"/>
                    <a:pt x="1080563" y="-1036"/>
                    <a:pt x="1059419" y="107"/>
                  </a:cubicBezTo>
                  <a:cubicBezTo>
                    <a:pt x="1013131" y="2964"/>
                    <a:pt x="181093" y="35537"/>
                    <a:pt x="62802" y="41251"/>
                  </a:cubicBezTo>
                  <a:cubicBezTo>
                    <a:pt x="-9201" y="44680"/>
                    <a:pt x="-9201" y="41823"/>
                    <a:pt x="13086" y="109255"/>
                  </a:cubicBezTo>
                  <a:cubicBezTo>
                    <a:pt x="64517" y="264690"/>
                    <a:pt x="115948" y="420126"/>
                    <a:pt x="166807" y="575561"/>
                  </a:cubicBezTo>
                  <a:cubicBezTo>
                    <a:pt x="254811" y="845288"/>
                    <a:pt x="342243" y="1115586"/>
                    <a:pt x="430247" y="1385312"/>
                  </a:cubicBezTo>
                  <a:cubicBezTo>
                    <a:pt x="442248" y="1422457"/>
                    <a:pt x="442819" y="1421314"/>
                    <a:pt x="478250" y="1408742"/>
                  </a:cubicBezTo>
                  <a:cubicBezTo>
                    <a:pt x="687973" y="1333881"/>
                    <a:pt x="897126" y="1259592"/>
                    <a:pt x="1106278" y="1184160"/>
                  </a:cubicBezTo>
                  <a:cubicBezTo>
                    <a:pt x="1152566" y="1167588"/>
                    <a:pt x="1201139" y="1155016"/>
                    <a:pt x="1245141" y="1132729"/>
                  </a:cubicBezTo>
                  <a:lnTo>
                    <a:pt x="1245141" y="1132729"/>
                  </a:lnTo>
                  <a:lnTo>
                    <a:pt x="1245141" y="1132729"/>
                  </a:lnTo>
                  <a:cubicBezTo>
                    <a:pt x="1304573" y="1112157"/>
                    <a:pt x="1364004" y="1090442"/>
                    <a:pt x="1424007" y="1071012"/>
                  </a:cubicBezTo>
                  <a:cubicBezTo>
                    <a:pt x="1445150" y="1065298"/>
                    <a:pt x="1449722" y="1057869"/>
                    <a:pt x="1442293" y="1036725"/>
                  </a:cubicBezTo>
                  <a:lnTo>
                    <a:pt x="1442293" y="1036725"/>
                  </a:lnTo>
                  <a:close/>
                </a:path>
              </a:pathLst>
            </a:custGeom>
            <a:solidFill>
              <a:srgbClr val="8F8C8D"/>
            </a:solidFill>
            <a:ln w="5709"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AF29F942-5340-42FB-9342-A5A18D390C50}"/>
                </a:ext>
              </a:extLst>
            </p:cNvPr>
            <p:cNvSpPr/>
            <p:nvPr/>
          </p:nvSpPr>
          <p:spPr>
            <a:xfrm>
              <a:off x="7031253" y="4800764"/>
              <a:ext cx="1251998" cy="1394255"/>
            </a:xfrm>
            <a:custGeom>
              <a:avLst/>
              <a:gdLst>
                <a:gd name="connsiteX0" fmla="*/ 1251999 w 1251998"/>
                <a:gd name="connsiteY0" fmla="*/ 1108050 h 1394255"/>
                <a:gd name="connsiteX1" fmla="*/ 413104 w 1251998"/>
                <a:gd name="connsiteY1" fmla="*/ 0 h 1394255"/>
                <a:gd name="connsiteX2" fmla="*/ 62802 w 1251998"/>
                <a:gd name="connsiteY2" fmla="*/ 16001 h 1394255"/>
                <a:gd name="connsiteX3" fmla="*/ 13086 w 1251998"/>
                <a:gd name="connsiteY3" fmla="*/ 84575 h 1394255"/>
                <a:gd name="connsiteX4" fmla="*/ 166807 w 1251998"/>
                <a:gd name="connsiteY4" fmla="*/ 551453 h 1394255"/>
                <a:gd name="connsiteX5" fmla="*/ 429676 w 1251998"/>
                <a:gd name="connsiteY5" fmla="*/ 1362919 h 1394255"/>
                <a:gd name="connsiteX6" fmla="*/ 477678 w 1251998"/>
                <a:gd name="connsiteY6" fmla="*/ 1386348 h 1394255"/>
                <a:gd name="connsiteX7" fmla="*/ 1105706 w 1251998"/>
                <a:gd name="connsiteY7" fmla="*/ 1161195 h 1394255"/>
                <a:gd name="connsiteX8" fmla="*/ 1244570 w 1251998"/>
                <a:gd name="connsiteY8" fmla="*/ 1109764 h 1394255"/>
                <a:gd name="connsiteX9" fmla="*/ 1244570 w 1251998"/>
                <a:gd name="connsiteY9" fmla="*/ 1109764 h 1394255"/>
                <a:gd name="connsiteX10" fmla="*/ 1244570 w 1251998"/>
                <a:gd name="connsiteY10" fmla="*/ 1109764 h 1394255"/>
                <a:gd name="connsiteX11" fmla="*/ 1251999 w 1251998"/>
                <a:gd name="connsiteY11" fmla="*/ 1108050 h 1394255"/>
                <a:gd name="connsiteX12" fmla="*/ 1251999 w 1251998"/>
                <a:gd name="connsiteY12" fmla="*/ 1108050 h 1394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51998" h="1394255">
                  <a:moveTo>
                    <a:pt x="1251999" y="1108050"/>
                  </a:moveTo>
                  <a:lnTo>
                    <a:pt x="413104" y="0"/>
                  </a:lnTo>
                  <a:cubicBezTo>
                    <a:pt x="296527" y="10858"/>
                    <a:pt x="179379" y="10286"/>
                    <a:pt x="62802" y="16001"/>
                  </a:cubicBezTo>
                  <a:cubicBezTo>
                    <a:pt x="-9201" y="19429"/>
                    <a:pt x="-9201" y="16572"/>
                    <a:pt x="13086" y="84575"/>
                  </a:cubicBezTo>
                  <a:cubicBezTo>
                    <a:pt x="64517" y="240011"/>
                    <a:pt x="115948" y="396018"/>
                    <a:pt x="166807" y="551453"/>
                  </a:cubicBezTo>
                  <a:cubicBezTo>
                    <a:pt x="254811" y="821751"/>
                    <a:pt x="342243" y="1092049"/>
                    <a:pt x="429676" y="1362919"/>
                  </a:cubicBezTo>
                  <a:cubicBezTo>
                    <a:pt x="441677" y="1400063"/>
                    <a:pt x="442248" y="1398920"/>
                    <a:pt x="477678" y="1386348"/>
                  </a:cubicBezTo>
                  <a:cubicBezTo>
                    <a:pt x="686830" y="1311488"/>
                    <a:pt x="896554" y="1237199"/>
                    <a:pt x="1105706" y="1161195"/>
                  </a:cubicBezTo>
                  <a:cubicBezTo>
                    <a:pt x="1151994" y="1144623"/>
                    <a:pt x="1200568" y="1132051"/>
                    <a:pt x="1244570" y="1109764"/>
                  </a:cubicBezTo>
                  <a:lnTo>
                    <a:pt x="1244570" y="1109764"/>
                  </a:lnTo>
                  <a:lnTo>
                    <a:pt x="1244570" y="1109764"/>
                  </a:lnTo>
                  <a:cubicBezTo>
                    <a:pt x="1247427" y="1109764"/>
                    <a:pt x="1249713" y="1108621"/>
                    <a:pt x="1251999" y="1108050"/>
                  </a:cubicBezTo>
                  <a:lnTo>
                    <a:pt x="1251999" y="1108050"/>
                  </a:lnTo>
                  <a:close/>
                </a:path>
              </a:pathLst>
            </a:custGeom>
            <a:solidFill>
              <a:srgbClr val="6F6F6F"/>
            </a:solidFill>
            <a:ln w="5709"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DE1E20EB-2814-48CA-A019-4CBD2D905558}"/>
                </a:ext>
              </a:extLst>
            </p:cNvPr>
            <p:cNvSpPr/>
            <p:nvPr/>
          </p:nvSpPr>
          <p:spPr>
            <a:xfrm>
              <a:off x="9424776" y="5715091"/>
              <a:ext cx="280192" cy="331449"/>
            </a:xfrm>
            <a:custGeom>
              <a:avLst/>
              <a:gdLst>
                <a:gd name="connsiteX0" fmla="*/ 62530 w 280192"/>
                <a:gd name="connsiteY0" fmla="*/ 21715 h 331449"/>
                <a:gd name="connsiteX1" fmla="*/ 25957 w 280192"/>
                <a:gd name="connsiteY1" fmla="*/ 17715 h 331449"/>
                <a:gd name="connsiteX2" fmla="*/ 141391 w 280192"/>
                <a:gd name="connsiteY2" fmla="*/ 0 h 331449"/>
                <a:gd name="connsiteX3" fmla="*/ 279111 w 280192"/>
                <a:gd name="connsiteY3" fmla="*/ 140006 h 331449"/>
                <a:gd name="connsiteX4" fmla="*/ 265968 w 280192"/>
                <a:gd name="connsiteY4" fmla="*/ 266298 h 331449"/>
                <a:gd name="connsiteX5" fmla="*/ 211679 w 280192"/>
                <a:gd name="connsiteY5" fmla="*/ 331444 h 331449"/>
                <a:gd name="connsiteX6" fmla="*/ 49386 w 280192"/>
                <a:gd name="connsiteY6" fmla="*/ 318300 h 331449"/>
                <a:gd name="connsiteX7" fmla="*/ 5384 w 280192"/>
                <a:gd name="connsiteY7" fmla="*/ 294299 h 331449"/>
                <a:gd name="connsiteX8" fmla="*/ 813 w 280192"/>
                <a:gd name="connsiteY8" fmla="*/ 278870 h 331449"/>
                <a:gd name="connsiteX9" fmla="*/ 77959 w 280192"/>
                <a:gd name="connsiteY9" fmla="*/ 268584 h 331449"/>
                <a:gd name="connsiteX10" fmla="*/ 62530 w 280192"/>
                <a:gd name="connsiteY10" fmla="*/ 21715 h 331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0192" h="331449">
                  <a:moveTo>
                    <a:pt x="62530" y="21715"/>
                  </a:moveTo>
                  <a:cubicBezTo>
                    <a:pt x="50529" y="17715"/>
                    <a:pt x="38529" y="18287"/>
                    <a:pt x="25957" y="17715"/>
                  </a:cubicBezTo>
                  <a:cubicBezTo>
                    <a:pt x="63673" y="6858"/>
                    <a:pt x="103103" y="7429"/>
                    <a:pt x="141391" y="0"/>
                  </a:cubicBezTo>
                  <a:cubicBezTo>
                    <a:pt x="232252" y="6286"/>
                    <a:pt x="272825" y="47431"/>
                    <a:pt x="279111" y="140006"/>
                  </a:cubicBezTo>
                  <a:cubicBezTo>
                    <a:pt x="281968" y="182865"/>
                    <a:pt x="279683" y="225153"/>
                    <a:pt x="265968" y="266298"/>
                  </a:cubicBezTo>
                  <a:cubicBezTo>
                    <a:pt x="259110" y="288013"/>
                    <a:pt x="226537" y="332015"/>
                    <a:pt x="211679" y="331444"/>
                  </a:cubicBezTo>
                  <a:cubicBezTo>
                    <a:pt x="166535" y="329729"/>
                    <a:pt x="94531" y="327443"/>
                    <a:pt x="49386" y="318300"/>
                  </a:cubicBezTo>
                  <a:cubicBezTo>
                    <a:pt x="33386" y="312586"/>
                    <a:pt x="17385" y="306871"/>
                    <a:pt x="5384" y="294299"/>
                  </a:cubicBezTo>
                  <a:cubicBezTo>
                    <a:pt x="1384" y="289727"/>
                    <a:pt x="-1473" y="284584"/>
                    <a:pt x="813" y="278870"/>
                  </a:cubicBezTo>
                  <a:cubicBezTo>
                    <a:pt x="3099" y="273155"/>
                    <a:pt x="30528" y="311443"/>
                    <a:pt x="77959" y="268584"/>
                  </a:cubicBezTo>
                  <a:cubicBezTo>
                    <a:pt x="177392" y="181151"/>
                    <a:pt x="138533" y="46288"/>
                    <a:pt x="62530" y="21715"/>
                  </a:cubicBezTo>
                  <a:close/>
                </a:path>
              </a:pathLst>
            </a:custGeom>
            <a:solidFill>
              <a:srgbClr val="FEFEFE"/>
            </a:solidFill>
            <a:ln w="5709" cap="flat">
              <a:noFill/>
              <a:prstDash val="solid"/>
              <a:miter/>
            </a:ln>
          </p:spPr>
          <p:txBody>
            <a:bodyPr rtlCol="0" anchor="ctr"/>
            <a:lstStyle/>
            <a:p>
              <a:endParaRPr lang="en-US"/>
            </a:p>
          </p:txBody>
        </p:sp>
        <p:sp>
          <p:nvSpPr>
            <p:cNvPr id="14" name="Freeform: Shape 13">
              <a:extLst>
                <a:ext uri="{FF2B5EF4-FFF2-40B4-BE49-F238E27FC236}">
                  <a16:creationId xmlns:a16="http://schemas.microsoft.com/office/drawing/2014/main" id="{5002F1F0-C1EC-4826-9575-554BF29B29C1}"/>
                </a:ext>
              </a:extLst>
            </p:cNvPr>
            <p:cNvSpPr/>
            <p:nvPr/>
          </p:nvSpPr>
          <p:spPr>
            <a:xfrm>
              <a:off x="9443266" y="6242454"/>
              <a:ext cx="388055" cy="489825"/>
            </a:xfrm>
            <a:custGeom>
              <a:avLst/>
              <a:gdLst>
                <a:gd name="connsiteX0" fmla="*/ 388056 w 388055"/>
                <a:gd name="connsiteY0" fmla="*/ 11519 h 489825"/>
                <a:gd name="connsiteX1" fmla="*/ 199476 w 388055"/>
                <a:gd name="connsiteY1" fmla="*/ 280102 h 489825"/>
                <a:gd name="connsiteX2" fmla="*/ 170903 w 388055"/>
                <a:gd name="connsiteY2" fmla="*/ 444110 h 489825"/>
                <a:gd name="connsiteX3" fmla="*/ 173760 w 388055"/>
                <a:gd name="connsiteY3" fmla="*/ 489826 h 489825"/>
                <a:gd name="connsiteX4" fmla="*/ 58898 w 388055"/>
                <a:gd name="connsiteY4" fmla="*/ 419537 h 489825"/>
                <a:gd name="connsiteX5" fmla="*/ 38 w 388055"/>
                <a:gd name="connsiteY5" fmla="*/ 262958 h 489825"/>
                <a:gd name="connsiteX6" fmla="*/ 23468 w 388055"/>
                <a:gd name="connsiteY6" fmla="*/ 119524 h 489825"/>
                <a:gd name="connsiteX7" fmla="*/ 158331 w 388055"/>
                <a:gd name="connsiteY7" fmla="*/ 6376 h 489825"/>
                <a:gd name="connsiteX8" fmla="*/ 185761 w 388055"/>
                <a:gd name="connsiteY8" fmla="*/ 661 h 489825"/>
                <a:gd name="connsiteX9" fmla="*/ 388056 w 388055"/>
                <a:gd name="connsiteY9" fmla="*/ 11519 h 489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8055" h="489825">
                  <a:moveTo>
                    <a:pt x="388056" y="11519"/>
                  </a:moveTo>
                  <a:cubicBezTo>
                    <a:pt x="290908" y="76664"/>
                    <a:pt x="217762" y="159525"/>
                    <a:pt x="199476" y="280102"/>
                  </a:cubicBezTo>
                  <a:cubicBezTo>
                    <a:pt x="190332" y="340105"/>
                    <a:pt x="177189" y="383535"/>
                    <a:pt x="170903" y="444110"/>
                  </a:cubicBezTo>
                  <a:cubicBezTo>
                    <a:pt x="170332" y="453824"/>
                    <a:pt x="165760" y="482968"/>
                    <a:pt x="173760" y="489826"/>
                  </a:cubicBezTo>
                  <a:cubicBezTo>
                    <a:pt x="134902" y="458396"/>
                    <a:pt x="98328" y="441252"/>
                    <a:pt x="58898" y="419537"/>
                  </a:cubicBezTo>
                  <a:cubicBezTo>
                    <a:pt x="23468" y="400107"/>
                    <a:pt x="-1105" y="327533"/>
                    <a:pt x="38" y="262958"/>
                  </a:cubicBezTo>
                  <a:cubicBezTo>
                    <a:pt x="610" y="213242"/>
                    <a:pt x="1181" y="164668"/>
                    <a:pt x="23468" y="119524"/>
                  </a:cubicBezTo>
                  <a:cubicBezTo>
                    <a:pt x="51469" y="61235"/>
                    <a:pt x="98900" y="26377"/>
                    <a:pt x="158331" y="6376"/>
                  </a:cubicBezTo>
                  <a:cubicBezTo>
                    <a:pt x="167474" y="4661"/>
                    <a:pt x="176618" y="2947"/>
                    <a:pt x="185761" y="661"/>
                  </a:cubicBezTo>
                  <a:cubicBezTo>
                    <a:pt x="205190" y="-2768"/>
                    <a:pt x="341768" y="8090"/>
                    <a:pt x="388056" y="11519"/>
                  </a:cubicBezTo>
                  <a:close/>
                </a:path>
              </a:pathLst>
            </a:custGeom>
            <a:solidFill>
              <a:srgbClr val="FEFEFE"/>
            </a:solidFill>
            <a:ln w="5709" cap="flat">
              <a:noFill/>
              <a:prstDash val="solid"/>
              <a:miter/>
            </a:ln>
          </p:spPr>
          <p:txBody>
            <a:bodyPr rtlCol="0" anchor="ctr"/>
            <a:lstStyle/>
            <a:p>
              <a:endParaRPr lang="en-US"/>
            </a:p>
          </p:txBody>
        </p:sp>
        <p:grpSp>
          <p:nvGrpSpPr>
            <p:cNvPr id="15" name="Group 14">
              <a:extLst>
                <a:ext uri="{FF2B5EF4-FFF2-40B4-BE49-F238E27FC236}">
                  <a16:creationId xmlns:a16="http://schemas.microsoft.com/office/drawing/2014/main" id="{0CC38753-2240-4878-9632-3F95514AB886}"/>
                </a:ext>
              </a:extLst>
            </p:cNvPr>
            <p:cNvGrpSpPr/>
            <p:nvPr/>
          </p:nvGrpSpPr>
          <p:grpSpPr>
            <a:xfrm>
              <a:off x="8483261" y="3296933"/>
              <a:ext cx="2438052" cy="3372555"/>
              <a:chOff x="8483261" y="3296933"/>
              <a:chExt cx="2438052" cy="3372555"/>
            </a:xfrm>
          </p:grpSpPr>
          <p:sp>
            <p:nvSpPr>
              <p:cNvPr id="24" name="Freeform: Shape 23">
                <a:extLst>
                  <a:ext uri="{FF2B5EF4-FFF2-40B4-BE49-F238E27FC236}">
                    <a16:creationId xmlns:a16="http://schemas.microsoft.com/office/drawing/2014/main" id="{58BEF9EA-CCC0-497A-A1BD-A6E804B95E42}"/>
                  </a:ext>
                </a:extLst>
              </p:cNvPr>
              <p:cNvSpPr/>
              <p:nvPr/>
            </p:nvSpPr>
            <p:spPr>
              <a:xfrm>
                <a:off x="10408491" y="3812720"/>
                <a:ext cx="512822" cy="919256"/>
              </a:xfrm>
              <a:custGeom>
                <a:avLst/>
                <a:gdLst>
                  <a:gd name="connsiteX0" fmla="*/ 0 w 512822"/>
                  <a:gd name="connsiteY0" fmla="*/ 736605 h 919256"/>
                  <a:gd name="connsiteX1" fmla="*/ 219438 w 512822"/>
                  <a:gd name="connsiteY1" fmla="*/ 585741 h 919256"/>
                  <a:gd name="connsiteX2" fmla="*/ 358302 w 512822"/>
                  <a:gd name="connsiteY2" fmla="*/ 425733 h 919256"/>
                  <a:gd name="connsiteX3" fmla="*/ 421162 w 512822"/>
                  <a:gd name="connsiteY3" fmla="*/ 241725 h 919256"/>
                  <a:gd name="connsiteX4" fmla="*/ 420590 w 512822"/>
                  <a:gd name="connsiteY4" fmla="*/ 81146 h 919256"/>
                  <a:gd name="connsiteX5" fmla="*/ 502880 w 512822"/>
                  <a:gd name="connsiteY5" fmla="*/ 0 h 919256"/>
                  <a:gd name="connsiteX6" fmla="*/ 496022 w 512822"/>
                  <a:gd name="connsiteY6" fmla="*/ 25144 h 919256"/>
                  <a:gd name="connsiteX7" fmla="*/ 462306 w 512822"/>
                  <a:gd name="connsiteY7" fmla="*/ 123434 h 919256"/>
                  <a:gd name="connsiteX8" fmla="*/ 464021 w 512822"/>
                  <a:gd name="connsiteY8" fmla="*/ 476021 h 919256"/>
                  <a:gd name="connsiteX9" fmla="*/ 405733 w 512822"/>
                  <a:gd name="connsiteY9" fmla="*/ 625171 h 919256"/>
                  <a:gd name="connsiteX10" fmla="*/ 256011 w 512822"/>
                  <a:gd name="connsiteY10" fmla="*/ 779464 h 919256"/>
                  <a:gd name="connsiteX11" fmla="*/ 169150 w 512822"/>
                  <a:gd name="connsiteY11" fmla="*/ 900041 h 919256"/>
                  <a:gd name="connsiteX12" fmla="*/ 126291 w 512822"/>
                  <a:gd name="connsiteY12" fmla="*/ 899469 h 919256"/>
                  <a:gd name="connsiteX13" fmla="*/ 0 w 512822"/>
                  <a:gd name="connsiteY13" fmla="*/ 736605 h 919256"/>
                  <a:gd name="connsiteX14" fmla="*/ 0 w 512822"/>
                  <a:gd name="connsiteY14" fmla="*/ 736605 h 919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12822" h="919256">
                    <a:moveTo>
                      <a:pt x="0" y="736605"/>
                    </a:moveTo>
                    <a:cubicBezTo>
                      <a:pt x="31430" y="725176"/>
                      <a:pt x="192580" y="615456"/>
                      <a:pt x="219438" y="585741"/>
                    </a:cubicBezTo>
                    <a:cubicBezTo>
                      <a:pt x="266869" y="533738"/>
                      <a:pt x="318871" y="485165"/>
                      <a:pt x="358302" y="425733"/>
                    </a:cubicBezTo>
                    <a:cubicBezTo>
                      <a:pt x="395446" y="369731"/>
                      <a:pt x="422876" y="311443"/>
                      <a:pt x="421162" y="241725"/>
                    </a:cubicBezTo>
                    <a:cubicBezTo>
                      <a:pt x="419447" y="188008"/>
                      <a:pt x="420590" y="134863"/>
                      <a:pt x="420590" y="81146"/>
                    </a:cubicBezTo>
                    <a:cubicBezTo>
                      <a:pt x="421162" y="37716"/>
                      <a:pt x="460021" y="0"/>
                      <a:pt x="502880" y="0"/>
                    </a:cubicBezTo>
                    <a:cubicBezTo>
                      <a:pt x="526309" y="0"/>
                      <a:pt x="501737" y="21144"/>
                      <a:pt x="496022" y="25144"/>
                    </a:cubicBezTo>
                    <a:cubicBezTo>
                      <a:pt x="461163" y="47431"/>
                      <a:pt x="458306" y="86290"/>
                      <a:pt x="462306" y="123434"/>
                    </a:cubicBezTo>
                    <a:cubicBezTo>
                      <a:pt x="474307" y="240582"/>
                      <a:pt x="477164" y="358302"/>
                      <a:pt x="464021" y="476021"/>
                    </a:cubicBezTo>
                    <a:cubicBezTo>
                      <a:pt x="458306" y="531453"/>
                      <a:pt x="443448" y="583455"/>
                      <a:pt x="405733" y="625171"/>
                    </a:cubicBezTo>
                    <a:cubicBezTo>
                      <a:pt x="396018" y="636029"/>
                      <a:pt x="295442" y="733747"/>
                      <a:pt x="256011" y="779464"/>
                    </a:cubicBezTo>
                    <a:cubicBezTo>
                      <a:pt x="226296" y="814322"/>
                      <a:pt x="196009" y="862896"/>
                      <a:pt x="169150" y="900041"/>
                    </a:cubicBezTo>
                    <a:cubicBezTo>
                      <a:pt x="150292" y="925756"/>
                      <a:pt x="144578" y="925756"/>
                      <a:pt x="126291" y="899469"/>
                    </a:cubicBezTo>
                    <a:cubicBezTo>
                      <a:pt x="102862" y="864610"/>
                      <a:pt x="17144" y="754891"/>
                      <a:pt x="0" y="736605"/>
                    </a:cubicBezTo>
                    <a:lnTo>
                      <a:pt x="0" y="736605"/>
                    </a:lnTo>
                    <a:close/>
                  </a:path>
                </a:pathLst>
              </a:custGeom>
              <a:solidFill>
                <a:schemeClr val="tx1">
                  <a:alpha val="10000"/>
                </a:schemeClr>
              </a:solidFill>
              <a:ln w="5709" cap="flat">
                <a:noFill/>
                <a:prstDash val="solid"/>
                <a:miter/>
              </a:ln>
            </p:spPr>
            <p:txBody>
              <a:bodyPr rtlCol="0" anchor="ctr"/>
              <a:lstStyle/>
              <a:p>
                <a:endParaRPr lang="en-US"/>
              </a:p>
            </p:txBody>
          </p:sp>
          <p:sp>
            <p:nvSpPr>
              <p:cNvPr id="25" name="Freeform: Shape 24">
                <a:extLst>
                  <a:ext uri="{FF2B5EF4-FFF2-40B4-BE49-F238E27FC236}">
                    <a16:creationId xmlns:a16="http://schemas.microsoft.com/office/drawing/2014/main" id="{87DB0BCE-510F-4746-8ADE-DAFB9E64305B}"/>
                  </a:ext>
                </a:extLst>
              </p:cNvPr>
              <p:cNvSpPr/>
              <p:nvPr/>
            </p:nvSpPr>
            <p:spPr>
              <a:xfrm>
                <a:off x="9783725" y="3296933"/>
                <a:ext cx="550369" cy="1251819"/>
              </a:xfrm>
              <a:custGeom>
                <a:avLst/>
                <a:gdLst>
                  <a:gd name="connsiteX0" fmla="*/ 544190 w 550369"/>
                  <a:gd name="connsiteY0" fmla="*/ 1235247 h 1251819"/>
                  <a:gd name="connsiteX1" fmla="*/ 500760 w 550369"/>
                  <a:gd name="connsiteY1" fmla="*/ 1173530 h 1251819"/>
                  <a:gd name="connsiteX2" fmla="*/ 299608 w 550369"/>
                  <a:gd name="connsiteY2" fmla="*/ 777512 h 1251819"/>
                  <a:gd name="connsiteX3" fmla="*/ 163602 w 550369"/>
                  <a:gd name="connsiteY3" fmla="*/ 434640 h 1251819"/>
                  <a:gd name="connsiteX4" fmla="*/ 89313 w 550369"/>
                  <a:gd name="connsiteY4" fmla="*/ 311205 h 1251819"/>
                  <a:gd name="connsiteX5" fmla="*/ 80169 w 550369"/>
                  <a:gd name="connsiteY5" fmla="*/ 210629 h 1251819"/>
                  <a:gd name="connsiteX6" fmla="*/ 136172 w 550369"/>
                  <a:gd name="connsiteY6" fmla="*/ 98053 h 1251819"/>
                  <a:gd name="connsiteX7" fmla="*/ 258463 w 550369"/>
                  <a:gd name="connsiteY7" fmla="*/ 906 h 1251819"/>
                  <a:gd name="connsiteX8" fmla="*/ 117885 w 550369"/>
                  <a:gd name="connsiteY8" fmla="*/ 26621 h 1251819"/>
                  <a:gd name="connsiteX9" fmla="*/ 166 w 550369"/>
                  <a:gd name="connsiteY9" fmla="*/ 131769 h 1251819"/>
                  <a:gd name="connsiteX10" fmla="*/ 4166 w 550369"/>
                  <a:gd name="connsiteY10" fmla="*/ 223201 h 1251819"/>
                  <a:gd name="connsiteX11" fmla="*/ 20167 w 550369"/>
                  <a:gd name="connsiteY11" fmla="*/ 406638 h 1251819"/>
                  <a:gd name="connsiteX12" fmla="*/ 157316 w 550369"/>
                  <a:gd name="connsiteY12" fmla="*/ 778084 h 1251819"/>
                  <a:gd name="connsiteX13" fmla="*/ 407613 w 550369"/>
                  <a:gd name="connsiteY13" fmla="*/ 1128957 h 1251819"/>
                  <a:gd name="connsiteX14" fmla="*/ 447043 w 550369"/>
                  <a:gd name="connsiteY14" fmla="*/ 1188959 h 1251819"/>
                  <a:gd name="connsiteX15" fmla="*/ 541905 w 550369"/>
                  <a:gd name="connsiteY15" fmla="*/ 1251819 h 1251819"/>
                  <a:gd name="connsiteX16" fmla="*/ 544190 w 550369"/>
                  <a:gd name="connsiteY16" fmla="*/ 1235247 h 1251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50369" h="1251819">
                    <a:moveTo>
                      <a:pt x="544190" y="1235247"/>
                    </a:moveTo>
                    <a:cubicBezTo>
                      <a:pt x="530475" y="1214103"/>
                      <a:pt x="515617" y="1193531"/>
                      <a:pt x="500760" y="1173530"/>
                    </a:cubicBezTo>
                    <a:cubicBezTo>
                      <a:pt x="412184" y="1052382"/>
                      <a:pt x="340181" y="923233"/>
                      <a:pt x="299608" y="777512"/>
                    </a:cubicBezTo>
                    <a:cubicBezTo>
                      <a:pt x="289322" y="740939"/>
                      <a:pt x="184174" y="476927"/>
                      <a:pt x="163602" y="434640"/>
                    </a:cubicBezTo>
                    <a:cubicBezTo>
                      <a:pt x="136172" y="400352"/>
                      <a:pt x="97313" y="347779"/>
                      <a:pt x="89313" y="311205"/>
                    </a:cubicBezTo>
                    <a:cubicBezTo>
                      <a:pt x="82455" y="278061"/>
                      <a:pt x="79027" y="244917"/>
                      <a:pt x="80169" y="210629"/>
                    </a:cubicBezTo>
                    <a:cubicBezTo>
                      <a:pt x="81884" y="164342"/>
                      <a:pt x="101313" y="127197"/>
                      <a:pt x="136172" y="98053"/>
                    </a:cubicBezTo>
                    <a:cubicBezTo>
                      <a:pt x="157316" y="80909"/>
                      <a:pt x="244748" y="14621"/>
                      <a:pt x="258463" y="906"/>
                    </a:cubicBezTo>
                    <a:cubicBezTo>
                      <a:pt x="264178" y="-4809"/>
                      <a:pt x="162459" y="18049"/>
                      <a:pt x="117885" y="26621"/>
                    </a:cubicBezTo>
                    <a:cubicBezTo>
                      <a:pt x="37310" y="42050"/>
                      <a:pt x="3023" y="103196"/>
                      <a:pt x="166" y="131769"/>
                    </a:cubicBezTo>
                    <a:cubicBezTo>
                      <a:pt x="-977" y="146627"/>
                      <a:pt x="4166" y="208344"/>
                      <a:pt x="4166" y="223201"/>
                    </a:cubicBezTo>
                    <a:cubicBezTo>
                      <a:pt x="3595" y="288347"/>
                      <a:pt x="-7263" y="338064"/>
                      <a:pt x="20167" y="406638"/>
                    </a:cubicBezTo>
                    <a:cubicBezTo>
                      <a:pt x="44739" y="452355"/>
                      <a:pt x="134457" y="727796"/>
                      <a:pt x="157316" y="778084"/>
                    </a:cubicBezTo>
                    <a:cubicBezTo>
                      <a:pt x="222461" y="908375"/>
                      <a:pt x="298465" y="1029524"/>
                      <a:pt x="407613" y="1128957"/>
                    </a:cubicBezTo>
                    <a:cubicBezTo>
                      <a:pt x="425328" y="1144386"/>
                      <a:pt x="437328" y="1167244"/>
                      <a:pt x="447043" y="1188959"/>
                    </a:cubicBezTo>
                    <a:cubicBezTo>
                      <a:pt x="465901" y="1230676"/>
                      <a:pt x="496760" y="1251248"/>
                      <a:pt x="541905" y="1251819"/>
                    </a:cubicBezTo>
                    <a:cubicBezTo>
                      <a:pt x="557334" y="1248390"/>
                      <a:pt x="547619" y="1240390"/>
                      <a:pt x="544190" y="1235247"/>
                    </a:cubicBezTo>
                    <a:close/>
                  </a:path>
                </a:pathLst>
              </a:custGeom>
              <a:solidFill>
                <a:schemeClr val="tx1">
                  <a:alpha val="10000"/>
                </a:schemeClr>
              </a:solidFill>
              <a:ln w="5709" cap="flat">
                <a:noFill/>
                <a:prstDash val="solid"/>
                <a:miter/>
              </a:ln>
            </p:spPr>
            <p:txBody>
              <a:bodyPr rtlCol="0" anchor="ctr"/>
              <a:lstStyle/>
              <a:p>
                <a:endParaRPr lang="en-US"/>
              </a:p>
            </p:txBody>
          </p:sp>
          <p:sp>
            <p:nvSpPr>
              <p:cNvPr id="26" name="Freeform: Shape 25">
                <a:extLst>
                  <a:ext uri="{FF2B5EF4-FFF2-40B4-BE49-F238E27FC236}">
                    <a16:creationId xmlns:a16="http://schemas.microsoft.com/office/drawing/2014/main" id="{2C5A81D7-41E4-4AB0-92A0-ED80EA8E6798}"/>
                  </a:ext>
                </a:extLst>
              </p:cNvPr>
              <p:cNvSpPr/>
              <p:nvPr/>
            </p:nvSpPr>
            <p:spPr>
              <a:xfrm>
                <a:off x="9030992" y="5921139"/>
                <a:ext cx="508316" cy="125192"/>
              </a:xfrm>
              <a:custGeom>
                <a:avLst/>
                <a:gdLst>
                  <a:gd name="connsiteX0" fmla="*/ 419169 w 508316"/>
                  <a:gd name="connsiteY0" fmla="*/ 97394 h 125192"/>
                  <a:gd name="connsiteX1" fmla="*/ 299735 w 508316"/>
                  <a:gd name="connsiteY1" fmla="*/ 117394 h 125192"/>
                  <a:gd name="connsiteX2" fmla="*/ 206588 w 508316"/>
                  <a:gd name="connsiteY2" fmla="*/ 112823 h 125192"/>
                  <a:gd name="connsiteX3" fmla="*/ 122013 w 508316"/>
                  <a:gd name="connsiteY3" fmla="*/ 103680 h 125192"/>
                  <a:gd name="connsiteX4" fmla="*/ 15151 w 508316"/>
                  <a:gd name="connsiteY4" fmla="*/ 77393 h 125192"/>
                  <a:gd name="connsiteX5" fmla="*/ 3722 w 508316"/>
                  <a:gd name="connsiteY5" fmla="*/ 10533 h 125192"/>
                  <a:gd name="connsiteX6" fmla="*/ 20866 w 508316"/>
                  <a:gd name="connsiteY6" fmla="*/ 1961 h 125192"/>
                  <a:gd name="connsiteX7" fmla="*/ 34009 w 508316"/>
                  <a:gd name="connsiteY7" fmla="*/ 33391 h 125192"/>
                  <a:gd name="connsiteX8" fmla="*/ 100869 w 508316"/>
                  <a:gd name="connsiteY8" fmla="*/ 70535 h 125192"/>
                  <a:gd name="connsiteX9" fmla="*/ 211731 w 508316"/>
                  <a:gd name="connsiteY9" fmla="*/ 78536 h 125192"/>
                  <a:gd name="connsiteX10" fmla="*/ 335166 w 508316"/>
                  <a:gd name="connsiteY10" fmla="*/ 44820 h 125192"/>
                  <a:gd name="connsiteX11" fmla="*/ 434027 w 508316"/>
                  <a:gd name="connsiteY11" fmla="*/ 16819 h 125192"/>
                  <a:gd name="connsiteX12" fmla="*/ 508316 w 508316"/>
                  <a:gd name="connsiteY12" fmla="*/ 19105 h 125192"/>
                  <a:gd name="connsiteX13" fmla="*/ 465457 w 508316"/>
                  <a:gd name="connsiteY13" fmla="*/ 72250 h 125192"/>
                  <a:gd name="connsiteX14" fmla="*/ 419169 w 508316"/>
                  <a:gd name="connsiteY14" fmla="*/ 97394 h 125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08316" h="125192">
                    <a:moveTo>
                      <a:pt x="419169" y="97394"/>
                    </a:moveTo>
                    <a:cubicBezTo>
                      <a:pt x="380882" y="97965"/>
                      <a:pt x="335737" y="101965"/>
                      <a:pt x="299735" y="117394"/>
                    </a:cubicBezTo>
                    <a:cubicBezTo>
                      <a:pt x="270020" y="129966"/>
                      <a:pt x="236875" y="126538"/>
                      <a:pt x="206588" y="112823"/>
                    </a:cubicBezTo>
                    <a:cubicBezTo>
                      <a:pt x="179159" y="99679"/>
                      <a:pt x="152300" y="98537"/>
                      <a:pt x="122013" y="103680"/>
                    </a:cubicBezTo>
                    <a:cubicBezTo>
                      <a:pt x="83726" y="109966"/>
                      <a:pt x="44295" y="112252"/>
                      <a:pt x="15151" y="77393"/>
                    </a:cubicBezTo>
                    <a:cubicBezTo>
                      <a:pt x="-4850" y="57963"/>
                      <a:pt x="-849" y="33962"/>
                      <a:pt x="3722" y="10533"/>
                    </a:cubicBezTo>
                    <a:cubicBezTo>
                      <a:pt x="5436" y="2532"/>
                      <a:pt x="11151" y="-3182"/>
                      <a:pt x="20866" y="1961"/>
                    </a:cubicBezTo>
                    <a:cubicBezTo>
                      <a:pt x="25437" y="12818"/>
                      <a:pt x="28866" y="23104"/>
                      <a:pt x="34009" y="33391"/>
                    </a:cubicBezTo>
                    <a:cubicBezTo>
                      <a:pt x="48867" y="64249"/>
                      <a:pt x="68296" y="77393"/>
                      <a:pt x="100869" y="70535"/>
                    </a:cubicBezTo>
                    <a:cubicBezTo>
                      <a:pt x="139157" y="63106"/>
                      <a:pt x="175158" y="71107"/>
                      <a:pt x="211731" y="78536"/>
                    </a:cubicBezTo>
                    <a:cubicBezTo>
                      <a:pt x="259162" y="88250"/>
                      <a:pt x="301450" y="84250"/>
                      <a:pt x="335166" y="44820"/>
                    </a:cubicBezTo>
                    <a:cubicBezTo>
                      <a:pt x="361453" y="14533"/>
                      <a:pt x="395168" y="5961"/>
                      <a:pt x="434027" y="16819"/>
                    </a:cubicBezTo>
                    <a:cubicBezTo>
                      <a:pt x="458600" y="23676"/>
                      <a:pt x="483744" y="18533"/>
                      <a:pt x="508316" y="19105"/>
                    </a:cubicBezTo>
                    <a:cubicBezTo>
                      <a:pt x="497459" y="40820"/>
                      <a:pt x="482029" y="54534"/>
                      <a:pt x="465457" y="72250"/>
                    </a:cubicBezTo>
                    <a:cubicBezTo>
                      <a:pt x="452314" y="86536"/>
                      <a:pt x="444313" y="97394"/>
                      <a:pt x="419169" y="97394"/>
                    </a:cubicBezTo>
                    <a:close/>
                  </a:path>
                </a:pathLst>
              </a:custGeom>
              <a:solidFill>
                <a:schemeClr val="tx1">
                  <a:alpha val="10000"/>
                </a:schemeClr>
              </a:solidFill>
              <a:ln w="5709" cap="flat">
                <a:noFill/>
                <a:prstDash val="solid"/>
                <a:miter/>
              </a:ln>
            </p:spPr>
            <p:txBody>
              <a:bodyPr rtlCol="0" anchor="ctr"/>
              <a:lstStyle/>
              <a:p>
                <a:endParaRPr lang="en-US"/>
              </a:p>
            </p:txBody>
          </p:sp>
          <p:sp>
            <p:nvSpPr>
              <p:cNvPr id="27" name="Freeform: Shape 26">
                <a:extLst>
                  <a:ext uri="{FF2B5EF4-FFF2-40B4-BE49-F238E27FC236}">
                    <a16:creationId xmlns:a16="http://schemas.microsoft.com/office/drawing/2014/main" id="{BEA39923-D4D7-4B2D-98D2-70F8BCEDA323}"/>
                  </a:ext>
                </a:extLst>
              </p:cNvPr>
              <p:cNvSpPr/>
              <p:nvPr/>
            </p:nvSpPr>
            <p:spPr>
              <a:xfrm>
                <a:off x="8483261" y="6240374"/>
                <a:ext cx="1016617" cy="429114"/>
              </a:xfrm>
              <a:custGeom>
                <a:avLst/>
                <a:gdLst>
                  <a:gd name="connsiteX0" fmla="*/ 1016617 w 1016617"/>
                  <a:gd name="connsiteY0" fmla="*/ 423902 h 429114"/>
                  <a:gd name="connsiteX1" fmla="*/ 1001759 w 1016617"/>
                  <a:gd name="connsiteY1" fmla="*/ 427331 h 429114"/>
                  <a:gd name="connsiteX2" fmla="*/ 866896 w 1016617"/>
                  <a:gd name="connsiteY2" fmla="*/ 344470 h 429114"/>
                  <a:gd name="connsiteX3" fmla="*/ 736605 w 1016617"/>
                  <a:gd name="connsiteY3" fmla="*/ 325040 h 429114"/>
                  <a:gd name="connsiteX4" fmla="*/ 544025 w 1016617"/>
                  <a:gd name="connsiteY4" fmla="*/ 266181 h 429114"/>
                  <a:gd name="connsiteX5" fmla="*/ 187437 w 1016617"/>
                  <a:gd name="connsiteY5" fmla="*/ 85601 h 429114"/>
                  <a:gd name="connsiteX6" fmla="*/ 164007 w 1016617"/>
                  <a:gd name="connsiteY6" fmla="*/ 73600 h 429114"/>
                  <a:gd name="connsiteX7" fmla="*/ 101719 w 1016617"/>
                  <a:gd name="connsiteY7" fmla="*/ 100459 h 429114"/>
                  <a:gd name="connsiteX8" fmla="*/ 74289 w 1016617"/>
                  <a:gd name="connsiteY8" fmla="*/ 164462 h 429114"/>
                  <a:gd name="connsiteX9" fmla="*/ 34287 w 1016617"/>
                  <a:gd name="connsiteY9" fmla="*/ 187891 h 429114"/>
                  <a:gd name="connsiteX10" fmla="*/ 0 w 1016617"/>
                  <a:gd name="connsiteY10" fmla="*/ 154176 h 429114"/>
                  <a:gd name="connsiteX11" fmla="*/ 89147 w 1016617"/>
                  <a:gd name="connsiteY11" fmla="*/ 35313 h 429114"/>
                  <a:gd name="connsiteX12" fmla="*/ 169151 w 1016617"/>
                  <a:gd name="connsiteY12" fmla="*/ 6169 h 429114"/>
                  <a:gd name="connsiteX13" fmla="*/ 496594 w 1016617"/>
                  <a:gd name="connsiteY13" fmla="*/ 132460 h 429114"/>
                  <a:gd name="connsiteX14" fmla="*/ 843467 w 1016617"/>
                  <a:gd name="connsiteY14" fmla="*/ 201606 h 429114"/>
                  <a:gd name="connsiteX15" fmla="*/ 906898 w 1016617"/>
                  <a:gd name="connsiteY15" fmla="*/ 209035 h 429114"/>
                  <a:gd name="connsiteX16" fmla="*/ 969187 w 1016617"/>
                  <a:gd name="connsiteY16" fmla="*/ 269038 h 429114"/>
                  <a:gd name="connsiteX17" fmla="*/ 1016617 w 1016617"/>
                  <a:gd name="connsiteY17" fmla="*/ 423902 h 429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16617" h="429114">
                    <a:moveTo>
                      <a:pt x="1016617" y="423902"/>
                    </a:moveTo>
                    <a:cubicBezTo>
                      <a:pt x="1012046" y="429045"/>
                      <a:pt x="1007474" y="430759"/>
                      <a:pt x="1001759" y="427331"/>
                    </a:cubicBezTo>
                    <a:cubicBezTo>
                      <a:pt x="956615" y="399901"/>
                      <a:pt x="912041" y="372471"/>
                      <a:pt x="866896" y="344470"/>
                    </a:cubicBezTo>
                    <a:cubicBezTo>
                      <a:pt x="826323" y="319326"/>
                      <a:pt x="775464" y="331898"/>
                      <a:pt x="736605" y="325040"/>
                    </a:cubicBezTo>
                    <a:cubicBezTo>
                      <a:pt x="670316" y="313040"/>
                      <a:pt x="605170" y="297039"/>
                      <a:pt x="544025" y="266181"/>
                    </a:cubicBezTo>
                    <a:cubicBezTo>
                      <a:pt x="425162" y="205607"/>
                      <a:pt x="296585" y="165033"/>
                      <a:pt x="187437" y="85601"/>
                    </a:cubicBezTo>
                    <a:cubicBezTo>
                      <a:pt x="180580" y="80458"/>
                      <a:pt x="172579" y="77029"/>
                      <a:pt x="164007" y="73600"/>
                    </a:cubicBezTo>
                    <a:cubicBezTo>
                      <a:pt x="129149" y="59314"/>
                      <a:pt x="114862" y="65600"/>
                      <a:pt x="101719" y="100459"/>
                    </a:cubicBezTo>
                    <a:cubicBezTo>
                      <a:pt x="93147" y="122174"/>
                      <a:pt x="86861" y="144461"/>
                      <a:pt x="74289" y="164462"/>
                    </a:cubicBezTo>
                    <a:cubicBezTo>
                      <a:pt x="64574" y="179319"/>
                      <a:pt x="53145" y="190749"/>
                      <a:pt x="34287" y="187891"/>
                    </a:cubicBezTo>
                    <a:cubicBezTo>
                      <a:pt x="15429" y="185034"/>
                      <a:pt x="2857" y="174177"/>
                      <a:pt x="0" y="154176"/>
                    </a:cubicBezTo>
                    <a:cubicBezTo>
                      <a:pt x="60574" y="138175"/>
                      <a:pt x="62860" y="77029"/>
                      <a:pt x="89147" y="35313"/>
                    </a:cubicBezTo>
                    <a:cubicBezTo>
                      <a:pt x="109719" y="2740"/>
                      <a:pt x="132006" y="-8117"/>
                      <a:pt x="169151" y="6169"/>
                    </a:cubicBezTo>
                    <a:cubicBezTo>
                      <a:pt x="278298" y="47885"/>
                      <a:pt x="386875" y="91316"/>
                      <a:pt x="496594" y="132460"/>
                    </a:cubicBezTo>
                    <a:cubicBezTo>
                      <a:pt x="608599" y="174177"/>
                      <a:pt x="722318" y="206178"/>
                      <a:pt x="843467" y="201606"/>
                    </a:cubicBezTo>
                    <a:cubicBezTo>
                      <a:pt x="865182" y="201035"/>
                      <a:pt x="885754" y="206178"/>
                      <a:pt x="906898" y="209035"/>
                    </a:cubicBezTo>
                    <a:cubicBezTo>
                      <a:pt x="940042" y="212464"/>
                      <a:pt x="966329" y="236465"/>
                      <a:pt x="969187" y="269038"/>
                    </a:cubicBezTo>
                    <a:cubicBezTo>
                      <a:pt x="968044" y="269038"/>
                      <a:pt x="983473" y="376471"/>
                      <a:pt x="1016617" y="423902"/>
                    </a:cubicBezTo>
                    <a:close/>
                  </a:path>
                </a:pathLst>
              </a:custGeom>
              <a:solidFill>
                <a:schemeClr val="tx1">
                  <a:alpha val="10000"/>
                </a:schemeClr>
              </a:solidFill>
              <a:ln w="5709" cap="flat">
                <a:noFill/>
                <a:prstDash val="solid"/>
                <a:miter/>
              </a:ln>
            </p:spPr>
            <p:txBody>
              <a:bodyPr rtlCol="0" anchor="ctr"/>
              <a:lstStyle/>
              <a:p>
                <a:endParaRPr lang="en-US"/>
              </a:p>
            </p:txBody>
          </p:sp>
        </p:grpSp>
        <p:sp>
          <p:nvSpPr>
            <p:cNvPr id="16" name="Freeform: Shape 15">
              <a:extLst>
                <a:ext uri="{FF2B5EF4-FFF2-40B4-BE49-F238E27FC236}">
                  <a16:creationId xmlns:a16="http://schemas.microsoft.com/office/drawing/2014/main" id="{5E70FBE1-146F-48FB-8113-4472BD57824C}"/>
                </a:ext>
              </a:extLst>
            </p:cNvPr>
            <p:cNvSpPr/>
            <p:nvPr/>
          </p:nvSpPr>
          <p:spPr>
            <a:xfrm>
              <a:off x="7391752" y="6400982"/>
              <a:ext cx="1760252" cy="217078"/>
            </a:xfrm>
            <a:custGeom>
              <a:avLst/>
              <a:gdLst>
                <a:gd name="connsiteX0" fmla="*/ 1634963 w 1760252"/>
                <a:gd name="connsiteY0" fmla="*/ 216435 h 217078"/>
                <a:gd name="connsiteX1" fmla="*/ 84035 w 1760252"/>
                <a:gd name="connsiteY1" fmla="*/ 121574 h 217078"/>
                <a:gd name="connsiteX2" fmla="*/ 603 w 1760252"/>
                <a:gd name="connsiteY2" fmla="*/ 29570 h 217078"/>
                <a:gd name="connsiteX3" fmla="*/ 37748 w 1760252"/>
                <a:gd name="connsiteY3" fmla="*/ 997 h 217078"/>
                <a:gd name="connsiteX4" fmla="*/ 1735539 w 1760252"/>
                <a:gd name="connsiteY4" fmla="*/ 162718 h 217078"/>
                <a:gd name="connsiteX5" fmla="*/ 1760111 w 1760252"/>
                <a:gd name="connsiteY5" fmla="*/ 178719 h 217078"/>
                <a:gd name="connsiteX6" fmla="*/ 1737824 w 1760252"/>
                <a:gd name="connsiteY6" fmla="*/ 197577 h 217078"/>
                <a:gd name="connsiteX7" fmla="*/ 1634963 w 1760252"/>
                <a:gd name="connsiteY7" fmla="*/ 216435 h 217078"/>
                <a:gd name="connsiteX8" fmla="*/ 1634963 w 1760252"/>
                <a:gd name="connsiteY8" fmla="*/ 216435 h 217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60252" h="217078">
                  <a:moveTo>
                    <a:pt x="1634963" y="216435"/>
                  </a:moveTo>
                  <a:cubicBezTo>
                    <a:pt x="1518386" y="208435"/>
                    <a:pt x="207470" y="130145"/>
                    <a:pt x="84035" y="121574"/>
                  </a:cubicBezTo>
                  <a:cubicBezTo>
                    <a:pt x="30319" y="118145"/>
                    <a:pt x="-5111" y="77572"/>
                    <a:pt x="603" y="29570"/>
                  </a:cubicBezTo>
                  <a:cubicBezTo>
                    <a:pt x="3460" y="7854"/>
                    <a:pt x="13175" y="-3575"/>
                    <a:pt x="37748" y="997"/>
                  </a:cubicBezTo>
                  <a:cubicBezTo>
                    <a:pt x="112608" y="13569"/>
                    <a:pt x="1641820" y="147289"/>
                    <a:pt x="1735539" y="162718"/>
                  </a:cubicBezTo>
                  <a:cubicBezTo>
                    <a:pt x="1746968" y="164433"/>
                    <a:pt x="1758397" y="167290"/>
                    <a:pt x="1760111" y="178719"/>
                  </a:cubicBezTo>
                  <a:cubicBezTo>
                    <a:pt x="1761825" y="192434"/>
                    <a:pt x="1747539" y="194148"/>
                    <a:pt x="1737824" y="197577"/>
                  </a:cubicBezTo>
                  <a:cubicBezTo>
                    <a:pt x="1704109" y="209006"/>
                    <a:pt x="1670964" y="219864"/>
                    <a:pt x="1634963" y="216435"/>
                  </a:cubicBezTo>
                  <a:lnTo>
                    <a:pt x="1634963" y="216435"/>
                  </a:lnTo>
                  <a:close/>
                </a:path>
              </a:pathLst>
            </a:custGeom>
            <a:solidFill>
              <a:srgbClr val="6F6F6F"/>
            </a:solidFill>
            <a:ln w="5709" cap="flat">
              <a:no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id="{F287DD16-27A7-4537-B7B2-557086F45C9F}"/>
                </a:ext>
              </a:extLst>
            </p:cNvPr>
            <p:cNvSpPr/>
            <p:nvPr/>
          </p:nvSpPr>
          <p:spPr>
            <a:xfrm>
              <a:off x="6934923" y="4726584"/>
              <a:ext cx="531234" cy="1611633"/>
            </a:xfrm>
            <a:custGeom>
              <a:avLst/>
              <a:gdLst>
                <a:gd name="connsiteX0" fmla="*/ 531149 w 531234"/>
                <a:gd name="connsiteY0" fmla="*/ 1599963 h 1611633"/>
                <a:gd name="connsiteX1" fmla="*/ 524291 w 531234"/>
                <a:gd name="connsiteY1" fmla="*/ 1610821 h 1611633"/>
                <a:gd name="connsiteX2" fmla="*/ 511719 w 531234"/>
                <a:gd name="connsiteY2" fmla="*/ 1606249 h 1611633"/>
                <a:gd name="connsiteX3" fmla="*/ 500290 w 531234"/>
                <a:gd name="connsiteY3" fmla="*/ 1573105 h 1611633"/>
                <a:gd name="connsiteX4" fmla="*/ 294567 w 531234"/>
                <a:gd name="connsiteY4" fmla="*/ 933648 h 1611633"/>
                <a:gd name="connsiteX5" fmla="*/ 8840 w 531234"/>
                <a:gd name="connsiteY5" fmla="*/ 36464 h 1611633"/>
                <a:gd name="connsiteX6" fmla="*/ 8268 w 531234"/>
                <a:gd name="connsiteY6" fmla="*/ 1034 h 1611633"/>
                <a:gd name="connsiteX7" fmla="*/ 28269 w 531234"/>
                <a:gd name="connsiteY7" fmla="*/ 29035 h 1611633"/>
                <a:gd name="connsiteX8" fmla="*/ 288281 w 531234"/>
                <a:gd name="connsiteY8" fmla="*/ 843358 h 1611633"/>
                <a:gd name="connsiteX9" fmla="*/ 524863 w 531234"/>
                <a:gd name="connsiteY9" fmla="*/ 1579962 h 1611633"/>
                <a:gd name="connsiteX10" fmla="*/ 531149 w 531234"/>
                <a:gd name="connsiteY10" fmla="*/ 1599963 h 1611633"/>
                <a:gd name="connsiteX11" fmla="*/ 531149 w 531234"/>
                <a:gd name="connsiteY11" fmla="*/ 1599963 h 1611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31234" h="1611633">
                  <a:moveTo>
                    <a:pt x="531149" y="1599963"/>
                  </a:moveTo>
                  <a:cubicBezTo>
                    <a:pt x="531720" y="1604535"/>
                    <a:pt x="529434" y="1608535"/>
                    <a:pt x="524291" y="1610821"/>
                  </a:cubicBezTo>
                  <a:cubicBezTo>
                    <a:pt x="518577" y="1613107"/>
                    <a:pt x="514005" y="1610249"/>
                    <a:pt x="511719" y="1606249"/>
                  </a:cubicBezTo>
                  <a:cubicBezTo>
                    <a:pt x="507148" y="1595392"/>
                    <a:pt x="503719" y="1584534"/>
                    <a:pt x="500290" y="1573105"/>
                  </a:cubicBezTo>
                  <a:cubicBezTo>
                    <a:pt x="431716" y="1359953"/>
                    <a:pt x="363141" y="1146800"/>
                    <a:pt x="294567" y="933648"/>
                  </a:cubicBezTo>
                  <a:cubicBezTo>
                    <a:pt x="199134" y="634777"/>
                    <a:pt x="103701" y="335335"/>
                    <a:pt x="8840" y="36464"/>
                  </a:cubicBezTo>
                  <a:cubicBezTo>
                    <a:pt x="5411" y="25607"/>
                    <a:pt x="-8876" y="6749"/>
                    <a:pt x="8268" y="1034"/>
                  </a:cubicBezTo>
                  <a:cubicBezTo>
                    <a:pt x="27126" y="-5252"/>
                    <a:pt x="24840" y="18749"/>
                    <a:pt x="28269" y="29035"/>
                  </a:cubicBezTo>
                  <a:cubicBezTo>
                    <a:pt x="115702" y="299905"/>
                    <a:pt x="201420" y="571917"/>
                    <a:pt x="288281" y="843358"/>
                  </a:cubicBezTo>
                  <a:cubicBezTo>
                    <a:pt x="366570" y="1089083"/>
                    <a:pt x="446002" y="1334237"/>
                    <a:pt x="524863" y="1579962"/>
                  </a:cubicBezTo>
                  <a:cubicBezTo>
                    <a:pt x="526577" y="1585677"/>
                    <a:pt x="528292" y="1592535"/>
                    <a:pt x="531149" y="1599963"/>
                  </a:cubicBezTo>
                  <a:lnTo>
                    <a:pt x="531149" y="1599963"/>
                  </a:lnTo>
                  <a:close/>
                </a:path>
              </a:pathLst>
            </a:custGeom>
            <a:solidFill>
              <a:srgbClr val="909090"/>
            </a:solidFill>
            <a:ln w="5709" cap="flat">
              <a:noFill/>
              <a:prstDash val="solid"/>
              <a:miter/>
            </a:ln>
          </p:spPr>
          <p:txBody>
            <a:bodyPr rtlCol="0" anchor="ctr"/>
            <a:lstStyle/>
            <a:p>
              <a:endParaRPr lang="en-US"/>
            </a:p>
          </p:txBody>
        </p:sp>
        <p:sp>
          <p:nvSpPr>
            <p:cNvPr id="18" name="Freeform: Shape 17">
              <a:extLst>
                <a:ext uri="{FF2B5EF4-FFF2-40B4-BE49-F238E27FC236}">
                  <a16:creationId xmlns:a16="http://schemas.microsoft.com/office/drawing/2014/main" id="{C78CF06A-4941-435F-96AF-CFB0E74843B2}"/>
                </a:ext>
              </a:extLst>
            </p:cNvPr>
            <p:cNvSpPr/>
            <p:nvPr/>
          </p:nvSpPr>
          <p:spPr>
            <a:xfrm>
              <a:off x="7711546" y="6057561"/>
              <a:ext cx="662402" cy="280414"/>
            </a:xfrm>
            <a:custGeom>
              <a:avLst/>
              <a:gdLst>
                <a:gd name="connsiteX0" fmla="*/ 13395 w 662402"/>
                <a:gd name="connsiteY0" fmla="*/ 280415 h 280414"/>
                <a:gd name="connsiteX1" fmla="*/ 251 w 662402"/>
                <a:gd name="connsiteY1" fmla="*/ 273557 h 280414"/>
                <a:gd name="connsiteX2" fmla="*/ 11109 w 662402"/>
                <a:gd name="connsiteY2" fmla="*/ 259271 h 280414"/>
                <a:gd name="connsiteX3" fmla="*/ 628280 w 662402"/>
                <a:gd name="connsiteY3" fmla="*/ 10117 h 280414"/>
                <a:gd name="connsiteX4" fmla="*/ 660853 w 662402"/>
                <a:gd name="connsiteY4" fmla="*/ 7260 h 280414"/>
                <a:gd name="connsiteX5" fmla="*/ 636852 w 662402"/>
                <a:gd name="connsiteY5" fmla="*/ 28975 h 280414"/>
                <a:gd name="connsiteX6" fmla="*/ 13395 w 662402"/>
                <a:gd name="connsiteY6" fmla="*/ 280415 h 280414"/>
                <a:gd name="connsiteX7" fmla="*/ 13395 w 662402"/>
                <a:gd name="connsiteY7" fmla="*/ 280415 h 280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2402" h="280414">
                  <a:moveTo>
                    <a:pt x="13395" y="280415"/>
                  </a:moveTo>
                  <a:cubicBezTo>
                    <a:pt x="6537" y="280415"/>
                    <a:pt x="1394" y="279844"/>
                    <a:pt x="251" y="273557"/>
                  </a:cubicBezTo>
                  <a:cubicBezTo>
                    <a:pt x="-1463" y="264414"/>
                    <a:pt x="5966" y="261557"/>
                    <a:pt x="11109" y="259271"/>
                  </a:cubicBezTo>
                  <a:cubicBezTo>
                    <a:pt x="48825" y="243270"/>
                    <a:pt x="460272" y="77549"/>
                    <a:pt x="628280" y="10117"/>
                  </a:cubicBezTo>
                  <a:cubicBezTo>
                    <a:pt x="638566" y="6117"/>
                    <a:pt x="653995" y="-8741"/>
                    <a:pt x="660853" y="7260"/>
                  </a:cubicBezTo>
                  <a:cubicBezTo>
                    <a:pt x="668282" y="23832"/>
                    <a:pt x="647138" y="24403"/>
                    <a:pt x="636852" y="28975"/>
                  </a:cubicBezTo>
                  <a:cubicBezTo>
                    <a:pt x="435700" y="111265"/>
                    <a:pt x="18538" y="278701"/>
                    <a:pt x="13395" y="280415"/>
                  </a:cubicBezTo>
                  <a:lnTo>
                    <a:pt x="13395" y="280415"/>
                  </a:lnTo>
                  <a:close/>
                </a:path>
              </a:pathLst>
            </a:custGeom>
            <a:solidFill>
              <a:srgbClr val="908F90"/>
            </a:solidFill>
            <a:ln w="5709"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DF7D90D9-B600-4A09-A4B2-720DA6E7B219}"/>
                </a:ext>
              </a:extLst>
            </p:cNvPr>
            <p:cNvSpPr/>
            <p:nvPr/>
          </p:nvSpPr>
          <p:spPr>
            <a:xfrm>
              <a:off x="7591792" y="6263687"/>
              <a:ext cx="114290" cy="51430"/>
            </a:xfrm>
            <a:custGeom>
              <a:avLst/>
              <a:gdLst>
                <a:gd name="connsiteX0" fmla="*/ 0 w 114290"/>
                <a:gd name="connsiteY0" fmla="*/ 42288 h 51430"/>
                <a:gd name="connsiteX1" fmla="*/ 110862 w 114290"/>
                <a:gd name="connsiteY1" fmla="*/ 0 h 51430"/>
                <a:gd name="connsiteX2" fmla="*/ 114291 w 114290"/>
                <a:gd name="connsiteY2" fmla="*/ 9143 h 51430"/>
                <a:gd name="connsiteX3" fmla="*/ 3429 w 114290"/>
                <a:gd name="connsiteY3" fmla="*/ 51431 h 51430"/>
                <a:gd name="connsiteX4" fmla="*/ 0 w 114290"/>
                <a:gd name="connsiteY4" fmla="*/ 42288 h 51430"/>
                <a:gd name="connsiteX5" fmla="*/ 0 w 114290"/>
                <a:gd name="connsiteY5" fmla="*/ 42288 h 51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290" h="51430">
                  <a:moveTo>
                    <a:pt x="0" y="42288"/>
                  </a:moveTo>
                  <a:cubicBezTo>
                    <a:pt x="36573" y="28001"/>
                    <a:pt x="73718" y="14286"/>
                    <a:pt x="110862" y="0"/>
                  </a:cubicBezTo>
                  <a:cubicBezTo>
                    <a:pt x="112005" y="3429"/>
                    <a:pt x="113148" y="6286"/>
                    <a:pt x="114291" y="9143"/>
                  </a:cubicBezTo>
                  <a:cubicBezTo>
                    <a:pt x="77718" y="23429"/>
                    <a:pt x="40573" y="37145"/>
                    <a:pt x="3429" y="51431"/>
                  </a:cubicBezTo>
                  <a:cubicBezTo>
                    <a:pt x="2286" y="48574"/>
                    <a:pt x="1143" y="45145"/>
                    <a:pt x="0" y="42288"/>
                  </a:cubicBezTo>
                  <a:lnTo>
                    <a:pt x="0" y="42288"/>
                  </a:lnTo>
                  <a:close/>
                </a:path>
              </a:pathLst>
            </a:custGeom>
            <a:solidFill>
              <a:srgbClr val="D0D0D0"/>
            </a:solidFill>
            <a:ln w="5709"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5B831202-6145-4BD1-BDEB-2B4D8E060883}"/>
                </a:ext>
              </a:extLst>
            </p:cNvPr>
            <p:cNvSpPr/>
            <p:nvPr/>
          </p:nvSpPr>
          <p:spPr>
            <a:xfrm>
              <a:off x="9672029" y="2743529"/>
              <a:ext cx="1192482" cy="1056467"/>
            </a:xfrm>
            <a:custGeom>
              <a:avLst/>
              <a:gdLst>
                <a:gd name="connsiteX0" fmla="*/ 1175339 w 1192482"/>
                <a:gd name="connsiteY0" fmla="*/ 576597 h 1056467"/>
                <a:gd name="connsiteX1" fmla="*/ 1038761 w 1192482"/>
                <a:gd name="connsiteY1" fmla="*/ 284013 h 1056467"/>
                <a:gd name="connsiteX2" fmla="*/ 690746 w 1192482"/>
                <a:gd name="connsiteY2" fmla="*/ 24001 h 1056467"/>
                <a:gd name="connsiteX3" fmla="*/ 619314 w 1192482"/>
                <a:gd name="connsiteY3" fmla="*/ 0 h 1056467"/>
                <a:gd name="connsiteX4" fmla="*/ 644458 w 1192482"/>
                <a:gd name="connsiteY4" fmla="*/ 29144 h 1056467"/>
                <a:gd name="connsiteX5" fmla="*/ 664458 w 1192482"/>
                <a:gd name="connsiteY5" fmla="*/ 61146 h 1056467"/>
                <a:gd name="connsiteX6" fmla="*/ 625028 w 1192482"/>
                <a:gd name="connsiteY6" fmla="*/ 64574 h 1056467"/>
                <a:gd name="connsiteX7" fmla="*/ 500451 w 1192482"/>
                <a:gd name="connsiteY7" fmla="*/ 36002 h 1056467"/>
                <a:gd name="connsiteX8" fmla="*/ 395875 w 1192482"/>
                <a:gd name="connsiteY8" fmla="*/ 62860 h 1056467"/>
                <a:gd name="connsiteX9" fmla="*/ 307871 w 1192482"/>
                <a:gd name="connsiteY9" fmla="*/ 134863 h 1056467"/>
                <a:gd name="connsiteX10" fmla="*/ 278727 w 1192482"/>
                <a:gd name="connsiteY10" fmla="*/ 143435 h 1056467"/>
                <a:gd name="connsiteX11" fmla="*/ 280441 w 1192482"/>
                <a:gd name="connsiteY11" fmla="*/ 111434 h 1056467"/>
                <a:gd name="connsiteX12" fmla="*/ 311871 w 1192482"/>
                <a:gd name="connsiteY12" fmla="*/ 47431 h 1056467"/>
                <a:gd name="connsiteX13" fmla="*/ 206152 w 1192482"/>
                <a:gd name="connsiteY13" fmla="*/ 157721 h 1056467"/>
                <a:gd name="connsiteX14" fmla="*/ 221581 w 1192482"/>
                <a:gd name="connsiteY14" fmla="*/ 57717 h 1056467"/>
                <a:gd name="connsiteX15" fmla="*/ 133006 w 1192482"/>
                <a:gd name="connsiteY15" fmla="*/ 250297 h 1056467"/>
                <a:gd name="connsiteX16" fmla="*/ 103290 w 1192482"/>
                <a:gd name="connsiteY16" fmla="*/ 122291 h 1056467"/>
                <a:gd name="connsiteX17" fmla="*/ 82146 w 1192482"/>
                <a:gd name="connsiteY17" fmla="*/ 148578 h 1056467"/>
                <a:gd name="connsiteX18" fmla="*/ 23858 w 1192482"/>
                <a:gd name="connsiteY18" fmla="*/ 275441 h 1056467"/>
                <a:gd name="connsiteX19" fmla="*/ 25001 w 1192482"/>
                <a:gd name="connsiteY19" fmla="*/ 517166 h 1056467"/>
                <a:gd name="connsiteX20" fmla="*/ 54145 w 1192482"/>
                <a:gd name="connsiteY20" fmla="*/ 687460 h 1056467"/>
                <a:gd name="connsiteX21" fmla="*/ 129577 w 1192482"/>
                <a:gd name="connsiteY21" fmla="*/ 948614 h 1056467"/>
                <a:gd name="connsiteX22" fmla="*/ 131863 w 1192482"/>
                <a:gd name="connsiteY22" fmla="*/ 906898 h 1056467"/>
                <a:gd name="connsiteX23" fmla="*/ 115291 w 1192482"/>
                <a:gd name="connsiteY23" fmla="*/ 736033 h 1056467"/>
                <a:gd name="connsiteX24" fmla="*/ 254154 w 1192482"/>
                <a:gd name="connsiteY24" fmla="*/ 574883 h 1056467"/>
                <a:gd name="connsiteX25" fmla="*/ 365017 w 1192482"/>
                <a:gd name="connsiteY25" fmla="*/ 556025 h 1056467"/>
                <a:gd name="connsiteX26" fmla="*/ 473593 w 1192482"/>
                <a:gd name="connsiteY26" fmla="*/ 509166 h 1056467"/>
                <a:gd name="connsiteX27" fmla="*/ 556454 w 1192482"/>
                <a:gd name="connsiteY27" fmla="*/ 454878 h 1056467"/>
                <a:gd name="connsiteX28" fmla="*/ 699317 w 1192482"/>
                <a:gd name="connsiteY28" fmla="*/ 414876 h 1056467"/>
                <a:gd name="connsiteX29" fmla="*/ 798750 w 1192482"/>
                <a:gd name="connsiteY29" fmla="*/ 489165 h 1056467"/>
                <a:gd name="connsiteX30" fmla="*/ 823323 w 1192482"/>
                <a:gd name="connsiteY30" fmla="*/ 554311 h 1056467"/>
                <a:gd name="connsiteX31" fmla="*/ 961615 w 1192482"/>
                <a:gd name="connsiteY31" fmla="*/ 729747 h 1056467"/>
                <a:gd name="connsiteX32" fmla="*/ 1021617 w 1192482"/>
                <a:gd name="connsiteY32" fmla="*/ 850895 h 1056467"/>
                <a:gd name="connsiteX33" fmla="*/ 1078192 w 1192482"/>
                <a:gd name="connsiteY33" fmla="*/ 1028046 h 1056467"/>
                <a:gd name="connsiteX34" fmla="*/ 1105621 w 1192482"/>
                <a:gd name="connsiteY34" fmla="*/ 1056048 h 1056467"/>
                <a:gd name="connsiteX35" fmla="*/ 1117622 w 1192482"/>
                <a:gd name="connsiteY35" fmla="*/ 1021760 h 1056467"/>
                <a:gd name="connsiteX36" fmla="*/ 1093049 w 1192482"/>
                <a:gd name="connsiteY36" fmla="*/ 913184 h 1056467"/>
                <a:gd name="connsiteX37" fmla="*/ 1097049 w 1192482"/>
                <a:gd name="connsiteY37" fmla="*/ 776606 h 1056467"/>
                <a:gd name="connsiteX38" fmla="*/ 1151909 w 1192482"/>
                <a:gd name="connsiteY38" fmla="*/ 682316 h 1056467"/>
                <a:gd name="connsiteX39" fmla="*/ 1192482 w 1192482"/>
                <a:gd name="connsiteY39" fmla="*/ 640600 h 1056467"/>
                <a:gd name="connsiteX40" fmla="*/ 1175339 w 1192482"/>
                <a:gd name="connsiteY40" fmla="*/ 576597 h 105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192482" h="1056467">
                  <a:moveTo>
                    <a:pt x="1175339" y="576597"/>
                  </a:moveTo>
                  <a:cubicBezTo>
                    <a:pt x="1145052" y="472021"/>
                    <a:pt x="1118193" y="364016"/>
                    <a:pt x="1038761" y="284013"/>
                  </a:cubicBezTo>
                  <a:cubicBezTo>
                    <a:pt x="935899" y="180580"/>
                    <a:pt x="821037" y="91433"/>
                    <a:pt x="690746" y="24001"/>
                  </a:cubicBezTo>
                  <a:cubicBezTo>
                    <a:pt x="669030" y="12572"/>
                    <a:pt x="646172" y="2286"/>
                    <a:pt x="619314" y="0"/>
                  </a:cubicBezTo>
                  <a:cubicBezTo>
                    <a:pt x="623885" y="14858"/>
                    <a:pt x="636457" y="20001"/>
                    <a:pt x="644458" y="29144"/>
                  </a:cubicBezTo>
                  <a:cubicBezTo>
                    <a:pt x="653029" y="38859"/>
                    <a:pt x="670745" y="48574"/>
                    <a:pt x="664458" y="61146"/>
                  </a:cubicBezTo>
                  <a:cubicBezTo>
                    <a:pt x="657030" y="76003"/>
                    <a:pt x="638172" y="67432"/>
                    <a:pt x="625028" y="64574"/>
                  </a:cubicBezTo>
                  <a:cubicBezTo>
                    <a:pt x="583312" y="55431"/>
                    <a:pt x="542167" y="45716"/>
                    <a:pt x="500451" y="36002"/>
                  </a:cubicBezTo>
                  <a:cubicBezTo>
                    <a:pt x="460449" y="26287"/>
                    <a:pt x="426162" y="34287"/>
                    <a:pt x="395875" y="62860"/>
                  </a:cubicBezTo>
                  <a:cubicBezTo>
                    <a:pt x="368445" y="88575"/>
                    <a:pt x="339872" y="114291"/>
                    <a:pt x="307871" y="134863"/>
                  </a:cubicBezTo>
                  <a:cubicBezTo>
                    <a:pt x="299299" y="140578"/>
                    <a:pt x="288442" y="150292"/>
                    <a:pt x="278727" y="143435"/>
                  </a:cubicBezTo>
                  <a:cubicBezTo>
                    <a:pt x="266726" y="134863"/>
                    <a:pt x="275869" y="121720"/>
                    <a:pt x="280441" y="111434"/>
                  </a:cubicBezTo>
                  <a:cubicBezTo>
                    <a:pt x="290156" y="89718"/>
                    <a:pt x="301585" y="69146"/>
                    <a:pt x="311871" y="47431"/>
                  </a:cubicBezTo>
                  <a:cubicBezTo>
                    <a:pt x="266726" y="73146"/>
                    <a:pt x="239297" y="116005"/>
                    <a:pt x="206152" y="157721"/>
                  </a:cubicBezTo>
                  <a:cubicBezTo>
                    <a:pt x="198723" y="120005"/>
                    <a:pt x="214152" y="92576"/>
                    <a:pt x="221581" y="57717"/>
                  </a:cubicBezTo>
                  <a:cubicBezTo>
                    <a:pt x="165579" y="111434"/>
                    <a:pt x="139863" y="173151"/>
                    <a:pt x="133006" y="250297"/>
                  </a:cubicBezTo>
                  <a:cubicBezTo>
                    <a:pt x="97576" y="208581"/>
                    <a:pt x="117005" y="162293"/>
                    <a:pt x="103290" y="122291"/>
                  </a:cubicBezTo>
                  <a:cubicBezTo>
                    <a:pt x="91861" y="129720"/>
                    <a:pt x="87290" y="139435"/>
                    <a:pt x="82146" y="148578"/>
                  </a:cubicBezTo>
                  <a:cubicBezTo>
                    <a:pt x="59860" y="189723"/>
                    <a:pt x="40430" y="232010"/>
                    <a:pt x="23858" y="275441"/>
                  </a:cubicBezTo>
                  <a:cubicBezTo>
                    <a:pt x="-7572" y="356016"/>
                    <a:pt x="-8715" y="437163"/>
                    <a:pt x="25001" y="517166"/>
                  </a:cubicBezTo>
                  <a:cubicBezTo>
                    <a:pt x="48431" y="572026"/>
                    <a:pt x="58717" y="628028"/>
                    <a:pt x="54145" y="687460"/>
                  </a:cubicBezTo>
                  <a:cubicBezTo>
                    <a:pt x="47288" y="783464"/>
                    <a:pt x="76432" y="869753"/>
                    <a:pt x="129577" y="948614"/>
                  </a:cubicBezTo>
                  <a:cubicBezTo>
                    <a:pt x="140435" y="935471"/>
                    <a:pt x="134149" y="920613"/>
                    <a:pt x="131863" y="906898"/>
                  </a:cubicBezTo>
                  <a:cubicBezTo>
                    <a:pt x="122148" y="850324"/>
                    <a:pt x="114719" y="793750"/>
                    <a:pt x="115291" y="736033"/>
                  </a:cubicBezTo>
                  <a:cubicBezTo>
                    <a:pt x="116434" y="630314"/>
                    <a:pt x="150721" y="590312"/>
                    <a:pt x="254154" y="574883"/>
                  </a:cubicBezTo>
                  <a:cubicBezTo>
                    <a:pt x="291299" y="569169"/>
                    <a:pt x="329015" y="566883"/>
                    <a:pt x="365017" y="556025"/>
                  </a:cubicBezTo>
                  <a:cubicBezTo>
                    <a:pt x="404447" y="547453"/>
                    <a:pt x="439877" y="530881"/>
                    <a:pt x="473593" y="509166"/>
                  </a:cubicBezTo>
                  <a:cubicBezTo>
                    <a:pt x="501023" y="491451"/>
                    <a:pt x="528452" y="472593"/>
                    <a:pt x="556454" y="454878"/>
                  </a:cubicBezTo>
                  <a:cubicBezTo>
                    <a:pt x="599884" y="426305"/>
                    <a:pt x="646743" y="413161"/>
                    <a:pt x="699317" y="414876"/>
                  </a:cubicBezTo>
                  <a:cubicBezTo>
                    <a:pt x="757605" y="417162"/>
                    <a:pt x="781035" y="432591"/>
                    <a:pt x="798750" y="489165"/>
                  </a:cubicBezTo>
                  <a:cubicBezTo>
                    <a:pt x="805608" y="511452"/>
                    <a:pt x="811894" y="533738"/>
                    <a:pt x="823323" y="554311"/>
                  </a:cubicBezTo>
                  <a:cubicBezTo>
                    <a:pt x="860467" y="620028"/>
                    <a:pt x="916470" y="670887"/>
                    <a:pt x="961615" y="729747"/>
                  </a:cubicBezTo>
                  <a:cubicBezTo>
                    <a:pt x="962758" y="731462"/>
                    <a:pt x="1016475" y="838895"/>
                    <a:pt x="1021617" y="850895"/>
                  </a:cubicBezTo>
                  <a:cubicBezTo>
                    <a:pt x="1045619" y="908612"/>
                    <a:pt x="1059334" y="969187"/>
                    <a:pt x="1078192" y="1028046"/>
                  </a:cubicBezTo>
                  <a:cubicBezTo>
                    <a:pt x="1082192" y="1041190"/>
                    <a:pt x="1087335" y="1059476"/>
                    <a:pt x="1105621" y="1056048"/>
                  </a:cubicBezTo>
                  <a:cubicBezTo>
                    <a:pt x="1122194" y="1053190"/>
                    <a:pt x="1118765" y="1034332"/>
                    <a:pt x="1117622" y="1021760"/>
                  </a:cubicBezTo>
                  <a:cubicBezTo>
                    <a:pt x="1115336" y="984044"/>
                    <a:pt x="1104478" y="948614"/>
                    <a:pt x="1093049" y="913184"/>
                  </a:cubicBezTo>
                  <a:cubicBezTo>
                    <a:pt x="1080477" y="872039"/>
                    <a:pt x="1078763" y="820037"/>
                    <a:pt x="1097049" y="776606"/>
                  </a:cubicBezTo>
                  <a:cubicBezTo>
                    <a:pt x="1096478" y="776606"/>
                    <a:pt x="1138766" y="705175"/>
                    <a:pt x="1151909" y="682316"/>
                  </a:cubicBezTo>
                  <a:cubicBezTo>
                    <a:pt x="1161052" y="664030"/>
                    <a:pt x="1179339" y="655458"/>
                    <a:pt x="1192482" y="640600"/>
                  </a:cubicBezTo>
                  <a:cubicBezTo>
                    <a:pt x="1187339" y="619457"/>
                    <a:pt x="1181053" y="598313"/>
                    <a:pt x="1175339" y="576597"/>
                  </a:cubicBezTo>
                  <a:close/>
                </a:path>
              </a:pathLst>
            </a:custGeom>
            <a:solidFill>
              <a:srgbClr val="765640"/>
            </a:solidFill>
            <a:ln w="5709" cap="flat">
              <a:noFill/>
              <a:prstDash val="solid"/>
              <a:miter/>
            </a:ln>
          </p:spPr>
          <p:txBody>
            <a:bodyPr rtlCol="0" anchor="ctr"/>
            <a:lstStyle/>
            <a:p>
              <a:endParaRPr lang="en-US"/>
            </a:p>
          </p:txBody>
        </p:sp>
        <p:sp>
          <p:nvSpPr>
            <p:cNvPr id="21" name="Freeform: Shape 20">
              <a:extLst>
                <a:ext uri="{FF2B5EF4-FFF2-40B4-BE49-F238E27FC236}">
                  <a16:creationId xmlns:a16="http://schemas.microsoft.com/office/drawing/2014/main" id="{1E4A2EEC-644D-49A5-8454-FEC8A9DD1AC1}"/>
                </a:ext>
              </a:extLst>
            </p:cNvPr>
            <p:cNvSpPr/>
            <p:nvPr/>
          </p:nvSpPr>
          <p:spPr>
            <a:xfrm>
              <a:off x="9694054" y="3423559"/>
              <a:ext cx="1131598" cy="611228"/>
            </a:xfrm>
            <a:custGeom>
              <a:avLst/>
              <a:gdLst>
                <a:gd name="connsiteX0" fmla="*/ 1079596 w 1131598"/>
                <a:gd name="connsiteY0" fmla="*/ 7429 h 611228"/>
                <a:gd name="connsiteX1" fmla="*/ 1131599 w 1131598"/>
                <a:gd name="connsiteY1" fmla="*/ 0 h 611228"/>
                <a:gd name="connsiteX2" fmla="*/ 1073882 w 1131598"/>
                <a:gd name="connsiteY2" fmla="*/ 102862 h 611228"/>
                <a:gd name="connsiteX3" fmla="*/ 983592 w 1131598"/>
                <a:gd name="connsiteY3" fmla="*/ 124006 h 611228"/>
                <a:gd name="connsiteX4" fmla="*/ 867587 w 1131598"/>
                <a:gd name="connsiteY4" fmla="*/ 158864 h 611228"/>
                <a:gd name="connsiteX5" fmla="*/ 840728 w 1131598"/>
                <a:gd name="connsiteY5" fmla="*/ 212581 h 611228"/>
                <a:gd name="connsiteX6" fmla="*/ 847586 w 1131598"/>
                <a:gd name="connsiteY6" fmla="*/ 314300 h 611228"/>
                <a:gd name="connsiteX7" fmla="*/ 788726 w 1131598"/>
                <a:gd name="connsiteY7" fmla="*/ 425162 h 611228"/>
                <a:gd name="connsiteX8" fmla="*/ 653863 w 1131598"/>
                <a:gd name="connsiteY8" fmla="*/ 466878 h 611228"/>
                <a:gd name="connsiteX9" fmla="*/ 533286 w 1131598"/>
                <a:gd name="connsiteY9" fmla="*/ 425733 h 611228"/>
                <a:gd name="connsiteX10" fmla="*/ 452139 w 1131598"/>
                <a:gd name="connsiteY10" fmla="*/ 354873 h 611228"/>
                <a:gd name="connsiteX11" fmla="*/ 383565 w 1131598"/>
                <a:gd name="connsiteY11" fmla="*/ 381732 h 611228"/>
                <a:gd name="connsiteX12" fmla="*/ 378993 w 1131598"/>
                <a:gd name="connsiteY12" fmla="*/ 448592 h 611228"/>
                <a:gd name="connsiteX13" fmla="*/ 357849 w 1131598"/>
                <a:gd name="connsiteY13" fmla="*/ 542310 h 611228"/>
                <a:gd name="connsiteX14" fmla="*/ 327562 w 1131598"/>
                <a:gd name="connsiteY14" fmla="*/ 578883 h 611228"/>
                <a:gd name="connsiteX15" fmla="*/ 216700 w 1131598"/>
                <a:gd name="connsiteY15" fmla="*/ 609742 h 611228"/>
                <a:gd name="connsiteX16" fmla="*/ 82980 w 1131598"/>
                <a:gd name="connsiteY16" fmla="*/ 508594 h 611228"/>
                <a:gd name="connsiteX17" fmla="*/ 18406 w 1131598"/>
                <a:gd name="connsiteY17" fmla="*/ 432591 h 611228"/>
                <a:gd name="connsiteX18" fmla="*/ 20691 w 1131598"/>
                <a:gd name="connsiteY18" fmla="*/ 368588 h 611228"/>
                <a:gd name="connsiteX19" fmla="*/ 138982 w 1131598"/>
                <a:gd name="connsiteY19" fmla="*/ 308585 h 611228"/>
                <a:gd name="connsiteX20" fmla="*/ 253845 w 1131598"/>
                <a:gd name="connsiteY20" fmla="*/ 277727 h 611228"/>
                <a:gd name="connsiteX21" fmla="*/ 482998 w 1131598"/>
                <a:gd name="connsiteY21" fmla="*/ 202295 h 611228"/>
                <a:gd name="connsiteX22" fmla="*/ 762439 w 1131598"/>
                <a:gd name="connsiteY22" fmla="*/ 105148 h 611228"/>
                <a:gd name="connsiteX23" fmla="*/ 902445 w 1131598"/>
                <a:gd name="connsiteY23" fmla="*/ 57717 h 611228"/>
                <a:gd name="connsiteX24" fmla="*/ 1079596 w 1131598"/>
                <a:gd name="connsiteY24" fmla="*/ 7429 h 611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131598" h="611228">
                  <a:moveTo>
                    <a:pt x="1079596" y="7429"/>
                  </a:moveTo>
                  <a:cubicBezTo>
                    <a:pt x="1096740" y="5143"/>
                    <a:pt x="1114455" y="2286"/>
                    <a:pt x="1131599" y="0"/>
                  </a:cubicBezTo>
                  <a:cubicBezTo>
                    <a:pt x="1109883" y="36002"/>
                    <a:pt x="1096169" y="58860"/>
                    <a:pt x="1073882" y="102862"/>
                  </a:cubicBezTo>
                  <a:cubicBezTo>
                    <a:pt x="1051595" y="108005"/>
                    <a:pt x="1020736" y="115434"/>
                    <a:pt x="983592" y="124006"/>
                  </a:cubicBezTo>
                  <a:cubicBezTo>
                    <a:pt x="943590" y="133149"/>
                    <a:pt x="904731" y="142292"/>
                    <a:pt x="867587" y="158864"/>
                  </a:cubicBezTo>
                  <a:cubicBezTo>
                    <a:pt x="844729" y="168579"/>
                    <a:pt x="839585" y="189723"/>
                    <a:pt x="840728" y="212581"/>
                  </a:cubicBezTo>
                  <a:cubicBezTo>
                    <a:pt x="842443" y="246868"/>
                    <a:pt x="844729" y="280584"/>
                    <a:pt x="847586" y="314300"/>
                  </a:cubicBezTo>
                  <a:cubicBezTo>
                    <a:pt x="852729" y="365159"/>
                    <a:pt x="832157" y="400590"/>
                    <a:pt x="788726" y="425162"/>
                  </a:cubicBezTo>
                  <a:cubicBezTo>
                    <a:pt x="747010" y="448592"/>
                    <a:pt x="701865" y="462878"/>
                    <a:pt x="653863" y="466878"/>
                  </a:cubicBezTo>
                  <a:cubicBezTo>
                    <a:pt x="608146" y="470878"/>
                    <a:pt x="568145" y="455449"/>
                    <a:pt x="533286" y="425733"/>
                  </a:cubicBezTo>
                  <a:cubicBezTo>
                    <a:pt x="505856" y="402304"/>
                    <a:pt x="480141" y="377160"/>
                    <a:pt x="452139" y="354873"/>
                  </a:cubicBezTo>
                  <a:cubicBezTo>
                    <a:pt x="413852" y="324015"/>
                    <a:pt x="390422" y="333729"/>
                    <a:pt x="383565" y="381732"/>
                  </a:cubicBezTo>
                  <a:cubicBezTo>
                    <a:pt x="380708" y="404018"/>
                    <a:pt x="378993" y="426305"/>
                    <a:pt x="378993" y="448592"/>
                  </a:cubicBezTo>
                  <a:cubicBezTo>
                    <a:pt x="378993" y="482307"/>
                    <a:pt x="374422" y="503451"/>
                    <a:pt x="357849" y="542310"/>
                  </a:cubicBezTo>
                  <a:cubicBezTo>
                    <a:pt x="350992" y="558882"/>
                    <a:pt x="340134" y="570311"/>
                    <a:pt x="327562" y="578883"/>
                  </a:cubicBezTo>
                  <a:cubicBezTo>
                    <a:pt x="294418" y="601741"/>
                    <a:pt x="258416" y="616028"/>
                    <a:pt x="216700" y="609742"/>
                  </a:cubicBezTo>
                  <a:cubicBezTo>
                    <a:pt x="148126" y="608027"/>
                    <a:pt x="113838" y="560597"/>
                    <a:pt x="82980" y="508594"/>
                  </a:cubicBezTo>
                  <a:cubicBezTo>
                    <a:pt x="65836" y="479450"/>
                    <a:pt x="49836" y="451449"/>
                    <a:pt x="18406" y="432591"/>
                  </a:cubicBezTo>
                  <a:cubicBezTo>
                    <a:pt x="-7881" y="416590"/>
                    <a:pt x="-5024" y="384589"/>
                    <a:pt x="20691" y="368588"/>
                  </a:cubicBezTo>
                  <a:cubicBezTo>
                    <a:pt x="58407" y="345158"/>
                    <a:pt x="98409" y="326872"/>
                    <a:pt x="138982" y="308585"/>
                  </a:cubicBezTo>
                  <a:cubicBezTo>
                    <a:pt x="185842" y="287442"/>
                    <a:pt x="214415" y="283441"/>
                    <a:pt x="253845" y="277727"/>
                  </a:cubicBezTo>
                  <a:cubicBezTo>
                    <a:pt x="336134" y="271441"/>
                    <a:pt x="412138" y="246868"/>
                    <a:pt x="482998" y="202295"/>
                  </a:cubicBezTo>
                  <a:cubicBezTo>
                    <a:pt x="567573" y="149150"/>
                    <a:pt x="664720" y="125148"/>
                    <a:pt x="762439" y="105148"/>
                  </a:cubicBezTo>
                  <a:cubicBezTo>
                    <a:pt x="811013" y="95433"/>
                    <a:pt x="857872" y="79432"/>
                    <a:pt x="902445" y="57717"/>
                  </a:cubicBezTo>
                  <a:cubicBezTo>
                    <a:pt x="915589" y="50859"/>
                    <a:pt x="1032737" y="13715"/>
                    <a:pt x="1079596" y="7429"/>
                  </a:cubicBezTo>
                  <a:close/>
                </a:path>
              </a:pathLst>
            </a:custGeom>
            <a:solidFill>
              <a:srgbClr val="333231"/>
            </a:solidFill>
            <a:ln w="5709"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id="{B4D3CFA2-23FB-4937-9D30-90D150C150A7}"/>
                </a:ext>
              </a:extLst>
            </p:cNvPr>
            <p:cNvSpPr/>
            <p:nvPr/>
          </p:nvSpPr>
          <p:spPr>
            <a:xfrm>
              <a:off x="10162979" y="3577835"/>
              <a:ext cx="359802" cy="297172"/>
            </a:xfrm>
            <a:custGeom>
              <a:avLst/>
              <a:gdLst>
                <a:gd name="connsiteX0" fmla="*/ 191795 w 359802"/>
                <a:gd name="connsiteY0" fmla="*/ 297173 h 297172"/>
                <a:gd name="connsiteX1" fmla="*/ 5501 w 359802"/>
                <a:gd name="connsiteY1" fmla="*/ 166310 h 297172"/>
                <a:gd name="connsiteX2" fmla="*/ 28930 w 359802"/>
                <a:gd name="connsiteY2" fmla="*/ 82877 h 297172"/>
                <a:gd name="connsiteX3" fmla="*/ 274084 w 359802"/>
                <a:gd name="connsiteY3" fmla="*/ 17 h 297172"/>
                <a:gd name="connsiteX4" fmla="*/ 327230 w 359802"/>
                <a:gd name="connsiteY4" fmla="*/ 35447 h 297172"/>
                <a:gd name="connsiteX5" fmla="*/ 359802 w 359802"/>
                <a:gd name="connsiteY5" fmla="*/ 185739 h 297172"/>
                <a:gd name="connsiteX6" fmla="*/ 325515 w 359802"/>
                <a:gd name="connsiteY6" fmla="*/ 247456 h 297172"/>
                <a:gd name="connsiteX7" fmla="*/ 191795 w 359802"/>
                <a:gd name="connsiteY7" fmla="*/ 297173 h 297172"/>
                <a:gd name="connsiteX8" fmla="*/ 191795 w 359802"/>
                <a:gd name="connsiteY8" fmla="*/ 297173 h 297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9802" h="297172">
                  <a:moveTo>
                    <a:pt x="191795" y="297173"/>
                  </a:moveTo>
                  <a:cubicBezTo>
                    <a:pt x="107791" y="296601"/>
                    <a:pt x="30073" y="239456"/>
                    <a:pt x="5501" y="166310"/>
                  </a:cubicBezTo>
                  <a:cubicBezTo>
                    <a:pt x="-5928" y="130880"/>
                    <a:pt x="-214" y="105736"/>
                    <a:pt x="28930" y="82877"/>
                  </a:cubicBezTo>
                  <a:cubicBezTo>
                    <a:pt x="100362" y="26303"/>
                    <a:pt x="183794" y="1731"/>
                    <a:pt x="274084" y="17"/>
                  </a:cubicBezTo>
                  <a:cubicBezTo>
                    <a:pt x="299228" y="-555"/>
                    <a:pt x="316372" y="13731"/>
                    <a:pt x="327230" y="35447"/>
                  </a:cubicBezTo>
                  <a:cubicBezTo>
                    <a:pt x="351802" y="82877"/>
                    <a:pt x="359231" y="133737"/>
                    <a:pt x="359802" y="185739"/>
                  </a:cubicBezTo>
                  <a:cubicBezTo>
                    <a:pt x="359802" y="211455"/>
                    <a:pt x="346087" y="232027"/>
                    <a:pt x="325515" y="247456"/>
                  </a:cubicBezTo>
                  <a:cubicBezTo>
                    <a:pt x="283799" y="279458"/>
                    <a:pt x="235797" y="293744"/>
                    <a:pt x="191795" y="297173"/>
                  </a:cubicBezTo>
                  <a:lnTo>
                    <a:pt x="191795" y="297173"/>
                  </a:lnTo>
                  <a:close/>
                </a:path>
              </a:pathLst>
            </a:custGeom>
            <a:solidFill>
              <a:schemeClr val="tx1">
                <a:lumMod val="25000"/>
                <a:lumOff val="75000"/>
              </a:schemeClr>
            </a:solidFill>
            <a:ln w="5709" cap="flat">
              <a:noFill/>
              <a:prstDash val="solid"/>
              <a:miter/>
            </a:ln>
          </p:spPr>
          <p:txBody>
            <a:bodyPr rtlCol="0" anchor="ctr"/>
            <a:lstStyle/>
            <a:p>
              <a:endParaRPr lang="en-US"/>
            </a:p>
          </p:txBody>
        </p:sp>
        <p:sp>
          <p:nvSpPr>
            <p:cNvPr id="23" name="Freeform: Shape 22">
              <a:extLst>
                <a:ext uri="{FF2B5EF4-FFF2-40B4-BE49-F238E27FC236}">
                  <a16:creationId xmlns:a16="http://schemas.microsoft.com/office/drawing/2014/main" id="{D6AC9440-C05A-48B6-88A9-B9CEBEABDCC2}"/>
                </a:ext>
              </a:extLst>
            </p:cNvPr>
            <p:cNvSpPr/>
            <p:nvPr/>
          </p:nvSpPr>
          <p:spPr>
            <a:xfrm>
              <a:off x="9762937" y="3731802"/>
              <a:ext cx="295360" cy="274247"/>
            </a:xfrm>
            <a:custGeom>
              <a:avLst/>
              <a:gdLst>
                <a:gd name="connsiteX0" fmla="*/ 295252 w 295360"/>
                <a:gd name="connsiteY0" fmla="*/ 139777 h 274247"/>
                <a:gd name="connsiteX1" fmla="*/ 134674 w 295360"/>
                <a:gd name="connsiteY1" fmla="*/ 272926 h 274247"/>
                <a:gd name="connsiteX2" fmla="*/ 83243 w 295360"/>
                <a:gd name="connsiteY2" fmla="*/ 253497 h 274247"/>
                <a:gd name="connsiteX3" fmla="*/ 954 w 295360"/>
                <a:gd name="connsiteY3" fmla="*/ 107776 h 274247"/>
                <a:gd name="connsiteX4" fmla="*/ 34098 w 295360"/>
                <a:gd name="connsiteY4" fmla="*/ 42630 h 274247"/>
                <a:gd name="connsiteX5" fmla="*/ 260965 w 295360"/>
                <a:gd name="connsiteY5" fmla="*/ 2057 h 274247"/>
                <a:gd name="connsiteX6" fmla="*/ 290681 w 295360"/>
                <a:gd name="connsiteY6" fmla="*/ 32915 h 274247"/>
                <a:gd name="connsiteX7" fmla="*/ 295252 w 295360"/>
                <a:gd name="connsiteY7" fmla="*/ 139777 h 274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5360" h="274247">
                  <a:moveTo>
                    <a:pt x="295252" y="139777"/>
                  </a:moveTo>
                  <a:cubicBezTo>
                    <a:pt x="290109" y="232924"/>
                    <a:pt x="230107" y="283212"/>
                    <a:pt x="134674" y="272926"/>
                  </a:cubicBezTo>
                  <a:cubicBezTo>
                    <a:pt x="115816" y="271212"/>
                    <a:pt x="96958" y="266069"/>
                    <a:pt x="83243" y="253497"/>
                  </a:cubicBezTo>
                  <a:cubicBezTo>
                    <a:pt x="39241" y="214066"/>
                    <a:pt x="9525" y="166064"/>
                    <a:pt x="954" y="107776"/>
                  </a:cubicBezTo>
                  <a:cubicBezTo>
                    <a:pt x="-3618" y="79203"/>
                    <a:pt x="8382" y="58059"/>
                    <a:pt x="34098" y="42630"/>
                  </a:cubicBezTo>
                  <a:cubicBezTo>
                    <a:pt x="104387" y="343"/>
                    <a:pt x="182104" y="-3658"/>
                    <a:pt x="260965" y="2057"/>
                  </a:cubicBezTo>
                  <a:cubicBezTo>
                    <a:pt x="278680" y="3200"/>
                    <a:pt x="288966" y="15772"/>
                    <a:pt x="290681" y="32915"/>
                  </a:cubicBezTo>
                  <a:cubicBezTo>
                    <a:pt x="294110" y="55774"/>
                    <a:pt x="295824" y="127777"/>
                    <a:pt x="295252" y="139777"/>
                  </a:cubicBezTo>
                  <a:close/>
                </a:path>
              </a:pathLst>
            </a:custGeom>
            <a:solidFill>
              <a:schemeClr val="tx1">
                <a:lumMod val="25000"/>
                <a:lumOff val="75000"/>
              </a:schemeClr>
            </a:solidFill>
            <a:ln w="5709" cap="flat">
              <a:noFill/>
              <a:prstDash val="solid"/>
              <a:miter/>
            </a:ln>
          </p:spPr>
          <p:txBody>
            <a:bodyPr rtlCol="0" anchor="ctr"/>
            <a:lstStyle/>
            <a:p>
              <a:endParaRPr lang="en-US"/>
            </a:p>
          </p:txBody>
        </p:sp>
      </p:grpSp>
      <p:sp>
        <p:nvSpPr>
          <p:cNvPr id="28" name="Rectangle 27">
            <a:extLst>
              <a:ext uri="{FF2B5EF4-FFF2-40B4-BE49-F238E27FC236}">
                <a16:creationId xmlns:a16="http://schemas.microsoft.com/office/drawing/2014/main" id="{C5191F86-521D-48EA-9573-886E657C9A39}"/>
              </a:ext>
            </a:extLst>
          </p:cNvPr>
          <p:cNvSpPr/>
          <p:nvPr/>
        </p:nvSpPr>
        <p:spPr>
          <a:xfrm>
            <a:off x="746666" y="3244334"/>
            <a:ext cx="2194560" cy="369332"/>
          </a:xfrm>
          <a:prstGeom prst="rect">
            <a:avLst/>
          </a:prstGeom>
          <a:solidFill>
            <a:schemeClr val="accent2"/>
          </a:solidFill>
        </p:spPr>
        <p:txBody>
          <a:bodyPr wrap="none">
            <a:noAutofit/>
          </a:bodyPr>
          <a:lstStyle/>
          <a:p>
            <a:pPr algn="ctr"/>
            <a:r>
              <a:rPr lang="en-US" altLang="ko-KR" sz="1600" b="1" dirty="0">
                <a:solidFill>
                  <a:schemeClr val="bg1"/>
                </a:solidFill>
                <a:cs typeface="Arial" pitchFamily="34" charset="0"/>
              </a:rPr>
              <a:t>Modern  PowerPoint</a:t>
            </a:r>
            <a:endParaRPr lang="ko-KR" altLang="en-US" sz="1600" b="1" dirty="0">
              <a:solidFill>
                <a:schemeClr val="bg1"/>
              </a:solidFill>
              <a:cs typeface="Arial" pitchFamily="34" charset="0"/>
            </a:endParaRPr>
          </a:p>
        </p:txBody>
      </p:sp>
      <p:sp>
        <p:nvSpPr>
          <p:cNvPr id="29" name="Rectangle 28">
            <a:extLst>
              <a:ext uri="{FF2B5EF4-FFF2-40B4-BE49-F238E27FC236}">
                <a16:creationId xmlns:a16="http://schemas.microsoft.com/office/drawing/2014/main" id="{55640A63-2277-4922-B0FC-FE65033F1DA6}"/>
              </a:ext>
            </a:extLst>
          </p:cNvPr>
          <p:cNvSpPr/>
          <p:nvPr/>
        </p:nvSpPr>
        <p:spPr>
          <a:xfrm>
            <a:off x="746666" y="4349235"/>
            <a:ext cx="2194560" cy="369332"/>
          </a:xfrm>
          <a:prstGeom prst="rect">
            <a:avLst/>
          </a:prstGeom>
          <a:solidFill>
            <a:schemeClr val="accent3"/>
          </a:solidFill>
        </p:spPr>
        <p:txBody>
          <a:bodyPr wrap="none">
            <a:noAutofit/>
          </a:bodyPr>
          <a:lstStyle/>
          <a:p>
            <a:pPr algn="ctr"/>
            <a:r>
              <a:rPr lang="en-US" altLang="ko-KR" sz="1600" b="1" dirty="0">
                <a:solidFill>
                  <a:schemeClr val="bg1"/>
                </a:solidFill>
                <a:cs typeface="Arial" pitchFamily="34" charset="0"/>
              </a:rPr>
              <a:t>Modern  PowerPoint</a:t>
            </a:r>
            <a:endParaRPr lang="ko-KR" altLang="en-US" sz="1600" b="1" dirty="0">
              <a:solidFill>
                <a:schemeClr val="bg1"/>
              </a:solidFill>
              <a:cs typeface="Arial" pitchFamily="34" charset="0"/>
            </a:endParaRPr>
          </a:p>
        </p:txBody>
      </p:sp>
      <p:sp>
        <p:nvSpPr>
          <p:cNvPr id="30" name="Rectangle 29">
            <a:extLst>
              <a:ext uri="{FF2B5EF4-FFF2-40B4-BE49-F238E27FC236}">
                <a16:creationId xmlns:a16="http://schemas.microsoft.com/office/drawing/2014/main" id="{63604224-8BD9-4CE6-9908-E3BCB8D2700A}"/>
              </a:ext>
            </a:extLst>
          </p:cNvPr>
          <p:cNvSpPr/>
          <p:nvPr/>
        </p:nvSpPr>
        <p:spPr>
          <a:xfrm>
            <a:off x="746666" y="5454136"/>
            <a:ext cx="2194560" cy="369332"/>
          </a:xfrm>
          <a:prstGeom prst="rect">
            <a:avLst/>
          </a:prstGeom>
          <a:solidFill>
            <a:schemeClr val="accent4"/>
          </a:solidFill>
        </p:spPr>
        <p:txBody>
          <a:bodyPr wrap="none">
            <a:noAutofit/>
          </a:bodyPr>
          <a:lstStyle/>
          <a:p>
            <a:pPr algn="ctr"/>
            <a:r>
              <a:rPr lang="en-US" altLang="ko-KR" sz="1600" b="1" dirty="0">
                <a:solidFill>
                  <a:schemeClr val="bg1"/>
                </a:solidFill>
                <a:cs typeface="Arial" pitchFamily="34" charset="0"/>
              </a:rPr>
              <a:t>Modern  PowerPoint</a:t>
            </a:r>
            <a:endParaRPr lang="ko-KR" altLang="en-US" sz="1600" b="1" dirty="0">
              <a:solidFill>
                <a:schemeClr val="bg1"/>
              </a:solidFill>
              <a:cs typeface="Arial" pitchFamily="34" charset="0"/>
            </a:endParaRPr>
          </a:p>
        </p:txBody>
      </p:sp>
      <p:sp>
        <p:nvSpPr>
          <p:cNvPr id="31" name="직사각형 22">
            <a:extLst>
              <a:ext uri="{FF2B5EF4-FFF2-40B4-BE49-F238E27FC236}">
                <a16:creationId xmlns:a16="http://schemas.microsoft.com/office/drawing/2014/main" id="{0F64C823-DA2F-4D72-99FE-56FF41572B41}"/>
              </a:ext>
            </a:extLst>
          </p:cNvPr>
          <p:cNvSpPr/>
          <p:nvPr/>
        </p:nvSpPr>
        <p:spPr>
          <a:xfrm>
            <a:off x="1105177" y="3657069"/>
            <a:ext cx="3916031" cy="461665"/>
          </a:xfrm>
          <a:prstGeom prst="rect">
            <a:avLst/>
          </a:prstGeom>
        </p:spPr>
        <p:txBody>
          <a:bodyPr wrap="square">
            <a:spAutoFit/>
          </a:bodyPr>
          <a:lstStyle/>
          <a:p>
            <a:r>
              <a:rPr lang="en-US" altLang="ko-KR" sz="1200" dirty="0">
                <a:solidFill>
                  <a:schemeClr val="tx1">
                    <a:lumMod val="90000"/>
                    <a:lumOff val="10000"/>
                  </a:schemeClr>
                </a:solidFill>
              </a:rPr>
              <a:t>Example Text : Get a modern PowerPoint  Presentation that is beautifully designed.</a:t>
            </a:r>
          </a:p>
        </p:txBody>
      </p:sp>
      <p:sp>
        <p:nvSpPr>
          <p:cNvPr id="32" name="직사각형 22">
            <a:extLst>
              <a:ext uri="{FF2B5EF4-FFF2-40B4-BE49-F238E27FC236}">
                <a16:creationId xmlns:a16="http://schemas.microsoft.com/office/drawing/2014/main" id="{5E5A52ED-90BD-4B87-8C17-98F68192D295}"/>
              </a:ext>
            </a:extLst>
          </p:cNvPr>
          <p:cNvSpPr/>
          <p:nvPr/>
        </p:nvSpPr>
        <p:spPr>
          <a:xfrm>
            <a:off x="1105177" y="4773319"/>
            <a:ext cx="3916031" cy="461665"/>
          </a:xfrm>
          <a:prstGeom prst="rect">
            <a:avLst/>
          </a:prstGeom>
        </p:spPr>
        <p:txBody>
          <a:bodyPr wrap="square">
            <a:spAutoFit/>
          </a:bodyPr>
          <a:lstStyle/>
          <a:p>
            <a:r>
              <a:rPr lang="en-US" altLang="ko-KR" sz="1200" dirty="0">
                <a:solidFill>
                  <a:schemeClr val="tx1">
                    <a:lumMod val="90000"/>
                    <a:lumOff val="10000"/>
                  </a:schemeClr>
                </a:solidFill>
              </a:rPr>
              <a:t>Example Text : Get a modern PowerPoint  Presentation that is beautifully designed.</a:t>
            </a:r>
          </a:p>
        </p:txBody>
      </p:sp>
      <p:sp>
        <p:nvSpPr>
          <p:cNvPr id="33" name="직사각형 22">
            <a:extLst>
              <a:ext uri="{FF2B5EF4-FFF2-40B4-BE49-F238E27FC236}">
                <a16:creationId xmlns:a16="http://schemas.microsoft.com/office/drawing/2014/main" id="{C5B8D8A5-22A0-488D-9955-B97F1E626CA5}"/>
              </a:ext>
            </a:extLst>
          </p:cNvPr>
          <p:cNvSpPr/>
          <p:nvPr/>
        </p:nvSpPr>
        <p:spPr>
          <a:xfrm>
            <a:off x="1105177" y="5889570"/>
            <a:ext cx="3916031" cy="461665"/>
          </a:xfrm>
          <a:prstGeom prst="rect">
            <a:avLst/>
          </a:prstGeom>
        </p:spPr>
        <p:txBody>
          <a:bodyPr wrap="square">
            <a:spAutoFit/>
          </a:bodyPr>
          <a:lstStyle/>
          <a:p>
            <a:r>
              <a:rPr lang="en-US" altLang="ko-KR" sz="1200" dirty="0">
                <a:solidFill>
                  <a:schemeClr val="tx1">
                    <a:lumMod val="90000"/>
                    <a:lumOff val="10000"/>
                  </a:schemeClr>
                </a:solidFill>
              </a:rPr>
              <a:t>Example Text : Get a modern PowerPoint  Presentation that is beautifully designed.</a:t>
            </a:r>
          </a:p>
        </p:txBody>
      </p:sp>
      <p:sp>
        <p:nvSpPr>
          <p:cNvPr id="42" name="TextBox 41">
            <a:extLst>
              <a:ext uri="{FF2B5EF4-FFF2-40B4-BE49-F238E27FC236}">
                <a16:creationId xmlns:a16="http://schemas.microsoft.com/office/drawing/2014/main" id="{3A0C6BA0-5BD3-476F-8809-0683F749611F}"/>
              </a:ext>
            </a:extLst>
          </p:cNvPr>
          <p:cNvSpPr txBox="1"/>
          <p:nvPr/>
        </p:nvSpPr>
        <p:spPr>
          <a:xfrm>
            <a:off x="638784" y="1335316"/>
            <a:ext cx="5697771" cy="666977"/>
          </a:xfrm>
          <a:prstGeom prst="rect">
            <a:avLst/>
          </a:prstGeom>
          <a:noFill/>
        </p:spPr>
        <p:txBody>
          <a:bodyPr wrap="square" rtlCol="0" anchor="ctr">
            <a:spAutoFit/>
          </a:bodyPr>
          <a:lstStyle/>
          <a:p>
            <a:r>
              <a:rPr lang="en-GB" altLang="ko-KR" sz="1867" dirty="0">
                <a:solidFill>
                  <a:schemeClr val="accent2"/>
                </a:solidFill>
                <a:cs typeface="Arial" pitchFamily="34" charset="0"/>
              </a:rPr>
              <a:t>L</a:t>
            </a:r>
            <a:r>
              <a:rPr lang="en-US" altLang="ko-KR" sz="1867" dirty="0">
                <a:solidFill>
                  <a:schemeClr val="accent2"/>
                </a:solidFill>
                <a:cs typeface="Arial" pitchFamily="34" charset="0"/>
              </a:rPr>
              <a:t>OREM IPSUM DOLOR SIT AMET, CU USU AGAM INTEGRE IMPEDIT.</a:t>
            </a:r>
            <a:endParaRPr lang="ko-KR" altLang="en-US" sz="1867" dirty="0">
              <a:solidFill>
                <a:schemeClr val="accent2"/>
              </a:solidFill>
              <a:cs typeface="Arial" pitchFamily="34" charset="0"/>
            </a:endParaRPr>
          </a:p>
        </p:txBody>
      </p:sp>
      <p:sp>
        <p:nvSpPr>
          <p:cNvPr id="43" name="Text Placeholder 20">
            <a:extLst>
              <a:ext uri="{FF2B5EF4-FFF2-40B4-BE49-F238E27FC236}">
                <a16:creationId xmlns:a16="http://schemas.microsoft.com/office/drawing/2014/main" id="{7C78D1BE-27E6-4984-82C3-5822C33E6484}"/>
              </a:ext>
            </a:extLst>
          </p:cNvPr>
          <p:cNvSpPr txBox="1">
            <a:spLocks/>
          </p:cNvSpPr>
          <p:nvPr/>
        </p:nvSpPr>
        <p:spPr>
          <a:xfrm>
            <a:off x="764574" y="2077442"/>
            <a:ext cx="5697771" cy="869341"/>
          </a:xfrm>
          <a:prstGeom prst="rect">
            <a:avLst/>
          </a:prstGeom>
        </p:spPr>
        <p:txBody>
          <a:bodyPr lIns="0" anchor="t"/>
          <a:lstStyle>
            <a:lvl1pPr marL="0" indent="0" algn="r" defTabSz="914400" rtl="0" eaLnBrk="1" latinLnBrk="0" hangingPunct="1">
              <a:spcBef>
                <a:spcPct val="20000"/>
              </a:spcBef>
              <a:buFontTx/>
              <a:buNone/>
              <a:defRPr sz="1200" b="0" kern="1200">
                <a:solidFill>
                  <a:schemeClr val="tx1">
                    <a:lumMod val="50000"/>
                    <a:lumOff val="50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l"/>
            <a:r>
              <a:rPr lang="en-US" altLang="ko-KR" dirty="0">
                <a:solidFill>
                  <a:schemeClr val="tx1">
                    <a:lumMod val="75000"/>
                    <a:lumOff val="25000"/>
                  </a:schemeClr>
                </a:solidFill>
              </a:rPr>
              <a:t>Get a modern PowerPoint  Presentation that is beautifully designed. I hope and I believe that this Template will your Time. </a:t>
            </a:r>
            <a:r>
              <a:rPr lang="en-US" altLang="ko-KR" dirty="0">
                <a:solidFill>
                  <a:schemeClr val="tx1">
                    <a:lumMod val="75000"/>
                    <a:lumOff val="25000"/>
                  </a:schemeClr>
                </a:solidFill>
                <a:cs typeface="Arial" pitchFamily="34" charset="0"/>
              </a:rPr>
              <a:t>Get a modern PowerPoint  Presentation that is beautifully designed.  Easy to change colors, photos and Text. You can simply impress your audience and add a unique zing.  </a:t>
            </a:r>
          </a:p>
        </p:txBody>
      </p:sp>
      <p:grpSp>
        <p:nvGrpSpPr>
          <p:cNvPr id="46" name="Group 45">
            <a:extLst>
              <a:ext uri="{FF2B5EF4-FFF2-40B4-BE49-F238E27FC236}">
                <a16:creationId xmlns:a16="http://schemas.microsoft.com/office/drawing/2014/main" id="{E290AB9A-460C-4D56-993A-2C2CB56B7AA2}"/>
              </a:ext>
            </a:extLst>
          </p:cNvPr>
          <p:cNvGrpSpPr/>
          <p:nvPr/>
        </p:nvGrpSpPr>
        <p:grpSpPr>
          <a:xfrm>
            <a:off x="5537502" y="4307016"/>
            <a:ext cx="1399257" cy="469403"/>
            <a:chOff x="977906" y="3662907"/>
            <a:chExt cx="4064528" cy="1363510"/>
          </a:xfrm>
        </p:grpSpPr>
        <p:sp>
          <p:nvSpPr>
            <p:cNvPr id="44" name="Freeform: Shape 43">
              <a:extLst>
                <a:ext uri="{FF2B5EF4-FFF2-40B4-BE49-F238E27FC236}">
                  <a16:creationId xmlns:a16="http://schemas.microsoft.com/office/drawing/2014/main" id="{7A6683DB-C086-4B5B-93F7-CC0594C9696F}"/>
                </a:ext>
              </a:extLst>
            </p:cNvPr>
            <p:cNvSpPr/>
            <p:nvPr/>
          </p:nvSpPr>
          <p:spPr>
            <a:xfrm>
              <a:off x="977906" y="3662907"/>
              <a:ext cx="2916174" cy="1293036"/>
            </a:xfrm>
            <a:custGeom>
              <a:avLst/>
              <a:gdLst>
                <a:gd name="connsiteX0" fmla="*/ 0 w 2916174"/>
                <a:gd name="connsiteY0" fmla="*/ 1289268 h 1293036"/>
                <a:gd name="connsiteX1" fmla="*/ 45978 w 2916174"/>
                <a:gd name="connsiteY1" fmla="*/ 1250073 h 1293036"/>
                <a:gd name="connsiteX2" fmla="*/ 114945 w 2916174"/>
                <a:gd name="connsiteY2" fmla="*/ 1195050 h 1293036"/>
                <a:gd name="connsiteX3" fmla="*/ 180897 w 2916174"/>
                <a:gd name="connsiteY3" fmla="*/ 1144550 h 1293036"/>
                <a:gd name="connsiteX4" fmla="*/ 349734 w 2916174"/>
                <a:gd name="connsiteY4" fmla="*/ 1006616 h 1293036"/>
                <a:gd name="connsiteX5" fmla="*/ 535907 w 2916174"/>
                <a:gd name="connsiteY5" fmla="*/ 857753 h 1293036"/>
                <a:gd name="connsiteX6" fmla="*/ 767305 w 2916174"/>
                <a:gd name="connsiteY6" fmla="*/ 671580 h 1293036"/>
                <a:gd name="connsiteX7" fmla="*/ 937272 w 2916174"/>
                <a:gd name="connsiteY7" fmla="*/ 535907 h 1293036"/>
                <a:gd name="connsiteX8" fmla="*/ 1097065 w 2916174"/>
                <a:gd name="connsiteY8" fmla="*/ 409656 h 1293036"/>
                <a:gd name="connsiteX9" fmla="*/ 1204095 w 2916174"/>
                <a:gd name="connsiteY9" fmla="*/ 324484 h 1293036"/>
                <a:gd name="connsiteX10" fmla="*/ 1355597 w 2916174"/>
                <a:gd name="connsiteY10" fmla="*/ 200871 h 1293036"/>
                <a:gd name="connsiteX11" fmla="*/ 1534986 w 2916174"/>
                <a:gd name="connsiteY11" fmla="*/ 58415 h 1293036"/>
                <a:gd name="connsiteX12" fmla="*/ 1599054 w 2916174"/>
                <a:gd name="connsiteY12" fmla="*/ 5653 h 1293036"/>
                <a:gd name="connsiteX13" fmla="*/ 1617897 w 2916174"/>
                <a:gd name="connsiteY13" fmla="*/ 0 h 1293036"/>
                <a:gd name="connsiteX14" fmla="*/ 2083330 w 2916174"/>
                <a:gd name="connsiteY14" fmla="*/ 0 h 1293036"/>
                <a:gd name="connsiteX15" fmla="*/ 2101420 w 2916174"/>
                <a:gd name="connsiteY15" fmla="*/ 7537 h 1293036"/>
                <a:gd name="connsiteX16" fmla="*/ 2339601 w 2916174"/>
                <a:gd name="connsiteY16" fmla="*/ 208031 h 1293036"/>
                <a:gd name="connsiteX17" fmla="*/ 2505423 w 2916174"/>
                <a:gd name="connsiteY17" fmla="*/ 346342 h 1293036"/>
                <a:gd name="connsiteX18" fmla="*/ 2896612 w 2916174"/>
                <a:gd name="connsiteY18" fmla="*/ 678364 h 1293036"/>
                <a:gd name="connsiteX19" fmla="*/ 2910933 w 2916174"/>
                <a:gd name="connsiteY19" fmla="*/ 726226 h 1293036"/>
                <a:gd name="connsiteX20" fmla="*/ 2815962 w 2916174"/>
                <a:gd name="connsiteY20" fmla="*/ 654244 h 1293036"/>
                <a:gd name="connsiteX21" fmla="*/ 2511453 w 2916174"/>
                <a:gd name="connsiteY21" fmla="*/ 414179 h 1293036"/>
                <a:gd name="connsiteX22" fmla="*/ 2108580 w 2916174"/>
                <a:gd name="connsiteY22" fmla="*/ 92710 h 1293036"/>
                <a:gd name="connsiteX23" fmla="*/ 2078431 w 2916174"/>
                <a:gd name="connsiteY23" fmla="*/ 91579 h 1293036"/>
                <a:gd name="connsiteX24" fmla="*/ 1783342 w 2916174"/>
                <a:gd name="connsiteY24" fmla="*/ 311670 h 1293036"/>
                <a:gd name="connsiteX25" fmla="*/ 1187890 w 2916174"/>
                <a:gd name="connsiteY25" fmla="*/ 759767 h 1293036"/>
                <a:gd name="connsiteX26" fmla="*/ 855492 w 2916174"/>
                <a:gd name="connsiteY26" fmla="*/ 1009254 h 1293036"/>
                <a:gd name="connsiteX27" fmla="*/ 585277 w 2916174"/>
                <a:gd name="connsiteY27" fmla="*/ 1212010 h 1293036"/>
                <a:gd name="connsiteX28" fmla="*/ 496713 w 2916174"/>
                <a:gd name="connsiteY28" fmla="*/ 1280600 h 1293036"/>
                <a:gd name="connsiteX29" fmla="*/ 462795 w 2916174"/>
                <a:gd name="connsiteY29" fmla="*/ 1293036 h 1293036"/>
                <a:gd name="connsiteX30" fmla="*/ 19974 w 2916174"/>
                <a:gd name="connsiteY30" fmla="*/ 1292660 h 1293036"/>
                <a:gd name="connsiteX31" fmla="*/ 0 w 2916174"/>
                <a:gd name="connsiteY31" fmla="*/ 1289268 h 1293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916174" h="1293036">
                  <a:moveTo>
                    <a:pt x="0" y="1289268"/>
                  </a:moveTo>
                  <a:cubicBezTo>
                    <a:pt x="13944" y="1272685"/>
                    <a:pt x="31280" y="1262887"/>
                    <a:pt x="45978" y="1250073"/>
                  </a:cubicBezTo>
                  <a:cubicBezTo>
                    <a:pt x="68213" y="1230853"/>
                    <a:pt x="92333" y="1213894"/>
                    <a:pt x="114945" y="1195050"/>
                  </a:cubicBezTo>
                  <a:cubicBezTo>
                    <a:pt x="136426" y="1177338"/>
                    <a:pt x="160546" y="1163770"/>
                    <a:pt x="180897" y="1144550"/>
                  </a:cubicBezTo>
                  <a:cubicBezTo>
                    <a:pt x="234035" y="1094803"/>
                    <a:pt x="293958" y="1052971"/>
                    <a:pt x="349734" y="1006616"/>
                  </a:cubicBezTo>
                  <a:cubicBezTo>
                    <a:pt x="410787" y="955739"/>
                    <a:pt x="473724" y="907123"/>
                    <a:pt x="535907" y="857753"/>
                  </a:cubicBezTo>
                  <a:cubicBezTo>
                    <a:pt x="613165" y="795947"/>
                    <a:pt x="690423" y="733763"/>
                    <a:pt x="767305" y="671580"/>
                  </a:cubicBezTo>
                  <a:cubicBezTo>
                    <a:pt x="823835" y="626356"/>
                    <a:pt x="879611" y="580001"/>
                    <a:pt x="937272" y="535907"/>
                  </a:cubicBezTo>
                  <a:cubicBezTo>
                    <a:pt x="991164" y="494829"/>
                    <a:pt x="1042042" y="449604"/>
                    <a:pt x="1097065" y="409656"/>
                  </a:cubicBezTo>
                  <a:cubicBezTo>
                    <a:pt x="1133998" y="382899"/>
                    <a:pt x="1170177" y="354633"/>
                    <a:pt x="1204095" y="324484"/>
                  </a:cubicBezTo>
                  <a:cubicBezTo>
                    <a:pt x="1253088" y="281144"/>
                    <a:pt x="1305473" y="242327"/>
                    <a:pt x="1355597" y="200871"/>
                  </a:cubicBezTo>
                  <a:cubicBezTo>
                    <a:pt x="1414388" y="152255"/>
                    <a:pt x="1476194" y="107408"/>
                    <a:pt x="1534986" y="58415"/>
                  </a:cubicBezTo>
                  <a:cubicBezTo>
                    <a:pt x="1556091" y="40702"/>
                    <a:pt x="1579080" y="25250"/>
                    <a:pt x="1599054" y="5653"/>
                  </a:cubicBezTo>
                  <a:cubicBezTo>
                    <a:pt x="1604707" y="0"/>
                    <a:pt x="1611113" y="0"/>
                    <a:pt x="1617897" y="0"/>
                  </a:cubicBezTo>
                  <a:cubicBezTo>
                    <a:pt x="1773167" y="0"/>
                    <a:pt x="1928060" y="0"/>
                    <a:pt x="2083330" y="0"/>
                  </a:cubicBezTo>
                  <a:cubicBezTo>
                    <a:pt x="2090867" y="0"/>
                    <a:pt x="2095766" y="3015"/>
                    <a:pt x="2101420" y="7537"/>
                  </a:cubicBezTo>
                  <a:cubicBezTo>
                    <a:pt x="2180562" y="74620"/>
                    <a:pt x="2260081" y="141326"/>
                    <a:pt x="2339601" y="208031"/>
                  </a:cubicBezTo>
                  <a:cubicBezTo>
                    <a:pt x="2394623" y="254386"/>
                    <a:pt x="2450400" y="299987"/>
                    <a:pt x="2505423" y="346342"/>
                  </a:cubicBezTo>
                  <a:cubicBezTo>
                    <a:pt x="2635819" y="456765"/>
                    <a:pt x="2766216" y="567941"/>
                    <a:pt x="2896612" y="678364"/>
                  </a:cubicBezTo>
                  <a:cubicBezTo>
                    <a:pt x="2911687" y="691177"/>
                    <a:pt x="2923370" y="703991"/>
                    <a:pt x="2910933" y="726226"/>
                  </a:cubicBezTo>
                  <a:cubicBezTo>
                    <a:pt x="2877392" y="704744"/>
                    <a:pt x="2847243" y="678740"/>
                    <a:pt x="2815962" y="654244"/>
                  </a:cubicBezTo>
                  <a:cubicBezTo>
                    <a:pt x="2714208" y="574725"/>
                    <a:pt x="2612830" y="494452"/>
                    <a:pt x="2511453" y="414179"/>
                  </a:cubicBezTo>
                  <a:cubicBezTo>
                    <a:pt x="2376910" y="307148"/>
                    <a:pt x="2242745" y="200117"/>
                    <a:pt x="2108580" y="92710"/>
                  </a:cubicBezTo>
                  <a:cubicBezTo>
                    <a:pt x="2097274" y="83665"/>
                    <a:pt x="2090490" y="82534"/>
                    <a:pt x="2078431" y="91579"/>
                  </a:cubicBezTo>
                  <a:cubicBezTo>
                    <a:pt x="1980445" y="165445"/>
                    <a:pt x="1880951" y="237050"/>
                    <a:pt x="1783342" y="311670"/>
                  </a:cubicBezTo>
                  <a:cubicBezTo>
                    <a:pt x="1586240" y="462795"/>
                    <a:pt x="1386500" y="610527"/>
                    <a:pt x="1187890" y="759767"/>
                  </a:cubicBezTo>
                  <a:cubicBezTo>
                    <a:pt x="1077091" y="843055"/>
                    <a:pt x="965914" y="925589"/>
                    <a:pt x="855492" y="1009254"/>
                  </a:cubicBezTo>
                  <a:cubicBezTo>
                    <a:pt x="765797" y="1077468"/>
                    <a:pt x="676102" y="1145304"/>
                    <a:pt x="585277" y="1212010"/>
                  </a:cubicBezTo>
                  <a:cubicBezTo>
                    <a:pt x="555127" y="1234245"/>
                    <a:pt x="526109" y="1257611"/>
                    <a:pt x="496713" y="1280600"/>
                  </a:cubicBezTo>
                  <a:cubicBezTo>
                    <a:pt x="486537" y="1288514"/>
                    <a:pt x="476362" y="1293036"/>
                    <a:pt x="462795" y="1293036"/>
                  </a:cubicBezTo>
                  <a:cubicBezTo>
                    <a:pt x="315062" y="1292660"/>
                    <a:pt x="167707" y="1292660"/>
                    <a:pt x="19974" y="1292660"/>
                  </a:cubicBezTo>
                  <a:cubicBezTo>
                    <a:pt x="14321" y="1292283"/>
                    <a:pt x="7914" y="1293790"/>
                    <a:pt x="0" y="1289268"/>
                  </a:cubicBezTo>
                  <a:close/>
                </a:path>
              </a:pathLst>
            </a:custGeom>
            <a:solidFill>
              <a:srgbClr val="FE9202"/>
            </a:solidFill>
            <a:ln w="3763" cap="flat">
              <a:noFill/>
              <a:prstDash val="solid"/>
              <a:miter/>
            </a:ln>
          </p:spPr>
          <p:txBody>
            <a:bodyPr rtlCol="0" anchor="ctr"/>
            <a:lstStyle/>
            <a:p>
              <a:endParaRPr lang="en-US"/>
            </a:p>
          </p:txBody>
        </p:sp>
        <p:sp>
          <p:nvSpPr>
            <p:cNvPr id="45" name="Freeform: Shape 44">
              <a:extLst>
                <a:ext uri="{FF2B5EF4-FFF2-40B4-BE49-F238E27FC236}">
                  <a16:creationId xmlns:a16="http://schemas.microsoft.com/office/drawing/2014/main" id="{E6EB17C2-312A-4F3E-9573-72E56F0C1DF0}"/>
                </a:ext>
              </a:extLst>
            </p:cNvPr>
            <p:cNvSpPr/>
            <p:nvPr/>
          </p:nvSpPr>
          <p:spPr>
            <a:xfrm>
              <a:off x="3404563" y="3919357"/>
              <a:ext cx="1637871" cy="1107060"/>
            </a:xfrm>
            <a:custGeom>
              <a:avLst/>
              <a:gdLst>
                <a:gd name="connsiteX0" fmla="*/ 1637871 w 1637871"/>
                <a:gd name="connsiteY0" fmla="*/ 1107061 h 1107060"/>
                <a:gd name="connsiteX1" fmla="*/ 1591516 w 1637871"/>
                <a:gd name="connsiteY1" fmla="*/ 1078419 h 1107060"/>
                <a:gd name="connsiteX2" fmla="*/ 1446045 w 1637871"/>
                <a:gd name="connsiteY2" fmla="*/ 970258 h 1107060"/>
                <a:gd name="connsiteX3" fmla="*/ 1283992 w 1637871"/>
                <a:gd name="connsiteY3" fmla="*/ 846268 h 1107060"/>
                <a:gd name="connsiteX4" fmla="*/ 1004355 w 1637871"/>
                <a:gd name="connsiteY4" fmla="*/ 638613 h 1107060"/>
                <a:gd name="connsiteX5" fmla="*/ 880365 w 1637871"/>
                <a:gd name="connsiteY5" fmla="*/ 544396 h 1107060"/>
                <a:gd name="connsiteX6" fmla="*/ 862275 w 1637871"/>
                <a:gd name="connsiteY6" fmla="*/ 545527 h 1107060"/>
                <a:gd name="connsiteX7" fmla="*/ 793308 w 1637871"/>
                <a:gd name="connsiteY7" fmla="*/ 605072 h 1107060"/>
                <a:gd name="connsiteX8" fmla="*/ 602236 w 1637871"/>
                <a:gd name="connsiteY8" fmla="*/ 773532 h 1107060"/>
                <a:gd name="connsiteX9" fmla="*/ 465810 w 1637871"/>
                <a:gd name="connsiteY9" fmla="*/ 894130 h 1107060"/>
                <a:gd name="connsiteX10" fmla="*/ 325991 w 1637871"/>
                <a:gd name="connsiteY10" fmla="*/ 1015482 h 1107060"/>
                <a:gd name="connsiteX11" fmla="*/ 323353 w 1637871"/>
                <a:gd name="connsiteY11" fmla="*/ 1018120 h 1107060"/>
                <a:gd name="connsiteX12" fmla="*/ 232905 w 1637871"/>
                <a:gd name="connsiteY12" fmla="*/ 1052792 h 1107060"/>
                <a:gd name="connsiteX13" fmla="*/ 31280 w 1637871"/>
                <a:gd name="connsiteY13" fmla="*/ 1052038 h 1107060"/>
                <a:gd name="connsiteX14" fmla="*/ 15829 w 1637871"/>
                <a:gd name="connsiteY14" fmla="*/ 1049400 h 1107060"/>
                <a:gd name="connsiteX15" fmla="*/ 25627 w 1637871"/>
                <a:gd name="connsiteY15" fmla="*/ 1038848 h 1107060"/>
                <a:gd name="connsiteX16" fmla="*/ 81404 w 1637871"/>
                <a:gd name="connsiteY16" fmla="*/ 986463 h 1107060"/>
                <a:gd name="connsiteX17" fmla="*/ 161300 w 1637871"/>
                <a:gd name="connsiteY17" fmla="*/ 913350 h 1107060"/>
                <a:gd name="connsiteX18" fmla="*/ 215946 w 1637871"/>
                <a:gd name="connsiteY18" fmla="*/ 862850 h 1107060"/>
                <a:gd name="connsiteX19" fmla="*/ 295842 w 1637871"/>
                <a:gd name="connsiteY19" fmla="*/ 790114 h 1107060"/>
                <a:gd name="connsiteX20" fmla="*/ 344081 w 1637871"/>
                <a:gd name="connsiteY20" fmla="*/ 746021 h 1107060"/>
                <a:gd name="connsiteX21" fmla="*/ 513295 w 1637871"/>
                <a:gd name="connsiteY21" fmla="*/ 593389 h 1107060"/>
                <a:gd name="connsiteX22" fmla="*/ 638416 w 1637871"/>
                <a:gd name="connsiteY22" fmla="*/ 476560 h 1107060"/>
                <a:gd name="connsiteX23" fmla="*/ 668188 w 1637871"/>
                <a:gd name="connsiteY23" fmla="*/ 463369 h 1107060"/>
                <a:gd name="connsiteX24" fmla="*/ 816674 w 1637871"/>
                <a:gd name="connsiteY24" fmla="*/ 448671 h 1107060"/>
                <a:gd name="connsiteX25" fmla="*/ 804615 w 1637871"/>
                <a:gd name="connsiteY25" fmla="*/ 435104 h 1107060"/>
                <a:gd name="connsiteX26" fmla="*/ 322223 w 1637871"/>
                <a:gd name="connsiteY26" fmla="*/ 74064 h 1107060"/>
                <a:gd name="connsiteX27" fmla="*/ 292073 w 1637871"/>
                <a:gd name="connsiteY27" fmla="*/ 74064 h 1107060"/>
                <a:gd name="connsiteX28" fmla="*/ 191449 w 1637871"/>
                <a:gd name="connsiteY28" fmla="*/ 147176 h 1107060"/>
                <a:gd name="connsiteX29" fmla="*/ 173737 w 1637871"/>
                <a:gd name="connsiteY29" fmla="*/ 148307 h 1107060"/>
                <a:gd name="connsiteX30" fmla="*/ 0 w 1637871"/>
                <a:gd name="connsiteY30" fmla="*/ 3966 h 1107060"/>
                <a:gd name="connsiteX31" fmla="*/ 14321 w 1637871"/>
                <a:gd name="connsiteY31" fmla="*/ 575 h 1107060"/>
                <a:gd name="connsiteX32" fmla="*/ 298857 w 1637871"/>
                <a:gd name="connsiteY32" fmla="*/ 198 h 1107060"/>
                <a:gd name="connsiteX33" fmla="*/ 324484 w 1637871"/>
                <a:gd name="connsiteY33" fmla="*/ 9242 h 1107060"/>
                <a:gd name="connsiteX34" fmla="*/ 800469 w 1637871"/>
                <a:gd name="connsiteY34" fmla="*/ 397417 h 1107060"/>
                <a:gd name="connsiteX35" fmla="*/ 838156 w 1637871"/>
                <a:gd name="connsiteY35" fmla="*/ 430582 h 1107060"/>
                <a:gd name="connsiteX36" fmla="*/ 870567 w 1637871"/>
                <a:gd name="connsiteY36" fmla="*/ 444149 h 1107060"/>
                <a:gd name="connsiteX37" fmla="*/ 887526 w 1637871"/>
                <a:gd name="connsiteY37" fmla="*/ 454701 h 1107060"/>
                <a:gd name="connsiteX38" fmla="*/ 1111763 w 1637871"/>
                <a:gd name="connsiteY38" fmla="*/ 651427 h 1107060"/>
                <a:gd name="connsiteX39" fmla="*/ 1259872 w 1637871"/>
                <a:gd name="connsiteY39" fmla="*/ 773155 h 1107060"/>
                <a:gd name="connsiteX40" fmla="*/ 1551191 w 1637871"/>
                <a:gd name="connsiteY40" fmla="*/ 1031687 h 1107060"/>
                <a:gd name="connsiteX41" fmla="*/ 1637871 w 1637871"/>
                <a:gd name="connsiteY41" fmla="*/ 1107061 h 1107060"/>
                <a:gd name="connsiteX42" fmla="*/ 1637871 w 1637871"/>
                <a:gd name="connsiteY42" fmla="*/ 1107061 h 1107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637871" h="1107060">
                  <a:moveTo>
                    <a:pt x="1637871" y="1107061"/>
                  </a:moveTo>
                  <a:cubicBezTo>
                    <a:pt x="1617143" y="1106307"/>
                    <a:pt x="1606214" y="1088594"/>
                    <a:pt x="1591516" y="1078419"/>
                  </a:cubicBezTo>
                  <a:cubicBezTo>
                    <a:pt x="1542147" y="1043370"/>
                    <a:pt x="1494284" y="1006814"/>
                    <a:pt x="1446045" y="970258"/>
                  </a:cubicBezTo>
                  <a:cubicBezTo>
                    <a:pt x="1391776" y="929179"/>
                    <a:pt x="1338637" y="886970"/>
                    <a:pt x="1283992" y="846268"/>
                  </a:cubicBezTo>
                  <a:cubicBezTo>
                    <a:pt x="1190905" y="776547"/>
                    <a:pt x="1097442" y="707957"/>
                    <a:pt x="1004355" y="638613"/>
                  </a:cubicBezTo>
                  <a:cubicBezTo>
                    <a:pt x="962523" y="607710"/>
                    <a:pt x="921067" y="576430"/>
                    <a:pt x="880365" y="544396"/>
                  </a:cubicBezTo>
                  <a:cubicBezTo>
                    <a:pt x="871697" y="537612"/>
                    <a:pt x="868305" y="540250"/>
                    <a:pt x="862275" y="545527"/>
                  </a:cubicBezTo>
                  <a:cubicBezTo>
                    <a:pt x="839287" y="565501"/>
                    <a:pt x="816298" y="585098"/>
                    <a:pt x="793308" y="605072"/>
                  </a:cubicBezTo>
                  <a:cubicBezTo>
                    <a:pt x="729618" y="661225"/>
                    <a:pt x="665927" y="717379"/>
                    <a:pt x="602236" y="773532"/>
                  </a:cubicBezTo>
                  <a:cubicBezTo>
                    <a:pt x="556635" y="813857"/>
                    <a:pt x="511788" y="854559"/>
                    <a:pt x="465810" y="894130"/>
                  </a:cubicBezTo>
                  <a:cubicBezTo>
                    <a:pt x="419078" y="934455"/>
                    <a:pt x="374984" y="978172"/>
                    <a:pt x="325991" y="1015482"/>
                  </a:cubicBezTo>
                  <a:cubicBezTo>
                    <a:pt x="324861" y="1016235"/>
                    <a:pt x="324107" y="1016989"/>
                    <a:pt x="323353" y="1018120"/>
                  </a:cubicBezTo>
                  <a:cubicBezTo>
                    <a:pt x="301495" y="1051661"/>
                    <a:pt x="269084" y="1053922"/>
                    <a:pt x="232905" y="1052792"/>
                  </a:cubicBezTo>
                  <a:cubicBezTo>
                    <a:pt x="165822" y="1050907"/>
                    <a:pt x="98363" y="1052038"/>
                    <a:pt x="31280" y="1052038"/>
                  </a:cubicBezTo>
                  <a:cubicBezTo>
                    <a:pt x="26004" y="1052038"/>
                    <a:pt x="18090" y="1055053"/>
                    <a:pt x="15829" y="1049400"/>
                  </a:cubicBezTo>
                  <a:cubicBezTo>
                    <a:pt x="12060" y="1041486"/>
                    <a:pt x="22612" y="1042616"/>
                    <a:pt x="25627" y="1038848"/>
                  </a:cubicBezTo>
                  <a:cubicBezTo>
                    <a:pt x="41079" y="1018120"/>
                    <a:pt x="62937" y="1004176"/>
                    <a:pt x="81404" y="986463"/>
                  </a:cubicBezTo>
                  <a:cubicBezTo>
                    <a:pt x="107031" y="961213"/>
                    <a:pt x="134919" y="937847"/>
                    <a:pt x="161300" y="913350"/>
                  </a:cubicBezTo>
                  <a:cubicBezTo>
                    <a:pt x="179390" y="896391"/>
                    <a:pt x="198610" y="880186"/>
                    <a:pt x="215946" y="862850"/>
                  </a:cubicBezTo>
                  <a:cubicBezTo>
                    <a:pt x="241573" y="837600"/>
                    <a:pt x="268707" y="813480"/>
                    <a:pt x="295842" y="790114"/>
                  </a:cubicBezTo>
                  <a:cubicBezTo>
                    <a:pt x="312424" y="776170"/>
                    <a:pt x="328253" y="761095"/>
                    <a:pt x="344081" y="746021"/>
                  </a:cubicBezTo>
                  <a:cubicBezTo>
                    <a:pt x="398727" y="692882"/>
                    <a:pt x="457519" y="645020"/>
                    <a:pt x="513295" y="593389"/>
                  </a:cubicBezTo>
                  <a:cubicBezTo>
                    <a:pt x="555127" y="554948"/>
                    <a:pt x="596583" y="515377"/>
                    <a:pt x="638416" y="476560"/>
                  </a:cubicBezTo>
                  <a:cubicBezTo>
                    <a:pt x="647084" y="468269"/>
                    <a:pt x="656128" y="464123"/>
                    <a:pt x="668188" y="463369"/>
                  </a:cubicBezTo>
                  <a:cubicBezTo>
                    <a:pt x="717558" y="458847"/>
                    <a:pt x="766928" y="453571"/>
                    <a:pt x="816674" y="448671"/>
                  </a:cubicBezTo>
                  <a:cubicBezTo>
                    <a:pt x="815921" y="440003"/>
                    <a:pt x="809137" y="438496"/>
                    <a:pt x="804615" y="435104"/>
                  </a:cubicBezTo>
                  <a:cubicBezTo>
                    <a:pt x="643692" y="314883"/>
                    <a:pt x="482769" y="194662"/>
                    <a:pt x="322223" y="74064"/>
                  </a:cubicBezTo>
                  <a:cubicBezTo>
                    <a:pt x="310163" y="65019"/>
                    <a:pt x="303379" y="65396"/>
                    <a:pt x="292073" y="74064"/>
                  </a:cubicBezTo>
                  <a:cubicBezTo>
                    <a:pt x="258909" y="98937"/>
                    <a:pt x="224991" y="122680"/>
                    <a:pt x="191449" y="147176"/>
                  </a:cubicBezTo>
                  <a:cubicBezTo>
                    <a:pt x="185796" y="151322"/>
                    <a:pt x="181274" y="154714"/>
                    <a:pt x="173737" y="148307"/>
                  </a:cubicBezTo>
                  <a:cubicBezTo>
                    <a:pt x="116075" y="100068"/>
                    <a:pt x="58038" y="52206"/>
                    <a:pt x="0" y="3966"/>
                  </a:cubicBezTo>
                  <a:cubicBezTo>
                    <a:pt x="4522" y="-2064"/>
                    <a:pt x="9799" y="575"/>
                    <a:pt x="14321" y="575"/>
                  </a:cubicBezTo>
                  <a:cubicBezTo>
                    <a:pt x="109292" y="198"/>
                    <a:pt x="203886" y="575"/>
                    <a:pt x="298857" y="198"/>
                  </a:cubicBezTo>
                  <a:cubicBezTo>
                    <a:pt x="308656" y="198"/>
                    <a:pt x="316570" y="2836"/>
                    <a:pt x="324484" y="9242"/>
                  </a:cubicBezTo>
                  <a:cubicBezTo>
                    <a:pt x="483146" y="138508"/>
                    <a:pt x="641807" y="267774"/>
                    <a:pt x="800469" y="397417"/>
                  </a:cubicBezTo>
                  <a:cubicBezTo>
                    <a:pt x="813282" y="407970"/>
                    <a:pt x="824212" y="421160"/>
                    <a:pt x="838156" y="430582"/>
                  </a:cubicBezTo>
                  <a:cubicBezTo>
                    <a:pt x="847954" y="436988"/>
                    <a:pt x="855869" y="447164"/>
                    <a:pt x="870567" y="444149"/>
                  </a:cubicBezTo>
                  <a:cubicBezTo>
                    <a:pt x="877727" y="442641"/>
                    <a:pt x="882626" y="450179"/>
                    <a:pt x="887526" y="454701"/>
                  </a:cubicBezTo>
                  <a:cubicBezTo>
                    <a:pt x="961769" y="520653"/>
                    <a:pt x="1038273" y="584721"/>
                    <a:pt x="1111763" y="651427"/>
                  </a:cubicBezTo>
                  <a:cubicBezTo>
                    <a:pt x="1159248" y="694390"/>
                    <a:pt x="1214648" y="728308"/>
                    <a:pt x="1259872" y="773155"/>
                  </a:cubicBezTo>
                  <a:cubicBezTo>
                    <a:pt x="1352205" y="864734"/>
                    <a:pt x="1455090" y="944254"/>
                    <a:pt x="1551191" y="1031687"/>
                  </a:cubicBezTo>
                  <a:cubicBezTo>
                    <a:pt x="1578703" y="1056561"/>
                    <a:pt x="1608475" y="1081811"/>
                    <a:pt x="1637871" y="1107061"/>
                  </a:cubicBezTo>
                  <a:lnTo>
                    <a:pt x="1637871" y="1107061"/>
                  </a:lnTo>
                  <a:close/>
                </a:path>
              </a:pathLst>
            </a:custGeom>
            <a:solidFill>
              <a:srgbClr val="FE9202"/>
            </a:solidFill>
            <a:ln w="3763" cap="flat">
              <a:noFill/>
              <a:prstDash val="solid"/>
              <a:miter/>
            </a:ln>
          </p:spPr>
          <p:txBody>
            <a:bodyPr rtlCol="0" anchor="ctr"/>
            <a:lstStyle/>
            <a:p>
              <a:endParaRPr lang="en-US"/>
            </a:p>
          </p:txBody>
        </p:sp>
      </p:grpSp>
    </p:spTree>
    <p:extLst>
      <p:ext uri="{BB962C8B-B14F-4D97-AF65-F5344CB8AC3E}">
        <p14:creationId xmlns:p14="http://schemas.microsoft.com/office/powerpoint/2010/main" val="3423133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2" fill="hold" grpId="0" nodeType="with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p:cTn id="7" dur="500" fill="hold"/>
                                        <p:tgtEl>
                                          <p:spTgt spid="42"/>
                                        </p:tgtEl>
                                        <p:attrNameLst>
                                          <p:attrName>ppt_x</p:attrName>
                                        </p:attrNameLst>
                                      </p:cBhvr>
                                      <p:tavLst>
                                        <p:tav tm="0">
                                          <p:val>
                                            <p:strVal val="#ppt_x+#ppt_w/2"/>
                                          </p:val>
                                        </p:tav>
                                        <p:tav tm="100000">
                                          <p:val>
                                            <p:strVal val="#ppt_x"/>
                                          </p:val>
                                        </p:tav>
                                      </p:tavLst>
                                    </p:anim>
                                    <p:anim calcmode="lin" valueType="num">
                                      <p:cBhvr>
                                        <p:cTn id="8" dur="500" fill="hold"/>
                                        <p:tgtEl>
                                          <p:spTgt spid="42"/>
                                        </p:tgtEl>
                                        <p:attrNameLst>
                                          <p:attrName>ppt_y</p:attrName>
                                        </p:attrNameLst>
                                      </p:cBhvr>
                                      <p:tavLst>
                                        <p:tav tm="0">
                                          <p:val>
                                            <p:strVal val="#ppt_y"/>
                                          </p:val>
                                        </p:tav>
                                        <p:tav tm="100000">
                                          <p:val>
                                            <p:strVal val="#ppt_y"/>
                                          </p:val>
                                        </p:tav>
                                      </p:tavLst>
                                    </p:anim>
                                    <p:anim calcmode="lin" valueType="num">
                                      <p:cBhvr>
                                        <p:cTn id="9" dur="500" fill="hold"/>
                                        <p:tgtEl>
                                          <p:spTgt spid="42"/>
                                        </p:tgtEl>
                                        <p:attrNameLst>
                                          <p:attrName>ppt_w</p:attrName>
                                        </p:attrNameLst>
                                      </p:cBhvr>
                                      <p:tavLst>
                                        <p:tav tm="0">
                                          <p:val>
                                            <p:fltVal val="0"/>
                                          </p:val>
                                        </p:tav>
                                        <p:tav tm="100000">
                                          <p:val>
                                            <p:strVal val="#ppt_w"/>
                                          </p:val>
                                        </p:tav>
                                      </p:tavLst>
                                    </p:anim>
                                    <p:anim calcmode="lin" valueType="num">
                                      <p:cBhvr>
                                        <p:cTn id="10" dur="500" fill="hold"/>
                                        <p:tgtEl>
                                          <p:spTgt spid="4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735F7F3-C1B5-4B60-A00A-4EB618DDFB5A}"/>
              </a:ext>
            </a:extLst>
          </p:cNvPr>
          <p:cNvSpPr>
            <a:spLocks noGrp="1"/>
          </p:cNvSpPr>
          <p:nvPr>
            <p:ph type="body" sz="quarter" idx="10"/>
          </p:nvPr>
        </p:nvSpPr>
        <p:spPr/>
        <p:txBody>
          <a:bodyPr/>
          <a:lstStyle/>
          <a:p>
            <a:r>
              <a:rPr lang="en-US" dirty="0"/>
              <a:t>Infographic Style</a:t>
            </a:r>
          </a:p>
        </p:txBody>
      </p:sp>
      <p:grpSp>
        <p:nvGrpSpPr>
          <p:cNvPr id="110" name="Group 109">
            <a:extLst>
              <a:ext uri="{FF2B5EF4-FFF2-40B4-BE49-F238E27FC236}">
                <a16:creationId xmlns:a16="http://schemas.microsoft.com/office/drawing/2014/main" id="{EFEFB615-3E17-410C-A5D9-29E7518ECD4C}"/>
              </a:ext>
            </a:extLst>
          </p:cNvPr>
          <p:cNvGrpSpPr/>
          <p:nvPr/>
        </p:nvGrpSpPr>
        <p:grpSpPr>
          <a:xfrm flipH="1">
            <a:off x="6407507" y="873467"/>
            <a:ext cx="5547771" cy="5984533"/>
            <a:chOff x="3175" y="1588"/>
            <a:chExt cx="4408488" cy="4755557"/>
          </a:xfrm>
          <a:solidFill>
            <a:schemeClr val="accent6"/>
          </a:solidFill>
        </p:grpSpPr>
        <p:sp>
          <p:nvSpPr>
            <p:cNvPr id="111" name="Rectangle 5">
              <a:extLst>
                <a:ext uri="{FF2B5EF4-FFF2-40B4-BE49-F238E27FC236}">
                  <a16:creationId xmlns:a16="http://schemas.microsoft.com/office/drawing/2014/main" id="{824FF715-05AE-4B13-A322-7D233C66E6E6}"/>
                </a:ext>
              </a:extLst>
            </p:cNvPr>
            <p:cNvSpPr>
              <a:spLocks noChangeArrowheads="1"/>
            </p:cNvSpPr>
            <p:nvPr/>
          </p:nvSpPr>
          <p:spPr bwMode="auto">
            <a:xfrm>
              <a:off x="1106488" y="3094038"/>
              <a:ext cx="98425" cy="13366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 name="Rectangle 6">
              <a:extLst>
                <a:ext uri="{FF2B5EF4-FFF2-40B4-BE49-F238E27FC236}">
                  <a16:creationId xmlns:a16="http://schemas.microsoft.com/office/drawing/2014/main" id="{12AD57A1-54F6-4115-98D0-FB4904BCCEA1}"/>
                </a:ext>
              </a:extLst>
            </p:cNvPr>
            <p:cNvSpPr>
              <a:spLocks noChangeArrowheads="1"/>
            </p:cNvSpPr>
            <p:nvPr/>
          </p:nvSpPr>
          <p:spPr bwMode="auto">
            <a:xfrm>
              <a:off x="1450975" y="3094038"/>
              <a:ext cx="85725" cy="13366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 name="Rectangle 7">
              <a:extLst>
                <a:ext uri="{FF2B5EF4-FFF2-40B4-BE49-F238E27FC236}">
                  <a16:creationId xmlns:a16="http://schemas.microsoft.com/office/drawing/2014/main" id="{906A370C-ECED-4EFB-8A23-044AEE398C3E}"/>
                </a:ext>
              </a:extLst>
            </p:cNvPr>
            <p:cNvSpPr>
              <a:spLocks noChangeArrowheads="1"/>
            </p:cNvSpPr>
            <p:nvPr/>
          </p:nvSpPr>
          <p:spPr bwMode="auto">
            <a:xfrm>
              <a:off x="1147763" y="3148013"/>
              <a:ext cx="357188" cy="635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 name="Freeform 8">
              <a:extLst>
                <a:ext uri="{FF2B5EF4-FFF2-40B4-BE49-F238E27FC236}">
                  <a16:creationId xmlns:a16="http://schemas.microsoft.com/office/drawing/2014/main" id="{4D3A28DB-BBB0-4F1C-B022-5D095AB6EA9D}"/>
                </a:ext>
              </a:extLst>
            </p:cNvPr>
            <p:cNvSpPr>
              <a:spLocks/>
            </p:cNvSpPr>
            <p:nvPr/>
          </p:nvSpPr>
          <p:spPr bwMode="auto">
            <a:xfrm>
              <a:off x="1173163" y="3176588"/>
              <a:ext cx="306388" cy="306387"/>
            </a:xfrm>
            <a:custGeom>
              <a:avLst/>
              <a:gdLst>
                <a:gd name="T0" fmla="*/ 175 w 193"/>
                <a:gd name="T1" fmla="*/ 193 h 193"/>
                <a:gd name="T2" fmla="*/ 0 w 193"/>
                <a:gd name="T3" fmla="*/ 18 h 193"/>
                <a:gd name="T4" fmla="*/ 18 w 193"/>
                <a:gd name="T5" fmla="*/ 0 h 193"/>
                <a:gd name="T6" fmla="*/ 193 w 193"/>
                <a:gd name="T7" fmla="*/ 175 h 193"/>
                <a:gd name="T8" fmla="*/ 175 w 193"/>
                <a:gd name="T9" fmla="*/ 193 h 193"/>
              </a:gdLst>
              <a:ahLst/>
              <a:cxnLst>
                <a:cxn ang="0">
                  <a:pos x="T0" y="T1"/>
                </a:cxn>
                <a:cxn ang="0">
                  <a:pos x="T2" y="T3"/>
                </a:cxn>
                <a:cxn ang="0">
                  <a:pos x="T4" y="T5"/>
                </a:cxn>
                <a:cxn ang="0">
                  <a:pos x="T6" y="T7"/>
                </a:cxn>
                <a:cxn ang="0">
                  <a:pos x="T8" y="T9"/>
                </a:cxn>
              </a:cxnLst>
              <a:rect l="0" t="0" r="r" b="b"/>
              <a:pathLst>
                <a:path w="193" h="193">
                  <a:moveTo>
                    <a:pt x="175" y="193"/>
                  </a:moveTo>
                  <a:lnTo>
                    <a:pt x="0" y="18"/>
                  </a:lnTo>
                  <a:lnTo>
                    <a:pt x="18" y="0"/>
                  </a:lnTo>
                  <a:lnTo>
                    <a:pt x="193" y="175"/>
                  </a:lnTo>
                  <a:lnTo>
                    <a:pt x="175" y="19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5" name="Freeform 9">
              <a:extLst>
                <a:ext uri="{FF2B5EF4-FFF2-40B4-BE49-F238E27FC236}">
                  <a16:creationId xmlns:a16="http://schemas.microsoft.com/office/drawing/2014/main" id="{C7B4887F-76CA-4613-AC41-9281FF0C1813}"/>
                </a:ext>
              </a:extLst>
            </p:cNvPr>
            <p:cNvSpPr>
              <a:spLocks/>
            </p:cNvSpPr>
            <p:nvPr/>
          </p:nvSpPr>
          <p:spPr bwMode="auto">
            <a:xfrm>
              <a:off x="1173163" y="3176588"/>
              <a:ext cx="306388" cy="306387"/>
            </a:xfrm>
            <a:custGeom>
              <a:avLst/>
              <a:gdLst>
                <a:gd name="T0" fmla="*/ 0 w 193"/>
                <a:gd name="T1" fmla="*/ 175 h 193"/>
                <a:gd name="T2" fmla="*/ 175 w 193"/>
                <a:gd name="T3" fmla="*/ 0 h 193"/>
                <a:gd name="T4" fmla="*/ 193 w 193"/>
                <a:gd name="T5" fmla="*/ 18 h 193"/>
                <a:gd name="T6" fmla="*/ 18 w 193"/>
                <a:gd name="T7" fmla="*/ 193 h 193"/>
                <a:gd name="T8" fmla="*/ 0 w 193"/>
                <a:gd name="T9" fmla="*/ 175 h 193"/>
              </a:gdLst>
              <a:ahLst/>
              <a:cxnLst>
                <a:cxn ang="0">
                  <a:pos x="T0" y="T1"/>
                </a:cxn>
                <a:cxn ang="0">
                  <a:pos x="T2" y="T3"/>
                </a:cxn>
                <a:cxn ang="0">
                  <a:pos x="T4" y="T5"/>
                </a:cxn>
                <a:cxn ang="0">
                  <a:pos x="T6" y="T7"/>
                </a:cxn>
                <a:cxn ang="0">
                  <a:pos x="T8" y="T9"/>
                </a:cxn>
              </a:cxnLst>
              <a:rect l="0" t="0" r="r" b="b"/>
              <a:pathLst>
                <a:path w="193" h="193">
                  <a:moveTo>
                    <a:pt x="0" y="175"/>
                  </a:moveTo>
                  <a:lnTo>
                    <a:pt x="175" y="0"/>
                  </a:lnTo>
                  <a:lnTo>
                    <a:pt x="193" y="18"/>
                  </a:lnTo>
                  <a:lnTo>
                    <a:pt x="18" y="193"/>
                  </a:lnTo>
                  <a:lnTo>
                    <a:pt x="0" y="1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6" name="Rectangle 10">
              <a:extLst>
                <a:ext uri="{FF2B5EF4-FFF2-40B4-BE49-F238E27FC236}">
                  <a16:creationId xmlns:a16="http://schemas.microsoft.com/office/drawing/2014/main" id="{7F789C29-ED1A-4DD9-B066-ABBDB19DD5BB}"/>
                </a:ext>
              </a:extLst>
            </p:cNvPr>
            <p:cNvSpPr>
              <a:spLocks noChangeArrowheads="1"/>
            </p:cNvSpPr>
            <p:nvPr/>
          </p:nvSpPr>
          <p:spPr bwMode="auto">
            <a:xfrm>
              <a:off x="1147763" y="3441700"/>
              <a:ext cx="357188" cy="635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7" name="Freeform 11">
              <a:extLst>
                <a:ext uri="{FF2B5EF4-FFF2-40B4-BE49-F238E27FC236}">
                  <a16:creationId xmlns:a16="http://schemas.microsoft.com/office/drawing/2014/main" id="{24B46F1E-15F7-402E-824B-B76400F77D37}"/>
                </a:ext>
              </a:extLst>
            </p:cNvPr>
            <p:cNvSpPr>
              <a:spLocks/>
            </p:cNvSpPr>
            <p:nvPr/>
          </p:nvSpPr>
          <p:spPr bwMode="auto">
            <a:xfrm>
              <a:off x="1173163" y="3470275"/>
              <a:ext cx="306388" cy="304800"/>
            </a:xfrm>
            <a:custGeom>
              <a:avLst/>
              <a:gdLst>
                <a:gd name="T0" fmla="*/ 175 w 193"/>
                <a:gd name="T1" fmla="*/ 192 h 192"/>
                <a:gd name="T2" fmla="*/ 0 w 193"/>
                <a:gd name="T3" fmla="*/ 18 h 192"/>
                <a:gd name="T4" fmla="*/ 18 w 193"/>
                <a:gd name="T5" fmla="*/ 0 h 192"/>
                <a:gd name="T6" fmla="*/ 193 w 193"/>
                <a:gd name="T7" fmla="*/ 174 h 192"/>
                <a:gd name="T8" fmla="*/ 175 w 193"/>
                <a:gd name="T9" fmla="*/ 192 h 192"/>
              </a:gdLst>
              <a:ahLst/>
              <a:cxnLst>
                <a:cxn ang="0">
                  <a:pos x="T0" y="T1"/>
                </a:cxn>
                <a:cxn ang="0">
                  <a:pos x="T2" y="T3"/>
                </a:cxn>
                <a:cxn ang="0">
                  <a:pos x="T4" y="T5"/>
                </a:cxn>
                <a:cxn ang="0">
                  <a:pos x="T6" y="T7"/>
                </a:cxn>
                <a:cxn ang="0">
                  <a:pos x="T8" y="T9"/>
                </a:cxn>
              </a:cxnLst>
              <a:rect l="0" t="0" r="r" b="b"/>
              <a:pathLst>
                <a:path w="193" h="192">
                  <a:moveTo>
                    <a:pt x="175" y="192"/>
                  </a:moveTo>
                  <a:lnTo>
                    <a:pt x="0" y="18"/>
                  </a:lnTo>
                  <a:lnTo>
                    <a:pt x="18" y="0"/>
                  </a:lnTo>
                  <a:lnTo>
                    <a:pt x="193" y="174"/>
                  </a:lnTo>
                  <a:lnTo>
                    <a:pt x="175" y="1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8" name="Freeform 12">
              <a:extLst>
                <a:ext uri="{FF2B5EF4-FFF2-40B4-BE49-F238E27FC236}">
                  <a16:creationId xmlns:a16="http://schemas.microsoft.com/office/drawing/2014/main" id="{B1588CE4-D971-4EAD-8850-148B05D58460}"/>
                </a:ext>
              </a:extLst>
            </p:cNvPr>
            <p:cNvSpPr>
              <a:spLocks/>
            </p:cNvSpPr>
            <p:nvPr/>
          </p:nvSpPr>
          <p:spPr bwMode="auto">
            <a:xfrm>
              <a:off x="1173163" y="3470275"/>
              <a:ext cx="306388" cy="304800"/>
            </a:xfrm>
            <a:custGeom>
              <a:avLst/>
              <a:gdLst>
                <a:gd name="T0" fmla="*/ 0 w 193"/>
                <a:gd name="T1" fmla="*/ 174 h 192"/>
                <a:gd name="T2" fmla="*/ 175 w 193"/>
                <a:gd name="T3" fmla="*/ 0 h 192"/>
                <a:gd name="T4" fmla="*/ 193 w 193"/>
                <a:gd name="T5" fmla="*/ 18 h 192"/>
                <a:gd name="T6" fmla="*/ 18 w 193"/>
                <a:gd name="T7" fmla="*/ 192 h 192"/>
                <a:gd name="T8" fmla="*/ 0 w 193"/>
                <a:gd name="T9" fmla="*/ 174 h 192"/>
              </a:gdLst>
              <a:ahLst/>
              <a:cxnLst>
                <a:cxn ang="0">
                  <a:pos x="T0" y="T1"/>
                </a:cxn>
                <a:cxn ang="0">
                  <a:pos x="T2" y="T3"/>
                </a:cxn>
                <a:cxn ang="0">
                  <a:pos x="T4" y="T5"/>
                </a:cxn>
                <a:cxn ang="0">
                  <a:pos x="T6" y="T7"/>
                </a:cxn>
                <a:cxn ang="0">
                  <a:pos x="T8" y="T9"/>
                </a:cxn>
              </a:cxnLst>
              <a:rect l="0" t="0" r="r" b="b"/>
              <a:pathLst>
                <a:path w="193" h="192">
                  <a:moveTo>
                    <a:pt x="0" y="174"/>
                  </a:moveTo>
                  <a:lnTo>
                    <a:pt x="175" y="0"/>
                  </a:lnTo>
                  <a:lnTo>
                    <a:pt x="193" y="18"/>
                  </a:lnTo>
                  <a:lnTo>
                    <a:pt x="18" y="192"/>
                  </a:lnTo>
                  <a:lnTo>
                    <a:pt x="0" y="1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9" name="Rectangle 13">
              <a:extLst>
                <a:ext uri="{FF2B5EF4-FFF2-40B4-BE49-F238E27FC236}">
                  <a16:creationId xmlns:a16="http://schemas.microsoft.com/office/drawing/2014/main" id="{2B179EFC-202E-4C52-842B-E7C3A121F9A5}"/>
                </a:ext>
              </a:extLst>
            </p:cNvPr>
            <p:cNvSpPr>
              <a:spLocks noChangeArrowheads="1"/>
            </p:cNvSpPr>
            <p:nvPr/>
          </p:nvSpPr>
          <p:spPr bwMode="auto">
            <a:xfrm>
              <a:off x="1147763" y="3733800"/>
              <a:ext cx="357188" cy="635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0" name="Freeform 14">
              <a:extLst>
                <a:ext uri="{FF2B5EF4-FFF2-40B4-BE49-F238E27FC236}">
                  <a16:creationId xmlns:a16="http://schemas.microsoft.com/office/drawing/2014/main" id="{130FFD8F-5FF5-4895-9FBC-4B0F7D7D5072}"/>
                </a:ext>
              </a:extLst>
            </p:cNvPr>
            <p:cNvSpPr>
              <a:spLocks/>
            </p:cNvSpPr>
            <p:nvPr/>
          </p:nvSpPr>
          <p:spPr bwMode="auto">
            <a:xfrm>
              <a:off x="1173163" y="3762375"/>
              <a:ext cx="306388" cy="306387"/>
            </a:xfrm>
            <a:custGeom>
              <a:avLst/>
              <a:gdLst>
                <a:gd name="T0" fmla="*/ 175 w 193"/>
                <a:gd name="T1" fmla="*/ 193 h 193"/>
                <a:gd name="T2" fmla="*/ 0 w 193"/>
                <a:gd name="T3" fmla="*/ 18 h 193"/>
                <a:gd name="T4" fmla="*/ 18 w 193"/>
                <a:gd name="T5" fmla="*/ 0 h 193"/>
                <a:gd name="T6" fmla="*/ 193 w 193"/>
                <a:gd name="T7" fmla="*/ 175 h 193"/>
                <a:gd name="T8" fmla="*/ 175 w 193"/>
                <a:gd name="T9" fmla="*/ 193 h 193"/>
              </a:gdLst>
              <a:ahLst/>
              <a:cxnLst>
                <a:cxn ang="0">
                  <a:pos x="T0" y="T1"/>
                </a:cxn>
                <a:cxn ang="0">
                  <a:pos x="T2" y="T3"/>
                </a:cxn>
                <a:cxn ang="0">
                  <a:pos x="T4" y="T5"/>
                </a:cxn>
                <a:cxn ang="0">
                  <a:pos x="T6" y="T7"/>
                </a:cxn>
                <a:cxn ang="0">
                  <a:pos x="T8" y="T9"/>
                </a:cxn>
              </a:cxnLst>
              <a:rect l="0" t="0" r="r" b="b"/>
              <a:pathLst>
                <a:path w="193" h="193">
                  <a:moveTo>
                    <a:pt x="175" y="193"/>
                  </a:moveTo>
                  <a:lnTo>
                    <a:pt x="0" y="18"/>
                  </a:lnTo>
                  <a:lnTo>
                    <a:pt x="18" y="0"/>
                  </a:lnTo>
                  <a:lnTo>
                    <a:pt x="193" y="175"/>
                  </a:lnTo>
                  <a:lnTo>
                    <a:pt x="175" y="19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1" name="Freeform 15">
              <a:extLst>
                <a:ext uri="{FF2B5EF4-FFF2-40B4-BE49-F238E27FC236}">
                  <a16:creationId xmlns:a16="http://schemas.microsoft.com/office/drawing/2014/main" id="{2F802E74-87BC-4E96-A6CC-BD4CB5C40890}"/>
                </a:ext>
              </a:extLst>
            </p:cNvPr>
            <p:cNvSpPr>
              <a:spLocks/>
            </p:cNvSpPr>
            <p:nvPr/>
          </p:nvSpPr>
          <p:spPr bwMode="auto">
            <a:xfrm>
              <a:off x="1173163" y="3762375"/>
              <a:ext cx="306388" cy="306387"/>
            </a:xfrm>
            <a:custGeom>
              <a:avLst/>
              <a:gdLst>
                <a:gd name="T0" fmla="*/ 0 w 193"/>
                <a:gd name="T1" fmla="*/ 175 h 193"/>
                <a:gd name="T2" fmla="*/ 175 w 193"/>
                <a:gd name="T3" fmla="*/ 0 h 193"/>
                <a:gd name="T4" fmla="*/ 193 w 193"/>
                <a:gd name="T5" fmla="*/ 18 h 193"/>
                <a:gd name="T6" fmla="*/ 18 w 193"/>
                <a:gd name="T7" fmla="*/ 193 h 193"/>
                <a:gd name="T8" fmla="*/ 0 w 193"/>
                <a:gd name="T9" fmla="*/ 175 h 193"/>
              </a:gdLst>
              <a:ahLst/>
              <a:cxnLst>
                <a:cxn ang="0">
                  <a:pos x="T0" y="T1"/>
                </a:cxn>
                <a:cxn ang="0">
                  <a:pos x="T2" y="T3"/>
                </a:cxn>
                <a:cxn ang="0">
                  <a:pos x="T4" y="T5"/>
                </a:cxn>
                <a:cxn ang="0">
                  <a:pos x="T6" y="T7"/>
                </a:cxn>
                <a:cxn ang="0">
                  <a:pos x="T8" y="T9"/>
                </a:cxn>
              </a:cxnLst>
              <a:rect l="0" t="0" r="r" b="b"/>
              <a:pathLst>
                <a:path w="193" h="193">
                  <a:moveTo>
                    <a:pt x="0" y="175"/>
                  </a:moveTo>
                  <a:lnTo>
                    <a:pt x="175" y="0"/>
                  </a:lnTo>
                  <a:lnTo>
                    <a:pt x="193" y="18"/>
                  </a:lnTo>
                  <a:lnTo>
                    <a:pt x="18" y="193"/>
                  </a:lnTo>
                  <a:lnTo>
                    <a:pt x="0" y="1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2" name="Rectangle 16">
              <a:extLst>
                <a:ext uri="{FF2B5EF4-FFF2-40B4-BE49-F238E27FC236}">
                  <a16:creationId xmlns:a16="http://schemas.microsoft.com/office/drawing/2014/main" id="{2A6AFF4B-BD78-489E-BA8F-F8C93F2086CE}"/>
                </a:ext>
              </a:extLst>
            </p:cNvPr>
            <p:cNvSpPr>
              <a:spLocks noChangeArrowheads="1"/>
            </p:cNvSpPr>
            <p:nvPr/>
          </p:nvSpPr>
          <p:spPr bwMode="auto">
            <a:xfrm>
              <a:off x="1147763" y="4027488"/>
              <a:ext cx="357188" cy="635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3" name="Freeform 17">
              <a:extLst>
                <a:ext uri="{FF2B5EF4-FFF2-40B4-BE49-F238E27FC236}">
                  <a16:creationId xmlns:a16="http://schemas.microsoft.com/office/drawing/2014/main" id="{F8168F3B-9E86-4236-BFF8-AC785179E727}"/>
                </a:ext>
              </a:extLst>
            </p:cNvPr>
            <p:cNvSpPr>
              <a:spLocks/>
            </p:cNvSpPr>
            <p:nvPr/>
          </p:nvSpPr>
          <p:spPr bwMode="auto">
            <a:xfrm>
              <a:off x="1173163" y="4056063"/>
              <a:ext cx="306388" cy="304800"/>
            </a:xfrm>
            <a:custGeom>
              <a:avLst/>
              <a:gdLst>
                <a:gd name="T0" fmla="*/ 175 w 193"/>
                <a:gd name="T1" fmla="*/ 192 h 192"/>
                <a:gd name="T2" fmla="*/ 0 w 193"/>
                <a:gd name="T3" fmla="*/ 18 h 192"/>
                <a:gd name="T4" fmla="*/ 18 w 193"/>
                <a:gd name="T5" fmla="*/ 0 h 192"/>
                <a:gd name="T6" fmla="*/ 193 w 193"/>
                <a:gd name="T7" fmla="*/ 174 h 192"/>
                <a:gd name="T8" fmla="*/ 175 w 193"/>
                <a:gd name="T9" fmla="*/ 192 h 192"/>
              </a:gdLst>
              <a:ahLst/>
              <a:cxnLst>
                <a:cxn ang="0">
                  <a:pos x="T0" y="T1"/>
                </a:cxn>
                <a:cxn ang="0">
                  <a:pos x="T2" y="T3"/>
                </a:cxn>
                <a:cxn ang="0">
                  <a:pos x="T4" y="T5"/>
                </a:cxn>
                <a:cxn ang="0">
                  <a:pos x="T6" y="T7"/>
                </a:cxn>
                <a:cxn ang="0">
                  <a:pos x="T8" y="T9"/>
                </a:cxn>
              </a:cxnLst>
              <a:rect l="0" t="0" r="r" b="b"/>
              <a:pathLst>
                <a:path w="193" h="192">
                  <a:moveTo>
                    <a:pt x="175" y="192"/>
                  </a:moveTo>
                  <a:lnTo>
                    <a:pt x="0" y="18"/>
                  </a:lnTo>
                  <a:lnTo>
                    <a:pt x="18" y="0"/>
                  </a:lnTo>
                  <a:lnTo>
                    <a:pt x="193" y="174"/>
                  </a:lnTo>
                  <a:lnTo>
                    <a:pt x="175" y="1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4" name="Freeform 18">
              <a:extLst>
                <a:ext uri="{FF2B5EF4-FFF2-40B4-BE49-F238E27FC236}">
                  <a16:creationId xmlns:a16="http://schemas.microsoft.com/office/drawing/2014/main" id="{037AC6B9-B149-4C7E-90B4-3B97436850C9}"/>
                </a:ext>
              </a:extLst>
            </p:cNvPr>
            <p:cNvSpPr>
              <a:spLocks/>
            </p:cNvSpPr>
            <p:nvPr/>
          </p:nvSpPr>
          <p:spPr bwMode="auto">
            <a:xfrm>
              <a:off x="1173163" y="4056063"/>
              <a:ext cx="306388" cy="304800"/>
            </a:xfrm>
            <a:custGeom>
              <a:avLst/>
              <a:gdLst>
                <a:gd name="T0" fmla="*/ 0 w 193"/>
                <a:gd name="T1" fmla="*/ 174 h 192"/>
                <a:gd name="T2" fmla="*/ 175 w 193"/>
                <a:gd name="T3" fmla="*/ 0 h 192"/>
                <a:gd name="T4" fmla="*/ 193 w 193"/>
                <a:gd name="T5" fmla="*/ 18 h 192"/>
                <a:gd name="T6" fmla="*/ 18 w 193"/>
                <a:gd name="T7" fmla="*/ 192 h 192"/>
                <a:gd name="T8" fmla="*/ 0 w 193"/>
                <a:gd name="T9" fmla="*/ 174 h 192"/>
              </a:gdLst>
              <a:ahLst/>
              <a:cxnLst>
                <a:cxn ang="0">
                  <a:pos x="T0" y="T1"/>
                </a:cxn>
                <a:cxn ang="0">
                  <a:pos x="T2" y="T3"/>
                </a:cxn>
                <a:cxn ang="0">
                  <a:pos x="T4" y="T5"/>
                </a:cxn>
                <a:cxn ang="0">
                  <a:pos x="T6" y="T7"/>
                </a:cxn>
                <a:cxn ang="0">
                  <a:pos x="T8" y="T9"/>
                </a:cxn>
              </a:cxnLst>
              <a:rect l="0" t="0" r="r" b="b"/>
              <a:pathLst>
                <a:path w="193" h="192">
                  <a:moveTo>
                    <a:pt x="0" y="174"/>
                  </a:moveTo>
                  <a:lnTo>
                    <a:pt x="175" y="0"/>
                  </a:lnTo>
                  <a:lnTo>
                    <a:pt x="193" y="18"/>
                  </a:lnTo>
                  <a:lnTo>
                    <a:pt x="18" y="192"/>
                  </a:lnTo>
                  <a:lnTo>
                    <a:pt x="0" y="1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5" name="Rectangle 19">
              <a:extLst>
                <a:ext uri="{FF2B5EF4-FFF2-40B4-BE49-F238E27FC236}">
                  <a16:creationId xmlns:a16="http://schemas.microsoft.com/office/drawing/2014/main" id="{925FAF66-2629-476D-9C55-4C613FD9A477}"/>
                </a:ext>
              </a:extLst>
            </p:cNvPr>
            <p:cNvSpPr>
              <a:spLocks noChangeArrowheads="1"/>
            </p:cNvSpPr>
            <p:nvPr/>
          </p:nvSpPr>
          <p:spPr bwMode="auto">
            <a:xfrm>
              <a:off x="1106488" y="1897063"/>
              <a:ext cx="98425" cy="12827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6" name="Rectangle 20">
              <a:extLst>
                <a:ext uri="{FF2B5EF4-FFF2-40B4-BE49-F238E27FC236}">
                  <a16:creationId xmlns:a16="http://schemas.microsoft.com/office/drawing/2014/main" id="{F45F5B97-76F2-4F2C-9338-63FC3CAF2357}"/>
                </a:ext>
              </a:extLst>
            </p:cNvPr>
            <p:cNvSpPr>
              <a:spLocks noChangeArrowheads="1"/>
            </p:cNvSpPr>
            <p:nvPr/>
          </p:nvSpPr>
          <p:spPr bwMode="auto">
            <a:xfrm>
              <a:off x="1450975" y="1897063"/>
              <a:ext cx="85725" cy="12827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7" name="Rectangle 21">
              <a:extLst>
                <a:ext uri="{FF2B5EF4-FFF2-40B4-BE49-F238E27FC236}">
                  <a16:creationId xmlns:a16="http://schemas.microsoft.com/office/drawing/2014/main" id="{B6E8F85E-6D1C-41F4-B8A7-57B9F8D421C3}"/>
                </a:ext>
              </a:extLst>
            </p:cNvPr>
            <p:cNvSpPr>
              <a:spLocks noChangeArrowheads="1"/>
            </p:cNvSpPr>
            <p:nvPr/>
          </p:nvSpPr>
          <p:spPr bwMode="auto">
            <a:xfrm>
              <a:off x="1147763" y="1897063"/>
              <a:ext cx="357188" cy="635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8" name="Freeform 22">
              <a:extLst>
                <a:ext uri="{FF2B5EF4-FFF2-40B4-BE49-F238E27FC236}">
                  <a16:creationId xmlns:a16="http://schemas.microsoft.com/office/drawing/2014/main" id="{CE02C0B1-B1CA-454A-B027-3C89B4E9A079}"/>
                </a:ext>
              </a:extLst>
            </p:cNvPr>
            <p:cNvSpPr>
              <a:spLocks/>
            </p:cNvSpPr>
            <p:nvPr/>
          </p:nvSpPr>
          <p:spPr bwMode="auto">
            <a:xfrm>
              <a:off x="1173163" y="1925638"/>
              <a:ext cx="306388" cy="304800"/>
            </a:xfrm>
            <a:custGeom>
              <a:avLst/>
              <a:gdLst>
                <a:gd name="T0" fmla="*/ 175 w 193"/>
                <a:gd name="T1" fmla="*/ 192 h 192"/>
                <a:gd name="T2" fmla="*/ 0 w 193"/>
                <a:gd name="T3" fmla="*/ 18 h 192"/>
                <a:gd name="T4" fmla="*/ 18 w 193"/>
                <a:gd name="T5" fmla="*/ 0 h 192"/>
                <a:gd name="T6" fmla="*/ 193 w 193"/>
                <a:gd name="T7" fmla="*/ 174 h 192"/>
                <a:gd name="T8" fmla="*/ 175 w 193"/>
                <a:gd name="T9" fmla="*/ 192 h 192"/>
              </a:gdLst>
              <a:ahLst/>
              <a:cxnLst>
                <a:cxn ang="0">
                  <a:pos x="T0" y="T1"/>
                </a:cxn>
                <a:cxn ang="0">
                  <a:pos x="T2" y="T3"/>
                </a:cxn>
                <a:cxn ang="0">
                  <a:pos x="T4" y="T5"/>
                </a:cxn>
                <a:cxn ang="0">
                  <a:pos x="T6" y="T7"/>
                </a:cxn>
                <a:cxn ang="0">
                  <a:pos x="T8" y="T9"/>
                </a:cxn>
              </a:cxnLst>
              <a:rect l="0" t="0" r="r" b="b"/>
              <a:pathLst>
                <a:path w="193" h="192">
                  <a:moveTo>
                    <a:pt x="175" y="192"/>
                  </a:moveTo>
                  <a:lnTo>
                    <a:pt x="0" y="18"/>
                  </a:lnTo>
                  <a:lnTo>
                    <a:pt x="18" y="0"/>
                  </a:lnTo>
                  <a:lnTo>
                    <a:pt x="193" y="174"/>
                  </a:lnTo>
                  <a:lnTo>
                    <a:pt x="175" y="1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9" name="Freeform 23">
              <a:extLst>
                <a:ext uri="{FF2B5EF4-FFF2-40B4-BE49-F238E27FC236}">
                  <a16:creationId xmlns:a16="http://schemas.microsoft.com/office/drawing/2014/main" id="{EACB8C69-2A94-471A-8E2A-8CC99B12ACE1}"/>
                </a:ext>
              </a:extLst>
            </p:cNvPr>
            <p:cNvSpPr>
              <a:spLocks/>
            </p:cNvSpPr>
            <p:nvPr/>
          </p:nvSpPr>
          <p:spPr bwMode="auto">
            <a:xfrm>
              <a:off x="1173163" y="1925638"/>
              <a:ext cx="306388" cy="304800"/>
            </a:xfrm>
            <a:custGeom>
              <a:avLst/>
              <a:gdLst>
                <a:gd name="T0" fmla="*/ 0 w 193"/>
                <a:gd name="T1" fmla="*/ 174 h 192"/>
                <a:gd name="T2" fmla="*/ 175 w 193"/>
                <a:gd name="T3" fmla="*/ 0 h 192"/>
                <a:gd name="T4" fmla="*/ 193 w 193"/>
                <a:gd name="T5" fmla="*/ 18 h 192"/>
                <a:gd name="T6" fmla="*/ 18 w 193"/>
                <a:gd name="T7" fmla="*/ 192 h 192"/>
                <a:gd name="T8" fmla="*/ 0 w 193"/>
                <a:gd name="T9" fmla="*/ 174 h 192"/>
              </a:gdLst>
              <a:ahLst/>
              <a:cxnLst>
                <a:cxn ang="0">
                  <a:pos x="T0" y="T1"/>
                </a:cxn>
                <a:cxn ang="0">
                  <a:pos x="T2" y="T3"/>
                </a:cxn>
                <a:cxn ang="0">
                  <a:pos x="T4" y="T5"/>
                </a:cxn>
                <a:cxn ang="0">
                  <a:pos x="T6" y="T7"/>
                </a:cxn>
                <a:cxn ang="0">
                  <a:pos x="T8" y="T9"/>
                </a:cxn>
              </a:cxnLst>
              <a:rect l="0" t="0" r="r" b="b"/>
              <a:pathLst>
                <a:path w="193" h="192">
                  <a:moveTo>
                    <a:pt x="0" y="174"/>
                  </a:moveTo>
                  <a:lnTo>
                    <a:pt x="175" y="0"/>
                  </a:lnTo>
                  <a:lnTo>
                    <a:pt x="193" y="18"/>
                  </a:lnTo>
                  <a:lnTo>
                    <a:pt x="18" y="192"/>
                  </a:lnTo>
                  <a:lnTo>
                    <a:pt x="0" y="1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0" name="Rectangle 24">
              <a:extLst>
                <a:ext uri="{FF2B5EF4-FFF2-40B4-BE49-F238E27FC236}">
                  <a16:creationId xmlns:a16="http://schemas.microsoft.com/office/drawing/2014/main" id="{CE20E4D3-8034-4E29-AB20-B787DE31B3C7}"/>
                </a:ext>
              </a:extLst>
            </p:cNvPr>
            <p:cNvSpPr>
              <a:spLocks noChangeArrowheads="1"/>
            </p:cNvSpPr>
            <p:nvPr/>
          </p:nvSpPr>
          <p:spPr bwMode="auto">
            <a:xfrm>
              <a:off x="1147763" y="2189163"/>
              <a:ext cx="357188" cy="635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1" name="Freeform 25">
              <a:extLst>
                <a:ext uri="{FF2B5EF4-FFF2-40B4-BE49-F238E27FC236}">
                  <a16:creationId xmlns:a16="http://schemas.microsoft.com/office/drawing/2014/main" id="{6365AC9D-C734-465E-A874-496C563F295C}"/>
                </a:ext>
              </a:extLst>
            </p:cNvPr>
            <p:cNvSpPr>
              <a:spLocks/>
            </p:cNvSpPr>
            <p:nvPr/>
          </p:nvSpPr>
          <p:spPr bwMode="auto">
            <a:xfrm>
              <a:off x="1173163" y="2217738"/>
              <a:ext cx="306388" cy="306387"/>
            </a:xfrm>
            <a:custGeom>
              <a:avLst/>
              <a:gdLst>
                <a:gd name="T0" fmla="*/ 175 w 193"/>
                <a:gd name="T1" fmla="*/ 193 h 193"/>
                <a:gd name="T2" fmla="*/ 0 w 193"/>
                <a:gd name="T3" fmla="*/ 18 h 193"/>
                <a:gd name="T4" fmla="*/ 18 w 193"/>
                <a:gd name="T5" fmla="*/ 0 h 193"/>
                <a:gd name="T6" fmla="*/ 193 w 193"/>
                <a:gd name="T7" fmla="*/ 175 h 193"/>
                <a:gd name="T8" fmla="*/ 175 w 193"/>
                <a:gd name="T9" fmla="*/ 193 h 193"/>
              </a:gdLst>
              <a:ahLst/>
              <a:cxnLst>
                <a:cxn ang="0">
                  <a:pos x="T0" y="T1"/>
                </a:cxn>
                <a:cxn ang="0">
                  <a:pos x="T2" y="T3"/>
                </a:cxn>
                <a:cxn ang="0">
                  <a:pos x="T4" y="T5"/>
                </a:cxn>
                <a:cxn ang="0">
                  <a:pos x="T6" y="T7"/>
                </a:cxn>
                <a:cxn ang="0">
                  <a:pos x="T8" y="T9"/>
                </a:cxn>
              </a:cxnLst>
              <a:rect l="0" t="0" r="r" b="b"/>
              <a:pathLst>
                <a:path w="193" h="193">
                  <a:moveTo>
                    <a:pt x="175" y="193"/>
                  </a:moveTo>
                  <a:lnTo>
                    <a:pt x="0" y="18"/>
                  </a:lnTo>
                  <a:lnTo>
                    <a:pt x="18" y="0"/>
                  </a:lnTo>
                  <a:lnTo>
                    <a:pt x="193" y="175"/>
                  </a:lnTo>
                  <a:lnTo>
                    <a:pt x="175" y="19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2" name="Freeform 26">
              <a:extLst>
                <a:ext uri="{FF2B5EF4-FFF2-40B4-BE49-F238E27FC236}">
                  <a16:creationId xmlns:a16="http://schemas.microsoft.com/office/drawing/2014/main" id="{BB95D256-4F4D-4D40-BC25-F7FF09BF1311}"/>
                </a:ext>
              </a:extLst>
            </p:cNvPr>
            <p:cNvSpPr>
              <a:spLocks/>
            </p:cNvSpPr>
            <p:nvPr/>
          </p:nvSpPr>
          <p:spPr bwMode="auto">
            <a:xfrm>
              <a:off x="1173163" y="2217738"/>
              <a:ext cx="306388" cy="306387"/>
            </a:xfrm>
            <a:custGeom>
              <a:avLst/>
              <a:gdLst>
                <a:gd name="T0" fmla="*/ 0 w 193"/>
                <a:gd name="T1" fmla="*/ 175 h 193"/>
                <a:gd name="T2" fmla="*/ 175 w 193"/>
                <a:gd name="T3" fmla="*/ 0 h 193"/>
                <a:gd name="T4" fmla="*/ 193 w 193"/>
                <a:gd name="T5" fmla="*/ 18 h 193"/>
                <a:gd name="T6" fmla="*/ 18 w 193"/>
                <a:gd name="T7" fmla="*/ 193 h 193"/>
                <a:gd name="T8" fmla="*/ 0 w 193"/>
                <a:gd name="T9" fmla="*/ 175 h 193"/>
              </a:gdLst>
              <a:ahLst/>
              <a:cxnLst>
                <a:cxn ang="0">
                  <a:pos x="T0" y="T1"/>
                </a:cxn>
                <a:cxn ang="0">
                  <a:pos x="T2" y="T3"/>
                </a:cxn>
                <a:cxn ang="0">
                  <a:pos x="T4" y="T5"/>
                </a:cxn>
                <a:cxn ang="0">
                  <a:pos x="T6" y="T7"/>
                </a:cxn>
                <a:cxn ang="0">
                  <a:pos x="T8" y="T9"/>
                </a:cxn>
              </a:cxnLst>
              <a:rect l="0" t="0" r="r" b="b"/>
              <a:pathLst>
                <a:path w="193" h="193">
                  <a:moveTo>
                    <a:pt x="0" y="175"/>
                  </a:moveTo>
                  <a:lnTo>
                    <a:pt x="175" y="0"/>
                  </a:lnTo>
                  <a:lnTo>
                    <a:pt x="193" y="18"/>
                  </a:lnTo>
                  <a:lnTo>
                    <a:pt x="18" y="193"/>
                  </a:lnTo>
                  <a:lnTo>
                    <a:pt x="0" y="1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3" name="Rectangle 27">
              <a:extLst>
                <a:ext uri="{FF2B5EF4-FFF2-40B4-BE49-F238E27FC236}">
                  <a16:creationId xmlns:a16="http://schemas.microsoft.com/office/drawing/2014/main" id="{01E5A597-9B14-4D30-8DED-45FBB006C039}"/>
                </a:ext>
              </a:extLst>
            </p:cNvPr>
            <p:cNvSpPr>
              <a:spLocks noChangeArrowheads="1"/>
            </p:cNvSpPr>
            <p:nvPr/>
          </p:nvSpPr>
          <p:spPr bwMode="auto">
            <a:xfrm>
              <a:off x="1147763" y="2482850"/>
              <a:ext cx="357188" cy="635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4" name="Freeform 28">
              <a:extLst>
                <a:ext uri="{FF2B5EF4-FFF2-40B4-BE49-F238E27FC236}">
                  <a16:creationId xmlns:a16="http://schemas.microsoft.com/office/drawing/2014/main" id="{6CE40F44-A1E4-492D-A63B-594A72F38FD0}"/>
                </a:ext>
              </a:extLst>
            </p:cNvPr>
            <p:cNvSpPr>
              <a:spLocks/>
            </p:cNvSpPr>
            <p:nvPr/>
          </p:nvSpPr>
          <p:spPr bwMode="auto">
            <a:xfrm>
              <a:off x="1173163" y="2511425"/>
              <a:ext cx="306388" cy="304800"/>
            </a:xfrm>
            <a:custGeom>
              <a:avLst/>
              <a:gdLst>
                <a:gd name="T0" fmla="*/ 175 w 193"/>
                <a:gd name="T1" fmla="*/ 192 h 192"/>
                <a:gd name="T2" fmla="*/ 0 w 193"/>
                <a:gd name="T3" fmla="*/ 18 h 192"/>
                <a:gd name="T4" fmla="*/ 18 w 193"/>
                <a:gd name="T5" fmla="*/ 0 h 192"/>
                <a:gd name="T6" fmla="*/ 193 w 193"/>
                <a:gd name="T7" fmla="*/ 174 h 192"/>
                <a:gd name="T8" fmla="*/ 175 w 193"/>
                <a:gd name="T9" fmla="*/ 192 h 192"/>
              </a:gdLst>
              <a:ahLst/>
              <a:cxnLst>
                <a:cxn ang="0">
                  <a:pos x="T0" y="T1"/>
                </a:cxn>
                <a:cxn ang="0">
                  <a:pos x="T2" y="T3"/>
                </a:cxn>
                <a:cxn ang="0">
                  <a:pos x="T4" y="T5"/>
                </a:cxn>
                <a:cxn ang="0">
                  <a:pos x="T6" y="T7"/>
                </a:cxn>
                <a:cxn ang="0">
                  <a:pos x="T8" y="T9"/>
                </a:cxn>
              </a:cxnLst>
              <a:rect l="0" t="0" r="r" b="b"/>
              <a:pathLst>
                <a:path w="193" h="192">
                  <a:moveTo>
                    <a:pt x="175" y="192"/>
                  </a:moveTo>
                  <a:lnTo>
                    <a:pt x="0" y="18"/>
                  </a:lnTo>
                  <a:lnTo>
                    <a:pt x="18" y="0"/>
                  </a:lnTo>
                  <a:lnTo>
                    <a:pt x="193" y="174"/>
                  </a:lnTo>
                  <a:lnTo>
                    <a:pt x="175" y="1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5" name="Freeform 29">
              <a:extLst>
                <a:ext uri="{FF2B5EF4-FFF2-40B4-BE49-F238E27FC236}">
                  <a16:creationId xmlns:a16="http://schemas.microsoft.com/office/drawing/2014/main" id="{C8918C23-936A-4BFD-AB66-385F72A4C6D9}"/>
                </a:ext>
              </a:extLst>
            </p:cNvPr>
            <p:cNvSpPr>
              <a:spLocks/>
            </p:cNvSpPr>
            <p:nvPr/>
          </p:nvSpPr>
          <p:spPr bwMode="auto">
            <a:xfrm>
              <a:off x="1173163" y="2511425"/>
              <a:ext cx="306388" cy="304800"/>
            </a:xfrm>
            <a:custGeom>
              <a:avLst/>
              <a:gdLst>
                <a:gd name="T0" fmla="*/ 0 w 193"/>
                <a:gd name="T1" fmla="*/ 174 h 192"/>
                <a:gd name="T2" fmla="*/ 175 w 193"/>
                <a:gd name="T3" fmla="*/ 0 h 192"/>
                <a:gd name="T4" fmla="*/ 193 w 193"/>
                <a:gd name="T5" fmla="*/ 18 h 192"/>
                <a:gd name="T6" fmla="*/ 18 w 193"/>
                <a:gd name="T7" fmla="*/ 192 h 192"/>
                <a:gd name="T8" fmla="*/ 0 w 193"/>
                <a:gd name="T9" fmla="*/ 174 h 192"/>
              </a:gdLst>
              <a:ahLst/>
              <a:cxnLst>
                <a:cxn ang="0">
                  <a:pos x="T0" y="T1"/>
                </a:cxn>
                <a:cxn ang="0">
                  <a:pos x="T2" y="T3"/>
                </a:cxn>
                <a:cxn ang="0">
                  <a:pos x="T4" y="T5"/>
                </a:cxn>
                <a:cxn ang="0">
                  <a:pos x="T6" y="T7"/>
                </a:cxn>
                <a:cxn ang="0">
                  <a:pos x="T8" y="T9"/>
                </a:cxn>
              </a:cxnLst>
              <a:rect l="0" t="0" r="r" b="b"/>
              <a:pathLst>
                <a:path w="193" h="192">
                  <a:moveTo>
                    <a:pt x="0" y="174"/>
                  </a:moveTo>
                  <a:lnTo>
                    <a:pt x="175" y="0"/>
                  </a:lnTo>
                  <a:lnTo>
                    <a:pt x="193" y="18"/>
                  </a:lnTo>
                  <a:lnTo>
                    <a:pt x="18" y="192"/>
                  </a:lnTo>
                  <a:lnTo>
                    <a:pt x="0" y="1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6" name="Rectangle 30">
              <a:extLst>
                <a:ext uri="{FF2B5EF4-FFF2-40B4-BE49-F238E27FC236}">
                  <a16:creationId xmlns:a16="http://schemas.microsoft.com/office/drawing/2014/main" id="{384875FC-A62C-411E-A261-2B7BED6E8EF7}"/>
                </a:ext>
              </a:extLst>
            </p:cNvPr>
            <p:cNvSpPr>
              <a:spLocks noChangeArrowheads="1"/>
            </p:cNvSpPr>
            <p:nvPr/>
          </p:nvSpPr>
          <p:spPr bwMode="auto">
            <a:xfrm>
              <a:off x="1147763" y="2774950"/>
              <a:ext cx="357188" cy="635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7" name="Freeform 31">
              <a:extLst>
                <a:ext uri="{FF2B5EF4-FFF2-40B4-BE49-F238E27FC236}">
                  <a16:creationId xmlns:a16="http://schemas.microsoft.com/office/drawing/2014/main" id="{B804F545-AD5D-4D50-B3C5-92F90163209C}"/>
                </a:ext>
              </a:extLst>
            </p:cNvPr>
            <p:cNvSpPr>
              <a:spLocks/>
            </p:cNvSpPr>
            <p:nvPr/>
          </p:nvSpPr>
          <p:spPr bwMode="auto">
            <a:xfrm>
              <a:off x="1173163" y="2803525"/>
              <a:ext cx="306388" cy="306387"/>
            </a:xfrm>
            <a:custGeom>
              <a:avLst/>
              <a:gdLst>
                <a:gd name="T0" fmla="*/ 175 w 193"/>
                <a:gd name="T1" fmla="*/ 193 h 193"/>
                <a:gd name="T2" fmla="*/ 0 w 193"/>
                <a:gd name="T3" fmla="*/ 18 h 193"/>
                <a:gd name="T4" fmla="*/ 18 w 193"/>
                <a:gd name="T5" fmla="*/ 0 h 193"/>
                <a:gd name="T6" fmla="*/ 193 w 193"/>
                <a:gd name="T7" fmla="*/ 175 h 193"/>
                <a:gd name="T8" fmla="*/ 175 w 193"/>
                <a:gd name="T9" fmla="*/ 193 h 193"/>
              </a:gdLst>
              <a:ahLst/>
              <a:cxnLst>
                <a:cxn ang="0">
                  <a:pos x="T0" y="T1"/>
                </a:cxn>
                <a:cxn ang="0">
                  <a:pos x="T2" y="T3"/>
                </a:cxn>
                <a:cxn ang="0">
                  <a:pos x="T4" y="T5"/>
                </a:cxn>
                <a:cxn ang="0">
                  <a:pos x="T6" y="T7"/>
                </a:cxn>
                <a:cxn ang="0">
                  <a:pos x="T8" y="T9"/>
                </a:cxn>
              </a:cxnLst>
              <a:rect l="0" t="0" r="r" b="b"/>
              <a:pathLst>
                <a:path w="193" h="193">
                  <a:moveTo>
                    <a:pt x="175" y="193"/>
                  </a:moveTo>
                  <a:lnTo>
                    <a:pt x="0" y="18"/>
                  </a:lnTo>
                  <a:lnTo>
                    <a:pt x="18" y="0"/>
                  </a:lnTo>
                  <a:lnTo>
                    <a:pt x="193" y="175"/>
                  </a:lnTo>
                  <a:lnTo>
                    <a:pt x="175" y="19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8" name="Freeform 32">
              <a:extLst>
                <a:ext uri="{FF2B5EF4-FFF2-40B4-BE49-F238E27FC236}">
                  <a16:creationId xmlns:a16="http://schemas.microsoft.com/office/drawing/2014/main" id="{8DC66FF2-5229-49EE-BFE7-0AE1673C56D5}"/>
                </a:ext>
              </a:extLst>
            </p:cNvPr>
            <p:cNvSpPr>
              <a:spLocks/>
            </p:cNvSpPr>
            <p:nvPr/>
          </p:nvSpPr>
          <p:spPr bwMode="auto">
            <a:xfrm>
              <a:off x="1173163" y="2803525"/>
              <a:ext cx="306388" cy="306387"/>
            </a:xfrm>
            <a:custGeom>
              <a:avLst/>
              <a:gdLst>
                <a:gd name="T0" fmla="*/ 0 w 193"/>
                <a:gd name="T1" fmla="*/ 175 h 193"/>
                <a:gd name="T2" fmla="*/ 175 w 193"/>
                <a:gd name="T3" fmla="*/ 0 h 193"/>
                <a:gd name="T4" fmla="*/ 193 w 193"/>
                <a:gd name="T5" fmla="*/ 18 h 193"/>
                <a:gd name="T6" fmla="*/ 18 w 193"/>
                <a:gd name="T7" fmla="*/ 193 h 193"/>
                <a:gd name="T8" fmla="*/ 0 w 193"/>
                <a:gd name="T9" fmla="*/ 175 h 193"/>
              </a:gdLst>
              <a:ahLst/>
              <a:cxnLst>
                <a:cxn ang="0">
                  <a:pos x="T0" y="T1"/>
                </a:cxn>
                <a:cxn ang="0">
                  <a:pos x="T2" y="T3"/>
                </a:cxn>
                <a:cxn ang="0">
                  <a:pos x="T4" y="T5"/>
                </a:cxn>
                <a:cxn ang="0">
                  <a:pos x="T6" y="T7"/>
                </a:cxn>
                <a:cxn ang="0">
                  <a:pos x="T8" y="T9"/>
                </a:cxn>
              </a:cxnLst>
              <a:rect l="0" t="0" r="r" b="b"/>
              <a:pathLst>
                <a:path w="193" h="193">
                  <a:moveTo>
                    <a:pt x="0" y="175"/>
                  </a:moveTo>
                  <a:lnTo>
                    <a:pt x="175" y="0"/>
                  </a:lnTo>
                  <a:lnTo>
                    <a:pt x="193" y="18"/>
                  </a:lnTo>
                  <a:lnTo>
                    <a:pt x="18" y="193"/>
                  </a:lnTo>
                  <a:lnTo>
                    <a:pt x="0" y="1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9" name="Rectangle 33">
              <a:extLst>
                <a:ext uri="{FF2B5EF4-FFF2-40B4-BE49-F238E27FC236}">
                  <a16:creationId xmlns:a16="http://schemas.microsoft.com/office/drawing/2014/main" id="{B97EC406-138C-49AC-8AF4-C89BB9763670}"/>
                </a:ext>
              </a:extLst>
            </p:cNvPr>
            <p:cNvSpPr>
              <a:spLocks noChangeArrowheads="1"/>
            </p:cNvSpPr>
            <p:nvPr/>
          </p:nvSpPr>
          <p:spPr bwMode="auto">
            <a:xfrm>
              <a:off x="1179513" y="919163"/>
              <a:ext cx="44450" cy="9810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0" name="Rectangle 34">
              <a:extLst>
                <a:ext uri="{FF2B5EF4-FFF2-40B4-BE49-F238E27FC236}">
                  <a16:creationId xmlns:a16="http://schemas.microsoft.com/office/drawing/2014/main" id="{24C19A92-7457-4575-BBD1-A8F27176B2C3}"/>
                </a:ext>
              </a:extLst>
            </p:cNvPr>
            <p:cNvSpPr>
              <a:spLocks noChangeArrowheads="1"/>
            </p:cNvSpPr>
            <p:nvPr/>
          </p:nvSpPr>
          <p:spPr bwMode="auto">
            <a:xfrm>
              <a:off x="1412875" y="919163"/>
              <a:ext cx="53975" cy="9810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1" name="Rectangle 35">
              <a:extLst>
                <a:ext uri="{FF2B5EF4-FFF2-40B4-BE49-F238E27FC236}">
                  <a16:creationId xmlns:a16="http://schemas.microsoft.com/office/drawing/2014/main" id="{6484BDAA-3658-4218-8839-4B06954B971D}"/>
                </a:ext>
              </a:extLst>
            </p:cNvPr>
            <p:cNvSpPr>
              <a:spLocks noChangeArrowheads="1"/>
            </p:cNvSpPr>
            <p:nvPr/>
          </p:nvSpPr>
          <p:spPr bwMode="auto">
            <a:xfrm>
              <a:off x="1179513" y="915988"/>
              <a:ext cx="274638" cy="476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2" name="Freeform 36">
              <a:extLst>
                <a:ext uri="{FF2B5EF4-FFF2-40B4-BE49-F238E27FC236}">
                  <a16:creationId xmlns:a16="http://schemas.microsoft.com/office/drawing/2014/main" id="{33DD8617-845E-4DAE-A3A0-EF2EC64C2890}"/>
                </a:ext>
              </a:extLst>
            </p:cNvPr>
            <p:cNvSpPr>
              <a:spLocks/>
            </p:cNvSpPr>
            <p:nvPr/>
          </p:nvSpPr>
          <p:spPr bwMode="auto">
            <a:xfrm>
              <a:off x="1198563" y="938213"/>
              <a:ext cx="236538" cy="234950"/>
            </a:xfrm>
            <a:custGeom>
              <a:avLst/>
              <a:gdLst>
                <a:gd name="T0" fmla="*/ 135 w 149"/>
                <a:gd name="T1" fmla="*/ 148 h 148"/>
                <a:gd name="T2" fmla="*/ 0 w 149"/>
                <a:gd name="T3" fmla="*/ 14 h 148"/>
                <a:gd name="T4" fmla="*/ 14 w 149"/>
                <a:gd name="T5" fmla="*/ 0 h 148"/>
                <a:gd name="T6" fmla="*/ 149 w 149"/>
                <a:gd name="T7" fmla="*/ 134 h 148"/>
                <a:gd name="T8" fmla="*/ 135 w 149"/>
                <a:gd name="T9" fmla="*/ 148 h 148"/>
              </a:gdLst>
              <a:ahLst/>
              <a:cxnLst>
                <a:cxn ang="0">
                  <a:pos x="T0" y="T1"/>
                </a:cxn>
                <a:cxn ang="0">
                  <a:pos x="T2" y="T3"/>
                </a:cxn>
                <a:cxn ang="0">
                  <a:pos x="T4" y="T5"/>
                </a:cxn>
                <a:cxn ang="0">
                  <a:pos x="T6" y="T7"/>
                </a:cxn>
                <a:cxn ang="0">
                  <a:pos x="T8" y="T9"/>
                </a:cxn>
              </a:cxnLst>
              <a:rect l="0" t="0" r="r" b="b"/>
              <a:pathLst>
                <a:path w="149" h="148">
                  <a:moveTo>
                    <a:pt x="135" y="148"/>
                  </a:moveTo>
                  <a:lnTo>
                    <a:pt x="0" y="14"/>
                  </a:lnTo>
                  <a:lnTo>
                    <a:pt x="14" y="0"/>
                  </a:lnTo>
                  <a:lnTo>
                    <a:pt x="149" y="134"/>
                  </a:lnTo>
                  <a:lnTo>
                    <a:pt x="135" y="1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3" name="Freeform 37">
              <a:extLst>
                <a:ext uri="{FF2B5EF4-FFF2-40B4-BE49-F238E27FC236}">
                  <a16:creationId xmlns:a16="http://schemas.microsoft.com/office/drawing/2014/main" id="{11645D46-4D7F-42EB-A5FC-9679E3A8F23D}"/>
                </a:ext>
              </a:extLst>
            </p:cNvPr>
            <p:cNvSpPr>
              <a:spLocks/>
            </p:cNvSpPr>
            <p:nvPr/>
          </p:nvSpPr>
          <p:spPr bwMode="auto">
            <a:xfrm>
              <a:off x="1198563" y="938213"/>
              <a:ext cx="236538" cy="234950"/>
            </a:xfrm>
            <a:custGeom>
              <a:avLst/>
              <a:gdLst>
                <a:gd name="T0" fmla="*/ 0 w 149"/>
                <a:gd name="T1" fmla="*/ 134 h 148"/>
                <a:gd name="T2" fmla="*/ 135 w 149"/>
                <a:gd name="T3" fmla="*/ 0 h 148"/>
                <a:gd name="T4" fmla="*/ 149 w 149"/>
                <a:gd name="T5" fmla="*/ 14 h 148"/>
                <a:gd name="T6" fmla="*/ 14 w 149"/>
                <a:gd name="T7" fmla="*/ 148 h 148"/>
                <a:gd name="T8" fmla="*/ 0 w 149"/>
                <a:gd name="T9" fmla="*/ 134 h 148"/>
              </a:gdLst>
              <a:ahLst/>
              <a:cxnLst>
                <a:cxn ang="0">
                  <a:pos x="T0" y="T1"/>
                </a:cxn>
                <a:cxn ang="0">
                  <a:pos x="T2" y="T3"/>
                </a:cxn>
                <a:cxn ang="0">
                  <a:pos x="T4" y="T5"/>
                </a:cxn>
                <a:cxn ang="0">
                  <a:pos x="T6" y="T7"/>
                </a:cxn>
                <a:cxn ang="0">
                  <a:pos x="T8" y="T9"/>
                </a:cxn>
              </a:cxnLst>
              <a:rect l="0" t="0" r="r" b="b"/>
              <a:pathLst>
                <a:path w="149" h="148">
                  <a:moveTo>
                    <a:pt x="0" y="134"/>
                  </a:moveTo>
                  <a:lnTo>
                    <a:pt x="135" y="0"/>
                  </a:lnTo>
                  <a:lnTo>
                    <a:pt x="149" y="14"/>
                  </a:lnTo>
                  <a:lnTo>
                    <a:pt x="14" y="148"/>
                  </a:lnTo>
                  <a:lnTo>
                    <a:pt x="0" y="1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4" name="Rectangle 38">
              <a:extLst>
                <a:ext uri="{FF2B5EF4-FFF2-40B4-BE49-F238E27FC236}">
                  <a16:creationId xmlns:a16="http://schemas.microsoft.com/office/drawing/2014/main" id="{45960FB5-7D47-425A-829B-E3758AAFCC9E}"/>
                </a:ext>
              </a:extLst>
            </p:cNvPr>
            <p:cNvSpPr>
              <a:spLocks noChangeArrowheads="1"/>
            </p:cNvSpPr>
            <p:nvPr/>
          </p:nvSpPr>
          <p:spPr bwMode="auto">
            <a:xfrm>
              <a:off x="1179513" y="1141413"/>
              <a:ext cx="274638" cy="476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5" name="Freeform 39">
              <a:extLst>
                <a:ext uri="{FF2B5EF4-FFF2-40B4-BE49-F238E27FC236}">
                  <a16:creationId xmlns:a16="http://schemas.microsoft.com/office/drawing/2014/main" id="{5E0EDA2E-E12E-4C35-B290-685282209532}"/>
                </a:ext>
              </a:extLst>
            </p:cNvPr>
            <p:cNvSpPr>
              <a:spLocks/>
            </p:cNvSpPr>
            <p:nvPr/>
          </p:nvSpPr>
          <p:spPr bwMode="auto">
            <a:xfrm>
              <a:off x="1198563" y="1160463"/>
              <a:ext cx="236538" cy="236537"/>
            </a:xfrm>
            <a:custGeom>
              <a:avLst/>
              <a:gdLst>
                <a:gd name="T0" fmla="*/ 135 w 149"/>
                <a:gd name="T1" fmla="*/ 149 h 149"/>
                <a:gd name="T2" fmla="*/ 0 w 149"/>
                <a:gd name="T3" fmla="*/ 14 h 149"/>
                <a:gd name="T4" fmla="*/ 14 w 149"/>
                <a:gd name="T5" fmla="*/ 0 h 149"/>
                <a:gd name="T6" fmla="*/ 149 w 149"/>
                <a:gd name="T7" fmla="*/ 135 h 149"/>
                <a:gd name="T8" fmla="*/ 135 w 149"/>
                <a:gd name="T9" fmla="*/ 149 h 149"/>
              </a:gdLst>
              <a:ahLst/>
              <a:cxnLst>
                <a:cxn ang="0">
                  <a:pos x="T0" y="T1"/>
                </a:cxn>
                <a:cxn ang="0">
                  <a:pos x="T2" y="T3"/>
                </a:cxn>
                <a:cxn ang="0">
                  <a:pos x="T4" y="T5"/>
                </a:cxn>
                <a:cxn ang="0">
                  <a:pos x="T6" y="T7"/>
                </a:cxn>
                <a:cxn ang="0">
                  <a:pos x="T8" y="T9"/>
                </a:cxn>
              </a:cxnLst>
              <a:rect l="0" t="0" r="r" b="b"/>
              <a:pathLst>
                <a:path w="149" h="149">
                  <a:moveTo>
                    <a:pt x="135" y="149"/>
                  </a:moveTo>
                  <a:lnTo>
                    <a:pt x="0" y="14"/>
                  </a:lnTo>
                  <a:lnTo>
                    <a:pt x="14" y="0"/>
                  </a:lnTo>
                  <a:lnTo>
                    <a:pt x="149" y="135"/>
                  </a:lnTo>
                  <a:lnTo>
                    <a:pt x="135" y="14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6" name="Freeform 40">
              <a:extLst>
                <a:ext uri="{FF2B5EF4-FFF2-40B4-BE49-F238E27FC236}">
                  <a16:creationId xmlns:a16="http://schemas.microsoft.com/office/drawing/2014/main" id="{C276EE56-795B-4DA1-8307-00BA2FCEB32E}"/>
                </a:ext>
              </a:extLst>
            </p:cNvPr>
            <p:cNvSpPr>
              <a:spLocks/>
            </p:cNvSpPr>
            <p:nvPr/>
          </p:nvSpPr>
          <p:spPr bwMode="auto">
            <a:xfrm>
              <a:off x="1198563" y="1160463"/>
              <a:ext cx="236538" cy="236537"/>
            </a:xfrm>
            <a:custGeom>
              <a:avLst/>
              <a:gdLst>
                <a:gd name="T0" fmla="*/ 0 w 149"/>
                <a:gd name="T1" fmla="*/ 135 h 149"/>
                <a:gd name="T2" fmla="*/ 135 w 149"/>
                <a:gd name="T3" fmla="*/ 0 h 149"/>
                <a:gd name="T4" fmla="*/ 149 w 149"/>
                <a:gd name="T5" fmla="*/ 14 h 149"/>
                <a:gd name="T6" fmla="*/ 14 w 149"/>
                <a:gd name="T7" fmla="*/ 149 h 149"/>
                <a:gd name="T8" fmla="*/ 0 w 149"/>
                <a:gd name="T9" fmla="*/ 135 h 149"/>
              </a:gdLst>
              <a:ahLst/>
              <a:cxnLst>
                <a:cxn ang="0">
                  <a:pos x="T0" y="T1"/>
                </a:cxn>
                <a:cxn ang="0">
                  <a:pos x="T2" y="T3"/>
                </a:cxn>
                <a:cxn ang="0">
                  <a:pos x="T4" y="T5"/>
                </a:cxn>
                <a:cxn ang="0">
                  <a:pos x="T6" y="T7"/>
                </a:cxn>
                <a:cxn ang="0">
                  <a:pos x="T8" y="T9"/>
                </a:cxn>
              </a:cxnLst>
              <a:rect l="0" t="0" r="r" b="b"/>
              <a:pathLst>
                <a:path w="149" h="149">
                  <a:moveTo>
                    <a:pt x="0" y="135"/>
                  </a:moveTo>
                  <a:lnTo>
                    <a:pt x="135" y="0"/>
                  </a:lnTo>
                  <a:lnTo>
                    <a:pt x="149" y="14"/>
                  </a:lnTo>
                  <a:lnTo>
                    <a:pt x="14" y="149"/>
                  </a:lnTo>
                  <a:lnTo>
                    <a:pt x="0" y="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7" name="Rectangle 41">
              <a:extLst>
                <a:ext uri="{FF2B5EF4-FFF2-40B4-BE49-F238E27FC236}">
                  <a16:creationId xmlns:a16="http://schemas.microsoft.com/office/drawing/2014/main" id="{FDBF9FDC-CF39-4BB9-8DF9-BD44789F5E5F}"/>
                </a:ext>
              </a:extLst>
            </p:cNvPr>
            <p:cNvSpPr>
              <a:spLocks noChangeArrowheads="1"/>
            </p:cNvSpPr>
            <p:nvPr/>
          </p:nvSpPr>
          <p:spPr bwMode="auto">
            <a:xfrm>
              <a:off x="1179513" y="1365250"/>
              <a:ext cx="274638" cy="476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8" name="Freeform 42">
              <a:extLst>
                <a:ext uri="{FF2B5EF4-FFF2-40B4-BE49-F238E27FC236}">
                  <a16:creationId xmlns:a16="http://schemas.microsoft.com/office/drawing/2014/main" id="{54A959A8-23A1-436F-A7BB-C351E8CB37D2}"/>
                </a:ext>
              </a:extLst>
            </p:cNvPr>
            <p:cNvSpPr>
              <a:spLocks/>
            </p:cNvSpPr>
            <p:nvPr/>
          </p:nvSpPr>
          <p:spPr bwMode="auto">
            <a:xfrm>
              <a:off x="1198563" y="1387475"/>
              <a:ext cx="236538" cy="231775"/>
            </a:xfrm>
            <a:custGeom>
              <a:avLst/>
              <a:gdLst>
                <a:gd name="T0" fmla="*/ 135 w 149"/>
                <a:gd name="T1" fmla="*/ 146 h 146"/>
                <a:gd name="T2" fmla="*/ 0 w 149"/>
                <a:gd name="T3" fmla="*/ 12 h 146"/>
                <a:gd name="T4" fmla="*/ 14 w 149"/>
                <a:gd name="T5" fmla="*/ 0 h 146"/>
                <a:gd name="T6" fmla="*/ 149 w 149"/>
                <a:gd name="T7" fmla="*/ 134 h 146"/>
                <a:gd name="T8" fmla="*/ 135 w 149"/>
                <a:gd name="T9" fmla="*/ 146 h 146"/>
              </a:gdLst>
              <a:ahLst/>
              <a:cxnLst>
                <a:cxn ang="0">
                  <a:pos x="T0" y="T1"/>
                </a:cxn>
                <a:cxn ang="0">
                  <a:pos x="T2" y="T3"/>
                </a:cxn>
                <a:cxn ang="0">
                  <a:pos x="T4" y="T5"/>
                </a:cxn>
                <a:cxn ang="0">
                  <a:pos x="T6" y="T7"/>
                </a:cxn>
                <a:cxn ang="0">
                  <a:pos x="T8" y="T9"/>
                </a:cxn>
              </a:cxnLst>
              <a:rect l="0" t="0" r="r" b="b"/>
              <a:pathLst>
                <a:path w="149" h="146">
                  <a:moveTo>
                    <a:pt x="135" y="146"/>
                  </a:moveTo>
                  <a:lnTo>
                    <a:pt x="0" y="12"/>
                  </a:lnTo>
                  <a:lnTo>
                    <a:pt x="14" y="0"/>
                  </a:lnTo>
                  <a:lnTo>
                    <a:pt x="149" y="134"/>
                  </a:lnTo>
                  <a:lnTo>
                    <a:pt x="135" y="1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9" name="Freeform 43">
              <a:extLst>
                <a:ext uri="{FF2B5EF4-FFF2-40B4-BE49-F238E27FC236}">
                  <a16:creationId xmlns:a16="http://schemas.microsoft.com/office/drawing/2014/main" id="{56ABDF13-4A05-4415-AB58-55E7C925E335}"/>
                </a:ext>
              </a:extLst>
            </p:cNvPr>
            <p:cNvSpPr>
              <a:spLocks/>
            </p:cNvSpPr>
            <p:nvPr/>
          </p:nvSpPr>
          <p:spPr bwMode="auto">
            <a:xfrm>
              <a:off x="1198563" y="1387475"/>
              <a:ext cx="236538" cy="231775"/>
            </a:xfrm>
            <a:custGeom>
              <a:avLst/>
              <a:gdLst>
                <a:gd name="T0" fmla="*/ 0 w 149"/>
                <a:gd name="T1" fmla="*/ 134 h 146"/>
                <a:gd name="T2" fmla="*/ 135 w 149"/>
                <a:gd name="T3" fmla="*/ 0 h 146"/>
                <a:gd name="T4" fmla="*/ 149 w 149"/>
                <a:gd name="T5" fmla="*/ 12 h 146"/>
                <a:gd name="T6" fmla="*/ 14 w 149"/>
                <a:gd name="T7" fmla="*/ 146 h 146"/>
                <a:gd name="T8" fmla="*/ 0 w 149"/>
                <a:gd name="T9" fmla="*/ 134 h 146"/>
              </a:gdLst>
              <a:ahLst/>
              <a:cxnLst>
                <a:cxn ang="0">
                  <a:pos x="T0" y="T1"/>
                </a:cxn>
                <a:cxn ang="0">
                  <a:pos x="T2" y="T3"/>
                </a:cxn>
                <a:cxn ang="0">
                  <a:pos x="T4" y="T5"/>
                </a:cxn>
                <a:cxn ang="0">
                  <a:pos x="T6" y="T7"/>
                </a:cxn>
                <a:cxn ang="0">
                  <a:pos x="T8" y="T9"/>
                </a:cxn>
              </a:cxnLst>
              <a:rect l="0" t="0" r="r" b="b"/>
              <a:pathLst>
                <a:path w="149" h="146">
                  <a:moveTo>
                    <a:pt x="0" y="134"/>
                  </a:moveTo>
                  <a:lnTo>
                    <a:pt x="135" y="0"/>
                  </a:lnTo>
                  <a:lnTo>
                    <a:pt x="149" y="12"/>
                  </a:lnTo>
                  <a:lnTo>
                    <a:pt x="14" y="146"/>
                  </a:lnTo>
                  <a:lnTo>
                    <a:pt x="0" y="1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0" name="Rectangle 44">
              <a:extLst>
                <a:ext uri="{FF2B5EF4-FFF2-40B4-BE49-F238E27FC236}">
                  <a16:creationId xmlns:a16="http://schemas.microsoft.com/office/drawing/2014/main" id="{75026085-048C-4FFC-9F0B-22E539713B26}"/>
                </a:ext>
              </a:extLst>
            </p:cNvPr>
            <p:cNvSpPr>
              <a:spLocks noChangeArrowheads="1"/>
            </p:cNvSpPr>
            <p:nvPr/>
          </p:nvSpPr>
          <p:spPr bwMode="auto">
            <a:xfrm>
              <a:off x="1179513" y="1590675"/>
              <a:ext cx="274638" cy="444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1" name="Freeform 45">
              <a:extLst>
                <a:ext uri="{FF2B5EF4-FFF2-40B4-BE49-F238E27FC236}">
                  <a16:creationId xmlns:a16="http://schemas.microsoft.com/office/drawing/2014/main" id="{D9CAD49D-381E-4784-88AD-6E820840B36D}"/>
                </a:ext>
              </a:extLst>
            </p:cNvPr>
            <p:cNvSpPr>
              <a:spLocks/>
            </p:cNvSpPr>
            <p:nvPr/>
          </p:nvSpPr>
          <p:spPr bwMode="auto">
            <a:xfrm>
              <a:off x="1198563" y="1609725"/>
              <a:ext cx="236538" cy="236537"/>
            </a:xfrm>
            <a:custGeom>
              <a:avLst/>
              <a:gdLst>
                <a:gd name="T0" fmla="*/ 135 w 149"/>
                <a:gd name="T1" fmla="*/ 149 h 149"/>
                <a:gd name="T2" fmla="*/ 0 w 149"/>
                <a:gd name="T3" fmla="*/ 14 h 149"/>
                <a:gd name="T4" fmla="*/ 14 w 149"/>
                <a:gd name="T5" fmla="*/ 0 h 149"/>
                <a:gd name="T6" fmla="*/ 149 w 149"/>
                <a:gd name="T7" fmla="*/ 135 h 149"/>
                <a:gd name="T8" fmla="*/ 135 w 149"/>
                <a:gd name="T9" fmla="*/ 149 h 149"/>
              </a:gdLst>
              <a:ahLst/>
              <a:cxnLst>
                <a:cxn ang="0">
                  <a:pos x="T0" y="T1"/>
                </a:cxn>
                <a:cxn ang="0">
                  <a:pos x="T2" y="T3"/>
                </a:cxn>
                <a:cxn ang="0">
                  <a:pos x="T4" y="T5"/>
                </a:cxn>
                <a:cxn ang="0">
                  <a:pos x="T6" y="T7"/>
                </a:cxn>
                <a:cxn ang="0">
                  <a:pos x="T8" y="T9"/>
                </a:cxn>
              </a:cxnLst>
              <a:rect l="0" t="0" r="r" b="b"/>
              <a:pathLst>
                <a:path w="149" h="149">
                  <a:moveTo>
                    <a:pt x="135" y="149"/>
                  </a:moveTo>
                  <a:lnTo>
                    <a:pt x="0" y="14"/>
                  </a:lnTo>
                  <a:lnTo>
                    <a:pt x="14" y="0"/>
                  </a:lnTo>
                  <a:lnTo>
                    <a:pt x="149" y="135"/>
                  </a:lnTo>
                  <a:lnTo>
                    <a:pt x="135" y="14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2" name="Freeform 46">
              <a:extLst>
                <a:ext uri="{FF2B5EF4-FFF2-40B4-BE49-F238E27FC236}">
                  <a16:creationId xmlns:a16="http://schemas.microsoft.com/office/drawing/2014/main" id="{10A7345D-180C-4054-821E-8CD31F979BCB}"/>
                </a:ext>
              </a:extLst>
            </p:cNvPr>
            <p:cNvSpPr>
              <a:spLocks/>
            </p:cNvSpPr>
            <p:nvPr/>
          </p:nvSpPr>
          <p:spPr bwMode="auto">
            <a:xfrm>
              <a:off x="1198563" y="1609725"/>
              <a:ext cx="236538" cy="236537"/>
            </a:xfrm>
            <a:custGeom>
              <a:avLst/>
              <a:gdLst>
                <a:gd name="T0" fmla="*/ 0 w 149"/>
                <a:gd name="T1" fmla="*/ 135 h 149"/>
                <a:gd name="T2" fmla="*/ 135 w 149"/>
                <a:gd name="T3" fmla="*/ 0 h 149"/>
                <a:gd name="T4" fmla="*/ 149 w 149"/>
                <a:gd name="T5" fmla="*/ 14 h 149"/>
                <a:gd name="T6" fmla="*/ 14 w 149"/>
                <a:gd name="T7" fmla="*/ 149 h 149"/>
                <a:gd name="T8" fmla="*/ 0 w 149"/>
                <a:gd name="T9" fmla="*/ 135 h 149"/>
              </a:gdLst>
              <a:ahLst/>
              <a:cxnLst>
                <a:cxn ang="0">
                  <a:pos x="T0" y="T1"/>
                </a:cxn>
                <a:cxn ang="0">
                  <a:pos x="T2" y="T3"/>
                </a:cxn>
                <a:cxn ang="0">
                  <a:pos x="T4" y="T5"/>
                </a:cxn>
                <a:cxn ang="0">
                  <a:pos x="T6" y="T7"/>
                </a:cxn>
                <a:cxn ang="0">
                  <a:pos x="T8" y="T9"/>
                </a:cxn>
              </a:cxnLst>
              <a:rect l="0" t="0" r="r" b="b"/>
              <a:pathLst>
                <a:path w="149" h="149">
                  <a:moveTo>
                    <a:pt x="0" y="135"/>
                  </a:moveTo>
                  <a:lnTo>
                    <a:pt x="135" y="0"/>
                  </a:lnTo>
                  <a:lnTo>
                    <a:pt x="149" y="14"/>
                  </a:lnTo>
                  <a:lnTo>
                    <a:pt x="14" y="149"/>
                  </a:lnTo>
                  <a:lnTo>
                    <a:pt x="0" y="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3" name="Rectangle 47">
              <a:extLst>
                <a:ext uri="{FF2B5EF4-FFF2-40B4-BE49-F238E27FC236}">
                  <a16:creationId xmlns:a16="http://schemas.microsoft.com/office/drawing/2014/main" id="{367F591E-817D-4427-8740-1E230850DF7D}"/>
                </a:ext>
              </a:extLst>
            </p:cNvPr>
            <p:cNvSpPr>
              <a:spLocks noChangeArrowheads="1"/>
            </p:cNvSpPr>
            <p:nvPr/>
          </p:nvSpPr>
          <p:spPr bwMode="auto">
            <a:xfrm>
              <a:off x="1182688" y="217488"/>
              <a:ext cx="44450" cy="7461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4" name="Rectangle 48">
              <a:extLst>
                <a:ext uri="{FF2B5EF4-FFF2-40B4-BE49-F238E27FC236}">
                  <a16:creationId xmlns:a16="http://schemas.microsoft.com/office/drawing/2014/main" id="{4D5DC696-CDA9-410E-AA57-4789872CE02F}"/>
                </a:ext>
              </a:extLst>
            </p:cNvPr>
            <p:cNvSpPr>
              <a:spLocks noChangeArrowheads="1"/>
            </p:cNvSpPr>
            <p:nvPr/>
          </p:nvSpPr>
          <p:spPr bwMode="auto">
            <a:xfrm>
              <a:off x="1416050" y="217488"/>
              <a:ext cx="53975" cy="7461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5" name="Freeform 49">
              <a:extLst>
                <a:ext uri="{FF2B5EF4-FFF2-40B4-BE49-F238E27FC236}">
                  <a16:creationId xmlns:a16="http://schemas.microsoft.com/office/drawing/2014/main" id="{63FE19DF-3D10-4342-A89C-BC4ABA0E76DA}"/>
                </a:ext>
              </a:extLst>
            </p:cNvPr>
            <p:cNvSpPr>
              <a:spLocks/>
            </p:cNvSpPr>
            <p:nvPr/>
          </p:nvSpPr>
          <p:spPr bwMode="auto">
            <a:xfrm>
              <a:off x="1182688" y="65088"/>
              <a:ext cx="287338" cy="188912"/>
            </a:xfrm>
            <a:custGeom>
              <a:avLst/>
              <a:gdLst>
                <a:gd name="T0" fmla="*/ 181 w 181"/>
                <a:gd name="T1" fmla="*/ 119 h 119"/>
                <a:gd name="T2" fmla="*/ 0 w 181"/>
                <a:gd name="T3" fmla="*/ 119 h 119"/>
                <a:gd name="T4" fmla="*/ 0 w 181"/>
                <a:gd name="T5" fmla="*/ 80 h 119"/>
                <a:gd name="T6" fmla="*/ 86 w 181"/>
                <a:gd name="T7" fmla="*/ 0 h 119"/>
                <a:gd name="T8" fmla="*/ 181 w 181"/>
                <a:gd name="T9" fmla="*/ 26 h 119"/>
                <a:gd name="T10" fmla="*/ 181 w 181"/>
                <a:gd name="T11" fmla="*/ 119 h 119"/>
              </a:gdLst>
              <a:ahLst/>
              <a:cxnLst>
                <a:cxn ang="0">
                  <a:pos x="T0" y="T1"/>
                </a:cxn>
                <a:cxn ang="0">
                  <a:pos x="T2" y="T3"/>
                </a:cxn>
                <a:cxn ang="0">
                  <a:pos x="T4" y="T5"/>
                </a:cxn>
                <a:cxn ang="0">
                  <a:pos x="T6" y="T7"/>
                </a:cxn>
                <a:cxn ang="0">
                  <a:pos x="T8" y="T9"/>
                </a:cxn>
                <a:cxn ang="0">
                  <a:pos x="T10" y="T11"/>
                </a:cxn>
              </a:cxnLst>
              <a:rect l="0" t="0" r="r" b="b"/>
              <a:pathLst>
                <a:path w="181" h="119">
                  <a:moveTo>
                    <a:pt x="181" y="119"/>
                  </a:moveTo>
                  <a:lnTo>
                    <a:pt x="0" y="119"/>
                  </a:lnTo>
                  <a:lnTo>
                    <a:pt x="0" y="80"/>
                  </a:lnTo>
                  <a:lnTo>
                    <a:pt x="86" y="0"/>
                  </a:lnTo>
                  <a:lnTo>
                    <a:pt x="181" y="26"/>
                  </a:lnTo>
                  <a:lnTo>
                    <a:pt x="181"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6" name="Freeform 50">
              <a:extLst>
                <a:ext uri="{FF2B5EF4-FFF2-40B4-BE49-F238E27FC236}">
                  <a16:creationId xmlns:a16="http://schemas.microsoft.com/office/drawing/2014/main" id="{BDDD5D9F-FDC9-41B0-A37A-9D405CDD09C2}"/>
                </a:ext>
              </a:extLst>
            </p:cNvPr>
            <p:cNvSpPr>
              <a:spLocks/>
            </p:cNvSpPr>
            <p:nvPr/>
          </p:nvSpPr>
          <p:spPr bwMode="auto">
            <a:xfrm>
              <a:off x="1201738" y="227013"/>
              <a:ext cx="236538" cy="236537"/>
            </a:xfrm>
            <a:custGeom>
              <a:avLst/>
              <a:gdLst>
                <a:gd name="T0" fmla="*/ 135 w 149"/>
                <a:gd name="T1" fmla="*/ 149 h 149"/>
                <a:gd name="T2" fmla="*/ 0 w 149"/>
                <a:gd name="T3" fmla="*/ 15 h 149"/>
                <a:gd name="T4" fmla="*/ 14 w 149"/>
                <a:gd name="T5" fmla="*/ 0 h 149"/>
                <a:gd name="T6" fmla="*/ 149 w 149"/>
                <a:gd name="T7" fmla="*/ 135 h 149"/>
                <a:gd name="T8" fmla="*/ 135 w 149"/>
                <a:gd name="T9" fmla="*/ 149 h 149"/>
              </a:gdLst>
              <a:ahLst/>
              <a:cxnLst>
                <a:cxn ang="0">
                  <a:pos x="T0" y="T1"/>
                </a:cxn>
                <a:cxn ang="0">
                  <a:pos x="T2" y="T3"/>
                </a:cxn>
                <a:cxn ang="0">
                  <a:pos x="T4" y="T5"/>
                </a:cxn>
                <a:cxn ang="0">
                  <a:pos x="T6" y="T7"/>
                </a:cxn>
                <a:cxn ang="0">
                  <a:pos x="T8" y="T9"/>
                </a:cxn>
              </a:cxnLst>
              <a:rect l="0" t="0" r="r" b="b"/>
              <a:pathLst>
                <a:path w="149" h="149">
                  <a:moveTo>
                    <a:pt x="135" y="149"/>
                  </a:moveTo>
                  <a:lnTo>
                    <a:pt x="0" y="15"/>
                  </a:lnTo>
                  <a:lnTo>
                    <a:pt x="14" y="0"/>
                  </a:lnTo>
                  <a:lnTo>
                    <a:pt x="149" y="135"/>
                  </a:lnTo>
                  <a:lnTo>
                    <a:pt x="135" y="14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 name="Freeform 51">
              <a:extLst>
                <a:ext uri="{FF2B5EF4-FFF2-40B4-BE49-F238E27FC236}">
                  <a16:creationId xmlns:a16="http://schemas.microsoft.com/office/drawing/2014/main" id="{ADD01AF4-FC22-4C63-A8AF-62BF97822018}"/>
                </a:ext>
              </a:extLst>
            </p:cNvPr>
            <p:cNvSpPr>
              <a:spLocks/>
            </p:cNvSpPr>
            <p:nvPr/>
          </p:nvSpPr>
          <p:spPr bwMode="auto">
            <a:xfrm>
              <a:off x="1201738" y="227013"/>
              <a:ext cx="236538" cy="236537"/>
            </a:xfrm>
            <a:custGeom>
              <a:avLst/>
              <a:gdLst>
                <a:gd name="T0" fmla="*/ 0 w 149"/>
                <a:gd name="T1" fmla="*/ 135 h 149"/>
                <a:gd name="T2" fmla="*/ 135 w 149"/>
                <a:gd name="T3" fmla="*/ 0 h 149"/>
                <a:gd name="T4" fmla="*/ 149 w 149"/>
                <a:gd name="T5" fmla="*/ 15 h 149"/>
                <a:gd name="T6" fmla="*/ 14 w 149"/>
                <a:gd name="T7" fmla="*/ 149 h 149"/>
                <a:gd name="T8" fmla="*/ 0 w 149"/>
                <a:gd name="T9" fmla="*/ 135 h 149"/>
              </a:gdLst>
              <a:ahLst/>
              <a:cxnLst>
                <a:cxn ang="0">
                  <a:pos x="T0" y="T1"/>
                </a:cxn>
                <a:cxn ang="0">
                  <a:pos x="T2" y="T3"/>
                </a:cxn>
                <a:cxn ang="0">
                  <a:pos x="T4" y="T5"/>
                </a:cxn>
                <a:cxn ang="0">
                  <a:pos x="T6" y="T7"/>
                </a:cxn>
                <a:cxn ang="0">
                  <a:pos x="T8" y="T9"/>
                </a:cxn>
              </a:cxnLst>
              <a:rect l="0" t="0" r="r" b="b"/>
              <a:pathLst>
                <a:path w="149" h="149">
                  <a:moveTo>
                    <a:pt x="0" y="135"/>
                  </a:moveTo>
                  <a:lnTo>
                    <a:pt x="135" y="0"/>
                  </a:lnTo>
                  <a:lnTo>
                    <a:pt x="149" y="15"/>
                  </a:lnTo>
                  <a:lnTo>
                    <a:pt x="14" y="149"/>
                  </a:lnTo>
                  <a:lnTo>
                    <a:pt x="0" y="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 name="Rectangle 52">
              <a:extLst>
                <a:ext uri="{FF2B5EF4-FFF2-40B4-BE49-F238E27FC236}">
                  <a16:creationId xmlns:a16="http://schemas.microsoft.com/office/drawing/2014/main" id="{365CFF6C-18C3-4682-A71C-77D2ED1A86EA}"/>
                </a:ext>
              </a:extLst>
            </p:cNvPr>
            <p:cNvSpPr>
              <a:spLocks noChangeArrowheads="1"/>
            </p:cNvSpPr>
            <p:nvPr/>
          </p:nvSpPr>
          <p:spPr bwMode="auto">
            <a:xfrm>
              <a:off x="1182688" y="431800"/>
              <a:ext cx="274638" cy="476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9" name="Freeform 53">
              <a:extLst>
                <a:ext uri="{FF2B5EF4-FFF2-40B4-BE49-F238E27FC236}">
                  <a16:creationId xmlns:a16="http://schemas.microsoft.com/office/drawing/2014/main" id="{79135CC1-356C-4726-AE78-BD17A2568816}"/>
                </a:ext>
              </a:extLst>
            </p:cNvPr>
            <p:cNvSpPr>
              <a:spLocks/>
            </p:cNvSpPr>
            <p:nvPr/>
          </p:nvSpPr>
          <p:spPr bwMode="auto">
            <a:xfrm>
              <a:off x="1201738" y="450850"/>
              <a:ext cx="236538" cy="234950"/>
            </a:xfrm>
            <a:custGeom>
              <a:avLst/>
              <a:gdLst>
                <a:gd name="T0" fmla="*/ 135 w 149"/>
                <a:gd name="T1" fmla="*/ 148 h 148"/>
                <a:gd name="T2" fmla="*/ 0 w 149"/>
                <a:gd name="T3" fmla="*/ 14 h 148"/>
                <a:gd name="T4" fmla="*/ 14 w 149"/>
                <a:gd name="T5" fmla="*/ 0 h 148"/>
                <a:gd name="T6" fmla="*/ 149 w 149"/>
                <a:gd name="T7" fmla="*/ 134 h 148"/>
                <a:gd name="T8" fmla="*/ 135 w 149"/>
                <a:gd name="T9" fmla="*/ 148 h 148"/>
              </a:gdLst>
              <a:ahLst/>
              <a:cxnLst>
                <a:cxn ang="0">
                  <a:pos x="T0" y="T1"/>
                </a:cxn>
                <a:cxn ang="0">
                  <a:pos x="T2" y="T3"/>
                </a:cxn>
                <a:cxn ang="0">
                  <a:pos x="T4" y="T5"/>
                </a:cxn>
                <a:cxn ang="0">
                  <a:pos x="T6" y="T7"/>
                </a:cxn>
                <a:cxn ang="0">
                  <a:pos x="T8" y="T9"/>
                </a:cxn>
              </a:cxnLst>
              <a:rect l="0" t="0" r="r" b="b"/>
              <a:pathLst>
                <a:path w="149" h="148">
                  <a:moveTo>
                    <a:pt x="135" y="148"/>
                  </a:moveTo>
                  <a:lnTo>
                    <a:pt x="0" y="14"/>
                  </a:lnTo>
                  <a:lnTo>
                    <a:pt x="14" y="0"/>
                  </a:lnTo>
                  <a:lnTo>
                    <a:pt x="149" y="134"/>
                  </a:lnTo>
                  <a:lnTo>
                    <a:pt x="135" y="1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0" name="Freeform 54">
              <a:extLst>
                <a:ext uri="{FF2B5EF4-FFF2-40B4-BE49-F238E27FC236}">
                  <a16:creationId xmlns:a16="http://schemas.microsoft.com/office/drawing/2014/main" id="{42B0BAB4-8E94-480D-A5AB-381BB728A986}"/>
                </a:ext>
              </a:extLst>
            </p:cNvPr>
            <p:cNvSpPr>
              <a:spLocks/>
            </p:cNvSpPr>
            <p:nvPr/>
          </p:nvSpPr>
          <p:spPr bwMode="auto">
            <a:xfrm>
              <a:off x="1201738" y="450850"/>
              <a:ext cx="236538" cy="234950"/>
            </a:xfrm>
            <a:custGeom>
              <a:avLst/>
              <a:gdLst>
                <a:gd name="T0" fmla="*/ 0 w 149"/>
                <a:gd name="T1" fmla="*/ 134 h 148"/>
                <a:gd name="T2" fmla="*/ 135 w 149"/>
                <a:gd name="T3" fmla="*/ 0 h 148"/>
                <a:gd name="T4" fmla="*/ 149 w 149"/>
                <a:gd name="T5" fmla="*/ 14 h 148"/>
                <a:gd name="T6" fmla="*/ 14 w 149"/>
                <a:gd name="T7" fmla="*/ 148 h 148"/>
                <a:gd name="T8" fmla="*/ 0 w 149"/>
                <a:gd name="T9" fmla="*/ 134 h 148"/>
              </a:gdLst>
              <a:ahLst/>
              <a:cxnLst>
                <a:cxn ang="0">
                  <a:pos x="T0" y="T1"/>
                </a:cxn>
                <a:cxn ang="0">
                  <a:pos x="T2" y="T3"/>
                </a:cxn>
                <a:cxn ang="0">
                  <a:pos x="T4" y="T5"/>
                </a:cxn>
                <a:cxn ang="0">
                  <a:pos x="T6" y="T7"/>
                </a:cxn>
                <a:cxn ang="0">
                  <a:pos x="T8" y="T9"/>
                </a:cxn>
              </a:cxnLst>
              <a:rect l="0" t="0" r="r" b="b"/>
              <a:pathLst>
                <a:path w="149" h="148">
                  <a:moveTo>
                    <a:pt x="0" y="134"/>
                  </a:moveTo>
                  <a:lnTo>
                    <a:pt x="135" y="0"/>
                  </a:lnTo>
                  <a:lnTo>
                    <a:pt x="149" y="14"/>
                  </a:lnTo>
                  <a:lnTo>
                    <a:pt x="14" y="148"/>
                  </a:lnTo>
                  <a:lnTo>
                    <a:pt x="0" y="1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1" name="Rectangle 55">
              <a:extLst>
                <a:ext uri="{FF2B5EF4-FFF2-40B4-BE49-F238E27FC236}">
                  <a16:creationId xmlns:a16="http://schemas.microsoft.com/office/drawing/2014/main" id="{24C741B8-99DF-461A-A929-525374C9420D}"/>
                </a:ext>
              </a:extLst>
            </p:cNvPr>
            <p:cNvSpPr>
              <a:spLocks noChangeArrowheads="1"/>
            </p:cNvSpPr>
            <p:nvPr/>
          </p:nvSpPr>
          <p:spPr bwMode="auto">
            <a:xfrm>
              <a:off x="1182688" y="654050"/>
              <a:ext cx="274638" cy="476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2" name="Freeform 56">
              <a:extLst>
                <a:ext uri="{FF2B5EF4-FFF2-40B4-BE49-F238E27FC236}">
                  <a16:creationId xmlns:a16="http://schemas.microsoft.com/office/drawing/2014/main" id="{0F869A62-E6ED-4D7C-ABCD-6DF94451CA74}"/>
                </a:ext>
              </a:extLst>
            </p:cNvPr>
            <p:cNvSpPr>
              <a:spLocks/>
            </p:cNvSpPr>
            <p:nvPr/>
          </p:nvSpPr>
          <p:spPr bwMode="auto">
            <a:xfrm>
              <a:off x="1201738" y="676275"/>
              <a:ext cx="236538" cy="233362"/>
            </a:xfrm>
            <a:custGeom>
              <a:avLst/>
              <a:gdLst>
                <a:gd name="T0" fmla="*/ 135 w 149"/>
                <a:gd name="T1" fmla="*/ 147 h 147"/>
                <a:gd name="T2" fmla="*/ 0 w 149"/>
                <a:gd name="T3" fmla="*/ 12 h 147"/>
                <a:gd name="T4" fmla="*/ 14 w 149"/>
                <a:gd name="T5" fmla="*/ 0 h 147"/>
                <a:gd name="T6" fmla="*/ 149 w 149"/>
                <a:gd name="T7" fmla="*/ 135 h 147"/>
                <a:gd name="T8" fmla="*/ 135 w 149"/>
                <a:gd name="T9" fmla="*/ 147 h 147"/>
              </a:gdLst>
              <a:ahLst/>
              <a:cxnLst>
                <a:cxn ang="0">
                  <a:pos x="T0" y="T1"/>
                </a:cxn>
                <a:cxn ang="0">
                  <a:pos x="T2" y="T3"/>
                </a:cxn>
                <a:cxn ang="0">
                  <a:pos x="T4" y="T5"/>
                </a:cxn>
                <a:cxn ang="0">
                  <a:pos x="T6" y="T7"/>
                </a:cxn>
                <a:cxn ang="0">
                  <a:pos x="T8" y="T9"/>
                </a:cxn>
              </a:cxnLst>
              <a:rect l="0" t="0" r="r" b="b"/>
              <a:pathLst>
                <a:path w="149" h="147">
                  <a:moveTo>
                    <a:pt x="135" y="147"/>
                  </a:moveTo>
                  <a:lnTo>
                    <a:pt x="0" y="12"/>
                  </a:lnTo>
                  <a:lnTo>
                    <a:pt x="14" y="0"/>
                  </a:lnTo>
                  <a:lnTo>
                    <a:pt x="149" y="135"/>
                  </a:lnTo>
                  <a:lnTo>
                    <a:pt x="135"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3" name="Freeform 57">
              <a:extLst>
                <a:ext uri="{FF2B5EF4-FFF2-40B4-BE49-F238E27FC236}">
                  <a16:creationId xmlns:a16="http://schemas.microsoft.com/office/drawing/2014/main" id="{DC550991-285F-4D06-A47C-1AFDF5F434CC}"/>
                </a:ext>
              </a:extLst>
            </p:cNvPr>
            <p:cNvSpPr>
              <a:spLocks/>
            </p:cNvSpPr>
            <p:nvPr/>
          </p:nvSpPr>
          <p:spPr bwMode="auto">
            <a:xfrm>
              <a:off x="1201738" y="676275"/>
              <a:ext cx="236538" cy="233362"/>
            </a:xfrm>
            <a:custGeom>
              <a:avLst/>
              <a:gdLst>
                <a:gd name="T0" fmla="*/ 0 w 149"/>
                <a:gd name="T1" fmla="*/ 135 h 147"/>
                <a:gd name="T2" fmla="*/ 135 w 149"/>
                <a:gd name="T3" fmla="*/ 0 h 147"/>
                <a:gd name="T4" fmla="*/ 149 w 149"/>
                <a:gd name="T5" fmla="*/ 12 h 147"/>
                <a:gd name="T6" fmla="*/ 14 w 149"/>
                <a:gd name="T7" fmla="*/ 147 h 147"/>
                <a:gd name="T8" fmla="*/ 0 w 149"/>
                <a:gd name="T9" fmla="*/ 135 h 147"/>
              </a:gdLst>
              <a:ahLst/>
              <a:cxnLst>
                <a:cxn ang="0">
                  <a:pos x="T0" y="T1"/>
                </a:cxn>
                <a:cxn ang="0">
                  <a:pos x="T2" y="T3"/>
                </a:cxn>
                <a:cxn ang="0">
                  <a:pos x="T4" y="T5"/>
                </a:cxn>
                <a:cxn ang="0">
                  <a:pos x="T6" y="T7"/>
                </a:cxn>
                <a:cxn ang="0">
                  <a:pos x="T8" y="T9"/>
                </a:cxn>
              </a:cxnLst>
              <a:rect l="0" t="0" r="r" b="b"/>
              <a:pathLst>
                <a:path w="149" h="147">
                  <a:moveTo>
                    <a:pt x="0" y="135"/>
                  </a:moveTo>
                  <a:lnTo>
                    <a:pt x="135" y="0"/>
                  </a:lnTo>
                  <a:lnTo>
                    <a:pt x="149" y="12"/>
                  </a:lnTo>
                  <a:lnTo>
                    <a:pt x="14" y="147"/>
                  </a:lnTo>
                  <a:lnTo>
                    <a:pt x="0" y="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4" name="Rectangle 58">
              <a:extLst>
                <a:ext uri="{FF2B5EF4-FFF2-40B4-BE49-F238E27FC236}">
                  <a16:creationId xmlns:a16="http://schemas.microsoft.com/office/drawing/2014/main" id="{EF2AC0C5-CCC1-4706-9036-72874D82D5E4}"/>
                </a:ext>
              </a:extLst>
            </p:cNvPr>
            <p:cNvSpPr>
              <a:spLocks noChangeArrowheads="1"/>
            </p:cNvSpPr>
            <p:nvPr/>
          </p:nvSpPr>
          <p:spPr bwMode="auto">
            <a:xfrm>
              <a:off x="398463" y="755650"/>
              <a:ext cx="825500" cy="396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5" name="Rectangle 59">
              <a:extLst>
                <a:ext uri="{FF2B5EF4-FFF2-40B4-BE49-F238E27FC236}">
                  <a16:creationId xmlns:a16="http://schemas.microsoft.com/office/drawing/2014/main" id="{1A2D4A31-9843-451D-80E0-471967AA8D35}"/>
                </a:ext>
              </a:extLst>
            </p:cNvPr>
            <p:cNvSpPr>
              <a:spLocks noChangeArrowheads="1"/>
            </p:cNvSpPr>
            <p:nvPr/>
          </p:nvSpPr>
          <p:spPr bwMode="auto">
            <a:xfrm>
              <a:off x="398463" y="950913"/>
              <a:ext cx="825500" cy="444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6" name="Rectangle 60">
              <a:extLst>
                <a:ext uri="{FF2B5EF4-FFF2-40B4-BE49-F238E27FC236}">
                  <a16:creationId xmlns:a16="http://schemas.microsoft.com/office/drawing/2014/main" id="{B698F219-52B6-4C89-A9E2-8BB6212FFFBE}"/>
                </a:ext>
              </a:extLst>
            </p:cNvPr>
            <p:cNvSpPr>
              <a:spLocks noChangeArrowheads="1"/>
            </p:cNvSpPr>
            <p:nvPr/>
          </p:nvSpPr>
          <p:spPr bwMode="auto">
            <a:xfrm>
              <a:off x="1185863" y="755650"/>
              <a:ext cx="38100" cy="2301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7" name="Freeform 61">
              <a:extLst>
                <a:ext uri="{FF2B5EF4-FFF2-40B4-BE49-F238E27FC236}">
                  <a16:creationId xmlns:a16="http://schemas.microsoft.com/office/drawing/2014/main" id="{C317DB85-26F6-4D37-ADCF-36C31B84E14E}"/>
                </a:ext>
              </a:extLst>
            </p:cNvPr>
            <p:cNvSpPr>
              <a:spLocks/>
            </p:cNvSpPr>
            <p:nvPr/>
          </p:nvSpPr>
          <p:spPr bwMode="auto">
            <a:xfrm>
              <a:off x="1009650" y="773113"/>
              <a:ext cx="198438" cy="196850"/>
            </a:xfrm>
            <a:custGeom>
              <a:avLst/>
              <a:gdLst>
                <a:gd name="T0" fmla="*/ 0 w 125"/>
                <a:gd name="T1" fmla="*/ 112 h 124"/>
                <a:gd name="T2" fmla="*/ 113 w 125"/>
                <a:gd name="T3" fmla="*/ 0 h 124"/>
                <a:gd name="T4" fmla="*/ 125 w 125"/>
                <a:gd name="T5" fmla="*/ 12 h 124"/>
                <a:gd name="T6" fmla="*/ 11 w 125"/>
                <a:gd name="T7" fmla="*/ 124 h 124"/>
                <a:gd name="T8" fmla="*/ 0 w 125"/>
                <a:gd name="T9" fmla="*/ 112 h 124"/>
              </a:gdLst>
              <a:ahLst/>
              <a:cxnLst>
                <a:cxn ang="0">
                  <a:pos x="T0" y="T1"/>
                </a:cxn>
                <a:cxn ang="0">
                  <a:pos x="T2" y="T3"/>
                </a:cxn>
                <a:cxn ang="0">
                  <a:pos x="T4" y="T5"/>
                </a:cxn>
                <a:cxn ang="0">
                  <a:pos x="T6" y="T7"/>
                </a:cxn>
                <a:cxn ang="0">
                  <a:pos x="T8" y="T9"/>
                </a:cxn>
              </a:cxnLst>
              <a:rect l="0" t="0" r="r" b="b"/>
              <a:pathLst>
                <a:path w="125" h="124">
                  <a:moveTo>
                    <a:pt x="0" y="112"/>
                  </a:moveTo>
                  <a:lnTo>
                    <a:pt x="113" y="0"/>
                  </a:lnTo>
                  <a:lnTo>
                    <a:pt x="125" y="12"/>
                  </a:lnTo>
                  <a:lnTo>
                    <a:pt x="11" y="124"/>
                  </a:lnTo>
                  <a:lnTo>
                    <a:pt x="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8" name="Freeform 62">
              <a:extLst>
                <a:ext uri="{FF2B5EF4-FFF2-40B4-BE49-F238E27FC236}">
                  <a16:creationId xmlns:a16="http://schemas.microsoft.com/office/drawing/2014/main" id="{B09817D5-497A-4D79-9FD5-148ED3EFF289}"/>
                </a:ext>
              </a:extLst>
            </p:cNvPr>
            <p:cNvSpPr>
              <a:spLocks/>
            </p:cNvSpPr>
            <p:nvPr/>
          </p:nvSpPr>
          <p:spPr bwMode="auto">
            <a:xfrm>
              <a:off x="1009650" y="773113"/>
              <a:ext cx="198438" cy="196850"/>
            </a:xfrm>
            <a:custGeom>
              <a:avLst/>
              <a:gdLst>
                <a:gd name="T0" fmla="*/ 11 w 125"/>
                <a:gd name="T1" fmla="*/ 0 h 124"/>
                <a:gd name="T2" fmla="*/ 125 w 125"/>
                <a:gd name="T3" fmla="*/ 112 h 124"/>
                <a:gd name="T4" fmla="*/ 113 w 125"/>
                <a:gd name="T5" fmla="*/ 124 h 124"/>
                <a:gd name="T6" fmla="*/ 0 w 125"/>
                <a:gd name="T7" fmla="*/ 12 h 124"/>
                <a:gd name="T8" fmla="*/ 11 w 125"/>
                <a:gd name="T9" fmla="*/ 0 h 124"/>
              </a:gdLst>
              <a:ahLst/>
              <a:cxnLst>
                <a:cxn ang="0">
                  <a:pos x="T0" y="T1"/>
                </a:cxn>
                <a:cxn ang="0">
                  <a:pos x="T2" y="T3"/>
                </a:cxn>
                <a:cxn ang="0">
                  <a:pos x="T4" y="T5"/>
                </a:cxn>
                <a:cxn ang="0">
                  <a:pos x="T6" y="T7"/>
                </a:cxn>
                <a:cxn ang="0">
                  <a:pos x="T8" y="T9"/>
                </a:cxn>
              </a:cxnLst>
              <a:rect l="0" t="0" r="r" b="b"/>
              <a:pathLst>
                <a:path w="125" h="124">
                  <a:moveTo>
                    <a:pt x="11" y="0"/>
                  </a:moveTo>
                  <a:lnTo>
                    <a:pt x="125" y="112"/>
                  </a:lnTo>
                  <a:lnTo>
                    <a:pt x="113" y="124"/>
                  </a:lnTo>
                  <a:lnTo>
                    <a:pt x="0" y="12"/>
                  </a:lnTo>
                  <a:lnTo>
                    <a:pt x="1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9" name="Rectangle 63">
              <a:extLst>
                <a:ext uri="{FF2B5EF4-FFF2-40B4-BE49-F238E27FC236}">
                  <a16:creationId xmlns:a16="http://schemas.microsoft.com/office/drawing/2014/main" id="{7E87F70C-18AA-4707-94F7-74C29BB66FF8}"/>
                </a:ext>
              </a:extLst>
            </p:cNvPr>
            <p:cNvSpPr>
              <a:spLocks noChangeArrowheads="1"/>
            </p:cNvSpPr>
            <p:nvPr/>
          </p:nvSpPr>
          <p:spPr bwMode="auto">
            <a:xfrm>
              <a:off x="996950" y="755650"/>
              <a:ext cx="39688" cy="2301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0" name="Freeform 64">
              <a:extLst>
                <a:ext uri="{FF2B5EF4-FFF2-40B4-BE49-F238E27FC236}">
                  <a16:creationId xmlns:a16="http://schemas.microsoft.com/office/drawing/2014/main" id="{7F3FD557-6243-445F-BA6A-FA2654703EBB}"/>
                </a:ext>
              </a:extLst>
            </p:cNvPr>
            <p:cNvSpPr>
              <a:spLocks/>
            </p:cNvSpPr>
            <p:nvPr/>
          </p:nvSpPr>
          <p:spPr bwMode="auto">
            <a:xfrm>
              <a:off x="819150" y="773113"/>
              <a:ext cx="201613" cy="196850"/>
            </a:xfrm>
            <a:custGeom>
              <a:avLst/>
              <a:gdLst>
                <a:gd name="T0" fmla="*/ 0 w 127"/>
                <a:gd name="T1" fmla="*/ 112 h 124"/>
                <a:gd name="T2" fmla="*/ 114 w 127"/>
                <a:gd name="T3" fmla="*/ 0 h 124"/>
                <a:gd name="T4" fmla="*/ 127 w 127"/>
                <a:gd name="T5" fmla="*/ 12 h 124"/>
                <a:gd name="T6" fmla="*/ 12 w 127"/>
                <a:gd name="T7" fmla="*/ 124 h 124"/>
                <a:gd name="T8" fmla="*/ 0 w 127"/>
                <a:gd name="T9" fmla="*/ 112 h 124"/>
              </a:gdLst>
              <a:ahLst/>
              <a:cxnLst>
                <a:cxn ang="0">
                  <a:pos x="T0" y="T1"/>
                </a:cxn>
                <a:cxn ang="0">
                  <a:pos x="T2" y="T3"/>
                </a:cxn>
                <a:cxn ang="0">
                  <a:pos x="T4" y="T5"/>
                </a:cxn>
                <a:cxn ang="0">
                  <a:pos x="T6" y="T7"/>
                </a:cxn>
                <a:cxn ang="0">
                  <a:pos x="T8" y="T9"/>
                </a:cxn>
              </a:cxnLst>
              <a:rect l="0" t="0" r="r" b="b"/>
              <a:pathLst>
                <a:path w="127" h="124">
                  <a:moveTo>
                    <a:pt x="0" y="112"/>
                  </a:moveTo>
                  <a:lnTo>
                    <a:pt x="114" y="0"/>
                  </a:lnTo>
                  <a:lnTo>
                    <a:pt x="127" y="12"/>
                  </a:lnTo>
                  <a:lnTo>
                    <a:pt x="12" y="124"/>
                  </a:lnTo>
                  <a:lnTo>
                    <a:pt x="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1" name="Freeform 65">
              <a:extLst>
                <a:ext uri="{FF2B5EF4-FFF2-40B4-BE49-F238E27FC236}">
                  <a16:creationId xmlns:a16="http://schemas.microsoft.com/office/drawing/2014/main" id="{0FBDCAD0-3FDA-4B47-BB0C-08133D7CB0F8}"/>
                </a:ext>
              </a:extLst>
            </p:cNvPr>
            <p:cNvSpPr>
              <a:spLocks/>
            </p:cNvSpPr>
            <p:nvPr/>
          </p:nvSpPr>
          <p:spPr bwMode="auto">
            <a:xfrm>
              <a:off x="819150" y="773113"/>
              <a:ext cx="201613" cy="196850"/>
            </a:xfrm>
            <a:custGeom>
              <a:avLst/>
              <a:gdLst>
                <a:gd name="T0" fmla="*/ 12 w 127"/>
                <a:gd name="T1" fmla="*/ 0 h 124"/>
                <a:gd name="T2" fmla="*/ 127 w 127"/>
                <a:gd name="T3" fmla="*/ 112 h 124"/>
                <a:gd name="T4" fmla="*/ 114 w 127"/>
                <a:gd name="T5" fmla="*/ 124 h 124"/>
                <a:gd name="T6" fmla="*/ 0 w 127"/>
                <a:gd name="T7" fmla="*/ 12 h 124"/>
                <a:gd name="T8" fmla="*/ 12 w 127"/>
                <a:gd name="T9" fmla="*/ 0 h 124"/>
              </a:gdLst>
              <a:ahLst/>
              <a:cxnLst>
                <a:cxn ang="0">
                  <a:pos x="T0" y="T1"/>
                </a:cxn>
                <a:cxn ang="0">
                  <a:pos x="T2" y="T3"/>
                </a:cxn>
                <a:cxn ang="0">
                  <a:pos x="T4" y="T5"/>
                </a:cxn>
                <a:cxn ang="0">
                  <a:pos x="T6" y="T7"/>
                </a:cxn>
                <a:cxn ang="0">
                  <a:pos x="T8" y="T9"/>
                </a:cxn>
              </a:cxnLst>
              <a:rect l="0" t="0" r="r" b="b"/>
              <a:pathLst>
                <a:path w="127" h="124">
                  <a:moveTo>
                    <a:pt x="12" y="0"/>
                  </a:moveTo>
                  <a:lnTo>
                    <a:pt x="127" y="112"/>
                  </a:lnTo>
                  <a:lnTo>
                    <a:pt x="114" y="124"/>
                  </a:lnTo>
                  <a:lnTo>
                    <a:pt x="0" y="12"/>
                  </a:lnTo>
                  <a:lnTo>
                    <a:pt x="1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2" name="Rectangle 66">
              <a:extLst>
                <a:ext uri="{FF2B5EF4-FFF2-40B4-BE49-F238E27FC236}">
                  <a16:creationId xmlns:a16="http://schemas.microsoft.com/office/drawing/2014/main" id="{C42B9404-C729-466B-99D4-C491FE600390}"/>
                </a:ext>
              </a:extLst>
            </p:cNvPr>
            <p:cNvSpPr>
              <a:spLocks noChangeArrowheads="1"/>
            </p:cNvSpPr>
            <p:nvPr/>
          </p:nvSpPr>
          <p:spPr bwMode="auto">
            <a:xfrm>
              <a:off x="806450" y="755650"/>
              <a:ext cx="41275" cy="2301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3" name="Freeform 67">
              <a:extLst>
                <a:ext uri="{FF2B5EF4-FFF2-40B4-BE49-F238E27FC236}">
                  <a16:creationId xmlns:a16="http://schemas.microsoft.com/office/drawing/2014/main" id="{FF62B7FE-3F9E-4292-8B69-F0676419A713}"/>
                </a:ext>
              </a:extLst>
            </p:cNvPr>
            <p:cNvSpPr>
              <a:spLocks/>
            </p:cNvSpPr>
            <p:nvPr/>
          </p:nvSpPr>
          <p:spPr bwMode="auto">
            <a:xfrm>
              <a:off x="631825" y="773113"/>
              <a:ext cx="196850" cy="196850"/>
            </a:xfrm>
            <a:custGeom>
              <a:avLst/>
              <a:gdLst>
                <a:gd name="T0" fmla="*/ 0 w 124"/>
                <a:gd name="T1" fmla="*/ 112 h 124"/>
                <a:gd name="T2" fmla="*/ 114 w 124"/>
                <a:gd name="T3" fmla="*/ 0 h 124"/>
                <a:gd name="T4" fmla="*/ 124 w 124"/>
                <a:gd name="T5" fmla="*/ 12 h 124"/>
                <a:gd name="T6" fmla="*/ 12 w 124"/>
                <a:gd name="T7" fmla="*/ 124 h 124"/>
                <a:gd name="T8" fmla="*/ 0 w 124"/>
                <a:gd name="T9" fmla="*/ 112 h 124"/>
              </a:gdLst>
              <a:ahLst/>
              <a:cxnLst>
                <a:cxn ang="0">
                  <a:pos x="T0" y="T1"/>
                </a:cxn>
                <a:cxn ang="0">
                  <a:pos x="T2" y="T3"/>
                </a:cxn>
                <a:cxn ang="0">
                  <a:pos x="T4" y="T5"/>
                </a:cxn>
                <a:cxn ang="0">
                  <a:pos x="T6" y="T7"/>
                </a:cxn>
                <a:cxn ang="0">
                  <a:pos x="T8" y="T9"/>
                </a:cxn>
              </a:cxnLst>
              <a:rect l="0" t="0" r="r" b="b"/>
              <a:pathLst>
                <a:path w="124" h="124">
                  <a:moveTo>
                    <a:pt x="0" y="112"/>
                  </a:moveTo>
                  <a:lnTo>
                    <a:pt x="114" y="0"/>
                  </a:lnTo>
                  <a:lnTo>
                    <a:pt x="124" y="12"/>
                  </a:lnTo>
                  <a:lnTo>
                    <a:pt x="12" y="124"/>
                  </a:lnTo>
                  <a:lnTo>
                    <a:pt x="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4" name="Freeform 68">
              <a:extLst>
                <a:ext uri="{FF2B5EF4-FFF2-40B4-BE49-F238E27FC236}">
                  <a16:creationId xmlns:a16="http://schemas.microsoft.com/office/drawing/2014/main" id="{EBC9DF54-A0D3-40CC-AD1F-D1E61EEE2BB5}"/>
                </a:ext>
              </a:extLst>
            </p:cNvPr>
            <p:cNvSpPr>
              <a:spLocks/>
            </p:cNvSpPr>
            <p:nvPr/>
          </p:nvSpPr>
          <p:spPr bwMode="auto">
            <a:xfrm>
              <a:off x="631825" y="773113"/>
              <a:ext cx="196850" cy="196850"/>
            </a:xfrm>
            <a:custGeom>
              <a:avLst/>
              <a:gdLst>
                <a:gd name="T0" fmla="*/ 12 w 124"/>
                <a:gd name="T1" fmla="*/ 0 h 124"/>
                <a:gd name="T2" fmla="*/ 124 w 124"/>
                <a:gd name="T3" fmla="*/ 112 h 124"/>
                <a:gd name="T4" fmla="*/ 114 w 124"/>
                <a:gd name="T5" fmla="*/ 124 h 124"/>
                <a:gd name="T6" fmla="*/ 0 w 124"/>
                <a:gd name="T7" fmla="*/ 12 h 124"/>
                <a:gd name="T8" fmla="*/ 12 w 124"/>
                <a:gd name="T9" fmla="*/ 0 h 124"/>
              </a:gdLst>
              <a:ahLst/>
              <a:cxnLst>
                <a:cxn ang="0">
                  <a:pos x="T0" y="T1"/>
                </a:cxn>
                <a:cxn ang="0">
                  <a:pos x="T2" y="T3"/>
                </a:cxn>
                <a:cxn ang="0">
                  <a:pos x="T4" y="T5"/>
                </a:cxn>
                <a:cxn ang="0">
                  <a:pos x="T6" y="T7"/>
                </a:cxn>
                <a:cxn ang="0">
                  <a:pos x="T8" y="T9"/>
                </a:cxn>
              </a:cxnLst>
              <a:rect l="0" t="0" r="r" b="b"/>
              <a:pathLst>
                <a:path w="124" h="124">
                  <a:moveTo>
                    <a:pt x="12" y="0"/>
                  </a:moveTo>
                  <a:lnTo>
                    <a:pt x="124" y="112"/>
                  </a:lnTo>
                  <a:lnTo>
                    <a:pt x="114" y="124"/>
                  </a:lnTo>
                  <a:lnTo>
                    <a:pt x="0" y="12"/>
                  </a:lnTo>
                  <a:lnTo>
                    <a:pt x="1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5" name="Rectangle 69">
              <a:extLst>
                <a:ext uri="{FF2B5EF4-FFF2-40B4-BE49-F238E27FC236}">
                  <a16:creationId xmlns:a16="http://schemas.microsoft.com/office/drawing/2014/main" id="{8BD36C67-F91E-4C6C-96AB-1C0877B153F3}"/>
                </a:ext>
              </a:extLst>
            </p:cNvPr>
            <p:cNvSpPr>
              <a:spLocks noChangeArrowheads="1"/>
            </p:cNvSpPr>
            <p:nvPr/>
          </p:nvSpPr>
          <p:spPr bwMode="auto">
            <a:xfrm>
              <a:off x="617538" y="755650"/>
              <a:ext cx="42863" cy="2301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6" name="Freeform 70">
              <a:extLst>
                <a:ext uri="{FF2B5EF4-FFF2-40B4-BE49-F238E27FC236}">
                  <a16:creationId xmlns:a16="http://schemas.microsoft.com/office/drawing/2014/main" id="{C54DF8D6-3E21-45C4-835D-D4C7D8B27FA7}"/>
                </a:ext>
              </a:extLst>
            </p:cNvPr>
            <p:cNvSpPr>
              <a:spLocks/>
            </p:cNvSpPr>
            <p:nvPr/>
          </p:nvSpPr>
          <p:spPr bwMode="auto">
            <a:xfrm>
              <a:off x="442913" y="773113"/>
              <a:ext cx="198438" cy="196850"/>
            </a:xfrm>
            <a:custGeom>
              <a:avLst/>
              <a:gdLst>
                <a:gd name="T0" fmla="*/ 0 w 125"/>
                <a:gd name="T1" fmla="*/ 112 h 124"/>
                <a:gd name="T2" fmla="*/ 112 w 125"/>
                <a:gd name="T3" fmla="*/ 0 h 124"/>
                <a:gd name="T4" fmla="*/ 125 w 125"/>
                <a:gd name="T5" fmla="*/ 12 h 124"/>
                <a:gd name="T6" fmla="*/ 12 w 125"/>
                <a:gd name="T7" fmla="*/ 124 h 124"/>
                <a:gd name="T8" fmla="*/ 0 w 125"/>
                <a:gd name="T9" fmla="*/ 112 h 124"/>
              </a:gdLst>
              <a:ahLst/>
              <a:cxnLst>
                <a:cxn ang="0">
                  <a:pos x="T0" y="T1"/>
                </a:cxn>
                <a:cxn ang="0">
                  <a:pos x="T2" y="T3"/>
                </a:cxn>
                <a:cxn ang="0">
                  <a:pos x="T4" y="T5"/>
                </a:cxn>
                <a:cxn ang="0">
                  <a:pos x="T6" y="T7"/>
                </a:cxn>
                <a:cxn ang="0">
                  <a:pos x="T8" y="T9"/>
                </a:cxn>
              </a:cxnLst>
              <a:rect l="0" t="0" r="r" b="b"/>
              <a:pathLst>
                <a:path w="125" h="124">
                  <a:moveTo>
                    <a:pt x="0" y="112"/>
                  </a:moveTo>
                  <a:lnTo>
                    <a:pt x="112" y="0"/>
                  </a:lnTo>
                  <a:lnTo>
                    <a:pt x="125" y="12"/>
                  </a:lnTo>
                  <a:lnTo>
                    <a:pt x="12" y="124"/>
                  </a:lnTo>
                  <a:lnTo>
                    <a:pt x="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7" name="Freeform 71">
              <a:extLst>
                <a:ext uri="{FF2B5EF4-FFF2-40B4-BE49-F238E27FC236}">
                  <a16:creationId xmlns:a16="http://schemas.microsoft.com/office/drawing/2014/main" id="{C227681F-E331-44C2-BC77-B133ABF28658}"/>
                </a:ext>
              </a:extLst>
            </p:cNvPr>
            <p:cNvSpPr>
              <a:spLocks/>
            </p:cNvSpPr>
            <p:nvPr/>
          </p:nvSpPr>
          <p:spPr bwMode="auto">
            <a:xfrm>
              <a:off x="442913" y="773113"/>
              <a:ext cx="198438" cy="196850"/>
            </a:xfrm>
            <a:custGeom>
              <a:avLst/>
              <a:gdLst>
                <a:gd name="T0" fmla="*/ 12 w 125"/>
                <a:gd name="T1" fmla="*/ 0 h 124"/>
                <a:gd name="T2" fmla="*/ 125 w 125"/>
                <a:gd name="T3" fmla="*/ 112 h 124"/>
                <a:gd name="T4" fmla="*/ 112 w 125"/>
                <a:gd name="T5" fmla="*/ 124 h 124"/>
                <a:gd name="T6" fmla="*/ 0 w 125"/>
                <a:gd name="T7" fmla="*/ 12 h 124"/>
                <a:gd name="T8" fmla="*/ 12 w 125"/>
                <a:gd name="T9" fmla="*/ 0 h 124"/>
              </a:gdLst>
              <a:ahLst/>
              <a:cxnLst>
                <a:cxn ang="0">
                  <a:pos x="T0" y="T1"/>
                </a:cxn>
                <a:cxn ang="0">
                  <a:pos x="T2" y="T3"/>
                </a:cxn>
                <a:cxn ang="0">
                  <a:pos x="T4" y="T5"/>
                </a:cxn>
                <a:cxn ang="0">
                  <a:pos x="T6" y="T7"/>
                </a:cxn>
                <a:cxn ang="0">
                  <a:pos x="T8" y="T9"/>
                </a:cxn>
              </a:cxnLst>
              <a:rect l="0" t="0" r="r" b="b"/>
              <a:pathLst>
                <a:path w="125" h="124">
                  <a:moveTo>
                    <a:pt x="12" y="0"/>
                  </a:moveTo>
                  <a:lnTo>
                    <a:pt x="125" y="112"/>
                  </a:lnTo>
                  <a:lnTo>
                    <a:pt x="112" y="124"/>
                  </a:lnTo>
                  <a:lnTo>
                    <a:pt x="0" y="12"/>
                  </a:lnTo>
                  <a:lnTo>
                    <a:pt x="1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8" name="Rectangle 72">
              <a:extLst>
                <a:ext uri="{FF2B5EF4-FFF2-40B4-BE49-F238E27FC236}">
                  <a16:creationId xmlns:a16="http://schemas.microsoft.com/office/drawing/2014/main" id="{5FAD9662-457C-49E3-890B-E9ABFAC85727}"/>
                </a:ext>
              </a:extLst>
            </p:cNvPr>
            <p:cNvSpPr>
              <a:spLocks noChangeArrowheads="1"/>
            </p:cNvSpPr>
            <p:nvPr/>
          </p:nvSpPr>
          <p:spPr bwMode="auto">
            <a:xfrm>
              <a:off x="1504950" y="755650"/>
              <a:ext cx="822325" cy="396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9" name="Rectangle 73">
              <a:extLst>
                <a:ext uri="{FF2B5EF4-FFF2-40B4-BE49-F238E27FC236}">
                  <a16:creationId xmlns:a16="http://schemas.microsoft.com/office/drawing/2014/main" id="{2BDF7AEC-EC19-4CC2-8A89-42C9A5A8D20B}"/>
                </a:ext>
              </a:extLst>
            </p:cNvPr>
            <p:cNvSpPr>
              <a:spLocks noChangeArrowheads="1"/>
            </p:cNvSpPr>
            <p:nvPr/>
          </p:nvSpPr>
          <p:spPr bwMode="auto">
            <a:xfrm>
              <a:off x="1504950" y="950913"/>
              <a:ext cx="822325" cy="444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0" name="Rectangle 74">
              <a:extLst>
                <a:ext uri="{FF2B5EF4-FFF2-40B4-BE49-F238E27FC236}">
                  <a16:creationId xmlns:a16="http://schemas.microsoft.com/office/drawing/2014/main" id="{AA0CC6FF-2492-4176-B35D-505744D6606B}"/>
                </a:ext>
              </a:extLst>
            </p:cNvPr>
            <p:cNvSpPr>
              <a:spLocks noChangeArrowheads="1"/>
            </p:cNvSpPr>
            <p:nvPr/>
          </p:nvSpPr>
          <p:spPr bwMode="auto">
            <a:xfrm>
              <a:off x="2292350" y="755650"/>
              <a:ext cx="38100" cy="2301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1" name="Freeform 75">
              <a:extLst>
                <a:ext uri="{FF2B5EF4-FFF2-40B4-BE49-F238E27FC236}">
                  <a16:creationId xmlns:a16="http://schemas.microsoft.com/office/drawing/2014/main" id="{54870683-6507-453E-B16B-CCE220E1C752}"/>
                </a:ext>
              </a:extLst>
            </p:cNvPr>
            <p:cNvSpPr>
              <a:spLocks/>
            </p:cNvSpPr>
            <p:nvPr/>
          </p:nvSpPr>
          <p:spPr bwMode="auto">
            <a:xfrm>
              <a:off x="2116138" y="773113"/>
              <a:ext cx="198438" cy="196850"/>
            </a:xfrm>
            <a:custGeom>
              <a:avLst/>
              <a:gdLst>
                <a:gd name="T0" fmla="*/ 0 w 125"/>
                <a:gd name="T1" fmla="*/ 112 h 124"/>
                <a:gd name="T2" fmla="*/ 113 w 125"/>
                <a:gd name="T3" fmla="*/ 0 h 124"/>
                <a:gd name="T4" fmla="*/ 125 w 125"/>
                <a:gd name="T5" fmla="*/ 12 h 124"/>
                <a:gd name="T6" fmla="*/ 10 w 125"/>
                <a:gd name="T7" fmla="*/ 124 h 124"/>
                <a:gd name="T8" fmla="*/ 0 w 125"/>
                <a:gd name="T9" fmla="*/ 112 h 124"/>
              </a:gdLst>
              <a:ahLst/>
              <a:cxnLst>
                <a:cxn ang="0">
                  <a:pos x="T0" y="T1"/>
                </a:cxn>
                <a:cxn ang="0">
                  <a:pos x="T2" y="T3"/>
                </a:cxn>
                <a:cxn ang="0">
                  <a:pos x="T4" y="T5"/>
                </a:cxn>
                <a:cxn ang="0">
                  <a:pos x="T6" y="T7"/>
                </a:cxn>
                <a:cxn ang="0">
                  <a:pos x="T8" y="T9"/>
                </a:cxn>
              </a:cxnLst>
              <a:rect l="0" t="0" r="r" b="b"/>
              <a:pathLst>
                <a:path w="125" h="124">
                  <a:moveTo>
                    <a:pt x="0" y="112"/>
                  </a:moveTo>
                  <a:lnTo>
                    <a:pt x="113" y="0"/>
                  </a:lnTo>
                  <a:lnTo>
                    <a:pt x="125" y="12"/>
                  </a:lnTo>
                  <a:lnTo>
                    <a:pt x="10" y="124"/>
                  </a:lnTo>
                  <a:lnTo>
                    <a:pt x="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2" name="Freeform 76">
              <a:extLst>
                <a:ext uri="{FF2B5EF4-FFF2-40B4-BE49-F238E27FC236}">
                  <a16:creationId xmlns:a16="http://schemas.microsoft.com/office/drawing/2014/main" id="{BC279298-8EC6-46E8-A9A6-75F6CACB1DBA}"/>
                </a:ext>
              </a:extLst>
            </p:cNvPr>
            <p:cNvSpPr>
              <a:spLocks/>
            </p:cNvSpPr>
            <p:nvPr/>
          </p:nvSpPr>
          <p:spPr bwMode="auto">
            <a:xfrm>
              <a:off x="2116138" y="773113"/>
              <a:ext cx="198438" cy="196850"/>
            </a:xfrm>
            <a:custGeom>
              <a:avLst/>
              <a:gdLst>
                <a:gd name="T0" fmla="*/ 10 w 125"/>
                <a:gd name="T1" fmla="*/ 0 h 124"/>
                <a:gd name="T2" fmla="*/ 125 w 125"/>
                <a:gd name="T3" fmla="*/ 112 h 124"/>
                <a:gd name="T4" fmla="*/ 113 w 125"/>
                <a:gd name="T5" fmla="*/ 124 h 124"/>
                <a:gd name="T6" fmla="*/ 0 w 125"/>
                <a:gd name="T7" fmla="*/ 12 h 124"/>
                <a:gd name="T8" fmla="*/ 10 w 125"/>
                <a:gd name="T9" fmla="*/ 0 h 124"/>
              </a:gdLst>
              <a:ahLst/>
              <a:cxnLst>
                <a:cxn ang="0">
                  <a:pos x="T0" y="T1"/>
                </a:cxn>
                <a:cxn ang="0">
                  <a:pos x="T2" y="T3"/>
                </a:cxn>
                <a:cxn ang="0">
                  <a:pos x="T4" y="T5"/>
                </a:cxn>
                <a:cxn ang="0">
                  <a:pos x="T6" y="T7"/>
                </a:cxn>
                <a:cxn ang="0">
                  <a:pos x="T8" y="T9"/>
                </a:cxn>
              </a:cxnLst>
              <a:rect l="0" t="0" r="r" b="b"/>
              <a:pathLst>
                <a:path w="125" h="124">
                  <a:moveTo>
                    <a:pt x="10" y="0"/>
                  </a:moveTo>
                  <a:lnTo>
                    <a:pt x="125" y="112"/>
                  </a:lnTo>
                  <a:lnTo>
                    <a:pt x="113" y="124"/>
                  </a:lnTo>
                  <a:lnTo>
                    <a:pt x="0" y="12"/>
                  </a:lnTo>
                  <a:lnTo>
                    <a:pt x="1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3" name="Rectangle 77">
              <a:extLst>
                <a:ext uri="{FF2B5EF4-FFF2-40B4-BE49-F238E27FC236}">
                  <a16:creationId xmlns:a16="http://schemas.microsoft.com/office/drawing/2014/main" id="{815DEAED-6CA3-47CC-BBA0-60D4BCDE8669}"/>
                </a:ext>
              </a:extLst>
            </p:cNvPr>
            <p:cNvSpPr>
              <a:spLocks noChangeArrowheads="1"/>
            </p:cNvSpPr>
            <p:nvPr/>
          </p:nvSpPr>
          <p:spPr bwMode="auto">
            <a:xfrm>
              <a:off x="2100263" y="755650"/>
              <a:ext cx="41275" cy="2301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4" name="Freeform 78">
              <a:extLst>
                <a:ext uri="{FF2B5EF4-FFF2-40B4-BE49-F238E27FC236}">
                  <a16:creationId xmlns:a16="http://schemas.microsoft.com/office/drawing/2014/main" id="{11432B7E-D9EC-40AA-9C33-3AC48E5AEA91}"/>
                </a:ext>
              </a:extLst>
            </p:cNvPr>
            <p:cNvSpPr>
              <a:spLocks/>
            </p:cNvSpPr>
            <p:nvPr/>
          </p:nvSpPr>
          <p:spPr bwMode="auto">
            <a:xfrm>
              <a:off x="1925638" y="773113"/>
              <a:ext cx="200025" cy="196850"/>
            </a:xfrm>
            <a:custGeom>
              <a:avLst/>
              <a:gdLst>
                <a:gd name="T0" fmla="*/ 0 w 126"/>
                <a:gd name="T1" fmla="*/ 112 h 124"/>
                <a:gd name="T2" fmla="*/ 114 w 126"/>
                <a:gd name="T3" fmla="*/ 0 h 124"/>
                <a:gd name="T4" fmla="*/ 126 w 126"/>
                <a:gd name="T5" fmla="*/ 12 h 124"/>
                <a:gd name="T6" fmla="*/ 12 w 126"/>
                <a:gd name="T7" fmla="*/ 124 h 124"/>
                <a:gd name="T8" fmla="*/ 0 w 126"/>
                <a:gd name="T9" fmla="*/ 112 h 124"/>
              </a:gdLst>
              <a:ahLst/>
              <a:cxnLst>
                <a:cxn ang="0">
                  <a:pos x="T0" y="T1"/>
                </a:cxn>
                <a:cxn ang="0">
                  <a:pos x="T2" y="T3"/>
                </a:cxn>
                <a:cxn ang="0">
                  <a:pos x="T4" y="T5"/>
                </a:cxn>
                <a:cxn ang="0">
                  <a:pos x="T6" y="T7"/>
                </a:cxn>
                <a:cxn ang="0">
                  <a:pos x="T8" y="T9"/>
                </a:cxn>
              </a:cxnLst>
              <a:rect l="0" t="0" r="r" b="b"/>
              <a:pathLst>
                <a:path w="126" h="124">
                  <a:moveTo>
                    <a:pt x="0" y="112"/>
                  </a:moveTo>
                  <a:lnTo>
                    <a:pt x="114" y="0"/>
                  </a:lnTo>
                  <a:lnTo>
                    <a:pt x="126" y="12"/>
                  </a:lnTo>
                  <a:lnTo>
                    <a:pt x="12" y="124"/>
                  </a:lnTo>
                  <a:lnTo>
                    <a:pt x="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5" name="Freeform 79">
              <a:extLst>
                <a:ext uri="{FF2B5EF4-FFF2-40B4-BE49-F238E27FC236}">
                  <a16:creationId xmlns:a16="http://schemas.microsoft.com/office/drawing/2014/main" id="{17BDD58D-9B1D-4A91-BFF8-38E92D1032C0}"/>
                </a:ext>
              </a:extLst>
            </p:cNvPr>
            <p:cNvSpPr>
              <a:spLocks/>
            </p:cNvSpPr>
            <p:nvPr/>
          </p:nvSpPr>
          <p:spPr bwMode="auto">
            <a:xfrm>
              <a:off x="1925638" y="773113"/>
              <a:ext cx="200025" cy="196850"/>
            </a:xfrm>
            <a:custGeom>
              <a:avLst/>
              <a:gdLst>
                <a:gd name="T0" fmla="*/ 12 w 126"/>
                <a:gd name="T1" fmla="*/ 0 h 124"/>
                <a:gd name="T2" fmla="*/ 126 w 126"/>
                <a:gd name="T3" fmla="*/ 112 h 124"/>
                <a:gd name="T4" fmla="*/ 114 w 126"/>
                <a:gd name="T5" fmla="*/ 124 h 124"/>
                <a:gd name="T6" fmla="*/ 0 w 126"/>
                <a:gd name="T7" fmla="*/ 12 h 124"/>
                <a:gd name="T8" fmla="*/ 12 w 126"/>
                <a:gd name="T9" fmla="*/ 0 h 124"/>
              </a:gdLst>
              <a:ahLst/>
              <a:cxnLst>
                <a:cxn ang="0">
                  <a:pos x="T0" y="T1"/>
                </a:cxn>
                <a:cxn ang="0">
                  <a:pos x="T2" y="T3"/>
                </a:cxn>
                <a:cxn ang="0">
                  <a:pos x="T4" y="T5"/>
                </a:cxn>
                <a:cxn ang="0">
                  <a:pos x="T6" y="T7"/>
                </a:cxn>
                <a:cxn ang="0">
                  <a:pos x="T8" y="T9"/>
                </a:cxn>
              </a:cxnLst>
              <a:rect l="0" t="0" r="r" b="b"/>
              <a:pathLst>
                <a:path w="126" h="124">
                  <a:moveTo>
                    <a:pt x="12" y="0"/>
                  </a:moveTo>
                  <a:lnTo>
                    <a:pt x="126" y="112"/>
                  </a:lnTo>
                  <a:lnTo>
                    <a:pt x="114" y="124"/>
                  </a:lnTo>
                  <a:lnTo>
                    <a:pt x="0" y="12"/>
                  </a:lnTo>
                  <a:lnTo>
                    <a:pt x="1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6" name="Rectangle 80">
              <a:extLst>
                <a:ext uri="{FF2B5EF4-FFF2-40B4-BE49-F238E27FC236}">
                  <a16:creationId xmlns:a16="http://schemas.microsoft.com/office/drawing/2014/main" id="{C015F1B6-53C2-49F3-B970-022CCE269C80}"/>
                </a:ext>
              </a:extLst>
            </p:cNvPr>
            <p:cNvSpPr>
              <a:spLocks noChangeArrowheads="1"/>
            </p:cNvSpPr>
            <p:nvPr/>
          </p:nvSpPr>
          <p:spPr bwMode="auto">
            <a:xfrm>
              <a:off x="1912938" y="755650"/>
              <a:ext cx="41275" cy="2301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7" name="Freeform 81">
              <a:extLst>
                <a:ext uri="{FF2B5EF4-FFF2-40B4-BE49-F238E27FC236}">
                  <a16:creationId xmlns:a16="http://schemas.microsoft.com/office/drawing/2014/main" id="{FA3DCDC2-A19D-47B7-92B8-6CAC4821D9F1}"/>
                </a:ext>
              </a:extLst>
            </p:cNvPr>
            <p:cNvSpPr>
              <a:spLocks/>
            </p:cNvSpPr>
            <p:nvPr/>
          </p:nvSpPr>
          <p:spPr bwMode="auto">
            <a:xfrm>
              <a:off x="1736725" y="773113"/>
              <a:ext cx="198438" cy="196850"/>
            </a:xfrm>
            <a:custGeom>
              <a:avLst/>
              <a:gdLst>
                <a:gd name="T0" fmla="*/ 0 w 125"/>
                <a:gd name="T1" fmla="*/ 112 h 124"/>
                <a:gd name="T2" fmla="*/ 113 w 125"/>
                <a:gd name="T3" fmla="*/ 0 h 124"/>
                <a:gd name="T4" fmla="*/ 125 w 125"/>
                <a:gd name="T5" fmla="*/ 12 h 124"/>
                <a:gd name="T6" fmla="*/ 12 w 125"/>
                <a:gd name="T7" fmla="*/ 124 h 124"/>
                <a:gd name="T8" fmla="*/ 0 w 125"/>
                <a:gd name="T9" fmla="*/ 112 h 124"/>
              </a:gdLst>
              <a:ahLst/>
              <a:cxnLst>
                <a:cxn ang="0">
                  <a:pos x="T0" y="T1"/>
                </a:cxn>
                <a:cxn ang="0">
                  <a:pos x="T2" y="T3"/>
                </a:cxn>
                <a:cxn ang="0">
                  <a:pos x="T4" y="T5"/>
                </a:cxn>
                <a:cxn ang="0">
                  <a:pos x="T6" y="T7"/>
                </a:cxn>
                <a:cxn ang="0">
                  <a:pos x="T8" y="T9"/>
                </a:cxn>
              </a:cxnLst>
              <a:rect l="0" t="0" r="r" b="b"/>
              <a:pathLst>
                <a:path w="125" h="124">
                  <a:moveTo>
                    <a:pt x="0" y="112"/>
                  </a:moveTo>
                  <a:lnTo>
                    <a:pt x="113" y="0"/>
                  </a:lnTo>
                  <a:lnTo>
                    <a:pt x="125" y="12"/>
                  </a:lnTo>
                  <a:lnTo>
                    <a:pt x="12" y="124"/>
                  </a:lnTo>
                  <a:lnTo>
                    <a:pt x="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8" name="Freeform 82">
              <a:extLst>
                <a:ext uri="{FF2B5EF4-FFF2-40B4-BE49-F238E27FC236}">
                  <a16:creationId xmlns:a16="http://schemas.microsoft.com/office/drawing/2014/main" id="{F08053E5-52C6-4853-BE2E-08BB26C5395A}"/>
                </a:ext>
              </a:extLst>
            </p:cNvPr>
            <p:cNvSpPr>
              <a:spLocks/>
            </p:cNvSpPr>
            <p:nvPr/>
          </p:nvSpPr>
          <p:spPr bwMode="auto">
            <a:xfrm>
              <a:off x="1736725" y="773113"/>
              <a:ext cx="198438" cy="196850"/>
            </a:xfrm>
            <a:custGeom>
              <a:avLst/>
              <a:gdLst>
                <a:gd name="T0" fmla="*/ 12 w 125"/>
                <a:gd name="T1" fmla="*/ 0 h 124"/>
                <a:gd name="T2" fmla="*/ 125 w 125"/>
                <a:gd name="T3" fmla="*/ 112 h 124"/>
                <a:gd name="T4" fmla="*/ 113 w 125"/>
                <a:gd name="T5" fmla="*/ 124 h 124"/>
                <a:gd name="T6" fmla="*/ 0 w 125"/>
                <a:gd name="T7" fmla="*/ 12 h 124"/>
                <a:gd name="T8" fmla="*/ 12 w 125"/>
                <a:gd name="T9" fmla="*/ 0 h 124"/>
              </a:gdLst>
              <a:ahLst/>
              <a:cxnLst>
                <a:cxn ang="0">
                  <a:pos x="T0" y="T1"/>
                </a:cxn>
                <a:cxn ang="0">
                  <a:pos x="T2" y="T3"/>
                </a:cxn>
                <a:cxn ang="0">
                  <a:pos x="T4" y="T5"/>
                </a:cxn>
                <a:cxn ang="0">
                  <a:pos x="T6" y="T7"/>
                </a:cxn>
                <a:cxn ang="0">
                  <a:pos x="T8" y="T9"/>
                </a:cxn>
              </a:cxnLst>
              <a:rect l="0" t="0" r="r" b="b"/>
              <a:pathLst>
                <a:path w="125" h="124">
                  <a:moveTo>
                    <a:pt x="12" y="0"/>
                  </a:moveTo>
                  <a:lnTo>
                    <a:pt x="125" y="112"/>
                  </a:lnTo>
                  <a:lnTo>
                    <a:pt x="113" y="124"/>
                  </a:lnTo>
                  <a:lnTo>
                    <a:pt x="0" y="12"/>
                  </a:lnTo>
                  <a:lnTo>
                    <a:pt x="1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9" name="Rectangle 83">
              <a:extLst>
                <a:ext uri="{FF2B5EF4-FFF2-40B4-BE49-F238E27FC236}">
                  <a16:creationId xmlns:a16="http://schemas.microsoft.com/office/drawing/2014/main" id="{2EC2E072-2D0C-4A21-A3BD-6D5C96B05D26}"/>
                </a:ext>
              </a:extLst>
            </p:cNvPr>
            <p:cNvSpPr>
              <a:spLocks noChangeArrowheads="1"/>
            </p:cNvSpPr>
            <p:nvPr/>
          </p:nvSpPr>
          <p:spPr bwMode="auto">
            <a:xfrm>
              <a:off x="1724025" y="755650"/>
              <a:ext cx="38100" cy="2301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0" name="Freeform 84">
              <a:extLst>
                <a:ext uri="{FF2B5EF4-FFF2-40B4-BE49-F238E27FC236}">
                  <a16:creationId xmlns:a16="http://schemas.microsoft.com/office/drawing/2014/main" id="{D9852815-2C9B-485F-BF82-2DD8247CEF49}"/>
                </a:ext>
              </a:extLst>
            </p:cNvPr>
            <p:cNvSpPr>
              <a:spLocks/>
            </p:cNvSpPr>
            <p:nvPr/>
          </p:nvSpPr>
          <p:spPr bwMode="auto">
            <a:xfrm>
              <a:off x="1549400" y="773113"/>
              <a:ext cx="196850" cy="196850"/>
            </a:xfrm>
            <a:custGeom>
              <a:avLst/>
              <a:gdLst>
                <a:gd name="T0" fmla="*/ 0 w 124"/>
                <a:gd name="T1" fmla="*/ 112 h 124"/>
                <a:gd name="T2" fmla="*/ 112 w 124"/>
                <a:gd name="T3" fmla="*/ 0 h 124"/>
                <a:gd name="T4" fmla="*/ 124 w 124"/>
                <a:gd name="T5" fmla="*/ 12 h 124"/>
                <a:gd name="T6" fmla="*/ 12 w 124"/>
                <a:gd name="T7" fmla="*/ 124 h 124"/>
                <a:gd name="T8" fmla="*/ 0 w 124"/>
                <a:gd name="T9" fmla="*/ 112 h 124"/>
              </a:gdLst>
              <a:ahLst/>
              <a:cxnLst>
                <a:cxn ang="0">
                  <a:pos x="T0" y="T1"/>
                </a:cxn>
                <a:cxn ang="0">
                  <a:pos x="T2" y="T3"/>
                </a:cxn>
                <a:cxn ang="0">
                  <a:pos x="T4" y="T5"/>
                </a:cxn>
                <a:cxn ang="0">
                  <a:pos x="T6" y="T7"/>
                </a:cxn>
                <a:cxn ang="0">
                  <a:pos x="T8" y="T9"/>
                </a:cxn>
              </a:cxnLst>
              <a:rect l="0" t="0" r="r" b="b"/>
              <a:pathLst>
                <a:path w="124" h="124">
                  <a:moveTo>
                    <a:pt x="0" y="112"/>
                  </a:moveTo>
                  <a:lnTo>
                    <a:pt x="112" y="0"/>
                  </a:lnTo>
                  <a:lnTo>
                    <a:pt x="124" y="12"/>
                  </a:lnTo>
                  <a:lnTo>
                    <a:pt x="12" y="124"/>
                  </a:lnTo>
                  <a:lnTo>
                    <a:pt x="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1" name="Freeform 85">
              <a:extLst>
                <a:ext uri="{FF2B5EF4-FFF2-40B4-BE49-F238E27FC236}">
                  <a16:creationId xmlns:a16="http://schemas.microsoft.com/office/drawing/2014/main" id="{690BD08E-4191-45DF-9CA4-9094C1B46AE7}"/>
                </a:ext>
              </a:extLst>
            </p:cNvPr>
            <p:cNvSpPr>
              <a:spLocks/>
            </p:cNvSpPr>
            <p:nvPr/>
          </p:nvSpPr>
          <p:spPr bwMode="auto">
            <a:xfrm>
              <a:off x="1549400" y="773113"/>
              <a:ext cx="196850" cy="196850"/>
            </a:xfrm>
            <a:custGeom>
              <a:avLst/>
              <a:gdLst>
                <a:gd name="T0" fmla="*/ 12 w 124"/>
                <a:gd name="T1" fmla="*/ 0 h 124"/>
                <a:gd name="T2" fmla="*/ 124 w 124"/>
                <a:gd name="T3" fmla="*/ 112 h 124"/>
                <a:gd name="T4" fmla="*/ 112 w 124"/>
                <a:gd name="T5" fmla="*/ 124 h 124"/>
                <a:gd name="T6" fmla="*/ 0 w 124"/>
                <a:gd name="T7" fmla="*/ 12 h 124"/>
                <a:gd name="T8" fmla="*/ 12 w 124"/>
                <a:gd name="T9" fmla="*/ 0 h 124"/>
              </a:gdLst>
              <a:ahLst/>
              <a:cxnLst>
                <a:cxn ang="0">
                  <a:pos x="T0" y="T1"/>
                </a:cxn>
                <a:cxn ang="0">
                  <a:pos x="T2" y="T3"/>
                </a:cxn>
                <a:cxn ang="0">
                  <a:pos x="T4" y="T5"/>
                </a:cxn>
                <a:cxn ang="0">
                  <a:pos x="T6" y="T7"/>
                </a:cxn>
                <a:cxn ang="0">
                  <a:pos x="T8" y="T9"/>
                </a:cxn>
              </a:cxnLst>
              <a:rect l="0" t="0" r="r" b="b"/>
              <a:pathLst>
                <a:path w="124" h="124">
                  <a:moveTo>
                    <a:pt x="12" y="0"/>
                  </a:moveTo>
                  <a:lnTo>
                    <a:pt x="124" y="112"/>
                  </a:lnTo>
                  <a:lnTo>
                    <a:pt x="112" y="124"/>
                  </a:lnTo>
                  <a:lnTo>
                    <a:pt x="0" y="12"/>
                  </a:lnTo>
                  <a:lnTo>
                    <a:pt x="1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 name="Rectangle 86">
              <a:extLst>
                <a:ext uri="{FF2B5EF4-FFF2-40B4-BE49-F238E27FC236}">
                  <a16:creationId xmlns:a16="http://schemas.microsoft.com/office/drawing/2014/main" id="{F65355A5-ACA0-4C18-98A9-BF5134E0644C}"/>
                </a:ext>
              </a:extLst>
            </p:cNvPr>
            <p:cNvSpPr>
              <a:spLocks noChangeArrowheads="1"/>
            </p:cNvSpPr>
            <p:nvPr/>
          </p:nvSpPr>
          <p:spPr bwMode="auto">
            <a:xfrm>
              <a:off x="2266950" y="755650"/>
              <a:ext cx="825500" cy="396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3" name="Freeform 87">
              <a:extLst>
                <a:ext uri="{FF2B5EF4-FFF2-40B4-BE49-F238E27FC236}">
                  <a16:creationId xmlns:a16="http://schemas.microsoft.com/office/drawing/2014/main" id="{FFC2F477-26D7-4595-9237-19FFD7391168}"/>
                </a:ext>
              </a:extLst>
            </p:cNvPr>
            <p:cNvSpPr>
              <a:spLocks/>
            </p:cNvSpPr>
            <p:nvPr/>
          </p:nvSpPr>
          <p:spPr bwMode="auto">
            <a:xfrm>
              <a:off x="2266950" y="950913"/>
              <a:ext cx="1379538" cy="44450"/>
            </a:xfrm>
            <a:custGeom>
              <a:avLst/>
              <a:gdLst>
                <a:gd name="T0" fmla="*/ 869 w 869"/>
                <a:gd name="T1" fmla="*/ 0 h 28"/>
                <a:gd name="T2" fmla="*/ 869 w 869"/>
                <a:gd name="T3" fmla="*/ 28 h 28"/>
                <a:gd name="T4" fmla="*/ 0 w 869"/>
                <a:gd name="T5" fmla="*/ 28 h 28"/>
                <a:gd name="T6" fmla="*/ 0 w 869"/>
                <a:gd name="T7" fmla="*/ 0 h 28"/>
                <a:gd name="T8" fmla="*/ 777 w 869"/>
                <a:gd name="T9" fmla="*/ 0 h 28"/>
                <a:gd name="T10" fmla="*/ 869 w 869"/>
                <a:gd name="T11" fmla="*/ 0 h 28"/>
              </a:gdLst>
              <a:ahLst/>
              <a:cxnLst>
                <a:cxn ang="0">
                  <a:pos x="T0" y="T1"/>
                </a:cxn>
                <a:cxn ang="0">
                  <a:pos x="T2" y="T3"/>
                </a:cxn>
                <a:cxn ang="0">
                  <a:pos x="T4" y="T5"/>
                </a:cxn>
                <a:cxn ang="0">
                  <a:pos x="T6" y="T7"/>
                </a:cxn>
                <a:cxn ang="0">
                  <a:pos x="T8" y="T9"/>
                </a:cxn>
                <a:cxn ang="0">
                  <a:pos x="T10" y="T11"/>
                </a:cxn>
              </a:cxnLst>
              <a:rect l="0" t="0" r="r" b="b"/>
              <a:pathLst>
                <a:path w="869" h="28">
                  <a:moveTo>
                    <a:pt x="869" y="0"/>
                  </a:moveTo>
                  <a:lnTo>
                    <a:pt x="869" y="28"/>
                  </a:lnTo>
                  <a:lnTo>
                    <a:pt x="0" y="28"/>
                  </a:lnTo>
                  <a:lnTo>
                    <a:pt x="0" y="0"/>
                  </a:lnTo>
                  <a:lnTo>
                    <a:pt x="777" y="0"/>
                  </a:lnTo>
                  <a:lnTo>
                    <a:pt x="86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4" name="Freeform 88">
              <a:extLst>
                <a:ext uri="{FF2B5EF4-FFF2-40B4-BE49-F238E27FC236}">
                  <a16:creationId xmlns:a16="http://schemas.microsoft.com/office/drawing/2014/main" id="{87BF1947-28AD-4579-A6D7-CB32AEFE917F}"/>
                </a:ext>
              </a:extLst>
            </p:cNvPr>
            <p:cNvSpPr>
              <a:spLocks/>
            </p:cNvSpPr>
            <p:nvPr/>
          </p:nvSpPr>
          <p:spPr bwMode="auto">
            <a:xfrm>
              <a:off x="2266950" y="950913"/>
              <a:ext cx="1379538" cy="44450"/>
            </a:xfrm>
            <a:custGeom>
              <a:avLst/>
              <a:gdLst>
                <a:gd name="T0" fmla="*/ 869 w 869"/>
                <a:gd name="T1" fmla="*/ 0 h 28"/>
                <a:gd name="T2" fmla="*/ 869 w 869"/>
                <a:gd name="T3" fmla="*/ 28 h 28"/>
                <a:gd name="T4" fmla="*/ 0 w 869"/>
                <a:gd name="T5" fmla="*/ 28 h 28"/>
                <a:gd name="T6" fmla="*/ 0 w 869"/>
                <a:gd name="T7" fmla="*/ 0 h 28"/>
                <a:gd name="T8" fmla="*/ 777 w 869"/>
                <a:gd name="T9" fmla="*/ 0 h 28"/>
              </a:gdLst>
              <a:ahLst/>
              <a:cxnLst>
                <a:cxn ang="0">
                  <a:pos x="T0" y="T1"/>
                </a:cxn>
                <a:cxn ang="0">
                  <a:pos x="T2" y="T3"/>
                </a:cxn>
                <a:cxn ang="0">
                  <a:pos x="T4" y="T5"/>
                </a:cxn>
                <a:cxn ang="0">
                  <a:pos x="T6" y="T7"/>
                </a:cxn>
                <a:cxn ang="0">
                  <a:pos x="T8" y="T9"/>
                </a:cxn>
              </a:cxnLst>
              <a:rect l="0" t="0" r="r" b="b"/>
              <a:pathLst>
                <a:path w="869" h="28">
                  <a:moveTo>
                    <a:pt x="869" y="0"/>
                  </a:moveTo>
                  <a:lnTo>
                    <a:pt x="869" y="28"/>
                  </a:lnTo>
                  <a:lnTo>
                    <a:pt x="0" y="28"/>
                  </a:lnTo>
                  <a:lnTo>
                    <a:pt x="0" y="0"/>
                  </a:lnTo>
                  <a:lnTo>
                    <a:pt x="777"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5" name="Rectangle 89">
              <a:extLst>
                <a:ext uri="{FF2B5EF4-FFF2-40B4-BE49-F238E27FC236}">
                  <a16:creationId xmlns:a16="http://schemas.microsoft.com/office/drawing/2014/main" id="{0CEA4CD8-06D0-498F-9FA0-E1E2EAAD7B17}"/>
                </a:ext>
              </a:extLst>
            </p:cNvPr>
            <p:cNvSpPr>
              <a:spLocks noChangeArrowheads="1"/>
            </p:cNvSpPr>
            <p:nvPr/>
          </p:nvSpPr>
          <p:spPr bwMode="auto">
            <a:xfrm>
              <a:off x="3054350" y="755650"/>
              <a:ext cx="41275" cy="2301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6" name="Freeform 90">
              <a:extLst>
                <a:ext uri="{FF2B5EF4-FFF2-40B4-BE49-F238E27FC236}">
                  <a16:creationId xmlns:a16="http://schemas.microsoft.com/office/drawing/2014/main" id="{5EA79425-815B-4A8F-99CE-173D0E8F9881}"/>
                </a:ext>
              </a:extLst>
            </p:cNvPr>
            <p:cNvSpPr>
              <a:spLocks/>
            </p:cNvSpPr>
            <p:nvPr/>
          </p:nvSpPr>
          <p:spPr bwMode="auto">
            <a:xfrm>
              <a:off x="2878138" y="773113"/>
              <a:ext cx="198438" cy="196850"/>
            </a:xfrm>
            <a:custGeom>
              <a:avLst/>
              <a:gdLst>
                <a:gd name="T0" fmla="*/ 0 w 125"/>
                <a:gd name="T1" fmla="*/ 112 h 124"/>
                <a:gd name="T2" fmla="*/ 113 w 125"/>
                <a:gd name="T3" fmla="*/ 0 h 124"/>
                <a:gd name="T4" fmla="*/ 125 w 125"/>
                <a:gd name="T5" fmla="*/ 12 h 124"/>
                <a:gd name="T6" fmla="*/ 12 w 125"/>
                <a:gd name="T7" fmla="*/ 124 h 124"/>
                <a:gd name="T8" fmla="*/ 0 w 125"/>
                <a:gd name="T9" fmla="*/ 112 h 124"/>
              </a:gdLst>
              <a:ahLst/>
              <a:cxnLst>
                <a:cxn ang="0">
                  <a:pos x="T0" y="T1"/>
                </a:cxn>
                <a:cxn ang="0">
                  <a:pos x="T2" y="T3"/>
                </a:cxn>
                <a:cxn ang="0">
                  <a:pos x="T4" y="T5"/>
                </a:cxn>
                <a:cxn ang="0">
                  <a:pos x="T6" y="T7"/>
                </a:cxn>
                <a:cxn ang="0">
                  <a:pos x="T8" y="T9"/>
                </a:cxn>
              </a:cxnLst>
              <a:rect l="0" t="0" r="r" b="b"/>
              <a:pathLst>
                <a:path w="125" h="124">
                  <a:moveTo>
                    <a:pt x="0" y="112"/>
                  </a:moveTo>
                  <a:lnTo>
                    <a:pt x="113" y="0"/>
                  </a:lnTo>
                  <a:lnTo>
                    <a:pt x="125" y="12"/>
                  </a:lnTo>
                  <a:lnTo>
                    <a:pt x="12" y="124"/>
                  </a:lnTo>
                  <a:lnTo>
                    <a:pt x="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7" name="Freeform 91">
              <a:extLst>
                <a:ext uri="{FF2B5EF4-FFF2-40B4-BE49-F238E27FC236}">
                  <a16:creationId xmlns:a16="http://schemas.microsoft.com/office/drawing/2014/main" id="{3F8C9917-07B4-4DF7-98BD-05E3A0DD4B1D}"/>
                </a:ext>
              </a:extLst>
            </p:cNvPr>
            <p:cNvSpPr>
              <a:spLocks/>
            </p:cNvSpPr>
            <p:nvPr/>
          </p:nvSpPr>
          <p:spPr bwMode="auto">
            <a:xfrm>
              <a:off x="2878138" y="773113"/>
              <a:ext cx="198438" cy="196850"/>
            </a:xfrm>
            <a:custGeom>
              <a:avLst/>
              <a:gdLst>
                <a:gd name="T0" fmla="*/ 12 w 125"/>
                <a:gd name="T1" fmla="*/ 0 h 124"/>
                <a:gd name="T2" fmla="*/ 125 w 125"/>
                <a:gd name="T3" fmla="*/ 112 h 124"/>
                <a:gd name="T4" fmla="*/ 113 w 125"/>
                <a:gd name="T5" fmla="*/ 124 h 124"/>
                <a:gd name="T6" fmla="*/ 0 w 125"/>
                <a:gd name="T7" fmla="*/ 12 h 124"/>
                <a:gd name="T8" fmla="*/ 12 w 125"/>
                <a:gd name="T9" fmla="*/ 0 h 124"/>
              </a:gdLst>
              <a:ahLst/>
              <a:cxnLst>
                <a:cxn ang="0">
                  <a:pos x="T0" y="T1"/>
                </a:cxn>
                <a:cxn ang="0">
                  <a:pos x="T2" y="T3"/>
                </a:cxn>
                <a:cxn ang="0">
                  <a:pos x="T4" y="T5"/>
                </a:cxn>
                <a:cxn ang="0">
                  <a:pos x="T6" y="T7"/>
                </a:cxn>
                <a:cxn ang="0">
                  <a:pos x="T8" y="T9"/>
                </a:cxn>
              </a:cxnLst>
              <a:rect l="0" t="0" r="r" b="b"/>
              <a:pathLst>
                <a:path w="125" h="124">
                  <a:moveTo>
                    <a:pt x="12" y="0"/>
                  </a:moveTo>
                  <a:lnTo>
                    <a:pt x="125" y="112"/>
                  </a:lnTo>
                  <a:lnTo>
                    <a:pt x="113" y="124"/>
                  </a:lnTo>
                  <a:lnTo>
                    <a:pt x="0" y="12"/>
                  </a:lnTo>
                  <a:lnTo>
                    <a:pt x="1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8" name="Rectangle 92">
              <a:extLst>
                <a:ext uri="{FF2B5EF4-FFF2-40B4-BE49-F238E27FC236}">
                  <a16:creationId xmlns:a16="http://schemas.microsoft.com/office/drawing/2014/main" id="{B8514747-3E5E-4B28-ABB7-B2ECEE5B0BB2}"/>
                </a:ext>
              </a:extLst>
            </p:cNvPr>
            <p:cNvSpPr>
              <a:spLocks noChangeArrowheads="1"/>
            </p:cNvSpPr>
            <p:nvPr/>
          </p:nvSpPr>
          <p:spPr bwMode="auto">
            <a:xfrm>
              <a:off x="2865438" y="755650"/>
              <a:ext cx="38100" cy="2301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9" name="Freeform 93">
              <a:extLst>
                <a:ext uri="{FF2B5EF4-FFF2-40B4-BE49-F238E27FC236}">
                  <a16:creationId xmlns:a16="http://schemas.microsoft.com/office/drawing/2014/main" id="{18762234-93AB-40FE-AEF3-B06B31EC6BF0}"/>
                </a:ext>
              </a:extLst>
            </p:cNvPr>
            <p:cNvSpPr>
              <a:spLocks/>
            </p:cNvSpPr>
            <p:nvPr/>
          </p:nvSpPr>
          <p:spPr bwMode="auto">
            <a:xfrm>
              <a:off x="2690813" y="773113"/>
              <a:ext cx="196850" cy="196850"/>
            </a:xfrm>
            <a:custGeom>
              <a:avLst/>
              <a:gdLst>
                <a:gd name="T0" fmla="*/ 0 w 124"/>
                <a:gd name="T1" fmla="*/ 112 h 124"/>
                <a:gd name="T2" fmla="*/ 112 w 124"/>
                <a:gd name="T3" fmla="*/ 0 h 124"/>
                <a:gd name="T4" fmla="*/ 124 w 124"/>
                <a:gd name="T5" fmla="*/ 12 h 124"/>
                <a:gd name="T6" fmla="*/ 10 w 124"/>
                <a:gd name="T7" fmla="*/ 124 h 124"/>
                <a:gd name="T8" fmla="*/ 0 w 124"/>
                <a:gd name="T9" fmla="*/ 112 h 124"/>
              </a:gdLst>
              <a:ahLst/>
              <a:cxnLst>
                <a:cxn ang="0">
                  <a:pos x="T0" y="T1"/>
                </a:cxn>
                <a:cxn ang="0">
                  <a:pos x="T2" y="T3"/>
                </a:cxn>
                <a:cxn ang="0">
                  <a:pos x="T4" y="T5"/>
                </a:cxn>
                <a:cxn ang="0">
                  <a:pos x="T6" y="T7"/>
                </a:cxn>
                <a:cxn ang="0">
                  <a:pos x="T8" y="T9"/>
                </a:cxn>
              </a:cxnLst>
              <a:rect l="0" t="0" r="r" b="b"/>
              <a:pathLst>
                <a:path w="124" h="124">
                  <a:moveTo>
                    <a:pt x="0" y="112"/>
                  </a:moveTo>
                  <a:lnTo>
                    <a:pt x="112" y="0"/>
                  </a:lnTo>
                  <a:lnTo>
                    <a:pt x="124" y="12"/>
                  </a:lnTo>
                  <a:lnTo>
                    <a:pt x="10" y="124"/>
                  </a:lnTo>
                  <a:lnTo>
                    <a:pt x="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0" name="Freeform 94">
              <a:extLst>
                <a:ext uri="{FF2B5EF4-FFF2-40B4-BE49-F238E27FC236}">
                  <a16:creationId xmlns:a16="http://schemas.microsoft.com/office/drawing/2014/main" id="{A5DCCAF6-4D17-4FA3-ABD4-D90769E7DBAA}"/>
                </a:ext>
              </a:extLst>
            </p:cNvPr>
            <p:cNvSpPr>
              <a:spLocks/>
            </p:cNvSpPr>
            <p:nvPr/>
          </p:nvSpPr>
          <p:spPr bwMode="auto">
            <a:xfrm>
              <a:off x="2690813" y="773113"/>
              <a:ext cx="196850" cy="196850"/>
            </a:xfrm>
            <a:custGeom>
              <a:avLst/>
              <a:gdLst>
                <a:gd name="T0" fmla="*/ 10 w 124"/>
                <a:gd name="T1" fmla="*/ 0 h 124"/>
                <a:gd name="T2" fmla="*/ 124 w 124"/>
                <a:gd name="T3" fmla="*/ 112 h 124"/>
                <a:gd name="T4" fmla="*/ 112 w 124"/>
                <a:gd name="T5" fmla="*/ 124 h 124"/>
                <a:gd name="T6" fmla="*/ 0 w 124"/>
                <a:gd name="T7" fmla="*/ 12 h 124"/>
                <a:gd name="T8" fmla="*/ 10 w 124"/>
                <a:gd name="T9" fmla="*/ 0 h 124"/>
              </a:gdLst>
              <a:ahLst/>
              <a:cxnLst>
                <a:cxn ang="0">
                  <a:pos x="T0" y="T1"/>
                </a:cxn>
                <a:cxn ang="0">
                  <a:pos x="T2" y="T3"/>
                </a:cxn>
                <a:cxn ang="0">
                  <a:pos x="T4" y="T5"/>
                </a:cxn>
                <a:cxn ang="0">
                  <a:pos x="T6" y="T7"/>
                </a:cxn>
                <a:cxn ang="0">
                  <a:pos x="T8" y="T9"/>
                </a:cxn>
              </a:cxnLst>
              <a:rect l="0" t="0" r="r" b="b"/>
              <a:pathLst>
                <a:path w="124" h="124">
                  <a:moveTo>
                    <a:pt x="10" y="0"/>
                  </a:moveTo>
                  <a:lnTo>
                    <a:pt x="124" y="112"/>
                  </a:lnTo>
                  <a:lnTo>
                    <a:pt x="112" y="124"/>
                  </a:lnTo>
                  <a:lnTo>
                    <a:pt x="0" y="12"/>
                  </a:lnTo>
                  <a:lnTo>
                    <a:pt x="1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1" name="Rectangle 95">
              <a:extLst>
                <a:ext uri="{FF2B5EF4-FFF2-40B4-BE49-F238E27FC236}">
                  <a16:creationId xmlns:a16="http://schemas.microsoft.com/office/drawing/2014/main" id="{FC6D105A-1905-4C67-8810-D4BDFE735107}"/>
                </a:ext>
              </a:extLst>
            </p:cNvPr>
            <p:cNvSpPr>
              <a:spLocks noChangeArrowheads="1"/>
            </p:cNvSpPr>
            <p:nvPr/>
          </p:nvSpPr>
          <p:spPr bwMode="auto">
            <a:xfrm>
              <a:off x="2674938" y="755650"/>
              <a:ext cx="41275" cy="2301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2" name="Freeform 96">
              <a:extLst>
                <a:ext uri="{FF2B5EF4-FFF2-40B4-BE49-F238E27FC236}">
                  <a16:creationId xmlns:a16="http://schemas.microsoft.com/office/drawing/2014/main" id="{5D37009F-4DAD-4F3A-8D82-FC9C618C1CF9}"/>
                </a:ext>
              </a:extLst>
            </p:cNvPr>
            <p:cNvSpPr>
              <a:spLocks/>
            </p:cNvSpPr>
            <p:nvPr/>
          </p:nvSpPr>
          <p:spPr bwMode="auto">
            <a:xfrm>
              <a:off x="2498725" y="773113"/>
              <a:ext cx="201613" cy="196850"/>
            </a:xfrm>
            <a:custGeom>
              <a:avLst/>
              <a:gdLst>
                <a:gd name="T0" fmla="*/ 0 w 127"/>
                <a:gd name="T1" fmla="*/ 112 h 124"/>
                <a:gd name="T2" fmla="*/ 115 w 127"/>
                <a:gd name="T3" fmla="*/ 0 h 124"/>
                <a:gd name="T4" fmla="*/ 127 w 127"/>
                <a:gd name="T5" fmla="*/ 12 h 124"/>
                <a:gd name="T6" fmla="*/ 12 w 127"/>
                <a:gd name="T7" fmla="*/ 124 h 124"/>
                <a:gd name="T8" fmla="*/ 0 w 127"/>
                <a:gd name="T9" fmla="*/ 112 h 124"/>
              </a:gdLst>
              <a:ahLst/>
              <a:cxnLst>
                <a:cxn ang="0">
                  <a:pos x="T0" y="T1"/>
                </a:cxn>
                <a:cxn ang="0">
                  <a:pos x="T2" y="T3"/>
                </a:cxn>
                <a:cxn ang="0">
                  <a:pos x="T4" y="T5"/>
                </a:cxn>
                <a:cxn ang="0">
                  <a:pos x="T6" y="T7"/>
                </a:cxn>
                <a:cxn ang="0">
                  <a:pos x="T8" y="T9"/>
                </a:cxn>
              </a:cxnLst>
              <a:rect l="0" t="0" r="r" b="b"/>
              <a:pathLst>
                <a:path w="127" h="124">
                  <a:moveTo>
                    <a:pt x="0" y="112"/>
                  </a:moveTo>
                  <a:lnTo>
                    <a:pt x="115" y="0"/>
                  </a:lnTo>
                  <a:lnTo>
                    <a:pt x="127" y="12"/>
                  </a:lnTo>
                  <a:lnTo>
                    <a:pt x="12" y="124"/>
                  </a:lnTo>
                  <a:lnTo>
                    <a:pt x="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3" name="Freeform 97">
              <a:extLst>
                <a:ext uri="{FF2B5EF4-FFF2-40B4-BE49-F238E27FC236}">
                  <a16:creationId xmlns:a16="http://schemas.microsoft.com/office/drawing/2014/main" id="{A7F3AACA-23E0-43DA-A92C-D66C73B48CE7}"/>
                </a:ext>
              </a:extLst>
            </p:cNvPr>
            <p:cNvSpPr>
              <a:spLocks/>
            </p:cNvSpPr>
            <p:nvPr/>
          </p:nvSpPr>
          <p:spPr bwMode="auto">
            <a:xfrm>
              <a:off x="2498725" y="773113"/>
              <a:ext cx="201613" cy="196850"/>
            </a:xfrm>
            <a:custGeom>
              <a:avLst/>
              <a:gdLst>
                <a:gd name="T0" fmla="*/ 12 w 127"/>
                <a:gd name="T1" fmla="*/ 0 h 124"/>
                <a:gd name="T2" fmla="*/ 127 w 127"/>
                <a:gd name="T3" fmla="*/ 112 h 124"/>
                <a:gd name="T4" fmla="*/ 115 w 127"/>
                <a:gd name="T5" fmla="*/ 124 h 124"/>
                <a:gd name="T6" fmla="*/ 0 w 127"/>
                <a:gd name="T7" fmla="*/ 12 h 124"/>
                <a:gd name="T8" fmla="*/ 12 w 127"/>
                <a:gd name="T9" fmla="*/ 0 h 124"/>
              </a:gdLst>
              <a:ahLst/>
              <a:cxnLst>
                <a:cxn ang="0">
                  <a:pos x="T0" y="T1"/>
                </a:cxn>
                <a:cxn ang="0">
                  <a:pos x="T2" y="T3"/>
                </a:cxn>
                <a:cxn ang="0">
                  <a:pos x="T4" y="T5"/>
                </a:cxn>
                <a:cxn ang="0">
                  <a:pos x="T6" y="T7"/>
                </a:cxn>
                <a:cxn ang="0">
                  <a:pos x="T8" y="T9"/>
                </a:cxn>
              </a:cxnLst>
              <a:rect l="0" t="0" r="r" b="b"/>
              <a:pathLst>
                <a:path w="127" h="124">
                  <a:moveTo>
                    <a:pt x="12" y="0"/>
                  </a:moveTo>
                  <a:lnTo>
                    <a:pt x="127" y="112"/>
                  </a:lnTo>
                  <a:lnTo>
                    <a:pt x="115" y="124"/>
                  </a:lnTo>
                  <a:lnTo>
                    <a:pt x="0" y="12"/>
                  </a:lnTo>
                  <a:lnTo>
                    <a:pt x="1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4" name="Rectangle 98">
              <a:extLst>
                <a:ext uri="{FF2B5EF4-FFF2-40B4-BE49-F238E27FC236}">
                  <a16:creationId xmlns:a16="http://schemas.microsoft.com/office/drawing/2014/main" id="{80F4EF92-592F-437E-B957-2CFDED439CED}"/>
                </a:ext>
              </a:extLst>
            </p:cNvPr>
            <p:cNvSpPr>
              <a:spLocks noChangeArrowheads="1"/>
            </p:cNvSpPr>
            <p:nvPr/>
          </p:nvSpPr>
          <p:spPr bwMode="auto">
            <a:xfrm>
              <a:off x="2486025" y="755650"/>
              <a:ext cx="41275" cy="2301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 name="Freeform 99">
              <a:extLst>
                <a:ext uri="{FF2B5EF4-FFF2-40B4-BE49-F238E27FC236}">
                  <a16:creationId xmlns:a16="http://schemas.microsoft.com/office/drawing/2014/main" id="{387A369B-2589-4C2F-9D7B-A61A440E8FBC}"/>
                </a:ext>
              </a:extLst>
            </p:cNvPr>
            <p:cNvSpPr>
              <a:spLocks/>
            </p:cNvSpPr>
            <p:nvPr/>
          </p:nvSpPr>
          <p:spPr bwMode="auto">
            <a:xfrm>
              <a:off x="2311400" y="773113"/>
              <a:ext cx="196850" cy="196850"/>
            </a:xfrm>
            <a:custGeom>
              <a:avLst/>
              <a:gdLst>
                <a:gd name="T0" fmla="*/ 0 w 124"/>
                <a:gd name="T1" fmla="*/ 112 h 124"/>
                <a:gd name="T2" fmla="*/ 112 w 124"/>
                <a:gd name="T3" fmla="*/ 0 h 124"/>
                <a:gd name="T4" fmla="*/ 124 w 124"/>
                <a:gd name="T5" fmla="*/ 12 h 124"/>
                <a:gd name="T6" fmla="*/ 12 w 124"/>
                <a:gd name="T7" fmla="*/ 124 h 124"/>
                <a:gd name="T8" fmla="*/ 0 w 124"/>
                <a:gd name="T9" fmla="*/ 112 h 124"/>
              </a:gdLst>
              <a:ahLst/>
              <a:cxnLst>
                <a:cxn ang="0">
                  <a:pos x="T0" y="T1"/>
                </a:cxn>
                <a:cxn ang="0">
                  <a:pos x="T2" y="T3"/>
                </a:cxn>
                <a:cxn ang="0">
                  <a:pos x="T4" y="T5"/>
                </a:cxn>
                <a:cxn ang="0">
                  <a:pos x="T6" y="T7"/>
                </a:cxn>
                <a:cxn ang="0">
                  <a:pos x="T8" y="T9"/>
                </a:cxn>
              </a:cxnLst>
              <a:rect l="0" t="0" r="r" b="b"/>
              <a:pathLst>
                <a:path w="124" h="124">
                  <a:moveTo>
                    <a:pt x="0" y="112"/>
                  </a:moveTo>
                  <a:lnTo>
                    <a:pt x="112" y="0"/>
                  </a:lnTo>
                  <a:lnTo>
                    <a:pt x="124" y="12"/>
                  </a:lnTo>
                  <a:lnTo>
                    <a:pt x="12" y="124"/>
                  </a:lnTo>
                  <a:lnTo>
                    <a:pt x="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6" name="Freeform 100">
              <a:extLst>
                <a:ext uri="{FF2B5EF4-FFF2-40B4-BE49-F238E27FC236}">
                  <a16:creationId xmlns:a16="http://schemas.microsoft.com/office/drawing/2014/main" id="{1B1307C4-E583-4548-8D3E-92A5A7703FA4}"/>
                </a:ext>
              </a:extLst>
            </p:cNvPr>
            <p:cNvSpPr>
              <a:spLocks/>
            </p:cNvSpPr>
            <p:nvPr/>
          </p:nvSpPr>
          <p:spPr bwMode="auto">
            <a:xfrm>
              <a:off x="2311400" y="773113"/>
              <a:ext cx="196850" cy="196850"/>
            </a:xfrm>
            <a:custGeom>
              <a:avLst/>
              <a:gdLst>
                <a:gd name="T0" fmla="*/ 12 w 124"/>
                <a:gd name="T1" fmla="*/ 0 h 124"/>
                <a:gd name="T2" fmla="*/ 124 w 124"/>
                <a:gd name="T3" fmla="*/ 112 h 124"/>
                <a:gd name="T4" fmla="*/ 112 w 124"/>
                <a:gd name="T5" fmla="*/ 124 h 124"/>
                <a:gd name="T6" fmla="*/ 0 w 124"/>
                <a:gd name="T7" fmla="*/ 12 h 124"/>
                <a:gd name="T8" fmla="*/ 12 w 124"/>
                <a:gd name="T9" fmla="*/ 0 h 124"/>
              </a:gdLst>
              <a:ahLst/>
              <a:cxnLst>
                <a:cxn ang="0">
                  <a:pos x="T0" y="T1"/>
                </a:cxn>
                <a:cxn ang="0">
                  <a:pos x="T2" y="T3"/>
                </a:cxn>
                <a:cxn ang="0">
                  <a:pos x="T4" y="T5"/>
                </a:cxn>
                <a:cxn ang="0">
                  <a:pos x="T6" y="T7"/>
                </a:cxn>
                <a:cxn ang="0">
                  <a:pos x="T8" y="T9"/>
                </a:cxn>
              </a:cxnLst>
              <a:rect l="0" t="0" r="r" b="b"/>
              <a:pathLst>
                <a:path w="124" h="124">
                  <a:moveTo>
                    <a:pt x="12" y="0"/>
                  </a:moveTo>
                  <a:lnTo>
                    <a:pt x="124" y="112"/>
                  </a:lnTo>
                  <a:lnTo>
                    <a:pt x="112" y="124"/>
                  </a:lnTo>
                  <a:lnTo>
                    <a:pt x="0" y="12"/>
                  </a:lnTo>
                  <a:lnTo>
                    <a:pt x="1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7" name="Freeform 101">
              <a:extLst>
                <a:ext uri="{FF2B5EF4-FFF2-40B4-BE49-F238E27FC236}">
                  <a16:creationId xmlns:a16="http://schemas.microsoft.com/office/drawing/2014/main" id="{2159E707-F2EC-4C78-87DA-30A3344C78F6}"/>
                </a:ext>
              </a:extLst>
            </p:cNvPr>
            <p:cNvSpPr>
              <a:spLocks/>
            </p:cNvSpPr>
            <p:nvPr/>
          </p:nvSpPr>
          <p:spPr bwMode="auto">
            <a:xfrm>
              <a:off x="1052513" y="628650"/>
              <a:ext cx="652463" cy="474662"/>
            </a:xfrm>
            <a:custGeom>
              <a:avLst/>
              <a:gdLst>
                <a:gd name="T0" fmla="*/ 205 w 205"/>
                <a:gd name="T1" fmla="*/ 149 h 149"/>
                <a:gd name="T2" fmla="*/ 0 w 205"/>
                <a:gd name="T3" fmla="*/ 149 h 149"/>
                <a:gd name="T4" fmla="*/ 0 w 205"/>
                <a:gd name="T5" fmla="*/ 0 h 149"/>
                <a:gd name="T6" fmla="*/ 125 w 205"/>
                <a:gd name="T7" fmla="*/ 0 h 149"/>
                <a:gd name="T8" fmla="*/ 205 w 205"/>
                <a:gd name="T9" fmla="*/ 67 h 149"/>
                <a:gd name="T10" fmla="*/ 205 w 205"/>
                <a:gd name="T11" fmla="*/ 149 h 149"/>
              </a:gdLst>
              <a:ahLst/>
              <a:cxnLst>
                <a:cxn ang="0">
                  <a:pos x="T0" y="T1"/>
                </a:cxn>
                <a:cxn ang="0">
                  <a:pos x="T2" y="T3"/>
                </a:cxn>
                <a:cxn ang="0">
                  <a:pos x="T4" y="T5"/>
                </a:cxn>
                <a:cxn ang="0">
                  <a:pos x="T6" y="T7"/>
                </a:cxn>
                <a:cxn ang="0">
                  <a:pos x="T8" y="T9"/>
                </a:cxn>
                <a:cxn ang="0">
                  <a:pos x="T10" y="T11"/>
                </a:cxn>
              </a:cxnLst>
              <a:rect l="0" t="0" r="r" b="b"/>
              <a:pathLst>
                <a:path w="205" h="149">
                  <a:moveTo>
                    <a:pt x="205" y="149"/>
                  </a:moveTo>
                  <a:cubicBezTo>
                    <a:pt x="0" y="149"/>
                    <a:pt x="0" y="149"/>
                    <a:pt x="0" y="149"/>
                  </a:cubicBezTo>
                  <a:cubicBezTo>
                    <a:pt x="0" y="0"/>
                    <a:pt x="0" y="0"/>
                    <a:pt x="0" y="0"/>
                  </a:cubicBezTo>
                  <a:cubicBezTo>
                    <a:pt x="125" y="0"/>
                    <a:pt x="125" y="0"/>
                    <a:pt x="125" y="0"/>
                  </a:cubicBezTo>
                  <a:cubicBezTo>
                    <a:pt x="169" y="0"/>
                    <a:pt x="205" y="30"/>
                    <a:pt x="205" y="67"/>
                  </a:cubicBezTo>
                  <a:lnTo>
                    <a:pt x="205" y="14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8" name="Rectangle 102">
              <a:extLst>
                <a:ext uri="{FF2B5EF4-FFF2-40B4-BE49-F238E27FC236}">
                  <a16:creationId xmlns:a16="http://schemas.microsoft.com/office/drawing/2014/main" id="{49512AFA-62FE-4D50-AA54-A364382CD26C}"/>
                </a:ext>
              </a:extLst>
            </p:cNvPr>
            <p:cNvSpPr>
              <a:spLocks noChangeArrowheads="1"/>
            </p:cNvSpPr>
            <p:nvPr/>
          </p:nvSpPr>
          <p:spPr bwMode="auto">
            <a:xfrm>
              <a:off x="236538" y="698500"/>
              <a:ext cx="219075" cy="49053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9" name="Freeform 103">
              <a:extLst>
                <a:ext uri="{FF2B5EF4-FFF2-40B4-BE49-F238E27FC236}">
                  <a16:creationId xmlns:a16="http://schemas.microsoft.com/office/drawing/2014/main" id="{F2EDB461-857A-4325-9FD6-FAC51F861DB1}"/>
                </a:ext>
              </a:extLst>
            </p:cNvPr>
            <p:cNvSpPr>
              <a:spLocks/>
            </p:cNvSpPr>
            <p:nvPr/>
          </p:nvSpPr>
          <p:spPr bwMode="auto">
            <a:xfrm>
              <a:off x="411163" y="1588"/>
              <a:ext cx="3952875" cy="977900"/>
            </a:xfrm>
            <a:custGeom>
              <a:avLst/>
              <a:gdLst>
                <a:gd name="T0" fmla="*/ 2474 w 2490"/>
                <a:gd name="T1" fmla="*/ 616 h 616"/>
                <a:gd name="T2" fmla="*/ 580 w 2490"/>
                <a:gd name="T3" fmla="*/ 48 h 616"/>
                <a:gd name="T4" fmla="*/ 28 w 2490"/>
                <a:gd name="T5" fmla="*/ 469 h 616"/>
                <a:gd name="T6" fmla="*/ 0 w 2490"/>
                <a:gd name="T7" fmla="*/ 437 h 616"/>
                <a:gd name="T8" fmla="*/ 572 w 2490"/>
                <a:gd name="T9" fmla="*/ 0 h 616"/>
                <a:gd name="T10" fmla="*/ 2490 w 2490"/>
                <a:gd name="T11" fmla="*/ 578 h 616"/>
                <a:gd name="T12" fmla="*/ 2474 w 2490"/>
                <a:gd name="T13" fmla="*/ 616 h 616"/>
              </a:gdLst>
              <a:ahLst/>
              <a:cxnLst>
                <a:cxn ang="0">
                  <a:pos x="T0" y="T1"/>
                </a:cxn>
                <a:cxn ang="0">
                  <a:pos x="T2" y="T3"/>
                </a:cxn>
                <a:cxn ang="0">
                  <a:pos x="T4" y="T5"/>
                </a:cxn>
                <a:cxn ang="0">
                  <a:pos x="T6" y="T7"/>
                </a:cxn>
                <a:cxn ang="0">
                  <a:pos x="T8" y="T9"/>
                </a:cxn>
                <a:cxn ang="0">
                  <a:pos x="T10" y="T11"/>
                </a:cxn>
                <a:cxn ang="0">
                  <a:pos x="T12" y="T13"/>
                </a:cxn>
              </a:cxnLst>
              <a:rect l="0" t="0" r="r" b="b"/>
              <a:pathLst>
                <a:path w="2490" h="616">
                  <a:moveTo>
                    <a:pt x="2474" y="616"/>
                  </a:moveTo>
                  <a:lnTo>
                    <a:pt x="580" y="48"/>
                  </a:lnTo>
                  <a:lnTo>
                    <a:pt x="28" y="469"/>
                  </a:lnTo>
                  <a:lnTo>
                    <a:pt x="0" y="437"/>
                  </a:lnTo>
                  <a:lnTo>
                    <a:pt x="572" y="0"/>
                  </a:lnTo>
                  <a:lnTo>
                    <a:pt x="2490" y="578"/>
                  </a:lnTo>
                  <a:lnTo>
                    <a:pt x="2474" y="6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0" name="Rectangle 104">
              <a:extLst>
                <a:ext uri="{FF2B5EF4-FFF2-40B4-BE49-F238E27FC236}">
                  <a16:creationId xmlns:a16="http://schemas.microsoft.com/office/drawing/2014/main" id="{C6785875-DBF7-441F-839F-EFA96FCD2501}"/>
                </a:ext>
              </a:extLst>
            </p:cNvPr>
            <p:cNvSpPr>
              <a:spLocks noChangeArrowheads="1"/>
            </p:cNvSpPr>
            <p:nvPr/>
          </p:nvSpPr>
          <p:spPr bwMode="auto">
            <a:xfrm>
              <a:off x="4294188" y="966788"/>
              <a:ext cx="44450" cy="10128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2" name="Rectangle 106">
              <a:extLst>
                <a:ext uri="{FF2B5EF4-FFF2-40B4-BE49-F238E27FC236}">
                  <a16:creationId xmlns:a16="http://schemas.microsoft.com/office/drawing/2014/main" id="{9DBEE7EA-7C75-4130-8A15-569371C06B2C}"/>
                </a:ext>
              </a:extLst>
            </p:cNvPr>
            <p:cNvSpPr>
              <a:spLocks noChangeArrowheads="1"/>
            </p:cNvSpPr>
            <p:nvPr/>
          </p:nvSpPr>
          <p:spPr bwMode="auto">
            <a:xfrm>
              <a:off x="4224338" y="1855788"/>
              <a:ext cx="187325" cy="1238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3" name="Rectangle 107">
              <a:extLst>
                <a:ext uri="{FF2B5EF4-FFF2-40B4-BE49-F238E27FC236}">
                  <a16:creationId xmlns:a16="http://schemas.microsoft.com/office/drawing/2014/main" id="{B0577A0F-6D1D-46C3-B121-ACF905C51BB1}"/>
                </a:ext>
              </a:extLst>
            </p:cNvPr>
            <p:cNvSpPr>
              <a:spLocks noChangeArrowheads="1"/>
            </p:cNvSpPr>
            <p:nvPr/>
          </p:nvSpPr>
          <p:spPr bwMode="auto">
            <a:xfrm>
              <a:off x="3044825" y="752475"/>
              <a:ext cx="771525" cy="3651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4" name="Freeform 108">
              <a:extLst>
                <a:ext uri="{FF2B5EF4-FFF2-40B4-BE49-F238E27FC236}">
                  <a16:creationId xmlns:a16="http://schemas.microsoft.com/office/drawing/2014/main" id="{218F96DE-9442-472A-A391-A60BD5B3B85C}"/>
                </a:ext>
              </a:extLst>
            </p:cNvPr>
            <p:cNvSpPr>
              <a:spLocks/>
            </p:cNvSpPr>
            <p:nvPr/>
          </p:nvSpPr>
          <p:spPr bwMode="auto">
            <a:xfrm>
              <a:off x="3044825" y="900113"/>
              <a:ext cx="1287463" cy="88900"/>
            </a:xfrm>
            <a:custGeom>
              <a:avLst/>
              <a:gdLst>
                <a:gd name="T0" fmla="*/ 0 w 811"/>
                <a:gd name="T1" fmla="*/ 56 h 56"/>
                <a:gd name="T2" fmla="*/ 0 w 811"/>
                <a:gd name="T3" fmla="*/ 30 h 56"/>
                <a:gd name="T4" fmla="*/ 725 w 811"/>
                <a:gd name="T5" fmla="*/ 30 h 56"/>
                <a:gd name="T6" fmla="*/ 735 w 811"/>
                <a:gd name="T7" fmla="*/ 0 h 56"/>
                <a:gd name="T8" fmla="*/ 811 w 811"/>
                <a:gd name="T9" fmla="*/ 30 h 56"/>
                <a:gd name="T10" fmla="*/ 811 w 811"/>
                <a:gd name="T11" fmla="*/ 56 h 56"/>
                <a:gd name="T12" fmla="*/ 0 w 811"/>
                <a:gd name="T13" fmla="*/ 56 h 56"/>
              </a:gdLst>
              <a:ahLst/>
              <a:cxnLst>
                <a:cxn ang="0">
                  <a:pos x="T0" y="T1"/>
                </a:cxn>
                <a:cxn ang="0">
                  <a:pos x="T2" y="T3"/>
                </a:cxn>
                <a:cxn ang="0">
                  <a:pos x="T4" y="T5"/>
                </a:cxn>
                <a:cxn ang="0">
                  <a:pos x="T6" y="T7"/>
                </a:cxn>
                <a:cxn ang="0">
                  <a:pos x="T8" y="T9"/>
                </a:cxn>
                <a:cxn ang="0">
                  <a:pos x="T10" y="T11"/>
                </a:cxn>
                <a:cxn ang="0">
                  <a:pos x="T12" y="T13"/>
                </a:cxn>
              </a:cxnLst>
              <a:rect l="0" t="0" r="r" b="b"/>
              <a:pathLst>
                <a:path w="811" h="56">
                  <a:moveTo>
                    <a:pt x="0" y="56"/>
                  </a:moveTo>
                  <a:lnTo>
                    <a:pt x="0" y="30"/>
                  </a:lnTo>
                  <a:lnTo>
                    <a:pt x="725" y="30"/>
                  </a:lnTo>
                  <a:lnTo>
                    <a:pt x="735" y="0"/>
                  </a:lnTo>
                  <a:lnTo>
                    <a:pt x="811" y="30"/>
                  </a:lnTo>
                  <a:lnTo>
                    <a:pt x="811" y="56"/>
                  </a:lnTo>
                  <a:lnTo>
                    <a:pt x="0" y="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5" name="Rectangle 109">
              <a:extLst>
                <a:ext uri="{FF2B5EF4-FFF2-40B4-BE49-F238E27FC236}">
                  <a16:creationId xmlns:a16="http://schemas.microsoft.com/office/drawing/2014/main" id="{B5AA7652-2108-4406-8CAB-BDBBD64BE78D}"/>
                </a:ext>
              </a:extLst>
            </p:cNvPr>
            <p:cNvSpPr>
              <a:spLocks noChangeArrowheads="1"/>
            </p:cNvSpPr>
            <p:nvPr/>
          </p:nvSpPr>
          <p:spPr bwMode="auto">
            <a:xfrm>
              <a:off x="3781425" y="752475"/>
              <a:ext cx="34925" cy="21431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6" name="Rectangle 110">
              <a:extLst>
                <a:ext uri="{FF2B5EF4-FFF2-40B4-BE49-F238E27FC236}">
                  <a16:creationId xmlns:a16="http://schemas.microsoft.com/office/drawing/2014/main" id="{42AEE238-779F-4C1A-ABC2-02F4480CA8A3}"/>
                </a:ext>
              </a:extLst>
            </p:cNvPr>
            <p:cNvSpPr>
              <a:spLocks noChangeArrowheads="1"/>
            </p:cNvSpPr>
            <p:nvPr/>
          </p:nvSpPr>
          <p:spPr bwMode="auto">
            <a:xfrm>
              <a:off x="3949700" y="820738"/>
              <a:ext cx="38100" cy="133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7" name="Freeform 111">
              <a:extLst>
                <a:ext uri="{FF2B5EF4-FFF2-40B4-BE49-F238E27FC236}">
                  <a16:creationId xmlns:a16="http://schemas.microsoft.com/office/drawing/2014/main" id="{673890B3-5CEE-4858-957D-3226EF80A204}"/>
                </a:ext>
              </a:extLst>
            </p:cNvPr>
            <p:cNvSpPr>
              <a:spLocks/>
            </p:cNvSpPr>
            <p:nvPr/>
          </p:nvSpPr>
          <p:spPr bwMode="auto">
            <a:xfrm>
              <a:off x="3614738" y="768350"/>
              <a:ext cx="185738" cy="185737"/>
            </a:xfrm>
            <a:custGeom>
              <a:avLst/>
              <a:gdLst>
                <a:gd name="T0" fmla="*/ 0 w 117"/>
                <a:gd name="T1" fmla="*/ 105 h 117"/>
                <a:gd name="T2" fmla="*/ 107 w 117"/>
                <a:gd name="T3" fmla="*/ 0 h 117"/>
                <a:gd name="T4" fmla="*/ 117 w 117"/>
                <a:gd name="T5" fmla="*/ 11 h 117"/>
                <a:gd name="T6" fmla="*/ 12 w 117"/>
                <a:gd name="T7" fmla="*/ 117 h 117"/>
                <a:gd name="T8" fmla="*/ 0 w 117"/>
                <a:gd name="T9" fmla="*/ 105 h 117"/>
              </a:gdLst>
              <a:ahLst/>
              <a:cxnLst>
                <a:cxn ang="0">
                  <a:pos x="T0" y="T1"/>
                </a:cxn>
                <a:cxn ang="0">
                  <a:pos x="T2" y="T3"/>
                </a:cxn>
                <a:cxn ang="0">
                  <a:pos x="T4" y="T5"/>
                </a:cxn>
                <a:cxn ang="0">
                  <a:pos x="T6" y="T7"/>
                </a:cxn>
                <a:cxn ang="0">
                  <a:pos x="T8" y="T9"/>
                </a:cxn>
              </a:cxnLst>
              <a:rect l="0" t="0" r="r" b="b"/>
              <a:pathLst>
                <a:path w="117" h="117">
                  <a:moveTo>
                    <a:pt x="0" y="105"/>
                  </a:moveTo>
                  <a:lnTo>
                    <a:pt x="107" y="0"/>
                  </a:lnTo>
                  <a:lnTo>
                    <a:pt x="117" y="11"/>
                  </a:lnTo>
                  <a:lnTo>
                    <a:pt x="12" y="117"/>
                  </a:lnTo>
                  <a:lnTo>
                    <a:pt x="0" y="1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8" name="Freeform 112">
              <a:extLst>
                <a:ext uri="{FF2B5EF4-FFF2-40B4-BE49-F238E27FC236}">
                  <a16:creationId xmlns:a16="http://schemas.microsoft.com/office/drawing/2014/main" id="{C1A9E866-0C24-4748-8337-3D75E40B9A22}"/>
                </a:ext>
              </a:extLst>
            </p:cNvPr>
            <p:cNvSpPr>
              <a:spLocks/>
            </p:cNvSpPr>
            <p:nvPr/>
          </p:nvSpPr>
          <p:spPr bwMode="auto">
            <a:xfrm>
              <a:off x="3797300" y="814388"/>
              <a:ext cx="142875" cy="139700"/>
            </a:xfrm>
            <a:custGeom>
              <a:avLst/>
              <a:gdLst>
                <a:gd name="T0" fmla="*/ 0 w 90"/>
                <a:gd name="T1" fmla="*/ 78 h 88"/>
                <a:gd name="T2" fmla="*/ 78 w 90"/>
                <a:gd name="T3" fmla="*/ 0 h 88"/>
                <a:gd name="T4" fmla="*/ 90 w 90"/>
                <a:gd name="T5" fmla="*/ 10 h 88"/>
                <a:gd name="T6" fmla="*/ 12 w 90"/>
                <a:gd name="T7" fmla="*/ 88 h 88"/>
                <a:gd name="T8" fmla="*/ 0 w 90"/>
                <a:gd name="T9" fmla="*/ 78 h 88"/>
              </a:gdLst>
              <a:ahLst/>
              <a:cxnLst>
                <a:cxn ang="0">
                  <a:pos x="T0" y="T1"/>
                </a:cxn>
                <a:cxn ang="0">
                  <a:pos x="T2" y="T3"/>
                </a:cxn>
                <a:cxn ang="0">
                  <a:pos x="T4" y="T5"/>
                </a:cxn>
                <a:cxn ang="0">
                  <a:pos x="T6" y="T7"/>
                </a:cxn>
                <a:cxn ang="0">
                  <a:pos x="T8" y="T9"/>
                </a:cxn>
              </a:cxnLst>
              <a:rect l="0" t="0" r="r" b="b"/>
              <a:pathLst>
                <a:path w="90" h="88">
                  <a:moveTo>
                    <a:pt x="0" y="78"/>
                  </a:moveTo>
                  <a:lnTo>
                    <a:pt x="78" y="0"/>
                  </a:lnTo>
                  <a:lnTo>
                    <a:pt x="90" y="10"/>
                  </a:lnTo>
                  <a:lnTo>
                    <a:pt x="12" y="88"/>
                  </a:lnTo>
                  <a:lnTo>
                    <a:pt x="0" y="7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9" name="Freeform 113">
              <a:extLst>
                <a:ext uri="{FF2B5EF4-FFF2-40B4-BE49-F238E27FC236}">
                  <a16:creationId xmlns:a16="http://schemas.microsoft.com/office/drawing/2014/main" id="{BFDB9D19-77BC-4CA9-A8F4-D6C709386B24}"/>
                </a:ext>
              </a:extLst>
            </p:cNvPr>
            <p:cNvSpPr>
              <a:spLocks/>
            </p:cNvSpPr>
            <p:nvPr/>
          </p:nvSpPr>
          <p:spPr bwMode="auto">
            <a:xfrm>
              <a:off x="3614738" y="768350"/>
              <a:ext cx="185738" cy="185737"/>
            </a:xfrm>
            <a:custGeom>
              <a:avLst/>
              <a:gdLst>
                <a:gd name="T0" fmla="*/ 12 w 117"/>
                <a:gd name="T1" fmla="*/ 0 h 117"/>
                <a:gd name="T2" fmla="*/ 117 w 117"/>
                <a:gd name="T3" fmla="*/ 105 h 117"/>
                <a:gd name="T4" fmla="*/ 107 w 117"/>
                <a:gd name="T5" fmla="*/ 117 h 117"/>
                <a:gd name="T6" fmla="*/ 0 w 117"/>
                <a:gd name="T7" fmla="*/ 11 h 117"/>
                <a:gd name="T8" fmla="*/ 12 w 117"/>
                <a:gd name="T9" fmla="*/ 0 h 117"/>
              </a:gdLst>
              <a:ahLst/>
              <a:cxnLst>
                <a:cxn ang="0">
                  <a:pos x="T0" y="T1"/>
                </a:cxn>
                <a:cxn ang="0">
                  <a:pos x="T2" y="T3"/>
                </a:cxn>
                <a:cxn ang="0">
                  <a:pos x="T4" y="T5"/>
                </a:cxn>
                <a:cxn ang="0">
                  <a:pos x="T6" y="T7"/>
                </a:cxn>
                <a:cxn ang="0">
                  <a:pos x="T8" y="T9"/>
                </a:cxn>
              </a:cxnLst>
              <a:rect l="0" t="0" r="r" b="b"/>
              <a:pathLst>
                <a:path w="117" h="117">
                  <a:moveTo>
                    <a:pt x="12" y="0"/>
                  </a:moveTo>
                  <a:lnTo>
                    <a:pt x="117" y="105"/>
                  </a:lnTo>
                  <a:lnTo>
                    <a:pt x="107" y="117"/>
                  </a:lnTo>
                  <a:lnTo>
                    <a:pt x="0" y="11"/>
                  </a:lnTo>
                  <a:lnTo>
                    <a:pt x="1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0" name="Rectangle 114">
              <a:extLst>
                <a:ext uri="{FF2B5EF4-FFF2-40B4-BE49-F238E27FC236}">
                  <a16:creationId xmlns:a16="http://schemas.microsoft.com/office/drawing/2014/main" id="{4769BF58-BCBB-46C5-B6AB-523833D27AA9}"/>
                </a:ext>
              </a:extLst>
            </p:cNvPr>
            <p:cNvSpPr>
              <a:spLocks noChangeArrowheads="1"/>
            </p:cNvSpPr>
            <p:nvPr/>
          </p:nvSpPr>
          <p:spPr bwMode="auto">
            <a:xfrm>
              <a:off x="3602038" y="752475"/>
              <a:ext cx="38100" cy="21431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1" name="Freeform 115">
              <a:extLst>
                <a:ext uri="{FF2B5EF4-FFF2-40B4-BE49-F238E27FC236}">
                  <a16:creationId xmlns:a16="http://schemas.microsoft.com/office/drawing/2014/main" id="{F59596DF-1E30-433E-806B-AEBE7F6A9EEA}"/>
                </a:ext>
              </a:extLst>
            </p:cNvPr>
            <p:cNvSpPr>
              <a:spLocks/>
            </p:cNvSpPr>
            <p:nvPr/>
          </p:nvSpPr>
          <p:spPr bwMode="auto">
            <a:xfrm>
              <a:off x="3440113" y="768350"/>
              <a:ext cx="184150" cy="185737"/>
            </a:xfrm>
            <a:custGeom>
              <a:avLst/>
              <a:gdLst>
                <a:gd name="T0" fmla="*/ 0 w 116"/>
                <a:gd name="T1" fmla="*/ 105 h 117"/>
                <a:gd name="T2" fmla="*/ 104 w 116"/>
                <a:gd name="T3" fmla="*/ 0 h 117"/>
                <a:gd name="T4" fmla="*/ 116 w 116"/>
                <a:gd name="T5" fmla="*/ 11 h 117"/>
                <a:gd name="T6" fmla="*/ 10 w 116"/>
                <a:gd name="T7" fmla="*/ 117 h 117"/>
                <a:gd name="T8" fmla="*/ 0 w 116"/>
                <a:gd name="T9" fmla="*/ 105 h 117"/>
              </a:gdLst>
              <a:ahLst/>
              <a:cxnLst>
                <a:cxn ang="0">
                  <a:pos x="T0" y="T1"/>
                </a:cxn>
                <a:cxn ang="0">
                  <a:pos x="T2" y="T3"/>
                </a:cxn>
                <a:cxn ang="0">
                  <a:pos x="T4" y="T5"/>
                </a:cxn>
                <a:cxn ang="0">
                  <a:pos x="T6" y="T7"/>
                </a:cxn>
                <a:cxn ang="0">
                  <a:pos x="T8" y="T9"/>
                </a:cxn>
              </a:cxnLst>
              <a:rect l="0" t="0" r="r" b="b"/>
              <a:pathLst>
                <a:path w="116" h="117">
                  <a:moveTo>
                    <a:pt x="0" y="105"/>
                  </a:moveTo>
                  <a:lnTo>
                    <a:pt x="104" y="0"/>
                  </a:lnTo>
                  <a:lnTo>
                    <a:pt x="116" y="11"/>
                  </a:lnTo>
                  <a:lnTo>
                    <a:pt x="10" y="117"/>
                  </a:lnTo>
                  <a:lnTo>
                    <a:pt x="0" y="1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2" name="Freeform 116">
              <a:extLst>
                <a:ext uri="{FF2B5EF4-FFF2-40B4-BE49-F238E27FC236}">
                  <a16:creationId xmlns:a16="http://schemas.microsoft.com/office/drawing/2014/main" id="{0A3ED63F-357D-4E64-A52D-B98E37D7ED32}"/>
                </a:ext>
              </a:extLst>
            </p:cNvPr>
            <p:cNvSpPr>
              <a:spLocks/>
            </p:cNvSpPr>
            <p:nvPr/>
          </p:nvSpPr>
          <p:spPr bwMode="auto">
            <a:xfrm>
              <a:off x="3440113" y="768350"/>
              <a:ext cx="184150" cy="185737"/>
            </a:xfrm>
            <a:custGeom>
              <a:avLst/>
              <a:gdLst>
                <a:gd name="T0" fmla="*/ 10 w 116"/>
                <a:gd name="T1" fmla="*/ 0 h 117"/>
                <a:gd name="T2" fmla="*/ 116 w 116"/>
                <a:gd name="T3" fmla="*/ 105 h 117"/>
                <a:gd name="T4" fmla="*/ 104 w 116"/>
                <a:gd name="T5" fmla="*/ 117 h 117"/>
                <a:gd name="T6" fmla="*/ 0 w 116"/>
                <a:gd name="T7" fmla="*/ 11 h 117"/>
                <a:gd name="T8" fmla="*/ 10 w 116"/>
                <a:gd name="T9" fmla="*/ 0 h 117"/>
              </a:gdLst>
              <a:ahLst/>
              <a:cxnLst>
                <a:cxn ang="0">
                  <a:pos x="T0" y="T1"/>
                </a:cxn>
                <a:cxn ang="0">
                  <a:pos x="T2" y="T3"/>
                </a:cxn>
                <a:cxn ang="0">
                  <a:pos x="T4" y="T5"/>
                </a:cxn>
                <a:cxn ang="0">
                  <a:pos x="T6" y="T7"/>
                </a:cxn>
                <a:cxn ang="0">
                  <a:pos x="T8" y="T9"/>
                </a:cxn>
              </a:cxnLst>
              <a:rect l="0" t="0" r="r" b="b"/>
              <a:pathLst>
                <a:path w="116" h="117">
                  <a:moveTo>
                    <a:pt x="10" y="0"/>
                  </a:moveTo>
                  <a:lnTo>
                    <a:pt x="116" y="105"/>
                  </a:lnTo>
                  <a:lnTo>
                    <a:pt x="104" y="117"/>
                  </a:lnTo>
                  <a:lnTo>
                    <a:pt x="0" y="11"/>
                  </a:lnTo>
                  <a:lnTo>
                    <a:pt x="1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3" name="Rectangle 117">
              <a:extLst>
                <a:ext uri="{FF2B5EF4-FFF2-40B4-BE49-F238E27FC236}">
                  <a16:creationId xmlns:a16="http://schemas.microsoft.com/office/drawing/2014/main" id="{5F752E33-2AF3-45E8-9789-B62B988A5ACA}"/>
                </a:ext>
              </a:extLst>
            </p:cNvPr>
            <p:cNvSpPr>
              <a:spLocks noChangeArrowheads="1"/>
            </p:cNvSpPr>
            <p:nvPr/>
          </p:nvSpPr>
          <p:spPr bwMode="auto">
            <a:xfrm>
              <a:off x="3427413" y="752475"/>
              <a:ext cx="38100" cy="21431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4" name="Freeform 118">
              <a:extLst>
                <a:ext uri="{FF2B5EF4-FFF2-40B4-BE49-F238E27FC236}">
                  <a16:creationId xmlns:a16="http://schemas.microsoft.com/office/drawing/2014/main" id="{C565A622-E092-4203-A206-EFBB29E0B453}"/>
                </a:ext>
              </a:extLst>
            </p:cNvPr>
            <p:cNvSpPr>
              <a:spLocks/>
            </p:cNvSpPr>
            <p:nvPr/>
          </p:nvSpPr>
          <p:spPr bwMode="auto">
            <a:xfrm>
              <a:off x="3260725" y="768350"/>
              <a:ext cx="188913" cy="185737"/>
            </a:xfrm>
            <a:custGeom>
              <a:avLst/>
              <a:gdLst>
                <a:gd name="T0" fmla="*/ 0 w 119"/>
                <a:gd name="T1" fmla="*/ 105 h 117"/>
                <a:gd name="T2" fmla="*/ 107 w 119"/>
                <a:gd name="T3" fmla="*/ 0 h 117"/>
                <a:gd name="T4" fmla="*/ 119 w 119"/>
                <a:gd name="T5" fmla="*/ 11 h 117"/>
                <a:gd name="T6" fmla="*/ 12 w 119"/>
                <a:gd name="T7" fmla="*/ 117 h 117"/>
                <a:gd name="T8" fmla="*/ 0 w 119"/>
                <a:gd name="T9" fmla="*/ 105 h 117"/>
              </a:gdLst>
              <a:ahLst/>
              <a:cxnLst>
                <a:cxn ang="0">
                  <a:pos x="T0" y="T1"/>
                </a:cxn>
                <a:cxn ang="0">
                  <a:pos x="T2" y="T3"/>
                </a:cxn>
                <a:cxn ang="0">
                  <a:pos x="T4" y="T5"/>
                </a:cxn>
                <a:cxn ang="0">
                  <a:pos x="T6" y="T7"/>
                </a:cxn>
                <a:cxn ang="0">
                  <a:pos x="T8" y="T9"/>
                </a:cxn>
              </a:cxnLst>
              <a:rect l="0" t="0" r="r" b="b"/>
              <a:pathLst>
                <a:path w="119" h="117">
                  <a:moveTo>
                    <a:pt x="0" y="105"/>
                  </a:moveTo>
                  <a:lnTo>
                    <a:pt x="107" y="0"/>
                  </a:lnTo>
                  <a:lnTo>
                    <a:pt x="119" y="11"/>
                  </a:lnTo>
                  <a:lnTo>
                    <a:pt x="12" y="117"/>
                  </a:lnTo>
                  <a:lnTo>
                    <a:pt x="0" y="1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5" name="Freeform 119">
              <a:extLst>
                <a:ext uri="{FF2B5EF4-FFF2-40B4-BE49-F238E27FC236}">
                  <a16:creationId xmlns:a16="http://schemas.microsoft.com/office/drawing/2014/main" id="{86BF5417-8246-492E-A744-7226BED9664F}"/>
                </a:ext>
              </a:extLst>
            </p:cNvPr>
            <p:cNvSpPr>
              <a:spLocks/>
            </p:cNvSpPr>
            <p:nvPr/>
          </p:nvSpPr>
          <p:spPr bwMode="auto">
            <a:xfrm>
              <a:off x="3260725" y="768350"/>
              <a:ext cx="188913" cy="185737"/>
            </a:xfrm>
            <a:custGeom>
              <a:avLst/>
              <a:gdLst>
                <a:gd name="T0" fmla="*/ 12 w 119"/>
                <a:gd name="T1" fmla="*/ 0 h 117"/>
                <a:gd name="T2" fmla="*/ 119 w 119"/>
                <a:gd name="T3" fmla="*/ 105 h 117"/>
                <a:gd name="T4" fmla="*/ 107 w 119"/>
                <a:gd name="T5" fmla="*/ 117 h 117"/>
                <a:gd name="T6" fmla="*/ 0 w 119"/>
                <a:gd name="T7" fmla="*/ 11 h 117"/>
                <a:gd name="T8" fmla="*/ 12 w 119"/>
                <a:gd name="T9" fmla="*/ 0 h 117"/>
              </a:gdLst>
              <a:ahLst/>
              <a:cxnLst>
                <a:cxn ang="0">
                  <a:pos x="T0" y="T1"/>
                </a:cxn>
                <a:cxn ang="0">
                  <a:pos x="T2" y="T3"/>
                </a:cxn>
                <a:cxn ang="0">
                  <a:pos x="T4" y="T5"/>
                </a:cxn>
                <a:cxn ang="0">
                  <a:pos x="T6" y="T7"/>
                </a:cxn>
                <a:cxn ang="0">
                  <a:pos x="T8" y="T9"/>
                </a:cxn>
              </a:cxnLst>
              <a:rect l="0" t="0" r="r" b="b"/>
              <a:pathLst>
                <a:path w="119" h="117">
                  <a:moveTo>
                    <a:pt x="12" y="0"/>
                  </a:moveTo>
                  <a:lnTo>
                    <a:pt x="119" y="105"/>
                  </a:lnTo>
                  <a:lnTo>
                    <a:pt x="107" y="117"/>
                  </a:lnTo>
                  <a:lnTo>
                    <a:pt x="0" y="11"/>
                  </a:lnTo>
                  <a:lnTo>
                    <a:pt x="1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6" name="Rectangle 120">
              <a:extLst>
                <a:ext uri="{FF2B5EF4-FFF2-40B4-BE49-F238E27FC236}">
                  <a16:creationId xmlns:a16="http://schemas.microsoft.com/office/drawing/2014/main" id="{6DBFE617-E703-48BC-8903-2116F1B1415A}"/>
                </a:ext>
              </a:extLst>
            </p:cNvPr>
            <p:cNvSpPr>
              <a:spLocks noChangeArrowheads="1"/>
            </p:cNvSpPr>
            <p:nvPr/>
          </p:nvSpPr>
          <p:spPr bwMode="auto">
            <a:xfrm>
              <a:off x="3251200" y="752475"/>
              <a:ext cx="34925" cy="21431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7" name="Freeform 121">
              <a:extLst>
                <a:ext uri="{FF2B5EF4-FFF2-40B4-BE49-F238E27FC236}">
                  <a16:creationId xmlns:a16="http://schemas.microsoft.com/office/drawing/2014/main" id="{A595F018-A2AA-481D-85CC-2678555938E0}"/>
                </a:ext>
              </a:extLst>
            </p:cNvPr>
            <p:cNvSpPr>
              <a:spLocks/>
            </p:cNvSpPr>
            <p:nvPr/>
          </p:nvSpPr>
          <p:spPr bwMode="auto">
            <a:xfrm>
              <a:off x="3086100" y="768350"/>
              <a:ext cx="184150" cy="185737"/>
            </a:xfrm>
            <a:custGeom>
              <a:avLst/>
              <a:gdLst>
                <a:gd name="T0" fmla="*/ 0 w 116"/>
                <a:gd name="T1" fmla="*/ 105 h 117"/>
                <a:gd name="T2" fmla="*/ 106 w 116"/>
                <a:gd name="T3" fmla="*/ 0 h 117"/>
                <a:gd name="T4" fmla="*/ 116 w 116"/>
                <a:gd name="T5" fmla="*/ 11 h 117"/>
                <a:gd name="T6" fmla="*/ 12 w 116"/>
                <a:gd name="T7" fmla="*/ 117 h 117"/>
                <a:gd name="T8" fmla="*/ 0 w 116"/>
                <a:gd name="T9" fmla="*/ 105 h 117"/>
              </a:gdLst>
              <a:ahLst/>
              <a:cxnLst>
                <a:cxn ang="0">
                  <a:pos x="T0" y="T1"/>
                </a:cxn>
                <a:cxn ang="0">
                  <a:pos x="T2" y="T3"/>
                </a:cxn>
                <a:cxn ang="0">
                  <a:pos x="T4" y="T5"/>
                </a:cxn>
                <a:cxn ang="0">
                  <a:pos x="T6" y="T7"/>
                </a:cxn>
                <a:cxn ang="0">
                  <a:pos x="T8" y="T9"/>
                </a:cxn>
              </a:cxnLst>
              <a:rect l="0" t="0" r="r" b="b"/>
              <a:pathLst>
                <a:path w="116" h="117">
                  <a:moveTo>
                    <a:pt x="0" y="105"/>
                  </a:moveTo>
                  <a:lnTo>
                    <a:pt x="106" y="0"/>
                  </a:lnTo>
                  <a:lnTo>
                    <a:pt x="116" y="11"/>
                  </a:lnTo>
                  <a:lnTo>
                    <a:pt x="12" y="117"/>
                  </a:lnTo>
                  <a:lnTo>
                    <a:pt x="0" y="1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8" name="Freeform 122">
              <a:extLst>
                <a:ext uri="{FF2B5EF4-FFF2-40B4-BE49-F238E27FC236}">
                  <a16:creationId xmlns:a16="http://schemas.microsoft.com/office/drawing/2014/main" id="{D922AF9E-B4DB-4885-BD9D-583DEF86BD8B}"/>
                </a:ext>
              </a:extLst>
            </p:cNvPr>
            <p:cNvSpPr>
              <a:spLocks/>
            </p:cNvSpPr>
            <p:nvPr/>
          </p:nvSpPr>
          <p:spPr bwMode="auto">
            <a:xfrm>
              <a:off x="3086100" y="768350"/>
              <a:ext cx="184150" cy="185737"/>
            </a:xfrm>
            <a:custGeom>
              <a:avLst/>
              <a:gdLst>
                <a:gd name="T0" fmla="*/ 12 w 116"/>
                <a:gd name="T1" fmla="*/ 0 h 117"/>
                <a:gd name="T2" fmla="*/ 116 w 116"/>
                <a:gd name="T3" fmla="*/ 105 h 117"/>
                <a:gd name="T4" fmla="*/ 106 w 116"/>
                <a:gd name="T5" fmla="*/ 117 h 117"/>
                <a:gd name="T6" fmla="*/ 0 w 116"/>
                <a:gd name="T7" fmla="*/ 11 h 117"/>
                <a:gd name="T8" fmla="*/ 12 w 116"/>
                <a:gd name="T9" fmla="*/ 0 h 117"/>
              </a:gdLst>
              <a:ahLst/>
              <a:cxnLst>
                <a:cxn ang="0">
                  <a:pos x="T0" y="T1"/>
                </a:cxn>
                <a:cxn ang="0">
                  <a:pos x="T2" y="T3"/>
                </a:cxn>
                <a:cxn ang="0">
                  <a:pos x="T4" y="T5"/>
                </a:cxn>
                <a:cxn ang="0">
                  <a:pos x="T6" y="T7"/>
                </a:cxn>
                <a:cxn ang="0">
                  <a:pos x="T8" y="T9"/>
                </a:cxn>
              </a:cxnLst>
              <a:rect l="0" t="0" r="r" b="b"/>
              <a:pathLst>
                <a:path w="116" h="117">
                  <a:moveTo>
                    <a:pt x="12" y="0"/>
                  </a:moveTo>
                  <a:lnTo>
                    <a:pt x="116" y="105"/>
                  </a:lnTo>
                  <a:lnTo>
                    <a:pt x="106" y="117"/>
                  </a:lnTo>
                  <a:lnTo>
                    <a:pt x="0" y="11"/>
                  </a:lnTo>
                  <a:lnTo>
                    <a:pt x="1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0" name="Rectangle 124">
              <a:extLst>
                <a:ext uri="{FF2B5EF4-FFF2-40B4-BE49-F238E27FC236}">
                  <a16:creationId xmlns:a16="http://schemas.microsoft.com/office/drawing/2014/main" id="{3C28DF45-FA86-49A6-8F25-A7495F8E7910}"/>
                </a:ext>
              </a:extLst>
            </p:cNvPr>
            <p:cNvSpPr>
              <a:spLocks noChangeArrowheads="1"/>
            </p:cNvSpPr>
            <p:nvPr/>
          </p:nvSpPr>
          <p:spPr bwMode="auto">
            <a:xfrm>
              <a:off x="3175" y="695325"/>
              <a:ext cx="206375" cy="676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1" name="Freeform 125">
              <a:extLst>
                <a:ext uri="{FF2B5EF4-FFF2-40B4-BE49-F238E27FC236}">
                  <a16:creationId xmlns:a16="http://schemas.microsoft.com/office/drawing/2014/main" id="{9152ED5C-656C-4E79-B99E-C7E225B07D6F}"/>
                </a:ext>
              </a:extLst>
            </p:cNvPr>
            <p:cNvSpPr>
              <a:spLocks/>
            </p:cNvSpPr>
            <p:nvPr/>
          </p:nvSpPr>
          <p:spPr bwMode="auto">
            <a:xfrm>
              <a:off x="752475" y="4430713"/>
              <a:ext cx="1154113" cy="326432"/>
            </a:xfrm>
            <a:custGeom>
              <a:avLst/>
              <a:gdLst>
                <a:gd name="T0" fmla="*/ 362 w 362"/>
                <a:gd name="T1" fmla="*/ 31 h 65"/>
                <a:gd name="T2" fmla="*/ 362 w 362"/>
                <a:gd name="T3" fmla="*/ 65 h 65"/>
                <a:gd name="T4" fmla="*/ 0 w 362"/>
                <a:gd name="T5" fmla="*/ 65 h 65"/>
                <a:gd name="T6" fmla="*/ 0 w 362"/>
                <a:gd name="T7" fmla="*/ 31 h 65"/>
                <a:gd name="T8" fmla="*/ 30 w 362"/>
                <a:gd name="T9" fmla="*/ 0 h 65"/>
                <a:gd name="T10" fmla="*/ 332 w 362"/>
                <a:gd name="T11" fmla="*/ 0 h 65"/>
                <a:gd name="T12" fmla="*/ 362 w 362"/>
                <a:gd name="T13" fmla="*/ 31 h 65"/>
              </a:gdLst>
              <a:ahLst/>
              <a:cxnLst>
                <a:cxn ang="0">
                  <a:pos x="T0" y="T1"/>
                </a:cxn>
                <a:cxn ang="0">
                  <a:pos x="T2" y="T3"/>
                </a:cxn>
                <a:cxn ang="0">
                  <a:pos x="T4" y="T5"/>
                </a:cxn>
                <a:cxn ang="0">
                  <a:pos x="T6" y="T7"/>
                </a:cxn>
                <a:cxn ang="0">
                  <a:pos x="T8" y="T9"/>
                </a:cxn>
                <a:cxn ang="0">
                  <a:pos x="T10" y="T11"/>
                </a:cxn>
                <a:cxn ang="0">
                  <a:pos x="T12" y="T13"/>
                </a:cxn>
              </a:cxnLst>
              <a:rect l="0" t="0" r="r" b="b"/>
              <a:pathLst>
                <a:path w="362" h="65">
                  <a:moveTo>
                    <a:pt x="362" y="31"/>
                  </a:moveTo>
                  <a:cubicBezTo>
                    <a:pt x="362" y="65"/>
                    <a:pt x="362" y="65"/>
                    <a:pt x="362" y="65"/>
                  </a:cubicBezTo>
                  <a:cubicBezTo>
                    <a:pt x="0" y="65"/>
                    <a:pt x="0" y="65"/>
                    <a:pt x="0" y="65"/>
                  </a:cubicBezTo>
                  <a:cubicBezTo>
                    <a:pt x="0" y="31"/>
                    <a:pt x="0" y="31"/>
                    <a:pt x="0" y="31"/>
                  </a:cubicBezTo>
                  <a:cubicBezTo>
                    <a:pt x="0" y="14"/>
                    <a:pt x="13" y="0"/>
                    <a:pt x="30" y="0"/>
                  </a:cubicBezTo>
                  <a:cubicBezTo>
                    <a:pt x="332" y="0"/>
                    <a:pt x="332" y="0"/>
                    <a:pt x="332" y="0"/>
                  </a:cubicBezTo>
                  <a:cubicBezTo>
                    <a:pt x="349" y="0"/>
                    <a:pt x="362" y="14"/>
                    <a:pt x="362" y="3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33" name="Rectangle 232">
            <a:extLst>
              <a:ext uri="{FF2B5EF4-FFF2-40B4-BE49-F238E27FC236}">
                <a16:creationId xmlns:a16="http://schemas.microsoft.com/office/drawing/2014/main" id="{8B5D1971-5592-4076-A7AF-4832DA10CB45}"/>
              </a:ext>
            </a:extLst>
          </p:cNvPr>
          <p:cNvSpPr/>
          <p:nvPr/>
        </p:nvSpPr>
        <p:spPr>
          <a:xfrm>
            <a:off x="3916017" y="2653059"/>
            <a:ext cx="5752894" cy="720000"/>
          </a:xfrm>
          <a:prstGeom prst="rect">
            <a:avLst/>
          </a:pr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200"/>
          </a:p>
        </p:txBody>
      </p:sp>
      <p:sp>
        <p:nvSpPr>
          <p:cNvPr id="234" name="Rectangle 233">
            <a:extLst>
              <a:ext uri="{FF2B5EF4-FFF2-40B4-BE49-F238E27FC236}">
                <a16:creationId xmlns:a16="http://schemas.microsoft.com/office/drawing/2014/main" id="{FAB1D4F1-7377-4759-BA6C-373CCC5B4D98}"/>
              </a:ext>
            </a:extLst>
          </p:cNvPr>
          <p:cNvSpPr/>
          <p:nvPr/>
        </p:nvSpPr>
        <p:spPr>
          <a:xfrm>
            <a:off x="3916017" y="3554755"/>
            <a:ext cx="5752894" cy="720000"/>
          </a:xfrm>
          <a:prstGeom prst="rect">
            <a:avLst/>
          </a:prstGeom>
          <a:solidFill>
            <a:schemeClr val="accent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200"/>
          </a:p>
        </p:txBody>
      </p:sp>
      <p:sp>
        <p:nvSpPr>
          <p:cNvPr id="235" name="Rectangle 234">
            <a:extLst>
              <a:ext uri="{FF2B5EF4-FFF2-40B4-BE49-F238E27FC236}">
                <a16:creationId xmlns:a16="http://schemas.microsoft.com/office/drawing/2014/main" id="{34A7B379-A5D3-4DDF-9CE1-72F4D05CAC6F}"/>
              </a:ext>
            </a:extLst>
          </p:cNvPr>
          <p:cNvSpPr/>
          <p:nvPr/>
        </p:nvSpPr>
        <p:spPr>
          <a:xfrm>
            <a:off x="3916017" y="4456451"/>
            <a:ext cx="5752894" cy="720000"/>
          </a:xfrm>
          <a:prstGeom prst="rect">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200"/>
          </a:p>
        </p:txBody>
      </p:sp>
      <p:sp>
        <p:nvSpPr>
          <p:cNvPr id="236" name="Rectangle 235">
            <a:extLst>
              <a:ext uri="{FF2B5EF4-FFF2-40B4-BE49-F238E27FC236}">
                <a16:creationId xmlns:a16="http://schemas.microsoft.com/office/drawing/2014/main" id="{5204C949-F4F2-453D-A695-C259C0F9CDCF}"/>
              </a:ext>
            </a:extLst>
          </p:cNvPr>
          <p:cNvSpPr/>
          <p:nvPr/>
        </p:nvSpPr>
        <p:spPr>
          <a:xfrm>
            <a:off x="3916017" y="5358147"/>
            <a:ext cx="5752894" cy="720000"/>
          </a:xfrm>
          <a:prstGeom prst="rect">
            <a:avLst/>
          </a:pr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200"/>
          </a:p>
        </p:txBody>
      </p:sp>
      <p:grpSp>
        <p:nvGrpSpPr>
          <p:cNvPr id="237" name="Group 236">
            <a:extLst>
              <a:ext uri="{FF2B5EF4-FFF2-40B4-BE49-F238E27FC236}">
                <a16:creationId xmlns:a16="http://schemas.microsoft.com/office/drawing/2014/main" id="{37F88F97-21BB-4A33-8045-FA8878E7F6BD}"/>
              </a:ext>
            </a:extLst>
          </p:cNvPr>
          <p:cNvGrpSpPr/>
          <p:nvPr/>
        </p:nvGrpSpPr>
        <p:grpSpPr>
          <a:xfrm>
            <a:off x="4137420" y="2687147"/>
            <a:ext cx="4691060" cy="664784"/>
            <a:chOff x="6210996" y="1433695"/>
            <a:chExt cx="1712589" cy="472943"/>
          </a:xfrm>
        </p:grpSpPr>
        <p:sp>
          <p:nvSpPr>
            <p:cNvPr id="238" name="TextBox 237">
              <a:extLst>
                <a:ext uri="{FF2B5EF4-FFF2-40B4-BE49-F238E27FC236}">
                  <a16:creationId xmlns:a16="http://schemas.microsoft.com/office/drawing/2014/main" id="{F41179C5-A0E6-43DE-9944-144FA40E8938}"/>
                </a:ext>
              </a:extLst>
            </p:cNvPr>
            <p:cNvSpPr txBox="1"/>
            <p:nvPr/>
          </p:nvSpPr>
          <p:spPr>
            <a:xfrm>
              <a:off x="6210999" y="1433695"/>
              <a:ext cx="1712586" cy="218960"/>
            </a:xfrm>
            <a:prstGeom prst="rect">
              <a:avLst/>
            </a:prstGeom>
            <a:noFill/>
          </p:spPr>
          <p:txBody>
            <a:bodyPr wrap="square" rtlCol="0">
              <a:spAutoFit/>
            </a:bodyPr>
            <a:lstStyle/>
            <a:p>
              <a:r>
                <a:rPr lang="en-US" altLang="ko-KR" sz="1400" b="1" dirty="0">
                  <a:solidFill>
                    <a:schemeClr val="bg1"/>
                  </a:solidFill>
                  <a:cs typeface="Arial" pitchFamily="34" charset="0"/>
                </a:rPr>
                <a:t>Your Text  Here</a:t>
              </a:r>
              <a:endParaRPr lang="ko-KR" altLang="en-US" sz="1400" b="1" dirty="0">
                <a:solidFill>
                  <a:schemeClr val="bg1"/>
                </a:solidFill>
                <a:cs typeface="Arial" pitchFamily="34" charset="0"/>
              </a:endParaRPr>
            </a:p>
          </p:txBody>
        </p:sp>
        <p:sp>
          <p:nvSpPr>
            <p:cNvPr id="239" name="TextBox 238">
              <a:extLst>
                <a:ext uri="{FF2B5EF4-FFF2-40B4-BE49-F238E27FC236}">
                  <a16:creationId xmlns:a16="http://schemas.microsoft.com/office/drawing/2014/main" id="{B0546BB6-3413-43E2-AA40-239D9F5C0F51}"/>
                </a:ext>
              </a:extLst>
            </p:cNvPr>
            <p:cNvSpPr txBox="1"/>
            <p:nvPr/>
          </p:nvSpPr>
          <p:spPr>
            <a:xfrm>
              <a:off x="6210996" y="1578199"/>
              <a:ext cx="1712587" cy="328439"/>
            </a:xfrm>
            <a:prstGeom prst="rect">
              <a:avLst/>
            </a:prstGeom>
            <a:noFill/>
          </p:spPr>
          <p:txBody>
            <a:bodyPr wrap="square" rtlCol="0">
              <a:spAutoFit/>
            </a:bodyPr>
            <a:lstStyle/>
            <a:p>
              <a:r>
                <a:rPr lang="en-US" altLang="ko-KR" sz="1200" dirty="0">
                  <a:solidFill>
                    <a:schemeClr val="bg1"/>
                  </a:solidFill>
                  <a:latin typeface="Arial" pitchFamily="34" charset="0"/>
                  <a:cs typeface="Arial" pitchFamily="34" charset="0"/>
                </a:rPr>
                <a:t>You can simply impress your audience and add a unique zing and appeal to your Presentations.</a:t>
              </a:r>
              <a:endParaRPr lang="ko-KR" altLang="en-US" sz="1200" dirty="0">
                <a:solidFill>
                  <a:schemeClr val="bg1"/>
                </a:solidFill>
                <a:cs typeface="Arial" pitchFamily="34" charset="0"/>
              </a:endParaRPr>
            </a:p>
          </p:txBody>
        </p:sp>
      </p:grpSp>
      <p:grpSp>
        <p:nvGrpSpPr>
          <p:cNvPr id="240" name="Group 239">
            <a:extLst>
              <a:ext uri="{FF2B5EF4-FFF2-40B4-BE49-F238E27FC236}">
                <a16:creationId xmlns:a16="http://schemas.microsoft.com/office/drawing/2014/main" id="{FFCB900B-895E-4A7F-AB29-AC6BB87E5111}"/>
              </a:ext>
            </a:extLst>
          </p:cNvPr>
          <p:cNvGrpSpPr/>
          <p:nvPr/>
        </p:nvGrpSpPr>
        <p:grpSpPr>
          <a:xfrm>
            <a:off x="4137420" y="3587223"/>
            <a:ext cx="4691060" cy="664784"/>
            <a:chOff x="6210996" y="1433695"/>
            <a:chExt cx="1712589" cy="472943"/>
          </a:xfrm>
        </p:grpSpPr>
        <p:sp>
          <p:nvSpPr>
            <p:cNvPr id="241" name="TextBox 240">
              <a:extLst>
                <a:ext uri="{FF2B5EF4-FFF2-40B4-BE49-F238E27FC236}">
                  <a16:creationId xmlns:a16="http://schemas.microsoft.com/office/drawing/2014/main" id="{7F2ADE30-2C19-4AA0-8741-155ACBA1C05D}"/>
                </a:ext>
              </a:extLst>
            </p:cNvPr>
            <p:cNvSpPr txBox="1"/>
            <p:nvPr/>
          </p:nvSpPr>
          <p:spPr>
            <a:xfrm>
              <a:off x="6210999" y="1433695"/>
              <a:ext cx="1712586" cy="218960"/>
            </a:xfrm>
            <a:prstGeom prst="rect">
              <a:avLst/>
            </a:prstGeom>
            <a:noFill/>
          </p:spPr>
          <p:txBody>
            <a:bodyPr wrap="square" rtlCol="0">
              <a:spAutoFit/>
            </a:bodyPr>
            <a:lstStyle/>
            <a:p>
              <a:r>
                <a:rPr lang="en-US" altLang="ko-KR" sz="1400" b="1" dirty="0">
                  <a:solidFill>
                    <a:schemeClr val="bg1"/>
                  </a:solidFill>
                  <a:cs typeface="Arial" pitchFamily="34" charset="0"/>
                </a:rPr>
                <a:t>Your Text  Here</a:t>
              </a:r>
              <a:endParaRPr lang="ko-KR" altLang="en-US" sz="1400" b="1" dirty="0">
                <a:solidFill>
                  <a:schemeClr val="bg1"/>
                </a:solidFill>
                <a:cs typeface="Arial" pitchFamily="34" charset="0"/>
              </a:endParaRPr>
            </a:p>
          </p:txBody>
        </p:sp>
        <p:sp>
          <p:nvSpPr>
            <p:cNvPr id="242" name="TextBox 241">
              <a:extLst>
                <a:ext uri="{FF2B5EF4-FFF2-40B4-BE49-F238E27FC236}">
                  <a16:creationId xmlns:a16="http://schemas.microsoft.com/office/drawing/2014/main" id="{878F405B-4519-4AB9-9290-DC6C6653C591}"/>
                </a:ext>
              </a:extLst>
            </p:cNvPr>
            <p:cNvSpPr txBox="1"/>
            <p:nvPr/>
          </p:nvSpPr>
          <p:spPr>
            <a:xfrm>
              <a:off x="6210996" y="1578199"/>
              <a:ext cx="1712587" cy="328439"/>
            </a:xfrm>
            <a:prstGeom prst="rect">
              <a:avLst/>
            </a:prstGeom>
            <a:noFill/>
          </p:spPr>
          <p:txBody>
            <a:bodyPr wrap="square" rtlCol="0">
              <a:spAutoFit/>
            </a:bodyPr>
            <a:lstStyle/>
            <a:p>
              <a:r>
                <a:rPr lang="en-US" altLang="ko-KR" sz="1200" dirty="0">
                  <a:solidFill>
                    <a:schemeClr val="bg1"/>
                  </a:solidFill>
                  <a:latin typeface="Arial" pitchFamily="34" charset="0"/>
                  <a:cs typeface="Arial" pitchFamily="34" charset="0"/>
                </a:rPr>
                <a:t>You can simply impress your audience and add a unique zing and appeal to your Presentations.</a:t>
              </a:r>
              <a:endParaRPr lang="ko-KR" altLang="en-US" sz="1200" dirty="0">
                <a:solidFill>
                  <a:schemeClr val="bg1"/>
                </a:solidFill>
                <a:cs typeface="Arial" pitchFamily="34" charset="0"/>
              </a:endParaRPr>
            </a:p>
          </p:txBody>
        </p:sp>
      </p:grpSp>
      <p:grpSp>
        <p:nvGrpSpPr>
          <p:cNvPr id="243" name="Group 242">
            <a:extLst>
              <a:ext uri="{FF2B5EF4-FFF2-40B4-BE49-F238E27FC236}">
                <a16:creationId xmlns:a16="http://schemas.microsoft.com/office/drawing/2014/main" id="{1F78793C-D66D-4872-A85C-5A38E5BF2E35}"/>
              </a:ext>
            </a:extLst>
          </p:cNvPr>
          <p:cNvGrpSpPr/>
          <p:nvPr/>
        </p:nvGrpSpPr>
        <p:grpSpPr>
          <a:xfrm>
            <a:off x="4137420" y="4487299"/>
            <a:ext cx="4691060" cy="664784"/>
            <a:chOff x="6210996" y="1433695"/>
            <a:chExt cx="1712589" cy="472943"/>
          </a:xfrm>
        </p:grpSpPr>
        <p:sp>
          <p:nvSpPr>
            <p:cNvPr id="244" name="TextBox 243">
              <a:extLst>
                <a:ext uri="{FF2B5EF4-FFF2-40B4-BE49-F238E27FC236}">
                  <a16:creationId xmlns:a16="http://schemas.microsoft.com/office/drawing/2014/main" id="{C40F55FF-2DB4-434A-A134-AFF9E9A617D9}"/>
                </a:ext>
              </a:extLst>
            </p:cNvPr>
            <p:cNvSpPr txBox="1"/>
            <p:nvPr/>
          </p:nvSpPr>
          <p:spPr>
            <a:xfrm>
              <a:off x="6210999" y="1433695"/>
              <a:ext cx="1712586" cy="218960"/>
            </a:xfrm>
            <a:prstGeom prst="rect">
              <a:avLst/>
            </a:prstGeom>
            <a:noFill/>
          </p:spPr>
          <p:txBody>
            <a:bodyPr wrap="square" rtlCol="0">
              <a:spAutoFit/>
            </a:bodyPr>
            <a:lstStyle/>
            <a:p>
              <a:r>
                <a:rPr lang="en-US" altLang="ko-KR" sz="1400" b="1" dirty="0">
                  <a:solidFill>
                    <a:schemeClr val="bg1"/>
                  </a:solidFill>
                  <a:cs typeface="Arial" pitchFamily="34" charset="0"/>
                </a:rPr>
                <a:t>Your Text  Here</a:t>
              </a:r>
              <a:endParaRPr lang="ko-KR" altLang="en-US" sz="1400" b="1" dirty="0">
                <a:solidFill>
                  <a:schemeClr val="bg1"/>
                </a:solidFill>
                <a:cs typeface="Arial" pitchFamily="34" charset="0"/>
              </a:endParaRPr>
            </a:p>
          </p:txBody>
        </p:sp>
        <p:sp>
          <p:nvSpPr>
            <p:cNvPr id="245" name="TextBox 244">
              <a:extLst>
                <a:ext uri="{FF2B5EF4-FFF2-40B4-BE49-F238E27FC236}">
                  <a16:creationId xmlns:a16="http://schemas.microsoft.com/office/drawing/2014/main" id="{F8F7D5C5-0298-4021-AF14-82F1453BB442}"/>
                </a:ext>
              </a:extLst>
            </p:cNvPr>
            <p:cNvSpPr txBox="1"/>
            <p:nvPr/>
          </p:nvSpPr>
          <p:spPr>
            <a:xfrm>
              <a:off x="6210996" y="1578199"/>
              <a:ext cx="1712587" cy="328439"/>
            </a:xfrm>
            <a:prstGeom prst="rect">
              <a:avLst/>
            </a:prstGeom>
            <a:noFill/>
          </p:spPr>
          <p:txBody>
            <a:bodyPr wrap="square" rtlCol="0">
              <a:spAutoFit/>
            </a:bodyPr>
            <a:lstStyle/>
            <a:p>
              <a:r>
                <a:rPr lang="en-US" altLang="ko-KR" sz="1200" dirty="0">
                  <a:solidFill>
                    <a:schemeClr val="bg1"/>
                  </a:solidFill>
                  <a:latin typeface="Arial" pitchFamily="34" charset="0"/>
                  <a:cs typeface="Arial" pitchFamily="34" charset="0"/>
                </a:rPr>
                <a:t>You can simply impress your audience and add a unique zing and appeal to your Presentations.</a:t>
              </a:r>
              <a:endParaRPr lang="ko-KR" altLang="en-US" sz="1200" dirty="0">
                <a:solidFill>
                  <a:schemeClr val="bg1"/>
                </a:solidFill>
                <a:cs typeface="Arial" pitchFamily="34" charset="0"/>
              </a:endParaRPr>
            </a:p>
          </p:txBody>
        </p:sp>
      </p:grpSp>
      <p:grpSp>
        <p:nvGrpSpPr>
          <p:cNvPr id="246" name="Group 245">
            <a:extLst>
              <a:ext uri="{FF2B5EF4-FFF2-40B4-BE49-F238E27FC236}">
                <a16:creationId xmlns:a16="http://schemas.microsoft.com/office/drawing/2014/main" id="{51C34EE1-9E75-4183-A0B4-A25C500DBF6B}"/>
              </a:ext>
            </a:extLst>
          </p:cNvPr>
          <p:cNvGrpSpPr/>
          <p:nvPr/>
        </p:nvGrpSpPr>
        <p:grpSpPr>
          <a:xfrm>
            <a:off x="4137420" y="5387375"/>
            <a:ext cx="4691060" cy="664784"/>
            <a:chOff x="6210996" y="1433695"/>
            <a:chExt cx="1712589" cy="472943"/>
          </a:xfrm>
        </p:grpSpPr>
        <p:sp>
          <p:nvSpPr>
            <p:cNvPr id="247" name="TextBox 246">
              <a:extLst>
                <a:ext uri="{FF2B5EF4-FFF2-40B4-BE49-F238E27FC236}">
                  <a16:creationId xmlns:a16="http://schemas.microsoft.com/office/drawing/2014/main" id="{B460402B-31DE-4F51-BB68-F587FE3E9A91}"/>
                </a:ext>
              </a:extLst>
            </p:cNvPr>
            <p:cNvSpPr txBox="1"/>
            <p:nvPr/>
          </p:nvSpPr>
          <p:spPr>
            <a:xfrm>
              <a:off x="6210999" y="1433695"/>
              <a:ext cx="1712586" cy="218960"/>
            </a:xfrm>
            <a:prstGeom prst="rect">
              <a:avLst/>
            </a:prstGeom>
            <a:noFill/>
          </p:spPr>
          <p:txBody>
            <a:bodyPr wrap="square" rtlCol="0">
              <a:spAutoFit/>
            </a:bodyPr>
            <a:lstStyle/>
            <a:p>
              <a:r>
                <a:rPr lang="en-US" altLang="ko-KR" sz="1400" b="1" dirty="0">
                  <a:solidFill>
                    <a:schemeClr val="bg1"/>
                  </a:solidFill>
                  <a:cs typeface="Arial" pitchFamily="34" charset="0"/>
                </a:rPr>
                <a:t>Your Text  Here</a:t>
              </a:r>
              <a:endParaRPr lang="ko-KR" altLang="en-US" sz="1400" b="1" dirty="0">
                <a:solidFill>
                  <a:schemeClr val="bg1"/>
                </a:solidFill>
                <a:cs typeface="Arial" pitchFamily="34" charset="0"/>
              </a:endParaRPr>
            </a:p>
          </p:txBody>
        </p:sp>
        <p:sp>
          <p:nvSpPr>
            <p:cNvPr id="248" name="TextBox 247">
              <a:extLst>
                <a:ext uri="{FF2B5EF4-FFF2-40B4-BE49-F238E27FC236}">
                  <a16:creationId xmlns:a16="http://schemas.microsoft.com/office/drawing/2014/main" id="{2A66C885-044A-4AFB-8C8A-BAD772C03825}"/>
                </a:ext>
              </a:extLst>
            </p:cNvPr>
            <p:cNvSpPr txBox="1"/>
            <p:nvPr/>
          </p:nvSpPr>
          <p:spPr>
            <a:xfrm>
              <a:off x="6210996" y="1578199"/>
              <a:ext cx="1712587" cy="328439"/>
            </a:xfrm>
            <a:prstGeom prst="rect">
              <a:avLst/>
            </a:prstGeom>
            <a:noFill/>
          </p:spPr>
          <p:txBody>
            <a:bodyPr wrap="square" rtlCol="0">
              <a:spAutoFit/>
            </a:bodyPr>
            <a:lstStyle/>
            <a:p>
              <a:r>
                <a:rPr lang="en-US" altLang="ko-KR" sz="1200" dirty="0">
                  <a:solidFill>
                    <a:schemeClr val="bg1"/>
                  </a:solidFill>
                  <a:latin typeface="Arial" pitchFamily="34" charset="0"/>
                  <a:cs typeface="Arial" pitchFamily="34" charset="0"/>
                </a:rPr>
                <a:t>You can simply impress your audience and add a unique zing and appeal to your Presentations.</a:t>
              </a:r>
              <a:endParaRPr lang="ko-KR" altLang="en-US" sz="1200" dirty="0">
                <a:solidFill>
                  <a:schemeClr val="bg1"/>
                </a:solidFill>
                <a:cs typeface="Arial" pitchFamily="34" charset="0"/>
              </a:endParaRPr>
            </a:p>
          </p:txBody>
        </p:sp>
      </p:grpSp>
      <p:sp>
        <p:nvSpPr>
          <p:cNvPr id="249" name="Parallelogram 15">
            <a:extLst>
              <a:ext uri="{FF2B5EF4-FFF2-40B4-BE49-F238E27FC236}">
                <a16:creationId xmlns:a16="http://schemas.microsoft.com/office/drawing/2014/main" id="{0AA54FBD-2863-4C62-B3D9-D533E19F866F}"/>
              </a:ext>
            </a:extLst>
          </p:cNvPr>
          <p:cNvSpPr/>
          <p:nvPr/>
        </p:nvSpPr>
        <p:spPr>
          <a:xfrm flipH="1">
            <a:off x="9067572" y="4619396"/>
            <a:ext cx="400895" cy="400895"/>
          </a:xfrm>
          <a:custGeom>
            <a:avLst/>
            <a:gdLst/>
            <a:ahLst/>
            <a:cxnLst/>
            <a:rect l="l" t="t" r="r" b="b"/>
            <a:pathLst>
              <a:path w="3242753" h="3227814">
                <a:moveTo>
                  <a:pt x="1621376" y="1043635"/>
                </a:moveTo>
                <a:cubicBezTo>
                  <a:pt x="1557188" y="1043635"/>
                  <a:pt x="1505154" y="1095669"/>
                  <a:pt x="1505154" y="1159857"/>
                </a:cubicBezTo>
                <a:lnTo>
                  <a:pt x="1505154" y="1625483"/>
                </a:lnTo>
                <a:lnTo>
                  <a:pt x="1033577" y="1625483"/>
                </a:lnTo>
                <a:cubicBezTo>
                  <a:pt x="969389" y="1625483"/>
                  <a:pt x="917355" y="1677517"/>
                  <a:pt x="917355" y="1741705"/>
                </a:cubicBezTo>
                <a:cubicBezTo>
                  <a:pt x="917355" y="1805893"/>
                  <a:pt x="969389" y="1857927"/>
                  <a:pt x="1033577" y="1857927"/>
                </a:cubicBezTo>
                <a:lnTo>
                  <a:pt x="1614688" y="1857927"/>
                </a:lnTo>
                <a:lnTo>
                  <a:pt x="1619859" y="1856884"/>
                </a:lnTo>
                <a:cubicBezTo>
                  <a:pt x="1620361" y="1857187"/>
                  <a:pt x="1620868" y="1857190"/>
                  <a:pt x="1621376" y="1857190"/>
                </a:cubicBezTo>
                <a:cubicBezTo>
                  <a:pt x="1685564" y="1857190"/>
                  <a:pt x="1737598" y="1805156"/>
                  <a:pt x="1737598" y="1740968"/>
                </a:cubicBezTo>
                <a:lnTo>
                  <a:pt x="1737598" y="1159857"/>
                </a:lnTo>
                <a:cubicBezTo>
                  <a:pt x="1737598" y="1095669"/>
                  <a:pt x="1685564" y="1043635"/>
                  <a:pt x="1621376" y="1043635"/>
                </a:cubicBezTo>
                <a:close/>
                <a:moveTo>
                  <a:pt x="1621376" y="628818"/>
                </a:moveTo>
                <a:cubicBezTo>
                  <a:pt x="2206882" y="628818"/>
                  <a:pt x="2681529" y="1103464"/>
                  <a:pt x="2681529" y="1688970"/>
                </a:cubicBezTo>
                <a:cubicBezTo>
                  <a:pt x="2681529" y="2274476"/>
                  <a:pt x="2206882" y="2749122"/>
                  <a:pt x="1621376" y="2749122"/>
                </a:cubicBezTo>
                <a:cubicBezTo>
                  <a:pt x="1035870" y="2749122"/>
                  <a:pt x="561223" y="2274476"/>
                  <a:pt x="561223" y="1688970"/>
                </a:cubicBezTo>
                <a:cubicBezTo>
                  <a:pt x="561223" y="1103464"/>
                  <a:pt x="1035870" y="628818"/>
                  <a:pt x="1621376" y="628818"/>
                </a:cubicBezTo>
                <a:close/>
                <a:moveTo>
                  <a:pt x="1621376" y="424596"/>
                </a:moveTo>
                <a:cubicBezTo>
                  <a:pt x="923081" y="424596"/>
                  <a:pt x="357001" y="990676"/>
                  <a:pt x="357001" y="1688970"/>
                </a:cubicBezTo>
                <a:cubicBezTo>
                  <a:pt x="357001" y="2128645"/>
                  <a:pt x="581423" y="2515905"/>
                  <a:pt x="922189" y="2742109"/>
                </a:cubicBezTo>
                <a:lnTo>
                  <a:pt x="652992" y="3227814"/>
                </a:lnTo>
                <a:lnTo>
                  <a:pt x="911997" y="3227814"/>
                </a:lnTo>
                <a:lnTo>
                  <a:pt x="1121304" y="2850168"/>
                </a:lnTo>
                <a:cubicBezTo>
                  <a:pt x="1274563" y="2916691"/>
                  <a:pt x="1443689" y="2953344"/>
                  <a:pt x="1621376" y="2953344"/>
                </a:cubicBezTo>
                <a:cubicBezTo>
                  <a:pt x="1799063" y="2953344"/>
                  <a:pt x="1968189" y="2916691"/>
                  <a:pt x="2121449" y="2850168"/>
                </a:cubicBezTo>
                <a:lnTo>
                  <a:pt x="2330755" y="3227814"/>
                </a:lnTo>
                <a:lnTo>
                  <a:pt x="2589760" y="3227814"/>
                </a:lnTo>
                <a:lnTo>
                  <a:pt x="2320563" y="2742109"/>
                </a:lnTo>
                <a:cubicBezTo>
                  <a:pt x="2661329" y="2515905"/>
                  <a:pt x="2885751" y="2128645"/>
                  <a:pt x="2885751" y="1688970"/>
                </a:cubicBezTo>
                <a:cubicBezTo>
                  <a:pt x="2885751" y="990676"/>
                  <a:pt x="2319671" y="424596"/>
                  <a:pt x="1621376" y="424596"/>
                </a:cubicBezTo>
                <a:close/>
                <a:moveTo>
                  <a:pt x="2599800" y="123238"/>
                </a:moveTo>
                <a:cubicBezTo>
                  <a:pt x="2434609" y="120698"/>
                  <a:pt x="2268460" y="180476"/>
                  <a:pt x="2139563" y="303161"/>
                </a:cubicBezTo>
                <a:lnTo>
                  <a:pt x="3057258" y="1232053"/>
                </a:lnTo>
                <a:cubicBezTo>
                  <a:pt x="3305736" y="977255"/>
                  <a:pt x="3304415" y="570405"/>
                  <a:pt x="3054287" y="317226"/>
                </a:cubicBezTo>
                <a:cubicBezTo>
                  <a:pt x="2929224" y="190636"/>
                  <a:pt x="2764991" y="125778"/>
                  <a:pt x="2599800" y="123238"/>
                </a:cubicBezTo>
                <a:close/>
                <a:moveTo>
                  <a:pt x="642953" y="123238"/>
                </a:moveTo>
                <a:cubicBezTo>
                  <a:pt x="477762" y="125778"/>
                  <a:pt x="313529" y="190636"/>
                  <a:pt x="188466" y="317226"/>
                </a:cubicBezTo>
                <a:cubicBezTo>
                  <a:pt x="-61662" y="570405"/>
                  <a:pt x="-62983" y="977255"/>
                  <a:pt x="185495" y="1232053"/>
                </a:cubicBezTo>
                <a:lnTo>
                  <a:pt x="1103190" y="303161"/>
                </a:lnTo>
                <a:cubicBezTo>
                  <a:pt x="974294" y="180476"/>
                  <a:pt x="808144" y="120698"/>
                  <a:pt x="642953" y="123238"/>
                </a:cubicBezTo>
                <a:close/>
                <a:moveTo>
                  <a:pt x="1722692" y="0"/>
                </a:moveTo>
                <a:lnTo>
                  <a:pt x="1520061" y="0"/>
                </a:lnTo>
                <a:cubicBezTo>
                  <a:pt x="1440152" y="0"/>
                  <a:pt x="1375373" y="64779"/>
                  <a:pt x="1375373" y="144688"/>
                </a:cubicBezTo>
                <a:lnTo>
                  <a:pt x="1375373" y="289376"/>
                </a:lnTo>
                <a:lnTo>
                  <a:pt x="1867380" y="289376"/>
                </a:lnTo>
                <a:lnTo>
                  <a:pt x="1867380" y="144688"/>
                </a:lnTo>
                <a:cubicBezTo>
                  <a:pt x="1867380" y="64779"/>
                  <a:pt x="1802601" y="0"/>
                  <a:pt x="172269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sz="1200" dirty="0"/>
          </a:p>
        </p:txBody>
      </p:sp>
      <p:sp>
        <p:nvSpPr>
          <p:cNvPr id="250" name="Rectangle 30">
            <a:extLst>
              <a:ext uri="{FF2B5EF4-FFF2-40B4-BE49-F238E27FC236}">
                <a16:creationId xmlns:a16="http://schemas.microsoft.com/office/drawing/2014/main" id="{CA1D568D-51CC-4298-AC99-837FB242274E}"/>
              </a:ext>
            </a:extLst>
          </p:cNvPr>
          <p:cNvSpPr/>
          <p:nvPr/>
        </p:nvSpPr>
        <p:spPr>
          <a:xfrm>
            <a:off x="9104253" y="5590496"/>
            <a:ext cx="317209" cy="316282"/>
          </a:xfrm>
          <a:custGeom>
            <a:avLst/>
            <a:gdLst/>
            <a:ahLst/>
            <a:cxnLst/>
            <a:rect l="l" t="t" r="r" b="b"/>
            <a:pathLst>
              <a:path w="3240000" h="3230531">
                <a:moveTo>
                  <a:pt x="720000" y="2697973"/>
                </a:moveTo>
                <a:cubicBezTo>
                  <a:pt x="680235" y="2697973"/>
                  <a:pt x="648000" y="2730208"/>
                  <a:pt x="648000" y="2769973"/>
                </a:cubicBezTo>
                <a:cubicBezTo>
                  <a:pt x="648000" y="2809738"/>
                  <a:pt x="680235" y="2841973"/>
                  <a:pt x="720000" y="2841973"/>
                </a:cubicBezTo>
                <a:lnTo>
                  <a:pt x="2520000" y="2841973"/>
                </a:lnTo>
                <a:cubicBezTo>
                  <a:pt x="2559765" y="2841973"/>
                  <a:pt x="2592000" y="2809738"/>
                  <a:pt x="2592000" y="2769973"/>
                </a:cubicBezTo>
                <a:cubicBezTo>
                  <a:pt x="2592000" y="2730208"/>
                  <a:pt x="2559765" y="2697973"/>
                  <a:pt x="2520000" y="2697973"/>
                </a:cubicBezTo>
                <a:close/>
                <a:moveTo>
                  <a:pt x="720000" y="2366733"/>
                </a:moveTo>
                <a:cubicBezTo>
                  <a:pt x="680235" y="2366733"/>
                  <a:pt x="648000" y="2398968"/>
                  <a:pt x="648000" y="2438733"/>
                </a:cubicBezTo>
                <a:cubicBezTo>
                  <a:pt x="648000" y="2478498"/>
                  <a:pt x="680235" y="2510733"/>
                  <a:pt x="720000" y="2510733"/>
                </a:cubicBezTo>
                <a:lnTo>
                  <a:pt x="2520000" y="2510733"/>
                </a:lnTo>
                <a:cubicBezTo>
                  <a:pt x="2559765" y="2510733"/>
                  <a:pt x="2592000" y="2478498"/>
                  <a:pt x="2592000" y="2438733"/>
                </a:cubicBezTo>
                <a:cubicBezTo>
                  <a:pt x="2592000" y="2398968"/>
                  <a:pt x="2559765" y="2366733"/>
                  <a:pt x="2520000" y="2366733"/>
                </a:cubicBezTo>
                <a:close/>
                <a:moveTo>
                  <a:pt x="720000" y="2035493"/>
                </a:moveTo>
                <a:cubicBezTo>
                  <a:pt x="680235" y="2035493"/>
                  <a:pt x="648000" y="2067728"/>
                  <a:pt x="648000" y="2107493"/>
                </a:cubicBezTo>
                <a:cubicBezTo>
                  <a:pt x="648000" y="2147258"/>
                  <a:pt x="680235" y="2179493"/>
                  <a:pt x="720000" y="2179493"/>
                </a:cubicBezTo>
                <a:lnTo>
                  <a:pt x="2520000" y="2179493"/>
                </a:lnTo>
                <a:cubicBezTo>
                  <a:pt x="2559765" y="2179493"/>
                  <a:pt x="2592000" y="2147258"/>
                  <a:pt x="2592000" y="2107493"/>
                </a:cubicBezTo>
                <a:cubicBezTo>
                  <a:pt x="2592000" y="2067728"/>
                  <a:pt x="2559765" y="2035493"/>
                  <a:pt x="2520000" y="2035493"/>
                </a:cubicBezTo>
                <a:close/>
                <a:moveTo>
                  <a:pt x="720000" y="1704253"/>
                </a:moveTo>
                <a:cubicBezTo>
                  <a:pt x="680235" y="1704253"/>
                  <a:pt x="648000" y="1736488"/>
                  <a:pt x="648000" y="1776253"/>
                </a:cubicBezTo>
                <a:cubicBezTo>
                  <a:pt x="648000" y="1816018"/>
                  <a:pt x="680235" y="1848253"/>
                  <a:pt x="720000" y="1848253"/>
                </a:cubicBezTo>
                <a:lnTo>
                  <a:pt x="2520000" y="1848253"/>
                </a:lnTo>
                <a:cubicBezTo>
                  <a:pt x="2559765" y="1848253"/>
                  <a:pt x="2592000" y="1816018"/>
                  <a:pt x="2592000" y="1776253"/>
                </a:cubicBezTo>
                <a:cubicBezTo>
                  <a:pt x="2592000" y="1736488"/>
                  <a:pt x="2559765" y="1704253"/>
                  <a:pt x="2520000" y="1704253"/>
                </a:cubicBezTo>
                <a:close/>
                <a:moveTo>
                  <a:pt x="720000" y="1373013"/>
                </a:moveTo>
                <a:cubicBezTo>
                  <a:pt x="680235" y="1373013"/>
                  <a:pt x="648000" y="1405248"/>
                  <a:pt x="648000" y="1445013"/>
                </a:cubicBezTo>
                <a:cubicBezTo>
                  <a:pt x="648000" y="1484778"/>
                  <a:pt x="680235" y="1517013"/>
                  <a:pt x="720000" y="1517013"/>
                </a:cubicBezTo>
                <a:lnTo>
                  <a:pt x="2520000" y="1517013"/>
                </a:lnTo>
                <a:cubicBezTo>
                  <a:pt x="2559765" y="1517013"/>
                  <a:pt x="2592000" y="1484778"/>
                  <a:pt x="2592000" y="1445013"/>
                </a:cubicBezTo>
                <a:cubicBezTo>
                  <a:pt x="2592000" y="1405248"/>
                  <a:pt x="2559765" y="1373013"/>
                  <a:pt x="2520000" y="1373013"/>
                </a:cubicBezTo>
                <a:close/>
                <a:moveTo>
                  <a:pt x="720000" y="1041773"/>
                </a:moveTo>
                <a:cubicBezTo>
                  <a:pt x="680235" y="1041773"/>
                  <a:pt x="648000" y="1074008"/>
                  <a:pt x="648000" y="1113773"/>
                </a:cubicBezTo>
                <a:cubicBezTo>
                  <a:pt x="648000" y="1153538"/>
                  <a:pt x="680235" y="1185773"/>
                  <a:pt x="720000" y="1185773"/>
                </a:cubicBezTo>
                <a:lnTo>
                  <a:pt x="2520000" y="1185773"/>
                </a:lnTo>
                <a:cubicBezTo>
                  <a:pt x="2559765" y="1185773"/>
                  <a:pt x="2592000" y="1153538"/>
                  <a:pt x="2592000" y="1113773"/>
                </a:cubicBezTo>
                <a:cubicBezTo>
                  <a:pt x="2592000" y="1074008"/>
                  <a:pt x="2559765" y="1041773"/>
                  <a:pt x="2520000" y="1041773"/>
                </a:cubicBezTo>
                <a:close/>
                <a:moveTo>
                  <a:pt x="0" y="305988"/>
                </a:moveTo>
                <a:lnTo>
                  <a:pt x="181957" y="305988"/>
                </a:lnTo>
                <a:lnTo>
                  <a:pt x="181957" y="470032"/>
                </a:lnTo>
                <a:cubicBezTo>
                  <a:pt x="181957" y="599267"/>
                  <a:pt x="286722" y="704032"/>
                  <a:pt x="415957" y="704032"/>
                </a:cubicBezTo>
                <a:cubicBezTo>
                  <a:pt x="545192" y="704032"/>
                  <a:pt x="649957" y="599267"/>
                  <a:pt x="649957" y="470032"/>
                </a:cubicBezTo>
                <a:lnTo>
                  <a:pt x="649957" y="305988"/>
                </a:lnTo>
                <a:lnTo>
                  <a:pt x="802357" y="305988"/>
                </a:lnTo>
                <a:lnTo>
                  <a:pt x="802357" y="470031"/>
                </a:lnTo>
                <a:cubicBezTo>
                  <a:pt x="802357" y="599266"/>
                  <a:pt x="907122" y="704031"/>
                  <a:pt x="1036357" y="704031"/>
                </a:cubicBezTo>
                <a:cubicBezTo>
                  <a:pt x="1165592" y="704031"/>
                  <a:pt x="1270357" y="599266"/>
                  <a:pt x="1270357" y="470031"/>
                </a:cubicBezTo>
                <a:lnTo>
                  <a:pt x="1270357" y="305988"/>
                </a:lnTo>
                <a:lnTo>
                  <a:pt x="1422757" y="305988"/>
                </a:lnTo>
                <a:lnTo>
                  <a:pt x="1422757" y="470030"/>
                </a:lnTo>
                <a:cubicBezTo>
                  <a:pt x="1422757" y="599265"/>
                  <a:pt x="1527522" y="704030"/>
                  <a:pt x="1656757" y="704030"/>
                </a:cubicBezTo>
                <a:cubicBezTo>
                  <a:pt x="1785992" y="704030"/>
                  <a:pt x="1890757" y="599265"/>
                  <a:pt x="1890757" y="470030"/>
                </a:cubicBezTo>
                <a:lnTo>
                  <a:pt x="1890757" y="305988"/>
                </a:lnTo>
                <a:lnTo>
                  <a:pt x="2043157" y="305988"/>
                </a:lnTo>
                <a:lnTo>
                  <a:pt x="2043157" y="470029"/>
                </a:lnTo>
                <a:cubicBezTo>
                  <a:pt x="2043157" y="599264"/>
                  <a:pt x="2147922" y="704029"/>
                  <a:pt x="2277157" y="704029"/>
                </a:cubicBezTo>
                <a:cubicBezTo>
                  <a:pt x="2406392" y="704029"/>
                  <a:pt x="2511157" y="599264"/>
                  <a:pt x="2511157" y="470029"/>
                </a:cubicBezTo>
                <a:lnTo>
                  <a:pt x="2511157" y="305988"/>
                </a:lnTo>
                <a:lnTo>
                  <a:pt x="2663557" y="305988"/>
                </a:lnTo>
                <a:lnTo>
                  <a:pt x="2663557" y="470028"/>
                </a:lnTo>
                <a:cubicBezTo>
                  <a:pt x="2663557" y="599263"/>
                  <a:pt x="2768322" y="704028"/>
                  <a:pt x="2897557" y="704028"/>
                </a:cubicBezTo>
                <a:cubicBezTo>
                  <a:pt x="3026792" y="704028"/>
                  <a:pt x="3131557" y="599263"/>
                  <a:pt x="3131557" y="470028"/>
                </a:cubicBezTo>
                <a:lnTo>
                  <a:pt x="3131557" y="305988"/>
                </a:lnTo>
                <a:lnTo>
                  <a:pt x="3240000" y="305988"/>
                </a:lnTo>
                <a:lnTo>
                  <a:pt x="3240000" y="3230531"/>
                </a:lnTo>
                <a:lnTo>
                  <a:pt x="0" y="3230531"/>
                </a:lnTo>
                <a:close/>
                <a:moveTo>
                  <a:pt x="415957" y="4"/>
                </a:moveTo>
                <a:cubicBezTo>
                  <a:pt x="485545" y="4"/>
                  <a:pt x="541957" y="56416"/>
                  <a:pt x="541957" y="126004"/>
                </a:cubicBezTo>
                <a:lnTo>
                  <a:pt x="541957" y="485972"/>
                </a:lnTo>
                <a:cubicBezTo>
                  <a:pt x="541957" y="555560"/>
                  <a:pt x="485545" y="611972"/>
                  <a:pt x="415957" y="611972"/>
                </a:cubicBezTo>
                <a:cubicBezTo>
                  <a:pt x="346369" y="611972"/>
                  <a:pt x="289957" y="555560"/>
                  <a:pt x="289957" y="485972"/>
                </a:cubicBezTo>
                <a:lnTo>
                  <a:pt x="289957" y="126004"/>
                </a:lnTo>
                <a:cubicBezTo>
                  <a:pt x="289957" y="56416"/>
                  <a:pt x="346369" y="4"/>
                  <a:pt x="415957" y="4"/>
                </a:cubicBezTo>
                <a:close/>
                <a:moveTo>
                  <a:pt x="1036357" y="3"/>
                </a:moveTo>
                <a:cubicBezTo>
                  <a:pt x="1105945" y="3"/>
                  <a:pt x="1162357" y="56415"/>
                  <a:pt x="1162357" y="126003"/>
                </a:cubicBezTo>
                <a:lnTo>
                  <a:pt x="1162357" y="485971"/>
                </a:lnTo>
                <a:cubicBezTo>
                  <a:pt x="1162357" y="555559"/>
                  <a:pt x="1105945" y="611971"/>
                  <a:pt x="1036357" y="611971"/>
                </a:cubicBezTo>
                <a:cubicBezTo>
                  <a:pt x="966769" y="611971"/>
                  <a:pt x="910357" y="555559"/>
                  <a:pt x="910357" y="485971"/>
                </a:cubicBezTo>
                <a:lnTo>
                  <a:pt x="910357" y="126003"/>
                </a:lnTo>
                <a:cubicBezTo>
                  <a:pt x="910357" y="56415"/>
                  <a:pt x="966769" y="3"/>
                  <a:pt x="1036357" y="3"/>
                </a:cubicBezTo>
                <a:close/>
                <a:moveTo>
                  <a:pt x="1656757" y="2"/>
                </a:moveTo>
                <a:cubicBezTo>
                  <a:pt x="1726345" y="2"/>
                  <a:pt x="1782757" y="56414"/>
                  <a:pt x="1782757" y="126002"/>
                </a:cubicBezTo>
                <a:lnTo>
                  <a:pt x="1782757" y="485970"/>
                </a:lnTo>
                <a:cubicBezTo>
                  <a:pt x="1782757" y="555558"/>
                  <a:pt x="1726345" y="611970"/>
                  <a:pt x="1656757" y="611970"/>
                </a:cubicBezTo>
                <a:cubicBezTo>
                  <a:pt x="1587169" y="611970"/>
                  <a:pt x="1530757" y="555558"/>
                  <a:pt x="1530757" y="485970"/>
                </a:cubicBezTo>
                <a:lnTo>
                  <a:pt x="1530757" y="126002"/>
                </a:lnTo>
                <a:cubicBezTo>
                  <a:pt x="1530757" y="56414"/>
                  <a:pt x="1587169" y="2"/>
                  <a:pt x="1656757" y="2"/>
                </a:cubicBezTo>
                <a:close/>
                <a:moveTo>
                  <a:pt x="2277157" y="1"/>
                </a:moveTo>
                <a:cubicBezTo>
                  <a:pt x="2346745" y="1"/>
                  <a:pt x="2403157" y="56413"/>
                  <a:pt x="2403157" y="126001"/>
                </a:cubicBezTo>
                <a:lnTo>
                  <a:pt x="2403157" y="485969"/>
                </a:lnTo>
                <a:cubicBezTo>
                  <a:pt x="2403157" y="555557"/>
                  <a:pt x="2346745" y="611969"/>
                  <a:pt x="2277157" y="611969"/>
                </a:cubicBezTo>
                <a:cubicBezTo>
                  <a:pt x="2207569" y="611969"/>
                  <a:pt x="2151157" y="555557"/>
                  <a:pt x="2151157" y="485969"/>
                </a:cubicBezTo>
                <a:lnTo>
                  <a:pt x="2151157" y="126001"/>
                </a:lnTo>
                <a:cubicBezTo>
                  <a:pt x="2151157" y="56413"/>
                  <a:pt x="2207569" y="1"/>
                  <a:pt x="2277157" y="1"/>
                </a:cubicBezTo>
                <a:close/>
                <a:moveTo>
                  <a:pt x="2897557" y="0"/>
                </a:moveTo>
                <a:cubicBezTo>
                  <a:pt x="2967145" y="0"/>
                  <a:pt x="3023557" y="56412"/>
                  <a:pt x="3023557" y="126000"/>
                </a:cubicBezTo>
                <a:lnTo>
                  <a:pt x="3023557" y="485968"/>
                </a:lnTo>
                <a:cubicBezTo>
                  <a:pt x="3023557" y="555556"/>
                  <a:pt x="2967145" y="611968"/>
                  <a:pt x="2897557" y="611968"/>
                </a:cubicBezTo>
                <a:cubicBezTo>
                  <a:pt x="2827969" y="611968"/>
                  <a:pt x="2771557" y="555556"/>
                  <a:pt x="2771557" y="485968"/>
                </a:cubicBezTo>
                <a:lnTo>
                  <a:pt x="2771557" y="126000"/>
                </a:lnTo>
                <a:cubicBezTo>
                  <a:pt x="2771557" y="56412"/>
                  <a:pt x="2827969" y="0"/>
                  <a:pt x="289755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sz="1200" dirty="0"/>
          </a:p>
        </p:txBody>
      </p:sp>
      <p:sp>
        <p:nvSpPr>
          <p:cNvPr id="251" name="Rounded Rectangle 6">
            <a:extLst>
              <a:ext uri="{FF2B5EF4-FFF2-40B4-BE49-F238E27FC236}">
                <a16:creationId xmlns:a16="http://schemas.microsoft.com/office/drawing/2014/main" id="{A47984F7-BD91-4491-BEEE-7C223A256401}"/>
              </a:ext>
            </a:extLst>
          </p:cNvPr>
          <p:cNvSpPr/>
          <p:nvPr/>
        </p:nvSpPr>
        <p:spPr>
          <a:xfrm>
            <a:off x="9104253" y="2848489"/>
            <a:ext cx="345998" cy="351772"/>
          </a:xfrm>
          <a:custGeom>
            <a:avLst/>
            <a:gdLst/>
            <a:ahLst/>
            <a:cxnLst/>
            <a:rect l="l" t="t" r="r" b="b"/>
            <a:pathLst>
              <a:path w="3186824" h="3060919">
                <a:moveTo>
                  <a:pt x="1045874" y="2696689"/>
                </a:moveTo>
                <a:lnTo>
                  <a:pt x="2125874" y="2696689"/>
                </a:lnTo>
                <a:lnTo>
                  <a:pt x="2125874" y="2804689"/>
                </a:lnTo>
                <a:lnTo>
                  <a:pt x="1045874" y="2804689"/>
                </a:lnTo>
                <a:close/>
                <a:moveTo>
                  <a:pt x="1045874" y="2410468"/>
                </a:moveTo>
                <a:lnTo>
                  <a:pt x="2125874" y="2410468"/>
                </a:lnTo>
                <a:lnTo>
                  <a:pt x="2125874" y="2518468"/>
                </a:lnTo>
                <a:lnTo>
                  <a:pt x="1045874" y="2518468"/>
                </a:lnTo>
                <a:close/>
                <a:moveTo>
                  <a:pt x="1045874" y="2124247"/>
                </a:moveTo>
                <a:lnTo>
                  <a:pt x="2125874" y="2124247"/>
                </a:lnTo>
                <a:lnTo>
                  <a:pt x="2125874" y="2232247"/>
                </a:lnTo>
                <a:lnTo>
                  <a:pt x="1045874" y="2232247"/>
                </a:lnTo>
                <a:close/>
                <a:moveTo>
                  <a:pt x="902547" y="1956791"/>
                </a:moveTo>
                <a:lnTo>
                  <a:pt x="902547" y="2109191"/>
                </a:lnTo>
                <a:lnTo>
                  <a:pt x="902547" y="2185391"/>
                </a:lnTo>
                <a:lnTo>
                  <a:pt x="902547" y="2376263"/>
                </a:lnTo>
                <a:lnTo>
                  <a:pt x="902547" y="2973921"/>
                </a:lnTo>
                <a:lnTo>
                  <a:pt x="2284277" y="2973921"/>
                </a:lnTo>
                <a:lnTo>
                  <a:pt x="2284277" y="2376263"/>
                </a:lnTo>
                <a:lnTo>
                  <a:pt x="2284277" y="2185391"/>
                </a:lnTo>
                <a:lnTo>
                  <a:pt x="2284277" y="2109191"/>
                </a:lnTo>
                <a:lnTo>
                  <a:pt x="2284277" y="1956791"/>
                </a:lnTo>
                <a:close/>
                <a:moveTo>
                  <a:pt x="469172" y="1728191"/>
                </a:moveTo>
                <a:lnTo>
                  <a:pt x="469172" y="2185391"/>
                </a:lnTo>
                <a:lnTo>
                  <a:pt x="767127" y="2185391"/>
                </a:lnTo>
                <a:lnTo>
                  <a:pt x="767127" y="2109191"/>
                </a:lnTo>
                <a:lnTo>
                  <a:pt x="545372" y="2109191"/>
                </a:lnTo>
                <a:lnTo>
                  <a:pt x="545372" y="1804391"/>
                </a:lnTo>
                <a:lnTo>
                  <a:pt x="2641452" y="1804391"/>
                </a:lnTo>
                <a:lnTo>
                  <a:pt x="2641452" y="2109191"/>
                </a:lnTo>
                <a:lnTo>
                  <a:pt x="2419697" y="2109191"/>
                </a:lnTo>
                <a:lnTo>
                  <a:pt x="2419697" y="2185391"/>
                </a:lnTo>
                <a:lnTo>
                  <a:pt x="2717652" y="2185391"/>
                </a:lnTo>
                <a:lnTo>
                  <a:pt x="2717652" y="1728191"/>
                </a:lnTo>
                <a:close/>
                <a:moveTo>
                  <a:pt x="2819005" y="1350909"/>
                </a:moveTo>
                <a:cubicBezTo>
                  <a:pt x="2769294" y="1350909"/>
                  <a:pt x="2728995" y="1391208"/>
                  <a:pt x="2728995" y="1440919"/>
                </a:cubicBezTo>
                <a:cubicBezTo>
                  <a:pt x="2728995" y="1490630"/>
                  <a:pt x="2769294" y="1530929"/>
                  <a:pt x="2819005" y="1530929"/>
                </a:cubicBezTo>
                <a:cubicBezTo>
                  <a:pt x="2868716" y="1530929"/>
                  <a:pt x="2909015" y="1490630"/>
                  <a:pt x="2909015" y="1440919"/>
                </a:cubicBezTo>
                <a:cubicBezTo>
                  <a:pt x="2909015" y="1391208"/>
                  <a:pt x="2868716" y="1350909"/>
                  <a:pt x="2819005" y="1350909"/>
                </a:cubicBezTo>
                <a:close/>
                <a:moveTo>
                  <a:pt x="2509707" y="1350909"/>
                </a:moveTo>
                <a:cubicBezTo>
                  <a:pt x="2459996" y="1350909"/>
                  <a:pt x="2419697" y="1391208"/>
                  <a:pt x="2419697" y="1440919"/>
                </a:cubicBezTo>
                <a:cubicBezTo>
                  <a:pt x="2419697" y="1490630"/>
                  <a:pt x="2459996" y="1530929"/>
                  <a:pt x="2509707" y="1530929"/>
                </a:cubicBezTo>
                <a:cubicBezTo>
                  <a:pt x="2559418" y="1530929"/>
                  <a:pt x="2599717" y="1490630"/>
                  <a:pt x="2599717" y="1440919"/>
                </a:cubicBezTo>
                <a:cubicBezTo>
                  <a:pt x="2599717" y="1391208"/>
                  <a:pt x="2559418" y="1350909"/>
                  <a:pt x="2509707" y="1350909"/>
                </a:cubicBezTo>
                <a:close/>
                <a:moveTo>
                  <a:pt x="195993" y="1200328"/>
                </a:moveTo>
                <a:lnTo>
                  <a:pt x="2990831" y="1200328"/>
                </a:lnTo>
                <a:cubicBezTo>
                  <a:pt x="3099075" y="1200328"/>
                  <a:pt x="3186824" y="1288077"/>
                  <a:pt x="3186824" y="1396321"/>
                </a:cubicBezTo>
                <a:lnTo>
                  <a:pt x="3186824" y="2180270"/>
                </a:lnTo>
                <a:cubicBezTo>
                  <a:pt x="3186824" y="2288514"/>
                  <a:pt x="3099075" y="2376263"/>
                  <a:pt x="2990831" y="2376263"/>
                </a:cubicBezTo>
                <a:lnTo>
                  <a:pt x="2419697" y="2376263"/>
                </a:lnTo>
                <a:lnTo>
                  <a:pt x="2419697" y="3060919"/>
                </a:lnTo>
                <a:lnTo>
                  <a:pt x="767127" y="3060919"/>
                </a:lnTo>
                <a:lnTo>
                  <a:pt x="767127" y="2376263"/>
                </a:lnTo>
                <a:lnTo>
                  <a:pt x="195993" y="2376263"/>
                </a:lnTo>
                <a:cubicBezTo>
                  <a:pt x="87749" y="2376263"/>
                  <a:pt x="0" y="2288514"/>
                  <a:pt x="0" y="2180270"/>
                </a:cubicBezTo>
                <a:lnTo>
                  <a:pt x="0" y="1396321"/>
                </a:lnTo>
                <a:cubicBezTo>
                  <a:pt x="0" y="1288077"/>
                  <a:pt x="87749" y="1200328"/>
                  <a:pt x="195993" y="1200328"/>
                </a:cubicBezTo>
                <a:close/>
                <a:moveTo>
                  <a:pt x="767127" y="0"/>
                </a:moveTo>
                <a:lnTo>
                  <a:pt x="2419697" y="0"/>
                </a:lnTo>
                <a:lnTo>
                  <a:pt x="2419697" y="190589"/>
                </a:lnTo>
                <a:lnTo>
                  <a:pt x="2565249" y="190589"/>
                </a:lnTo>
                <a:cubicBezTo>
                  <a:pt x="2649419" y="190589"/>
                  <a:pt x="2717652" y="258822"/>
                  <a:pt x="2717652" y="342992"/>
                </a:cubicBezTo>
                <a:lnTo>
                  <a:pt x="2717652" y="1104989"/>
                </a:lnTo>
                <a:lnTo>
                  <a:pt x="2284277" y="1104989"/>
                </a:lnTo>
                <a:lnTo>
                  <a:pt x="2284277" y="1104128"/>
                </a:lnTo>
                <a:lnTo>
                  <a:pt x="2284277" y="190589"/>
                </a:lnTo>
                <a:lnTo>
                  <a:pt x="2284277" y="96523"/>
                </a:lnTo>
                <a:lnTo>
                  <a:pt x="902547" y="96523"/>
                </a:lnTo>
                <a:lnTo>
                  <a:pt x="902547" y="190589"/>
                </a:lnTo>
                <a:lnTo>
                  <a:pt x="902547" y="1104128"/>
                </a:lnTo>
                <a:lnTo>
                  <a:pt x="902547" y="1104989"/>
                </a:lnTo>
                <a:lnTo>
                  <a:pt x="469172" y="1104989"/>
                </a:lnTo>
                <a:lnTo>
                  <a:pt x="469172" y="342992"/>
                </a:lnTo>
                <a:cubicBezTo>
                  <a:pt x="469172" y="258822"/>
                  <a:pt x="537405" y="190589"/>
                  <a:pt x="621575" y="190589"/>
                </a:cubicBezTo>
                <a:lnTo>
                  <a:pt x="767127" y="19058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sz="1200" dirty="0"/>
          </a:p>
        </p:txBody>
      </p:sp>
      <p:sp>
        <p:nvSpPr>
          <p:cNvPr id="252" name="Rectangle 16">
            <a:extLst>
              <a:ext uri="{FF2B5EF4-FFF2-40B4-BE49-F238E27FC236}">
                <a16:creationId xmlns:a16="http://schemas.microsoft.com/office/drawing/2014/main" id="{3540C873-DD3B-48CD-803E-1BE9ADF41E8F}"/>
              </a:ext>
            </a:extLst>
          </p:cNvPr>
          <p:cNvSpPr/>
          <p:nvPr/>
        </p:nvSpPr>
        <p:spPr>
          <a:xfrm rot="2700000">
            <a:off x="9144291" y="3676382"/>
            <a:ext cx="265920" cy="476745"/>
          </a:xfrm>
          <a:custGeom>
            <a:avLst/>
            <a:gdLst/>
            <a:ahLst/>
            <a:cxnLst/>
            <a:rect l="l" t="t" r="r" b="b"/>
            <a:pathLst>
              <a:path w="2232248" h="4001999">
                <a:moveTo>
                  <a:pt x="1116887" y="0"/>
                </a:moveTo>
                <a:cubicBezTo>
                  <a:pt x="1270748" y="4762"/>
                  <a:pt x="1433283" y="120651"/>
                  <a:pt x="1447291" y="308459"/>
                </a:cubicBezTo>
                <a:cubicBezTo>
                  <a:pt x="1483174" y="544979"/>
                  <a:pt x="1283237" y="603082"/>
                  <a:pt x="1339988" y="887363"/>
                </a:cubicBezTo>
                <a:lnTo>
                  <a:pt x="2232248" y="887363"/>
                </a:lnTo>
                <a:lnTo>
                  <a:pt x="2232248" y="1778237"/>
                </a:lnTo>
                <a:cubicBezTo>
                  <a:pt x="1956566" y="1829261"/>
                  <a:pt x="1897086" y="1634366"/>
                  <a:pt x="1663321" y="1669832"/>
                </a:cubicBezTo>
                <a:cubicBezTo>
                  <a:pt x="1475513" y="1683840"/>
                  <a:pt x="1359624" y="1846375"/>
                  <a:pt x="1354862" y="2000236"/>
                </a:cubicBezTo>
                <a:cubicBezTo>
                  <a:pt x="1358037" y="2135389"/>
                  <a:pt x="1477787" y="2334920"/>
                  <a:pt x="1701420" y="2336507"/>
                </a:cubicBezTo>
                <a:cubicBezTo>
                  <a:pt x="1972077" y="2308709"/>
                  <a:pt x="1932339" y="2176007"/>
                  <a:pt x="2232248" y="2187989"/>
                </a:cubicBezTo>
                <a:lnTo>
                  <a:pt x="2232248" y="3119611"/>
                </a:lnTo>
                <a:lnTo>
                  <a:pt x="1303259" y="3119611"/>
                </a:lnTo>
                <a:cubicBezTo>
                  <a:pt x="1289664" y="3424971"/>
                  <a:pt x="1423682" y="3383289"/>
                  <a:pt x="1451633" y="3655441"/>
                </a:cubicBezTo>
                <a:cubicBezTo>
                  <a:pt x="1450046" y="3879074"/>
                  <a:pt x="1250515" y="3998824"/>
                  <a:pt x="1115362" y="4001999"/>
                </a:cubicBezTo>
                <a:cubicBezTo>
                  <a:pt x="961501" y="3997237"/>
                  <a:pt x="798966" y="3881348"/>
                  <a:pt x="784958" y="3693540"/>
                </a:cubicBezTo>
                <a:cubicBezTo>
                  <a:pt x="749282" y="3458385"/>
                  <a:pt x="946712" y="3399594"/>
                  <a:pt x="892811" y="3119611"/>
                </a:cubicBezTo>
                <a:lnTo>
                  <a:pt x="0" y="3119611"/>
                </a:lnTo>
                <a:lnTo>
                  <a:pt x="0" y="2203607"/>
                </a:lnTo>
                <a:cubicBezTo>
                  <a:pt x="285884" y="2145799"/>
                  <a:pt x="343730" y="2346665"/>
                  <a:pt x="580754" y="2310706"/>
                </a:cubicBezTo>
                <a:cubicBezTo>
                  <a:pt x="768562" y="2296698"/>
                  <a:pt x="884451" y="2134163"/>
                  <a:pt x="889213" y="1980302"/>
                </a:cubicBezTo>
                <a:cubicBezTo>
                  <a:pt x="886038" y="1845149"/>
                  <a:pt x="766288" y="1645618"/>
                  <a:pt x="542655" y="1644031"/>
                </a:cubicBezTo>
                <a:cubicBezTo>
                  <a:pt x="268493" y="1672188"/>
                  <a:pt x="312817" y="1807984"/>
                  <a:pt x="0" y="1792208"/>
                </a:cubicBezTo>
                <a:lnTo>
                  <a:pt x="0" y="887363"/>
                </a:lnTo>
                <a:lnTo>
                  <a:pt x="928847" y="887363"/>
                </a:lnTo>
                <a:cubicBezTo>
                  <a:pt x="944034" y="576570"/>
                  <a:pt x="808718" y="620178"/>
                  <a:pt x="780616" y="346558"/>
                </a:cubicBezTo>
                <a:cubicBezTo>
                  <a:pt x="782203" y="122925"/>
                  <a:pt x="981734" y="3175"/>
                  <a:pt x="111688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sz="1200" dirty="0"/>
          </a:p>
        </p:txBody>
      </p:sp>
      <p:grpSp>
        <p:nvGrpSpPr>
          <p:cNvPr id="254" name="Group 253">
            <a:extLst>
              <a:ext uri="{FF2B5EF4-FFF2-40B4-BE49-F238E27FC236}">
                <a16:creationId xmlns:a16="http://schemas.microsoft.com/office/drawing/2014/main" id="{8EE7BFC2-AB4E-4E3B-A307-85DAD5B94C8F}"/>
              </a:ext>
            </a:extLst>
          </p:cNvPr>
          <p:cNvGrpSpPr/>
          <p:nvPr/>
        </p:nvGrpSpPr>
        <p:grpSpPr>
          <a:xfrm>
            <a:off x="869304" y="1864353"/>
            <a:ext cx="2514592" cy="4635677"/>
            <a:chOff x="433001" y="1399349"/>
            <a:chExt cx="2505075" cy="4618131"/>
          </a:xfrm>
        </p:grpSpPr>
        <p:sp>
          <p:nvSpPr>
            <p:cNvPr id="255" name="Freeform: Shape 254">
              <a:extLst>
                <a:ext uri="{FF2B5EF4-FFF2-40B4-BE49-F238E27FC236}">
                  <a16:creationId xmlns:a16="http://schemas.microsoft.com/office/drawing/2014/main" id="{3EAD9F95-6059-46CC-98DB-37219CC9F47A}"/>
                </a:ext>
              </a:extLst>
            </p:cNvPr>
            <p:cNvSpPr/>
            <p:nvPr/>
          </p:nvSpPr>
          <p:spPr>
            <a:xfrm flipH="1">
              <a:off x="433001" y="1407380"/>
              <a:ext cx="2505075" cy="4610100"/>
            </a:xfrm>
            <a:custGeom>
              <a:avLst/>
              <a:gdLst>
                <a:gd name="connsiteX0" fmla="*/ 2506574 w 2505075"/>
                <a:gd name="connsiteY0" fmla="*/ 1319831 h 4610100"/>
                <a:gd name="connsiteX1" fmla="*/ 2419896 w 2505075"/>
                <a:gd name="connsiteY1" fmla="*/ 1597008 h 4610100"/>
                <a:gd name="connsiteX2" fmla="*/ 2297024 w 2505075"/>
                <a:gd name="connsiteY2" fmla="*/ 1953243 h 4610100"/>
                <a:gd name="connsiteX3" fmla="*/ 2223681 w 2505075"/>
                <a:gd name="connsiteY3" fmla="*/ 1977056 h 4610100"/>
                <a:gd name="connsiteX4" fmla="*/ 2181771 w 2505075"/>
                <a:gd name="connsiteY4" fmla="*/ 1967531 h 4610100"/>
                <a:gd name="connsiteX5" fmla="*/ 2192249 w 2505075"/>
                <a:gd name="connsiteY5" fmla="*/ 2057066 h 4610100"/>
                <a:gd name="connsiteX6" fmla="*/ 2197964 w 2505075"/>
                <a:gd name="connsiteY6" fmla="*/ 2281856 h 4610100"/>
                <a:gd name="connsiteX7" fmla="*/ 2174151 w 2505075"/>
                <a:gd name="connsiteY7" fmla="*/ 2359961 h 4610100"/>
                <a:gd name="connsiteX8" fmla="*/ 2148434 w 2505075"/>
                <a:gd name="connsiteY8" fmla="*/ 2443781 h 4610100"/>
                <a:gd name="connsiteX9" fmla="*/ 2158911 w 2505075"/>
                <a:gd name="connsiteY9" fmla="*/ 2773346 h 4610100"/>
                <a:gd name="connsiteX10" fmla="*/ 2195106 w 2505075"/>
                <a:gd name="connsiteY10" fmla="*/ 3105768 h 4610100"/>
                <a:gd name="connsiteX11" fmla="*/ 2199869 w 2505075"/>
                <a:gd name="connsiteY11" fmla="*/ 3123866 h 4610100"/>
                <a:gd name="connsiteX12" fmla="*/ 2271306 w 2505075"/>
                <a:gd name="connsiteY12" fmla="*/ 3309603 h 4610100"/>
                <a:gd name="connsiteX13" fmla="*/ 2389416 w 2505075"/>
                <a:gd name="connsiteY13" fmla="*/ 3806808 h 4610100"/>
                <a:gd name="connsiteX14" fmla="*/ 2400846 w 2505075"/>
                <a:gd name="connsiteY14" fmla="*/ 4025883 h 4610100"/>
                <a:gd name="connsiteX15" fmla="*/ 2428469 w 2505075"/>
                <a:gd name="connsiteY15" fmla="*/ 4251626 h 4610100"/>
                <a:gd name="connsiteX16" fmla="*/ 2451329 w 2505075"/>
                <a:gd name="connsiteY16" fmla="*/ 4492608 h 4610100"/>
                <a:gd name="connsiteX17" fmla="*/ 2413229 w 2505075"/>
                <a:gd name="connsiteY17" fmla="*/ 4541186 h 4610100"/>
                <a:gd name="connsiteX18" fmla="*/ 2241779 w 2505075"/>
                <a:gd name="connsiteY18" fmla="*/ 4529756 h 4610100"/>
                <a:gd name="connsiteX19" fmla="*/ 2136051 w 2505075"/>
                <a:gd name="connsiteY19" fmla="*/ 4560236 h 4610100"/>
                <a:gd name="connsiteX20" fmla="*/ 1966506 w 2505075"/>
                <a:gd name="connsiteY20" fmla="*/ 4604051 h 4610100"/>
                <a:gd name="connsiteX21" fmla="*/ 1729334 w 2505075"/>
                <a:gd name="connsiteY21" fmla="*/ 4564998 h 4610100"/>
                <a:gd name="connsiteX22" fmla="*/ 1660753 w 2505075"/>
                <a:gd name="connsiteY22" fmla="*/ 4506896 h 4610100"/>
                <a:gd name="connsiteX23" fmla="*/ 1734096 w 2505075"/>
                <a:gd name="connsiteY23" fmla="*/ 4407836 h 4610100"/>
                <a:gd name="connsiteX24" fmla="*/ 1886496 w 2505075"/>
                <a:gd name="connsiteY24" fmla="*/ 4358306 h 4610100"/>
                <a:gd name="connsiteX25" fmla="*/ 1980794 w 2505075"/>
                <a:gd name="connsiteY25" fmla="*/ 4264961 h 4610100"/>
                <a:gd name="connsiteX26" fmla="*/ 1989366 w 2505075"/>
                <a:gd name="connsiteY26" fmla="*/ 4249721 h 4610100"/>
                <a:gd name="connsiteX27" fmla="*/ 2080806 w 2505075"/>
                <a:gd name="connsiteY27" fmla="*/ 4107798 h 4610100"/>
                <a:gd name="connsiteX28" fmla="*/ 2096998 w 2505075"/>
                <a:gd name="connsiteY28" fmla="*/ 4062078 h 4610100"/>
                <a:gd name="connsiteX29" fmla="*/ 1957934 w 2505075"/>
                <a:gd name="connsiteY29" fmla="*/ 3826811 h 4610100"/>
                <a:gd name="connsiteX30" fmla="*/ 1895069 w 2505075"/>
                <a:gd name="connsiteY30" fmla="*/ 3535346 h 4610100"/>
                <a:gd name="connsiteX31" fmla="*/ 1867446 w 2505075"/>
                <a:gd name="connsiteY31" fmla="*/ 3420093 h 4610100"/>
                <a:gd name="connsiteX32" fmla="*/ 1754098 w 2505075"/>
                <a:gd name="connsiteY32" fmla="*/ 3091481 h 4610100"/>
                <a:gd name="connsiteX33" fmla="*/ 1736001 w 2505075"/>
                <a:gd name="connsiteY33" fmla="*/ 3229593 h 4610100"/>
                <a:gd name="connsiteX34" fmla="*/ 1749336 w 2505075"/>
                <a:gd name="connsiteY34" fmla="*/ 3292458 h 4610100"/>
                <a:gd name="connsiteX35" fmla="*/ 1694091 w 2505075"/>
                <a:gd name="connsiteY35" fmla="*/ 3704891 h 4610100"/>
                <a:gd name="connsiteX36" fmla="*/ 1691234 w 2505075"/>
                <a:gd name="connsiteY36" fmla="*/ 3723941 h 4610100"/>
                <a:gd name="connsiteX37" fmla="*/ 1696948 w 2505075"/>
                <a:gd name="connsiteY37" fmla="*/ 4043981 h 4610100"/>
                <a:gd name="connsiteX38" fmla="*/ 1709331 w 2505075"/>
                <a:gd name="connsiteY38" fmla="*/ 4361163 h 4610100"/>
                <a:gd name="connsiteX39" fmla="*/ 1676946 w 2505075"/>
                <a:gd name="connsiteY39" fmla="*/ 4403073 h 4610100"/>
                <a:gd name="connsiteX40" fmla="*/ 1531214 w 2505075"/>
                <a:gd name="connsiteY40" fmla="*/ 4415456 h 4610100"/>
                <a:gd name="connsiteX41" fmla="*/ 1507401 w 2505075"/>
                <a:gd name="connsiteY41" fmla="*/ 4398311 h 4610100"/>
                <a:gd name="connsiteX42" fmla="*/ 1443584 w 2505075"/>
                <a:gd name="connsiteY42" fmla="*/ 4370688 h 4610100"/>
                <a:gd name="connsiteX43" fmla="*/ 1330236 w 2505075"/>
                <a:gd name="connsiteY43" fmla="*/ 4422123 h 4610100"/>
                <a:gd name="connsiteX44" fmla="*/ 1224509 w 2505075"/>
                <a:gd name="connsiteY44" fmla="*/ 4439268 h 4610100"/>
                <a:gd name="connsiteX45" fmla="*/ 1021626 w 2505075"/>
                <a:gd name="connsiteY45" fmla="*/ 4407836 h 4610100"/>
                <a:gd name="connsiteX46" fmla="*/ 957808 w 2505075"/>
                <a:gd name="connsiteY46" fmla="*/ 4350686 h 4610100"/>
                <a:gd name="connsiteX47" fmla="*/ 1040676 w 2505075"/>
                <a:gd name="connsiteY47" fmla="*/ 4261151 h 4610100"/>
                <a:gd name="connsiteX48" fmla="*/ 1143546 w 2505075"/>
                <a:gd name="connsiteY48" fmla="*/ 4244958 h 4610100"/>
                <a:gd name="connsiteX49" fmla="*/ 1253084 w 2505075"/>
                <a:gd name="connsiteY49" fmla="*/ 4174473 h 4610100"/>
                <a:gd name="connsiteX50" fmla="*/ 1324521 w 2505075"/>
                <a:gd name="connsiteY50" fmla="*/ 4105893 h 4610100"/>
                <a:gd name="connsiteX51" fmla="*/ 1391196 w 2505075"/>
                <a:gd name="connsiteY51" fmla="*/ 4005881 h 4610100"/>
                <a:gd name="connsiteX52" fmla="*/ 1395006 w 2505075"/>
                <a:gd name="connsiteY52" fmla="*/ 3998261 h 4610100"/>
                <a:gd name="connsiteX53" fmla="*/ 1400721 w 2505075"/>
                <a:gd name="connsiteY53" fmla="*/ 3828716 h 4610100"/>
                <a:gd name="connsiteX54" fmla="*/ 1386434 w 2505075"/>
                <a:gd name="connsiteY54" fmla="*/ 3644883 h 4610100"/>
                <a:gd name="connsiteX55" fmla="*/ 1354048 w 2505075"/>
                <a:gd name="connsiteY55" fmla="*/ 3254358 h 4610100"/>
                <a:gd name="connsiteX56" fmla="*/ 1377861 w 2505075"/>
                <a:gd name="connsiteY56" fmla="*/ 3072431 h 4610100"/>
                <a:gd name="connsiteX57" fmla="*/ 1424534 w 2505075"/>
                <a:gd name="connsiteY57" fmla="*/ 2639996 h 4610100"/>
                <a:gd name="connsiteX58" fmla="*/ 1406436 w 2505075"/>
                <a:gd name="connsiteY58" fmla="*/ 2529506 h 4610100"/>
                <a:gd name="connsiteX59" fmla="*/ 1377861 w 2505075"/>
                <a:gd name="connsiteY59" fmla="*/ 2347578 h 4610100"/>
                <a:gd name="connsiteX60" fmla="*/ 1215936 w 2505075"/>
                <a:gd name="connsiteY60" fmla="*/ 2223753 h 4610100"/>
                <a:gd name="connsiteX61" fmla="*/ 1086396 w 2505075"/>
                <a:gd name="connsiteY61" fmla="*/ 2184701 h 4610100"/>
                <a:gd name="connsiteX62" fmla="*/ 986383 w 2505075"/>
                <a:gd name="connsiteY62" fmla="*/ 2132313 h 4610100"/>
                <a:gd name="connsiteX63" fmla="*/ 962571 w 2505075"/>
                <a:gd name="connsiteY63" fmla="*/ 2106596 h 4610100"/>
                <a:gd name="connsiteX64" fmla="*/ 943521 w 2505075"/>
                <a:gd name="connsiteY64" fmla="*/ 2053256 h 4610100"/>
                <a:gd name="connsiteX65" fmla="*/ 900658 w 2505075"/>
                <a:gd name="connsiteY65" fmla="*/ 2005631 h 4610100"/>
                <a:gd name="connsiteX66" fmla="*/ 872083 w 2505075"/>
                <a:gd name="connsiteY66" fmla="*/ 1971341 h 4610100"/>
                <a:gd name="connsiteX67" fmla="*/ 328206 w 2505075"/>
                <a:gd name="connsiteY67" fmla="*/ 1569386 h 4610100"/>
                <a:gd name="connsiteX68" fmla="*/ 57696 w 2505075"/>
                <a:gd name="connsiteY68" fmla="*/ 1357931 h 4610100"/>
                <a:gd name="connsiteX69" fmla="*/ 13881 w 2505075"/>
                <a:gd name="connsiteY69" fmla="*/ 1227438 h 4610100"/>
                <a:gd name="connsiteX70" fmla="*/ 80556 w 2505075"/>
                <a:gd name="connsiteY70" fmla="*/ 1016936 h 4610100"/>
                <a:gd name="connsiteX71" fmla="*/ 122466 w 2505075"/>
                <a:gd name="connsiteY71" fmla="*/ 955023 h 4610100"/>
                <a:gd name="connsiteX72" fmla="*/ 173901 w 2505075"/>
                <a:gd name="connsiteY72" fmla="*/ 856916 h 4610100"/>
                <a:gd name="connsiteX73" fmla="*/ 238671 w 2505075"/>
                <a:gd name="connsiteY73" fmla="*/ 852153 h 4610100"/>
                <a:gd name="connsiteX74" fmla="*/ 484416 w 2505075"/>
                <a:gd name="connsiteY74" fmla="*/ 1050273 h 4610100"/>
                <a:gd name="connsiteX75" fmla="*/ 823506 w 2505075"/>
                <a:gd name="connsiteY75" fmla="*/ 1307448 h 4610100"/>
                <a:gd name="connsiteX76" fmla="*/ 878751 w 2505075"/>
                <a:gd name="connsiteY76" fmla="*/ 1341738 h 4610100"/>
                <a:gd name="connsiteX77" fmla="*/ 903516 w 2505075"/>
                <a:gd name="connsiteY77" fmla="*/ 1341738 h 4610100"/>
                <a:gd name="connsiteX78" fmla="*/ 958761 w 2505075"/>
                <a:gd name="connsiteY78" fmla="*/ 1327451 h 4610100"/>
                <a:gd name="connsiteX79" fmla="*/ 1323569 w 2505075"/>
                <a:gd name="connsiteY79" fmla="*/ 1350311 h 4610100"/>
                <a:gd name="connsiteX80" fmla="*/ 1364526 w 2505075"/>
                <a:gd name="connsiteY80" fmla="*/ 1333166 h 4610100"/>
                <a:gd name="connsiteX81" fmla="*/ 1507401 w 2505075"/>
                <a:gd name="connsiteY81" fmla="*/ 1305543 h 4610100"/>
                <a:gd name="connsiteX82" fmla="*/ 1575028 w 2505075"/>
                <a:gd name="connsiteY82" fmla="*/ 1295066 h 4610100"/>
                <a:gd name="connsiteX83" fmla="*/ 1603603 w 2505075"/>
                <a:gd name="connsiteY83" fmla="*/ 1249346 h 4610100"/>
                <a:gd name="connsiteX84" fmla="*/ 1627416 w 2505075"/>
                <a:gd name="connsiteY84" fmla="*/ 1203626 h 4610100"/>
                <a:gd name="connsiteX85" fmla="*/ 1640751 w 2505075"/>
                <a:gd name="connsiteY85" fmla="*/ 1134093 h 4610100"/>
                <a:gd name="connsiteX86" fmla="*/ 1663611 w 2505075"/>
                <a:gd name="connsiteY86" fmla="*/ 1080753 h 4610100"/>
                <a:gd name="connsiteX87" fmla="*/ 1724571 w 2505075"/>
                <a:gd name="connsiteY87" fmla="*/ 1004553 h 4610100"/>
                <a:gd name="connsiteX88" fmla="*/ 1882686 w 2505075"/>
                <a:gd name="connsiteY88" fmla="*/ 815006 h 4610100"/>
                <a:gd name="connsiteX89" fmla="*/ 1795056 w 2505075"/>
                <a:gd name="connsiteY89" fmla="*/ 694991 h 4610100"/>
                <a:gd name="connsiteX90" fmla="*/ 1750289 w 2505075"/>
                <a:gd name="connsiteY90" fmla="*/ 562593 h 4610100"/>
                <a:gd name="connsiteX91" fmla="*/ 1640751 w 2505075"/>
                <a:gd name="connsiteY91" fmla="*/ 574023 h 4610100"/>
                <a:gd name="connsiteX92" fmla="*/ 1596936 w 2505075"/>
                <a:gd name="connsiteY92" fmla="*/ 552116 h 4610100"/>
                <a:gd name="connsiteX93" fmla="*/ 1616939 w 2505075"/>
                <a:gd name="connsiteY93" fmla="*/ 517826 h 4610100"/>
                <a:gd name="connsiteX94" fmla="*/ 1655991 w 2505075"/>
                <a:gd name="connsiteY94" fmla="*/ 376856 h 4610100"/>
                <a:gd name="connsiteX95" fmla="*/ 1740764 w 2505075"/>
                <a:gd name="connsiteY95" fmla="*/ 93963 h 4610100"/>
                <a:gd name="connsiteX96" fmla="*/ 1922691 w 2505075"/>
                <a:gd name="connsiteY96" fmla="*/ 10143 h 4610100"/>
                <a:gd name="connsiteX97" fmla="*/ 2188439 w 2505075"/>
                <a:gd name="connsiteY97" fmla="*/ 176831 h 4610100"/>
                <a:gd name="connsiteX98" fmla="*/ 2235111 w 2505075"/>
                <a:gd name="connsiteY98" fmla="*/ 248268 h 4610100"/>
                <a:gd name="connsiteX99" fmla="*/ 2247494 w 2505075"/>
                <a:gd name="connsiteY99" fmla="*/ 243506 h 4610100"/>
                <a:gd name="connsiteX100" fmla="*/ 2219871 w 2505075"/>
                <a:gd name="connsiteY100" fmla="*/ 305418 h 4610100"/>
                <a:gd name="connsiteX101" fmla="*/ 2249399 w 2505075"/>
                <a:gd name="connsiteY101" fmla="*/ 325421 h 4610100"/>
                <a:gd name="connsiteX102" fmla="*/ 2239874 w 2505075"/>
                <a:gd name="connsiteY102" fmla="*/ 371141 h 4610100"/>
                <a:gd name="connsiteX103" fmla="*/ 2223681 w 2505075"/>
                <a:gd name="connsiteY103" fmla="*/ 434958 h 4610100"/>
                <a:gd name="connsiteX104" fmla="*/ 2216061 w 2505075"/>
                <a:gd name="connsiteY104" fmla="*/ 522588 h 4610100"/>
                <a:gd name="connsiteX105" fmla="*/ 2250351 w 2505075"/>
                <a:gd name="connsiteY105" fmla="*/ 594026 h 4610100"/>
                <a:gd name="connsiteX106" fmla="*/ 2282736 w 2505075"/>
                <a:gd name="connsiteY106" fmla="*/ 631173 h 4610100"/>
                <a:gd name="connsiteX107" fmla="*/ 2335124 w 2505075"/>
                <a:gd name="connsiteY107" fmla="*/ 739758 h 4610100"/>
                <a:gd name="connsiteX108" fmla="*/ 2486571 w 2505075"/>
                <a:gd name="connsiteY108" fmla="*/ 1071228 h 4610100"/>
                <a:gd name="connsiteX109" fmla="*/ 2503716 w 2505075"/>
                <a:gd name="connsiteY109" fmla="*/ 1097898 h 4610100"/>
                <a:gd name="connsiteX110" fmla="*/ 2506574 w 2505075"/>
                <a:gd name="connsiteY110" fmla="*/ 1319831 h 4610100"/>
                <a:gd name="connsiteX111" fmla="*/ 1273086 w 2505075"/>
                <a:gd name="connsiteY111" fmla="*/ 1638918 h 4610100"/>
                <a:gd name="connsiteX112" fmla="*/ 1242606 w 2505075"/>
                <a:gd name="connsiteY112" fmla="*/ 1746551 h 4610100"/>
                <a:gd name="connsiteX113" fmla="*/ 1279753 w 2505075"/>
                <a:gd name="connsiteY113" fmla="*/ 1919906 h 4610100"/>
                <a:gd name="connsiteX114" fmla="*/ 1308328 w 2505075"/>
                <a:gd name="connsiteY114" fmla="*/ 1942766 h 4610100"/>
                <a:gd name="connsiteX115" fmla="*/ 1478826 w 2505075"/>
                <a:gd name="connsiteY115" fmla="*/ 1882758 h 4610100"/>
                <a:gd name="connsiteX116" fmla="*/ 1497876 w 2505075"/>
                <a:gd name="connsiteY116" fmla="*/ 1593198 h 4610100"/>
                <a:gd name="connsiteX117" fmla="*/ 1435964 w 2505075"/>
                <a:gd name="connsiteY117" fmla="*/ 1557956 h 4610100"/>
                <a:gd name="connsiteX118" fmla="*/ 1208316 w 2505075"/>
                <a:gd name="connsiteY118" fmla="*/ 1484613 h 4610100"/>
                <a:gd name="connsiteX119" fmla="*/ 1161644 w 2505075"/>
                <a:gd name="connsiteY119" fmla="*/ 1471278 h 4610100"/>
                <a:gd name="connsiteX120" fmla="*/ 1078776 w 2505075"/>
                <a:gd name="connsiteY120" fmla="*/ 1483661 h 4610100"/>
                <a:gd name="connsiteX121" fmla="*/ 1273086 w 2505075"/>
                <a:gd name="connsiteY121" fmla="*/ 1638918 h 4610100"/>
                <a:gd name="connsiteX122" fmla="*/ 1464539 w 2505075"/>
                <a:gd name="connsiteY122" fmla="*/ 2075163 h 4610100"/>
                <a:gd name="connsiteX123" fmla="*/ 1359764 w 2505075"/>
                <a:gd name="connsiteY123" fmla="*/ 2097071 h 4610100"/>
                <a:gd name="connsiteX124" fmla="*/ 1322616 w 2505075"/>
                <a:gd name="connsiteY124" fmla="*/ 2169461 h 4610100"/>
                <a:gd name="connsiteX125" fmla="*/ 1340714 w 2505075"/>
                <a:gd name="connsiteY125" fmla="*/ 2215181 h 4610100"/>
                <a:gd name="connsiteX126" fmla="*/ 1420723 w 2505075"/>
                <a:gd name="connsiteY126" fmla="*/ 2246613 h 4610100"/>
                <a:gd name="connsiteX127" fmla="*/ 1455014 w 2505075"/>
                <a:gd name="connsiteY127" fmla="*/ 2304716 h 4610100"/>
                <a:gd name="connsiteX128" fmla="*/ 1459776 w 2505075"/>
                <a:gd name="connsiteY128" fmla="*/ 2237088 h 4610100"/>
                <a:gd name="connsiteX129" fmla="*/ 1464539 w 2505075"/>
                <a:gd name="connsiteY129" fmla="*/ 2075163 h 4610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Lst>
              <a:rect l="l" t="t" r="r" b="b"/>
              <a:pathLst>
                <a:path w="2505075" h="4610100">
                  <a:moveTo>
                    <a:pt x="2506574" y="1319831"/>
                  </a:moveTo>
                  <a:cubicBezTo>
                    <a:pt x="2448471" y="1403651"/>
                    <a:pt x="2446566" y="1500806"/>
                    <a:pt x="2419896" y="1597008"/>
                  </a:cubicBezTo>
                  <a:cubicBezTo>
                    <a:pt x="2385606" y="1717976"/>
                    <a:pt x="2339886" y="1835133"/>
                    <a:pt x="2297024" y="1953243"/>
                  </a:cubicBezTo>
                  <a:cubicBezTo>
                    <a:pt x="2284641" y="1986581"/>
                    <a:pt x="2257971" y="1996106"/>
                    <a:pt x="2223681" y="1977056"/>
                  </a:cubicBezTo>
                  <a:cubicBezTo>
                    <a:pt x="2211299" y="1970388"/>
                    <a:pt x="2195106" y="1970388"/>
                    <a:pt x="2181771" y="1967531"/>
                  </a:cubicBezTo>
                  <a:cubicBezTo>
                    <a:pt x="2185581" y="2000868"/>
                    <a:pt x="2190344" y="2028491"/>
                    <a:pt x="2192249" y="2057066"/>
                  </a:cubicBezTo>
                  <a:cubicBezTo>
                    <a:pt x="2195106" y="2132313"/>
                    <a:pt x="2198916" y="2207561"/>
                    <a:pt x="2197964" y="2281856"/>
                  </a:cubicBezTo>
                  <a:cubicBezTo>
                    <a:pt x="2197964" y="2308526"/>
                    <a:pt x="2192249" y="2344721"/>
                    <a:pt x="2174151" y="2359961"/>
                  </a:cubicBezTo>
                  <a:cubicBezTo>
                    <a:pt x="2144624" y="2385678"/>
                    <a:pt x="2147481" y="2412348"/>
                    <a:pt x="2148434" y="2443781"/>
                  </a:cubicBezTo>
                  <a:cubicBezTo>
                    <a:pt x="2152244" y="2553318"/>
                    <a:pt x="2151291" y="2663808"/>
                    <a:pt x="2158911" y="2773346"/>
                  </a:cubicBezTo>
                  <a:cubicBezTo>
                    <a:pt x="2166531" y="2884788"/>
                    <a:pt x="2182724" y="2995278"/>
                    <a:pt x="2195106" y="3105768"/>
                  </a:cubicBezTo>
                  <a:cubicBezTo>
                    <a:pt x="2196059" y="3111483"/>
                    <a:pt x="2196059" y="3120056"/>
                    <a:pt x="2199869" y="3123866"/>
                  </a:cubicBezTo>
                  <a:cubicBezTo>
                    <a:pt x="2257971" y="3172443"/>
                    <a:pt x="2257019" y="3242928"/>
                    <a:pt x="2271306" y="3309603"/>
                  </a:cubicBezTo>
                  <a:cubicBezTo>
                    <a:pt x="2307501" y="3476291"/>
                    <a:pt x="2344649" y="3642978"/>
                    <a:pt x="2389416" y="3806808"/>
                  </a:cubicBezTo>
                  <a:cubicBezTo>
                    <a:pt x="2409419" y="3881103"/>
                    <a:pt x="2395131" y="3952541"/>
                    <a:pt x="2400846" y="4025883"/>
                  </a:cubicBezTo>
                  <a:cubicBezTo>
                    <a:pt x="2406561" y="4101131"/>
                    <a:pt x="2419896" y="4176378"/>
                    <a:pt x="2428469" y="4251626"/>
                  </a:cubicBezTo>
                  <a:cubicBezTo>
                    <a:pt x="2437041" y="4331636"/>
                    <a:pt x="2442756" y="4412598"/>
                    <a:pt x="2451329" y="4492608"/>
                  </a:cubicBezTo>
                  <a:cubicBezTo>
                    <a:pt x="2454186" y="4522136"/>
                    <a:pt x="2441804" y="4536423"/>
                    <a:pt x="2413229" y="4541186"/>
                  </a:cubicBezTo>
                  <a:cubicBezTo>
                    <a:pt x="2355126" y="4551663"/>
                    <a:pt x="2300834" y="4573571"/>
                    <a:pt x="2241779" y="4529756"/>
                  </a:cubicBezTo>
                  <a:cubicBezTo>
                    <a:pt x="2222729" y="4515468"/>
                    <a:pt x="2160816" y="4536423"/>
                    <a:pt x="2136051" y="4560236"/>
                  </a:cubicBezTo>
                  <a:cubicBezTo>
                    <a:pt x="2084616" y="4609766"/>
                    <a:pt x="2023656" y="4606908"/>
                    <a:pt x="1966506" y="4604051"/>
                  </a:cubicBezTo>
                  <a:cubicBezTo>
                    <a:pt x="1886496" y="4600241"/>
                    <a:pt x="1807439" y="4582143"/>
                    <a:pt x="1729334" y="4564998"/>
                  </a:cubicBezTo>
                  <a:cubicBezTo>
                    <a:pt x="1699806" y="4558331"/>
                    <a:pt x="1658848" y="4555473"/>
                    <a:pt x="1660753" y="4506896"/>
                  </a:cubicBezTo>
                  <a:cubicBezTo>
                    <a:pt x="1662659" y="4455461"/>
                    <a:pt x="1688376" y="4422123"/>
                    <a:pt x="1734096" y="4407836"/>
                  </a:cubicBezTo>
                  <a:cubicBezTo>
                    <a:pt x="1785531" y="4392596"/>
                    <a:pt x="1840776" y="4384023"/>
                    <a:pt x="1886496" y="4358306"/>
                  </a:cubicBezTo>
                  <a:cubicBezTo>
                    <a:pt x="1923644" y="4337351"/>
                    <a:pt x="1950314" y="4297346"/>
                    <a:pt x="1980794" y="4264961"/>
                  </a:cubicBezTo>
                  <a:cubicBezTo>
                    <a:pt x="1984603" y="4261151"/>
                    <a:pt x="1985556" y="4250673"/>
                    <a:pt x="1989366" y="4249721"/>
                  </a:cubicBezTo>
                  <a:cubicBezTo>
                    <a:pt x="2067471" y="4232576"/>
                    <a:pt x="2066519" y="4164948"/>
                    <a:pt x="2080806" y="4107798"/>
                  </a:cubicBezTo>
                  <a:cubicBezTo>
                    <a:pt x="2084616" y="4092558"/>
                    <a:pt x="2091284" y="4078271"/>
                    <a:pt x="2096998" y="4062078"/>
                  </a:cubicBezTo>
                  <a:cubicBezTo>
                    <a:pt x="1999844" y="4015406"/>
                    <a:pt x="1987461" y="3912536"/>
                    <a:pt x="1957934" y="3826811"/>
                  </a:cubicBezTo>
                  <a:cubicBezTo>
                    <a:pt x="1925548" y="3733466"/>
                    <a:pt x="1915071" y="3632501"/>
                    <a:pt x="1895069" y="3535346"/>
                  </a:cubicBezTo>
                  <a:cubicBezTo>
                    <a:pt x="1886496" y="3497246"/>
                    <a:pt x="1879828" y="3458193"/>
                    <a:pt x="1867446" y="3420093"/>
                  </a:cubicBezTo>
                  <a:cubicBezTo>
                    <a:pt x="1831251" y="3311508"/>
                    <a:pt x="1793151" y="3202923"/>
                    <a:pt x="1754098" y="3091481"/>
                  </a:cubicBezTo>
                  <a:cubicBezTo>
                    <a:pt x="1722666" y="3134343"/>
                    <a:pt x="1702664" y="3176253"/>
                    <a:pt x="1736001" y="3229593"/>
                  </a:cubicBezTo>
                  <a:cubicBezTo>
                    <a:pt x="1746478" y="3246738"/>
                    <a:pt x="1752194" y="3272456"/>
                    <a:pt x="1749336" y="3292458"/>
                  </a:cubicBezTo>
                  <a:cubicBezTo>
                    <a:pt x="1732191" y="3430571"/>
                    <a:pt x="1713141" y="3567731"/>
                    <a:pt x="1694091" y="3704891"/>
                  </a:cubicBezTo>
                  <a:cubicBezTo>
                    <a:pt x="1693139" y="3711558"/>
                    <a:pt x="1690281" y="3717273"/>
                    <a:pt x="1691234" y="3723941"/>
                  </a:cubicBezTo>
                  <a:cubicBezTo>
                    <a:pt x="1693139" y="3830621"/>
                    <a:pt x="1693139" y="3937301"/>
                    <a:pt x="1696948" y="4043981"/>
                  </a:cubicBezTo>
                  <a:cubicBezTo>
                    <a:pt x="1699806" y="4149708"/>
                    <a:pt x="1704569" y="4255436"/>
                    <a:pt x="1709331" y="4361163"/>
                  </a:cubicBezTo>
                  <a:cubicBezTo>
                    <a:pt x="1710284" y="4386881"/>
                    <a:pt x="1701711" y="4401168"/>
                    <a:pt x="1676946" y="4403073"/>
                  </a:cubicBezTo>
                  <a:cubicBezTo>
                    <a:pt x="1628369" y="4407836"/>
                    <a:pt x="1579791" y="4412598"/>
                    <a:pt x="1531214" y="4415456"/>
                  </a:cubicBezTo>
                  <a:cubicBezTo>
                    <a:pt x="1523594" y="4415456"/>
                    <a:pt x="1510259" y="4405931"/>
                    <a:pt x="1507401" y="4398311"/>
                  </a:cubicBezTo>
                  <a:cubicBezTo>
                    <a:pt x="1496923" y="4363068"/>
                    <a:pt x="1470253" y="4360211"/>
                    <a:pt x="1443584" y="4370688"/>
                  </a:cubicBezTo>
                  <a:cubicBezTo>
                    <a:pt x="1404531" y="4384976"/>
                    <a:pt x="1369289" y="4408788"/>
                    <a:pt x="1330236" y="4422123"/>
                  </a:cubicBezTo>
                  <a:cubicBezTo>
                    <a:pt x="1296898" y="4433553"/>
                    <a:pt x="1259751" y="4442126"/>
                    <a:pt x="1224509" y="4439268"/>
                  </a:cubicBezTo>
                  <a:cubicBezTo>
                    <a:pt x="1155929" y="4433553"/>
                    <a:pt x="1088301" y="4423076"/>
                    <a:pt x="1021626" y="4407836"/>
                  </a:cubicBezTo>
                  <a:cubicBezTo>
                    <a:pt x="994004" y="4402121"/>
                    <a:pt x="954951" y="4395453"/>
                    <a:pt x="957808" y="4350686"/>
                  </a:cubicBezTo>
                  <a:cubicBezTo>
                    <a:pt x="960666" y="4304966"/>
                    <a:pt x="997814" y="4267818"/>
                    <a:pt x="1040676" y="4261151"/>
                  </a:cubicBezTo>
                  <a:cubicBezTo>
                    <a:pt x="1074966" y="4256388"/>
                    <a:pt x="1109256" y="4250673"/>
                    <a:pt x="1143546" y="4244958"/>
                  </a:cubicBezTo>
                  <a:cubicBezTo>
                    <a:pt x="1190219" y="4237338"/>
                    <a:pt x="1227366" y="4219241"/>
                    <a:pt x="1253084" y="4174473"/>
                  </a:cubicBezTo>
                  <a:cubicBezTo>
                    <a:pt x="1268323" y="4146851"/>
                    <a:pt x="1303566" y="4131611"/>
                    <a:pt x="1324521" y="4105893"/>
                  </a:cubicBezTo>
                  <a:cubicBezTo>
                    <a:pt x="1349286" y="4075413"/>
                    <a:pt x="1369289" y="4039218"/>
                    <a:pt x="1391196" y="4005881"/>
                  </a:cubicBezTo>
                  <a:cubicBezTo>
                    <a:pt x="1393101" y="4003023"/>
                    <a:pt x="1395959" y="3998261"/>
                    <a:pt x="1395006" y="3998261"/>
                  </a:cubicBezTo>
                  <a:cubicBezTo>
                    <a:pt x="1330236" y="3941111"/>
                    <a:pt x="1417866" y="3888723"/>
                    <a:pt x="1400721" y="3828716"/>
                  </a:cubicBezTo>
                  <a:cubicBezTo>
                    <a:pt x="1383576" y="3770613"/>
                    <a:pt x="1383576" y="3705843"/>
                    <a:pt x="1386434" y="3644883"/>
                  </a:cubicBezTo>
                  <a:cubicBezTo>
                    <a:pt x="1394053" y="3512486"/>
                    <a:pt x="1378814" y="3383898"/>
                    <a:pt x="1354048" y="3254358"/>
                  </a:cubicBezTo>
                  <a:cubicBezTo>
                    <a:pt x="1343571" y="3197208"/>
                    <a:pt x="1367384" y="3133391"/>
                    <a:pt x="1377861" y="3072431"/>
                  </a:cubicBezTo>
                  <a:cubicBezTo>
                    <a:pt x="1404531" y="2929556"/>
                    <a:pt x="1420723" y="2785728"/>
                    <a:pt x="1424534" y="2639996"/>
                  </a:cubicBezTo>
                  <a:cubicBezTo>
                    <a:pt x="1425486" y="2604753"/>
                    <a:pt x="1413103" y="2569511"/>
                    <a:pt x="1406436" y="2529506"/>
                  </a:cubicBezTo>
                  <a:cubicBezTo>
                    <a:pt x="1451203" y="2481881"/>
                    <a:pt x="1438821" y="2392346"/>
                    <a:pt x="1377861" y="2347578"/>
                  </a:cubicBezTo>
                  <a:cubicBezTo>
                    <a:pt x="1322616" y="2307573"/>
                    <a:pt x="1267371" y="2268521"/>
                    <a:pt x="1215936" y="2223753"/>
                  </a:cubicBezTo>
                  <a:cubicBezTo>
                    <a:pt x="1176884" y="2189463"/>
                    <a:pt x="1133069" y="2173271"/>
                    <a:pt x="1086396" y="2184701"/>
                  </a:cubicBezTo>
                  <a:cubicBezTo>
                    <a:pt x="1033056" y="2197083"/>
                    <a:pt x="1021626" y="2144696"/>
                    <a:pt x="986383" y="2132313"/>
                  </a:cubicBezTo>
                  <a:cubicBezTo>
                    <a:pt x="976858" y="2129456"/>
                    <a:pt x="967333" y="2117073"/>
                    <a:pt x="962571" y="2106596"/>
                  </a:cubicBezTo>
                  <a:cubicBezTo>
                    <a:pt x="954951" y="2091356"/>
                    <a:pt x="951141" y="2074211"/>
                    <a:pt x="943521" y="2053256"/>
                  </a:cubicBezTo>
                  <a:cubicBezTo>
                    <a:pt x="912089" y="2063733"/>
                    <a:pt x="887323" y="2058018"/>
                    <a:pt x="900658" y="2005631"/>
                  </a:cubicBezTo>
                  <a:cubicBezTo>
                    <a:pt x="902564" y="1997058"/>
                    <a:pt x="884466" y="1979913"/>
                    <a:pt x="872083" y="1971341"/>
                  </a:cubicBezTo>
                  <a:cubicBezTo>
                    <a:pt x="691108" y="1837038"/>
                    <a:pt x="508228" y="1703688"/>
                    <a:pt x="328206" y="1569386"/>
                  </a:cubicBezTo>
                  <a:cubicBezTo>
                    <a:pt x="231051" y="1496996"/>
                    <a:pt x="155803" y="1429368"/>
                    <a:pt x="57696" y="1357931"/>
                  </a:cubicBezTo>
                  <a:cubicBezTo>
                    <a:pt x="10071" y="1322688"/>
                    <a:pt x="-2312" y="1280778"/>
                    <a:pt x="13881" y="1227438"/>
                  </a:cubicBezTo>
                  <a:cubicBezTo>
                    <a:pt x="34836" y="1156953"/>
                    <a:pt x="55791" y="1085516"/>
                    <a:pt x="80556" y="1016936"/>
                  </a:cubicBezTo>
                  <a:cubicBezTo>
                    <a:pt x="88176" y="994076"/>
                    <a:pt x="110083" y="976931"/>
                    <a:pt x="122466" y="955023"/>
                  </a:cubicBezTo>
                  <a:cubicBezTo>
                    <a:pt x="140563" y="923591"/>
                    <a:pt x="156756" y="889301"/>
                    <a:pt x="173901" y="856916"/>
                  </a:cubicBezTo>
                  <a:cubicBezTo>
                    <a:pt x="192951" y="823578"/>
                    <a:pt x="213906" y="832151"/>
                    <a:pt x="238671" y="852153"/>
                  </a:cubicBezTo>
                  <a:cubicBezTo>
                    <a:pt x="326301" y="921686"/>
                    <a:pt x="394881" y="981693"/>
                    <a:pt x="484416" y="1050273"/>
                  </a:cubicBezTo>
                  <a:cubicBezTo>
                    <a:pt x="594906" y="1137903"/>
                    <a:pt x="709206" y="1222676"/>
                    <a:pt x="823506" y="1307448"/>
                  </a:cubicBezTo>
                  <a:cubicBezTo>
                    <a:pt x="840651" y="1320783"/>
                    <a:pt x="859701" y="1332213"/>
                    <a:pt x="878751" y="1341738"/>
                  </a:cubicBezTo>
                  <a:cubicBezTo>
                    <a:pt x="885418" y="1345548"/>
                    <a:pt x="895896" y="1343643"/>
                    <a:pt x="903516" y="1341738"/>
                  </a:cubicBezTo>
                  <a:cubicBezTo>
                    <a:pt x="922566" y="1337928"/>
                    <a:pt x="940664" y="1326498"/>
                    <a:pt x="958761" y="1327451"/>
                  </a:cubicBezTo>
                  <a:cubicBezTo>
                    <a:pt x="1080681" y="1334118"/>
                    <a:pt x="1201648" y="1343643"/>
                    <a:pt x="1323569" y="1350311"/>
                  </a:cubicBezTo>
                  <a:cubicBezTo>
                    <a:pt x="1336903" y="1351263"/>
                    <a:pt x="1351191" y="1338881"/>
                    <a:pt x="1364526" y="1333166"/>
                  </a:cubicBezTo>
                  <a:cubicBezTo>
                    <a:pt x="1410246" y="1314116"/>
                    <a:pt x="1450251" y="1278873"/>
                    <a:pt x="1507401" y="1305543"/>
                  </a:cubicBezTo>
                  <a:cubicBezTo>
                    <a:pt x="1524546" y="1314116"/>
                    <a:pt x="1555026" y="1305543"/>
                    <a:pt x="1575028" y="1295066"/>
                  </a:cubicBezTo>
                  <a:cubicBezTo>
                    <a:pt x="1588364" y="1288398"/>
                    <a:pt x="1595031" y="1265538"/>
                    <a:pt x="1603603" y="1249346"/>
                  </a:cubicBezTo>
                  <a:cubicBezTo>
                    <a:pt x="1612176" y="1234106"/>
                    <a:pt x="1622653" y="1219818"/>
                    <a:pt x="1627416" y="1203626"/>
                  </a:cubicBezTo>
                  <a:cubicBezTo>
                    <a:pt x="1634084" y="1180766"/>
                    <a:pt x="1635036" y="1156953"/>
                    <a:pt x="1640751" y="1134093"/>
                  </a:cubicBezTo>
                  <a:cubicBezTo>
                    <a:pt x="1645514" y="1115996"/>
                    <a:pt x="1652181" y="1095993"/>
                    <a:pt x="1663611" y="1080753"/>
                  </a:cubicBezTo>
                  <a:cubicBezTo>
                    <a:pt x="1681709" y="1054083"/>
                    <a:pt x="1710284" y="1033128"/>
                    <a:pt x="1724571" y="1004553"/>
                  </a:cubicBezTo>
                  <a:cubicBezTo>
                    <a:pt x="1760766" y="929306"/>
                    <a:pt x="1796961" y="855963"/>
                    <a:pt x="1882686" y="815006"/>
                  </a:cubicBezTo>
                  <a:cubicBezTo>
                    <a:pt x="1852206" y="771191"/>
                    <a:pt x="1833156" y="708326"/>
                    <a:pt x="1795056" y="694991"/>
                  </a:cubicBezTo>
                  <a:cubicBezTo>
                    <a:pt x="1712189" y="665463"/>
                    <a:pt x="1756003" y="608313"/>
                    <a:pt x="1750289" y="562593"/>
                  </a:cubicBezTo>
                  <a:cubicBezTo>
                    <a:pt x="1712189" y="567356"/>
                    <a:pt x="1676946" y="573071"/>
                    <a:pt x="1640751" y="574023"/>
                  </a:cubicBezTo>
                  <a:cubicBezTo>
                    <a:pt x="1626464" y="574023"/>
                    <a:pt x="1612176" y="559736"/>
                    <a:pt x="1596936" y="552116"/>
                  </a:cubicBezTo>
                  <a:cubicBezTo>
                    <a:pt x="1603603" y="540686"/>
                    <a:pt x="1608366" y="526398"/>
                    <a:pt x="1616939" y="517826"/>
                  </a:cubicBezTo>
                  <a:cubicBezTo>
                    <a:pt x="1657896" y="477821"/>
                    <a:pt x="1669326" y="434958"/>
                    <a:pt x="1655991" y="376856"/>
                  </a:cubicBezTo>
                  <a:cubicBezTo>
                    <a:pt x="1632178" y="269223"/>
                    <a:pt x="1644561" y="163496"/>
                    <a:pt x="1740764" y="93963"/>
                  </a:cubicBezTo>
                  <a:cubicBezTo>
                    <a:pt x="1794103" y="54911"/>
                    <a:pt x="1858873" y="24431"/>
                    <a:pt x="1922691" y="10143"/>
                  </a:cubicBezTo>
                  <a:cubicBezTo>
                    <a:pt x="2017941" y="-10812"/>
                    <a:pt x="2150339" y="81581"/>
                    <a:pt x="2188439" y="176831"/>
                  </a:cubicBezTo>
                  <a:cubicBezTo>
                    <a:pt x="2198916" y="202548"/>
                    <a:pt x="2219871" y="224456"/>
                    <a:pt x="2235111" y="248268"/>
                  </a:cubicBezTo>
                  <a:cubicBezTo>
                    <a:pt x="2238921" y="246363"/>
                    <a:pt x="2243684" y="245411"/>
                    <a:pt x="2247494" y="243506"/>
                  </a:cubicBezTo>
                  <a:cubicBezTo>
                    <a:pt x="2237969" y="265413"/>
                    <a:pt x="2228444" y="288273"/>
                    <a:pt x="2219871" y="305418"/>
                  </a:cubicBezTo>
                  <a:cubicBezTo>
                    <a:pt x="2232254" y="313991"/>
                    <a:pt x="2249399" y="318753"/>
                    <a:pt x="2249399" y="325421"/>
                  </a:cubicBezTo>
                  <a:cubicBezTo>
                    <a:pt x="2250351" y="340661"/>
                    <a:pt x="2249399" y="364473"/>
                    <a:pt x="2239874" y="371141"/>
                  </a:cubicBezTo>
                  <a:cubicBezTo>
                    <a:pt x="2212251" y="390191"/>
                    <a:pt x="2217014" y="407336"/>
                    <a:pt x="2223681" y="434958"/>
                  </a:cubicBezTo>
                  <a:cubicBezTo>
                    <a:pt x="2230349" y="462581"/>
                    <a:pt x="2222729" y="494013"/>
                    <a:pt x="2216061" y="522588"/>
                  </a:cubicBezTo>
                  <a:cubicBezTo>
                    <a:pt x="2208441" y="557831"/>
                    <a:pt x="2205584" y="583548"/>
                    <a:pt x="2250351" y="594026"/>
                  </a:cubicBezTo>
                  <a:cubicBezTo>
                    <a:pt x="2263686" y="596883"/>
                    <a:pt x="2275116" y="616886"/>
                    <a:pt x="2282736" y="631173"/>
                  </a:cubicBezTo>
                  <a:cubicBezTo>
                    <a:pt x="2301786" y="666416"/>
                    <a:pt x="2313216" y="706421"/>
                    <a:pt x="2335124" y="739758"/>
                  </a:cubicBezTo>
                  <a:cubicBezTo>
                    <a:pt x="2401799" y="845486"/>
                    <a:pt x="2458949" y="945498"/>
                    <a:pt x="2486571" y="1071228"/>
                  </a:cubicBezTo>
                  <a:cubicBezTo>
                    <a:pt x="2488476" y="1080753"/>
                    <a:pt x="2498001" y="1089326"/>
                    <a:pt x="2503716" y="1097898"/>
                  </a:cubicBezTo>
                  <a:cubicBezTo>
                    <a:pt x="2506574" y="1174098"/>
                    <a:pt x="2506574" y="1246488"/>
                    <a:pt x="2506574" y="1319831"/>
                  </a:cubicBezTo>
                  <a:close/>
                  <a:moveTo>
                    <a:pt x="1273086" y="1638918"/>
                  </a:moveTo>
                  <a:cubicBezTo>
                    <a:pt x="1260703" y="1678923"/>
                    <a:pt x="1240701" y="1713213"/>
                    <a:pt x="1242606" y="1746551"/>
                  </a:cubicBezTo>
                  <a:cubicBezTo>
                    <a:pt x="1247369" y="1804653"/>
                    <a:pt x="1264514" y="1862756"/>
                    <a:pt x="1279753" y="1919906"/>
                  </a:cubicBezTo>
                  <a:cubicBezTo>
                    <a:pt x="1282611" y="1929431"/>
                    <a:pt x="1301661" y="1944671"/>
                    <a:pt x="1308328" y="1942766"/>
                  </a:cubicBezTo>
                  <a:cubicBezTo>
                    <a:pt x="1365478" y="1924668"/>
                    <a:pt x="1420723" y="1903713"/>
                    <a:pt x="1478826" y="1882758"/>
                  </a:cubicBezTo>
                  <a:cubicBezTo>
                    <a:pt x="1432153" y="1777031"/>
                    <a:pt x="1483589" y="1684638"/>
                    <a:pt x="1497876" y="1593198"/>
                  </a:cubicBezTo>
                  <a:cubicBezTo>
                    <a:pt x="1474064" y="1579863"/>
                    <a:pt x="1451203" y="1573196"/>
                    <a:pt x="1435964" y="1557956"/>
                  </a:cubicBezTo>
                  <a:cubicBezTo>
                    <a:pt x="1372146" y="1493186"/>
                    <a:pt x="1285469" y="1505568"/>
                    <a:pt x="1208316" y="1484613"/>
                  </a:cubicBezTo>
                  <a:cubicBezTo>
                    <a:pt x="1193076" y="1480803"/>
                    <a:pt x="1176884" y="1476041"/>
                    <a:pt x="1161644" y="1471278"/>
                  </a:cubicBezTo>
                  <a:cubicBezTo>
                    <a:pt x="1133069" y="1461753"/>
                    <a:pt x="1103541" y="1450323"/>
                    <a:pt x="1078776" y="1483661"/>
                  </a:cubicBezTo>
                  <a:cubicBezTo>
                    <a:pt x="1146404" y="1537001"/>
                    <a:pt x="1211173" y="1588436"/>
                    <a:pt x="1273086" y="1638918"/>
                  </a:cubicBezTo>
                  <a:close/>
                  <a:moveTo>
                    <a:pt x="1464539" y="2075163"/>
                  </a:moveTo>
                  <a:cubicBezTo>
                    <a:pt x="1427391" y="2082783"/>
                    <a:pt x="1393101" y="2089451"/>
                    <a:pt x="1359764" y="2097071"/>
                  </a:cubicBezTo>
                  <a:cubicBezTo>
                    <a:pt x="1318806" y="2106596"/>
                    <a:pt x="1305471" y="2129456"/>
                    <a:pt x="1322616" y="2169461"/>
                  </a:cubicBezTo>
                  <a:cubicBezTo>
                    <a:pt x="1329284" y="2184701"/>
                    <a:pt x="1334998" y="2199941"/>
                    <a:pt x="1340714" y="2215181"/>
                  </a:cubicBezTo>
                  <a:cubicBezTo>
                    <a:pt x="1396911" y="2194226"/>
                    <a:pt x="1396911" y="2194226"/>
                    <a:pt x="1420723" y="2246613"/>
                  </a:cubicBezTo>
                  <a:cubicBezTo>
                    <a:pt x="1428344" y="2262806"/>
                    <a:pt x="1438821" y="2278046"/>
                    <a:pt x="1455014" y="2304716"/>
                  </a:cubicBezTo>
                  <a:cubicBezTo>
                    <a:pt x="1456919" y="2271378"/>
                    <a:pt x="1451203" y="2248518"/>
                    <a:pt x="1459776" y="2237088"/>
                  </a:cubicBezTo>
                  <a:cubicBezTo>
                    <a:pt x="1499781" y="2183748"/>
                    <a:pt x="1503591" y="2132313"/>
                    <a:pt x="1464539" y="2075163"/>
                  </a:cubicBezTo>
                  <a:close/>
                </a:path>
              </a:pathLst>
            </a:custGeom>
            <a:solidFill>
              <a:schemeClr val="accent6"/>
            </a:solidFill>
            <a:ln w="9525" cap="flat">
              <a:noFill/>
              <a:prstDash val="solid"/>
              <a:miter/>
            </a:ln>
          </p:spPr>
          <p:txBody>
            <a:bodyPr rtlCol="0" anchor="ctr"/>
            <a:lstStyle/>
            <a:p>
              <a:endParaRPr lang="en-US"/>
            </a:p>
          </p:txBody>
        </p:sp>
        <p:sp>
          <p:nvSpPr>
            <p:cNvPr id="256" name="Freeform: Shape 255">
              <a:extLst>
                <a:ext uri="{FF2B5EF4-FFF2-40B4-BE49-F238E27FC236}">
                  <a16:creationId xmlns:a16="http://schemas.microsoft.com/office/drawing/2014/main" id="{6D48B899-7083-4B7B-9435-032F3891800B}"/>
                </a:ext>
              </a:extLst>
            </p:cNvPr>
            <p:cNvSpPr/>
            <p:nvPr/>
          </p:nvSpPr>
          <p:spPr>
            <a:xfrm flipH="1">
              <a:off x="700577" y="1399349"/>
              <a:ext cx="647458" cy="566880"/>
            </a:xfrm>
            <a:custGeom>
              <a:avLst/>
              <a:gdLst>
                <a:gd name="connsiteX0" fmla="*/ 325755 w 647458"/>
                <a:gd name="connsiteY0" fmla="*/ 3000 h 566880"/>
                <a:gd name="connsiteX1" fmla="*/ 143828 w 647458"/>
                <a:gd name="connsiteY1" fmla="*/ 86820 h 566880"/>
                <a:gd name="connsiteX2" fmla="*/ 59055 w 647458"/>
                <a:gd name="connsiteY2" fmla="*/ 369713 h 566880"/>
                <a:gd name="connsiteX3" fmla="*/ 20003 w 647458"/>
                <a:gd name="connsiteY3" fmla="*/ 510683 h 566880"/>
                <a:gd name="connsiteX4" fmla="*/ 0 w 647458"/>
                <a:gd name="connsiteY4" fmla="*/ 544973 h 566880"/>
                <a:gd name="connsiteX5" fmla="*/ 43815 w 647458"/>
                <a:gd name="connsiteY5" fmla="*/ 566880 h 566880"/>
                <a:gd name="connsiteX6" fmla="*/ 65495 w 647458"/>
                <a:gd name="connsiteY6" fmla="*/ 564618 h 566880"/>
                <a:gd name="connsiteX7" fmla="*/ 178721 w 647458"/>
                <a:gd name="connsiteY7" fmla="*/ 530129 h 566880"/>
                <a:gd name="connsiteX8" fmla="*/ 603774 w 647458"/>
                <a:gd name="connsiteY8" fmla="*/ 274215 h 566880"/>
                <a:gd name="connsiteX9" fmla="*/ 647458 w 647458"/>
                <a:gd name="connsiteY9" fmla="*/ 237555 h 566880"/>
                <a:gd name="connsiteX10" fmla="*/ 638175 w 647458"/>
                <a:gd name="connsiteY10" fmla="*/ 241125 h 566880"/>
                <a:gd name="connsiteX11" fmla="*/ 591503 w 647458"/>
                <a:gd name="connsiteY11" fmla="*/ 169688 h 566880"/>
                <a:gd name="connsiteX12" fmla="*/ 325755 w 647458"/>
                <a:gd name="connsiteY12" fmla="*/ 3000 h 566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47458" h="566880">
                  <a:moveTo>
                    <a:pt x="325755" y="3000"/>
                  </a:moveTo>
                  <a:cubicBezTo>
                    <a:pt x="261937" y="17288"/>
                    <a:pt x="197167" y="47768"/>
                    <a:pt x="143828" y="86820"/>
                  </a:cubicBezTo>
                  <a:cubicBezTo>
                    <a:pt x="47625" y="156353"/>
                    <a:pt x="35242" y="262080"/>
                    <a:pt x="59055" y="369713"/>
                  </a:cubicBezTo>
                  <a:cubicBezTo>
                    <a:pt x="72390" y="427815"/>
                    <a:pt x="60960" y="470678"/>
                    <a:pt x="20003" y="510683"/>
                  </a:cubicBezTo>
                  <a:cubicBezTo>
                    <a:pt x="11430" y="519255"/>
                    <a:pt x="6667" y="533543"/>
                    <a:pt x="0" y="544973"/>
                  </a:cubicBezTo>
                  <a:cubicBezTo>
                    <a:pt x="15240" y="552593"/>
                    <a:pt x="29528" y="566880"/>
                    <a:pt x="43815" y="566880"/>
                  </a:cubicBezTo>
                  <a:lnTo>
                    <a:pt x="65495" y="564618"/>
                  </a:lnTo>
                  <a:lnTo>
                    <a:pt x="178721" y="530129"/>
                  </a:lnTo>
                  <a:cubicBezTo>
                    <a:pt x="449670" y="395635"/>
                    <a:pt x="455226" y="398414"/>
                    <a:pt x="603774" y="274215"/>
                  </a:cubicBezTo>
                  <a:lnTo>
                    <a:pt x="647458" y="237555"/>
                  </a:lnTo>
                  <a:lnTo>
                    <a:pt x="638175" y="241125"/>
                  </a:lnTo>
                  <a:cubicBezTo>
                    <a:pt x="622935" y="217313"/>
                    <a:pt x="601980" y="195405"/>
                    <a:pt x="591503" y="169688"/>
                  </a:cubicBezTo>
                  <a:cubicBezTo>
                    <a:pt x="553403" y="74438"/>
                    <a:pt x="421005" y="-17955"/>
                    <a:pt x="325755" y="3000"/>
                  </a:cubicBezTo>
                  <a:close/>
                </a:path>
              </a:pathLst>
            </a:custGeom>
            <a:solidFill>
              <a:schemeClr val="accent1"/>
            </a:solid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27379425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EEA0489F-3BC4-45A9-B327-88C3D4E05B62}"/>
              </a:ext>
            </a:extLst>
          </p:cNvPr>
          <p:cNvSpPr/>
          <p:nvPr/>
        </p:nvSpPr>
        <p:spPr>
          <a:xfrm>
            <a:off x="5874020" y="2432169"/>
            <a:ext cx="2017267" cy="2017267"/>
          </a:xfrm>
          <a:custGeom>
            <a:avLst/>
            <a:gdLst>
              <a:gd name="connsiteX0" fmla="*/ 1008633 w 2017267"/>
              <a:gd name="connsiteY0" fmla="*/ 0 h 2017267"/>
              <a:gd name="connsiteX1" fmla="*/ 1091617 w 2017267"/>
              <a:gd name="connsiteY1" fmla="*/ 34373 h 2017267"/>
              <a:gd name="connsiteX2" fmla="*/ 1982894 w 2017267"/>
              <a:gd name="connsiteY2" fmla="*/ 925651 h 2017267"/>
              <a:gd name="connsiteX3" fmla="*/ 1982894 w 2017267"/>
              <a:gd name="connsiteY3" fmla="*/ 1091617 h 2017267"/>
              <a:gd name="connsiteX4" fmla="*/ 1091617 w 2017267"/>
              <a:gd name="connsiteY4" fmla="*/ 1982894 h 2017267"/>
              <a:gd name="connsiteX5" fmla="*/ 925651 w 2017267"/>
              <a:gd name="connsiteY5" fmla="*/ 1982894 h 2017267"/>
              <a:gd name="connsiteX6" fmla="*/ 34373 w 2017267"/>
              <a:gd name="connsiteY6" fmla="*/ 1091616 h 2017267"/>
              <a:gd name="connsiteX7" fmla="*/ 34373 w 2017267"/>
              <a:gd name="connsiteY7" fmla="*/ 925650 h 2017267"/>
              <a:gd name="connsiteX8" fmla="*/ 925650 w 2017267"/>
              <a:gd name="connsiteY8" fmla="*/ 34373 h 2017267"/>
              <a:gd name="connsiteX9" fmla="*/ 1008633 w 2017267"/>
              <a:gd name="connsiteY9" fmla="*/ 0 h 2017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7267" h="2017267">
                <a:moveTo>
                  <a:pt x="1008633" y="0"/>
                </a:moveTo>
                <a:cubicBezTo>
                  <a:pt x="1038667" y="0"/>
                  <a:pt x="1068701" y="11457"/>
                  <a:pt x="1091617" y="34373"/>
                </a:cubicBezTo>
                <a:lnTo>
                  <a:pt x="1982894" y="925651"/>
                </a:lnTo>
                <a:cubicBezTo>
                  <a:pt x="2028725" y="971481"/>
                  <a:pt x="2028725" y="1045787"/>
                  <a:pt x="1982894" y="1091617"/>
                </a:cubicBezTo>
                <a:lnTo>
                  <a:pt x="1091617" y="1982894"/>
                </a:lnTo>
                <a:cubicBezTo>
                  <a:pt x="1045787" y="2028725"/>
                  <a:pt x="971481" y="2028725"/>
                  <a:pt x="925651" y="1982894"/>
                </a:cubicBezTo>
                <a:lnTo>
                  <a:pt x="34373" y="1091616"/>
                </a:lnTo>
                <a:cubicBezTo>
                  <a:pt x="-11457" y="1045786"/>
                  <a:pt x="-11457" y="971481"/>
                  <a:pt x="34373" y="925650"/>
                </a:cubicBezTo>
                <a:lnTo>
                  <a:pt x="925650" y="34373"/>
                </a:lnTo>
                <a:cubicBezTo>
                  <a:pt x="948565" y="11457"/>
                  <a:pt x="978599" y="0"/>
                  <a:pt x="1008633" y="0"/>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a16="http://schemas.microsoft.com/office/drawing/2014/main" id="{538DE3FA-1169-47B7-A3E9-1C4EBC7BB88D}"/>
              </a:ext>
            </a:extLst>
          </p:cNvPr>
          <p:cNvSpPr txBox="1"/>
          <p:nvPr/>
        </p:nvSpPr>
        <p:spPr>
          <a:xfrm>
            <a:off x="838930" y="2930713"/>
            <a:ext cx="4450588" cy="646331"/>
          </a:xfrm>
          <a:prstGeom prst="rect">
            <a:avLst/>
          </a:prstGeom>
          <a:noFill/>
        </p:spPr>
        <p:txBody>
          <a:bodyPr wrap="square" rtlCol="0" anchor="ctr">
            <a:spAutoFit/>
          </a:bodyPr>
          <a:lstStyle/>
          <a:p>
            <a:r>
              <a:rPr lang="en-GB" altLang="ko-KR" dirty="0">
                <a:cs typeface="Arial" pitchFamily="34" charset="0"/>
              </a:rPr>
              <a:t>ALLPPT Layout</a:t>
            </a:r>
          </a:p>
          <a:p>
            <a:r>
              <a:rPr lang="en-GB" altLang="ko-KR" dirty="0">
                <a:cs typeface="Arial" pitchFamily="34" charset="0"/>
              </a:rPr>
              <a:t>Clean Text Slide for your Presentation</a:t>
            </a:r>
            <a:endParaRPr lang="ko-KR" altLang="en-US" dirty="0">
              <a:cs typeface="Arial" pitchFamily="34" charset="0"/>
            </a:endParaRPr>
          </a:p>
        </p:txBody>
      </p:sp>
      <p:sp>
        <p:nvSpPr>
          <p:cNvPr id="50" name="TextBox 49">
            <a:extLst>
              <a:ext uri="{FF2B5EF4-FFF2-40B4-BE49-F238E27FC236}">
                <a16:creationId xmlns:a16="http://schemas.microsoft.com/office/drawing/2014/main" id="{D348A2D2-3A88-41C4-8D7E-8D58B6EDCD5F}"/>
              </a:ext>
            </a:extLst>
          </p:cNvPr>
          <p:cNvSpPr txBox="1"/>
          <p:nvPr/>
        </p:nvSpPr>
        <p:spPr>
          <a:xfrm>
            <a:off x="838930" y="3757637"/>
            <a:ext cx="4864562" cy="830997"/>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You can simply impress your audience and add a unique zing and appeal to your Presentations. Get a modern PowerPoint  Presentation that is beautifully designed. I hope and I believe that this Template will your Time, Money and Reputation. </a:t>
            </a:r>
          </a:p>
        </p:txBody>
      </p:sp>
      <p:sp>
        <p:nvSpPr>
          <p:cNvPr id="51" name="Rectangle 50">
            <a:extLst>
              <a:ext uri="{FF2B5EF4-FFF2-40B4-BE49-F238E27FC236}">
                <a16:creationId xmlns:a16="http://schemas.microsoft.com/office/drawing/2014/main" id="{689F9284-2606-498F-AE3A-3AC582BC983F}"/>
              </a:ext>
            </a:extLst>
          </p:cNvPr>
          <p:cNvSpPr/>
          <p:nvPr/>
        </p:nvSpPr>
        <p:spPr>
          <a:xfrm>
            <a:off x="2269135" y="5113437"/>
            <a:ext cx="45719" cy="10058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2" name="Rectangle 51">
            <a:extLst>
              <a:ext uri="{FF2B5EF4-FFF2-40B4-BE49-F238E27FC236}">
                <a16:creationId xmlns:a16="http://schemas.microsoft.com/office/drawing/2014/main" id="{75016400-641D-4073-B283-49CEF8F7F7B8}"/>
              </a:ext>
            </a:extLst>
          </p:cNvPr>
          <p:cNvSpPr/>
          <p:nvPr/>
        </p:nvSpPr>
        <p:spPr>
          <a:xfrm>
            <a:off x="4198387" y="5102148"/>
            <a:ext cx="45719" cy="10058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3" name="TextBox 52">
            <a:extLst>
              <a:ext uri="{FF2B5EF4-FFF2-40B4-BE49-F238E27FC236}">
                <a16:creationId xmlns:a16="http://schemas.microsoft.com/office/drawing/2014/main" id="{96C57E8E-9554-4696-A433-5042F14E7ED6}"/>
              </a:ext>
            </a:extLst>
          </p:cNvPr>
          <p:cNvSpPr txBox="1"/>
          <p:nvPr/>
        </p:nvSpPr>
        <p:spPr>
          <a:xfrm>
            <a:off x="585348" y="5543956"/>
            <a:ext cx="1484041" cy="646331"/>
          </a:xfrm>
          <a:prstGeom prst="rect">
            <a:avLst/>
          </a:prstGeom>
          <a:noFill/>
        </p:spPr>
        <p:txBody>
          <a:bodyPr wrap="square" lIns="108000" rIns="108000" rtlCol="0">
            <a:spAutoFit/>
          </a:bodyPr>
          <a:lstStyle/>
          <a:p>
            <a:pPr algn="ctr"/>
            <a:r>
              <a:rPr lang="en-US" altLang="ko-KR" dirty="0">
                <a:solidFill>
                  <a:schemeClr val="tx1">
                    <a:lumMod val="75000"/>
                    <a:lumOff val="25000"/>
                  </a:schemeClr>
                </a:solidFill>
                <a:cs typeface="Arial" pitchFamily="34" charset="0"/>
              </a:rPr>
              <a:t>Contents </a:t>
            </a:r>
          </a:p>
          <a:p>
            <a:pPr algn="ctr"/>
            <a:r>
              <a:rPr lang="en-US" altLang="ko-KR" dirty="0">
                <a:solidFill>
                  <a:schemeClr val="tx1">
                    <a:lumMod val="75000"/>
                    <a:lumOff val="25000"/>
                  </a:schemeClr>
                </a:solidFill>
                <a:cs typeface="Arial" pitchFamily="34" charset="0"/>
              </a:rPr>
              <a:t>Title</a:t>
            </a:r>
            <a:endParaRPr lang="ko-KR" altLang="en-US" dirty="0">
              <a:solidFill>
                <a:schemeClr val="tx1">
                  <a:lumMod val="75000"/>
                  <a:lumOff val="25000"/>
                </a:schemeClr>
              </a:solidFill>
              <a:cs typeface="Arial" pitchFamily="34" charset="0"/>
            </a:endParaRPr>
          </a:p>
        </p:txBody>
      </p:sp>
      <p:sp>
        <p:nvSpPr>
          <p:cNvPr id="54" name="TextBox 53">
            <a:extLst>
              <a:ext uri="{FF2B5EF4-FFF2-40B4-BE49-F238E27FC236}">
                <a16:creationId xmlns:a16="http://schemas.microsoft.com/office/drawing/2014/main" id="{B47894DC-A4A7-4715-A9E3-D7A2227866F6}"/>
              </a:ext>
            </a:extLst>
          </p:cNvPr>
          <p:cNvSpPr txBox="1"/>
          <p:nvPr/>
        </p:nvSpPr>
        <p:spPr>
          <a:xfrm>
            <a:off x="2514600" y="5543956"/>
            <a:ext cx="1484041" cy="646331"/>
          </a:xfrm>
          <a:prstGeom prst="rect">
            <a:avLst/>
          </a:prstGeom>
          <a:noFill/>
        </p:spPr>
        <p:txBody>
          <a:bodyPr wrap="square" lIns="108000" rIns="108000" rtlCol="0">
            <a:spAutoFit/>
          </a:bodyPr>
          <a:lstStyle/>
          <a:p>
            <a:pPr algn="ctr"/>
            <a:r>
              <a:rPr lang="en-US" altLang="ko-KR" dirty="0">
                <a:solidFill>
                  <a:schemeClr val="tx1">
                    <a:lumMod val="75000"/>
                    <a:lumOff val="25000"/>
                  </a:schemeClr>
                </a:solidFill>
                <a:cs typeface="Arial" pitchFamily="34" charset="0"/>
              </a:rPr>
              <a:t>Contents </a:t>
            </a:r>
          </a:p>
          <a:p>
            <a:pPr algn="ctr"/>
            <a:r>
              <a:rPr lang="en-US" altLang="ko-KR" dirty="0">
                <a:solidFill>
                  <a:schemeClr val="tx1">
                    <a:lumMod val="75000"/>
                    <a:lumOff val="25000"/>
                  </a:schemeClr>
                </a:solidFill>
                <a:cs typeface="Arial" pitchFamily="34" charset="0"/>
              </a:rPr>
              <a:t>Title</a:t>
            </a:r>
            <a:endParaRPr lang="ko-KR" altLang="en-US" dirty="0">
              <a:solidFill>
                <a:schemeClr val="tx1">
                  <a:lumMod val="75000"/>
                  <a:lumOff val="25000"/>
                </a:schemeClr>
              </a:solidFill>
              <a:cs typeface="Arial" pitchFamily="34" charset="0"/>
            </a:endParaRPr>
          </a:p>
        </p:txBody>
      </p:sp>
      <p:sp>
        <p:nvSpPr>
          <p:cNvPr id="55" name="TextBox 54">
            <a:extLst>
              <a:ext uri="{FF2B5EF4-FFF2-40B4-BE49-F238E27FC236}">
                <a16:creationId xmlns:a16="http://schemas.microsoft.com/office/drawing/2014/main" id="{642E80C1-0742-4803-968A-1566C7E975C6}"/>
              </a:ext>
            </a:extLst>
          </p:cNvPr>
          <p:cNvSpPr txBox="1"/>
          <p:nvPr/>
        </p:nvSpPr>
        <p:spPr>
          <a:xfrm>
            <a:off x="4443852" y="5543956"/>
            <a:ext cx="1484041" cy="646331"/>
          </a:xfrm>
          <a:prstGeom prst="rect">
            <a:avLst/>
          </a:prstGeom>
          <a:noFill/>
        </p:spPr>
        <p:txBody>
          <a:bodyPr wrap="square" lIns="108000" rIns="108000" rtlCol="0">
            <a:spAutoFit/>
          </a:bodyPr>
          <a:lstStyle/>
          <a:p>
            <a:pPr algn="ctr"/>
            <a:r>
              <a:rPr lang="en-US" altLang="ko-KR" dirty="0">
                <a:solidFill>
                  <a:schemeClr val="tx1">
                    <a:lumMod val="75000"/>
                    <a:lumOff val="25000"/>
                  </a:schemeClr>
                </a:solidFill>
                <a:cs typeface="Arial" pitchFamily="34" charset="0"/>
              </a:rPr>
              <a:t>Contents </a:t>
            </a:r>
          </a:p>
          <a:p>
            <a:pPr algn="ctr"/>
            <a:r>
              <a:rPr lang="en-US" altLang="ko-KR" dirty="0">
                <a:solidFill>
                  <a:schemeClr val="tx1">
                    <a:lumMod val="75000"/>
                    <a:lumOff val="25000"/>
                  </a:schemeClr>
                </a:solidFill>
                <a:cs typeface="Arial" pitchFamily="34" charset="0"/>
              </a:rPr>
              <a:t>Title</a:t>
            </a:r>
            <a:endParaRPr lang="ko-KR" altLang="en-US" dirty="0">
              <a:solidFill>
                <a:schemeClr val="tx1">
                  <a:lumMod val="75000"/>
                  <a:lumOff val="25000"/>
                </a:schemeClr>
              </a:solidFill>
              <a:cs typeface="Arial" pitchFamily="34" charset="0"/>
            </a:endParaRPr>
          </a:p>
        </p:txBody>
      </p:sp>
      <p:sp>
        <p:nvSpPr>
          <p:cNvPr id="79" name="TextBox 78">
            <a:extLst>
              <a:ext uri="{FF2B5EF4-FFF2-40B4-BE49-F238E27FC236}">
                <a16:creationId xmlns:a16="http://schemas.microsoft.com/office/drawing/2014/main" id="{370E4C25-8672-4CCA-AF2C-15F62AAEE6B3}"/>
              </a:ext>
            </a:extLst>
          </p:cNvPr>
          <p:cNvSpPr txBox="1"/>
          <p:nvPr/>
        </p:nvSpPr>
        <p:spPr>
          <a:xfrm>
            <a:off x="828507" y="631920"/>
            <a:ext cx="5380377" cy="1569660"/>
          </a:xfrm>
          <a:prstGeom prst="rect">
            <a:avLst/>
          </a:prstGeom>
          <a:noFill/>
        </p:spPr>
        <p:txBody>
          <a:bodyPr wrap="square" rtlCol="0" anchor="ctr">
            <a:spAutoFit/>
          </a:bodyPr>
          <a:lstStyle/>
          <a:p>
            <a:r>
              <a:rPr lang="en-US" altLang="ko-KR" sz="4800" b="1" dirty="0">
                <a:solidFill>
                  <a:schemeClr val="accent6"/>
                </a:solidFill>
                <a:latin typeface="+mj-lt"/>
                <a:cs typeface="Arial" pitchFamily="34" charset="0"/>
              </a:rPr>
              <a:t>Awesome</a:t>
            </a:r>
          </a:p>
          <a:p>
            <a:r>
              <a:rPr lang="en-GB" altLang="ko-KR" sz="4800" b="1" dirty="0">
                <a:solidFill>
                  <a:schemeClr val="tx1">
                    <a:lumMod val="85000"/>
                    <a:lumOff val="15000"/>
                  </a:schemeClr>
                </a:solidFill>
                <a:latin typeface="+mj-lt"/>
                <a:cs typeface="Arial" pitchFamily="34" charset="0"/>
              </a:rPr>
              <a:t>P</a:t>
            </a:r>
            <a:r>
              <a:rPr lang="en-US" altLang="ko-KR" sz="4800" b="1" dirty="0" err="1">
                <a:solidFill>
                  <a:schemeClr val="tx1">
                    <a:lumMod val="85000"/>
                    <a:lumOff val="15000"/>
                  </a:schemeClr>
                </a:solidFill>
                <a:latin typeface="+mj-lt"/>
                <a:cs typeface="Arial" pitchFamily="34" charset="0"/>
              </a:rPr>
              <a:t>resentation</a:t>
            </a:r>
            <a:endParaRPr lang="en-US" altLang="ko-KR" sz="4800" b="1" dirty="0">
              <a:solidFill>
                <a:schemeClr val="tx1">
                  <a:lumMod val="85000"/>
                  <a:lumOff val="15000"/>
                </a:schemeClr>
              </a:solidFill>
              <a:latin typeface="+mj-lt"/>
              <a:cs typeface="Arial" pitchFamily="34" charset="0"/>
            </a:endParaRPr>
          </a:p>
        </p:txBody>
      </p:sp>
      <p:sp>
        <p:nvSpPr>
          <p:cNvPr id="29" name="Freeform: Shape 28">
            <a:extLst>
              <a:ext uri="{FF2B5EF4-FFF2-40B4-BE49-F238E27FC236}">
                <a16:creationId xmlns:a16="http://schemas.microsoft.com/office/drawing/2014/main" id="{2488C3EA-89C8-42A0-93FC-9F7AE9E28C71}"/>
              </a:ext>
            </a:extLst>
          </p:cNvPr>
          <p:cNvSpPr/>
          <p:nvPr/>
        </p:nvSpPr>
        <p:spPr>
          <a:xfrm>
            <a:off x="1005871" y="4989917"/>
            <a:ext cx="693161" cy="537200"/>
          </a:xfrm>
          <a:custGeom>
            <a:avLst/>
            <a:gdLst>
              <a:gd name="connsiteX0" fmla="*/ 944140 w 1178350"/>
              <a:gd name="connsiteY0" fmla="*/ 641170 h 913221"/>
              <a:gd name="connsiteX1" fmla="*/ 944140 w 1178350"/>
              <a:gd name="connsiteY1" fmla="*/ 856219 h 913221"/>
              <a:gd name="connsiteX2" fmla="*/ 889936 w 1178350"/>
              <a:gd name="connsiteY2" fmla="*/ 912780 h 913221"/>
              <a:gd name="connsiteX3" fmla="*/ 724967 w 1178350"/>
              <a:gd name="connsiteY3" fmla="*/ 913369 h 913221"/>
              <a:gd name="connsiteX4" fmla="*/ 696097 w 1178350"/>
              <a:gd name="connsiteY4" fmla="*/ 883910 h 913221"/>
              <a:gd name="connsiteX5" fmla="*/ 696687 w 1178350"/>
              <a:gd name="connsiteY5" fmla="*/ 736616 h 913221"/>
              <a:gd name="connsiteX6" fmla="*/ 661336 w 1178350"/>
              <a:gd name="connsiteY6" fmla="*/ 699498 h 913221"/>
              <a:gd name="connsiteX7" fmla="*/ 519934 w 1178350"/>
              <a:gd name="connsiteY7" fmla="*/ 699498 h 913221"/>
              <a:gd name="connsiteX8" fmla="*/ 484584 w 1178350"/>
              <a:gd name="connsiteY8" fmla="*/ 736616 h 913221"/>
              <a:gd name="connsiteX9" fmla="*/ 485173 w 1178350"/>
              <a:gd name="connsiteY9" fmla="*/ 883910 h 913221"/>
              <a:gd name="connsiteX10" fmla="*/ 455714 w 1178350"/>
              <a:gd name="connsiteY10" fmla="*/ 912780 h 913221"/>
              <a:gd name="connsiteX11" fmla="*/ 293691 w 1178350"/>
              <a:gd name="connsiteY11" fmla="*/ 912191 h 913221"/>
              <a:gd name="connsiteX12" fmla="*/ 237130 w 1178350"/>
              <a:gd name="connsiteY12" fmla="*/ 855040 h 913221"/>
              <a:gd name="connsiteX13" fmla="*/ 236541 w 1178350"/>
              <a:gd name="connsiteY13" fmla="*/ 421997 h 913221"/>
              <a:gd name="connsiteX14" fmla="*/ 230649 w 1178350"/>
              <a:gd name="connsiteY14" fmla="*/ 395484 h 913221"/>
              <a:gd name="connsiteX15" fmla="*/ 208260 w 1178350"/>
              <a:gd name="connsiteY15" fmla="*/ 407267 h 913221"/>
              <a:gd name="connsiteX16" fmla="*/ 110457 w 1178350"/>
              <a:gd name="connsiteY16" fmla="*/ 477968 h 913221"/>
              <a:gd name="connsiteX17" fmla="*/ 58021 w 1178350"/>
              <a:gd name="connsiteY17" fmla="*/ 493876 h 913221"/>
              <a:gd name="connsiteX18" fmla="*/ 2638 w 1178350"/>
              <a:gd name="connsiteY18" fmla="*/ 452634 h 913221"/>
              <a:gd name="connsiteX19" fmla="*/ 25616 w 1178350"/>
              <a:gd name="connsiteY19" fmla="*/ 390770 h 913221"/>
              <a:gd name="connsiteX20" fmla="*/ 211795 w 1178350"/>
              <a:gd name="connsiteY20" fmla="*/ 256439 h 913221"/>
              <a:gd name="connsiteX21" fmla="*/ 532307 w 1178350"/>
              <a:gd name="connsiteY21" fmla="*/ 26071 h 913221"/>
              <a:gd name="connsiteX22" fmla="*/ 648963 w 1178350"/>
              <a:gd name="connsiteY22" fmla="*/ 26071 h 913221"/>
              <a:gd name="connsiteX23" fmla="*/ 770923 w 1178350"/>
              <a:gd name="connsiteY23" fmla="*/ 113858 h 913221"/>
              <a:gd name="connsiteX24" fmla="*/ 798025 w 1178350"/>
              <a:gd name="connsiteY24" fmla="*/ 102075 h 913221"/>
              <a:gd name="connsiteX25" fmla="*/ 851051 w 1178350"/>
              <a:gd name="connsiteY25" fmla="*/ 50816 h 913221"/>
              <a:gd name="connsiteX26" fmla="*/ 904076 w 1178350"/>
              <a:gd name="connsiteY26" fmla="*/ 50816 h 913221"/>
              <a:gd name="connsiteX27" fmla="*/ 944140 w 1178350"/>
              <a:gd name="connsiteY27" fmla="*/ 90880 h 913221"/>
              <a:gd name="connsiteX28" fmla="*/ 943551 w 1178350"/>
              <a:gd name="connsiteY28" fmla="*/ 199878 h 913221"/>
              <a:gd name="connsiteX29" fmla="*/ 976545 w 1178350"/>
              <a:gd name="connsiteY29" fmla="*/ 262330 h 913221"/>
              <a:gd name="connsiteX30" fmla="*/ 1144460 w 1178350"/>
              <a:gd name="connsiteY30" fmla="*/ 381933 h 913221"/>
              <a:gd name="connsiteX31" fmla="*/ 1179810 w 1178350"/>
              <a:gd name="connsiteY31" fmla="*/ 429656 h 913221"/>
              <a:gd name="connsiteX32" fmla="*/ 1155065 w 1178350"/>
              <a:gd name="connsiteY32" fmla="*/ 482682 h 913221"/>
              <a:gd name="connsiteX33" fmla="*/ 1079651 w 1178350"/>
              <a:gd name="connsiteY33" fmla="*/ 482682 h 913221"/>
              <a:gd name="connsiteX34" fmla="*/ 978902 w 1178350"/>
              <a:gd name="connsiteY34" fmla="*/ 411392 h 913221"/>
              <a:gd name="connsiteX35" fmla="*/ 949443 w 1178350"/>
              <a:gd name="connsiteY35" fmla="*/ 395484 h 913221"/>
              <a:gd name="connsiteX36" fmla="*/ 944140 w 1178350"/>
              <a:gd name="connsiteY36" fmla="*/ 427888 h 913221"/>
              <a:gd name="connsiteX37" fmla="*/ 944140 w 1178350"/>
              <a:gd name="connsiteY37" fmla="*/ 641170 h 913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178350" h="913221">
                <a:moveTo>
                  <a:pt x="944140" y="641170"/>
                </a:moveTo>
                <a:cubicBezTo>
                  <a:pt x="944140" y="713049"/>
                  <a:pt x="944140" y="784339"/>
                  <a:pt x="944140" y="856219"/>
                </a:cubicBezTo>
                <a:cubicBezTo>
                  <a:pt x="944140" y="896872"/>
                  <a:pt x="930000" y="912191"/>
                  <a:pt x="889936" y="912780"/>
                </a:cubicBezTo>
                <a:cubicBezTo>
                  <a:pt x="835143" y="913369"/>
                  <a:pt x="779760" y="912191"/>
                  <a:pt x="724967" y="913369"/>
                </a:cubicBezTo>
                <a:cubicBezTo>
                  <a:pt x="703168" y="913958"/>
                  <a:pt x="695508" y="905710"/>
                  <a:pt x="696097" y="883910"/>
                </a:cubicBezTo>
                <a:cubicBezTo>
                  <a:pt x="697276" y="835009"/>
                  <a:pt x="695508" y="785518"/>
                  <a:pt x="696687" y="736616"/>
                </a:cubicBezTo>
                <a:cubicBezTo>
                  <a:pt x="697276" y="710693"/>
                  <a:pt x="688438" y="698909"/>
                  <a:pt x="661336" y="699498"/>
                </a:cubicBezTo>
                <a:cubicBezTo>
                  <a:pt x="614202" y="700677"/>
                  <a:pt x="567068" y="700677"/>
                  <a:pt x="519934" y="699498"/>
                </a:cubicBezTo>
                <a:cubicBezTo>
                  <a:pt x="492243" y="698909"/>
                  <a:pt x="483994" y="711282"/>
                  <a:pt x="484584" y="736616"/>
                </a:cubicBezTo>
                <a:cubicBezTo>
                  <a:pt x="485762" y="785518"/>
                  <a:pt x="483994" y="835009"/>
                  <a:pt x="485173" y="883910"/>
                </a:cubicBezTo>
                <a:cubicBezTo>
                  <a:pt x="485762" y="905710"/>
                  <a:pt x="477513" y="913369"/>
                  <a:pt x="455714" y="912780"/>
                </a:cubicBezTo>
                <a:cubicBezTo>
                  <a:pt x="401510" y="911601"/>
                  <a:pt x="347895" y="912780"/>
                  <a:pt x="293691" y="912191"/>
                </a:cubicBezTo>
                <a:cubicBezTo>
                  <a:pt x="251270" y="911601"/>
                  <a:pt x="237130" y="897461"/>
                  <a:pt x="237130" y="855040"/>
                </a:cubicBezTo>
                <a:cubicBezTo>
                  <a:pt x="237130" y="710693"/>
                  <a:pt x="237130" y="566345"/>
                  <a:pt x="236541" y="421997"/>
                </a:cubicBezTo>
                <a:cubicBezTo>
                  <a:pt x="236541" y="413159"/>
                  <a:pt x="241843" y="400197"/>
                  <a:pt x="230649" y="395484"/>
                </a:cubicBezTo>
                <a:cubicBezTo>
                  <a:pt x="222401" y="391949"/>
                  <a:pt x="215330" y="401965"/>
                  <a:pt x="208260" y="407267"/>
                </a:cubicBezTo>
                <a:cubicBezTo>
                  <a:pt x="175267" y="430834"/>
                  <a:pt x="142862" y="453812"/>
                  <a:pt x="110457" y="477968"/>
                </a:cubicBezTo>
                <a:cubicBezTo>
                  <a:pt x="94549" y="489752"/>
                  <a:pt x="77463" y="496233"/>
                  <a:pt x="58021" y="493876"/>
                </a:cubicBezTo>
                <a:cubicBezTo>
                  <a:pt x="31508" y="490930"/>
                  <a:pt x="10297" y="479736"/>
                  <a:pt x="2638" y="452634"/>
                </a:cubicBezTo>
                <a:cubicBezTo>
                  <a:pt x="-5021" y="427299"/>
                  <a:pt x="4406" y="406089"/>
                  <a:pt x="25616" y="390770"/>
                </a:cubicBezTo>
                <a:cubicBezTo>
                  <a:pt x="87479" y="345993"/>
                  <a:pt x="149343" y="301216"/>
                  <a:pt x="211795" y="256439"/>
                </a:cubicBezTo>
                <a:cubicBezTo>
                  <a:pt x="318436" y="179257"/>
                  <a:pt x="425077" y="102664"/>
                  <a:pt x="532307" y="26071"/>
                </a:cubicBezTo>
                <a:cubicBezTo>
                  <a:pt x="581208" y="-8690"/>
                  <a:pt x="599473" y="-8690"/>
                  <a:pt x="648963" y="26071"/>
                </a:cubicBezTo>
                <a:cubicBezTo>
                  <a:pt x="689616" y="54941"/>
                  <a:pt x="730270" y="84399"/>
                  <a:pt x="770923" y="113858"/>
                </a:cubicBezTo>
                <a:cubicBezTo>
                  <a:pt x="788009" y="126231"/>
                  <a:pt x="796846" y="129766"/>
                  <a:pt x="798025" y="102075"/>
                </a:cubicBezTo>
                <a:cubicBezTo>
                  <a:pt x="799792" y="57886"/>
                  <a:pt x="808630" y="50816"/>
                  <a:pt x="851051" y="50816"/>
                </a:cubicBezTo>
                <a:cubicBezTo>
                  <a:pt x="868726" y="50816"/>
                  <a:pt x="886401" y="50816"/>
                  <a:pt x="904076" y="50816"/>
                </a:cubicBezTo>
                <a:cubicBezTo>
                  <a:pt x="930589" y="50816"/>
                  <a:pt x="944140" y="64367"/>
                  <a:pt x="944140" y="90880"/>
                </a:cubicBezTo>
                <a:cubicBezTo>
                  <a:pt x="944140" y="127409"/>
                  <a:pt x="946497" y="163938"/>
                  <a:pt x="943551" y="199878"/>
                </a:cubicBezTo>
                <a:cubicBezTo>
                  <a:pt x="941194" y="229336"/>
                  <a:pt x="952978" y="246422"/>
                  <a:pt x="976545" y="262330"/>
                </a:cubicBezTo>
                <a:cubicBezTo>
                  <a:pt x="1033106" y="301216"/>
                  <a:pt x="1088488" y="341869"/>
                  <a:pt x="1144460" y="381933"/>
                </a:cubicBezTo>
                <a:cubicBezTo>
                  <a:pt x="1161546" y="394306"/>
                  <a:pt x="1178043" y="406089"/>
                  <a:pt x="1179810" y="429656"/>
                </a:cubicBezTo>
                <a:cubicBezTo>
                  <a:pt x="1181578" y="452045"/>
                  <a:pt x="1174508" y="470898"/>
                  <a:pt x="1155065" y="482682"/>
                </a:cubicBezTo>
                <a:cubicBezTo>
                  <a:pt x="1130320" y="498000"/>
                  <a:pt x="1103807" y="498589"/>
                  <a:pt x="1079651" y="482682"/>
                </a:cubicBezTo>
                <a:cubicBezTo>
                  <a:pt x="1045479" y="460293"/>
                  <a:pt x="1012485" y="434959"/>
                  <a:pt x="978902" y="411392"/>
                </a:cubicBezTo>
                <a:cubicBezTo>
                  <a:pt x="969475" y="404911"/>
                  <a:pt x="960048" y="390770"/>
                  <a:pt x="949443" y="395484"/>
                </a:cubicBezTo>
                <a:cubicBezTo>
                  <a:pt x="937659" y="400786"/>
                  <a:pt x="944140" y="416694"/>
                  <a:pt x="944140" y="427888"/>
                </a:cubicBezTo>
                <a:cubicBezTo>
                  <a:pt x="943551" y="499768"/>
                  <a:pt x="944140" y="570469"/>
                  <a:pt x="944140" y="641170"/>
                </a:cubicBezTo>
                <a:close/>
              </a:path>
            </a:pathLst>
          </a:custGeom>
          <a:solidFill>
            <a:schemeClr val="accent1"/>
          </a:solidFill>
          <a:ln w="5876" cap="flat">
            <a:no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id="{59891059-BFBC-4477-A5E5-980258AFE334}"/>
              </a:ext>
            </a:extLst>
          </p:cNvPr>
          <p:cNvSpPr/>
          <p:nvPr/>
        </p:nvSpPr>
        <p:spPr>
          <a:xfrm>
            <a:off x="2929755" y="4989917"/>
            <a:ext cx="645231" cy="458207"/>
          </a:xfrm>
          <a:custGeom>
            <a:avLst/>
            <a:gdLst>
              <a:gd name="connsiteX0" fmla="*/ 1359605 w 2028518"/>
              <a:gd name="connsiteY0" fmla="*/ 1366447 h 1440540"/>
              <a:gd name="connsiteX1" fmla="*/ 1359605 w 2028518"/>
              <a:gd name="connsiteY1" fmla="*/ 1406271 h 1440540"/>
              <a:gd name="connsiteX2" fmla="*/ 1942246 w 2028518"/>
              <a:gd name="connsiteY2" fmla="*/ 1406271 h 1440540"/>
              <a:gd name="connsiteX3" fmla="*/ 1942246 w 2028518"/>
              <a:gd name="connsiteY3" fmla="*/ 1366447 h 1440540"/>
              <a:gd name="connsiteX4" fmla="*/ 1359605 w 2028518"/>
              <a:gd name="connsiteY4" fmla="*/ 1305350 h 1440540"/>
              <a:gd name="connsiteX5" fmla="*/ 1359605 w 2028518"/>
              <a:gd name="connsiteY5" fmla="*/ 1345174 h 1440540"/>
              <a:gd name="connsiteX6" fmla="*/ 1942246 w 2028518"/>
              <a:gd name="connsiteY6" fmla="*/ 1345174 h 1440540"/>
              <a:gd name="connsiteX7" fmla="*/ 1942246 w 2028518"/>
              <a:gd name="connsiteY7" fmla="*/ 1305350 h 1440540"/>
              <a:gd name="connsiteX8" fmla="*/ 1359605 w 2028518"/>
              <a:gd name="connsiteY8" fmla="*/ 1244254 h 1440540"/>
              <a:gd name="connsiteX9" fmla="*/ 1359605 w 2028518"/>
              <a:gd name="connsiteY9" fmla="*/ 1284078 h 1440540"/>
              <a:gd name="connsiteX10" fmla="*/ 1942246 w 2028518"/>
              <a:gd name="connsiteY10" fmla="*/ 1284078 h 1440540"/>
              <a:gd name="connsiteX11" fmla="*/ 1942246 w 2028518"/>
              <a:gd name="connsiteY11" fmla="*/ 1244254 h 1440540"/>
              <a:gd name="connsiteX12" fmla="*/ 1359605 w 2028518"/>
              <a:gd name="connsiteY12" fmla="*/ 1183157 h 1440540"/>
              <a:gd name="connsiteX13" fmla="*/ 1359605 w 2028518"/>
              <a:gd name="connsiteY13" fmla="*/ 1222981 h 1440540"/>
              <a:gd name="connsiteX14" fmla="*/ 1942246 w 2028518"/>
              <a:gd name="connsiteY14" fmla="*/ 1222981 h 1440540"/>
              <a:gd name="connsiteX15" fmla="*/ 1942246 w 2028518"/>
              <a:gd name="connsiteY15" fmla="*/ 1183157 h 1440540"/>
              <a:gd name="connsiteX16" fmla="*/ 1003047 w 2028518"/>
              <a:gd name="connsiteY16" fmla="*/ 821458 h 1440540"/>
              <a:gd name="connsiteX17" fmla="*/ 1003047 w 2028518"/>
              <a:gd name="connsiteY17" fmla="*/ 1439143 h 1440540"/>
              <a:gd name="connsiteX18" fmla="*/ 1259865 w 2028518"/>
              <a:gd name="connsiteY18" fmla="*/ 1439143 h 1440540"/>
              <a:gd name="connsiteX19" fmla="*/ 1259865 w 2028518"/>
              <a:gd name="connsiteY19" fmla="*/ 821458 h 1440540"/>
              <a:gd name="connsiteX20" fmla="*/ 640721 w 2028518"/>
              <a:gd name="connsiteY20" fmla="*/ 818736 h 1440540"/>
              <a:gd name="connsiteX21" fmla="*/ 640721 w 2028518"/>
              <a:gd name="connsiteY21" fmla="*/ 1436421 h 1440540"/>
              <a:gd name="connsiteX22" fmla="*/ 860983 w 2028518"/>
              <a:gd name="connsiteY22" fmla="*/ 1436421 h 1440540"/>
              <a:gd name="connsiteX23" fmla="*/ 860983 w 2028518"/>
              <a:gd name="connsiteY23" fmla="*/ 818736 h 1440540"/>
              <a:gd name="connsiteX24" fmla="*/ 1818380 w 2028518"/>
              <a:gd name="connsiteY24" fmla="*/ 734607 h 1440540"/>
              <a:gd name="connsiteX25" fmla="*/ 1818380 w 2028518"/>
              <a:gd name="connsiteY25" fmla="*/ 807677 h 1440540"/>
              <a:gd name="connsiteX26" fmla="*/ 1916476 w 2028518"/>
              <a:gd name="connsiteY26" fmla="*/ 807677 h 1440540"/>
              <a:gd name="connsiteX27" fmla="*/ 1916476 w 2028518"/>
              <a:gd name="connsiteY27" fmla="*/ 734607 h 1440540"/>
              <a:gd name="connsiteX28" fmla="*/ 1634779 w 2028518"/>
              <a:gd name="connsiteY28" fmla="*/ 734607 h 1440540"/>
              <a:gd name="connsiteX29" fmla="*/ 1634779 w 2028518"/>
              <a:gd name="connsiteY29" fmla="*/ 807677 h 1440540"/>
              <a:gd name="connsiteX30" fmla="*/ 1732875 w 2028518"/>
              <a:gd name="connsiteY30" fmla="*/ 807677 h 1440540"/>
              <a:gd name="connsiteX31" fmla="*/ 1732875 w 2028518"/>
              <a:gd name="connsiteY31" fmla="*/ 734607 h 1440540"/>
              <a:gd name="connsiteX32" fmla="*/ 1451179 w 2028518"/>
              <a:gd name="connsiteY32" fmla="*/ 734607 h 1440540"/>
              <a:gd name="connsiteX33" fmla="*/ 1451179 w 2028518"/>
              <a:gd name="connsiteY33" fmla="*/ 807677 h 1440540"/>
              <a:gd name="connsiteX34" fmla="*/ 1549275 w 2028518"/>
              <a:gd name="connsiteY34" fmla="*/ 807677 h 1440540"/>
              <a:gd name="connsiteX35" fmla="*/ 1549275 w 2028518"/>
              <a:gd name="connsiteY35" fmla="*/ 734607 h 1440540"/>
              <a:gd name="connsiteX36" fmla="*/ 1818380 w 2028518"/>
              <a:gd name="connsiteY36" fmla="*/ 582994 h 1440540"/>
              <a:gd name="connsiteX37" fmla="*/ 1818380 w 2028518"/>
              <a:gd name="connsiteY37" fmla="*/ 656064 h 1440540"/>
              <a:gd name="connsiteX38" fmla="*/ 1916476 w 2028518"/>
              <a:gd name="connsiteY38" fmla="*/ 656064 h 1440540"/>
              <a:gd name="connsiteX39" fmla="*/ 1916476 w 2028518"/>
              <a:gd name="connsiteY39" fmla="*/ 582994 h 1440540"/>
              <a:gd name="connsiteX40" fmla="*/ 1634779 w 2028518"/>
              <a:gd name="connsiteY40" fmla="*/ 582994 h 1440540"/>
              <a:gd name="connsiteX41" fmla="*/ 1634779 w 2028518"/>
              <a:gd name="connsiteY41" fmla="*/ 656064 h 1440540"/>
              <a:gd name="connsiteX42" fmla="*/ 1732875 w 2028518"/>
              <a:gd name="connsiteY42" fmla="*/ 656064 h 1440540"/>
              <a:gd name="connsiteX43" fmla="*/ 1732875 w 2028518"/>
              <a:gd name="connsiteY43" fmla="*/ 582994 h 1440540"/>
              <a:gd name="connsiteX44" fmla="*/ 1451179 w 2028518"/>
              <a:gd name="connsiteY44" fmla="*/ 582994 h 1440540"/>
              <a:gd name="connsiteX45" fmla="*/ 1451179 w 2028518"/>
              <a:gd name="connsiteY45" fmla="*/ 656064 h 1440540"/>
              <a:gd name="connsiteX46" fmla="*/ 1549275 w 2028518"/>
              <a:gd name="connsiteY46" fmla="*/ 656064 h 1440540"/>
              <a:gd name="connsiteX47" fmla="*/ 1549275 w 2028518"/>
              <a:gd name="connsiteY47" fmla="*/ 582994 h 1440540"/>
              <a:gd name="connsiteX48" fmla="*/ 403424 w 2028518"/>
              <a:gd name="connsiteY48" fmla="*/ 499916 h 1440540"/>
              <a:gd name="connsiteX49" fmla="*/ 348620 w 2028518"/>
              <a:gd name="connsiteY49" fmla="*/ 554720 h 1440540"/>
              <a:gd name="connsiteX50" fmla="*/ 348620 w 2028518"/>
              <a:gd name="connsiteY50" fmla="*/ 1438886 h 1440540"/>
              <a:gd name="connsiteX51" fmla="*/ 458227 w 2028518"/>
              <a:gd name="connsiteY51" fmla="*/ 1438886 h 1440540"/>
              <a:gd name="connsiteX52" fmla="*/ 458228 w 2028518"/>
              <a:gd name="connsiteY52" fmla="*/ 554720 h 1440540"/>
              <a:gd name="connsiteX53" fmla="*/ 403424 w 2028518"/>
              <a:gd name="connsiteY53" fmla="*/ 499916 h 1440540"/>
              <a:gd name="connsiteX54" fmla="*/ 169200 w 2028518"/>
              <a:gd name="connsiteY54" fmla="*/ 496212 h 1440540"/>
              <a:gd name="connsiteX55" fmla="*/ 114396 w 2028518"/>
              <a:gd name="connsiteY55" fmla="*/ 551016 h 1440540"/>
              <a:gd name="connsiteX56" fmla="*/ 114396 w 2028518"/>
              <a:gd name="connsiteY56" fmla="*/ 1435182 h 1440540"/>
              <a:gd name="connsiteX57" fmla="*/ 224003 w 2028518"/>
              <a:gd name="connsiteY57" fmla="*/ 1435182 h 1440540"/>
              <a:gd name="connsiteX58" fmla="*/ 224004 w 2028518"/>
              <a:gd name="connsiteY58" fmla="*/ 551016 h 1440540"/>
              <a:gd name="connsiteX59" fmla="*/ 169200 w 2028518"/>
              <a:gd name="connsiteY59" fmla="*/ 496212 h 1440540"/>
              <a:gd name="connsiteX60" fmla="*/ 1818380 w 2028518"/>
              <a:gd name="connsiteY60" fmla="*/ 431380 h 1440540"/>
              <a:gd name="connsiteX61" fmla="*/ 1818380 w 2028518"/>
              <a:gd name="connsiteY61" fmla="*/ 504450 h 1440540"/>
              <a:gd name="connsiteX62" fmla="*/ 1916476 w 2028518"/>
              <a:gd name="connsiteY62" fmla="*/ 504450 h 1440540"/>
              <a:gd name="connsiteX63" fmla="*/ 1916476 w 2028518"/>
              <a:gd name="connsiteY63" fmla="*/ 431380 h 1440540"/>
              <a:gd name="connsiteX64" fmla="*/ 1634779 w 2028518"/>
              <a:gd name="connsiteY64" fmla="*/ 431380 h 1440540"/>
              <a:gd name="connsiteX65" fmla="*/ 1634779 w 2028518"/>
              <a:gd name="connsiteY65" fmla="*/ 504450 h 1440540"/>
              <a:gd name="connsiteX66" fmla="*/ 1732875 w 2028518"/>
              <a:gd name="connsiteY66" fmla="*/ 504450 h 1440540"/>
              <a:gd name="connsiteX67" fmla="*/ 1732875 w 2028518"/>
              <a:gd name="connsiteY67" fmla="*/ 431380 h 1440540"/>
              <a:gd name="connsiteX68" fmla="*/ 1451179 w 2028518"/>
              <a:gd name="connsiteY68" fmla="*/ 431380 h 1440540"/>
              <a:gd name="connsiteX69" fmla="*/ 1451179 w 2028518"/>
              <a:gd name="connsiteY69" fmla="*/ 504450 h 1440540"/>
              <a:gd name="connsiteX70" fmla="*/ 1549275 w 2028518"/>
              <a:gd name="connsiteY70" fmla="*/ 504450 h 1440540"/>
              <a:gd name="connsiteX71" fmla="*/ 1549275 w 2028518"/>
              <a:gd name="connsiteY71" fmla="*/ 431380 h 1440540"/>
              <a:gd name="connsiteX72" fmla="*/ 1254606 w 2028518"/>
              <a:gd name="connsiteY72" fmla="*/ 431380 h 1440540"/>
              <a:gd name="connsiteX73" fmla="*/ 1254606 w 2028518"/>
              <a:gd name="connsiteY73" fmla="*/ 504450 h 1440540"/>
              <a:gd name="connsiteX74" fmla="*/ 1352702 w 2028518"/>
              <a:gd name="connsiteY74" fmla="*/ 504450 h 1440540"/>
              <a:gd name="connsiteX75" fmla="*/ 1352702 w 2028518"/>
              <a:gd name="connsiteY75" fmla="*/ 431380 h 1440540"/>
              <a:gd name="connsiteX76" fmla="*/ 1071005 w 2028518"/>
              <a:gd name="connsiteY76" fmla="*/ 431380 h 1440540"/>
              <a:gd name="connsiteX77" fmla="*/ 1071005 w 2028518"/>
              <a:gd name="connsiteY77" fmla="*/ 504450 h 1440540"/>
              <a:gd name="connsiteX78" fmla="*/ 1169101 w 2028518"/>
              <a:gd name="connsiteY78" fmla="*/ 504450 h 1440540"/>
              <a:gd name="connsiteX79" fmla="*/ 1169101 w 2028518"/>
              <a:gd name="connsiteY79" fmla="*/ 431380 h 1440540"/>
              <a:gd name="connsiteX80" fmla="*/ 887405 w 2028518"/>
              <a:gd name="connsiteY80" fmla="*/ 431380 h 1440540"/>
              <a:gd name="connsiteX81" fmla="*/ 887405 w 2028518"/>
              <a:gd name="connsiteY81" fmla="*/ 504450 h 1440540"/>
              <a:gd name="connsiteX82" fmla="*/ 985501 w 2028518"/>
              <a:gd name="connsiteY82" fmla="*/ 504450 h 1440540"/>
              <a:gd name="connsiteX83" fmla="*/ 985501 w 2028518"/>
              <a:gd name="connsiteY83" fmla="*/ 431380 h 1440540"/>
              <a:gd name="connsiteX84" fmla="*/ 726849 w 2028518"/>
              <a:gd name="connsiteY84" fmla="*/ 431380 h 1440540"/>
              <a:gd name="connsiteX85" fmla="*/ 726849 w 2028518"/>
              <a:gd name="connsiteY85" fmla="*/ 504450 h 1440540"/>
              <a:gd name="connsiteX86" fmla="*/ 824945 w 2028518"/>
              <a:gd name="connsiteY86" fmla="*/ 504450 h 1440540"/>
              <a:gd name="connsiteX87" fmla="*/ 824945 w 2028518"/>
              <a:gd name="connsiteY87" fmla="*/ 431380 h 1440540"/>
              <a:gd name="connsiteX88" fmla="*/ 543248 w 2028518"/>
              <a:gd name="connsiteY88" fmla="*/ 431380 h 1440540"/>
              <a:gd name="connsiteX89" fmla="*/ 543248 w 2028518"/>
              <a:gd name="connsiteY89" fmla="*/ 504450 h 1440540"/>
              <a:gd name="connsiteX90" fmla="*/ 641344 w 2028518"/>
              <a:gd name="connsiteY90" fmla="*/ 504450 h 1440540"/>
              <a:gd name="connsiteX91" fmla="*/ 641344 w 2028518"/>
              <a:gd name="connsiteY91" fmla="*/ 431380 h 1440540"/>
              <a:gd name="connsiteX92" fmla="*/ 525663 w 2028518"/>
              <a:gd name="connsiteY92" fmla="*/ 0 h 1440540"/>
              <a:gd name="connsiteX93" fmla="*/ 525663 w 2028518"/>
              <a:gd name="connsiteY93" fmla="*/ 296929 h 1440540"/>
              <a:gd name="connsiteX94" fmla="*/ 1026614 w 2028518"/>
              <a:gd name="connsiteY94" fmla="*/ 0 h 1440540"/>
              <a:gd name="connsiteX95" fmla="*/ 1026614 w 2028518"/>
              <a:gd name="connsiteY95" fmla="*/ 296930 h 1440540"/>
              <a:gd name="connsiteX96" fmla="*/ 1527566 w 2028518"/>
              <a:gd name="connsiteY96" fmla="*/ 0 h 1440540"/>
              <a:gd name="connsiteX97" fmla="*/ 1527566 w 2028518"/>
              <a:gd name="connsiteY97" fmla="*/ 296930 h 1440540"/>
              <a:gd name="connsiteX98" fmla="*/ 2028518 w 2028518"/>
              <a:gd name="connsiteY98" fmla="*/ 0 h 1440540"/>
              <a:gd name="connsiteX99" fmla="*/ 2028518 w 2028518"/>
              <a:gd name="connsiteY99" fmla="*/ 311577 h 1440540"/>
              <a:gd name="connsiteX100" fmla="*/ 2028518 w 2028518"/>
              <a:gd name="connsiteY100" fmla="*/ 1440540 h 1440540"/>
              <a:gd name="connsiteX101" fmla="*/ 0 w 2028518"/>
              <a:gd name="connsiteY101" fmla="*/ 1440540 h 1440540"/>
              <a:gd name="connsiteX102" fmla="*/ 0 w 2028518"/>
              <a:gd name="connsiteY102" fmla="*/ 311577 h 1440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2028518" h="1440540">
                <a:moveTo>
                  <a:pt x="1359605" y="1366447"/>
                </a:moveTo>
                <a:lnTo>
                  <a:pt x="1359605" y="1406271"/>
                </a:lnTo>
                <a:lnTo>
                  <a:pt x="1942246" y="1406271"/>
                </a:lnTo>
                <a:lnTo>
                  <a:pt x="1942246" y="1366447"/>
                </a:lnTo>
                <a:close/>
                <a:moveTo>
                  <a:pt x="1359605" y="1305350"/>
                </a:moveTo>
                <a:lnTo>
                  <a:pt x="1359605" y="1345174"/>
                </a:lnTo>
                <a:lnTo>
                  <a:pt x="1942246" y="1345174"/>
                </a:lnTo>
                <a:lnTo>
                  <a:pt x="1942246" y="1305350"/>
                </a:lnTo>
                <a:close/>
                <a:moveTo>
                  <a:pt x="1359605" y="1244254"/>
                </a:moveTo>
                <a:lnTo>
                  <a:pt x="1359605" y="1284078"/>
                </a:lnTo>
                <a:lnTo>
                  <a:pt x="1942246" y="1284078"/>
                </a:lnTo>
                <a:lnTo>
                  <a:pt x="1942246" y="1244254"/>
                </a:lnTo>
                <a:close/>
                <a:moveTo>
                  <a:pt x="1359605" y="1183157"/>
                </a:moveTo>
                <a:lnTo>
                  <a:pt x="1359605" y="1222981"/>
                </a:lnTo>
                <a:lnTo>
                  <a:pt x="1942246" y="1222981"/>
                </a:lnTo>
                <a:lnTo>
                  <a:pt x="1942246" y="1183157"/>
                </a:lnTo>
                <a:close/>
                <a:moveTo>
                  <a:pt x="1003047" y="821458"/>
                </a:moveTo>
                <a:lnTo>
                  <a:pt x="1003047" y="1439143"/>
                </a:lnTo>
                <a:lnTo>
                  <a:pt x="1259865" y="1439143"/>
                </a:lnTo>
                <a:lnTo>
                  <a:pt x="1259865" y="821458"/>
                </a:lnTo>
                <a:close/>
                <a:moveTo>
                  <a:pt x="640721" y="818736"/>
                </a:moveTo>
                <a:lnTo>
                  <a:pt x="640721" y="1436421"/>
                </a:lnTo>
                <a:lnTo>
                  <a:pt x="860983" y="1436421"/>
                </a:lnTo>
                <a:lnTo>
                  <a:pt x="860983" y="818736"/>
                </a:lnTo>
                <a:close/>
                <a:moveTo>
                  <a:pt x="1818380" y="734607"/>
                </a:moveTo>
                <a:lnTo>
                  <a:pt x="1818380" y="807677"/>
                </a:lnTo>
                <a:lnTo>
                  <a:pt x="1916476" y="807677"/>
                </a:lnTo>
                <a:lnTo>
                  <a:pt x="1916476" y="734607"/>
                </a:lnTo>
                <a:close/>
                <a:moveTo>
                  <a:pt x="1634779" y="734607"/>
                </a:moveTo>
                <a:lnTo>
                  <a:pt x="1634779" y="807677"/>
                </a:lnTo>
                <a:lnTo>
                  <a:pt x="1732875" y="807677"/>
                </a:lnTo>
                <a:lnTo>
                  <a:pt x="1732875" y="734607"/>
                </a:lnTo>
                <a:close/>
                <a:moveTo>
                  <a:pt x="1451179" y="734607"/>
                </a:moveTo>
                <a:lnTo>
                  <a:pt x="1451179" y="807677"/>
                </a:lnTo>
                <a:lnTo>
                  <a:pt x="1549275" y="807677"/>
                </a:lnTo>
                <a:lnTo>
                  <a:pt x="1549275" y="734607"/>
                </a:lnTo>
                <a:close/>
                <a:moveTo>
                  <a:pt x="1818380" y="582994"/>
                </a:moveTo>
                <a:lnTo>
                  <a:pt x="1818380" y="656064"/>
                </a:lnTo>
                <a:lnTo>
                  <a:pt x="1916476" y="656064"/>
                </a:lnTo>
                <a:lnTo>
                  <a:pt x="1916476" y="582994"/>
                </a:lnTo>
                <a:close/>
                <a:moveTo>
                  <a:pt x="1634779" y="582994"/>
                </a:moveTo>
                <a:lnTo>
                  <a:pt x="1634779" y="656064"/>
                </a:lnTo>
                <a:lnTo>
                  <a:pt x="1732875" y="656064"/>
                </a:lnTo>
                <a:lnTo>
                  <a:pt x="1732875" y="582994"/>
                </a:lnTo>
                <a:close/>
                <a:moveTo>
                  <a:pt x="1451179" y="582994"/>
                </a:moveTo>
                <a:lnTo>
                  <a:pt x="1451179" y="656064"/>
                </a:lnTo>
                <a:lnTo>
                  <a:pt x="1549275" y="656064"/>
                </a:lnTo>
                <a:lnTo>
                  <a:pt x="1549275" y="582994"/>
                </a:lnTo>
                <a:close/>
                <a:moveTo>
                  <a:pt x="403424" y="499916"/>
                </a:moveTo>
                <a:cubicBezTo>
                  <a:pt x="373157" y="499916"/>
                  <a:pt x="348620" y="524453"/>
                  <a:pt x="348620" y="554720"/>
                </a:cubicBezTo>
                <a:lnTo>
                  <a:pt x="348620" y="1438886"/>
                </a:lnTo>
                <a:lnTo>
                  <a:pt x="458227" y="1438886"/>
                </a:lnTo>
                <a:cubicBezTo>
                  <a:pt x="458227" y="1144164"/>
                  <a:pt x="458228" y="849442"/>
                  <a:pt x="458228" y="554720"/>
                </a:cubicBezTo>
                <a:cubicBezTo>
                  <a:pt x="458228" y="524453"/>
                  <a:pt x="433691" y="499916"/>
                  <a:pt x="403424" y="499916"/>
                </a:cubicBezTo>
                <a:close/>
                <a:moveTo>
                  <a:pt x="169200" y="496212"/>
                </a:moveTo>
                <a:cubicBezTo>
                  <a:pt x="138933" y="496212"/>
                  <a:pt x="114396" y="520749"/>
                  <a:pt x="114396" y="551016"/>
                </a:cubicBezTo>
                <a:lnTo>
                  <a:pt x="114396" y="1435182"/>
                </a:lnTo>
                <a:lnTo>
                  <a:pt x="224003" y="1435182"/>
                </a:lnTo>
                <a:cubicBezTo>
                  <a:pt x="224003" y="1140460"/>
                  <a:pt x="224004" y="845738"/>
                  <a:pt x="224004" y="551016"/>
                </a:cubicBezTo>
                <a:cubicBezTo>
                  <a:pt x="224004" y="520749"/>
                  <a:pt x="199467" y="496212"/>
                  <a:pt x="169200" y="496212"/>
                </a:cubicBezTo>
                <a:close/>
                <a:moveTo>
                  <a:pt x="1818380" y="431380"/>
                </a:moveTo>
                <a:lnTo>
                  <a:pt x="1818380" y="504450"/>
                </a:lnTo>
                <a:lnTo>
                  <a:pt x="1916476" y="504450"/>
                </a:lnTo>
                <a:lnTo>
                  <a:pt x="1916476" y="431380"/>
                </a:lnTo>
                <a:close/>
                <a:moveTo>
                  <a:pt x="1634779" y="431380"/>
                </a:moveTo>
                <a:lnTo>
                  <a:pt x="1634779" y="504450"/>
                </a:lnTo>
                <a:lnTo>
                  <a:pt x="1732875" y="504450"/>
                </a:lnTo>
                <a:lnTo>
                  <a:pt x="1732875" y="431380"/>
                </a:lnTo>
                <a:close/>
                <a:moveTo>
                  <a:pt x="1451179" y="431380"/>
                </a:moveTo>
                <a:lnTo>
                  <a:pt x="1451179" y="504450"/>
                </a:lnTo>
                <a:lnTo>
                  <a:pt x="1549275" y="504450"/>
                </a:lnTo>
                <a:lnTo>
                  <a:pt x="1549275" y="431380"/>
                </a:lnTo>
                <a:close/>
                <a:moveTo>
                  <a:pt x="1254606" y="431380"/>
                </a:moveTo>
                <a:lnTo>
                  <a:pt x="1254606" y="504450"/>
                </a:lnTo>
                <a:lnTo>
                  <a:pt x="1352702" y="504450"/>
                </a:lnTo>
                <a:lnTo>
                  <a:pt x="1352702" y="431380"/>
                </a:lnTo>
                <a:close/>
                <a:moveTo>
                  <a:pt x="1071005" y="431380"/>
                </a:moveTo>
                <a:lnTo>
                  <a:pt x="1071005" y="504450"/>
                </a:lnTo>
                <a:lnTo>
                  <a:pt x="1169101" y="504450"/>
                </a:lnTo>
                <a:lnTo>
                  <a:pt x="1169101" y="431380"/>
                </a:lnTo>
                <a:close/>
                <a:moveTo>
                  <a:pt x="887405" y="431380"/>
                </a:moveTo>
                <a:lnTo>
                  <a:pt x="887405" y="504450"/>
                </a:lnTo>
                <a:lnTo>
                  <a:pt x="985501" y="504450"/>
                </a:lnTo>
                <a:lnTo>
                  <a:pt x="985501" y="431380"/>
                </a:lnTo>
                <a:close/>
                <a:moveTo>
                  <a:pt x="726849" y="431380"/>
                </a:moveTo>
                <a:lnTo>
                  <a:pt x="726849" y="504450"/>
                </a:lnTo>
                <a:lnTo>
                  <a:pt x="824945" y="504450"/>
                </a:lnTo>
                <a:lnTo>
                  <a:pt x="824945" y="431380"/>
                </a:lnTo>
                <a:close/>
                <a:moveTo>
                  <a:pt x="543248" y="431380"/>
                </a:moveTo>
                <a:lnTo>
                  <a:pt x="543248" y="504450"/>
                </a:lnTo>
                <a:lnTo>
                  <a:pt x="641344" y="504450"/>
                </a:lnTo>
                <a:lnTo>
                  <a:pt x="641344" y="431380"/>
                </a:lnTo>
                <a:close/>
                <a:moveTo>
                  <a:pt x="525663" y="0"/>
                </a:moveTo>
                <a:lnTo>
                  <a:pt x="525663" y="296929"/>
                </a:lnTo>
                <a:lnTo>
                  <a:pt x="1026614" y="0"/>
                </a:lnTo>
                <a:lnTo>
                  <a:pt x="1026614" y="296930"/>
                </a:lnTo>
                <a:lnTo>
                  <a:pt x="1527566" y="0"/>
                </a:lnTo>
                <a:lnTo>
                  <a:pt x="1527566" y="296930"/>
                </a:lnTo>
                <a:lnTo>
                  <a:pt x="2028518" y="0"/>
                </a:lnTo>
                <a:lnTo>
                  <a:pt x="2028518" y="311577"/>
                </a:lnTo>
                <a:lnTo>
                  <a:pt x="2028518" y="1440540"/>
                </a:lnTo>
                <a:lnTo>
                  <a:pt x="0" y="1440540"/>
                </a:lnTo>
                <a:lnTo>
                  <a:pt x="0" y="311577"/>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Rectangle 41">
            <a:extLst>
              <a:ext uri="{FF2B5EF4-FFF2-40B4-BE49-F238E27FC236}">
                <a16:creationId xmlns:a16="http://schemas.microsoft.com/office/drawing/2014/main" id="{AADA176D-C7DA-4DAB-9110-1C251D37B6EE}"/>
              </a:ext>
            </a:extLst>
          </p:cNvPr>
          <p:cNvSpPr>
            <a:spLocks/>
          </p:cNvSpPr>
          <p:nvPr/>
        </p:nvSpPr>
        <p:spPr>
          <a:xfrm>
            <a:off x="4903594" y="4981608"/>
            <a:ext cx="514033" cy="514033"/>
          </a:xfrm>
          <a:custGeom>
            <a:avLst/>
            <a:gdLst/>
            <a:ahLst/>
            <a:cxnLst/>
            <a:rect l="l" t="t" r="r" b="b"/>
            <a:pathLst>
              <a:path w="3888423" h="3970014">
                <a:moveTo>
                  <a:pt x="1259577" y="2471243"/>
                </a:moveTo>
                <a:cubicBezTo>
                  <a:pt x="1293292" y="2471243"/>
                  <a:pt x="1320623" y="2543205"/>
                  <a:pt x="1320623" y="2631975"/>
                </a:cubicBezTo>
                <a:cubicBezTo>
                  <a:pt x="1320623" y="2720745"/>
                  <a:pt x="1293292" y="2792707"/>
                  <a:pt x="1259577" y="2792707"/>
                </a:cubicBezTo>
                <a:cubicBezTo>
                  <a:pt x="1225862" y="2792707"/>
                  <a:pt x="1198531" y="2720745"/>
                  <a:pt x="1198531" y="2631975"/>
                </a:cubicBezTo>
                <a:cubicBezTo>
                  <a:pt x="1198531" y="2543205"/>
                  <a:pt x="1225862" y="2471243"/>
                  <a:pt x="1259577" y="2471243"/>
                </a:cubicBezTo>
                <a:close/>
                <a:moveTo>
                  <a:pt x="1710471" y="2470362"/>
                </a:moveTo>
                <a:cubicBezTo>
                  <a:pt x="1741030" y="2470028"/>
                  <a:pt x="1768823" y="2488083"/>
                  <a:pt x="1781169" y="2516203"/>
                </a:cubicBezTo>
                <a:cubicBezTo>
                  <a:pt x="1793845" y="2545068"/>
                  <a:pt x="1787700" y="2578742"/>
                  <a:pt x="1765642" y="2601268"/>
                </a:cubicBezTo>
                <a:cubicBezTo>
                  <a:pt x="1750827" y="2616399"/>
                  <a:pt x="1730831" y="2624459"/>
                  <a:pt x="1710472" y="2623745"/>
                </a:cubicBezTo>
                <a:close/>
                <a:moveTo>
                  <a:pt x="2456093" y="2374056"/>
                </a:moveTo>
                <a:lnTo>
                  <a:pt x="2456093" y="2889893"/>
                </a:lnTo>
                <a:lnTo>
                  <a:pt x="2566690" y="2889893"/>
                </a:lnTo>
                <a:lnTo>
                  <a:pt x="2566690" y="2706284"/>
                </a:lnTo>
                <a:lnTo>
                  <a:pt x="2632197" y="2884955"/>
                </a:lnTo>
                <a:lnTo>
                  <a:pt x="2635843" y="2883618"/>
                </a:lnTo>
                <a:lnTo>
                  <a:pt x="2635843" y="2889893"/>
                </a:lnTo>
                <a:lnTo>
                  <a:pt x="2746439" y="2889893"/>
                </a:lnTo>
                <a:lnTo>
                  <a:pt x="2746439" y="2374056"/>
                </a:lnTo>
                <a:lnTo>
                  <a:pt x="2635843" y="2374056"/>
                </a:lnTo>
                <a:lnTo>
                  <a:pt x="2635843" y="2573614"/>
                </a:lnTo>
                <a:lnTo>
                  <a:pt x="2566690" y="2385000"/>
                </a:lnTo>
                <a:lnTo>
                  <a:pt x="2566690" y="2374056"/>
                </a:lnTo>
                <a:close/>
                <a:moveTo>
                  <a:pt x="2032426" y="2374056"/>
                </a:moveTo>
                <a:lnTo>
                  <a:pt x="2032426" y="2889895"/>
                </a:lnTo>
                <a:lnTo>
                  <a:pt x="2115405" y="2889895"/>
                </a:lnTo>
                <a:lnTo>
                  <a:pt x="2143023" y="2889895"/>
                </a:lnTo>
                <a:lnTo>
                  <a:pt x="2308949" y="2889895"/>
                </a:lnTo>
                <a:lnTo>
                  <a:pt x="2308949" y="2779299"/>
                </a:lnTo>
                <a:lnTo>
                  <a:pt x="2143023" y="2779299"/>
                </a:lnTo>
                <a:lnTo>
                  <a:pt x="2143023" y="2686401"/>
                </a:lnTo>
                <a:lnTo>
                  <a:pt x="2308949" y="2686401"/>
                </a:lnTo>
                <a:lnTo>
                  <a:pt x="2308949" y="2575804"/>
                </a:lnTo>
                <a:lnTo>
                  <a:pt x="2143023" y="2575804"/>
                </a:lnTo>
                <a:lnTo>
                  <a:pt x="2143023" y="2484653"/>
                </a:lnTo>
                <a:lnTo>
                  <a:pt x="2308949" y="2484653"/>
                </a:lnTo>
                <a:lnTo>
                  <a:pt x="2308949" y="2374056"/>
                </a:lnTo>
                <a:lnTo>
                  <a:pt x="2143023" y="2374056"/>
                </a:lnTo>
                <a:lnTo>
                  <a:pt x="2115405" y="2374056"/>
                </a:lnTo>
                <a:close/>
                <a:moveTo>
                  <a:pt x="1259577" y="2374056"/>
                </a:moveTo>
                <a:cubicBezTo>
                  <a:pt x="1172187" y="2374056"/>
                  <a:pt x="1101344" y="2489530"/>
                  <a:pt x="1101344" y="2631975"/>
                </a:cubicBezTo>
                <a:cubicBezTo>
                  <a:pt x="1101344" y="2774420"/>
                  <a:pt x="1172187" y="2889894"/>
                  <a:pt x="1259577" y="2889894"/>
                </a:cubicBezTo>
                <a:cubicBezTo>
                  <a:pt x="1346967" y="2889894"/>
                  <a:pt x="1417810" y="2774420"/>
                  <a:pt x="1417810" y="2631975"/>
                </a:cubicBezTo>
                <a:cubicBezTo>
                  <a:pt x="1417810" y="2489530"/>
                  <a:pt x="1346967" y="2374056"/>
                  <a:pt x="1259577" y="2374056"/>
                </a:cubicBezTo>
                <a:close/>
                <a:moveTo>
                  <a:pt x="1599876" y="2366688"/>
                </a:moveTo>
                <a:lnTo>
                  <a:pt x="1599875" y="2882524"/>
                </a:lnTo>
                <a:lnTo>
                  <a:pt x="1710472" y="2882525"/>
                </a:lnTo>
                <a:lnTo>
                  <a:pt x="1710472" y="2723975"/>
                </a:lnTo>
                <a:cubicBezTo>
                  <a:pt x="1757507" y="2725624"/>
                  <a:pt x="1803701" y="2707003"/>
                  <a:pt x="1837929" y="2672047"/>
                </a:cubicBezTo>
                <a:cubicBezTo>
                  <a:pt x="1888884" y="2620006"/>
                  <a:pt x="1903084" y="2542214"/>
                  <a:pt x="1873801" y="2475527"/>
                </a:cubicBezTo>
                <a:cubicBezTo>
                  <a:pt x="1845275" y="2410565"/>
                  <a:pt x="1781067" y="2368851"/>
                  <a:pt x="1710472" y="2369624"/>
                </a:cubicBezTo>
                <a:lnTo>
                  <a:pt x="1710471" y="2366688"/>
                </a:lnTo>
                <a:close/>
                <a:moveTo>
                  <a:pt x="920754" y="2169815"/>
                </a:moveTo>
                <a:lnTo>
                  <a:pt x="3008986" y="2169815"/>
                </a:lnTo>
                <a:lnTo>
                  <a:pt x="3008986" y="3105919"/>
                </a:lnTo>
                <a:lnTo>
                  <a:pt x="920754" y="3105919"/>
                </a:lnTo>
                <a:close/>
                <a:moveTo>
                  <a:pt x="632722" y="1985007"/>
                </a:moveTo>
                <a:lnTo>
                  <a:pt x="632722" y="3321943"/>
                </a:lnTo>
                <a:lnTo>
                  <a:pt x="3297018" y="3321943"/>
                </a:lnTo>
                <a:lnTo>
                  <a:pt x="3297018" y="1985007"/>
                </a:lnTo>
                <a:close/>
                <a:moveTo>
                  <a:pt x="2657019" y="761679"/>
                </a:moveTo>
                <a:lnTo>
                  <a:pt x="2760733" y="1606387"/>
                </a:lnTo>
                <a:lnTo>
                  <a:pt x="2761762" y="1614761"/>
                </a:lnTo>
                <a:lnTo>
                  <a:pt x="2762330" y="1614691"/>
                </a:lnTo>
                <a:cubicBezTo>
                  <a:pt x="2780335" y="1740615"/>
                  <a:pt x="2862522" y="1833408"/>
                  <a:pt x="2948897" y="1824230"/>
                </a:cubicBezTo>
                <a:cubicBezTo>
                  <a:pt x="3036464" y="1814924"/>
                  <a:pt x="3095979" y="1704243"/>
                  <a:pt x="3083047" y="1575312"/>
                </a:cubicBezTo>
                <a:lnTo>
                  <a:pt x="3083347" y="1575275"/>
                </a:lnTo>
                <a:lnTo>
                  <a:pt x="2983448" y="761679"/>
                </a:lnTo>
                <a:close/>
                <a:moveTo>
                  <a:pt x="2205921" y="761679"/>
                </a:moveTo>
                <a:lnTo>
                  <a:pt x="2264137" y="1594263"/>
                </a:lnTo>
                <a:cubicBezTo>
                  <a:pt x="2264333" y="1597068"/>
                  <a:pt x="2264530" y="1599874"/>
                  <a:pt x="2264726" y="1602679"/>
                </a:cubicBezTo>
                <a:lnTo>
                  <a:pt x="2265297" y="1602640"/>
                </a:lnTo>
                <a:cubicBezTo>
                  <a:pt x="2276686" y="1729333"/>
                  <a:pt x="2353905" y="1826300"/>
                  <a:pt x="2440641" y="1821655"/>
                </a:cubicBezTo>
                <a:cubicBezTo>
                  <a:pt x="2528577" y="1816945"/>
                  <a:pt x="2593802" y="1709530"/>
                  <a:pt x="2587636" y="1580099"/>
                </a:cubicBezTo>
                <a:lnTo>
                  <a:pt x="2587937" y="1580078"/>
                </a:lnTo>
                <a:lnTo>
                  <a:pt x="2530706" y="761679"/>
                </a:lnTo>
                <a:close/>
                <a:moveTo>
                  <a:pt x="1761700" y="761679"/>
                </a:moveTo>
                <a:cubicBezTo>
                  <a:pt x="1761699" y="1032443"/>
                  <a:pt x="1761699" y="1303208"/>
                  <a:pt x="1761698" y="1573972"/>
                </a:cubicBezTo>
                <a:lnTo>
                  <a:pt x="1761698" y="1582410"/>
                </a:lnTo>
                <a:lnTo>
                  <a:pt x="1762270" y="1582410"/>
                </a:lnTo>
                <a:cubicBezTo>
                  <a:pt x="1764795" y="1709590"/>
                  <a:pt x="1835062" y="1811707"/>
                  <a:pt x="1921910" y="1813122"/>
                </a:cubicBezTo>
                <a:cubicBezTo>
                  <a:pt x="2009960" y="1814558"/>
                  <a:pt x="2082519" y="1711955"/>
                  <a:pt x="2085398" y="1582410"/>
                </a:cubicBezTo>
                <a:lnTo>
                  <a:pt x="2085698" y="1582410"/>
                </a:lnTo>
                <a:cubicBezTo>
                  <a:pt x="2085698" y="1308834"/>
                  <a:pt x="2085698" y="1035256"/>
                  <a:pt x="2085696" y="761679"/>
                </a:cubicBezTo>
                <a:close/>
                <a:moveTo>
                  <a:pt x="3411320" y="761678"/>
                </a:moveTo>
                <a:lnTo>
                  <a:pt x="3078803" y="761679"/>
                </a:lnTo>
                <a:lnTo>
                  <a:pt x="3277545" y="1622538"/>
                </a:lnTo>
                <a:lnTo>
                  <a:pt x="3279443" y="1630759"/>
                </a:lnTo>
                <a:lnTo>
                  <a:pt x="3280000" y="1630631"/>
                </a:lnTo>
                <a:cubicBezTo>
                  <a:pt x="3311069" y="1753983"/>
                  <a:pt x="3402507" y="1837676"/>
                  <a:pt x="3487448" y="1819520"/>
                </a:cubicBezTo>
                <a:cubicBezTo>
                  <a:pt x="3573564" y="1801112"/>
                  <a:pt x="3621183" y="1684815"/>
                  <a:pt x="3594846" y="1557943"/>
                </a:cubicBezTo>
                <a:lnTo>
                  <a:pt x="3595140" y="1557876"/>
                </a:lnTo>
                <a:close/>
                <a:moveTo>
                  <a:pt x="1633002" y="761678"/>
                </a:moveTo>
                <a:lnTo>
                  <a:pt x="1308563" y="761679"/>
                </a:lnTo>
                <a:lnTo>
                  <a:pt x="1266057" y="1572672"/>
                </a:lnTo>
                <a:lnTo>
                  <a:pt x="1265616" y="1581099"/>
                </a:lnTo>
                <a:lnTo>
                  <a:pt x="1266187" y="1581128"/>
                </a:lnTo>
                <a:cubicBezTo>
                  <a:pt x="1262052" y="1708267"/>
                  <a:pt x="1326878" y="1813921"/>
                  <a:pt x="1413534" y="1819881"/>
                </a:cubicBezTo>
                <a:cubicBezTo>
                  <a:pt x="1501387" y="1825922"/>
                  <a:pt x="1579217" y="1727257"/>
                  <a:pt x="1588872" y="1598040"/>
                </a:cubicBezTo>
                <a:lnTo>
                  <a:pt x="1589172" y="1598055"/>
                </a:lnTo>
                <a:close/>
                <a:moveTo>
                  <a:pt x="863949" y="761678"/>
                </a:moveTo>
                <a:lnTo>
                  <a:pt x="765078" y="1566901"/>
                </a:lnTo>
                <a:lnTo>
                  <a:pt x="764050" y="1575275"/>
                </a:lnTo>
                <a:lnTo>
                  <a:pt x="764617" y="1575345"/>
                </a:lnTo>
                <a:cubicBezTo>
                  <a:pt x="751624" y="1701884"/>
                  <a:pt x="808922" y="1811803"/>
                  <a:pt x="894951" y="1823794"/>
                </a:cubicBezTo>
                <a:cubicBezTo>
                  <a:pt x="982168" y="1835949"/>
                  <a:pt x="1066691" y="1742953"/>
                  <a:pt x="1085336" y="1614724"/>
                </a:cubicBezTo>
                <a:lnTo>
                  <a:pt x="1085635" y="1614761"/>
                </a:lnTo>
                <a:lnTo>
                  <a:pt x="1190378" y="761679"/>
                </a:lnTo>
                <a:close/>
                <a:moveTo>
                  <a:pt x="295535" y="441623"/>
                </a:moveTo>
                <a:lnTo>
                  <a:pt x="3583899" y="441623"/>
                </a:lnTo>
                <a:cubicBezTo>
                  <a:pt x="3610412" y="441623"/>
                  <a:pt x="3631905" y="463116"/>
                  <a:pt x="3631905" y="489629"/>
                </a:cubicBezTo>
                <a:lnTo>
                  <a:pt x="3631905" y="655863"/>
                </a:lnTo>
                <a:lnTo>
                  <a:pt x="3884522" y="1666330"/>
                </a:lnTo>
                <a:cubicBezTo>
                  <a:pt x="3909974" y="1748325"/>
                  <a:pt x="3809191" y="1900953"/>
                  <a:pt x="3631905" y="1666330"/>
                </a:cubicBezTo>
                <a:lnTo>
                  <a:pt x="3631905" y="3970014"/>
                </a:lnTo>
                <a:lnTo>
                  <a:pt x="247529" y="3970014"/>
                </a:lnTo>
                <a:lnTo>
                  <a:pt x="247529" y="1768425"/>
                </a:lnTo>
                <a:cubicBezTo>
                  <a:pt x="263724" y="1795996"/>
                  <a:pt x="288366" y="1813812"/>
                  <a:pt x="317369" y="1820473"/>
                </a:cubicBezTo>
                <a:cubicBezTo>
                  <a:pt x="403196" y="1840184"/>
                  <a:pt x="495502" y="1754908"/>
                  <a:pt x="525251" y="1628793"/>
                </a:cubicBezTo>
                <a:lnTo>
                  <a:pt x="525545" y="1628855"/>
                </a:lnTo>
                <a:lnTo>
                  <a:pt x="709866" y="761679"/>
                </a:lnTo>
                <a:lnTo>
                  <a:pt x="378634" y="761679"/>
                </a:lnTo>
                <a:lnTo>
                  <a:pt x="210380" y="1553239"/>
                </a:lnTo>
                <a:lnTo>
                  <a:pt x="208625" y="1561492"/>
                </a:lnTo>
                <a:lnTo>
                  <a:pt x="209185" y="1561611"/>
                </a:lnTo>
                <a:cubicBezTo>
                  <a:pt x="202164" y="1598200"/>
                  <a:pt x="201274" y="1633895"/>
                  <a:pt x="207433" y="1666330"/>
                </a:cubicBezTo>
                <a:cubicBezTo>
                  <a:pt x="113985" y="1883037"/>
                  <a:pt x="-32319" y="1816968"/>
                  <a:pt x="6372" y="1666330"/>
                </a:cubicBezTo>
                <a:lnTo>
                  <a:pt x="249769" y="692744"/>
                </a:lnTo>
                <a:cubicBezTo>
                  <a:pt x="247993" y="689334"/>
                  <a:pt x="247529" y="685546"/>
                  <a:pt x="247529" y="681649"/>
                </a:cubicBezTo>
                <a:lnTo>
                  <a:pt x="247529" y="489629"/>
                </a:lnTo>
                <a:cubicBezTo>
                  <a:pt x="247529" y="463116"/>
                  <a:pt x="269022" y="441623"/>
                  <a:pt x="295535" y="441623"/>
                </a:cubicBezTo>
                <a:close/>
                <a:moveTo>
                  <a:pt x="307785" y="0"/>
                </a:moveTo>
                <a:lnTo>
                  <a:pt x="3571649" y="0"/>
                </a:lnTo>
                <a:cubicBezTo>
                  <a:pt x="3604927" y="0"/>
                  <a:pt x="3631905" y="26978"/>
                  <a:pt x="3631905" y="60256"/>
                </a:cubicBezTo>
                <a:lnTo>
                  <a:pt x="3631905" y="301273"/>
                </a:lnTo>
                <a:cubicBezTo>
                  <a:pt x="3631905" y="334551"/>
                  <a:pt x="3604927" y="361529"/>
                  <a:pt x="3571649" y="361529"/>
                </a:cubicBezTo>
                <a:lnTo>
                  <a:pt x="307785" y="361529"/>
                </a:lnTo>
                <a:cubicBezTo>
                  <a:pt x="274507" y="361529"/>
                  <a:pt x="247529" y="334551"/>
                  <a:pt x="247529" y="301273"/>
                </a:cubicBezTo>
                <a:lnTo>
                  <a:pt x="247529" y="60256"/>
                </a:lnTo>
                <a:cubicBezTo>
                  <a:pt x="247529" y="26978"/>
                  <a:pt x="274507" y="0"/>
                  <a:pt x="307785"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dirty="0"/>
          </a:p>
        </p:txBody>
      </p:sp>
      <p:grpSp>
        <p:nvGrpSpPr>
          <p:cNvPr id="32" name="Graphic 175">
            <a:extLst>
              <a:ext uri="{FF2B5EF4-FFF2-40B4-BE49-F238E27FC236}">
                <a16:creationId xmlns:a16="http://schemas.microsoft.com/office/drawing/2014/main" id="{6FCC8A17-487C-490A-8FA9-80DC8220FADF}"/>
              </a:ext>
            </a:extLst>
          </p:cNvPr>
          <p:cNvGrpSpPr/>
          <p:nvPr/>
        </p:nvGrpSpPr>
        <p:grpSpPr>
          <a:xfrm>
            <a:off x="6244049" y="2755312"/>
            <a:ext cx="1277208" cy="1108882"/>
            <a:chOff x="2146486" y="0"/>
            <a:chExt cx="7899028" cy="6858000"/>
          </a:xfrm>
          <a:solidFill>
            <a:schemeClr val="bg1"/>
          </a:solidFill>
        </p:grpSpPr>
        <p:sp>
          <p:nvSpPr>
            <p:cNvPr id="33" name="Freeform: Shape 32">
              <a:extLst>
                <a:ext uri="{FF2B5EF4-FFF2-40B4-BE49-F238E27FC236}">
                  <a16:creationId xmlns:a16="http://schemas.microsoft.com/office/drawing/2014/main" id="{214F78C4-6516-4EB9-9EB4-C03B4487F5D7}"/>
                </a:ext>
              </a:extLst>
            </p:cNvPr>
            <p:cNvSpPr/>
            <p:nvPr/>
          </p:nvSpPr>
          <p:spPr>
            <a:xfrm>
              <a:off x="6155623" y="3992433"/>
              <a:ext cx="125915" cy="2863070"/>
            </a:xfrm>
            <a:custGeom>
              <a:avLst/>
              <a:gdLst>
                <a:gd name="connsiteX0" fmla="*/ 32608 w 125915"/>
                <a:gd name="connsiteY0" fmla="*/ 0 h 2863070"/>
                <a:gd name="connsiteX1" fmla="*/ 124839 w 125915"/>
                <a:gd name="connsiteY1" fmla="*/ 147022 h 2863070"/>
                <a:gd name="connsiteX2" fmla="*/ 31695 w 125915"/>
                <a:gd name="connsiteY2" fmla="*/ 2832692 h 2863070"/>
                <a:gd name="connsiteX3" fmla="*/ 13431 w 125915"/>
                <a:gd name="connsiteY3" fmla="*/ 2862827 h 2863070"/>
                <a:gd name="connsiteX4" fmla="*/ 2473 w 125915"/>
                <a:gd name="connsiteY4" fmla="*/ 2831779 h 2863070"/>
                <a:gd name="connsiteX5" fmla="*/ 45392 w 125915"/>
                <a:gd name="connsiteY5" fmla="*/ 52051 h 2863070"/>
                <a:gd name="connsiteX6" fmla="*/ 32608 w 125915"/>
                <a:gd name="connsiteY6" fmla="*/ 0 h 2863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5915" h="2863070">
                  <a:moveTo>
                    <a:pt x="32608" y="0"/>
                  </a:moveTo>
                  <a:cubicBezTo>
                    <a:pt x="110228" y="28308"/>
                    <a:pt x="131232" y="74881"/>
                    <a:pt x="124839" y="147022"/>
                  </a:cubicBezTo>
                  <a:cubicBezTo>
                    <a:pt x="89225" y="594482"/>
                    <a:pt x="44479" y="2761463"/>
                    <a:pt x="31695" y="2832692"/>
                  </a:cubicBezTo>
                  <a:cubicBezTo>
                    <a:pt x="29868" y="2844563"/>
                    <a:pt x="37174" y="2865566"/>
                    <a:pt x="13431" y="2862827"/>
                  </a:cubicBezTo>
                  <a:cubicBezTo>
                    <a:pt x="-5746" y="2860088"/>
                    <a:pt x="3386" y="2842737"/>
                    <a:pt x="2473" y="2831779"/>
                  </a:cubicBezTo>
                  <a:cubicBezTo>
                    <a:pt x="-12138" y="2650056"/>
                    <a:pt x="42653" y="156154"/>
                    <a:pt x="45392" y="52051"/>
                  </a:cubicBezTo>
                  <a:cubicBezTo>
                    <a:pt x="46306" y="36527"/>
                    <a:pt x="38087" y="20090"/>
                    <a:pt x="32608" y="0"/>
                  </a:cubicBezTo>
                  <a:close/>
                </a:path>
              </a:pathLst>
            </a:custGeom>
            <a:grpFill/>
            <a:ln w="9129" cap="flat">
              <a:noFill/>
              <a:prstDash val="solid"/>
              <a:miter/>
            </a:ln>
          </p:spPr>
          <p:txBody>
            <a:bodyPr rtlCol="0" anchor="ctr"/>
            <a:lstStyle/>
            <a:p>
              <a:endParaRPr lang="en-US"/>
            </a:p>
          </p:txBody>
        </p:sp>
        <p:sp>
          <p:nvSpPr>
            <p:cNvPr id="34" name="Freeform: Shape 33">
              <a:extLst>
                <a:ext uri="{FF2B5EF4-FFF2-40B4-BE49-F238E27FC236}">
                  <a16:creationId xmlns:a16="http://schemas.microsoft.com/office/drawing/2014/main" id="{4EB4E189-0362-4F59-9F15-5E1F132B60BA}"/>
                </a:ext>
              </a:extLst>
            </p:cNvPr>
            <p:cNvSpPr/>
            <p:nvPr/>
          </p:nvSpPr>
          <p:spPr>
            <a:xfrm>
              <a:off x="9324136" y="2514686"/>
              <a:ext cx="538609" cy="612050"/>
            </a:xfrm>
            <a:custGeom>
              <a:avLst/>
              <a:gdLst>
                <a:gd name="connsiteX0" fmla="*/ 526870 w 538609"/>
                <a:gd name="connsiteY0" fmla="*/ 612050 h 612050"/>
                <a:gd name="connsiteX1" fmla="*/ 52015 w 538609"/>
                <a:gd name="connsiteY1" fmla="*/ 126237 h 612050"/>
                <a:gd name="connsiteX2" fmla="*/ 6356 w 538609"/>
                <a:gd name="connsiteY2" fmla="*/ 15742 h 612050"/>
                <a:gd name="connsiteX3" fmla="*/ 26446 w 538609"/>
                <a:gd name="connsiteY3" fmla="*/ 218 h 612050"/>
                <a:gd name="connsiteX4" fmla="*/ 56581 w 538609"/>
                <a:gd name="connsiteY4" fmla="*/ 23047 h 612050"/>
                <a:gd name="connsiteX5" fmla="*/ 514998 w 538609"/>
                <a:gd name="connsiteY5" fmla="*/ 526211 h 612050"/>
                <a:gd name="connsiteX6" fmla="*/ 526870 w 538609"/>
                <a:gd name="connsiteY6" fmla="*/ 612050 h 612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8609" h="612050">
                  <a:moveTo>
                    <a:pt x="526870" y="612050"/>
                  </a:moveTo>
                  <a:cubicBezTo>
                    <a:pt x="432812" y="541735"/>
                    <a:pt x="101326" y="166417"/>
                    <a:pt x="52015" y="126237"/>
                  </a:cubicBezTo>
                  <a:cubicBezTo>
                    <a:pt x="5442" y="88797"/>
                    <a:pt x="-10081" y="50443"/>
                    <a:pt x="6356" y="15742"/>
                  </a:cubicBezTo>
                  <a:cubicBezTo>
                    <a:pt x="10008" y="8436"/>
                    <a:pt x="11835" y="-1608"/>
                    <a:pt x="26446" y="218"/>
                  </a:cubicBezTo>
                  <a:cubicBezTo>
                    <a:pt x="41057" y="2044"/>
                    <a:pt x="48362" y="13916"/>
                    <a:pt x="56581" y="23047"/>
                  </a:cubicBezTo>
                  <a:cubicBezTo>
                    <a:pt x="145160" y="126237"/>
                    <a:pt x="469339" y="455896"/>
                    <a:pt x="514998" y="526211"/>
                  </a:cubicBezTo>
                  <a:cubicBezTo>
                    <a:pt x="541480" y="569131"/>
                    <a:pt x="546046" y="578263"/>
                    <a:pt x="526870" y="612050"/>
                  </a:cubicBezTo>
                  <a:close/>
                </a:path>
              </a:pathLst>
            </a:custGeom>
            <a:grpFill/>
            <a:ln w="9129" cap="flat">
              <a:noFill/>
              <a:prstDash val="solid"/>
              <a:miter/>
            </a:ln>
          </p:spPr>
          <p:txBody>
            <a:bodyPr rtlCol="0" anchor="ctr"/>
            <a:lstStyle/>
            <a:p>
              <a:endParaRPr lang="en-US"/>
            </a:p>
          </p:txBody>
        </p:sp>
        <p:sp>
          <p:nvSpPr>
            <p:cNvPr id="35" name="Freeform: Shape 34">
              <a:extLst>
                <a:ext uri="{FF2B5EF4-FFF2-40B4-BE49-F238E27FC236}">
                  <a16:creationId xmlns:a16="http://schemas.microsoft.com/office/drawing/2014/main" id="{F6605460-6125-4F6E-BCB3-E9A1FA194D46}"/>
                </a:ext>
              </a:extLst>
            </p:cNvPr>
            <p:cNvSpPr/>
            <p:nvPr/>
          </p:nvSpPr>
          <p:spPr>
            <a:xfrm>
              <a:off x="2147189" y="1564281"/>
              <a:ext cx="3441828" cy="5269425"/>
            </a:xfrm>
            <a:custGeom>
              <a:avLst/>
              <a:gdLst>
                <a:gd name="connsiteX0" fmla="*/ 2120620 w 3441828"/>
                <a:gd name="connsiteY0" fmla="*/ 2985194 h 5269425"/>
                <a:gd name="connsiteX1" fmla="*/ 2147102 w 3441828"/>
                <a:gd name="connsiteY1" fmla="*/ 2973322 h 5269425"/>
                <a:gd name="connsiteX2" fmla="*/ 2122446 w 3441828"/>
                <a:gd name="connsiteY2" fmla="*/ 2778814 h 5269425"/>
                <a:gd name="connsiteX3" fmla="*/ 2098703 w 3441828"/>
                <a:gd name="connsiteY3" fmla="*/ 2753245 h 5269425"/>
                <a:gd name="connsiteX4" fmla="*/ 1244878 w 3441828"/>
                <a:gd name="connsiteY4" fmla="*/ 2348705 h 5269425"/>
                <a:gd name="connsiteX5" fmla="*/ 1212916 w 3441828"/>
                <a:gd name="connsiteY5" fmla="*/ 2337747 h 5269425"/>
                <a:gd name="connsiteX6" fmla="*/ 1201958 w 3441828"/>
                <a:gd name="connsiteY6" fmla="*/ 2374274 h 5269425"/>
                <a:gd name="connsiteX7" fmla="*/ 1258575 w 3441828"/>
                <a:gd name="connsiteY7" fmla="*/ 2743200 h 5269425"/>
                <a:gd name="connsiteX8" fmla="*/ 1342588 w 3441828"/>
                <a:gd name="connsiteY8" fmla="*/ 3144087 h 5269425"/>
                <a:gd name="connsiteX9" fmla="*/ 1480479 w 3441828"/>
                <a:gd name="connsiteY9" fmla="*/ 3639032 h 5269425"/>
                <a:gd name="connsiteX10" fmla="*/ 1749867 w 3441828"/>
                <a:gd name="connsiteY10" fmla="*/ 4316614 h 5269425"/>
                <a:gd name="connsiteX11" fmla="*/ 2119706 w 3441828"/>
                <a:gd name="connsiteY11" fmla="*/ 4950362 h 5269425"/>
                <a:gd name="connsiteX12" fmla="*/ 2141623 w 3441828"/>
                <a:gd name="connsiteY12" fmla="*/ 4991456 h 5269425"/>
                <a:gd name="connsiteX13" fmla="*/ 2018343 w 3441828"/>
                <a:gd name="connsiteY13" fmla="*/ 4953102 h 5269425"/>
                <a:gd name="connsiteX14" fmla="*/ 911566 w 3441828"/>
                <a:gd name="connsiteY14" fmla="*/ 4362273 h 5269425"/>
                <a:gd name="connsiteX15" fmla="*/ 791026 w 3441828"/>
                <a:gd name="connsiteY15" fmla="*/ 4273694 h 5269425"/>
                <a:gd name="connsiteX16" fmla="*/ 627566 w 3441828"/>
                <a:gd name="connsiteY16" fmla="*/ 4047225 h 5269425"/>
                <a:gd name="connsiteX17" fmla="*/ 247682 w 3441828"/>
                <a:gd name="connsiteY17" fmla="*/ 3253669 h 5269425"/>
                <a:gd name="connsiteX18" fmla="*/ 89702 w 3441828"/>
                <a:gd name="connsiteY18" fmla="*/ 2745940 h 5269425"/>
                <a:gd name="connsiteX19" fmla="*/ 4776 w 3441828"/>
                <a:gd name="connsiteY19" fmla="*/ 2359664 h 5269425"/>
                <a:gd name="connsiteX20" fmla="*/ 210 w 3441828"/>
                <a:gd name="connsiteY20" fmla="*/ 2323136 h 5269425"/>
                <a:gd name="connsiteX21" fmla="*/ 32171 w 3441828"/>
                <a:gd name="connsiteY21" fmla="*/ 2303959 h 5269425"/>
                <a:gd name="connsiteX22" fmla="*/ 230332 w 3441828"/>
                <a:gd name="connsiteY22" fmla="*/ 2353271 h 5269425"/>
                <a:gd name="connsiteX23" fmla="*/ 472325 w 3441828"/>
                <a:gd name="connsiteY23" fmla="*/ 2365142 h 5269425"/>
                <a:gd name="connsiteX24" fmla="*/ 691489 w 3441828"/>
                <a:gd name="connsiteY24" fmla="*/ 2343226 h 5269425"/>
                <a:gd name="connsiteX25" fmla="*/ 914306 w 3441828"/>
                <a:gd name="connsiteY25" fmla="*/ 2306699 h 5269425"/>
                <a:gd name="connsiteX26" fmla="*/ 1159038 w 3441828"/>
                <a:gd name="connsiteY26" fmla="*/ 2240037 h 5269425"/>
                <a:gd name="connsiteX27" fmla="*/ 1237572 w 3441828"/>
                <a:gd name="connsiteY27" fmla="*/ 2253734 h 5269425"/>
                <a:gd name="connsiteX28" fmla="*/ 2097790 w 3441828"/>
                <a:gd name="connsiteY28" fmla="*/ 2652795 h 5269425"/>
                <a:gd name="connsiteX29" fmla="*/ 2106009 w 3441828"/>
                <a:gd name="connsiteY29" fmla="*/ 2604396 h 5269425"/>
                <a:gd name="connsiteX30" fmla="*/ 2054870 w 3441828"/>
                <a:gd name="connsiteY30" fmla="*/ 1977953 h 5269425"/>
                <a:gd name="connsiteX31" fmla="*/ 2064915 w 3441828"/>
                <a:gd name="connsiteY31" fmla="*/ 1956037 h 5269425"/>
                <a:gd name="connsiteX32" fmla="*/ 2401880 w 3441828"/>
                <a:gd name="connsiteY32" fmla="*/ 1777053 h 5269425"/>
                <a:gd name="connsiteX33" fmla="*/ 2412838 w 3441828"/>
                <a:gd name="connsiteY33" fmla="*/ 1730481 h 5269425"/>
                <a:gd name="connsiteX34" fmla="*/ 2447539 w 3441828"/>
                <a:gd name="connsiteY34" fmla="*/ 417324 h 5269425"/>
                <a:gd name="connsiteX35" fmla="*/ 2552555 w 3441828"/>
                <a:gd name="connsiteY35" fmla="*/ 277607 h 5269425"/>
                <a:gd name="connsiteX36" fmla="*/ 2951616 w 3441828"/>
                <a:gd name="connsiteY36" fmla="*/ 31961 h 5269425"/>
                <a:gd name="connsiteX37" fmla="*/ 3007320 w 3441828"/>
                <a:gd name="connsiteY37" fmla="*/ 0 h 5269425"/>
                <a:gd name="connsiteX38" fmla="*/ 3013712 w 3441828"/>
                <a:gd name="connsiteY38" fmla="*/ 63010 h 5269425"/>
                <a:gd name="connsiteX39" fmla="*/ 2973532 w 3441828"/>
                <a:gd name="connsiteY39" fmla="*/ 1467484 h 5269425"/>
                <a:gd name="connsiteX40" fmla="*/ 3015538 w 3441828"/>
                <a:gd name="connsiteY40" fmla="*/ 1488487 h 5269425"/>
                <a:gd name="connsiteX41" fmla="*/ 3085853 w 3441828"/>
                <a:gd name="connsiteY41" fmla="*/ 1458352 h 5269425"/>
                <a:gd name="connsiteX42" fmla="*/ 3114162 w 3441828"/>
                <a:gd name="connsiteY42" fmla="*/ 2730415 h 5269425"/>
                <a:gd name="connsiteX43" fmla="*/ 3166213 w 3441828"/>
                <a:gd name="connsiteY43" fmla="*/ 3481051 h 5269425"/>
                <a:gd name="connsiteX44" fmla="*/ 3231963 w 3441828"/>
                <a:gd name="connsiteY44" fmla="*/ 4087405 h 5269425"/>
                <a:gd name="connsiteX45" fmla="*/ 3433776 w 3441828"/>
                <a:gd name="connsiteY45" fmla="*/ 5211532 h 5269425"/>
                <a:gd name="connsiteX46" fmla="*/ 3392683 w 3441828"/>
                <a:gd name="connsiteY46" fmla="*/ 5268150 h 5269425"/>
                <a:gd name="connsiteX47" fmla="*/ 2869429 w 3441828"/>
                <a:gd name="connsiteY47" fmla="*/ 5193269 h 5269425"/>
                <a:gd name="connsiteX48" fmla="*/ 2802767 w 3441828"/>
                <a:gd name="connsiteY48" fmla="*/ 5144870 h 5269425"/>
                <a:gd name="connsiteX49" fmla="*/ 2537031 w 3441828"/>
                <a:gd name="connsiteY49" fmla="*/ 4553128 h 5269425"/>
                <a:gd name="connsiteX50" fmla="*/ 2358047 w 3441828"/>
                <a:gd name="connsiteY50" fmla="*/ 3997913 h 5269425"/>
                <a:gd name="connsiteX51" fmla="*/ 2221070 w 3441828"/>
                <a:gd name="connsiteY51" fmla="*/ 3390646 h 5269425"/>
                <a:gd name="connsiteX52" fmla="*/ 2169931 w 3441828"/>
                <a:gd name="connsiteY52" fmla="*/ 3117605 h 5269425"/>
                <a:gd name="connsiteX53" fmla="*/ 2105096 w 3441828"/>
                <a:gd name="connsiteY53" fmla="*/ 3050943 h 5269425"/>
                <a:gd name="connsiteX54" fmla="*/ 1506048 w 3441828"/>
                <a:gd name="connsiteY54" fmla="*/ 2752332 h 5269425"/>
                <a:gd name="connsiteX55" fmla="*/ 1417469 w 3441828"/>
                <a:gd name="connsiteY55" fmla="*/ 2653708 h 5269425"/>
                <a:gd name="connsiteX56" fmla="*/ 1424775 w 3441828"/>
                <a:gd name="connsiteY56" fmla="*/ 2635445 h 5269425"/>
                <a:gd name="connsiteX57" fmla="*/ 2120620 w 3441828"/>
                <a:gd name="connsiteY57" fmla="*/ 2985194 h 5269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3441828" h="5269425">
                  <a:moveTo>
                    <a:pt x="2120620" y="2985194"/>
                  </a:moveTo>
                  <a:cubicBezTo>
                    <a:pt x="2152581" y="2997978"/>
                    <a:pt x="2148928" y="2993412"/>
                    <a:pt x="2147102" y="2973322"/>
                  </a:cubicBezTo>
                  <a:cubicBezTo>
                    <a:pt x="2140710" y="2908486"/>
                    <a:pt x="2131578" y="2843650"/>
                    <a:pt x="2122446" y="2778814"/>
                  </a:cubicBezTo>
                  <a:cubicBezTo>
                    <a:pt x="2120620" y="2758724"/>
                    <a:pt x="2123359" y="2763290"/>
                    <a:pt x="2098703" y="2753245"/>
                  </a:cubicBezTo>
                  <a:cubicBezTo>
                    <a:pt x="2009211" y="2721284"/>
                    <a:pt x="1273186" y="2365142"/>
                    <a:pt x="1244878" y="2348705"/>
                  </a:cubicBezTo>
                  <a:cubicBezTo>
                    <a:pt x="1234833" y="2342313"/>
                    <a:pt x="1226614" y="2331355"/>
                    <a:pt x="1212916" y="2337747"/>
                  </a:cubicBezTo>
                  <a:cubicBezTo>
                    <a:pt x="1197392" y="2345966"/>
                    <a:pt x="1200132" y="2360577"/>
                    <a:pt x="1201958" y="2374274"/>
                  </a:cubicBezTo>
                  <a:cubicBezTo>
                    <a:pt x="1220222" y="2497554"/>
                    <a:pt x="1236659" y="2620834"/>
                    <a:pt x="1258575" y="2743200"/>
                  </a:cubicBezTo>
                  <a:cubicBezTo>
                    <a:pt x="1282318" y="2877438"/>
                    <a:pt x="1311540" y="3010763"/>
                    <a:pt x="1342588" y="3144087"/>
                  </a:cubicBezTo>
                  <a:cubicBezTo>
                    <a:pt x="1381855" y="3311200"/>
                    <a:pt x="1427514" y="3475573"/>
                    <a:pt x="1480479" y="3639032"/>
                  </a:cubicBezTo>
                  <a:cubicBezTo>
                    <a:pt x="1555360" y="3870067"/>
                    <a:pt x="1643938" y="4096537"/>
                    <a:pt x="1749867" y="4316614"/>
                  </a:cubicBezTo>
                  <a:cubicBezTo>
                    <a:pt x="1856710" y="4537604"/>
                    <a:pt x="1976337" y="4751288"/>
                    <a:pt x="2119706" y="4950362"/>
                  </a:cubicBezTo>
                  <a:cubicBezTo>
                    <a:pt x="2127012" y="4961320"/>
                    <a:pt x="2132491" y="4974105"/>
                    <a:pt x="2141623" y="4991456"/>
                  </a:cubicBezTo>
                  <a:cubicBezTo>
                    <a:pt x="2093224" y="4987803"/>
                    <a:pt x="2055784" y="4967712"/>
                    <a:pt x="2018343" y="4953102"/>
                  </a:cubicBezTo>
                  <a:cubicBezTo>
                    <a:pt x="1624762" y="4802427"/>
                    <a:pt x="1253096" y="4610658"/>
                    <a:pt x="911566" y="4362273"/>
                  </a:cubicBezTo>
                  <a:cubicBezTo>
                    <a:pt x="871386" y="4333051"/>
                    <a:pt x="830293" y="4303829"/>
                    <a:pt x="791026" y="4273694"/>
                  </a:cubicBezTo>
                  <a:cubicBezTo>
                    <a:pt x="714319" y="4214337"/>
                    <a:pt x="675965" y="4126672"/>
                    <a:pt x="627566" y="4047225"/>
                  </a:cubicBezTo>
                  <a:cubicBezTo>
                    <a:pt x="475065" y="3795186"/>
                    <a:pt x="350872" y="3529450"/>
                    <a:pt x="247682" y="3253669"/>
                  </a:cubicBezTo>
                  <a:cubicBezTo>
                    <a:pt x="185586" y="3087470"/>
                    <a:pt x="133535" y="2918531"/>
                    <a:pt x="89702" y="2745940"/>
                  </a:cubicBezTo>
                  <a:cubicBezTo>
                    <a:pt x="56827" y="2618094"/>
                    <a:pt x="31258" y="2488422"/>
                    <a:pt x="4776" y="2359664"/>
                  </a:cubicBezTo>
                  <a:cubicBezTo>
                    <a:pt x="2036" y="2347792"/>
                    <a:pt x="1123" y="2335921"/>
                    <a:pt x="210" y="2323136"/>
                  </a:cubicBezTo>
                  <a:cubicBezTo>
                    <a:pt x="-1616" y="2296654"/>
                    <a:pt x="8429" y="2288435"/>
                    <a:pt x="32171" y="2303959"/>
                  </a:cubicBezTo>
                  <a:cubicBezTo>
                    <a:pt x="92441" y="2342313"/>
                    <a:pt x="162756" y="2343226"/>
                    <a:pt x="230332" y="2353271"/>
                  </a:cubicBezTo>
                  <a:cubicBezTo>
                    <a:pt x="310692" y="2365142"/>
                    <a:pt x="391052" y="2366969"/>
                    <a:pt x="472325" y="2365142"/>
                  </a:cubicBezTo>
                  <a:cubicBezTo>
                    <a:pt x="545380" y="2364230"/>
                    <a:pt x="618434" y="2352358"/>
                    <a:pt x="691489" y="2343226"/>
                  </a:cubicBezTo>
                  <a:cubicBezTo>
                    <a:pt x="766370" y="2333181"/>
                    <a:pt x="840338" y="2319483"/>
                    <a:pt x="914306" y="2306699"/>
                  </a:cubicBezTo>
                  <a:cubicBezTo>
                    <a:pt x="926177" y="2304873"/>
                    <a:pt x="1091463" y="2268345"/>
                    <a:pt x="1159038" y="2240037"/>
                  </a:cubicBezTo>
                  <a:cubicBezTo>
                    <a:pt x="1184608" y="2229078"/>
                    <a:pt x="1214743" y="2240037"/>
                    <a:pt x="1237572" y="2253734"/>
                  </a:cubicBezTo>
                  <a:cubicBezTo>
                    <a:pt x="1268620" y="2272911"/>
                    <a:pt x="2079526" y="2645490"/>
                    <a:pt x="2097790" y="2652795"/>
                  </a:cubicBezTo>
                  <a:cubicBezTo>
                    <a:pt x="2113314" y="2659187"/>
                    <a:pt x="2111488" y="2640924"/>
                    <a:pt x="2106009" y="2604396"/>
                  </a:cubicBezTo>
                  <a:cubicBezTo>
                    <a:pt x="2079526" y="2396191"/>
                    <a:pt x="2068568" y="2187072"/>
                    <a:pt x="2054870" y="1977953"/>
                  </a:cubicBezTo>
                  <a:cubicBezTo>
                    <a:pt x="2050305" y="1966995"/>
                    <a:pt x="2057610" y="1957863"/>
                    <a:pt x="2064915" y="1956037"/>
                  </a:cubicBezTo>
                  <a:cubicBezTo>
                    <a:pt x="2141623" y="1923162"/>
                    <a:pt x="2340697" y="1811754"/>
                    <a:pt x="2401880" y="1777053"/>
                  </a:cubicBezTo>
                  <a:cubicBezTo>
                    <a:pt x="2409185" y="1772487"/>
                    <a:pt x="2407359" y="1768834"/>
                    <a:pt x="2412838" y="1730481"/>
                  </a:cubicBezTo>
                  <a:cubicBezTo>
                    <a:pt x="2400967" y="1383471"/>
                    <a:pt x="2445713" y="508643"/>
                    <a:pt x="2447539" y="417324"/>
                  </a:cubicBezTo>
                  <a:cubicBezTo>
                    <a:pt x="2456671" y="312308"/>
                    <a:pt x="2460323" y="332398"/>
                    <a:pt x="2552555" y="277607"/>
                  </a:cubicBezTo>
                  <a:cubicBezTo>
                    <a:pt x="2558034" y="275781"/>
                    <a:pt x="2897738" y="67575"/>
                    <a:pt x="2951616" y="31961"/>
                  </a:cubicBezTo>
                  <a:cubicBezTo>
                    <a:pt x="2986317" y="9132"/>
                    <a:pt x="3000014" y="0"/>
                    <a:pt x="3007320" y="0"/>
                  </a:cubicBezTo>
                  <a:cubicBezTo>
                    <a:pt x="3018278" y="0"/>
                    <a:pt x="3014625" y="42006"/>
                    <a:pt x="3013712" y="63010"/>
                  </a:cubicBezTo>
                  <a:cubicBezTo>
                    <a:pt x="2982664" y="518688"/>
                    <a:pt x="2972619" y="1455613"/>
                    <a:pt x="2973532" y="1467484"/>
                  </a:cubicBezTo>
                  <a:cubicBezTo>
                    <a:pt x="2975358" y="1498532"/>
                    <a:pt x="2968966" y="1509491"/>
                    <a:pt x="3015538" y="1488487"/>
                  </a:cubicBezTo>
                  <a:cubicBezTo>
                    <a:pt x="3054805" y="1466571"/>
                    <a:pt x="3054805" y="1466571"/>
                    <a:pt x="3085853" y="1458352"/>
                  </a:cubicBezTo>
                  <a:cubicBezTo>
                    <a:pt x="3085853" y="1574327"/>
                    <a:pt x="3097725" y="2416281"/>
                    <a:pt x="3114162" y="2730415"/>
                  </a:cubicBezTo>
                  <a:cubicBezTo>
                    <a:pt x="3126947" y="2980628"/>
                    <a:pt x="3143384" y="3231753"/>
                    <a:pt x="3166213" y="3481051"/>
                  </a:cubicBezTo>
                  <a:cubicBezTo>
                    <a:pt x="3184477" y="3683778"/>
                    <a:pt x="3204567" y="3885591"/>
                    <a:pt x="3231963" y="4087405"/>
                  </a:cubicBezTo>
                  <a:cubicBezTo>
                    <a:pt x="3247487" y="4196987"/>
                    <a:pt x="3421904" y="5175918"/>
                    <a:pt x="3433776" y="5211532"/>
                  </a:cubicBezTo>
                  <a:cubicBezTo>
                    <a:pt x="3450213" y="5262670"/>
                    <a:pt x="3443821" y="5273629"/>
                    <a:pt x="3392683" y="5268150"/>
                  </a:cubicBezTo>
                  <a:cubicBezTo>
                    <a:pt x="3217352" y="5248973"/>
                    <a:pt x="3042934" y="5224317"/>
                    <a:pt x="2869429" y="5193269"/>
                  </a:cubicBezTo>
                  <a:cubicBezTo>
                    <a:pt x="2840207" y="5187790"/>
                    <a:pt x="2818291" y="5173179"/>
                    <a:pt x="2802767" y="5144870"/>
                  </a:cubicBezTo>
                  <a:cubicBezTo>
                    <a:pt x="2700490" y="4954015"/>
                    <a:pt x="2612825" y="4755854"/>
                    <a:pt x="2537031" y="4553128"/>
                  </a:cubicBezTo>
                  <a:cubicBezTo>
                    <a:pt x="2468542" y="4370492"/>
                    <a:pt x="2409185" y="4185115"/>
                    <a:pt x="2358047" y="3997913"/>
                  </a:cubicBezTo>
                  <a:cubicBezTo>
                    <a:pt x="2304169" y="3797926"/>
                    <a:pt x="2255771" y="3596112"/>
                    <a:pt x="2221070" y="3390646"/>
                  </a:cubicBezTo>
                  <a:cubicBezTo>
                    <a:pt x="2205546" y="3299328"/>
                    <a:pt x="2185456" y="3208923"/>
                    <a:pt x="2169931" y="3117605"/>
                  </a:cubicBezTo>
                  <a:cubicBezTo>
                    <a:pt x="2160800" y="3064640"/>
                    <a:pt x="2175411" y="3081991"/>
                    <a:pt x="2105096" y="3050943"/>
                  </a:cubicBezTo>
                  <a:cubicBezTo>
                    <a:pt x="2064915" y="3034505"/>
                    <a:pt x="1614716" y="2805297"/>
                    <a:pt x="1506048" y="2752332"/>
                  </a:cubicBezTo>
                  <a:cubicBezTo>
                    <a:pt x="1439385" y="2716718"/>
                    <a:pt x="1416556" y="2720371"/>
                    <a:pt x="1417469" y="2653708"/>
                  </a:cubicBezTo>
                  <a:cubicBezTo>
                    <a:pt x="1417469" y="2640924"/>
                    <a:pt x="1416556" y="2629965"/>
                    <a:pt x="1424775" y="2635445"/>
                  </a:cubicBezTo>
                  <a:cubicBezTo>
                    <a:pt x="1426601" y="2638184"/>
                    <a:pt x="2082266" y="2967843"/>
                    <a:pt x="2120620" y="2985194"/>
                  </a:cubicBezTo>
                  <a:close/>
                </a:path>
              </a:pathLst>
            </a:custGeom>
            <a:grpFill/>
            <a:ln w="9129" cap="flat">
              <a:noFill/>
              <a:prstDash val="solid"/>
              <a:miter/>
            </a:ln>
          </p:spPr>
          <p:txBody>
            <a:bodyPr rtlCol="0" anchor="ctr"/>
            <a:lstStyle/>
            <a:p>
              <a:endParaRPr lang="en-US"/>
            </a:p>
          </p:txBody>
        </p:sp>
        <p:sp>
          <p:nvSpPr>
            <p:cNvPr id="36" name="Freeform: Shape 35">
              <a:extLst>
                <a:ext uri="{FF2B5EF4-FFF2-40B4-BE49-F238E27FC236}">
                  <a16:creationId xmlns:a16="http://schemas.microsoft.com/office/drawing/2014/main" id="{30A48321-BEB7-47E4-9753-C8E499AAA6BC}"/>
                </a:ext>
              </a:extLst>
            </p:cNvPr>
            <p:cNvSpPr/>
            <p:nvPr/>
          </p:nvSpPr>
          <p:spPr>
            <a:xfrm>
              <a:off x="5332680" y="-136"/>
              <a:ext cx="2587097" cy="6850995"/>
            </a:xfrm>
            <a:custGeom>
              <a:avLst/>
              <a:gdLst>
                <a:gd name="connsiteX0" fmla="*/ 473840 w 2587097"/>
                <a:gd name="connsiteY0" fmla="*/ 69538 h 6850995"/>
                <a:gd name="connsiteX1" fmla="*/ 449184 w 2587097"/>
                <a:gd name="connsiteY1" fmla="*/ 127982 h 6850995"/>
                <a:gd name="connsiteX2" fmla="*/ 450098 w 2587097"/>
                <a:gd name="connsiteY2" fmla="*/ 432985 h 6850995"/>
                <a:gd name="connsiteX3" fmla="*/ 476580 w 2587097"/>
                <a:gd name="connsiteY3" fmla="*/ 463120 h 6850995"/>
                <a:gd name="connsiteX4" fmla="*/ 511281 w 2587097"/>
                <a:gd name="connsiteY4" fmla="*/ 478644 h 6850995"/>
                <a:gd name="connsiteX5" fmla="*/ 510367 w 2587097"/>
                <a:gd name="connsiteY5" fmla="*/ 505126 h 6850995"/>
                <a:gd name="connsiteX6" fmla="*/ 465622 w 2587097"/>
                <a:gd name="connsiteY6" fmla="*/ 3271156 h 6850995"/>
                <a:gd name="connsiteX7" fmla="*/ 435487 w 2587097"/>
                <a:gd name="connsiteY7" fmla="*/ 3288506 h 6850995"/>
                <a:gd name="connsiteX8" fmla="*/ 296683 w 2587097"/>
                <a:gd name="connsiteY8" fmla="*/ 3197188 h 6850995"/>
                <a:gd name="connsiteX9" fmla="*/ 257416 w 2587097"/>
                <a:gd name="connsiteY9" fmla="*/ 3118654 h 6850995"/>
                <a:gd name="connsiteX10" fmla="*/ 274766 w 2587097"/>
                <a:gd name="connsiteY10" fmla="*/ 1885858 h 6850995"/>
                <a:gd name="connsiteX11" fmla="*/ 172490 w 2587097"/>
                <a:gd name="connsiteY11" fmla="*/ 1737922 h 6850995"/>
                <a:gd name="connsiteX12" fmla="*/ 11770 w 2587097"/>
                <a:gd name="connsiteY12" fmla="*/ 1615556 h 6850995"/>
                <a:gd name="connsiteX13" fmla="*/ 812 w 2587097"/>
                <a:gd name="connsiteY13" fmla="*/ 1579028 h 6850995"/>
                <a:gd name="connsiteX14" fmla="*/ 26381 w 2587097"/>
                <a:gd name="connsiteY14" fmla="*/ 1150746 h 6850995"/>
                <a:gd name="connsiteX15" fmla="*/ 52863 w 2587097"/>
                <a:gd name="connsiteY15" fmla="*/ 823827 h 6850995"/>
                <a:gd name="connsiteX16" fmla="*/ 107654 w 2587097"/>
                <a:gd name="connsiteY16" fmla="*/ 729769 h 6850995"/>
                <a:gd name="connsiteX17" fmla="*/ 187101 w 2587097"/>
                <a:gd name="connsiteY17" fmla="*/ 589139 h 6850995"/>
                <a:gd name="connsiteX18" fmla="*/ 222715 w 2587097"/>
                <a:gd name="connsiteY18" fmla="*/ 194644 h 6850995"/>
                <a:gd name="connsiteX19" fmla="*/ 242805 w 2587097"/>
                <a:gd name="connsiteY19" fmla="*/ 160856 h 6850995"/>
                <a:gd name="connsiteX20" fmla="*/ 448271 w 2587097"/>
                <a:gd name="connsiteY20" fmla="*/ 12007 h 6850995"/>
                <a:gd name="connsiteX21" fmla="*/ 494843 w 2587097"/>
                <a:gd name="connsiteY21" fmla="*/ 12007 h 6850995"/>
                <a:gd name="connsiteX22" fmla="*/ 788888 w 2587097"/>
                <a:gd name="connsiteY22" fmla="*/ 453075 h 6850995"/>
                <a:gd name="connsiteX23" fmla="*/ 815371 w 2587097"/>
                <a:gd name="connsiteY23" fmla="*/ 522476 h 6850995"/>
                <a:gd name="connsiteX24" fmla="*/ 813544 w 2587097"/>
                <a:gd name="connsiteY24" fmla="*/ 933409 h 6850995"/>
                <a:gd name="connsiteX25" fmla="*/ 876554 w 2587097"/>
                <a:gd name="connsiteY25" fmla="*/ 1018335 h 6850995"/>
                <a:gd name="connsiteX26" fmla="*/ 987962 w 2587097"/>
                <a:gd name="connsiteY26" fmla="*/ 1168096 h 6850995"/>
                <a:gd name="connsiteX27" fmla="*/ 1017184 w 2587097"/>
                <a:gd name="connsiteY27" fmla="*/ 2662063 h 6850995"/>
                <a:gd name="connsiteX28" fmla="*/ 1074714 w 2587097"/>
                <a:gd name="connsiteY28" fmla="*/ 2695851 h 6850995"/>
                <a:gd name="connsiteX29" fmla="*/ 1283833 w 2587097"/>
                <a:gd name="connsiteY29" fmla="*/ 2578050 h 6850995"/>
                <a:gd name="connsiteX30" fmla="*/ 1324926 w 2587097"/>
                <a:gd name="connsiteY30" fmla="*/ 2573484 h 6850995"/>
                <a:gd name="connsiteX31" fmla="*/ 1913016 w 2587097"/>
                <a:gd name="connsiteY31" fmla="*/ 3115915 h 6850995"/>
                <a:gd name="connsiteX32" fmla="*/ 1939498 w 2587097"/>
                <a:gd name="connsiteY32" fmla="*/ 3184403 h 6850995"/>
                <a:gd name="connsiteX33" fmla="*/ 1923061 w 2587097"/>
                <a:gd name="connsiteY33" fmla="*/ 3790757 h 6850995"/>
                <a:gd name="connsiteX34" fmla="*/ 1952283 w 2587097"/>
                <a:gd name="connsiteY34" fmla="*/ 3809020 h 6850995"/>
                <a:gd name="connsiteX35" fmla="*/ 2548591 w 2587097"/>
                <a:gd name="connsiteY35" fmla="*/ 3588943 h 6850995"/>
                <a:gd name="connsiteX36" fmla="*/ 2586945 w 2587097"/>
                <a:gd name="connsiteY36" fmla="*/ 3623644 h 6850995"/>
                <a:gd name="connsiteX37" fmla="*/ 2562289 w 2587097"/>
                <a:gd name="connsiteY37" fmla="*/ 3946911 h 6850995"/>
                <a:gd name="connsiteX38" fmla="*/ 2463665 w 2587097"/>
                <a:gd name="connsiteY38" fmla="*/ 4723116 h 6850995"/>
                <a:gd name="connsiteX39" fmla="*/ 2336732 w 2587097"/>
                <a:gd name="connsiteY39" fmla="*/ 5355038 h 6850995"/>
                <a:gd name="connsiteX40" fmla="*/ 2117569 w 2587097"/>
                <a:gd name="connsiteY40" fmla="*/ 6083758 h 6850995"/>
                <a:gd name="connsiteX41" fmla="*/ 1848180 w 2587097"/>
                <a:gd name="connsiteY41" fmla="*/ 6689198 h 6850995"/>
                <a:gd name="connsiteX42" fmla="*/ 1753209 w 2587097"/>
                <a:gd name="connsiteY42" fmla="*/ 6759513 h 6850995"/>
                <a:gd name="connsiteX43" fmla="*/ 1002573 w 2587097"/>
                <a:gd name="connsiteY43" fmla="*/ 6849917 h 6850995"/>
                <a:gd name="connsiteX44" fmla="*/ 960567 w 2587097"/>
                <a:gd name="connsiteY44" fmla="*/ 6808824 h 6850995"/>
                <a:gd name="connsiteX45" fmla="*/ 1005312 w 2587097"/>
                <a:gd name="connsiteY45" fmla="*/ 6397892 h 6850995"/>
                <a:gd name="connsiteX46" fmla="*/ 1050972 w 2587097"/>
                <a:gd name="connsiteY46" fmla="*/ 5884684 h 6850995"/>
                <a:gd name="connsiteX47" fmla="*/ 1071975 w 2587097"/>
                <a:gd name="connsiteY47" fmla="*/ 5556851 h 6850995"/>
                <a:gd name="connsiteX48" fmla="*/ 1116721 w 2587097"/>
                <a:gd name="connsiteY48" fmla="*/ 4526782 h 6850995"/>
                <a:gd name="connsiteX49" fmla="*/ 1130419 w 2587097"/>
                <a:gd name="connsiteY49" fmla="*/ 4129547 h 6850995"/>
                <a:gd name="connsiteX50" fmla="*/ 1216258 w 2587097"/>
                <a:gd name="connsiteY50" fmla="*/ 4037316 h 6850995"/>
                <a:gd name="connsiteX51" fmla="*/ 1818045 w 2587097"/>
                <a:gd name="connsiteY51" fmla="*/ 3842808 h 6850995"/>
                <a:gd name="connsiteX52" fmla="*/ 1840874 w 2587097"/>
                <a:gd name="connsiteY52" fmla="*/ 3803541 h 6850995"/>
                <a:gd name="connsiteX53" fmla="*/ 1856399 w 2587097"/>
                <a:gd name="connsiteY53" fmla="*/ 3223670 h 6850995"/>
                <a:gd name="connsiteX54" fmla="*/ 1831743 w 2587097"/>
                <a:gd name="connsiteY54" fmla="*/ 3157921 h 6850995"/>
                <a:gd name="connsiteX55" fmla="*/ 1365106 w 2587097"/>
                <a:gd name="connsiteY55" fmla="*/ 2732378 h 6850995"/>
                <a:gd name="connsiteX56" fmla="*/ 1322187 w 2587097"/>
                <a:gd name="connsiteY56" fmla="*/ 2711375 h 6850995"/>
                <a:gd name="connsiteX57" fmla="*/ 1312142 w 2587097"/>
                <a:gd name="connsiteY57" fmla="*/ 2757034 h 6850995"/>
                <a:gd name="connsiteX58" fmla="*/ 1309402 w 2587097"/>
                <a:gd name="connsiteY58" fmla="*/ 3674782 h 6850995"/>
                <a:gd name="connsiteX59" fmla="*/ 1264656 w 2587097"/>
                <a:gd name="connsiteY59" fmla="*/ 3699438 h 6850995"/>
                <a:gd name="connsiteX60" fmla="*/ 1007139 w 2587097"/>
                <a:gd name="connsiteY60" fmla="*/ 3577072 h 6850995"/>
                <a:gd name="connsiteX61" fmla="*/ 938650 w 2587097"/>
                <a:gd name="connsiteY61" fmla="*/ 3478448 h 6850995"/>
                <a:gd name="connsiteX62" fmla="*/ 936824 w 2587097"/>
                <a:gd name="connsiteY62" fmla="*/ 1149833 h 6850995"/>
                <a:gd name="connsiteX63" fmla="*/ 829981 w 2587097"/>
                <a:gd name="connsiteY63" fmla="*/ 1053036 h 6850995"/>
                <a:gd name="connsiteX64" fmla="*/ 780669 w 2587097"/>
                <a:gd name="connsiteY64" fmla="*/ 963544 h 6850995"/>
                <a:gd name="connsiteX65" fmla="*/ 780669 w 2587097"/>
                <a:gd name="connsiteY65" fmla="*/ 548046 h 6850995"/>
                <a:gd name="connsiteX66" fmla="*/ 763319 w 2587097"/>
                <a:gd name="connsiteY66" fmla="*/ 488689 h 6850995"/>
                <a:gd name="connsiteX67" fmla="*/ 473840 w 2587097"/>
                <a:gd name="connsiteY67" fmla="*/ 69538 h 68509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2587097" h="6850995">
                  <a:moveTo>
                    <a:pt x="473840" y="69538"/>
                  </a:moveTo>
                  <a:cubicBezTo>
                    <a:pt x="452837" y="39403"/>
                    <a:pt x="451011" y="112458"/>
                    <a:pt x="449184" y="127982"/>
                  </a:cubicBezTo>
                  <a:cubicBezTo>
                    <a:pt x="443705" y="238477"/>
                    <a:pt x="456490" y="331621"/>
                    <a:pt x="450098" y="432985"/>
                  </a:cubicBezTo>
                  <a:cubicBezTo>
                    <a:pt x="448271" y="463120"/>
                    <a:pt x="445532" y="463120"/>
                    <a:pt x="476580" y="463120"/>
                  </a:cubicBezTo>
                  <a:cubicBezTo>
                    <a:pt x="486625" y="463120"/>
                    <a:pt x="511281" y="464946"/>
                    <a:pt x="511281" y="478644"/>
                  </a:cubicBezTo>
                  <a:cubicBezTo>
                    <a:pt x="511281" y="491428"/>
                    <a:pt x="510367" y="494168"/>
                    <a:pt x="510367" y="505126"/>
                  </a:cubicBezTo>
                  <a:cubicBezTo>
                    <a:pt x="505802" y="576354"/>
                    <a:pt x="465622" y="3231889"/>
                    <a:pt x="465622" y="3271156"/>
                  </a:cubicBezTo>
                  <a:cubicBezTo>
                    <a:pt x="465622" y="3293072"/>
                    <a:pt x="464708" y="3310422"/>
                    <a:pt x="435487" y="3288506"/>
                  </a:cubicBezTo>
                  <a:cubicBezTo>
                    <a:pt x="390741" y="3255632"/>
                    <a:pt x="343255" y="3227323"/>
                    <a:pt x="296683" y="3197188"/>
                  </a:cubicBezTo>
                  <a:cubicBezTo>
                    <a:pt x="266548" y="3178924"/>
                    <a:pt x="257416" y="3154268"/>
                    <a:pt x="257416" y="3118654"/>
                  </a:cubicBezTo>
                  <a:cubicBezTo>
                    <a:pt x="261069" y="2707722"/>
                    <a:pt x="250110" y="2296790"/>
                    <a:pt x="274766" y="1885858"/>
                  </a:cubicBezTo>
                  <a:cubicBezTo>
                    <a:pt x="280246" y="1799106"/>
                    <a:pt x="219062" y="1778102"/>
                    <a:pt x="172490" y="1737922"/>
                  </a:cubicBezTo>
                  <a:cubicBezTo>
                    <a:pt x="121352" y="1693176"/>
                    <a:pt x="69300" y="1651170"/>
                    <a:pt x="11770" y="1615556"/>
                  </a:cubicBezTo>
                  <a:cubicBezTo>
                    <a:pt x="-2841" y="1606424"/>
                    <a:pt x="-102" y="1591813"/>
                    <a:pt x="812" y="1579028"/>
                  </a:cubicBezTo>
                  <a:cubicBezTo>
                    <a:pt x="9030" y="1436572"/>
                    <a:pt x="12683" y="1293203"/>
                    <a:pt x="26381" y="1150746"/>
                  </a:cubicBezTo>
                  <a:cubicBezTo>
                    <a:pt x="37339" y="1042077"/>
                    <a:pt x="40078" y="932495"/>
                    <a:pt x="52863" y="823827"/>
                  </a:cubicBezTo>
                  <a:cubicBezTo>
                    <a:pt x="58342" y="779994"/>
                    <a:pt x="72953" y="749859"/>
                    <a:pt x="107654" y="729769"/>
                  </a:cubicBezTo>
                  <a:cubicBezTo>
                    <a:pt x="164271" y="698721"/>
                    <a:pt x="184361" y="653975"/>
                    <a:pt x="187101" y="589139"/>
                  </a:cubicBezTo>
                  <a:cubicBezTo>
                    <a:pt x="193493" y="457640"/>
                    <a:pt x="210844" y="326142"/>
                    <a:pt x="222715" y="194644"/>
                  </a:cubicBezTo>
                  <a:cubicBezTo>
                    <a:pt x="224541" y="179120"/>
                    <a:pt x="231847" y="166335"/>
                    <a:pt x="242805" y="160856"/>
                  </a:cubicBezTo>
                  <a:cubicBezTo>
                    <a:pt x="328644" y="94194"/>
                    <a:pt x="373390" y="60406"/>
                    <a:pt x="448271" y="12007"/>
                  </a:cubicBezTo>
                  <a:cubicBezTo>
                    <a:pt x="471101" y="-2603"/>
                    <a:pt x="485712" y="-5343"/>
                    <a:pt x="494843" y="12007"/>
                  </a:cubicBezTo>
                  <a:cubicBezTo>
                    <a:pt x="516760" y="54014"/>
                    <a:pt x="701223" y="355364"/>
                    <a:pt x="788888" y="453075"/>
                  </a:cubicBezTo>
                  <a:cubicBezTo>
                    <a:pt x="807152" y="474078"/>
                    <a:pt x="814457" y="495081"/>
                    <a:pt x="815371" y="522476"/>
                  </a:cubicBezTo>
                  <a:cubicBezTo>
                    <a:pt x="817197" y="638451"/>
                    <a:pt x="811718" y="817434"/>
                    <a:pt x="813544" y="933409"/>
                  </a:cubicBezTo>
                  <a:cubicBezTo>
                    <a:pt x="814457" y="973589"/>
                    <a:pt x="821763" y="1000071"/>
                    <a:pt x="876554" y="1018335"/>
                  </a:cubicBezTo>
                  <a:cubicBezTo>
                    <a:pt x="1007139" y="1084997"/>
                    <a:pt x="986136" y="1032032"/>
                    <a:pt x="987962" y="1168096"/>
                  </a:cubicBezTo>
                  <a:cubicBezTo>
                    <a:pt x="994354" y="1618295"/>
                    <a:pt x="1018097" y="2211864"/>
                    <a:pt x="1017184" y="2662063"/>
                  </a:cubicBezTo>
                  <a:cubicBezTo>
                    <a:pt x="1017184" y="2716854"/>
                    <a:pt x="1021750" y="2717767"/>
                    <a:pt x="1074714" y="2695851"/>
                  </a:cubicBezTo>
                  <a:cubicBezTo>
                    <a:pt x="1149595" y="2664802"/>
                    <a:pt x="1214431" y="2617317"/>
                    <a:pt x="1283833" y="2578050"/>
                  </a:cubicBezTo>
                  <a:cubicBezTo>
                    <a:pt x="1297531" y="2569831"/>
                    <a:pt x="1313055" y="2560700"/>
                    <a:pt x="1324926" y="2573484"/>
                  </a:cubicBezTo>
                  <a:cubicBezTo>
                    <a:pt x="1363280" y="2617317"/>
                    <a:pt x="1877402" y="3086693"/>
                    <a:pt x="1913016" y="3115915"/>
                  </a:cubicBezTo>
                  <a:cubicBezTo>
                    <a:pt x="1935846" y="3135091"/>
                    <a:pt x="1939498" y="3157008"/>
                    <a:pt x="1939498" y="3184403"/>
                  </a:cubicBezTo>
                  <a:cubicBezTo>
                    <a:pt x="1942237" y="3371606"/>
                    <a:pt x="1921234" y="3776146"/>
                    <a:pt x="1923061" y="3790757"/>
                  </a:cubicBezTo>
                  <a:cubicBezTo>
                    <a:pt x="1923974" y="3817239"/>
                    <a:pt x="1923974" y="3817239"/>
                    <a:pt x="1952283" y="3809020"/>
                  </a:cubicBezTo>
                  <a:cubicBezTo>
                    <a:pt x="2014379" y="3789843"/>
                    <a:pt x="2517542" y="3587117"/>
                    <a:pt x="2548591" y="3588943"/>
                  </a:cubicBezTo>
                  <a:cubicBezTo>
                    <a:pt x="2574160" y="3590770"/>
                    <a:pt x="2588771" y="3593509"/>
                    <a:pt x="2586945" y="3623644"/>
                  </a:cubicBezTo>
                  <a:cubicBezTo>
                    <a:pt x="2578726" y="3731400"/>
                    <a:pt x="2573247" y="3839155"/>
                    <a:pt x="2562289" y="3946911"/>
                  </a:cubicBezTo>
                  <a:cubicBezTo>
                    <a:pt x="2548591" y="4092107"/>
                    <a:pt x="2480102" y="4609881"/>
                    <a:pt x="2463665" y="4723116"/>
                  </a:cubicBezTo>
                  <a:cubicBezTo>
                    <a:pt x="2446314" y="4837264"/>
                    <a:pt x="2359562" y="5257328"/>
                    <a:pt x="2336732" y="5355038"/>
                  </a:cubicBezTo>
                  <a:cubicBezTo>
                    <a:pt x="2313903" y="5455488"/>
                    <a:pt x="2169620" y="5942214"/>
                    <a:pt x="2117569" y="6083758"/>
                  </a:cubicBezTo>
                  <a:cubicBezTo>
                    <a:pt x="2040862" y="6291050"/>
                    <a:pt x="1951369" y="6492863"/>
                    <a:pt x="1848180" y="6689198"/>
                  </a:cubicBezTo>
                  <a:cubicBezTo>
                    <a:pt x="1826264" y="6731204"/>
                    <a:pt x="1797042" y="6752207"/>
                    <a:pt x="1753209" y="6759513"/>
                  </a:cubicBezTo>
                  <a:cubicBezTo>
                    <a:pt x="1639061" y="6776863"/>
                    <a:pt x="1138637" y="6838046"/>
                    <a:pt x="1002573" y="6849917"/>
                  </a:cubicBezTo>
                  <a:cubicBezTo>
                    <a:pt x="971525" y="6852657"/>
                    <a:pt x="956001" y="6853570"/>
                    <a:pt x="960567" y="6808824"/>
                  </a:cubicBezTo>
                  <a:cubicBezTo>
                    <a:pt x="973351" y="6671847"/>
                    <a:pt x="991615" y="6534870"/>
                    <a:pt x="1005312" y="6397892"/>
                  </a:cubicBezTo>
                  <a:cubicBezTo>
                    <a:pt x="1022663" y="6227128"/>
                    <a:pt x="1032708" y="6055449"/>
                    <a:pt x="1050972" y="5884684"/>
                  </a:cubicBezTo>
                  <a:cubicBezTo>
                    <a:pt x="1061930" y="5776015"/>
                    <a:pt x="1066496" y="5666433"/>
                    <a:pt x="1071975" y="5556851"/>
                  </a:cubicBezTo>
                  <a:cubicBezTo>
                    <a:pt x="1089325" y="5213495"/>
                    <a:pt x="1111242" y="4870138"/>
                    <a:pt x="1116721" y="4526782"/>
                  </a:cubicBezTo>
                  <a:cubicBezTo>
                    <a:pt x="1118547" y="4394370"/>
                    <a:pt x="1125853" y="4261959"/>
                    <a:pt x="1130419" y="4129547"/>
                  </a:cubicBezTo>
                  <a:cubicBezTo>
                    <a:pt x="1132245" y="4068364"/>
                    <a:pt x="1155988" y="4047361"/>
                    <a:pt x="1216258" y="4037316"/>
                  </a:cubicBezTo>
                  <a:cubicBezTo>
                    <a:pt x="1269222" y="4028184"/>
                    <a:pt x="1781518" y="3851027"/>
                    <a:pt x="1818045" y="3842808"/>
                  </a:cubicBezTo>
                  <a:cubicBezTo>
                    <a:pt x="1840874" y="3837329"/>
                    <a:pt x="1839961" y="3819978"/>
                    <a:pt x="1840874" y="3803541"/>
                  </a:cubicBezTo>
                  <a:cubicBezTo>
                    <a:pt x="1844527" y="3747837"/>
                    <a:pt x="1854572" y="3360648"/>
                    <a:pt x="1856399" y="3223670"/>
                  </a:cubicBezTo>
                  <a:cubicBezTo>
                    <a:pt x="1857312" y="3197188"/>
                    <a:pt x="1852746" y="3173445"/>
                    <a:pt x="1831743" y="3157921"/>
                  </a:cubicBezTo>
                  <a:cubicBezTo>
                    <a:pt x="1744990" y="3093998"/>
                    <a:pt x="1439987" y="2804519"/>
                    <a:pt x="1365106" y="2732378"/>
                  </a:cubicBezTo>
                  <a:cubicBezTo>
                    <a:pt x="1334971" y="2705896"/>
                    <a:pt x="1328579" y="2704983"/>
                    <a:pt x="1322187" y="2711375"/>
                  </a:cubicBezTo>
                  <a:cubicBezTo>
                    <a:pt x="1315794" y="2715941"/>
                    <a:pt x="1312142" y="2719593"/>
                    <a:pt x="1312142" y="2757034"/>
                  </a:cubicBezTo>
                  <a:cubicBezTo>
                    <a:pt x="1311229" y="3062950"/>
                    <a:pt x="1310315" y="3368866"/>
                    <a:pt x="1309402" y="3674782"/>
                  </a:cubicBezTo>
                  <a:cubicBezTo>
                    <a:pt x="1307576" y="3714962"/>
                    <a:pt x="1314881" y="3724094"/>
                    <a:pt x="1264656" y="3699438"/>
                  </a:cubicBezTo>
                  <a:cubicBezTo>
                    <a:pt x="1176078" y="3664737"/>
                    <a:pt x="1103023" y="3619078"/>
                    <a:pt x="1007139" y="3577072"/>
                  </a:cubicBezTo>
                  <a:cubicBezTo>
                    <a:pt x="935911" y="3546023"/>
                    <a:pt x="939563" y="3556982"/>
                    <a:pt x="938650" y="3478448"/>
                  </a:cubicBezTo>
                  <a:cubicBezTo>
                    <a:pt x="948695" y="2714114"/>
                    <a:pt x="939563" y="1914167"/>
                    <a:pt x="936824" y="1149833"/>
                  </a:cubicBezTo>
                  <a:cubicBezTo>
                    <a:pt x="936824" y="1079518"/>
                    <a:pt x="922213" y="1105087"/>
                    <a:pt x="829981" y="1053036"/>
                  </a:cubicBezTo>
                  <a:cubicBezTo>
                    <a:pt x="793454" y="1032945"/>
                    <a:pt x="779756" y="1007376"/>
                    <a:pt x="780669" y="963544"/>
                  </a:cubicBezTo>
                  <a:cubicBezTo>
                    <a:pt x="784322" y="849396"/>
                    <a:pt x="780669" y="662193"/>
                    <a:pt x="780669" y="548046"/>
                  </a:cubicBezTo>
                  <a:cubicBezTo>
                    <a:pt x="780669" y="526129"/>
                    <a:pt x="776104" y="507866"/>
                    <a:pt x="763319" y="488689"/>
                  </a:cubicBezTo>
                  <a:cubicBezTo>
                    <a:pt x="724965" y="432985"/>
                    <a:pt x="532284" y="174554"/>
                    <a:pt x="473840" y="69538"/>
                  </a:cubicBezTo>
                  <a:close/>
                </a:path>
              </a:pathLst>
            </a:custGeom>
            <a:grpFill/>
            <a:ln w="9129" cap="flat">
              <a:noFill/>
              <a:prstDash val="solid"/>
              <a:miter/>
            </a:ln>
          </p:spPr>
          <p:txBody>
            <a:bodyPr rtlCol="0" anchor="ctr"/>
            <a:lstStyle/>
            <a:p>
              <a:endParaRPr lang="en-US"/>
            </a:p>
          </p:txBody>
        </p:sp>
        <p:sp>
          <p:nvSpPr>
            <p:cNvPr id="37" name="Freeform: Shape 36">
              <a:extLst>
                <a:ext uri="{FF2B5EF4-FFF2-40B4-BE49-F238E27FC236}">
                  <a16:creationId xmlns:a16="http://schemas.microsoft.com/office/drawing/2014/main" id="{1F661F3E-7FAE-435C-9FCF-3F4EE0886B0F}"/>
                </a:ext>
              </a:extLst>
            </p:cNvPr>
            <p:cNvSpPr/>
            <p:nvPr/>
          </p:nvSpPr>
          <p:spPr>
            <a:xfrm>
              <a:off x="8226040" y="1809529"/>
              <a:ext cx="1823325" cy="4488689"/>
            </a:xfrm>
            <a:custGeom>
              <a:avLst/>
              <a:gdLst>
                <a:gd name="connsiteX0" fmla="*/ 857892 w 1823325"/>
                <a:gd name="connsiteY0" fmla="*/ 398 h 4488689"/>
                <a:gd name="connsiteX1" fmla="*/ 951037 w 1823325"/>
                <a:gd name="connsiteY1" fmla="*/ 73453 h 4488689"/>
                <a:gd name="connsiteX2" fmla="*/ 1771075 w 1823325"/>
                <a:gd name="connsiteY2" fmla="*/ 1149182 h 4488689"/>
                <a:gd name="connsiteX3" fmla="*/ 1823126 w 1823325"/>
                <a:gd name="connsiteY3" fmla="*/ 1287986 h 4488689"/>
                <a:gd name="connsiteX4" fmla="*/ 1753724 w 1823325"/>
                <a:gd name="connsiteY4" fmla="*/ 2050493 h 4488689"/>
                <a:gd name="connsiteX5" fmla="*/ 1596657 w 1823325"/>
                <a:gd name="connsiteY5" fmla="*/ 2727161 h 4488689"/>
                <a:gd name="connsiteX6" fmla="*/ 1220426 w 1823325"/>
                <a:gd name="connsiteY6" fmla="*/ 3625733 h 4488689"/>
                <a:gd name="connsiteX7" fmla="*/ 1041442 w 1823325"/>
                <a:gd name="connsiteY7" fmla="*/ 3931649 h 4488689"/>
                <a:gd name="connsiteX8" fmla="*/ 923642 w 1823325"/>
                <a:gd name="connsiteY8" fmla="*/ 4037578 h 4488689"/>
                <a:gd name="connsiteX9" fmla="*/ 913596 w 1823325"/>
                <a:gd name="connsiteY9" fmla="*/ 4029359 h 4488689"/>
                <a:gd name="connsiteX10" fmla="*/ 1006741 w 1823325"/>
                <a:gd name="connsiteY10" fmla="*/ 3884163 h 4488689"/>
                <a:gd name="connsiteX11" fmla="*/ 1385712 w 1823325"/>
                <a:gd name="connsiteY11" fmla="*/ 3116177 h 4488689"/>
                <a:gd name="connsiteX12" fmla="*/ 1564695 w 1823325"/>
                <a:gd name="connsiteY12" fmla="*/ 2572833 h 4488689"/>
                <a:gd name="connsiteX13" fmla="*/ 1665145 w 1823325"/>
                <a:gd name="connsiteY13" fmla="*/ 2106197 h 4488689"/>
                <a:gd name="connsiteX14" fmla="*/ 1755551 w 1823325"/>
                <a:gd name="connsiteY14" fmla="*/ 1313555 h 4488689"/>
                <a:gd name="connsiteX15" fmla="*/ 1704413 w 1823325"/>
                <a:gd name="connsiteY15" fmla="*/ 1170185 h 4488689"/>
                <a:gd name="connsiteX16" fmla="*/ 937339 w 1823325"/>
                <a:gd name="connsiteY16" fmla="*/ 149247 h 4488689"/>
                <a:gd name="connsiteX17" fmla="*/ 934599 w 1823325"/>
                <a:gd name="connsiteY17" fmla="*/ 145594 h 4488689"/>
                <a:gd name="connsiteX18" fmla="*/ 883461 w 1823325"/>
                <a:gd name="connsiteY18" fmla="*/ 100848 h 4488689"/>
                <a:gd name="connsiteX19" fmla="*/ 919989 w 1823325"/>
                <a:gd name="connsiteY19" fmla="*/ 477993 h 4488689"/>
                <a:gd name="connsiteX20" fmla="*/ 956516 w 1823325"/>
                <a:gd name="connsiteY20" fmla="*/ 1339124 h 4488689"/>
                <a:gd name="connsiteX21" fmla="*/ 894420 w 1823325"/>
                <a:gd name="connsiteY21" fmla="*/ 2134506 h 4488689"/>
                <a:gd name="connsiteX22" fmla="*/ 873417 w 1823325"/>
                <a:gd name="connsiteY22" fmla="*/ 2255959 h 4488689"/>
                <a:gd name="connsiteX23" fmla="*/ 883461 w 1823325"/>
                <a:gd name="connsiteY23" fmla="*/ 2288833 h 4488689"/>
                <a:gd name="connsiteX24" fmla="*/ 1138240 w 1823325"/>
                <a:gd name="connsiteY24" fmla="*/ 2381065 h 4488689"/>
                <a:gd name="connsiteX25" fmla="*/ 1168375 w 1823325"/>
                <a:gd name="connsiteY25" fmla="*/ 2413026 h 4488689"/>
                <a:gd name="connsiteX26" fmla="*/ 1103538 w 1823325"/>
                <a:gd name="connsiteY26" fmla="*/ 2672370 h 4488689"/>
                <a:gd name="connsiteX27" fmla="*/ 956516 w 1823325"/>
                <a:gd name="connsiteY27" fmla="*/ 3162749 h 4488689"/>
                <a:gd name="connsiteX28" fmla="*/ 667037 w 1823325"/>
                <a:gd name="connsiteY28" fmla="*/ 3827546 h 4488689"/>
                <a:gd name="connsiteX29" fmla="*/ 274369 w 1823325"/>
                <a:gd name="connsiteY29" fmla="*/ 4438465 h 4488689"/>
                <a:gd name="connsiteX30" fmla="*/ 201314 w 1823325"/>
                <a:gd name="connsiteY30" fmla="*/ 4488690 h 4488689"/>
                <a:gd name="connsiteX31" fmla="*/ 268890 w 1823325"/>
                <a:gd name="connsiteY31" fmla="*/ 4382761 h 4488689"/>
                <a:gd name="connsiteX32" fmla="*/ 814060 w 1823325"/>
                <a:gd name="connsiteY32" fmla="*/ 3354517 h 4488689"/>
                <a:gd name="connsiteX33" fmla="*/ 1027744 w 1823325"/>
                <a:gd name="connsiteY33" fmla="*/ 2688807 h 4488689"/>
                <a:gd name="connsiteX34" fmla="*/ 1077056 w 1823325"/>
                <a:gd name="connsiteY34" fmla="*/ 2477862 h 4488689"/>
                <a:gd name="connsiteX35" fmla="*/ 1050574 w 1823325"/>
                <a:gd name="connsiteY35" fmla="*/ 2413939 h 4488689"/>
                <a:gd name="connsiteX36" fmla="*/ 67076 w 1823325"/>
                <a:gd name="connsiteY36" fmla="*/ 1983830 h 4488689"/>
                <a:gd name="connsiteX37" fmla="*/ 22330 w 1823325"/>
                <a:gd name="connsiteY37" fmla="*/ 1904384 h 4488689"/>
                <a:gd name="connsiteX38" fmla="*/ 48812 w 1823325"/>
                <a:gd name="connsiteY38" fmla="*/ 992114 h 4488689"/>
                <a:gd name="connsiteX39" fmla="*/ 20504 w 1823325"/>
                <a:gd name="connsiteY39" fmla="*/ 449684 h 4488689"/>
                <a:gd name="connsiteX40" fmla="*/ 1327 w 1823325"/>
                <a:gd name="connsiteY40" fmla="*/ 222301 h 4488689"/>
                <a:gd name="connsiteX41" fmla="*/ 31462 w 1823325"/>
                <a:gd name="connsiteY41" fmla="*/ 159292 h 4488689"/>
                <a:gd name="connsiteX42" fmla="*/ 857892 w 1823325"/>
                <a:gd name="connsiteY42" fmla="*/ 398 h 448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823325" h="4488689">
                  <a:moveTo>
                    <a:pt x="857892" y="398"/>
                  </a:moveTo>
                  <a:cubicBezTo>
                    <a:pt x="901725" y="-2341"/>
                    <a:pt x="911770" y="7704"/>
                    <a:pt x="951037" y="73453"/>
                  </a:cubicBezTo>
                  <a:cubicBezTo>
                    <a:pt x="990304" y="131896"/>
                    <a:pt x="1687975" y="1055124"/>
                    <a:pt x="1771075" y="1149182"/>
                  </a:cubicBezTo>
                  <a:cubicBezTo>
                    <a:pt x="1824039" y="1219497"/>
                    <a:pt x="1824039" y="1235021"/>
                    <a:pt x="1823126" y="1287986"/>
                  </a:cubicBezTo>
                  <a:cubicBezTo>
                    <a:pt x="1819473" y="1543677"/>
                    <a:pt x="1793904" y="1797541"/>
                    <a:pt x="1753724" y="2050493"/>
                  </a:cubicBezTo>
                  <a:cubicBezTo>
                    <a:pt x="1717197" y="2279701"/>
                    <a:pt x="1665145" y="2506171"/>
                    <a:pt x="1596657" y="2727161"/>
                  </a:cubicBezTo>
                  <a:cubicBezTo>
                    <a:pt x="1500773" y="3038556"/>
                    <a:pt x="1375667" y="3338993"/>
                    <a:pt x="1220426" y="3625733"/>
                  </a:cubicBezTo>
                  <a:cubicBezTo>
                    <a:pt x="1163809" y="3729835"/>
                    <a:pt x="1102625" y="3830285"/>
                    <a:pt x="1041442" y="3931649"/>
                  </a:cubicBezTo>
                  <a:cubicBezTo>
                    <a:pt x="1012220" y="3980047"/>
                    <a:pt x="963821" y="4002877"/>
                    <a:pt x="923642" y="4037578"/>
                  </a:cubicBezTo>
                  <a:cubicBezTo>
                    <a:pt x="919989" y="4034838"/>
                    <a:pt x="917249" y="4032099"/>
                    <a:pt x="913596" y="4029359"/>
                  </a:cubicBezTo>
                  <a:cubicBezTo>
                    <a:pt x="944645" y="3980960"/>
                    <a:pt x="976606" y="3933475"/>
                    <a:pt x="1006741" y="3884163"/>
                  </a:cubicBezTo>
                  <a:cubicBezTo>
                    <a:pt x="1154677" y="3639430"/>
                    <a:pt x="1281609" y="3383739"/>
                    <a:pt x="1385712" y="3116177"/>
                  </a:cubicBezTo>
                  <a:cubicBezTo>
                    <a:pt x="1455113" y="2938106"/>
                    <a:pt x="1515384" y="2757296"/>
                    <a:pt x="1564695" y="2572833"/>
                  </a:cubicBezTo>
                  <a:cubicBezTo>
                    <a:pt x="1604876" y="2419419"/>
                    <a:pt x="1638663" y="2263264"/>
                    <a:pt x="1665145" y="2106197"/>
                  </a:cubicBezTo>
                  <a:cubicBezTo>
                    <a:pt x="1710805" y="1841374"/>
                    <a:pt x="1748245" y="1582030"/>
                    <a:pt x="1755551" y="1313555"/>
                  </a:cubicBezTo>
                  <a:cubicBezTo>
                    <a:pt x="1757377" y="1245066"/>
                    <a:pt x="1748245" y="1233195"/>
                    <a:pt x="1704413" y="1170185"/>
                  </a:cubicBezTo>
                  <a:cubicBezTo>
                    <a:pt x="1582046" y="1025902"/>
                    <a:pt x="1004002" y="248784"/>
                    <a:pt x="937339" y="149247"/>
                  </a:cubicBezTo>
                  <a:cubicBezTo>
                    <a:pt x="936426" y="148334"/>
                    <a:pt x="935513" y="146507"/>
                    <a:pt x="934599" y="145594"/>
                  </a:cubicBezTo>
                  <a:cubicBezTo>
                    <a:pt x="916336" y="130983"/>
                    <a:pt x="878896" y="70713"/>
                    <a:pt x="883461" y="100848"/>
                  </a:cubicBezTo>
                  <a:cubicBezTo>
                    <a:pt x="886201" y="246957"/>
                    <a:pt x="907204" y="372063"/>
                    <a:pt x="919989" y="477993"/>
                  </a:cubicBezTo>
                  <a:cubicBezTo>
                    <a:pt x="953777" y="764732"/>
                    <a:pt x="958343" y="1051471"/>
                    <a:pt x="956516" y="1339124"/>
                  </a:cubicBezTo>
                  <a:cubicBezTo>
                    <a:pt x="954690" y="1605773"/>
                    <a:pt x="927294" y="1870596"/>
                    <a:pt x="894420" y="2134506"/>
                  </a:cubicBezTo>
                  <a:cubicBezTo>
                    <a:pt x="888940" y="2181078"/>
                    <a:pt x="880722" y="2209387"/>
                    <a:pt x="873417" y="2255959"/>
                  </a:cubicBezTo>
                  <a:cubicBezTo>
                    <a:pt x="871590" y="2269657"/>
                    <a:pt x="865198" y="2282441"/>
                    <a:pt x="883461" y="2288833"/>
                  </a:cubicBezTo>
                  <a:cubicBezTo>
                    <a:pt x="949211" y="2322621"/>
                    <a:pt x="1086188" y="2368280"/>
                    <a:pt x="1138240" y="2381065"/>
                  </a:cubicBezTo>
                  <a:cubicBezTo>
                    <a:pt x="1167461" y="2392936"/>
                    <a:pt x="1174767" y="2389283"/>
                    <a:pt x="1168375" y="2413026"/>
                  </a:cubicBezTo>
                  <a:cubicBezTo>
                    <a:pt x="1145545" y="2498865"/>
                    <a:pt x="1123628" y="2585618"/>
                    <a:pt x="1103538" y="2672370"/>
                  </a:cubicBezTo>
                  <a:cubicBezTo>
                    <a:pt x="1065185" y="2839482"/>
                    <a:pt x="1012220" y="3001116"/>
                    <a:pt x="956516" y="3162749"/>
                  </a:cubicBezTo>
                  <a:cubicBezTo>
                    <a:pt x="877069" y="3391958"/>
                    <a:pt x="779358" y="3612035"/>
                    <a:pt x="667037" y="3827546"/>
                  </a:cubicBezTo>
                  <a:cubicBezTo>
                    <a:pt x="554716" y="4043057"/>
                    <a:pt x="415912" y="4242131"/>
                    <a:pt x="274369" y="4438465"/>
                  </a:cubicBezTo>
                  <a:cubicBezTo>
                    <a:pt x="256105" y="4464034"/>
                    <a:pt x="236928" y="4468600"/>
                    <a:pt x="201314" y="4488690"/>
                  </a:cubicBezTo>
                  <a:cubicBezTo>
                    <a:pt x="231449" y="4442117"/>
                    <a:pt x="246060" y="4415636"/>
                    <a:pt x="268890" y="4382761"/>
                  </a:cubicBezTo>
                  <a:cubicBezTo>
                    <a:pt x="492619" y="4062234"/>
                    <a:pt x="671603" y="3718877"/>
                    <a:pt x="814060" y="3354517"/>
                  </a:cubicBezTo>
                  <a:cubicBezTo>
                    <a:pt x="898986" y="3137180"/>
                    <a:pt x="967474" y="2914363"/>
                    <a:pt x="1027744" y="2688807"/>
                  </a:cubicBezTo>
                  <a:cubicBezTo>
                    <a:pt x="1045095" y="2624885"/>
                    <a:pt x="1063359" y="2542698"/>
                    <a:pt x="1077056" y="2477862"/>
                  </a:cubicBezTo>
                  <a:cubicBezTo>
                    <a:pt x="1090754" y="2429464"/>
                    <a:pt x="1082535" y="2423984"/>
                    <a:pt x="1050574" y="2413939"/>
                  </a:cubicBezTo>
                  <a:cubicBezTo>
                    <a:pt x="952863" y="2375586"/>
                    <a:pt x="72556" y="1985657"/>
                    <a:pt x="67076" y="1983830"/>
                  </a:cubicBezTo>
                  <a:cubicBezTo>
                    <a:pt x="17765" y="1960088"/>
                    <a:pt x="17765" y="1960088"/>
                    <a:pt x="22330" y="1904384"/>
                  </a:cubicBezTo>
                  <a:cubicBezTo>
                    <a:pt x="46987" y="1601207"/>
                    <a:pt x="55205" y="1297117"/>
                    <a:pt x="48812" y="992114"/>
                  </a:cubicBezTo>
                  <a:cubicBezTo>
                    <a:pt x="45160" y="811304"/>
                    <a:pt x="33289" y="630494"/>
                    <a:pt x="20504" y="449684"/>
                  </a:cubicBezTo>
                  <a:cubicBezTo>
                    <a:pt x="17765" y="405851"/>
                    <a:pt x="5893" y="274353"/>
                    <a:pt x="1327" y="222301"/>
                  </a:cubicBezTo>
                  <a:cubicBezTo>
                    <a:pt x="-1413" y="173903"/>
                    <a:pt x="-3239" y="163858"/>
                    <a:pt x="31462" y="159292"/>
                  </a:cubicBezTo>
                  <a:cubicBezTo>
                    <a:pt x="97212" y="149247"/>
                    <a:pt x="810407" y="2224"/>
                    <a:pt x="857892" y="398"/>
                  </a:cubicBezTo>
                  <a:close/>
                </a:path>
              </a:pathLst>
            </a:custGeom>
            <a:grpFill/>
            <a:ln w="9129" cap="flat">
              <a:noFill/>
              <a:prstDash val="solid"/>
              <a:miter/>
            </a:ln>
          </p:spPr>
          <p:txBody>
            <a:bodyPr rtlCol="0" anchor="ctr"/>
            <a:lstStyle/>
            <a:p>
              <a:endParaRPr lang="en-US"/>
            </a:p>
          </p:txBody>
        </p:sp>
        <p:sp>
          <p:nvSpPr>
            <p:cNvPr id="38" name="Freeform: Shape 37">
              <a:extLst>
                <a:ext uri="{FF2B5EF4-FFF2-40B4-BE49-F238E27FC236}">
                  <a16:creationId xmlns:a16="http://schemas.microsoft.com/office/drawing/2014/main" id="{52223571-4258-4E7D-B859-8491134E0AEE}"/>
                </a:ext>
              </a:extLst>
            </p:cNvPr>
            <p:cNvSpPr/>
            <p:nvPr/>
          </p:nvSpPr>
          <p:spPr>
            <a:xfrm>
              <a:off x="7300487" y="4049131"/>
              <a:ext cx="861130" cy="2653627"/>
            </a:xfrm>
            <a:custGeom>
              <a:avLst/>
              <a:gdLst>
                <a:gd name="connsiteX0" fmla="*/ 0 w 861130"/>
                <a:gd name="connsiteY0" fmla="*/ 2653628 h 2653627"/>
                <a:gd name="connsiteX1" fmla="*/ 271215 w 861130"/>
                <a:gd name="connsiteY1" fmla="*/ 2123982 h 2653627"/>
                <a:gd name="connsiteX2" fmla="*/ 470289 w 861130"/>
                <a:gd name="connsiteY2" fmla="*/ 1589770 h 2653627"/>
                <a:gd name="connsiteX3" fmla="*/ 589003 w 861130"/>
                <a:gd name="connsiteY3" fmla="*/ 1161488 h 2653627"/>
                <a:gd name="connsiteX4" fmla="*/ 673015 w 861130"/>
                <a:gd name="connsiteY4" fmla="*/ 789823 h 2653627"/>
                <a:gd name="connsiteX5" fmla="*/ 735112 w 861130"/>
                <a:gd name="connsiteY5" fmla="*/ 422723 h 2653627"/>
                <a:gd name="connsiteX6" fmla="*/ 789903 w 861130"/>
                <a:gd name="connsiteY6" fmla="*/ 21836 h 2653627"/>
                <a:gd name="connsiteX7" fmla="*/ 806340 w 861130"/>
                <a:gd name="connsiteY7" fmla="*/ 1746 h 2653627"/>
                <a:gd name="connsiteX8" fmla="*/ 861131 w 861130"/>
                <a:gd name="connsiteY8" fmla="*/ 48318 h 2653627"/>
                <a:gd name="connsiteX9" fmla="*/ 853826 w 861130"/>
                <a:gd name="connsiteY9" fmla="*/ 143289 h 2653627"/>
                <a:gd name="connsiteX10" fmla="*/ 782597 w 861130"/>
                <a:gd name="connsiteY10" fmla="*/ 601707 h 2653627"/>
                <a:gd name="connsiteX11" fmla="*/ 698585 w 861130"/>
                <a:gd name="connsiteY11" fmla="*/ 1001681 h 2653627"/>
                <a:gd name="connsiteX12" fmla="*/ 602700 w 861130"/>
                <a:gd name="connsiteY12" fmla="*/ 1366041 h 2653627"/>
                <a:gd name="connsiteX13" fmla="*/ 464810 w 861130"/>
                <a:gd name="connsiteY13" fmla="*/ 1787931 h 2653627"/>
                <a:gd name="connsiteX14" fmla="*/ 192681 w 861130"/>
                <a:gd name="connsiteY14" fmla="*/ 2397937 h 2653627"/>
                <a:gd name="connsiteX15" fmla="*/ 81273 w 861130"/>
                <a:gd name="connsiteY15" fmla="*/ 2577834 h 2653627"/>
                <a:gd name="connsiteX16" fmla="*/ 0 w 861130"/>
                <a:gd name="connsiteY16" fmla="*/ 2653628 h 2653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61130" h="2653627">
                  <a:moveTo>
                    <a:pt x="0" y="2653628"/>
                  </a:moveTo>
                  <a:cubicBezTo>
                    <a:pt x="105016" y="2481950"/>
                    <a:pt x="192681" y="2304792"/>
                    <a:pt x="271215" y="2123982"/>
                  </a:cubicBezTo>
                  <a:cubicBezTo>
                    <a:pt x="347009" y="1949564"/>
                    <a:pt x="412758" y="1770580"/>
                    <a:pt x="470289" y="1589770"/>
                  </a:cubicBezTo>
                  <a:cubicBezTo>
                    <a:pt x="515035" y="1448227"/>
                    <a:pt x="557041" y="1306684"/>
                    <a:pt x="589003" y="1161488"/>
                  </a:cubicBezTo>
                  <a:cubicBezTo>
                    <a:pt x="616398" y="1037295"/>
                    <a:pt x="648360" y="914015"/>
                    <a:pt x="673015" y="789823"/>
                  </a:cubicBezTo>
                  <a:cubicBezTo>
                    <a:pt x="696758" y="668369"/>
                    <a:pt x="715935" y="545090"/>
                    <a:pt x="735112" y="422723"/>
                  </a:cubicBezTo>
                  <a:cubicBezTo>
                    <a:pt x="755201" y="289399"/>
                    <a:pt x="771639" y="155161"/>
                    <a:pt x="789903" y="21836"/>
                  </a:cubicBezTo>
                  <a:cubicBezTo>
                    <a:pt x="791729" y="11791"/>
                    <a:pt x="793555" y="-5560"/>
                    <a:pt x="806340" y="1746"/>
                  </a:cubicBezTo>
                  <a:cubicBezTo>
                    <a:pt x="827343" y="12704"/>
                    <a:pt x="861131" y="14531"/>
                    <a:pt x="861131" y="48318"/>
                  </a:cubicBezTo>
                  <a:cubicBezTo>
                    <a:pt x="861131" y="80280"/>
                    <a:pt x="858392" y="112241"/>
                    <a:pt x="853826" y="143289"/>
                  </a:cubicBezTo>
                  <a:cubicBezTo>
                    <a:pt x="830996" y="296704"/>
                    <a:pt x="809992" y="450119"/>
                    <a:pt x="782597" y="601707"/>
                  </a:cubicBezTo>
                  <a:cubicBezTo>
                    <a:pt x="758854" y="735945"/>
                    <a:pt x="730546" y="869269"/>
                    <a:pt x="698585" y="1001681"/>
                  </a:cubicBezTo>
                  <a:cubicBezTo>
                    <a:pt x="668449" y="1124047"/>
                    <a:pt x="636488" y="1244588"/>
                    <a:pt x="602700" y="1366041"/>
                  </a:cubicBezTo>
                  <a:cubicBezTo>
                    <a:pt x="562520" y="1508497"/>
                    <a:pt x="515948" y="1649127"/>
                    <a:pt x="464810" y="1787931"/>
                  </a:cubicBezTo>
                  <a:cubicBezTo>
                    <a:pt x="388103" y="1997049"/>
                    <a:pt x="299524" y="2201603"/>
                    <a:pt x="192681" y="2397937"/>
                  </a:cubicBezTo>
                  <a:cubicBezTo>
                    <a:pt x="149762" y="2476470"/>
                    <a:pt x="126932" y="2501126"/>
                    <a:pt x="81273" y="2577834"/>
                  </a:cubicBezTo>
                  <a:cubicBezTo>
                    <a:pt x="70315" y="2597924"/>
                    <a:pt x="43833" y="2640843"/>
                    <a:pt x="0" y="2653628"/>
                  </a:cubicBezTo>
                  <a:close/>
                </a:path>
              </a:pathLst>
            </a:custGeom>
            <a:grpFill/>
            <a:ln w="9129" cap="flat">
              <a:noFill/>
              <a:prstDash val="solid"/>
              <a:miter/>
            </a:ln>
          </p:spPr>
          <p:txBody>
            <a:bodyPr rtlCol="0" anchor="ctr"/>
            <a:lstStyle/>
            <a:p>
              <a:endParaRPr lang="en-US"/>
            </a:p>
          </p:txBody>
        </p:sp>
        <p:sp>
          <p:nvSpPr>
            <p:cNvPr id="39" name="Freeform: Shape 38">
              <a:extLst>
                <a:ext uri="{FF2B5EF4-FFF2-40B4-BE49-F238E27FC236}">
                  <a16:creationId xmlns:a16="http://schemas.microsoft.com/office/drawing/2014/main" id="{8306A971-0C99-4CEF-8F2C-C5E8AB1D391D}"/>
                </a:ext>
              </a:extLst>
            </p:cNvPr>
            <p:cNvSpPr/>
            <p:nvPr/>
          </p:nvSpPr>
          <p:spPr>
            <a:xfrm>
              <a:off x="5721595" y="3734002"/>
              <a:ext cx="196342" cy="3117631"/>
            </a:xfrm>
            <a:custGeom>
              <a:avLst/>
              <a:gdLst>
                <a:gd name="connsiteX0" fmla="*/ 0 w 196342"/>
                <a:gd name="connsiteY0" fmla="*/ 0 h 3117631"/>
                <a:gd name="connsiteX1" fmla="*/ 102277 w 196342"/>
                <a:gd name="connsiteY1" fmla="*/ 152502 h 3117631"/>
                <a:gd name="connsiteX2" fmla="*/ 195421 w 196342"/>
                <a:gd name="connsiteY2" fmla="*/ 3082904 h 3117631"/>
                <a:gd name="connsiteX3" fmla="*/ 178984 w 196342"/>
                <a:gd name="connsiteY3" fmla="*/ 3117605 h 3117631"/>
                <a:gd name="connsiteX4" fmla="*/ 165286 w 196342"/>
                <a:gd name="connsiteY4" fmla="*/ 3083817 h 3117631"/>
                <a:gd name="connsiteX5" fmla="*/ 15524 w 196342"/>
                <a:gd name="connsiteY5" fmla="*/ 55704 h 3117631"/>
                <a:gd name="connsiteX6" fmla="*/ 0 w 196342"/>
                <a:gd name="connsiteY6" fmla="*/ 0 h 31176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342" h="3117631">
                  <a:moveTo>
                    <a:pt x="0" y="0"/>
                  </a:moveTo>
                  <a:cubicBezTo>
                    <a:pt x="79447" y="25569"/>
                    <a:pt x="103190" y="73968"/>
                    <a:pt x="102277" y="152502"/>
                  </a:cubicBezTo>
                  <a:cubicBezTo>
                    <a:pt x="97711" y="641967"/>
                    <a:pt x="202727" y="3004371"/>
                    <a:pt x="195421" y="3082904"/>
                  </a:cubicBezTo>
                  <a:cubicBezTo>
                    <a:pt x="194508" y="3095689"/>
                    <a:pt x="203640" y="3118518"/>
                    <a:pt x="178984" y="3117605"/>
                  </a:cubicBezTo>
                  <a:cubicBezTo>
                    <a:pt x="159807" y="3116692"/>
                    <a:pt x="167112" y="3096602"/>
                    <a:pt x="165286" y="3083817"/>
                  </a:cubicBezTo>
                  <a:cubicBezTo>
                    <a:pt x="137891" y="2886570"/>
                    <a:pt x="19177" y="168026"/>
                    <a:pt x="15524" y="55704"/>
                  </a:cubicBezTo>
                  <a:cubicBezTo>
                    <a:pt x="16437" y="37441"/>
                    <a:pt x="7305" y="21003"/>
                    <a:pt x="0" y="0"/>
                  </a:cubicBezTo>
                  <a:close/>
                </a:path>
              </a:pathLst>
            </a:custGeom>
            <a:grpFill/>
            <a:ln w="9129" cap="flat">
              <a:noFill/>
              <a:prstDash val="solid"/>
              <a:miter/>
            </a:ln>
          </p:spPr>
          <p:txBody>
            <a:bodyPr rtlCol="0" anchor="ctr"/>
            <a:lstStyle/>
            <a:p>
              <a:endParaRPr lang="en-US"/>
            </a:p>
          </p:txBody>
        </p:sp>
        <p:sp>
          <p:nvSpPr>
            <p:cNvPr id="40" name="Freeform: Shape 39">
              <a:extLst>
                <a:ext uri="{FF2B5EF4-FFF2-40B4-BE49-F238E27FC236}">
                  <a16:creationId xmlns:a16="http://schemas.microsoft.com/office/drawing/2014/main" id="{C04B7991-48D7-423D-956A-454A692C5354}"/>
                </a:ext>
              </a:extLst>
            </p:cNvPr>
            <p:cNvSpPr/>
            <p:nvPr/>
          </p:nvSpPr>
          <p:spPr>
            <a:xfrm>
              <a:off x="7727857" y="4305149"/>
              <a:ext cx="916041" cy="2283706"/>
            </a:xfrm>
            <a:custGeom>
              <a:avLst/>
              <a:gdLst>
                <a:gd name="connsiteX0" fmla="*/ 915009 w 916041"/>
                <a:gd name="connsiteY0" fmla="*/ 48904 h 2283706"/>
                <a:gd name="connsiteX1" fmla="*/ 852912 w 916041"/>
                <a:gd name="connsiteY1" fmla="*/ 352081 h 2283706"/>
                <a:gd name="connsiteX2" fmla="*/ 762507 w 916041"/>
                <a:gd name="connsiteY2" fmla="*/ 708222 h 2283706"/>
                <a:gd name="connsiteX3" fmla="*/ 631009 w 916041"/>
                <a:gd name="connsiteY3" fmla="*/ 1112762 h 2283706"/>
                <a:gd name="connsiteX4" fmla="*/ 340617 w 916041"/>
                <a:gd name="connsiteY4" fmla="*/ 1771167 h 2283706"/>
                <a:gd name="connsiteX5" fmla="*/ 61183 w 916041"/>
                <a:gd name="connsiteY5" fmla="*/ 2226844 h 2283706"/>
                <a:gd name="connsiteX6" fmla="*/ 0 w 916041"/>
                <a:gd name="connsiteY6" fmla="*/ 2282549 h 2283706"/>
                <a:gd name="connsiteX7" fmla="*/ 18264 w 916041"/>
                <a:gd name="connsiteY7" fmla="*/ 2240542 h 2283706"/>
                <a:gd name="connsiteX8" fmla="*/ 400887 w 916041"/>
                <a:gd name="connsiteY8" fmla="*/ 1557482 h 2283706"/>
                <a:gd name="connsiteX9" fmla="*/ 635575 w 916041"/>
                <a:gd name="connsiteY9" fmla="*/ 948389 h 2283706"/>
                <a:gd name="connsiteX10" fmla="*/ 755202 w 916041"/>
                <a:gd name="connsiteY10" fmla="*/ 524673 h 2283706"/>
                <a:gd name="connsiteX11" fmla="*/ 859304 w 916041"/>
                <a:gd name="connsiteY11" fmla="*/ 40686 h 2283706"/>
                <a:gd name="connsiteX12" fmla="*/ 890353 w 916041"/>
                <a:gd name="connsiteY12" fmla="*/ 506 h 2283706"/>
                <a:gd name="connsiteX13" fmla="*/ 915009 w 916041"/>
                <a:gd name="connsiteY13" fmla="*/ 48904 h 2283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16041" h="2283706">
                  <a:moveTo>
                    <a:pt x="915009" y="48904"/>
                  </a:moveTo>
                  <a:cubicBezTo>
                    <a:pt x="894919" y="150268"/>
                    <a:pt x="876655" y="251631"/>
                    <a:pt x="852912" y="352081"/>
                  </a:cubicBezTo>
                  <a:cubicBezTo>
                    <a:pt x="825517" y="471708"/>
                    <a:pt x="796295" y="590421"/>
                    <a:pt x="762507" y="708222"/>
                  </a:cubicBezTo>
                  <a:cubicBezTo>
                    <a:pt x="722327" y="844287"/>
                    <a:pt x="679407" y="979437"/>
                    <a:pt x="631009" y="1112762"/>
                  </a:cubicBezTo>
                  <a:cubicBezTo>
                    <a:pt x="548822" y="1338318"/>
                    <a:pt x="453852" y="1559308"/>
                    <a:pt x="340617" y="1771167"/>
                  </a:cubicBezTo>
                  <a:cubicBezTo>
                    <a:pt x="256604" y="1928234"/>
                    <a:pt x="165286" y="2081649"/>
                    <a:pt x="61183" y="2226844"/>
                  </a:cubicBezTo>
                  <a:cubicBezTo>
                    <a:pt x="55704" y="2234150"/>
                    <a:pt x="14611" y="2292594"/>
                    <a:pt x="0" y="2282549"/>
                  </a:cubicBezTo>
                  <a:cubicBezTo>
                    <a:pt x="5479" y="2259719"/>
                    <a:pt x="9132" y="2253327"/>
                    <a:pt x="18264" y="2240542"/>
                  </a:cubicBezTo>
                  <a:cubicBezTo>
                    <a:pt x="165286" y="2023205"/>
                    <a:pt x="292218" y="1795822"/>
                    <a:pt x="400887" y="1557482"/>
                  </a:cubicBezTo>
                  <a:cubicBezTo>
                    <a:pt x="491292" y="1359321"/>
                    <a:pt x="568913" y="1155682"/>
                    <a:pt x="635575" y="948389"/>
                  </a:cubicBezTo>
                  <a:cubicBezTo>
                    <a:pt x="680321" y="808672"/>
                    <a:pt x="719588" y="667129"/>
                    <a:pt x="755202" y="524673"/>
                  </a:cubicBezTo>
                  <a:cubicBezTo>
                    <a:pt x="795382" y="363952"/>
                    <a:pt x="826430" y="202319"/>
                    <a:pt x="859304" y="40686"/>
                  </a:cubicBezTo>
                  <a:cubicBezTo>
                    <a:pt x="862957" y="23335"/>
                    <a:pt x="859304" y="-4060"/>
                    <a:pt x="890353" y="506"/>
                  </a:cubicBezTo>
                  <a:cubicBezTo>
                    <a:pt x="919575" y="4158"/>
                    <a:pt x="916835" y="26988"/>
                    <a:pt x="915009" y="48904"/>
                  </a:cubicBezTo>
                  <a:close/>
                </a:path>
              </a:pathLst>
            </a:custGeom>
            <a:grpFill/>
            <a:ln w="9129" cap="flat">
              <a:noFill/>
              <a:prstDash val="solid"/>
              <a:miter/>
            </a:ln>
          </p:spPr>
          <p:txBody>
            <a:bodyPr rtlCol="0" anchor="ctr"/>
            <a:lstStyle/>
            <a:p>
              <a:endParaRPr lang="en-US"/>
            </a:p>
          </p:txBody>
        </p:sp>
        <p:sp>
          <p:nvSpPr>
            <p:cNvPr id="41" name="Freeform: Shape 40">
              <a:extLst>
                <a:ext uri="{FF2B5EF4-FFF2-40B4-BE49-F238E27FC236}">
                  <a16:creationId xmlns:a16="http://schemas.microsoft.com/office/drawing/2014/main" id="{E94F3EFA-CF22-472C-9F57-96B7EA5E9373}"/>
                </a:ext>
              </a:extLst>
            </p:cNvPr>
            <p:cNvSpPr/>
            <p:nvPr/>
          </p:nvSpPr>
          <p:spPr>
            <a:xfrm>
              <a:off x="7918711" y="4384384"/>
              <a:ext cx="923865" cy="2133344"/>
            </a:xfrm>
            <a:custGeom>
              <a:avLst/>
              <a:gdLst>
                <a:gd name="connsiteX0" fmla="*/ 0 w 923865"/>
                <a:gd name="connsiteY0" fmla="*/ 2131172 h 2133344"/>
                <a:gd name="connsiteX1" fmla="*/ 74881 w 923865"/>
                <a:gd name="connsiteY1" fmla="*/ 2012458 h 2133344"/>
                <a:gd name="connsiteX2" fmla="*/ 487640 w 923865"/>
                <a:gd name="connsiteY2" fmla="*/ 1252690 h 2133344"/>
                <a:gd name="connsiteX3" fmla="*/ 686713 w 923865"/>
                <a:gd name="connsiteY3" fmla="*/ 722131 h 2133344"/>
                <a:gd name="connsiteX4" fmla="*/ 823691 w 923865"/>
                <a:gd name="connsiteY4" fmla="*/ 213489 h 2133344"/>
                <a:gd name="connsiteX5" fmla="*/ 861132 w 923865"/>
                <a:gd name="connsiteY5" fmla="*/ 35418 h 2133344"/>
                <a:gd name="connsiteX6" fmla="*/ 896745 w 923865"/>
                <a:gd name="connsiteY6" fmla="*/ 1630 h 2133344"/>
                <a:gd name="connsiteX7" fmla="*/ 921401 w 923865"/>
                <a:gd name="connsiteY7" fmla="*/ 48202 h 2133344"/>
                <a:gd name="connsiteX8" fmla="*/ 796295 w 923865"/>
                <a:gd name="connsiteY8" fmla="*/ 546800 h 2133344"/>
                <a:gd name="connsiteX9" fmla="*/ 605440 w 923865"/>
                <a:gd name="connsiteY9" fmla="*/ 1094710 h 2133344"/>
                <a:gd name="connsiteX10" fmla="*/ 226470 w 923865"/>
                <a:gd name="connsiteY10" fmla="*/ 1841693 h 2133344"/>
                <a:gd name="connsiteX11" fmla="*/ 27395 w 923865"/>
                <a:gd name="connsiteY11" fmla="*/ 2122040 h 2133344"/>
                <a:gd name="connsiteX12" fmla="*/ 0 w 923865"/>
                <a:gd name="connsiteY12" fmla="*/ 2131172 h 2133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23865" h="2133344">
                  <a:moveTo>
                    <a:pt x="0" y="2131172"/>
                  </a:moveTo>
                  <a:cubicBezTo>
                    <a:pt x="32875" y="2080947"/>
                    <a:pt x="48399" y="2050812"/>
                    <a:pt x="74881" y="2012458"/>
                  </a:cubicBezTo>
                  <a:cubicBezTo>
                    <a:pt x="235602" y="1771378"/>
                    <a:pt x="371665" y="1517513"/>
                    <a:pt x="487640" y="1252690"/>
                  </a:cubicBezTo>
                  <a:cubicBezTo>
                    <a:pt x="563434" y="1079185"/>
                    <a:pt x="630096" y="902941"/>
                    <a:pt x="686713" y="722131"/>
                  </a:cubicBezTo>
                  <a:cubicBezTo>
                    <a:pt x="739678" y="555019"/>
                    <a:pt x="788077" y="386080"/>
                    <a:pt x="823691" y="213489"/>
                  </a:cubicBezTo>
                  <a:cubicBezTo>
                    <a:pt x="836475" y="154132"/>
                    <a:pt x="852000" y="95688"/>
                    <a:pt x="861132" y="35418"/>
                  </a:cubicBezTo>
                  <a:cubicBezTo>
                    <a:pt x="863871" y="18068"/>
                    <a:pt x="863871" y="-6588"/>
                    <a:pt x="896745" y="1630"/>
                  </a:cubicBezTo>
                  <a:cubicBezTo>
                    <a:pt x="925054" y="8936"/>
                    <a:pt x="926880" y="21720"/>
                    <a:pt x="921401" y="48202"/>
                  </a:cubicBezTo>
                  <a:cubicBezTo>
                    <a:pt x="884874" y="215315"/>
                    <a:pt x="844694" y="382427"/>
                    <a:pt x="796295" y="546800"/>
                  </a:cubicBezTo>
                  <a:cubicBezTo>
                    <a:pt x="741504" y="732176"/>
                    <a:pt x="678495" y="915726"/>
                    <a:pt x="605440" y="1094710"/>
                  </a:cubicBezTo>
                  <a:cubicBezTo>
                    <a:pt x="499511" y="1354054"/>
                    <a:pt x="374405" y="1604265"/>
                    <a:pt x="226470" y="1841693"/>
                  </a:cubicBezTo>
                  <a:cubicBezTo>
                    <a:pt x="165286" y="1939403"/>
                    <a:pt x="105016" y="2037114"/>
                    <a:pt x="27395" y="2122040"/>
                  </a:cubicBezTo>
                  <a:cubicBezTo>
                    <a:pt x="20090" y="2128432"/>
                    <a:pt x="14611" y="2137564"/>
                    <a:pt x="0" y="2131172"/>
                  </a:cubicBezTo>
                  <a:close/>
                </a:path>
              </a:pathLst>
            </a:custGeom>
            <a:grpFill/>
            <a:ln w="9129" cap="flat">
              <a:noFill/>
              <a:prstDash val="solid"/>
              <a:miter/>
            </a:ln>
          </p:spPr>
          <p:txBody>
            <a:bodyPr rtlCol="0" anchor="ctr"/>
            <a:lstStyle/>
            <a:p>
              <a:endParaRPr lang="en-US"/>
            </a:p>
          </p:txBody>
        </p:sp>
        <p:sp>
          <p:nvSpPr>
            <p:cNvPr id="42" name="Freeform: Shape 41">
              <a:extLst>
                <a:ext uri="{FF2B5EF4-FFF2-40B4-BE49-F238E27FC236}">
                  <a16:creationId xmlns:a16="http://schemas.microsoft.com/office/drawing/2014/main" id="{515CFFEB-524C-48DC-A080-3381261CE4F9}"/>
                </a:ext>
              </a:extLst>
            </p:cNvPr>
            <p:cNvSpPr/>
            <p:nvPr/>
          </p:nvSpPr>
          <p:spPr>
            <a:xfrm>
              <a:off x="3608076" y="4464548"/>
              <a:ext cx="489880" cy="314849"/>
            </a:xfrm>
            <a:custGeom>
              <a:avLst/>
              <a:gdLst>
                <a:gd name="connsiteX0" fmla="*/ 489880 w 489880"/>
                <a:gd name="connsiteY0" fmla="*/ 314135 h 314849"/>
                <a:gd name="connsiteX1" fmla="*/ 61598 w 489880"/>
                <a:gd name="connsiteY1" fmla="*/ 105016 h 314849"/>
                <a:gd name="connsiteX2" fmla="*/ 415 w 489880"/>
                <a:gd name="connsiteY2" fmla="*/ 24656 h 314849"/>
                <a:gd name="connsiteX3" fmla="*/ 6807 w 489880"/>
                <a:gd name="connsiteY3" fmla="*/ 0 h 314849"/>
                <a:gd name="connsiteX4" fmla="*/ 456093 w 489880"/>
                <a:gd name="connsiteY4" fmla="*/ 240167 h 314849"/>
                <a:gd name="connsiteX5" fmla="*/ 489880 w 489880"/>
                <a:gd name="connsiteY5" fmla="*/ 314135 h 3148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9880" h="314849">
                  <a:moveTo>
                    <a:pt x="489880" y="314135"/>
                  </a:moveTo>
                  <a:cubicBezTo>
                    <a:pt x="489880" y="327832"/>
                    <a:pt x="132826" y="140630"/>
                    <a:pt x="61598" y="105016"/>
                  </a:cubicBezTo>
                  <a:cubicBezTo>
                    <a:pt x="-7804" y="63923"/>
                    <a:pt x="4067" y="71228"/>
                    <a:pt x="415" y="24656"/>
                  </a:cubicBezTo>
                  <a:cubicBezTo>
                    <a:pt x="-498" y="15524"/>
                    <a:pt x="-498" y="0"/>
                    <a:pt x="6807" y="0"/>
                  </a:cubicBezTo>
                  <a:cubicBezTo>
                    <a:pt x="33289" y="12784"/>
                    <a:pt x="394910" y="200900"/>
                    <a:pt x="456093" y="240167"/>
                  </a:cubicBezTo>
                  <a:cubicBezTo>
                    <a:pt x="487141" y="253865"/>
                    <a:pt x="489880" y="271215"/>
                    <a:pt x="489880" y="314135"/>
                  </a:cubicBezTo>
                  <a:close/>
                </a:path>
              </a:pathLst>
            </a:custGeom>
            <a:grpFill/>
            <a:ln w="9129" cap="flat">
              <a:noFill/>
              <a:prstDash val="solid"/>
              <a:miter/>
            </a:ln>
          </p:spPr>
          <p:txBody>
            <a:bodyPr rtlCol="0" anchor="ctr"/>
            <a:lstStyle/>
            <a:p>
              <a:endParaRPr lang="en-US"/>
            </a:p>
          </p:txBody>
        </p:sp>
        <p:sp>
          <p:nvSpPr>
            <p:cNvPr id="43" name="Freeform: Shape 42">
              <a:extLst>
                <a:ext uri="{FF2B5EF4-FFF2-40B4-BE49-F238E27FC236}">
                  <a16:creationId xmlns:a16="http://schemas.microsoft.com/office/drawing/2014/main" id="{FAB23A7D-8760-494A-ABB8-912D2350BC6A}"/>
                </a:ext>
              </a:extLst>
            </p:cNvPr>
            <p:cNvSpPr/>
            <p:nvPr/>
          </p:nvSpPr>
          <p:spPr>
            <a:xfrm>
              <a:off x="3659727" y="4719118"/>
              <a:ext cx="353271" cy="267770"/>
            </a:xfrm>
            <a:custGeom>
              <a:avLst/>
              <a:gdLst>
                <a:gd name="connsiteX0" fmla="*/ 346911 w 353271"/>
                <a:gd name="connsiteY0" fmla="*/ 267770 h 267770"/>
                <a:gd name="connsiteX1" fmla="*/ 38256 w 353271"/>
                <a:gd name="connsiteY1" fmla="*/ 96092 h 267770"/>
                <a:gd name="connsiteX2" fmla="*/ 13600 w 353271"/>
                <a:gd name="connsiteY2" fmla="*/ 69610 h 267770"/>
                <a:gd name="connsiteX3" fmla="*/ 8121 w 353271"/>
                <a:gd name="connsiteY3" fmla="*/ 1121 h 267770"/>
                <a:gd name="connsiteX4" fmla="*/ 310384 w 353271"/>
                <a:gd name="connsiteY4" fmla="*/ 184671 h 267770"/>
                <a:gd name="connsiteX5" fmla="*/ 346911 w 353271"/>
                <a:gd name="connsiteY5" fmla="*/ 267770 h 267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3271" h="267770">
                  <a:moveTo>
                    <a:pt x="346911" y="267770"/>
                  </a:moveTo>
                  <a:cubicBezTo>
                    <a:pt x="265638" y="230330"/>
                    <a:pt x="61999" y="114356"/>
                    <a:pt x="38256" y="96092"/>
                  </a:cubicBezTo>
                  <a:cubicBezTo>
                    <a:pt x="28211" y="88787"/>
                    <a:pt x="19079" y="80568"/>
                    <a:pt x="13600" y="69610"/>
                  </a:cubicBezTo>
                  <a:cubicBezTo>
                    <a:pt x="5381" y="51346"/>
                    <a:pt x="-9230" y="-8924"/>
                    <a:pt x="8121" y="1121"/>
                  </a:cubicBezTo>
                  <a:cubicBezTo>
                    <a:pt x="40082" y="19385"/>
                    <a:pt x="236416" y="143577"/>
                    <a:pt x="310384" y="184671"/>
                  </a:cubicBezTo>
                  <a:cubicBezTo>
                    <a:pt x="359696" y="206587"/>
                    <a:pt x="357870" y="240375"/>
                    <a:pt x="346911" y="267770"/>
                  </a:cubicBezTo>
                  <a:close/>
                </a:path>
              </a:pathLst>
            </a:custGeom>
            <a:grpFill/>
            <a:ln w="9129" cap="flat">
              <a:noFill/>
              <a:prstDash val="solid"/>
              <a:miter/>
            </a:ln>
          </p:spPr>
          <p:txBody>
            <a:bodyPr rtlCol="0" anchor="ctr"/>
            <a:lstStyle/>
            <a:p>
              <a:endParaRPr lang="en-US"/>
            </a:p>
          </p:txBody>
        </p:sp>
        <p:sp>
          <p:nvSpPr>
            <p:cNvPr id="44" name="Freeform: Shape 43">
              <a:extLst>
                <a:ext uri="{FF2B5EF4-FFF2-40B4-BE49-F238E27FC236}">
                  <a16:creationId xmlns:a16="http://schemas.microsoft.com/office/drawing/2014/main" id="{07062C1E-BBF3-4EB8-8DBA-C6B4C789A014}"/>
                </a:ext>
              </a:extLst>
            </p:cNvPr>
            <p:cNvSpPr/>
            <p:nvPr/>
          </p:nvSpPr>
          <p:spPr>
            <a:xfrm>
              <a:off x="8083071" y="4443709"/>
              <a:ext cx="901931" cy="2000845"/>
            </a:xfrm>
            <a:custGeom>
              <a:avLst/>
              <a:gdLst>
                <a:gd name="connsiteX0" fmla="*/ 879408 w 901931"/>
                <a:gd name="connsiteY0" fmla="*/ 749 h 2000845"/>
                <a:gd name="connsiteX1" fmla="*/ 860231 w 901931"/>
                <a:gd name="connsiteY1" fmla="*/ 24492 h 2000845"/>
                <a:gd name="connsiteX2" fmla="*/ 737865 w 901931"/>
                <a:gd name="connsiteY2" fmla="*/ 500260 h 2000845"/>
                <a:gd name="connsiteX3" fmla="*/ 628283 w 901931"/>
                <a:gd name="connsiteY3" fmla="*/ 821700 h 2000845"/>
                <a:gd name="connsiteX4" fmla="*/ 628283 w 901931"/>
                <a:gd name="connsiteY4" fmla="*/ 821700 h 2000845"/>
                <a:gd name="connsiteX5" fmla="*/ 563447 w 901931"/>
                <a:gd name="connsiteY5" fmla="*/ 986073 h 2000845"/>
                <a:gd name="connsiteX6" fmla="*/ 235615 w 901931"/>
                <a:gd name="connsiteY6" fmla="*/ 1643564 h 2000845"/>
                <a:gd name="connsiteX7" fmla="*/ 235615 w 901931"/>
                <a:gd name="connsiteY7" fmla="*/ 1643564 h 2000845"/>
                <a:gd name="connsiteX8" fmla="*/ 15537 w 901931"/>
                <a:gd name="connsiteY8" fmla="*/ 1972310 h 2000845"/>
                <a:gd name="connsiteX9" fmla="*/ 7319 w 901931"/>
                <a:gd name="connsiteY9" fmla="*/ 2000619 h 2000845"/>
                <a:gd name="connsiteX10" fmla="*/ 51152 w 901931"/>
                <a:gd name="connsiteY10" fmla="*/ 1955873 h 2000845"/>
                <a:gd name="connsiteX11" fmla="*/ 285840 w 901931"/>
                <a:gd name="connsiteY11" fmla="*/ 1613429 h 2000845"/>
                <a:gd name="connsiteX12" fmla="*/ 647460 w 901931"/>
                <a:gd name="connsiteY12" fmla="*/ 870099 h 2000845"/>
                <a:gd name="connsiteX13" fmla="*/ 757955 w 901931"/>
                <a:gd name="connsiteY13" fmla="*/ 559617 h 2000845"/>
                <a:gd name="connsiteX14" fmla="*/ 757955 w 901931"/>
                <a:gd name="connsiteY14" fmla="*/ 559617 h 2000845"/>
                <a:gd name="connsiteX15" fmla="*/ 757955 w 901931"/>
                <a:gd name="connsiteY15" fmla="*/ 559617 h 2000845"/>
                <a:gd name="connsiteX16" fmla="*/ 757955 w 901931"/>
                <a:gd name="connsiteY16" fmla="*/ 559617 h 2000845"/>
                <a:gd name="connsiteX17" fmla="*/ 866623 w 901931"/>
                <a:gd name="connsiteY17" fmla="*/ 189778 h 2000845"/>
                <a:gd name="connsiteX18" fmla="*/ 901324 w 901931"/>
                <a:gd name="connsiteY18" fmla="*/ 40016 h 2000845"/>
                <a:gd name="connsiteX19" fmla="*/ 879408 w 901931"/>
                <a:gd name="connsiteY19" fmla="*/ 749 h 200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01931" h="2000845">
                  <a:moveTo>
                    <a:pt x="879408" y="749"/>
                  </a:moveTo>
                  <a:cubicBezTo>
                    <a:pt x="861145" y="-3817"/>
                    <a:pt x="862970" y="13534"/>
                    <a:pt x="860231" y="24492"/>
                  </a:cubicBezTo>
                  <a:cubicBezTo>
                    <a:pt x="829183" y="186125"/>
                    <a:pt x="779871" y="342279"/>
                    <a:pt x="737865" y="500260"/>
                  </a:cubicBezTo>
                  <a:cubicBezTo>
                    <a:pt x="736951" y="502086"/>
                    <a:pt x="663897" y="716684"/>
                    <a:pt x="628283" y="821700"/>
                  </a:cubicBezTo>
                  <a:lnTo>
                    <a:pt x="628283" y="821700"/>
                  </a:lnTo>
                  <a:cubicBezTo>
                    <a:pt x="606366" y="876491"/>
                    <a:pt x="585363" y="931282"/>
                    <a:pt x="563447" y="986073"/>
                  </a:cubicBezTo>
                  <a:cubicBezTo>
                    <a:pt x="469389" y="1212542"/>
                    <a:pt x="363460" y="1433532"/>
                    <a:pt x="235615" y="1643564"/>
                  </a:cubicBezTo>
                  <a:cubicBezTo>
                    <a:pt x="235615" y="1643564"/>
                    <a:pt x="235615" y="1643564"/>
                    <a:pt x="235615" y="1643564"/>
                  </a:cubicBezTo>
                  <a:cubicBezTo>
                    <a:pt x="217351" y="1685571"/>
                    <a:pt x="53891" y="1916606"/>
                    <a:pt x="15537" y="1972310"/>
                  </a:cubicBezTo>
                  <a:cubicBezTo>
                    <a:pt x="10058" y="1980529"/>
                    <a:pt x="-10945" y="2003358"/>
                    <a:pt x="7319" y="2000619"/>
                  </a:cubicBezTo>
                  <a:cubicBezTo>
                    <a:pt x="21930" y="1998792"/>
                    <a:pt x="42933" y="1965004"/>
                    <a:pt x="51152" y="1955873"/>
                  </a:cubicBezTo>
                  <a:cubicBezTo>
                    <a:pt x="91331" y="1913866"/>
                    <a:pt x="280360" y="1622561"/>
                    <a:pt x="285840" y="1613429"/>
                  </a:cubicBezTo>
                  <a:cubicBezTo>
                    <a:pt x="428296" y="1376002"/>
                    <a:pt x="547923" y="1127616"/>
                    <a:pt x="647460" y="870099"/>
                  </a:cubicBezTo>
                  <a:cubicBezTo>
                    <a:pt x="687640" y="767822"/>
                    <a:pt x="726907" y="665546"/>
                    <a:pt x="757955" y="559617"/>
                  </a:cubicBezTo>
                  <a:lnTo>
                    <a:pt x="757955" y="559617"/>
                  </a:lnTo>
                  <a:lnTo>
                    <a:pt x="757955" y="559617"/>
                  </a:lnTo>
                  <a:lnTo>
                    <a:pt x="757955" y="559617"/>
                  </a:lnTo>
                  <a:cubicBezTo>
                    <a:pt x="766173" y="518524"/>
                    <a:pt x="849273" y="275617"/>
                    <a:pt x="866623" y="189778"/>
                  </a:cubicBezTo>
                  <a:cubicBezTo>
                    <a:pt x="876668" y="139553"/>
                    <a:pt x="890366" y="89328"/>
                    <a:pt x="901324" y="40016"/>
                  </a:cubicBezTo>
                  <a:cubicBezTo>
                    <a:pt x="904064" y="21752"/>
                    <a:pt x="897672" y="5315"/>
                    <a:pt x="879408" y="749"/>
                  </a:cubicBezTo>
                  <a:close/>
                </a:path>
              </a:pathLst>
            </a:custGeom>
            <a:grpFill/>
            <a:ln w="9129" cap="flat">
              <a:noFill/>
              <a:prstDash val="solid"/>
              <a:miter/>
            </a:ln>
          </p:spPr>
          <p:txBody>
            <a:bodyPr rtlCol="0" anchor="ctr"/>
            <a:lstStyle/>
            <a:p>
              <a:endParaRPr lang="en-US"/>
            </a:p>
          </p:txBody>
        </p:sp>
        <p:sp>
          <p:nvSpPr>
            <p:cNvPr id="45" name="Freeform: Shape 44">
              <a:extLst>
                <a:ext uri="{FF2B5EF4-FFF2-40B4-BE49-F238E27FC236}">
                  <a16:creationId xmlns:a16="http://schemas.microsoft.com/office/drawing/2014/main" id="{551A9EBC-A70A-4E23-A19F-B8DD09C94023}"/>
                </a:ext>
              </a:extLst>
            </p:cNvPr>
            <p:cNvSpPr/>
            <p:nvPr/>
          </p:nvSpPr>
          <p:spPr>
            <a:xfrm>
              <a:off x="7506579" y="4199983"/>
              <a:ext cx="906593" cy="2465032"/>
            </a:xfrm>
            <a:custGeom>
              <a:avLst/>
              <a:gdLst>
                <a:gd name="connsiteX0" fmla="*/ 876030 w 906593"/>
                <a:gd name="connsiteY0" fmla="*/ 655 h 2465032"/>
                <a:gd name="connsiteX1" fmla="*/ 844981 w 906593"/>
                <a:gd name="connsiteY1" fmla="*/ 44488 h 2465032"/>
                <a:gd name="connsiteX2" fmla="*/ 798409 w 906593"/>
                <a:gd name="connsiteY2" fmla="*/ 336706 h 2465032"/>
                <a:gd name="connsiteX3" fmla="*/ 697046 w 906593"/>
                <a:gd name="connsiteY3" fmla="*/ 803343 h 2465032"/>
                <a:gd name="connsiteX4" fmla="*/ 577419 w 906593"/>
                <a:gd name="connsiteY4" fmla="*/ 1226146 h 2465032"/>
                <a:gd name="connsiteX5" fmla="*/ 381998 w 906593"/>
                <a:gd name="connsiteY5" fmla="*/ 1746660 h 2465032"/>
                <a:gd name="connsiteX6" fmla="*/ 70603 w 906593"/>
                <a:gd name="connsiteY6" fmla="*/ 2344795 h 2465032"/>
                <a:gd name="connsiteX7" fmla="*/ 24030 w 906593"/>
                <a:gd name="connsiteY7" fmla="*/ 2416023 h 2465032"/>
                <a:gd name="connsiteX8" fmla="*/ 4854 w 906593"/>
                <a:gd name="connsiteY8" fmla="*/ 2464421 h 2465032"/>
                <a:gd name="connsiteX9" fmla="*/ 89779 w 906593"/>
                <a:gd name="connsiteY9" fmla="*/ 2374017 h 2465032"/>
                <a:gd name="connsiteX10" fmla="*/ 157355 w 906593"/>
                <a:gd name="connsiteY10" fmla="*/ 2267174 h 2465032"/>
                <a:gd name="connsiteX11" fmla="*/ 543631 w 906593"/>
                <a:gd name="connsiteY11" fmla="*/ 1469052 h 2465032"/>
                <a:gd name="connsiteX12" fmla="*/ 720789 w 906593"/>
                <a:gd name="connsiteY12" fmla="*/ 923882 h 2465032"/>
                <a:gd name="connsiteX13" fmla="*/ 836763 w 906593"/>
                <a:gd name="connsiteY13" fmla="*/ 442635 h 2465032"/>
                <a:gd name="connsiteX14" fmla="*/ 904338 w 906593"/>
                <a:gd name="connsiteY14" fmla="*/ 57273 h 2465032"/>
                <a:gd name="connsiteX15" fmla="*/ 876030 w 906593"/>
                <a:gd name="connsiteY15" fmla="*/ 655 h 2465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06593" h="2465032">
                  <a:moveTo>
                    <a:pt x="876030" y="655"/>
                  </a:moveTo>
                  <a:cubicBezTo>
                    <a:pt x="842242" y="-4824"/>
                    <a:pt x="848634" y="25311"/>
                    <a:pt x="844981" y="44488"/>
                  </a:cubicBezTo>
                  <a:cubicBezTo>
                    <a:pt x="829457" y="142198"/>
                    <a:pt x="816673" y="239909"/>
                    <a:pt x="798409" y="336706"/>
                  </a:cubicBezTo>
                  <a:cubicBezTo>
                    <a:pt x="769187" y="492861"/>
                    <a:pt x="735400" y="649015"/>
                    <a:pt x="697046" y="803343"/>
                  </a:cubicBezTo>
                  <a:cubicBezTo>
                    <a:pt x="661432" y="945799"/>
                    <a:pt x="622165" y="1087342"/>
                    <a:pt x="577419" y="1226146"/>
                  </a:cubicBezTo>
                  <a:cubicBezTo>
                    <a:pt x="520802" y="1402390"/>
                    <a:pt x="456879" y="1576808"/>
                    <a:pt x="381998" y="1746660"/>
                  </a:cubicBezTo>
                  <a:cubicBezTo>
                    <a:pt x="291593" y="1953039"/>
                    <a:pt x="192969" y="2154853"/>
                    <a:pt x="70603" y="2344795"/>
                  </a:cubicBezTo>
                  <a:cubicBezTo>
                    <a:pt x="55079" y="2368537"/>
                    <a:pt x="38641" y="2392280"/>
                    <a:pt x="24030" y="2416023"/>
                  </a:cubicBezTo>
                  <a:cubicBezTo>
                    <a:pt x="18551" y="2425155"/>
                    <a:pt x="-11584" y="2470814"/>
                    <a:pt x="4854" y="2464421"/>
                  </a:cubicBezTo>
                  <a:cubicBezTo>
                    <a:pt x="27683" y="2454377"/>
                    <a:pt x="76082" y="2394106"/>
                    <a:pt x="89779" y="2374017"/>
                  </a:cubicBezTo>
                  <a:cubicBezTo>
                    <a:pt x="112609" y="2338402"/>
                    <a:pt x="135439" y="2302788"/>
                    <a:pt x="157355" y="2267174"/>
                  </a:cubicBezTo>
                  <a:cubicBezTo>
                    <a:pt x="312596" y="2014222"/>
                    <a:pt x="436789" y="1745747"/>
                    <a:pt x="543631" y="1469052"/>
                  </a:cubicBezTo>
                  <a:cubicBezTo>
                    <a:pt x="613033" y="1290069"/>
                    <a:pt x="666911" y="1107432"/>
                    <a:pt x="720789" y="923882"/>
                  </a:cubicBezTo>
                  <a:cubicBezTo>
                    <a:pt x="767361" y="765902"/>
                    <a:pt x="803888" y="604269"/>
                    <a:pt x="836763" y="442635"/>
                  </a:cubicBezTo>
                  <a:cubicBezTo>
                    <a:pt x="862332" y="314790"/>
                    <a:pt x="881509" y="186031"/>
                    <a:pt x="904338" y="57273"/>
                  </a:cubicBezTo>
                  <a:cubicBezTo>
                    <a:pt x="909817" y="28964"/>
                    <a:pt x="907078" y="6134"/>
                    <a:pt x="876030" y="655"/>
                  </a:cubicBezTo>
                  <a:close/>
                </a:path>
              </a:pathLst>
            </a:custGeom>
            <a:grpFill/>
            <a:ln w="9129" cap="flat">
              <a:noFill/>
              <a:prstDash val="solid"/>
              <a:miter/>
            </a:ln>
          </p:spPr>
          <p:txBody>
            <a:bodyPr rtlCol="0" anchor="ctr"/>
            <a:lstStyle/>
            <a:p>
              <a:endParaRPr lang="en-US"/>
            </a:p>
          </p:txBody>
        </p:sp>
        <p:sp>
          <p:nvSpPr>
            <p:cNvPr id="46" name="Freeform: Shape 45">
              <a:extLst>
                <a:ext uri="{FF2B5EF4-FFF2-40B4-BE49-F238E27FC236}">
                  <a16:creationId xmlns:a16="http://schemas.microsoft.com/office/drawing/2014/main" id="{1F592FEE-2D5A-4DD8-AB6E-1C991667805E}"/>
                </a:ext>
              </a:extLst>
            </p:cNvPr>
            <p:cNvSpPr/>
            <p:nvPr/>
          </p:nvSpPr>
          <p:spPr>
            <a:xfrm>
              <a:off x="8839200" y="4885525"/>
              <a:ext cx="36527" cy="118713"/>
            </a:xfrm>
            <a:custGeom>
              <a:avLst/>
              <a:gdLst>
                <a:gd name="connsiteX0" fmla="*/ 0 w 36527"/>
                <a:gd name="connsiteY0" fmla="*/ 118714 h 118713"/>
                <a:gd name="connsiteX1" fmla="*/ 36527 w 36527"/>
                <a:gd name="connsiteY1" fmla="*/ 0 h 118713"/>
                <a:gd name="connsiteX2" fmla="*/ 0 w 36527"/>
                <a:gd name="connsiteY2" fmla="*/ 118714 h 118713"/>
              </a:gdLst>
              <a:ahLst/>
              <a:cxnLst>
                <a:cxn ang="0">
                  <a:pos x="connsiteX0" y="connsiteY0"/>
                </a:cxn>
                <a:cxn ang="0">
                  <a:pos x="connsiteX1" y="connsiteY1"/>
                </a:cxn>
                <a:cxn ang="0">
                  <a:pos x="connsiteX2" y="connsiteY2"/>
                </a:cxn>
              </a:cxnLst>
              <a:rect l="l" t="t" r="r" b="b"/>
              <a:pathLst>
                <a:path w="36527" h="118713">
                  <a:moveTo>
                    <a:pt x="0" y="118714"/>
                  </a:moveTo>
                  <a:cubicBezTo>
                    <a:pt x="0" y="75794"/>
                    <a:pt x="10958" y="35614"/>
                    <a:pt x="36527" y="0"/>
                  </a:cubicBezTo>
                  <a:cubicBezTo>
                    <a:pt x="24655" y="39267"/>
                    <a:pt x="12784" y="78533"/>
                    <a:pt x="0" y="118714"/>
                  </a:cubicBezTo>
                  <a:close/>
                </a:path>
              </a:pathLst>
            </a:custGeom>
            <a:grpFill/>
            <a:ln w="9129" cap="flat">
              <a:noFill/>
              <a:prstDash val="solid"/>
              <a:miter/>
            </a:ln>
          </p:spPr>
          <p:txBody>
            <a:bodyPr rtlCol="0" anchor="ctr"/>
            <a:lstStyle/>
            <a:p>
              <a:endParaRPr lang="en-US"/>
            </a:p>
          </p:txBody>
        </p:sp>
        <p:sp>
          <p:nvSpPr>
            <p:cNvPr id="47" name="Freeform: Shape 46">
              <a:extLst>
                <a:ext uri="{FF2B5EF4-FFF2-40B4-BE49-F238E27FC236}">
                  <a16:creationId xmlns:a16="http://schemas.microsoft.com/office/drawing/2014/main" id="{BC87DDDC-1E09-44BE-B4C9-6EF96A564C4C}"/>
                </a:ext>
              </a:extLst>
            </p:cNvPr>
            <p:cNvSpPr/>
            <p:nvPr/>
          </p:nvSpPr>
          <p:spPr>
            <a:xfrm>
              <a:off x="8264808" y="4487965"/>
              <a:ext cx="863261" cy="1869785"/>
            </a:xfrm>
            <a:custGeom>
              <a:avLst/>
              <a:gdLst>
                <a:gd name="connsiteX0" fmla="*/ 0 w 863261"/>
                <a:gd name="connsiteY0" fmla="*/ 1869611 h 1869785"/>
                <a:gd name="connsiteX1" fmla="*/ 66662 w 863261"/>
                <a:gd name="connsiteY1" fmla="*/ 1766421 h 1869785"/>
                <a:gd name="connsiteX2" fmla="*/ 441067 w 863261"/>
                <a:gd name="connsiteY2" fmla="*/ 1105277 h 1869785"/>
                <a:gd name="connsiteX3" fmla="*/ 631922 w 863261"/>
                <a:gd name="connsiteY3" fmla="*/ 638641 h 1869785"/>
                <a:gd name="connsiteX4" fmla="*/ 772552 w 863261"/>
                <a:gd name="connsiteY4" fmla="*/ 188442 h 1869785"/>
                <a:gd name="connsiteX5" fmla="*/ 813645 w 863261"/>
                <a:gd name="connsiteY5" fmla="*/ 30461 h 1869785"/>
                <a:gd name="connsiteX6" fmla="*/ 843781 w 863261"/>
                <a:gd name="connsiteY6" fmla="*/ 2153 h 1869785"/>
                <a:gd name="connsiteX7" fmla="*/ 860218 w 863261"/>
                <a:gd name="connsiteY7" fmla="*/ 45072 h 1869785"/>
                <a:gd name="connsiteX8" fmla="*/ 729633 w 863261"/>
                <a:gd name="connsiteY8" fmla="*/ 487053 h 1869785"/>
                <a:gd name="connsiteX9" fmla="*/ 544257 w 863261"/>
                <a:gd name="connsiteY9" fmla="*/ 969213 h 1869785"/>
                <a:gd name="connsiteX10" fmla="*/ 197247 w 863261"/>
                <a:gd name="connsiteY10" fmla="*/ 1620312 h 1869785"/>
                <a:gd name="connsiteX11" fmla="*/ 0 w 863261"/>
                <a:gd name="connsiteY11" fmla="*/ 1869611 h 1869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63261" h="1869785">
                  <a:moveTo>
                    <a:pt x="0" y="1869611"/>
                  </a:moveTo>
                  <a:cubicBezTo>
                    <a:pt x="34701" y="1820299"/>
                    <a:pt x="43833" y="1800209"/>
                    <a:pt x="66662" y="1766421"/>
                  </a:cubicBezTo>
                  <a:cubicBezTo>
                    <a:pt x="209119" y="1558215"/>
                    <a:pt x="332399" y="1338139"/>
                    <a:pt x="441067" y="1105277"/>
                  </a:cubicBezTo>
                  <a:cubicBezTo>
                    <a:pt x="511382" y="953689"/>
                    <a:pt x="575305" y="798448"/>
                    <a:pt x="631922" y="638641"/>
                  </a:cubicBezTo>
                  <a:cubicBezTo>
                    <a:pt x="683974" y="490705"/>
                    <a:pt x="733285" y="341857"/>
                    <a:pt x="772552" y="188442"/>
                  </a:cubicBezTo>
                  <a:cubicBezTo>
                    <a:pt x="786250" y="135477"/>
                    <a:pt x="802688" y="84339"/>
                    <a:pt x="813645" y="30461"/>
                  </a:cubicBezTo>
                  <a:cubicBezTo>
                    <a:pt x="816385" y="14937"/>
                    <a:pt x="818211" y="-6979"/>
                    <a:pt x="843781" y="2153"/>
                  </a:cubicBezTo>
                  <a:cubicBezTo>
                    <a:pt x="865697" y="10371"/>
                    <a:pt x="865697" y="22243"/>
                    <a:pt x="860218" y="45072"/>
                  </a:cubicBezTo>
                  <a:cubicBezTo>
                    <a:pt x="820951" y="193921"/>
                    <a:pt x="778032" y="341857"/>
                    <a:pt x="729633" y="487053"/>
                  </a:cubicBezTo>
                  <a:cubicBezTo>
                    <a:pt x="674842" y="651425"/>
                    <a:pt x="612745" y="812146"/>
                    <a:pt x="544257" y="969213"/>
                  </a:cubicBezTo>
                  <a:cubicBezTo>
                    <a:pt x="443806" y="1196595"/>
                    <a:pt x="329659" y="1414846"/>
                    <a:pt x="197247" y="1620312"/>
                  </a:cubicBezTo>
                  <a:cubicBezTo>
                    <a:pt x="141543" y="1705238"/>
                    <a:pt x="10958" y="1876003"/>
                    <a:pt x="0" y="1869611"/>
                  </a:cubicBezTo>
                  <a:close/>
                </a:path>
              </a:pathLst>
            </a:custGeom>
            <a:grpFill/>
            <a:ln w="9129" cap="flat">
              <a:noFill/>
              <a:prstDash val="solid"/>
              <a:miter/>
            </a:ln>
          </p:spPr>
          <p:txBody>
            <a:bodyPr rtlCol="0" anchor="ctr"/>
            <a:lstStyle/>
            <a:p>
              <a:endParaRPr lang="en-US"/>
            </a:p>
          </p:txBody>
        </p:sp>
        <p:sp>
          <p:nvSpPr>
            <p:cNvPr id="48" name="Freeform: Shape 47">
              <a:extLst>
                <a:ext uri="{FF2B5EF4-FFF2-40B4-BE49-F238E27FC236}">
                  <a16:creationId xmlns:a16="http://schemas.microsoft.com/office/drawing/2014/main" id="{155393CA-C699-4C3D-A35B-4E4F186C506C}"/>
                </a:ext>
              </a:extLst>
            </p:cNvPr>
            <p:cNvSpPr/>
            <p:nvPr/>
          </p:nvSpPr>
          <p:spPr>
            <a:xfrm>
              <a:off x="9338976" y="2890898"/>
              <a:ext cx="422429" cy="462307"/>
            </a:xfrm>
            <a:custGeom>
              <a:avLst/>
              <a:gdLst>
                <a:gd name="connsiteX0" fmla="*/ 414319 w 422429"/>
                <a:gd name="connsiteY0" fmla="*/ 462307 h 462307"/>
                <a:gd name="connsiteX1" fmla="*/ 41740 w 422429"/>
                <a:gd name="connsiteY1" fmla="*/ 117124 h 462307"/>
                <a:gd name="connsiteX2" fmla="*/ 4300 w 422429"/>
                <a:gd name="connsiteY2" fmla="*/ 21240 h 462307"/>
                <a:gd name="connsiteX3" fmla="*/ 18911 w 422429"/>
                <a:gd name="connsiteY3" fmla="*/ 237 h 462307"/>
                <a:gd name="connsiteX4" fmla="*/ 42653 w 422429"/>
                <a:gd name="connsiteY4" fmla="*/ 13935 h 462307"/>
                <a:gd name="connsiteX5" fmla="*/ 403360 w 422429"/>
                <a:gd name="connsiteY5" fmla="*/ 381947 h 462307"/>
                <a:gd name="connsiteX6" fmla="*/ 414319 w 422429"/>
                <a:gd name="connsiteY6" fmla="*/ 462307 h 462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2429" h="462307">
                  <a:moveTo>
                    <a:pt x="414319" y="462307"/>
                  </a:moveTo>
                  <a:cubicBezTo>
                    <a:pt x="341264" y="419388"/>
                    <a:pt x="80094" y="142693"/>
                    <a:pt x="41740" y="117124"/>
                  </a:cubicBezTo>
                  <a:cubicBezTo>
                    <a:pt x="5213" y="93381"/>
                    <a:pt x="-7572" y="59594"/>
                    <a:pt x="4300" y="21240"/>
                  </a:cubicBezTo>
                  <a:cubicBezTo>
                    <a:pt x="7040" y="13021"/>
                    <a:pt x="7953" y="2976"/>
                    <a:pt x="18911" y="237"/>
                  </a:cubicBezTo>
                  <a:cubicBezTo>
                    <a:pt x="29869" y="-1590"/>
                    <a:pt x="36261" y="7542"/>
                    <a:pt x="42653" y="13935"/>
                  </a:cubicBezTo>
                  <a:cubicBezTo>
                    <a:pt x="112056" y="90642"/>
                    <a:pt x="366833" y="324417"/>
                    <a:pt x="403360" y="381947"/>
                  </a:cubicBezTo>
                  <a:cubicBezTo>
                    <a:pt x="424364" y="414822"/>
                    <a:pt x="428017" y="423040"/>
                    <a:pt x="414319" y="462307"/>
                  </a:cubicBezTo>
                  <a:close/>
                </a:path>
              </a:pathLst>
            </a:custGeom>
            <a:grpFill/>
            <a:ln w="9129" cap="flat">
              <a:noFill/>
              <a:prstDash val="solid"/>
              <a:miter/>
            </a:ln>
          </p:spPr>
          <p:txBody>
            <a:bodyPr rtlCol="0" anchor="ctr"/>
            <a:lstStyle/>
            <a:p>
              <a:endParaRPr lang="en-US"/>
            </a:p>
          </p:txBody>
        </p:sp>
        <p:sp>
          <p:nvSpPr>
            <p:cNvPr id="56" name="Freeform: Shape 55">
              <a:extLst>
                <a:ext uri="{FF2B5EF4-FFF2-40B4-BE49-F238E27FC236}">
                  <a16:creationId xmlns:a16="http://schemas.microsoft.com/office/drawing/2014/main" id="{2C973468-F757-4E6A-8B3A-59880BA5F13D}"/>
                </a:ext>
              </a:extLst>
            </p:cNvPr>
            <p:cNvSpPr/>
            <p:nvPr/>
          </p:nvSpPr>
          <p:spPr>
            <a:xfrm>
              <a:off x="9306638" y="3179953"/>
              <a:ext cx="291501" cy="337625"/>
            </a:xfrm>
            <a:custGeom>
              <a:avLst/>
              <a:gdLst>
                <a:gd name="connsiteX0" fmla="*/ 285024 w 291501"/>
                <a:gd name="connsiteY0" fmla="*/ 337626 h 337625"/>
                <a:gd name="connsiteX1" fmla="*/ 19288 w 291501"/>
                <a:gd name="connsiteY1" fmla="*/ 80108 h 337625"/>
                <a:gd name="connsiteX2" fmla="*/ 1937 w 291501"/>
                <a:gd name="connsiteY2" fmla="*/ 49060 h 337625"/>
                <a:gd name="connsiteX3" fmla="*/ 15635 w 291501"/>
                <a:gd name="connsiteY3" fmla="*/ 661 h 337625"/>
                <a:gd name="connsiteX4" fmla="*/ 61294 w 291501"/>
                <a:gd name="connsiteY4" fmla="*/ 29883 h 337625"/>
                <a:gd name="connsiteX5" fmla="*/ 243930 w 291501"/>
                <a:gd name="connsiteY5" fmla="*/ 222565 h 337625"/>
                <a:gd name="connsiteX6" fmla="*/ 285024 w 291501"/>
                <a:gd name="connsiteY6" fmla="*/ 337626 h 33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1501" h="337625">
                  <a:moveTo>
                    <a:pt x="285024" y="337626"/>
                  </a:moveTo>
                  <a:cubicBezTo>
                    <a:pt x="212883" y="277356"/>
                    <a:pt x="38464" y="104764"/>
                    <a:pt x="19288" y="80108"/>
                  </a:cubicBezTo>
                  <a:cubicBezTo>
                    <a:pt x="11069" y="70063"/>
                    <a:pt x="3764" y="60018"/>
                    <a:pt x="1937" y="49060"/>
                  </a:cubicBezTo>
                  <a:cubicBezTo>
                    <a:pt x="-802" y="30796"/>
                    <a:pt x="-3542" y="6140"/>
                    <a:pt x="15635" y="661"/>
                  </a:cubicBezTo>
                  <a:cubicBezTo>
                    <a:pt x="32072" y="-3905"/>
                    <a:pt x="47596" y="16185"/>
                    <a:pt x="61294" y="29883"/>
                  </a:cubicBezTo>
                  <a:cubicBezTo>
                    <a:pt x="121564" y="94719"/>
                    <a:pt x="180921" y="159555"/>
                    <a:pt x="243930" y="222565"/>
                  </a:cubicBezTo>
                  <a:cubicBezTo>
                    <a:pt x="288677" y="267311"/>
                    <a:pt x="300548" y="290140"/>
                    <a:pt x="285024" y="337626"/>
                  </a:cubicBezTo>
                  <a:close/>
                </a:path>
              </a:pathLst>
            </a:custGeom>
            <a:grpFill/>
            <a:ln w="9129" cap="flat">
              <a:noFill/>
              <a:prstDash val="solid"/>
              <a:miter/>
            </a:ln>
          </p:spPr>
          <p:txBody>
            <a:bodyPr rtlCol="0" anchor="ctr"/>
            <a:lstStyle/>
            <a:p>
              <a:endParaRPr lang="en-US"/>
            </a:p>
          </p:txBody>
        </p:sp>
        <p:sp>
          <p:nvSpPr>
            <p:cNvPr id="57" name="Freeform: Shape 56">
              <a:extLst>
                <a:ext uri="{FF2B5EF4-FFF2-40B4-BE49-F238E27FC236}">
                  <a16:creationId xmlns:a16="http://schemas.microsoft.com/office/drawing/2014/main" id="{62CAAA28-C738-435F-A612-6888FF6D1D95}"/>
                </a:ext>
              </a:extLst>
            </p:cNvPr>
            <p:cNvSpPr/>
            <p:nvPr/>
          </p:nvSpPr>
          <p:spPr>
            <a:xfrm>
              <a:off x="9311961" y="3481539"/>
              <a:ext cx="171032" cy="219589"/>
            </a:xfrm>
            <a:custGeom>
              <a:avLst/>
              <a:gdLst>
                <a:gd name="connsiteX0" fmla="*/ 171032 w 171032"/>
                <a:gd name="connsiteY0" fmla="*/ 219589 h 219589"/>
                <a:gd name="connsiteX1" fmla="*/ 21270 w 171032"/>
                <a:gd name="connsiteY1" fmla="*/ 77133 h 219589"/>
                <a:gd name="connsiteX2" fmla="*/ 8485 w 171032"/>
                <a:gd name="connsiteY2" fmla="*/ 54303 h 219589"/>
                <a:gd name="connsiteX3" fmla="*/ 2094 w 171032"/>
                <a:gd name="connsiteY3" fmla="*/ 4078 h 219589"/>
                <a:gd name="connsiteX4" fmla="*/ 24010 w 171032"/>
                <a:gd name="connsiteY4" fmla="*/ 15036 h 219589"/>
                <a:gd name="connsiteX5" fmla="*/ 130852 w 171032"/>
                <a:gd name="connsiteY5" fmla="*/ 127358 h 219589"/>
                <a:gd name="connsiteX6" fmla="*/ 171032 w 171032"/>
                <a:gd name="connsiteY6" fmla="*/ 219589 h 219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032" h="219589">
                  <a:moveTo>
                    <a:pt x="171032" y="219589"/>
                  </a:moveTo>
                  <a:cubicBezTo>
                    <a:pt x="132679" y="189454"/>
                    <a:pt x="33141" y="92657"/>
                    <a:pt x="21270" y="77133"/>
                  </a:cubicBezTo>
                  <a:cubicBezTo>
                    <a:pt x="15791" y="70740"/>
                    <a:pt x="11225" y="64348"/>
                    <a:pt x="8485" y="54303"/>
                  </a:cubicBezTo>
                  <a:cubicBezTo>
                    <a:pt x="3007" y="37866"/>
                    <a:pt x="-3386" y="16863"/>
                    <a:pt x="2094" y="4078"/>
                  </a:cubicBezTo>
                  <a:cubicBezTo>
                    <a:pt x="6660" y="-6880"/>
                    <a:pt x="16704" y="6818"/>
                    <a:pt x="24010" y="15036"/>
                  </a:cubicBezTo>
                  <a:cubicBezTo>
                    <a:pt x="59624" y="53390"/>
                    <a:pt x="94325" y="92657"/>
                    <a:pt x="130852" y="127358"/>
                  </a:cubicBezTo>
                  <a:cubicBezTo>
                    <a:pt x="156421" y="152927"/>
                    <a:pt x="165553" y="169364"/>
                    <a:pt x="171032" y="219589"/>
                  </a:cubicBezTo>
                  <a:close/>
                </a:path>
              </a:pathLst>
            </a:custGeom>
            <a:grpFill/>
            <a:ln w="9129" cap="flat">
              <a:noFill/>
              <a:prstDash val="solid"/>
              <a:miter/>
            </a:ln>
          </p:spPr>
          <p:txBody>
            <a:bodyPr rtlCol="0" anchor="ctr"/>
            <a:lstStyle/>
            <a:p>
              <a:endParaRPr lang="en-US"/>
            </a:p>
          </p:txBody>
        </p:sp>
        <p:sp>
          <p:nvSpPr>
            <p:cNvPr id="58" name="Freeform: Shape 57">
              <a:extLst>
                <a:ext uri="{FF2B5EF4-FFF2-40B4-BE49-F238E27FC236}">
                  <a16:creationId xmlns:a16="http://schemas.microsoft.com/office/drawing/2014/main" id="{45538A60-A805-4540-91BD-D857141BECC4}"/>
                </a:ext>
              </a:extLst>
            </p:cNvPr>
            <p:cNvSpPr/>
            <p:nvPr/>
          </p:nvSpPr>
          <p:spPr>
            <a:xfrm>
              <a:off x="5429376" y="3629900"/>
              <a:ext cx="316318" cy="3223533"/>
            </a:xfrm>
            <a:custGeom>
              <a:avLst/>
              <a:gdLst>
                <a:gd name="connsiteX0" fmla="*/ 0 w 316318"/>
                <a:gd name="connsiteY0" fmla="*/ 0 h 3223533"/>
                <a:gd name="connsiteX1" fmla="*/ 108669 w 316318"/>
                <a:gd name="connsiteY1" fmla="*/ 154328 h 3223533"/>
                <a:gd name="connsiteX2" fmla="*/ 315048 w 316318"/>
                <a:gd name="connsiteY2" fmla="*/ 3187007 h 3223533"/>
                <a:gd name="connsiteX3" fmla="*/ 299524 w 316318"/>
                <a:gd name="connsiteY3" fmla="*/ 3223534 h 3223533"/>
                <a:gd name="connsiteX4" fmla="*/ 284913 w 316318"/>
                <a:gd name="connsiteY4" fmla="*/ 3189746 h 3223533"/>
                <a:gd name="connsiteX5" fmla="*/ 18264 w 316318"/>
                <a:gd name="connsiteY5" fmla="*/ 57530 h 3223533"/>
                <a:gd name="connsiteX6" fmla="*/ 0 w 316318"/>
                <a:gd name="connsiteY6" fmla="*/ 0 h 3223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6318" h="3223533">
                  <a:moveTo>
                    <a:pt x="0" y="0"/>
                  </a:moveTo>
                  <a:cubicBezTo>
                    <a:pt x="80360" y="23743"/>
                    <a:pt x="105929" y="73055"/>
                    <a:pt x="108669" y="154328"/>
                  </a:cubicBezTo>
                  <a:cubicBezTo>
                    <a:pt x="123280" y="662057"/>
                    <a:pt x="318701" y="3105733"/>
                    <a:pt x="315048" y="3187007"/>
                  </a:cubicBezTo>
                  <a:cubicBezTo>
                    <a:pt x="314135" y="3200705"/>
                    <a:pt x="324180" y="3223534"/>
                    <a:pt x="299524" y="3223534"/>
                  </a:cubicBezTo>
                  <a:cubicBezTo>
                    <a:pt x="280347" y="3223534"/>
                    <a:pt x="286739" y="3202531"/>
                    <a:pt x="284913" y="3189746"/>
                  </a:cubicBezTo>
                  <a:cubicBezTo>
                    <a:pt x="250212" y="2986107"/>
                    <a:pt x="26482" y="174418"/>
                    <a:pt x="18264" y="57530"/>
                  </a:cubicBezTo>
                  <a:cubicBezTo>
                    <a:pt x="17350" y="38354"/>
                    <a:pt x="7305" y="21916"/>
                    <a:pt x="0" y="0"/>
                  </a:cubicBezTo>
                  <a:close/>
                </a:path>
              </a:pathLst>
            </a:custGeom>
            <a:grpFill/>
            <a:ln w="9129" cap="flat">
              <a:noFill/>
              <a:prstDash val="solid"/>
              <a:miter/>
            </a:ln>
          </p:spPr>
          <p:txBody>
            <a:bodyPr rtlCol="0" anchor="ctr"/>
            <a:lstStyle/>
            <a:p>
              <a:endParaRPr lang="en-US"/>
            </a:p>
          </p:txBody>
        </p:sp>
        <p:sp>
          <p:nvSpPr>
            <p:cNvPr id="59" name="Freeform: Shape 58">
              <a:extLst>
                <a:ext uri="{FF2B5EF4-FFF2-40B4-BE49-F238E27FC236}">
                  <a16:creationId xmlns:a16="http://schemas.microsoft.com/office/drawing/2014/main" id="{77ECD91B-00E9-4481-82B1-4AF7F1C5B45A}"/>
                </a:ext>
              </a:extLst>
            </p:cNvPr>
            <p:cNvSpPr/>
            <p:nvPr/>
          </p:nvSpPr>
          <p:spPr>
            <a:xfrm>
              <a:off x="5944411" y="3873719"/>
              <a:ext cx="128928" cy="2988953"/>
            </a:xfrm>
            <a:custGeom>
              <a:avLst/>
              <a:gdLst>
                <a:gd name="connsiteX0" fmla="*/ 0 w 128928"/>
                <a:gd name="connsiteY0" fmla="*/ 0 h 2988953"/>
                <a:gd name="connsiteX1" fmla="*/ 99537 w 128928"/>
                <a:gd name="connsiteY1" fmla="*/ 148849 h 2988953"/>
                <a:gd name="connsiteX2" fmla="*/ 127846 w 128928"/>
                <a:gd name="connsiteY2" fmla="*/ 2955972 h 2988953"/>
                <a:gd name="connsiteX3" fmla="*/ 110495 w 128928"/>
                <a:gd name="connsiteY3" fmla="*/ 2988846 h 2988953"/>
                <a:gd name="connsiteX4" fmla="*/ 97711 w 128928"/>
                <a:gd name="connsiteY4" fmla="*/ 2956885 h 2988953"/>
                <a:gd name="connsiteX5" fmla="*/ 15524 w 128928"/>
                <a:gd name="connsiteY5" fmla="*/ 53878 h 2988953"/>
                <a:gd name="connsiteX6" fmla="*/ 0 w 128928"/>
                <a:gd name="connsiteY6" fmla="*/ 0 h 2988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8928" h="2988953">
                  <a:moveTo>
                    <a:pt x="0" y="0"/>
                  </a:moveTo>
                  <a:cubicBezTo>
                    <a:pt x="78534" y="26482"/>
                    <a:pt x="101363" y="73055"/>
                    <a:pt x="99537" y="148849"/>
                  </a:cubicBezTo>
                  <a:cubicBezTo>
                    <a:pt x="84926" y="617311"/>
                    <a:pt x="136977" y="2881091"/>
                    <a:pt x="127846" y="2955972"/>
                  </a:cubicBezTo>
                  <a:cubicBezTo>
                    <a:pt x="126019" y="2968756"/>
                    <a:pt x="135151" y="2990673"/>
                    <a:pt x="110495" y="2988846"/>
                  </a:cubicBezTo>
                  <a:cubicBezTo>
                    <a:pt x="91318" y="2987020"/>
                    <a:pt x="99537" y="2968756"/>
                    <a:pt x="97711" y="2956885"/>
                  </a:cubicBezTo>
                  <a:cubicBezTo>
                    <a:pt x="74881" y="2767856"/>
                    <a:pt x="16437" y="162546"/>
                    <a:pt x="15524" y="53878"/>
                  </a:cubicBezTo>
                  <a:cubicBezTo>
                    <a:pt x="15524" y="37440"/>
                    <a:pt x="6392" y="21003"/>
                    <a:pt x="0" y="0"/>
                  </a:cubicBezTo>
                  <a:close/>
                </a:path>
              </a:pathLst>
            </a:custGeom>
            <a:grpFill/>
            <a:ln w="9129" cap="flat">
              <a:noFill/>
              <a:prstDash val="solid"/>
              <a:miter/>
            </a:ln>
          </p:spPr>
          <p:txBody>
            <a:bodyPr rtlCol="0" anchor="ctr"/>
            <a:lstStyle/>
            <a:p>
              <a:endParaRPr lang="en-US"/>
            </a:p>
          </p:txBody>
        </p:sp>
      </p:grpSp>
      <p:sp>
        <p:nvSpPr>
          <p:cNvPr id="3" name="Picture Placeholder 2">
            <a:extLst>
              <a:ext uri="{FF2B5EF4-FFF2-40B4-BE49-F238E27FC236}">
                <a16:creationId xmlns:a16="http://schemas.microsoft.com/office/drawing/2014/main" id="{2069479B-0A64-4664-9CEB-DF43A4E8A936}"/>
              </a:ext>
            </a:extLst>
          </p:cNvPr>
          <p:cNvSpPr>
            <a:spLocks noGrp="1"/>
          </p:cNvSpPr>
          <p:nvPr>
            <p:ph type="pic" idx="12"/>
          </p:nvPr>
        </p:nvSpPr>
        <p:spPr/>
      </p:sp>
      <p:sp>
        <p:nvSpPr>
          <p:cNvPr id="5" name="Picture Placeholder 4">
            <a:extLst>
              <a:ext uri="{FF2B5EF4-FFF2-40B4-BE49-F238E27FC236}">
                <a16:creationId xmlns:a16="http://schemas.microsoft.com/office/drawing/2014/main" id="{38ECABFF-7F3A-4ACE-9DCD-2D330AF77063}"/>
              </a:ext>
            </a:extLst>
          </p:cNvPr>
          <p:cNvSpPr>
            <a:spLocks noGrp="1"/>
          </p:cNvSpPr>
          <p:nvPr>
            <p:ph type="pic" idx="13"/>
          </p:nvPr>
        </p:nvSpPr>
        <p:spPr/>
      </p:sp>
      <p:sp>
        <p:nvSpPr>
          <p:cNvPr id="7" name="Picture Placeholder 6">
            <a:extLst>
              <a:ext uri="{FF2B5EF4-FFF2-40B4-BE49-F238E27FC236}">
                <a16:creationId xmlns:a16="http://schemas.microsoft.com/office/drawing/2014/main" id="{E1CE8DD2-B376-4C79-8247-5245672CDAD4}"/>
              </a:ext>
            </a:extLst>
          </p:cNvPr>
          <p:cNvSpPr>
            <a:spLocks noGrp="1"/>
          </p:cNvSpPr>
          <p:nvPr>
            <p:ph type="pic" idx="11"/>
          </p:nvPr>
        </p:nvSpPr>
        <p:spPr/>
      </p:sp>
    </p:spTree>
    <p:extLst>
      <p:ext uri="{BB962C8B-B14F-4D97-AF65-F5344CB8AC3E}">
        <p14:creationId xmlns:p14="http://schemas.microsoft.com/office/powerpoint/2010/main" val="12817546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735F7F3-C1B5-4B60-A00A-4EB618DDFB5A}"/>
              </a:ext>
            </a:extLst>
          </p:cNvPr>
          <p:cNvSpPr>
            <a:spLocks noGrp="1"/>
          </p:cNvSpPr>
          <p:nvPr>
            <p:ph type="body" sz="quarter" idx="10"/>
          </p:nvPr>
        </p:nvSpPr>
        <p:spPr/>
        <p:txBody>
          <a:bodyPr/>
          <a:lstStyle/>
          <a:p>
            <a:r>
              <a:rPr lang="en-US" dirty="0"/>
              <a:t>Infographic Style</a:t>
            </a:r>
          </a:p>
        </p:txBody>
      </p:sp>
      <p:grpSp>
        <p:nvGrpSpPr>
          <p:cNvPr id="45" name="Group 44">
            <a:extLst>
              <a:ext uri="{FF2B5EF4-FFF2-40B4-BE49-F238E27FC236}">
                <a16:creationId xmlns:a16="http://schemas.microsoft.com/office/drawing/2014/main" id="{CC6EB073-7EEE-4A7C-B59A-66B8F354943D}"/>
              </a:ext>
            </a:extLst>
          </p:cNvPr>
          <p:cNvGrpSpPr/>
          <p:nvPr/>
        </p:nvGrpSpPr>
        <p:grpSpPr>
          <a:xfrm>
            <a:off x="4683650" y="1467453"/>
            <a:ext cx="2765034" cy="1115678"/>
            <a:chOff x="4675383" y="1733031"/>
            <a:chExt cx="2765034" cy="1115678"/>
          </a:xfrm>
        </p:grpSpPr>
        <p:grpSp>
          <p:nvGrpSpPr>
            <p:cNvPr id="9" name="Group 8">
              <a:extLst>
                <a:ext uri="{FF2B5EF4-FFF2-40B4-BE49-F238E27FC236}">
                  <a16:creationId xmlns:a16="http://schemas.microsoft.com/office/drawing/2014/main" id="{1936FB56-F8DC-4EDD-BF23-45F471164E6B}"/>
                </a:ext>
              </a:extLst>
            </p:cNvPr>
            <p:cNvGrpSpPr/>
            <p:nvPr/>
          </p:nvGrpSpPr>
          <p:grpSpPr>
            <a:xfrm>
              <a:off x="4723490" y="1733031"/>
              <a:ext cx="2685979" cy="884377"/>
              <a:chOff x="4439828" y="3377192"/>
              <a:chExt cx="2685979" cy="884377"/>
            </a:xfrm>
          </p:grpSpPr>
          <p:sp>
            <p:nvSpPr>
              <p:cNvPr id="6" name="Freeform: Shape 5">
                <a:extLst>
                  <a:ext uri="{FF2B5EF4-FFF2-40B4-BE49-F238E27FC236}">
                    <a16:creationId xmlns:a16="http://schemas.microsoft.com/office/drawing/2014/main" id="{CD601652-594E-4C5F-9DA5-95E7121B9E61}"/>
                  </a:ext>
                </a:extLst>
              </p:cNvPr>
              <p:cNvSpPr/>
              <p:nvPr/>
            </p:nvSpPr>
            <p:spPr>
              <a:xfrm>
                <a:off x="5118600" y="3515240"/>
                <a:ext cx="1126041" cy="746329"/>
              </a:xfrm>
              <a:custGeom>
                <a:avLst/>
                <a:gdLst>
                  <a:gd name="connsiteX0" fmla="*/ 3241781 w 3276600"/>
                  <a:gd name="connsiteY0" fmla="*/ 326859 h 2171700"/>
                  <a:gd name="connsiteX1" fmla="*/ 3241781 w 3276600"/>
                  <a:gd name="connsiteY1" fmla="*/ 326859 h 2171700"/>
                  <a:gd name="connsiteX2" fmla="*/ 3241781 w 3276600"/>
                  <a:gd name="connsiteY2" fmla="*/ 326859 h 2171700"/>
                  <a:gd name="connsiteX3" fmla="*/ 3209396 w 3276600"/>
                  <a:gd name="connsiteY3" fmla="*/ 303999 h 2171700"/>
                  <a:gd name="connsiteX4" fmla="*/ 2979843 w 3276600"/>
                  <a:gd name="connsiteY4" fmla="*/ 303999 h 2171700"/>
                  <a:gd name="connsiteX5" fmla="*/ 2955079 w 3276600"/>
                  <a:gd name="connsiteY5" fmla="*/ 325907 h 2171700"/>
                  <a:gd name="connsiteX6" fmla="*/ 2681711 w 3276600"/>
                  <a:gd name="connsiteY6" fmla="*/ 325907 h 2171700"/>
                  <a:gd name="connsiteX7" fmla="*/ 2680758 w 3276600"/>
                  <a:gd name="connsiteY7" fmla="*/ 305904 h 2171700"/>
                  <a:gd name="connsiteX8" fmla="*/ 2680758 w 3276600"/>
                  <a:gd name="connsiteY8" fmla="*/ 233514 h 2171700"/>
                  <a:gd name="connsiteX9" fmla="*/ 2669329 w 3276600"/>
                  <a:gd name="connsiteY9" fmla="*/ 221132 h 2171700"/>
                  <a:gd name="connsiteX10" fmla="*/ 2657898 w 3276600"/>
                  <a:gd name="connsiteY10" fmla="*/ 234467 h 2171700"/>
                  <a:gd name="connsiteX11" fmla="*/ 2657898 w 3276600"/>
                  <a:gd name="connsiteY11" fmla="*/ 251612 h 2171700"/>
                  <a:gd name="connsiteX12" fmla="*/ 2656946 w 3276600"/>
                  <a:gd name="connsiteY12" fmla="*/ 326859 h 2171700"/>
                  <a:gd name="connsiteX13" fmla="*/ 2635039 w 3276600"/>
                  <a:gd name="connsiteY13" fmla="*/ 326859 h 2171700"/>
                  <a:gd name="connsiteX14" fmla="*/ 2635039 w 3276600"/>
                  <a:gd name="connsiteY14" fmla="*/ 326859 h 2171700"/>
                  <a:gd name="connsiteX15" fmla="*/ 2634086 w 3276600"/>
                  <a:gd name="connsiteY15" fmla="*/ 306857 h 2171700"/>
                  <a:gd name="connsiteX16" fmla="*/ 2634086 w 3276600"/>
                  <a:gd name="connsiteY16" fmla="*/ 234467 h 2171700"/>
                  <a:gd name="connsiteX17" fmla="*/ 2622656 w 3276600"/>
                  <a:gd name="connsiteY17" fmla="*/ 222084 h 2171700"/>
                  <a:gd name="connsiteX18" fmla="*/ 2611226 w 3276600"/>
                  <a:gd name="connsiteY18" fmla="*/ 235419 h 2171700"/>
                  <a:gd name="connsiteX19" fmla="*/ 2611226 w 3276600"/>
                  <a:gd name="connsiteY19" fmla="*/ 252564 h 2171700"/>
                  <a:gd name="connsiteX20" fmla="*/ 2610273 w 3276600"/>
                  <a:gd name="connsiteY20" fmla="*/ 327812 h 2171700"/>
                  <a:gd name="connsiteX21" fmla="*/ 2588366 w 3276600"/>
                  <a:gd name="connsiteY21" fmla="*/ 327812 h 2171700"/>
                  <a:gd name="connsiteX22" fmla="*/ 2587414 w 3276600"/>
                  <a:gd name="connsiteY22" fmla="*/ 238277 h 2171700"/>
                  <a:gd name="connsiteX23" fmla="*/ 2575983 w 3276600"/>
                  <a:gd name="connsiteY23" fmla="*/ 223037 h 2171700"/>
                  <a:gd name="connsiteX24" fmla="*/ 2567411 w 3276600"/>
                  <a:gd name="connsiteY24" fmla="*/ 237324 h 2171700"/>
                  <a:gd name="connsiteX25" fmla="*/ 2568364 w 3276600"/>
                  <a:gd name="connsiteY25" fmla="*/ 324002 h 2171700"/>
                  <a:gd name="connsiteX26" fmla="*/ 2568364 w 3276600"/>
                  <a:gd name="connsiteY26" fmla="*/ 324002 h 2171700"/>
                  <a:gd name="connsiteX27" fmla="*/ 2568364 w 3276600"/>
                  <a:gd name="connsiteY27" fmla="*/ 324002 h 2171700"/>
                  <a:gd name="connsiteX28" fmla="*/ 2540741 w 3276600"/>
                  <a:gd name="connsiteY28" fmla="*/ 327812 h 2171700"/>
                  <a:gd name="connsiteX29" fmla="*/ 2424536 w 3276600"/>
                  <a:gd name="connsiteY29" fmla="*/ 327812 h 2171700"/>
                  <a:gd name="connsiteX30" fmla="*/ 2270231 w 3276600"/>
                  <a:gd name="connsiteY30" fmla="*/ 327812 h 2171700"/>
                  <a:gd name="connsiteX31" fmla="*/ 2246418 w 3276600"/>
                  <a:gd name="connsiteY31" fmla="*/ 351624 h 2171700"/>
                  <a:gd name="connsiteX32" fmla="*/ 2248323 w 3276600"/>
                  <a:gd name="connsiteY32" fmla="*/ 421157 h 2171700"/>
                  <a:gd name="connsiteX33" fmla="*/ 2248323 w 3276600"/>
                  <a:gd name="connsiteY33" fmla="*/ 421157 h 2171700"/>
                  <a:gd name="connsiteX34" fmla="*/ 2247371 w 3276600"/>
                  <a:gd name="connsiteY34" fmla="*/ 456399 h 2171700"/>
                  <a:gd name="connsiteX35" fmla="*/ 2247371 w 3276600"/>
                  <a:gd name="connsiteY35" fmla="*/ 1106004 h 2171700"/>
                  <a:gd name="connsiteX36" fmla="*/ 2247371 w 3276600"/>
                  <a:gd name="connsiteY36" fmla="*/ 1132674 h 2171700"/>
                  <a:gd name="connsiteX37" fmla="*/ 2235941 w 3276600"/>
                  <a:gd name="connsiteY37" fmla="*/ 1143152 h 2171700"/>
                  <a:gd name="connsiteX38" fmla="*/ 2235941 w 3276600"/>
                  <a:gd name="connsiteY38" fmla="*/ 1143152 h 2171700"/>
                  <a:gd name="connsiteX39" fmla="*/ 2119736 w 3276600"/>
                  <a:gd name="connsiteY39" fmla="*/ 1112672 h 2171700"/>
                  <a:gd name="connsiteX40" fmla="*/ 2119736 w 3276600"/>
                  <a:gd name="connsiteY40" fmla="*/ 43014 h 2171700"/>
                  <a:gd name="connsiteX41" fmla="*/ 2119736 w 3276600"/>
                  <a:gd name="connsiteY41" fmla="*/ 19202 h 2171700"/>
                  <a:gd name="connsiteX42" fmla="*/ 2101639 w 3276600"/>
                  <a:gd name="connsiteY42" fmla="*/ 152 h 2171700"/>
                  <a:gd name="connsiteX43" fmla="*/ 2054966 w 3276600"/>
                  <a:gd name="connsiteY43" fmla="*/ 1104 h 2171700"/>
                  <a:gd name="connsiteX44" fmla="*/ 2054966 w 3276600"/>
                  <a:gd name="connsiteY44" fmla="*/ 1104 h 2171700"/>
                  <a:gd name="connsiteX45" fmla="*/ 2054966 w 3276600"/>
                  <a:gd name="connsiteY45" fmla="*/ 1104 h 2171700"/>
                  <a:gd name="connsiteX46" fmla="*/ 2022581 w 3276600"/>
                  <a:gd name="connsiteY46" fmla="*/ 152 h 2171700"/>
                  <a:gd name="connsiteX47" fmla="*/ 1983528 w 3276600"/>
                  <a:gd name="connsiteY47" fmla="*/ 39204 h 2171700"/>
                  <a:gd name="connsiteX48" fmla="*/ 1983528 w 3276600"/>
                  <a:gd name="connsiteY48" fmla="*/ 1076477 h 2171700"/>
                  <a:gd name="connsiteX49" fmla="*/ 1939713 w 3276600"/>
                  <a:gd name="connsiteY49" fmla="*/ 1065999 h 2171700"/>
                  <a:gd name="connsiteX50" fmla="*/ 1827318 w 3276600"/>
                  <a:gd name="connsiteY50" fmla="*/ 1035519 h 2171700"/>
                  <a:gd name="connsiteX51" fmla="*/ 1827318 w 3276600"/>
                  <a:gd name="connsiteY51" fmla="*/ 27774 h 2171700"/>
                  <a:gd name="connsiteX52" fmla="*/ 1827318 w 3276600"/>
                  <a:gd name="connsiteY52" fmla="*/ 16344 h 2171700"/>
                  <a:gd name="connsiteX53" fmla="*/ 1812078 w 3276600"/>
                  <a:gd name="connsiteY53" fmla="*/ 152 h 2171700"/>
                  <a:gd name="connsiteX54" fmla="*/ 1762548 w 3276600"/>
                  <a:gd name="connsiteY54" fmla="*/ 1104 h 2171700"/>
                  <a:gd name="connsiteX55" fmla="*/ 1762548 w 3276600"/>
                  <a:gd name="connsiteY55" fmla="*/ 1104 h 2171700"/>
                  <a:gd name="connsiteX56" fmla="*/ 1762548 w 3276600"/>
                  <a:gd name="connsiteY56" fmla="*/ 1104 h 2171700"/>
                  <a:gd name="connsiteX57" fmla="*/ 1718733 w 3276600"/>
                  <a:gd name="connsiteY57" fmla="*/ 152 h 2171700"/>
                  <a:gd name="connsiteX58" fmla="*/ 1692063 w 3276600"/>
                  <a:gd name="connsiteY58" fmla="*/ 27774 h 2171700"/>
                  <a:gd name="connsiteX59" fmla="*/ 1692063 w 3276600"/>
                  <a:gd name="connsiteY59" fmla="*/ 401154 h 2171700"/>
                  <a:gd name="connsiteX60" fmla="*/ 1692063 w 3276600"/>
                  <a:gd name="connsiteY60" fmla="*/ 1000277 h 2171700"/>
                  <a:gd name="connsiteX61" fmla="*/ 1692063 w 3276600"/>
                  <a:gd name="connsiteY61" fmla="*/ 1000277 h 2171700"/>
                  <a:gd name="connsiteX62" fmla="*/ 1615863 w 3276600"/>
                  <a:gd name="connsiteY62" fmla="*/ 982179 h 2171700"/>
                  <a:gd name="connsiteX63" fmla="*/ 1575858 w 3276600"/>
                  <a:gd name="connsiteY63" fmla="*/ 982179 h 2171700"/>
                  <a:gd name="connsiteX64" fmla="*/ 1129136 w 3276600"/>
                  <a:gd name="connsiteY64" fmla="*/ 1098384 h 2171700"/>
                  <a:gd name="connsiteX65" fmla="*/ 863388 w 3276600"/>
                  <a:gd name="connsiteY65" fmla="*/ 1166012 h 2171700"/>
                  <a:gd name="connsiteX66" fmla="*/ 863388 w 3276600"/>
                  <a:gd name="connsiteY66" fmla="*/ 1153629 h 2171700"/>
                  <a:gd name="connsiteX67" fmla="*/ 877676 w 3276600"/>
                  <a:gd name="connsiteY67" fmla="*/ 1109814 h 2171700"/>
                  <a:gd name="connsiteX68" fmla="*/ 871961 w 3276600"/>
                  <a:gd name="connsiteY68" fmla="*/ 1104099 h 2171700"/>
                  <a:gd name="connsiteX69" fmla="*/ 851958 w 3276600"/>
                  <a:gd name="connsiteY69" fmla="*/ 1118387 h 2171700"/>
                  <a:gd name="connsiteX70" fmla="*/ 834813 w 3276600"/>
                  <a:gd name="connsiteY70" fmla="*/ 1107909 h 2171700"/>
                  <a:gd name="connsiteX71" fmla="*/ 827193 w 3276600"/>
                  <a:gd name="connsiteY71" fmla="*/ 1111719 h 2171700"/>
                  <a:gd name="connsiteX72" fmla="*/ 799571 w 3276600"/>
                  <a:gd name="connsiteY72" fmla="*/ 1118387 h 2171700"/>
                  <a:gd name="connsiteX73" fmla="*/ 785283 w 3276600"/>
                  <a:gd name="connsiteY73" fmla="*/ 1106957 h 2171700"/>
                  <a:gd name="connsiteX74" fmla="*/ 768138 w 3276600"/>
                  <a:gd name="connsiteY74" fmla="*/ 1106004 h 2171700"/>
                  <a:gd name="connsiteX75" fmla="*/ 757661 w 3276600"/>
                  <a:gd name="connsiteY75" fmla="*/ 1106957 h 2171700"/>
                  <a:gd name="connsiteX76" fmla="*/ 747183 w 3276600"/>
                  <a:gd name="connsiteY76" fmla="*/ 1119339 h 2171700"/>
                  <a:gd name="connsiteX77" fmla="*/ 729086 w 3276600"/>
                  <a:gd name="connsiteY77" fmla="*/ 1111719 h 2171700"/>
                  <a:gd name="connsiteX78" fmla="*/ 718608 w 3276600"/>
                  <a:gd name="connsiteY78" fmla="*/ 1109814 h 2171700"/>
                  <a:gd name="connsiteX79" fmla="*/ 703368 w 3276600"/>
                  <a:gd name="connsiteY79" fmla="*/ 1108862 h 2171700"/>
                  <a:gd name="connsiteX80" fmla="*/ 709083 w 3276600"/>
                  <a:gd name="connsiteY80" fmla="*/ 1148867 h 2171700"/>
                  <a:gd name="connsiteX81" fmla="*/ 726228 w 3276600"/>
                  <a:gd name="connsiteY81" fmla="*/ 1180299 h 2171700"/>
                  <a:gd name="connsiteX82" fmla="*/ 726228 w 3276600"/>
                  <a:gd name="connsiteY82" fmla="*/ 1200302 h 2171700"/>
                  <a:gd name="connsiteX83" fmla="*/ 712893 w 3276600"/>
                  <a:gd name="connsiteY83" fmla="*/ 1206017 h 2171700"/>
                  <a:gd name="connsiteX84" fmla="*/ 41381 w 3276600"/>
                  <a:gd name="connsiteY84" fmla="*/ 1380324 h 2171700"/>
                  <a:gd name="connsiteX85" fmla="*/ 423 w 3276600"/>
                  <a:gd name="connsiteY85" fmla="*/ 1433664 h 2171700"/>
                  <a:gd name="connsiteX86" fmla="*/ 423 w 3276600"/>
                  <a:gd name="connsiteY86" fmla="*/ 1459382 h 2171700"/>
                  <a:gd name="connsiteX87" fmla="*/ 21378 w 3276600"/>
                  <a:gd name="connsiteY87" fmla="*/ 1481289 h 2171700"/>
                  <a:gd name="connsiteX88" fmla="*/ 58526 w 3276600"/>
                  <a:gd name="connsiteY88" fmla="*/ 1481289 h 2171700"/>
                  <a:gd name="connsiteX89" fmla="*/ 58526 w 3276600"/>
                  <a:gd name="connsiteY89" fmla="*/ 1481289 h 2171700"/>
                  <a:gd name="connsiteX90" fmla="*/ 59478 w 3276600"/>
                  <a:gd name="connsiteY90" fmla="*/ 1497482 h 2171700"/>
                  <a:gd name="connsiteX91" fmla="*/ 59478 w 3276600"/>
                  <a:gd name="connsiteY91" fmla="*/ 1497482 h 2171700"/>
                  <a:gd name="connsiteX92" fmla="*/ 58526 w 3276600"/>
                  <a:gd name="connsiteY92" fmla="*/ 1650834 h 2171700"/>
                  <a:gd name="connsiteX93" fmla="*/ 58526 w 3276600"/>
                  <a:gd name="connsiteY93" fmla="*/ 1650834 h 2171700"/>
                  <a:gd name="connsiteX94" fmla="*/ 58526 w 3276600"/>
                  <a:gd name="connsiteY94" fmla="*/ 1650834 h 2171700"/>
                  <a:gd name="connsiteX95" fmla="*/ 58526 w 3276600"/>
                  <a:gd name="connsiteY95" fmla="*/ 1656549 h 2171700"/>
                  <a:gd name="connsiteX96" fmla="*/ 58526 w 3276600"/>
                  <a:gd name="connsiteY96" fmla="*/ 1672742 h 2171700"/>
                  <a:gd name="connsiteX97" fmla="*/ 58526 w 3276600"/>
                  <a:gd name="connsiteY97" fmla="*/ 1672742 h 2171700"/>
                  <a:gd name="connsiteX98" fmla="*/ 58526 w 3276600"/>
                  <a:gd name="connsiteY98" fmla="*/ 2160422 h 2171700"/>
                  <a:gd name="connsiteX99" fmla="*/ 58526 w 3276600"/>
                  <a:gd name="connsiteY99" fmla="*/ 2160422 h 2171700"/>
                  <a:gd name="connsiteX100" fmla="*/ 69956 w 3276600"/>
                  <a:gd name="connsiteY100" fmla="*/ 2177567 h 2171700"/>
                  <a:gd name="connsiteX101" fmla="*/ 89958 w 3276600"/>
                  <a:gd name="connsiteY101" fmla="*/ 2177567 h 2171700"/>
                  <a:gd name="connsiteX102" fmla="*/ 1245341 w 3276600"/>
                  <a:gd name="connsiteY102" fmla="*/ 2177567 h 2171700"/>
                  <a:gd name="connsiteX103" fmla="*/ 1274868 w 3276600"/>
                  <a:gd name="connsiteY103" fmla="*/ 2176614 h 2171700"/>
                  <a:gd name="connsiteX104" fmla="*/ 1274868 w 3276600"/>
                  <a:gd name="connsiteY104" fmla="*/ 2176614 h 2171700"/>
                  <a:gd name="connsiteX105" fmla="*/ 1274868 w 3276600"/>
                  <a:gd name="connsiteY105" fmla="*/ 2176614 h 2171700"/>
                  <a:gd name="connsiteX106" fmla="*/ 1362498 w 3276600"/>
                  <a:gd name="connsiteY106" fmla="*/ 2176614 h 2171700"/>
                  <a:gd name="connsiteX107" fmla="*/ 1394883 w 3276600"/>
                  <a:gd name="connsiteY107" fmla="*/ 2177567 h 2171700"/>
                  <a:gd name="connsiteX108" fmla="*/ 1792076 w 3276600"/>
                  <a:gd name="connsiteY108" fmla="*/ 2177567 h 2171700"/>
                  <a:gd name="connsiteX109" fmla="*/ 1824461 w 3276600"/>
                  <a:gd name="connsiteY109" fmla="*/ 2176614 h 2171700"/>
                  <a:gd name="connsiteX110" fmla="*/ 1912091 w 3276600"/>
                  <a:gd name="connsiteY110" fmla="*/ 2177567 h 2171700"/>
                  <a:gd name="connsiteX111" fmla="*/ 1932093 w 3276600"/>
                  <a:gd name="connsiteY111" fmla="*/ 2178519 h 2171700"/>
                  <a:gd name="connsiteX112" fmla="*/ 3102716 w 3276600"/>
                  <a:gd name="connsiteY112" fmla="*/ 2178519 h 2171700"/>
                  <a:gd name="connsiteX113" fmla="*/ 3128433 w 3276600"/>
                  <a:gd name="connsiteY113" fmla="*/ 2177567 h 2171700"/>
                  <a:gd name="connsiteX114" fmla="*/ 3242733 w 3276600"/>
                  <a:gd name="connsiteY114" fmla="*/ 2178519 h 2171700"/>
                  <a:gd name="connsiteX115" fmla="*/ 3281786 w 3276600"/>
                  <a:gd name="connsiteY115" fmla="*/ 2139467 h 2171700"/>
                  <a:gd name="connsiteX116" fmla="*/ 3281786 w 3276600"/>
                  <a:gd name="connsiteY116" fmla="*/ 454494 h 2171700"/>
                  <a:gd name="connsiteX117" fmla="*/ 3280833 w 3276600"/>
                  <a:gd name="connsiteY117" fmla="*/ 422109 h 2171700"/>
                  <a:gd name="connsiteX118" fmla="*/ 3280833 w 3276600"/>
                  <a:gd name="connsiteY118" fmla="*/ 422109 h 2171700"/>
                  <a:gd name="connsiteX119" fmla="*/ 3281786 w 3276600"/>
                  <a:gd name="connsiteY119" fmla="*/ 370674 h 2171700"/>
                  <a:gd name="connsiteX120" fmla="*/ 3241781 w 3276600"/>
                  <a:gd name="connsiteY120" fmla="*/ 326859 h 2171700"/>
                  <a:gd name="connsiteX121" fmla="*/ 2611226 w 3276600"/>
                  <a:gd name="connsiteY121" fmla="*/ 349719 h 2171700"/>
                  <a:gd name="connsiteX122" fmla="*/ 2611226 w 3276600"/>
                  <a:gd name="connsiteY122" fmla="*/ 349719 h 2171700"/>
                  <a:gd name="connsiteX123" fmla="*/ 2612179 w 3276600"/>
                  <a:gd name="connsiteY123" fmla="*/ 351624 h 2171700"/>
                  <a:gd name="connsiteX124" fmla="*/ 2611226 w 3276600"/>
                  <a:gd name="connsiteY124" fmla="*/ 351624 h 2171700"/>
                  <a:gd name="connsiteX125" fmla="*/ 2611226 w 3276600"/>
                  <a:gd name="connsiteY125" fmla="*/ 349719 h 2171700"/>
                  <a:gd name="connsiteX126" fmla="*/ 2611226 w 3276600"/>
                  <a:gd name="connsiteY126" fmla="*/ 349719 h 2171700"/>
                  <a:gd name="connsiteX127" fmla="*/ 2435966 w 3276600"/>
                  <a:gd name="connsiteY127" fmla="*/ 347814 h 2171700"/>
                  <a:gd name="connsiteX128" fmla="*/ 2435966 w 3276600"/>
                  <a:gd name="connsiteY128" fmla="*/ 349719 h 2171700"/>
                  <a:gd name="connsiteX129" fmla="*/ 2435014 w 3276600"/>
                  <a:gd name="connsiteY129" fmla="*/ 349719 h 2171700"/>
                  <a:gd name="connsiteX130" fmla="*/ 2435014 w 3276600"/>
                  <a:gd name="connsiteY130" fmla="*/ 349719 h 2171700"/>
                  <a:gd name="connsiteX131" fmla="*/ 2435014 w 3276600"/>
                  <a:gd name="connsiteY131" fmla="*/ 349719 h 2171700"/>
                  <a:gd name="connsiteX132" fmla="*/ 2435966 w 3276600"/>
                  <a:gd name="connsiteY132" fmla="*/ 347814 h 2171700"/>
                  <a:gd name="connsiteX133" fmla="*/ 2434061 w 3276600"/>
                  <a:gd name="connsiteY133" fmla="*/ 350672 h 2171700"/>
                  <a:gd name="connsiteX134" fmla="*/ 2434061 w 3276600"/>
                  <a:gd name="connsiteY134" fmla="*/ 352577 h 2171700"/>
                  <a:gd name="connsiteX135" fmla="*/ 2433108 w 3276600"/>
                  <a:gd name="connsiteY135" fmla="*/ 352577 h 2171700"/>
                  <a:gd name="connsiteX136" fmla="*/ 2434061 w 3276600"/>
                  <a:gd name="connsiteY136" fmla="*/ 350672 h 2171700"/>
                  <a:gd name="connsiteX137" fmla="*/ 2434061 w 3276600"/>
                  <a:gd name="connsiteY137" fmla="*/ 350672 h 2171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Lst>
                <a:rect l="l" t="t" r="r" b="b"/>
                <a:pathLst>
                  <a:path w="3276600" h="2171700">
                    <a:moveTo>
                      <a:pt x="3241781" y="326859"/>
                    </a:moveTo>
                    <a:cubicBezTo>
                      <a:pt x="3241781" y="326859"/>
                      <a:pt x="3241781" y="326859"/>
                      <a:pt x="3241781" y="326859"/>
                    </a:cubicBezTo>
                    <a:cubicBezTo>
                      <a:pt x="3241781" y="326859"/>
                      <a:pt x="3241781" y="326859"/>
                      <a:pt x="3241781" y="326859"/>
                    </a:cubicBezTo>
                    <a:cubicBezTo>
                      <a:pt x="3237971" y="309714"/>
                      <a:pt x="3228446" y="303047"/>
                      <a:pt x="3209396" y="303999"/>
                    </a:cubicBezTo>
                    <a:cubicBezTo>
                      <a:pt x="3133196" y="305904"/>
                      <a:pt x="3056043" y="304952"/>
                      <a:pt x="2979843" y="303999"/>
                    </a:cubicBezTo>
                    <a:cubicBezTo>
                      <a:pt x="2962698" y="303999"/>
                      <a:pt x="2954126" y="308762"/>
                      <a:pt x="2955079" y="325907"/>
                    </a:cubicBezTo>
                    <a:cubicBezTo>
                      <a:pt x="2863639" y="325907"/>
                      <a:pt x="2772198" y="325907"/>
                      <a:pt x="2681711" y="325907"/>
                    </a:cubicBezTo>
                    <a:cubicBezTo>
                      <a:pt x="2681711" y="319239"/>
                      <a:pt x="2680758" y="312572"/>
                      <a:pt x="2680758" y="305904"/>
                    </a:cubicBezTo>
                    <a:cubicBezTo>
                      <a:pt x="2680758" y="282092"/>
                      <a:pt x="2680758" y="257327"/>
                      <a:pt x="2680758" y="233514"/>
                    </a:cubicBezTo>
                    <a:cubicBezTo>
                      <a:pt x="2680758" y="225894"/>
                      <a:pt x="2678854" y="220179"/>
                      <a:pt x="2669329" y="221132"/>
                    </a:cubicBezTo>
                    <a:cubicBezTo>
                      <a:pt x="2660756" y="221132"/>
                      <a:pt x="2657898" y="225894"/>
                      <a:pt x="2657898" y="234467"/>
                    </a:cubicBezTo>
                    <a:cubicBezTo>
                      <a:pt x="2657898" y="240182"/>
                      <a:pt x="2657898" y="245897"/>
                      <a:pt x="2657898" y="251612"/>
                    </a:cubicBezTo>
                    <a:cubicBezTo>
                      <a:pt x="2657898" y="276377"/>
                      <a:pt x="2656946" y="302094"/>
                      <a:pt x="2656946" y="326859"/>
                    </a:cubicBezTo>
                    <a:cubicBezTo>
                      <a:pt x="2649326" y="326859"/>
                      <a:pt x="2642658" y="326859"/>
                      <a:pt x="2635039" y="326859"/>
                    </a:cubicBezTo>
                    <a:lnTo>
                      <a:pt x="2635039" y="326859"/>
                    </a:lnTo>
                    <a:cubicBezTo>
                      <a:pt x="2635039" y="320192"/>
                      <a:pt x="2634086" y="313524"/>
                      <a:pt x="2634086" y="306857"/>
                    </a:cubicBezTo>
                    <a:cubicBezTo>
                      <a:pt x="2634086" y="283044"/>
                      <a:pt x="2634086" y="258279"/>
                      <a:pt x="2634086" y="234467"/>
                    </a:cubicBezTo>
                    <a:cubicBezTo>
                      <a:pt x="2634086" y="226847"/>
                      <a:pt x="2632181" y="221132"/>
                      <a:pt x="2622656" y="222084"/>
                    </a:cubicBezTo>
                    <a:cubicBezTo>
                      <a:pt x="2614083" y="222084"/>
                      <a:pt x="2611226" y="227799"/>
                      <a:pt x="2611226" y="235419"/>
                    </a:cubicBezTo>
                    <a:cubicBezTo>
                      <a:pt x="2611226" y="241134"/>
                      <a:pt x="2611226" y="246849"/>
                      <a:pt x="2611226" y="252564"/>
                    </a:cubicBezTo>
                    <a:cubicBezTo>
                      <a:pt x="2611226" y="277329"/>
                      <a:pt x="2610273" y="303047"/>
                      <a:pt x="2610273" y="327812"/>
                    </a:cubicBezTo>
                    <a:cubicBezTo>
                      <a:pt x="2602654" y="327812"/>
                      <a:pt x="2595986" y="327812"/>
                      <a:pt x="2588366" y="327812"/>
                    </a:cubicBezTo>
                    <a:cubicBezTo>
                      <a:pt x="2588366" y="298284"/>
                      <a:pt x="2588366" y="267804"/>
                      <a:pt x="2587414" y="238277"/>
                    </a:cubicBezTo>
                    <a:cubicBezTo>
                      <a:pt x="2587414" y="230657"/>
                      <a:pt x="2588366" y="222084"/>
                      <a:pt x="2575983" y="223037"/>
                    </a:cubicBezTo>
                    <a:cubicBezTo>
                      <a:pt x="2566458" y="223989"/>
                      <a:pt x="2567411" y="231609"/>
                      <a:pt x="2567411" y="237324"/>
                    </a:cubicBezTo>
                    <a:cubicBezTo>
                      <a:pt x="2567411" y="265899"/>
                      <a:pt x="2567411" y="295427"/>
                      <a:pt x="2568364" y="324002"/>
                    </a:cubicBezTo>
                    <a:cubicBezTo>
                      <a:pt x="2568364" y="324002"/>
                      <a:pt x="2568364" y="324002"/>
                      <a:pt x="2568364" y="324002"/>
                    </a:cubicBezTo>
                    <a:cubicBezTo>
                      <a:pt x="2568364" y="324002"/>
                      <a:pt x="2568364" y="324002"/>
                      <a:pt x="2568364" y="324002"/>
                    </a:cubicBezTo>
                    <a:cubicBezTo>
                      <a:pt x="2559791" y="330669"/>
                      <a:pt x="2549314" y="327812"/>
                      <a:pt x="2540741" y="327812"/>
                    </a:cubicBezTo>
                    <a:cubicBezTo>
                      <a:pt x="2501689" y="327812"/>
                      <a:pt x="2463589" y="327812"/>
                      <a:pt x="2424536" y="327812"/>
                    </a:cubicBezTo>
                    <a:cubicBezTo>
                      <a:pt x="2373101" y="327812"/>
                      <a:pt x="2321666" y="327812"/>
                      <a:pt x="2270231" y="327812"/>
                    </a:cubicBezTo>
                    <a:cubicBezTo>
                      <a:pt x="2247371" y="327812"/>
                      <a:pt x="2246418" y="327812"/>
                      <a:pt x="2246418" y="351624"/>
                    </a:cubicBezTo>
                    <a:cubicBezTo>
                      <a:pt x="2246418" y="374484"/>
                      <a:pt x="2247371" y="398297"/>
                      <a:pt x="2248323" y="421157"/>
                    </a:cubicBezTo>
                    <a:lnTo>
                      <a:pt x="2248323" y="421157"/>
                    </a:lnTo>
                    <a:cubicBezTo>
                      <a:pt x="2248323" y="432587"/>
                      <a:pt x="2247371" y="444969"/>
                      <a:pt x="2247371" y="456399"/>
                    </a:cubicBezTo>
                    <a:cubicBezTo>
                      <a:pt x="2247371" y="672617"/>
                      <a:pt x="2247371" y="888834"/>
                      <a:pt x="2247371" y="1106004"/>
                    </a:cubicBezTo>
                    <a:cubicBezTo>
                      <a:pt x="2247371" y="1114577"/>
                      <a:pt x="2247371" y="1123149"/>
                      <a:pt x="2247371" y="1132674"/>
                    </a:cubicBezTo>
                    <a:cubicBezTo>
                      <a:pt x="2247371" y="1140294"/>
                      <a:pt x="2241656" y="1141247"/>
                      <a:pt x="2235941" y="1143152"/>
                    </a:cubicBezTo>
                    <a:cubicBezTo>
                      <a:pt x="2235941" y="1143152"/>
                      <a:pt x="2235941" y="1143152"/>
                      <a:pt x="2235941" y="1143152"/>
                    </a:cubicBezTo>
                    <a:cubicBezTo>
                      <a:pt x="2196889" y="1132674"/>
                      <a:pt x="2158789" y="1123149"/>
                      <a:pt x="2119736" y="1112672"/>
                    </a:cubicBezTo>
                    <a:cubicBezTo>
                      <a:pt x="2119736" y="756437"/>
                      <a:pt x="2119736" y="399249"/>
                      <a:pt x="2119736" y="43014"/>
                    </a:cubicBezTo>
                    <a:cubicBezTo>
                      <a:pt x="2119736" y="35394"/>
                      <a:pt x="2119736" y="27774"/>
                      <a:pt x="2119736" y="19202"/>
                    </a:cubicBezTo>
                    <a:cubicBezTo>
                      <a:pt x="2120689" y="5867"/>
                      <a:pt x="2115926" y="-801"/>
                      <a:pt x="2101639" y="152"/>
                    </a:cubicBezTo>
                    <a:cubicBezTo>
                      <a:pt x="2086398" y="1104"/>
                      <a:pt x="2070206" y="1104"/>
                      <a:pt x="2054966" y="1104"/>
                    </a:cubicBezTo>
                    <a:cubicBezTo>
                      <a:pt x="2054966" y="1104"/>
                      <a:pt x="2054966" y="1104"/>
                      <a:pt x="2054966" y="1104"/>
                    </a:cubicBezTo>
                    <a:lnTo>
                      <a:pt x="2054966" y="1104"/>
                    </a:lnTo>
                    <a:cubicBezTo>
                      <a:pt x="2044488" y="1104"/>
                      <a:pt x="2034011" y="152"/>
                      <a:pt x="2022581" y="152"/>
                    </a:cubicBezTo>
                    <a:cubicBezTo>
                      <a:pt x="1978766" y="152"/>
                      <a:pt x="1983528" y="-4611"/>
                      <a:pt x="1983528" y="39204"/>
                    </a:cubicBezTo>
                    <a:cubicBezTo>
                      <a:pt x="1983528" y="384962"/>
                      <a:pt x="1983528" y="730719"/>
                      <a:pt x="1983528" y="1076477"/>
                    </a:cubicBezTo>
                    <a:cubicBezTo>
                      <a:pt x="1967336" y="1081239"/>
                      <a:pt x="1954001" y="1069809"/>
                      <a:pt x="1939713" y="1065999"/>
                    </a:cubicBezTo>
                    <a:cubicBezTo>
                      <a:pt x="1902566" y="1056474"/>
                      <a:pt x="1863513" y="1048854"/>
                      <a:pt x="1827318" y="1035519"/>
                    </a:cubicBezTo>
                    <a:cubicBezTo>
                      <a:pt x="1827318" y="699287"/>
                      <a:pt x="1827318" y="363054"/>
                      <a:pt x="1827318" y="27774"/>
                    </a:cubicBezTo>
                    <a:cubicBezTo>
                      <a:pt x="1827318" y="23964"/>
                      <a:pt x="1827318" y="20154"/>
                      <a:pt x="1827318" y="16344"/>
                    </a:cubicBezTo>
                    <a:cubicBezTo>
                      <a:pt x="1827318" y="5867"/>
                      <a:pt x="1822556" y="152"/>
                      <a:pt x="1812078" y="152"/>
                    </a:cubicBezTo>
                    <a:cubicBezTo>
                      <a:pt x="1795886" y="152"/>
                      <a:pt x="1778741" y="1104"/>
                      <a:pt x="1762548" y="1104"/>
                    </a:cubicBezTo>
                    <a:cubicBezTo>
                      <a:pt x="1762548" y="1104"/>
                      <a:pt x="1762548" y="1104"/>
                      <a:pt x="1762548" y="1104"/>
                    </a:cubicBezTo>
                    <a:lnTo>
                      <a:pt x="1762548" y="1104"/>
                    </a:lnTo>
                    <a:cubicBezTo>
                      <a:pt x="1748261" y="1104"/>
                      <a:pt x="1733021" y="152"/>
                      <a:pt x="1718733" y="152"/>
                    </a:cubicBezTo>
                    <a:cubicBezTo>
                      <a:pt x="1692063" y="152"/>
                      <a:pt x="1692063" y="152"/>
                      <a:pt x="1692063" y="27774"/>
                    </a:cubicBezTo>
                    <a:cubicBezTo>
                      <a:pt x="1692063" y="152552"/>
                      <a:pt x="1692063" y="277329"/>
                      <a:pt x="1692063" y="401154"/>
                    </a:cubicBezTo>
                    <a:cubicBezTo>
                      <a:pt x="1692063" y="601179"/>
                      <a:pt x="1692063" y="800252"/>
                      <a:pt x="1692063" y="1000277"/>
                    </a:cubicBezTo>
                    <a:lnTo>
                      <a:pt x="1692063" y="1000277"/>
                    </a:lnTo>
                    <a:cubicBezTo>
                      <a:pt x="1665393" y="997419"/>
                      <a:pt x="1640628" y="987894"/>
                      <a:pt x="1615863" y="982179"/>
                    </a:cubicBezTo>
                    <a:cubicBezTo>
                      <a:pt x="1602528" y="978369"/>
                      <a:pt x="1590146" y="978369"/>
                      <a:pt x="1575858" y="982179"/>
                    </a:cubicBezTo>
                    <a:cubicBezTo>
                      <a:pt x="1427268" y="1021232"/>
                      <a:pt x="1277726" y="1060284"/>
                      <a:pt x="1129136" y="1098384"/>
                    </a:cubicBezTo>
                    <a:cubicBezTo>
                      <a:pt x="1040553" y="1121244"/>
                      <a:pt x="951971" y="1144104"/>
                      <a:pt x="863388" y="1166012"/>
                    </a:cubicBezTo>
                    <a:cubicBezTo>
                      <a:pt x="858626" y="1161249"/>
                      <a:pt x="854816" y="1158392"/>
                      <a:pt x="863388" y="1153629"/>
                    </a:cubicBezTo>
                    <a:cubicBezTo>
                      <a:pt x="891011" y="1137437"/>
                      <a:pt x="895773" y="1142199"/>
                      <a:pt x="877676" y="1109814"/>
                    </a:cubicBezTo>
                    <a:cubicBezTo>
                      <a:pt x="876723" y="1107909"/>
                      <a:pt x="873866" y="1106004"/>
                      <a:pt x="871961" y="1104099"/>
                    </a:cubicBezTo>
                    <a:cubicBezTo>
                      <a:pt x="861483" y="1104099"/>
                      <a:pt x="859578" y="1115529"/>
                      <a:pt x="851958" y="1118387"/>
                    </a:cubicBezTo>
                    <a:cubicBezTo>
                      <a:pt x="849101" y="1108862"/>
                      <a:pt x="850053" y="1094574"/>
                      <a:pt x="834813" y="1107909"/>
                    </a:cubicBezTo>
                    <a:cubicBezTo>
                      <a:pt x="831956" y="1109814"/>
                      <a:pt x="830051" y="1116482"/>
                      <a:pt x="827193" y="1111719"/>
                    </a:cubicBezTo>
                    <a:cubicBezTo>
                      <a:pt x="811953" y="1090764"/>
                      <a:pt x="809096" y="1117434"/>
                      <a:pt x="799571" y="1118387"/>
                    </a:cubicBezTo>
                    <a:cubicBezTo>
                      <a:pt x="796713" y="1111719"/>
                      <a:pt x="797666" y="1095527"/>
                      <a:pt x="785283" y="1106957"/>
                    </a:cubicBezTo>
                    <a:cubicBezTo>
                      <a:pt x="775758" y="1115529"/>
                      <a:pt x="773853" y="1118387"/>
                      <a:pt x="768138" y="1106004"/>
                    </a:cubicBezTo>
                    <a:cubicBezTo>
                      <a:pt x="766233" y="1102194"/>
                      <a:pt x="761471" y="1105052"/>
                      <a:pt x="757661" y="1106957"/>
                    </a:cubicBezTo>
                    <a:cubicBezTo>
                      <a:pt x="752898" y="1110767"/>
                      <a:pt x="753851" y="1118387"/>
                      <a:pt x="747183" y="1119339"/>
                    </a:cubicBezTo>
                    <a:cubicBezTo>
                      <a:pt x="740516" y="1100289"/>
                      <a:pt x="739563" y="1099337"/>
                      <a:pt x="729086" y="1111719"/>
                    </a:cubicBezTo>
                    <a:cubicBezTo>
                      <a:pt x="722418" y="1119339"/>
                      <a:pt x="721466" y="1118387"/>
                      <a:pt x="718608" y="1109814"/>
                    </a:cubicBezTo>
                    <a:cubicBezTo>
                      <a:pt x="714798" y="1101242"/>
                      <a:pt x="709083" y="1102194"/>
                      <a:pt x="703368" y="1108862"/>
                    </a:cubicBezTo>
                    <a:cubicBezTo>
                      <a:pt x="689081" y="1126959"/>
                      <a:pt x="689081" y="1139342"/>
                      <a:pt x="709083" y="1148867"/>
                    </a:cubicBezTo>
                    <a:cubicBezTo>
                      <a:pt x="725276" y="1156487"/>
                      <a:pt x="727181" y="1166012"/>
                      <a:pt x="726228" y="1180299"/>
                    </a:cubicBezTo>
                    <a:cubicBezTo>
                      <a:pt x="726228" y="1186967"/>
                      <a:pt x="726228" y="1193634"/>
                      <a:pt x="726228" y="1200302"/>
                    </a:cubicBezTo>
                    <a:cubicBezTo>
                      <a:pt x="721466" y="1202207"/>
                      <a:pt x="717656" y="1204112"/>
                      <a:pt x="712893" y="1206017"/>
                    </a:cubicBezTo>
                    <a:cubicBezTo>
                      <a:pt x="489056" y="1264119"/>
                      <a:pt x="265218" y="1322222"/>
                      <a:pt x="41381" y="1380324"/>
                    </a:cubicBezTo>
                    <a:cubicBezTo>
                      <a:pt x="1376" y="1390802"/>
                      <a:pt x="1376" y="1390802"/>
                      <a:pt x="423" y="1433664"/>
                    </a:cubicBezTo>
                    <a:cubicBezTo>
                      <a:pt x="423" y="1442237"/>
                      <a:pt x="-529" y="1450809"/>
                      <a:pt x="423" y="1459382"/>
                    </a:cubicBezTo>
                    <a:cubicBezTo>
                      <a:pt x="1376" y="1480337"/>
                      <a:pt x="1376" y="1480337"/>
                      <a:pt x="21378" y="1481289"/>
                    </a:cubicBezTo>
                    <a:cubicBezTo>
                      <a:pt x="33761" y="1481289"/>
                      <a:pt x="46143" y="1481289"/>
                      <a:pt x="58526" y="1481289"/>
                    </a:cubicBezTo>
                    <a:lnTo>
                      <a:pt x="58526" y="1481289"/>
                    </a:lnTo>
                    <a:cubicBezTo>
                      <a:pt x="58526" y="1487004"/>
                      <a:pt x="59478" y="1491767"/>
                      <a:pt x="59478" y="1497482"/>
                    </a:cubicBezTo>
                    <a:lnTo>
                      <a:pt x="59478" y="1497482"/>
                    </a:lnTo>
                    <a:cubicBezTo>
                      <a:pt x="59478" y="1548917"/>
                      <a:pt x="59478" y="1599399"/>
                      <a:pt x="58526" y="1650834"/>
                    </a:cubicBezTo>
                    <a:cubicBezTo>
                      <a:pt x="58526" y="1650834"/>
                      <a:pt x="58526" y="1650834"/>
                      <a:pt x="58526" y="1650834"/>
                    </a:cubicBezTo>
                    <a:lnTo>
                      <a:pt x="58526" y="1650834"/>
                    </a:lnTo>
                    <a:cubicBezTo>
                      <a:pt x="57573" y="1652739"/>
                      <a:pt x="57573" y="1654644"/>
                      <a:pt x="58526" y="1656549"/>
                    </a:cubicBezTo>
                    <a:cubicBezTo>
                      <a:pt x="58526" y="1662264"/>
                      <a:pt x="58526" y="1667979"/>
                      <a:pt x="58526" y="1672742"/>
                    </a:cubicBezTo>
                    <a:lnTo>
                      <a:pt x="58526" y="1672742"/>
                    </a:lnTo>
                    <a:cubicBezTo>
                      <a:pt x="58526" y="1835619"/>
                      <a:pt x="58526" y="1997544"/>
                      <a:pt x="58526" y="2160422"/>
                    </a:cubicBezTo>
                    <a:lnTo>
                      <a:pt x="58526" y="2160422"/>
                    </a:lnTo>
                    <a:cubicBezTo>
                      <a:pt x="57573" y="2169947"/>
                      <a:pt x="56621" y="2178519"/>
                      <a:pt x="69956" y="2177567"/>
                    </a:cubicBezTo>
                    <a:cubicBezTo>
                      <a:pt x="76623" y="2177567"/>
                      <a:pt x="83291" y="2177567"/>
                      <a:pt x="89958" y="2177567"/>
                    </a:cubicBezTo>
                    <a:cubicBezTo>
                      <a:pt x="474768" y="2177567"/>
                      <a:pt x="859578" y="2177567"/>
                      <a:pt x="1245341" y="2177567"/>
                    </a:cubicBezTo>
                    <a:cubicBezTo>
                      <a:pt x="1254866" y="2177567"/>
                      <a:pt x="1264391" y="2176614"/>
                      <a:pt x="1274868" y="2176614"/>
                    </a:cubicBezTo>
                    <a:cubicBezTo>
                      <a:pt x="1274868" y="2176614"/>
                      <a:pt x="1274868" y="2176614"/>
                      <a:pt x="1274868" y="2176614"/>
                    </a:cubicBezTo>
                    <a:cubicBezTo>
                      <a:pt x="1274868" y="2176614"/>
                      <a:pt x="1274868" y="2176614"/>
                      <a:pt x="1274868" y="2176614"/>
                    </a:cubicBezTo>
                    <a:cubicBezTo>
                      <a:pt x="1304396" y="2176614"/>
                      <a:pt x="1333923" y="2176614"/>
                      <a:pt x="1362498" y="2176614"/>
                    </a:cubicBezTo>
                    <a:cubicBezTo>
                      <a:pt x="1372976" y="2176614"/>
                      <a:pt x="1383453" y="2177567"/>
                      <a:pt x="1394883" y="2177567"/>
                    </a:cubicBezTo>
                    <a:cubicBezTo>
                      <a:pt x="1527281" y="2177567"/>
                      <a:pt x="1659678" y="2177567"/>
                      <a:pt x="1792076" y="2177567"/>
                    </a:cubicBezTo>
                    <a:cubicBezTo>
                      <a:pt x="1802553" y="2177567"/>
                      <a:pt x="1813031" y="2176614"/>
                      <a:pt x="1824461" y="2176614"/>
                    </a:cubicBezTo>
                    <a:cubicBezTo>
                      <a:pt x="1853988" y="2176614"/>
                      <a:pt x="1883516" y="2176614"/>
                      <a:pt x="1912091" y="2177567"/>
                    </a:cubicBezTo>
                    <a:cubicBezTo>
                      <a:pt x="1918758" y="2177567"/>
                      <a:pt x="1925426" y="2178519"/>
                      <a:pt x="1932093" y="2178519"/>
                    </a:cubicBezTo>
                    <a:cubicBezTo>
                      <a:pt x="2322618" y="2178519"/>
                      <a:pt x="2712191" y="2178519"/>
                      <a:pt x="3102716" y="2178519"/>
                    </a:cubicBezTo>
                    <a:cubicBezTo>
                      <a:pt x="3111289" y="2178519"/>
                      <a:pt x="3119861" y="2177567"/>
                      <a:pt x="3128433" y="2177567"/>
                    </a:cubicBezTo>
                    <a:cubicBezTo>
                      <a:pt x="3166533" y="2177567"/>
                      <a:pt x="3204633" y="2178519"/>
                      <a:pt x="3242733" y="2178519"/>
                    </a:cubicBezTo>
                    <a:cubicBezTo>
                      <a:pt x="3285596" y="2178519"/>
                      <a:pt x="3281786" y="2182329"/>
                      <a:pt x="3281786" y="2139467"/>
                    </a:cubicBezTo>
                    <a:cubicBezTo>
                      <a:pt x="3281786" y="1577492"/>
                      <a:pt x="3281786" y="1015517"/>
                      <a:pt x="3281786" y="454494"/>
                    </a:cubicBezTo>
                    <a:cubicBezTo>
                      <a:pt x="3281786" y="444017"/>
                      <a:pt x="3280833" y="433539"/>
                      <a:pt x="3280833" y="422109"/>
                    </a:cubicBezTo>
                    <a:lnTo>
                      <a:pt x="3280833" y="422109"/>
                    </a:lnTo>
                    <a:cubicBezTo>
                      <a:pt x="3281786" y="404964"/>
                      <a:pt x="3281786" y="387819"/>
                      <a:pt x="3281786" y="370674"/>
                    </a:cubicBezTo>
                    <a:cubicBezTo>
                      <a:pt x="3284643" y="326859"/>
                      <a:pt x="3284643" y="326859"/>
                      <a:pt x="3241781" y="326859"/>
                    </a:cubicBezTo>
                    <a:close/>
                    <a:moveTo>
                      <a:pt x="2611226" y="349719"/>
                    </a:moveTo>
                    <a:cubicBezTo>
                      <a:pt x="2611226" y="349719"/>
                      <a:pt x="2611226" y="349719"/>
                      <a:pt x="2611226" y="349719"/>
                    </a:cubicBezTo>
                    <a:cubicBezTo>
                      <a:pt x="2611226" y="350672"/>
                      <a:pt x="2612179" y="350672"/>
                      <a:pt x="2612179" y="351624"/>
                    </a:cubicBezTo>
                    <a:cubicBezTo>
                      <a:pt x="2612179" y="351624"/>
                      <a:pt x="2611226" y="351624"/>
                      <a:pt x="2611226" y="351624"/>
                    </a:cubicBezTo>
                    <a:cubicBezTo>
                      <a:pt x="2611226" y="350672"/>
                      <a:pt x="2611226" y="350672"/>
                      <a:pt x="2611226" y="349719"/>
                    </a:cubicBezTo>
                    <a:cubicBezTo>
                      <a:pt x="2611226" y="349719"/>
                      <a:pt x="2611226" y="349719"/>
                      <a:pt x="2611226" y="349719"/>
                    </a:cubicBezTo>
                    <a:close/>
                    <a:moveTo>
                      <a:pt x="2435966" y="347814"/>
                    </a:moveTo>
                    <a:cubicBezTo>
                      <a:pt x="2435966" y="348767"/>
                      <a:pt x="2435966" y="348767"/>
                      <a:pt x="2435966" y="349719"/>
                    </a:cubicBezTo>
                    <a:cubicBezTo>
                      <a:pt x="2435966" y="349719"/>
                      <a:pt x="2435014" y="349719"/>
                      <a:pt x="2435014" y="349719"/>
                    </a:cubicBezTo>
                    <a:cubicBezTo>
                      <a:pt x="2435014" y="349719"/>
                      <a:pt x="2435014" y="349719"/>
                      <a:pt x="2435014" y="349719"/>
                    </a:cubicBezTo>
                    <a:lnTo>
                      <a:pt x="2435014" y="349719"/>
                    </a:lnTo>
                    <a:cubicBezTo>
                      <a:pt x="2435014" y="348767"/>
                      <a:pt x="2435014" y="348767"/>
                      <a:pt x="2435966" y="347814"/>
                    </a:cubicBezTo>
                    <a:close/>
                    <a:moveTo>
                      <a:pt x="2434061" y="350672"/>
                    </a:moveTo>
                    <a:cubicBezTo>
                      <a:pt x="2434061" y="351624"/>
                      <a:pt x="2434061" y="352577"/>
                      <a:pt x="2434061" y="352577"/>
                    </a:cubicBezTo>
                    <a:cubicBezTo>
                      <a:pt x="2434061" y="352577"/>
                      <a:pt x="2433108" y="352577"/>
                      <a:pt x="2433108" y="352577"/>
                    </a:cubicBezTo>
                    <a:cubicBezTo>
                      <a:pt x="2433108" y="352577"/>
                      <a:pt x="2434061" y="351624"/>
                      <a:pt x="2434061" y="350672"/>
                    </a:cubicBezTo>
                    <a:lnTo>
                      <a:pt x="2434061" y="350672"/>
                    </a:lnTo>
                    <a:close/>
                  </a:path>
                </a:pathLst>
              </a:custGeom>
              <a:solidFill>
                <a:schemeClr val="accent2"/>
              </a:solidFill>
              <a:ln w="9525" cap="flat">
                <a:noFill/>
                <a:prstDash val="solid"/>
                <a:miter/>
              </a:ln>
            </p:spPr>
            <p:txBody>
              <a:bodyPr rtlCol="0" anchor="ctr"/>
              <a:lstStyle/>
              <a:p>
                <a:endParaRPr lang="en-US" dirty="0">
                  <a:solidFill>
                    <a:schemeClr val="tx1">
                      <a:lumMod val="90000"/>
                      <a:lumOff val="10000"/>
                    </a:schemeClr>
                  </a:solidFill>
                </a:endParaRPr>
              </a:p>
            </p:txBody>
          </p:sp>
          <p:sp>
            <p:nvSpPr>
              <p:cNvPr id="7" name="Graphic 2">
                <a:extLst>
                  <a:ext uri="{FF2B5EF4-FFF2-40B4-BE49-F238E27FC236}">
                    <a16:creationId xmlns:a16="http://schemas.microsoft.com/office/drawing/2014/main" id="{6D637A5D-7107-44FF-87F9-0B0928FE5FE5}"/>
                  </a:ext>
                </a:extLst>
              </p:cNvPr>
              <p:cNvSpPr/>
              <p:nvPr/>
            </p:nvSpPr>
            <p:spPr>
              <a:xfrm>
                <a:off x="4439828" y="3377192"/>
                <a:ext cx="852021" cy="884377"/>
              </a:xfrm>
              <a:custGeom>
                <a:avLst/>
                <a:gdLst>
                  <a:gd name="connsiteX0" fmla="*/ 2107883 w 2257425"/>
                  <a:gd name="connsiteY0" fmla="*/ 1311593 h 2343150"/>
                  <a:gd name="connsiteX1" fmla="*/ 2044065 w 2257425"/>
                  <a:gd name="connsiteY1" fmla="*/ 0 h 2343150"/>
                  <a:gd name="connsiteX2" fmla="*/ 1905000 w 2257425"/>
                  <a:gd name="connsiteY2" fmla="*/ 0 h 2343150"/>
                  <a:gd name="connsiteX3" fmla="*/ 1843088 w 2257425"/>
                  <a:gd name="connsiteY3" fmla="*/ 1312545 h 2343150"/>
                  <a:gd name="connsiteX4" fmla="*/ 1762125 w 2257425"/>
                  <a:gd name="connsiteY4" fmla="*/ 1315403 h 2343150"/>
                  <a:gd name="connsiteX5" fmla="*/ 1698308 w 2257425"/>
                  <a:gd name="connsiteY5" fmla="*/ 269558 h 2343150"/>
                  <a:gd name="connsiteX6" fmla="*/ 1556385 w 2257425"/>
                  <a:gd name="connsiteY6" fmla="*/ 269558 h 2343150"/>
                  <a:gd name="connsiteX7" fmla="*/ 1495425 w 2257425"/>
                  <a:gd name="connsiteY7" fmla="*/ 1320165 h 2343150"/>
                  <a:gd name="connsiteX8" fmla="*/ 1379220 w 2257425"/>
                  <a:gd name="connsiteY8" fmla="*/ 1325880 h 2343150"/>
                  <a:gd name="connsiteX9" fmla="*/ 1379220 w 2257425"/>
                  <a:gd name="connsiteY9" fmla="*/ 1153478 h 2343150"/>
                  <a:gd name="connsiteX10" fmla="*/ 1321118 w 2257425"/>
                  <a:gd name="connsiteY10" fmla="*/ 1050608 h 2343150"/>
                  <a:gd name="connsiteX11" fmla="*/ 1305878 w 2257425"/>
                  <a:gd name="connsiteY11" fmla="*/ 1036320 h 2343150"/>
                  <a:gd name="connsiteX12" fmla="*/ 1239203 w 2257425"/>
                  <a:gd name="connsiteY12" fmla="*/ 1029653 h 2343150"/>
                  <a:gd name="connsiteX13" fmla="*/ 1205865 w 2257425"/>
                  <a:gd name="connsiteY13" fmla="*/ 1060133 h 2343150"/>
                  <a:gd name="connsiteX14" fmla="*/ 1163003 w 2257425"/>
                  <a:gd name="connsiteY14" fmla="*/ 1141095 h 2343150"/>
                  <a:gd name="connsiteX15" fmla="*/ 1132523 w 2257425"/>
                  <a:gd name="connsiteY15" fmla="*/ 1168718 h 2343150"/>
                  <a:gd name="connsiteX16" fmla="*/ 1103948 w 2257425"/>
                  <a:gd name="connsiteY16" fmla="*/ 1197293 h 2343150"/>
                  <a:gd name="connsiteX17" fmla="*/ 1103948 w 2257425"/>
                  <a:gd name="connsiteY17" fmla="*/ 1243965 h 2343150"/>
                  <a:gd name="connsiteX18" fmla="*/ 1095375 w 2257425"/>
                  <a:gd name="connsiteY18" fmla="*/ 1259205 h 2343150"/>
                  <a:gd name="connsiteX19" fmla="*/ 1084898 w 2257425"/>
                  <a:gd name="connsiteY19" fmla="*/ 1243013 h 2343150"/>
                  <a:gd name="connsiteX20" fmla="*/ 1082040 w 2257425"/>
                  <a:gd name="connsiteY20" fmla="*/ 1167765 h 2343150"/>
                  <a:gd name="connsiteX21" fmla="*/ 1082040 w 2257425"/>
                  <a:gd name="connsiteY21" fmla="*/ 967740 h 2343150"/>
                  <a:gd name="connsiteX22" fmla="*/ 1052513 w 2257425"/>
                  <a:gd name="connsiteY22" fmla="*/ 934403 h 2343150"/>
                  <a:gd name="connsiteX23" fmla="*/ 835343 w 2257425"/>
                  <a:gd name="connsiteY23" fmla="*/ 934403 h 2343150"/>
                  <a:gd name="connsiteX24" fmla="*/ 809625 w 2257425"/>
                  <a:gd name="connsiteY24" fmla="*/ 962025 h 2343150"/>
                  <a:gd name="connsiteX25" fmla="*/ 810578 w 2257425"/>
                  <a:gd name="connsiteY25" fmla="*/ 1013460 h 2343150"/>
                  <a:gd name="connsiteX26" fmla="*/ 787718 w 2257425"/>
                  <a:gd name="connsiteY26" fmla="*/ 1050608 h 2343150"/>
                  <a:gd name="connsiteX27" fmla="*/ 727710 w 2257425"/>
                  <a:gd name="connsiteY27" fmla="*/ 1145858 h 2343150"/>
                  <a:gd name="connsiteX28" fmla="*/ 727710 w 2257425"/>
                  <a:gd name="connsiteY28" fmla="*/ 1238250 h 2343150"/>
                  <a:gd name="connsiteX29" fmla="*/ 679133 w 2257425"/>
                  <a:gd name="connsiteY29" fmla="*/ 1285875 h 2343150"/>
                  <a:gd name="connsiteX30" fmla="*/ 634365 w 2257425"/>
                  <a:gd name="connsiteY30" fmla="*/ 1329690 h 2343150"/>
                  <a:gd name="connsiteX31" fmla="*/ 631508 w 2257425"/>
                  <a:gd name="connsiteY31" fmla="*/ 1626870 h 2343150"/>
                  <a:gd name="connsiteX32" fmla="*/ 564833 w 2257425"/>
                  <a:gd name="connsiteY32" fmla="*/ 1503045 h 2343150"/>
                  <a:gd name="connsiteX33" fmla="*/ 330518 w 2257425"/>
                  <a:gd name="connsiteY33" fmla="*/ 1635443 h 2343150"/>
                  <a:gd name="connsiteX34" fmla="*/ 259080 w 2257425"/>
                  <a:gd name="connsiteY34" fmla="*/ 1503998 h 2343150"/>
                  <a:gd name="connsiteX35" fmla="*/ 3810 w 2257425"/>
                  <a:gd name="connsiteY35" fmla="*/ 1649730 h 2343150"/>
                  <a:gd name="connsiteX36" fmla="*/ 0 w 2257425"/>
                  <a:gd name="connsiteY36" fmla="*/ 2349818 h 2343150"/>
                  <a:gd name="connsiteX37" fmla="*/ 2255520 w 2257425"/>
                  <a:gd name="connsiteY37" fmla="*/ 2349818 h 2343150"/>
                  <a:gd name="connsiteX38" fmla="*/ 2259330 w 2257425"/>
                  <a:gd name="connsiteY38" fmla="*/ 1314450 h 2343150"/>
                  <a:gd name="connsiteX39" fmla="*/ 2107883 w 2257425"/>
                  <a:gd name="connsiteY39" fmla="*/ 1311593 h 2343150"/>
                  <a:gd name="connsiteX40" fmla="*/ 943928 w 2257425"/>
                  <a:gd name="connsiteY40" fmla="*/ 1273493 h 2343150"/>
                  <a:gd name="connsiteX41" fmla="*/ 962025 w 2257425"/>
                  <a:gd name="connsiteY41" fmla="*/ 1253490 h 2343150"/>
                  <a:gd name="connsiteX42" fmla="*/ 982028 w 2257425"/>
                  <a:gd name="connsiteY42" fmla="*/ 1274445 h 2343150"/>
                  <a:gd name="connsiteX43" fmla="*/ 982028 w 2257425"/>
                  <a:gd name="connsiteY43" fmla="*/ 1330643 h 2343150"/>
                  <a:gd name="connsiteX44" fmla="*/ 982980 w 2257425"/>
                  <a:gd name="connsiteY44" fmla="*/ 1330643 h 2343150"/>
                  <a:gd name="connsiteX45" fmla="*/ 982980 w 2257425"/>
                  <a:gd name="connsiteY45" fmla="*/ 1383983 h 2343150"/>
                  <a:gd name="connsiteX46" fmla="*/ 1015365 w 2257425"/>
                  <a:gd name="connsiteY46" fmla="*/ 1415415 h 2343150"/>
                  <a:gd name="connsiteX47" fmla="*/ 1083945 w 2257425"/>
                  <a:gd name="connsiteY47" fmla="*/ 1415415 h 2343150"/>
                  <a:gd name="connsiteX48" fmla="*/ 1104900 w 2257425"/>
                  <a:gd name="connsiteY48" fmla="*/ 1434465 h 2343150"/>
                  <a:gd name="connsiteX49" fmla="*/ 1076325 w 2257425"/>
                  <a:gd name="connsiteY49" fmla="*/ 1478280 h 2343150"/>
                  <a:gd name="connsiteX50" fmla="*/ 1065848 w 2257425"/>
                  <a:gd name="connsiteY50" fmla="*/ 1502093 h 2343150"/>
                  <a:gd name="connsiteX51" fmla="*/ 1065848 w 2257425"/>
                  <a:gd name="connsiteY51" fmla="*/ 1631633 h 2343150"/>
                  <a:gd name="connsiteX52" fmla="*/ 1040130 w 2257425"/>
                  <a:gd name="connsiteY52" fmla="*/ 1657350 h 2343150"/>
                  <a:gd name="connsiteX53" fmla="*/ 964883 w 2257425"/>
                  <a:gd name="connsiteY53" fmla="*/ 1657350 h 2343150"/>
                  <a:gd name="connsiteX54" fmla="*/ 944880 w 2257425"/>
                  <a:gd name="connsiteY54" fmla="*/ 1637348 h 2343150"/>
                  <a:gd name="connsiteX55" fmla="*/ 943928 w 2257425"/>
                  <a:gd name="connsiteY55" fmla="*/ 1273493 h 2343150"/>
                  <a:gd name="connsiteX56" fmla="*/ 858203 w 2257425"/>
                  <a:gd name="connsiteY56" fmla="*/ 992505 h 2343150"/>
                  <a:gd name="connsiteX57" fmla="*/ 882968 w 2257425"/>
                  <a:gd name="connsiteY57" fmla="*/ 980123 h 2343150"/>
                  <a:gd name="connsiteX58" fmla="*/ 1009650 w 2257425"/>
                  <a:gd name="connsiteY58" fmla="*/ 980123 h 2343150"/>
                  <a:gd name="connsiteX59" fmla="*/ 1035368 w 2257425"/>
                  <a:gd name="connsiteY59" fmla="*/ 1006793 h 2343150"/>
                  <a:gd name="connsiteX60" fmla="*/ 1035368 w 2257425"/>
                  <a:gd name="connsiteY60" fmla="*/ 1138238 h 2343150"/>
                  <a:gd name="connsiteX61" fmla="*/ 1036320 w 2257425"/>
                  <a:gd name="connsiteY61" fmla="*/ 1138238 h 2343150"/>
                  <a:gd name="connsiteX62" fmla="*/ 1036320 w 2257425"/>
                  <a:gd name="connsiteY62" fmla="*/ 1267778 h 2343150"/>
                  <a:gd name="connsiteX63" fmla="*/ 1075373 w 2257425"/>
                  <a:gd name="connsiteY63" fmla="*/ 1307783 h 2343150"/>
                  <a:gd name="connsiteX64" fmla="*/ 1104900 w 2257425"/>
                  <a:gd name="connsiteY64" fmla="*/ 1358265 h 2343150"/>
                  <a:gd name="connsiteX65" fmla="*/ 1070610 w 2257425"/>
                  <a:gd name="connsiteY65" fmla="*/ 1378268 h 2343150"/>
                  <a:gd name="connsiteX66" fmla="*/ 1062990 w 2257425"/>
                  <a:gd name="connsiteY66" fmla="*/ 1377315 h 2343150"/>
                  <a:gd name="connsiteX67" fmla="*/ 1019175 w 2257425"/>
                  <a:gd name="connsiteY67" fmla="*/ 1329690 h 2343150"/>
                  <a:gd name="connsiteX68" fmla="*/ 1020128 w 2257425"/>
                  <a:gd name="connsiteY68" fmla="*/ 1239203 h 2343150"/>
                  <a:gd name="connsiteX69" fmla="*/ 1002983 w 2257425"/>
                  <a:gd name="connsiteY69" fmla="*/ 1219200 h 2343150"/>
                  <a:gd name="connsiteX70" fmla="*/ 990600 w 2257425"/>
                  <a:gd name="connsiteY70" fmla="*/ 1218248 h 2343150"/>
                  <a:gd name="connsiteX71" fmla="*/ 944880 w 2257425"/>
                  <a:gd name="connsiteY71" fmla="*/ 1168718 h 2343150"/>
                  <a:gd name="connsiteX72" fmla="*/ 870585 w 2257425"/>
                  <a:gd name="connsiteY72" fmla="*/ 1042035 h 2343150"/>
                  <a:gd name="connsiteX73" fmla="*/ 858203 w 2257425"/>
                  <a:gd name="connsiteY73" fmla="*/ 992505 h 2343150"/>
                  <a:gd name="connsiteX74" fmla="*/ 680085 w 2257425"/>
                  <a:gd name="connsiteY74" fmla="*/ 1354455 h 2343150"/>
                  <a:gd name="connsiteX75" fmla="*/ 704850 w 2257425"/>
                  <a:gd name="connsiteY75" fmla="*/ 1331595 h 2343150"/>
                  <a:gd name="connsiteX76" fmla="*/ 726758 w 2257425"/>
                  <a:gd name="connsiteY76" fmla="*/ 1355408 h 2343150"/>
                  <a:gd name="connsiteX77" fmla="*/ 726758 w 2257425"/>
                  <a:gd name="connsiteY77" fmla="*/ 1496378 h 2343150"/>
                  <a:gd name="connsiteX78" fmla="*/ 726758 w 2257425"/>
                  <a:gd name="connsiteY78" fmla="*/ 1632585 h 2343150"/>
                  <a:gd name="connsiteX79" fmla="*/ 702945 w 2257425"/>
                  <a:gd name="connsiteY79" fmla="*/ 1657350 h 2343150"/>
                  <a:gd name="connsiteX80" fmla="*/ 679133 w 2257425"/>
                  <a:gd name="connsiteY80" fmla="*/ 1632585 h 2343150"/>
                  <a:gd name="connsiteX81" fmla="*/ 680085 w 2257425"/>
                  <a:gd name="connsiteY81" fmla="*/ 1354455 h 2343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2257425" h="2343150">
                    <a:moveTo>
                      <a:pt x="2107883" y="1311593"/>
                    </a:moveTo>
                    <a:lnTo>
                      <a:pt x="2044065" y="0"/>
                    </a:lnTo>
                    <a:lnTo>
                      <a:pt x="1905000" y="0"/>
                    </a:lnTo>
                    <a:lnTo>
                      <a:pt x="1843088" y="1312545"/>
                    </a:lnTo>
                    <a:lnTo>
                      <a:pt x="1762125" y="1315403"/>
                    </a:lnTo>
                    <a:lnTo>
                      <a:pt x="1698308" y="269558"/>
                    </a:lnTo>
                    <a:lnTo>
                      <a:pt x="1556385" y="269558"/>
                    </a:lnTo>
                    <a:lnTo>
                      <a:pt x="1495425" y="1320165"/>
                    </a:lnTo>
                    <a:lnTo>
                      <a:pt x="1379220" y="1325880"/>
                    </a:lnTo>
                    <a:cubicBezTo>
                      <a:pt x="1379220" y="1268730"/>
                      <a:pt x="1379220" y="1210628"/>
                      <a:pt x="1379220" y="1153478"/>
                    </a:cubicBezTo>
                    <a:cubicBezTo>
                      <a:pt x="1379220" y="1108710"/>
                      <a:pt x="1361123" y="1073468"/>
                      <a:pt x="1321118" y="1050608"/>
                    </a:cubicBezTo>
                    <a:cubicBezTo>
                      <a:pt x="1314450" y="1046798"/>
                      <a:pt x="1309688" y="1042988"/>
                      <a:pt x="1305878" y="1036320"/>
                    </a:cubicBezTo>
                    <a:cubicBezTo>
                      <a:pt x="1297305" y="1020128"/>
                      <a:pt x="1247775" y="1014413"/>
                      <a:pt x="1239203" y="1029653"/>
                    </a:cubicBezTo>
                    <a:cubicBezTo>
                      <a:pt x="1230630" y="1044893"/>
                      <a:pt x="1217295" y="1050608"/>
                      <a:pt x="1205865" y="1060133"/>
                    </a:cubicBezTo>
                    <a:cubicBezTo>
                      <a:pt x="1179195" y="1081088"/>
                      <a:pt x="1163003" y="1107758"/>
                      <a:pt x="1163003" y="1141095"/>
                    </a:cubicBezTo>
                    <a:cubicBezTo>
                      <a:pt x="1163003" y="1164908"/>
                      <a:pt x="1153478" y="1171575"/>
                      <a:pt x="1132523" y="1168718"/>
                    </a:cubicBezTo>
                    <a:cubicBezTo>
                      <a:pt x="1111568" y="1165860"/>
                      <a:pt x="1102995" y="1177290"/>
                      <a:pt x="1103948" y="1197293"/>
                    </a:cubicBezTo>
                    <a:cubicBezTo>
                      <a:pt x="1104900" y="1212533"/>
                      <a:pt x="1103948" y="1227773"/>
                      <a:pt x="1103948" y="1243965"/>
                    </a:cubicBezTo>
                    <a:cubicBezTo>
                      <a:pt x="1103948" y="1250633"/>
                      <a:pt x="1104900" y="1258253"/>
                      <a:pt x="1095375" y="1259205"/>
                    </a:cubicBezTo>
                    <a:cubicBezTo>
                      <a:pt x="1084898" y="1260158"/>
                      <a:pt x="1084898" y="1250633"/>
                      <a:pt x="1084898" y="1243013"/>
                    </a:cubicBezTo>
                    <a:cubicBezTo>
                      <a:pt x="1083945" y="1218248"/>
                      <a:pt x="1082040" y="1192530"/>
                      <a:pt x="1082040" y="1167765"/>
                    </a:cubicBezTo>
                    <a:cubicBezTo>
                      <a:pt x="1081088" y="1101090"/>
                      <a:pt x="1081088" y="1034415"/>
                      <a:pt x="1082040" y="967740"/>
                    </a:cubicBezTo>
                    <a:cubicBezTo>
                      <a:pt x="1082040" y="947738"/>
                      <a:pt x="1075373" y="934403"/>
                      <a:pt x="1052513" y="934403"/>
                    </a:cubicBezTo>
                    <a:cubicBezTo>
                      <a:pt x="980123" y="934403"/>
                      <a:pt x="907733" y="934403"/>
                      <a:pt x="835343" y="934403"/>
                    </a:cubicBezTo>
                    <a:cubicBezTo>
                      <a:pt x="817245" y="934403"/>
                      <a:pt x="808673" y="943928"/>
                      <a:pt x="809625" y="962025"/>
                    </a:cubicBezTo>
                    <a:cubicBezTo>
                      <a:pt x="809625" y="979170"/>
                      <a:pt x="808673" y="996315"/>
                      <a:pt x="810578" y="1013460"/>
                    </a:cubicBezTo>
                    <a:cubicBezTo>
                      <a:pt x="812483" y="1032510"/>
                      <a:pt x="805815" y="1042988"/>
                      <a:pt x="787718" y="1050608"/>
                    </a:cubicBezTo>
                    <a:cubicBezTo>
                      <a:pt x="747713" y="1068705"/>
                      <a:pt x="728663" y="1102043"/>
                      <a:pt x="727710" y="1145858"/>
                    </a:cubicBezTo>
                    <a:cubicBezTo>
                      <a:pt x="727710" y="1176338"/>
                      <a:pt x="727710" y="1207770"/>
                      <a:pt x="727710" y="1238250"/>
                    </a:cubicBezTo>
                    <a:cubicBezTo>
                      <a:pt x="727710" y="1292543"/>
                      <a:pt x="733425" y="1285875"/>
                      <a:pt x="679133" y="1285875"/>
                    </a:cubicBezTo>
                    <a:cubicBezTo>
                      <a:pt x="637223" y="1285875"/>
                      <a:pt x="634365" y="1288733"/>
                      <a:pt x="634365" y="1329690"/>
                    </a:cubicBezTo>
                    <a:cubicBezTo>
                      <a:pt x="633413" y="1428750"/>
                      <a:pt x="631508" y="1527810"/>
                      <a:pt x="631508" y="1626870"/>
                    </a:cubicBezTo>
                    <a:lnTo>
                      <a:pt x="564833" y="1503045"/>
                    </a:lnTo>
                    <a:lnTo>
                      <a:pt x="330518" y="1635443"/>
                    </a:lnTo>
                    <a:lnTo>
                      <a:pt x="259080" y="1503998"/>
                    </a:lnTo>
                    <a:lnTo>
                      <a:pt x="3810" y="1649730"/>
                    </a:lnTo>
                    <a:lnTo>
                      <a:pt x="0" y="2349818"/>
                    </a:lnTo>
                    <a:lnTo>
                      <a:pt x="2255520" y="2349818"/>
                    </a:lnTo>
                    <a:lnTo>
                      <a:pt x="2259330" y="1314450"/>
                    </a:lnTo>
                    <a:lnTo>
                      <a:pt x="2107883" y="1311593"/>
                    </a:lnTo>
                    <a:close/>
                    <a:moveTo>
                      <a:pt x="943928" y="1273493"/>
                    </a:moveTo>
                    <a:cubicBezTo>
                      <a:pt x="943928" y="1261110"/>
                      <a:pt x="947738" y="1253490"/>
                      <a:pt x="962025" y="1253490"/>
                    </a:cubicBezTo>
                    <a:cubicBezTo>
                      <a:pt x="977265" y="1253490"/>
                      <a:pt x="982028" y="1260158"/>
                      <a:pt x="982028" y="1274445"/>
                    </a:cubicBezTo>
                    <a:cubicBezTo>
                      <a:pt x="982028" y="1293495"/>
                      <a:pt x="982028" y="1311593"/>
                      <a:pt x="982028" y="1330643"/>
                    </a:cubicBezTo>
                    <a:cubicBezTo>
                      <a:pt x="982028" y="1330643"/>
                      <a:pt x="982028" y="1330643"/>
                      <a:pt x="982980" y="1330643"/>
                    </a:cubicBezTo>
                    <a:cubicBezTo>
                      <a:pt x="982980" y="1348740"/>
                      <a:pt x="982980" y="1366838"/>
                      <a:pt x="982980" y="1383983"/>
                    </a:cubicBezTo>
                    <a:cubicBezTo>
                      <a:pt x="982980" y="1405890"/>
                      <a:pt x="992505" y="1416368"/>
                      <a:pt x="1015365" y="1415415"/>
                    </a:cubicBezTo>
                    <a:cubicBezTo>
                      <a:pt x="1038225" y="1414463"/>
                      <a:pt x="1061085" y="1415415"/>
                      <a:pt x="1083945" y="1415415"/>
                    </a:cubicBezTo>
                    <a:cubicBezTo>
                      <a:pt x="1098233" y="1415415"/>
                      <a:pt x="1104900" y="1419225"/>
                      <a:pt x="1104900" y="1434465"/>
                    </a:cubicBezTo>
                    <a:cubicBezTo>
                      <a:pt x="1103948" y="1454468"/>
                      <a:pt x="1110615" y="1478280"/>
                      <a:pt x="1076325" y="1478280"/>
                    </a:cubicBezTo>
                    <a:cubicBezTo>
                      <a:pt x="1063943" y="1478280"/>
                      <a:pt x="1065848" y="1492568"/>
                      <a:pt x="1065848" y="1502093"/>
                    </a:cubicBezTo>
                    <a:cubicBezTo>
                      <a:pt x="1065848" y="1544955"/>
                      <a:pt x="1064895" y="1587818"/>
                      <a:pt x="1065848" y="1631633"/>
                    </a:cubicBezTo>
                    <a:cubicBezTo>
                      <a:pt x="1065848" y="1650683"/>
                      <a:pt x="1059180" y="1658303"/>
                      <a:pt x="1040130" y="1657350"/>
                    </a:cubicBezTo>
                    <a:cubicBezTo>
                      <a:pt x="1015365" y="1656398"/>
                      <a:pt x="989648" y="1656398"/>
                      <a:pt x="964883" y="1657350"/>
                    </a:cubicBezTo>
                    <a:cubicBezTo>
                      <a:pt x="950595" y="1657350"/>
                      <a:pt x="943928" y="1651635"/>
                      <a:pt x="944880" y="1637348"/>
                    </a:cubicBezTo>
                    <a:cubicBezTo>
                      <a:pt x="943928" y="1515428"/>
                      <a:pt x="943928" y="1394460"/>
                      <a:pt x="943928" y="1273493"/>
                    </a:cubicBezTo>
                    <a:close/>
                    <a:moveTo>
                      <a:pt x="858203" y="992505"/>
                    </a:moveTo>
                    <a:cubicBezTo>
                      <a:pt x="858203" y="977265"/>
                      <a:pt x="872490" y="980123"/>
                      <a:pt x="882968" y="980123"/>
                    </a:cubicBezTo>
                    <a:cubicBezTo>
                      <a:pt x="924878" y="980123"/>
                      <a:pt x="967740" y="981075"/>
                      <a:pt x="1009650" y="980123"/>
                    </a:cubicBezTo>
                    <a:cubicBezTo>
                      <a:pt x="1030605" y="979170"/>
                      <a:pt x="1036320" y="987743"/>
                      <a:pt x="1035368" y="1006793"/>
                    </a:cubicBezTo>
                    <a:cubicBezTo>
                      <a:pt x="1034415" y="1050608"/>
                      <a:pt x="1035368" y="1094423"/>
                      <a:pt x="1035368" y="1138238"/>
                    </a:cubicBezTo>
                    <a:cubicBezTo>
                      <a:pt x="1035368" y="1138238"/>
                      <a:pt x="1035368" y="1138238"/>
                      <a:pt x="1036320" y="1138238"/>
                    </a:cubicBezTo>
                    <a:cubicBezTo>
                      <a:pt x="1036320" y="1181100"/>
                      <a:pt x="1036320" y="1223963"/>
                      <a:pt x="1036320" y="1267778"/>
                    </a:cubicBezTo>
                    <a:cubicBezTo>
                      <a:pt x="1036320" y="1299210"/>
                      <a:pt x="1043940" y="1305878"/>
                      <a:pt x="1075373" y="1307783"/>
                    </a:cubicBezTo>
                    <a:cubicBezTo>
                      <a:pt x="1106805" y="1308735"/>
                      <a:pt x="1106805" y="1311593"/>
                      <a:pt x="1104900" y="1358265"/>
                    </a:cubicBezTo>
                    <a:cubicBezTo>
                      <a:pt x="1103948" y="1384935"/>
                      <a:pt x="1086803" y="1379220"/>
                      <a:pt x="1070610" y="1378268"/>
                    </a:cubicBezTo>
                    <a:cubicBezTo>
                      <a:pt x="1067753" y="1378268"/>
                      <a:pt x="1065848" y="1377315"/>
                      <a:pt x="1062990" y="1377315"/>
                    </a:cubicBezTo>
                    <a:cubicBezTo>
                      <a:pt x="1019175" y="1375410"/>
                      <a:pt x="1019175" y="1375410"/>
                      <a:pt x="1019175" y="1329690"/>
                    </a:cubicBezTo>
                    <a:cubicBezTo>
                      <a:pt x="1019175" y="1299210"/>
                      <a:pt x="1017270" y="1269683"/>
                      <a:pt x="1020128" y="1239203"/>
                    </a:cubicBezTo>
                    <a:cubicBezTo>
                      <a:pt x="1021080" y="1223963"/>
                      <a:pt x="1013460" y="1221105"/>
                      <a:pt x="1002983" y="1219200"/>
                    </a:cubicBezTo>
                    <a:cubicBezTo>
                      <a:pt x="999173" y="1218248"/>
                      <a:pt x="995363" y="1218248"/>
                      <a:pt x="990600" y="1218248"/>
                    </a:cubicBezTo>
                    <a:cubicBezTo>
                      <a:pt x="941070" y="1218248"/>
                      <a:pt x="943928" y="1223010"/>
                      <a:pt x="944880" y="1168718"/>
                    </a:cubicBezTo>
                    <a:cubicBezTo>
                      <a:pt x="946785" y="1110615"/>
                      <a:pt x="926783" y="1065848"/>
                      <a:pt x="870585" y="1042035"/>
                    </a:cubicBezTo>
                    <a:cubicBezTo>
                      <a:pt x="845820" y="1031558"/>
                      <a:pt x="858203" y="1009650"/>
                      <a:pt x="858203" y="992505"/>
                    </a:cubicBezTo>
                    <a:close/>
                    <a:moveTo>
                      <a:pt x="680085" y="1354455"/>
                    </a:moveTo>
                    <a:cubicBezTo>
                      <a:pt x="680085" y="1335405"/>
                      <a:pt x="688658" y="1331595"/>
                      <a:pt x="704850" y="1331595"/>
                    </a:cubicBezTo>
                    <a:cubicBezTo>
                      <a:pt x="722948" y="1331595"/>
                      <a:pt x="726758" y="1339215"/>
                      <a:pt x="726758" y="1355408"/>
                    </a:cubicBezTo>
                    <a:cubicBezTo>
                      <a:pt x="725805" y="1402080"/>
                      <a:pt x="726758" y="1449705"/>
                      <a:pt x="726758" y="1496378"/>
                    </a:cubicBezTo>
                    <a:cubicBezTo>
                      <a:pt x="726758" y="1542098"/>
                      <a:pt x="725805" y="1586865"/>
                      <a:pt x="726758" y="1632585"/>
                    </a:cubicBezTo>
                    <a:cubicBezTo>
                      <a:pt x="726758" y="1650683"/>
                      <a:pt x="721043" y="1657350"/>
                      <a:pt x="702945" y="1657350"/>
                    </a:cubicBezTo>
                    <a:cubicBezTo>
                      <a:pt x="684848" y="1657350"/>
                      <a:pt x="679133" y="1649730"/>
                      <a:pt x="679133" y="1632585"/>
                    </a:cubicBezTo>
                    <a:cubicBezTo>
                      <a:pt x="681038" y="1540193"/>
                      <a:pt x="681038" y="1446848"/>
                      <a:pt x="680085" y="1354455"/>
                    </a:cubicBezTo>
                    <a:close/>
                  </a:path>
                </a:pathLst>
              </a:custGeom>
              <a:solidFill>
                <a:schemeClr val="accent2"/>
              </a:solidFill>
              <a:ln w="9525" cap="flat">
                <a:noFill/>
                <a:prstDash val="solid"/>
                <a:miter/>
              </a:ln>
            </p:spPr>
            <p:txBody>
              <a:bodyPr rtlCol="0" anchor="ctr"/>
              <a:lstStyle/>
              <a:p>
                <a:endParaRPr lang="en-US">
                  <a:solidFill>
                    <a:schemeClr val="tx1">
                      <a:lumMod val="90000"/>
                      <a:lumOff val="10000"/>
                    </a:schemeClr>
                  </a:solidFill>
                </a:endParaRPr>
              </a:p>
            </p:txBody>
          </p:sp>
          <p:sp>
            <p:nvSpPr>
              <p:cNvPr id="8" name="Graphic 2">
                <a:extLst>
                  <a:ext uri="{FF2B5EF4-FFF2-40B4-BE49-F238E27FC236}">
                    <a16:creationId xmlns:a16="http://schemas.microsoft.com/office/drawing/2014/main" id="{9C2FBACD-8AFE-4A90-BB8F-97522F768825}"/>
                  </a:ext>
                </a:extLst>
              </p:cNvPr>
              <p:cNvSpPr/>
              <p:nvPr/>
            </p:nvSpPr>
            <p:spPr>
              <a:xfrm>
                <a:off x="5974559" y="3668955"/>
                <a:ext cx="1151248" cy="592614"/>
              </a:xfrm>
              <a:custGeom>
                <a:avLst/>
                <a:gdLst>
                  <a:gd name="connsiteX0" fmla="*/ 3102221 w 3100024"/>
                  <a:gd name="connsiteY0" fmla="*/ 1598853 h 1595761"/>
                  <a:gd name="connsiteX1" fmla="*/ 3101855 w 3100024"/>
                  <a:gd name="connsiteY1" fmla="*/ 1545051 h 1595761"/>
                  <a:gd name="connsiteX2" fmla="*/ 3102221 w 3100024"/>
                  <a:gd name="connsiteY2" fmla="*/ 1539561 h 1595761"/>
                  <a:gd name="connsiteX3" fmla="*/ 3102221 w 3100024"/>
                  <a:gd name="connsiteY3" fmla="*/ 1195886 h 1595761"/>
                  <a:gd name="connsiteX4" fmla="*/ 3102221 w 3100024"/>
                  <a:gd name="connsiteY4" fmla="*/ 1191494 h 1595761"/>
                  <a:gd name="connsiteX5" fmla="*/ 3095633 w 3100024"/>
                  <a:gd name="connsiteY5" fmla="*/ 1184906 h 1595761"/>
                  <a:gd name="connsiteX6" fmla="*/ 3079895 w 3100024"/>
                  <a:gd name="connsiteY6" fmla="*/ 1184540 h 1595761"/>
                  <a:gd name="connsiteX7" fmla="*/ 3079895 w 3100024"/>
                  <a:gd name="connsiteY7" fmla="*/ 1184540 h 1595761"/>
                  <a:gd name="connsiteX8" fmla="*/ 3079529 w 3100024"/>
                  <a:gd name="connsiteY8" fmla="*/ 1106582 h 1595761"/>
                  <a:gd name="connsiteX9" fmla="*/ 3061229 w 3100024"/>
                  <a:gd name="connsiteY9" fmla="*/ 1084256 h 1595761"/>
                  <a:gd name="connsiteX10" fmla="*/ 3055007 w 3100024"/>
                  <a:gd name="connsiteY10" fmla="*/ 1081694 h 1595761"/>
                  <a:gd name="connsiteX11" fmla="*/ 3055007 w 3100024"/>
                  <a:gd name="connsiteY11" fmla="*/ 1081694 h 1595761"/>
                  <a:gd name="connsiteX12" fmla="*/ 3038537 w 3100024"/>
                  <a:gd name="connsiteY12" fmla="*/ 1036310 h 1595761"/>
                  <a:gd name="connsiteX13" fmla="*/ 2773553 w 3100024"/>
                  <a:gd name="connsiteY13" fmla="*/ 846356 h 1595761"/>
                  <a:gd name="connsiteX14" fmla="*/ 2650210 w 3100024"/>
                  <a:gd name="connsiteY14" fmla="*/ 856970 h 1595761"/>
                  <a:gd name="connsiteX15" fmla="*/ 2643988 w 3100024"/>
                  <a:gd name="connsiteY15" fmla="*/ 852578 h 1595761"/>
                  <a:gd name="connsiteX16" fmla="*/ 2643988 w 3100024"/>
                  <a:gd name="connsiteY16" fmla="*/ 842330 h 1595761"/>
                  <a:gd name="connsiteX17" fmla="*/ 2643988 w 3100024"/>
                  <a:gd name="connsiteY17" fmla="*/ 505243 h 1595761"/>
                  <a:gd name="connsiteX18" fmla="*/ 2555782 w 3100024"/>
                  <a:gd name="connsiteY18" fmla="*/ 420697 h 1595761"/>
                  <a:gd name="connsiteX19" fmla="*/ 2555782 w 3100024"/>
                  <a:gd name="connsiteY19" fmla="*/ 420697 h 1595761"/>
                  <a:gd name="connsiteX20" fmla="*/ 2540044 w 3100024"/>
                  <a:gd name="connsiteY20" fmla="*/ 421063 h 1595761"/>
                  <a:gd name="connsiteX21" fmla="*/ 2465380 w 3100024"/>
                  <a:gd name="connsiteY21" fmla="*/ 509269 h 1595761"/>
                  <a:gd name="connsiteX22" fmla="*/ 2465380 w 3100024"/>
                  <a:gd name="connsiteY22" fmla="*/ 602599 h 1595761"/>
                  <a:gd name="connsiteX23" fmla="*/ 2465380 w 3100024"/>
                  <a:gd name="connsiteY23" fmla="*/ 981410 h 1595761"/>
                  <a:gd name="connsiteX24" fmla="*/ 2459524 w 3100024"/>
                  <a:gd name="connsiteY24" fmla="*/ 1002638 h 1595761"/>
                  <a:gd name="connsiteX25" fmla="*/ 2436100 w 3100024"/>
                  <a:gd name="connsiteY25" fmla="*/ 1049852 h 1595761"/>
                  <a:gd name="connsiteX26" fmla="*/ 2432440 w 3100024"/>
                  <a:gd name="connsiteY26" fmla="*/ 1037042 h 1595761"/>
                  <a:gd name="connsiteX27" fmla="*/ 2432440 w 3100024"/>
                  <a:gd name="connsiteY27" fmla="*/ 780842 h 1595761"/>
                  <a:gd name="connsiteX28" fmla="*/ 2432440 w 3100024"/>
                  <a:gd name="connsiteY28" fmla="*/ 505609 h 1595761"/>
                  <a:gd name="connsiteX29" fmla="*/ 2344234 w 3100024"/>
                  <a:gd name="connsiteY29" fmla="*/ 421063 h 1595761"/>
                  <a:gd name="connsiteX30" fmla="*/ 2344234 w 3100024"/>
                  <a:gd name="connsiteY30" fmla="*/ 421063 h 1595761"/>
                  <a:gd name="connsiteX31" fmla="*/ 2254198 w 3100024"/>
                  <a:gd name="connsiteY31" fmla="*/ 499387 h 1595761"/>
                  <a:gd name="connsiteX32" fmla="*/ 2253466 w 3100024"/>
                  <a:gd name="connsiteY32" fmla="*/ 505975 h 1595761"/>
                  <a:gd name="connsiteX33" fmla="*/ 2253466 w 3100024"/>
                  <a:gd name="connsiteY33" fmla="*/ 867584 h 1595761"/>
                  <a:gd name="connsiteX34" fmla="*/ 2253832 w 3100024"/>
                  <a:gd name="connsiteY34" fmla="*/ 867950 h 1595761"/>
                  <a:gd name="connsiteX35" fmla="*/ 2252368 w 3100024"/>
                  <a:gd name="connsiteY35" fmla="*/ 867950 h 1595761"/>
                  <a:gd name="connsiteX36" fmla="*/ 2252368 w 3100024"/>
                  <a:gd name="connsiteY36" fmla="*/ 867950 h 1595761"/>
                  <a:gd name="connsiteX37" fmla="*/ 2252734 w 3100024"/>
                  <a:gd name="connsiteY37" fmla="*/ 852212 h 1595761"/>
                  <a:gd name="connsiteX38" fmla="*/ 2252734 w 3100024"/>
                  <a:gd name="connsiteY38" fmla="*/ 515125 h 1595761"/>
                  <a:gd name="connsiteX39" fmla="*/ 2252368 w 3100024"/>
                  <a:gd name="connsiteY39" fmla="*/ 499387 h 1595761"/>
                  <a:gd name="connsiteX40" fmla="*/ 2250538 w 3100024"/>
                  <a:gd name="connsiteY40" fmla="*/ 512563 h 1595761"/>
                  <a:gd name="connsiteX41" fmla="*/ 2250538 w 3100024"/>
                  <a:gd name="connsiteY41" fmla="*/ 639565 h 1595761"/>
                  <a:gd name="connsiteX42" fmla="*/ 2250538 w 3100024"/>
                  <a:gd name="connsiteY42" fmla="*/ 855506 h 1595761"/>
                  <a:gd name="connsiteX43" fmla="*/ 2241022 w 3100024"/>
                  <a:gd name="connsiteY43" fmla="*/ 866486 h 1595761"/>
                  <a:gd name="connsiteX44" fmla="*/ 2051799 w 3100024"/>
                  <a:gd name="connsiteY44" fmla="*/ 866486 h 1595761"/>
                  <a:gd name="connsiteX45" fmla="*/ 2042649 w 3100024"/>
                  <a:gd name="connsiteY45" fmla="*/ 857336 h 1595761"/>
                  <a:gd name="connsiteX46" fmla="*/ 2042649 w 3100024"/>
                  <a:gd name="connsiteY46" fmla="*/ 729236 h 1595761"/>
                  <a:gd name="connsiteX47" fmla="*/ 2047773 w 3100024"/>
                  <a:gd name="connsiteY47" fmla="*/ 719354 h 1595761"/>
                  <a:gd name="connsiteX48" fmla="*/ 2047773 w 3100024"/>
                  <a:gd name="connsiteY48" fmla="*/ 707276 h 1595761"/>
                  <a:gd name="connsiteX49" fmla="*/ 2042649 w 3100024"/>
                  <a:gd name="connsiteY49" fmla="*/ 698492 h 1595761"/>
                  <a:gd name="connsiteX50" fmla="*/ 2042649 w 3100024"/>
                  <a:gd name="connsiteY50" fmla="*/ 668114 h 1595761"/>
                  <a:gd name="connsiteX51" fmla="*/ 2042649 w 3100024"/>
                  <a:gd name="connsiteY51" fmla="*/ 609553 h 1595761"/>
                  <a:gd name="connsiteX52" fmla="*/ 2048505 w 3100024"/>
                  <a:gd name="connsiteY52" fmla="*/ 600403 h 1595761"/>
                  <a:gd name="connsiteX53" fmla="*/ 2048139 w 3100024"/>
                  <a:gd name="connsiteY53" fmla="*/ 589789 h 1595761"/>
                  <a:gd name="connsiteX54" fmla="*/ 2043015 w 3100024"/>
                  <a:gd name="connsiteY54" fmla="*/ 581371 h 1595761"/>
                  <a:gd name="connsiteX55" fmla="*/ 2043015 w 3100024"/>
                  <a:gd name="connsiteY55" fmla="*/ 555385 h 1595761"/>
                  <a:gd name="connsiteX56" fmla="*/ 2043015 w 3100024"/>
                  <a:gd name="connsiteY56" fmla="*/ 492433 h 1595761"/>
                  <a:gd name="connsiteX57" fmla="*/ 2048871 w 3100024"/>
                  <a:gd name="connsiteY57" fmla="*/ 483283 h 1595761"/>
                  <a:gd name="connsiteX58" fmla="*/ 2049237 w 3100024"/>
                  <a:gd name="connsiteY58" fmla="*/ 471937 h 1595761"/>
                  <a:gd name="connsiteX59" fmla="*/ 2043015 w 3100024"/>
                  <a:gd name="connsiteY59" fmla="*/ 459127 h 1595761"/>
                  <a:gd name="connsiteX60" fmla="*/ 2043015 w 3100024"/>
                  <a:gd name="connsiteY60" fmla="*/ 378241 h 1595761"/>
                  <a:gd name="connsiteX61" fmla="*/ 2049237 w 3100024"/>
                  <a:gd name="connsiteY61" fmla="*/ 365431 h 1595761"/>
                  <a:gd name="connsiteX62" fmla="*/ 2049237 w 3100024"/>
                  <a:gd name="connsiteY62" fmla="*/ 354085 h 1595761"/>
                  <a:gd name="connsiteX63" fmla="*/ 2043381 w 3100024"/>
                  <a:gd name="connsiteY63" fmla="*/ 343837 h 1595761"/>
                  <a:gd name="connsiteX64" fmla="*/ 2043381 w 3100024"/>
                  <a:gd name="connsiteY64" fmla="*/ 286375 h 1595761"/>
                  <a:gd name="connsiteX65" fmla="*/ 2043381 w 3100024"/>
                  <a:gd name="connsiteY65" fmla="*/ 254899 h 1595761"/>
                  <a:gd name="connsiteX66" fmla="*/ 2047407 w 3100024"/>
                  <a:gd name="connsiteY66" fmla="*/ 247579 h 1595761"/>
                  <a:gd name="connsiteX67" fmla="*/ 2048139 w 3100024"/>
                  <a:gd name="connsiteY67" fmla="*/ 234769 h 1595761"/>
                  <a:gd name="connsiteX68" fmla="*/ 2043381 w 3100024"/>
                  <a:gd name="connsiteY68" fmla="*/ 225985 h 1595761"/>
                  <a:gd name="connsiteX69" fmla="*/ 2043381 w 3100024"/>
                  <a:gd name="connsiteY69" fmla="*/ 138145 h 1595761"/>
                  <a:gd name="connsiteX70" fmla="*/ 2047773 w 3100024"/>
                  <a:gd name="connsiteY70" fmla="*/ 130093 h 1595761"/>
                  <a:gd name="connsiteX71" fmla="*/ 2048139 w 3100024"/>
                  <a:gd name="connsiteY71" fmla="*/ 117649 h 1595761"/>
                  <a:gd name="connsiteX72" fmla="*/ 2043381 w 3100024"/>
                  <a:gd name="connsiteY72" fmla="*/ 109963 h 1595761"/>
                  <a:gd name="connsiteX73" fmla="*/ 2043381 w 3100024"/>
                  <a:gd name="connsiteY73" fmla="*/ 18829 h 1595761"/>
                  <a:gd name="connsiteX74" fmla="*/ 2048505 w 3100024"/>
                  <a:gd name="connsiteY74" fmla="*/ 11509 h 1595761"/>
                  <a:gd name="connsiteX75" fmla="*/ 2052531 w 3100024"/>
                  <a:gd name="connsiteY75" fmla="*/ 4921 h 1595761"/>
                  <a:gd name="connsiteX76" fmla="*/ 2044845 w 3100024"/>
                  <a:gd name="connsiteY76" fmla="*/ 163 h 1595761"/>
                  <a:gd name="connsiteX77" fmla="*/ 2040087 w 3100024"/>
                  <a:gd name="connsiteY77" fmla="*/ 163 h 1595761"/>
                  <a:gd name="connsiteX78" fmla="*/ 1905033 w 3100024"/>
                  <a:gd name="connsiteY78" fmla="*/ 163 h 1595761"/>
                  <a:gd name="connsiteX79" fmla="*/ 1898079 w 3100024"/>
                  <a:gd name="connsiteY79" fmla="*/ 529 h 1595761"/>
                  <a:gd name="connsiteX80" fmla="*/ 1892589 w 3100024"/>
                  <a:gd name="connsiteY80" fmla="*/ 5287 h 1595761"/>
                  <a:gd name="connsiteX81" fmla="*/ 1896615 w 3100024"/>
                  <a:gd name="connsiteY81" fmla="*/ 11143 h 1595761"/>
                  <a:gd name="connsiteX82" fmla="*/ 1903935 w 3100024"/>
                  <a:gd name="connsiteY82" fmla="*/ 14071 h 1595761"/>
                  <a:gd name="connsiteX83" fmla="*/ 1903935 w 3100024"/>
                  <a:gd name="connsiteY83" fmla="*/ 117283 h 1595761"/>
                  <a:gd name="connsiteX84" fmla="*/ 1900641 w 3100024"/>
                  <a:gd name="connsiteY84" fmla="*/ 117283 h 1595761"/>
                  <a:gd name="connsiteX85" fmla="*/ 1892589 w 3100024"/>
                  <a:gd name="connsiteY85" fmla="*/ 123871 h 1595761"/>
                  <a:gd name="connsiteX86" fmla="*/ 1900641 w 3100024"/>
                  <a:gd name="connsiteY86" fmla="*/ 130459 h 1595761"/>
                  <a:gd name="connsiteX87" fmla="*/ 1903935 w 3100024"/>
                  <a:gd name="connsiteY87" fmla="*/ 130459 h 1595761"/>
                  <a:gd name="connsiteX88" fmla="*/ 1903935 w 3100024"/>
                  <a:gd name="connsiteY88" fmla="*/ 130459 h 1595761"/>
                  <a:gd name="connsiteX89" fmla="*/ 1903935 w 3100024"/>
                  <a:gd name="connsiteY89" fmla="*/ 234037 h 1595761"/>
                  <a:gd name="connsiteX90" fmla="*/ 1903935 w 3100024"/>
                  <a:gd name="connsiteY90" fmla="*/ 234037 h 1595761"/>
                  <a:gd name="connsiteX91" fmla="*/ 1892589 w 3100024"/>
                  <a:gd name="connsiteY91" fmla="*/ 242455 h 1595761"/>
                  <a:gd name="connsiteX92" fmla="*/ 1903569 w 3100024"/>
                  <a:gd name="connsiteY92" fmla="*/ 247579 h 1595761"/>
                  <a:gd name="connsiteX93" fmla="*/ 1903569 w 3100024"/>
                  <a:gd name="connsiteY93" fmla="*/ 353353 h 1595761"/>
                  <a:gd name="connsiteX94" fmla="*/ 1903569 w 3100024"/>
                  <a:gd name="connsiteY94" fmla="*/ 353353 h 1595761"/>
                  <a:gd name="connsiteX95" fmla="*/ 1892589 w 3100024"/>
                  <a:gd name="connsiteY95" fmla="*/ 358477 h 1595761"/>
                  <a:gd name="connsiteX96" fmla="*/ 1902471 w 3100024"/>
                  <a:gd name="connsiteY96" fmla="*/ 366895 h 1595761"/>
                  <a:gd name="connsiteX97" fmla="*/ 1903569 w 3100024"/>
                  <a:gd name="connsiteY97" fmla="*/ 366895 h 1595761"/>
                  <a:gd name="connsiteX98" fmla="*/ 1903569 w 3100024"/>
                  <a:gd name="connsiteY98" fmla="*/ 470473 h 1595761"/>
                  <a:gd name="connsiteX99" fmla="*/ 1897713 w 3100024"/>
                  <a:gd name="connsiteY99" fmla="*/ 470839 h 1595761"/>
                  <a:gd name="connsiteX100" fmla="*/ 1891857 w 3100024"/>
                  <a:gd name="connsiteY100" fmla="*/ 477793 h 1595761"/>
                  <a:gd name="connsiteX101" fmla="*/ 1897347 w 3100024"/>
                  <a:gd name="connsiteY101" fmla="*/ 484015 h 1595761"/>
                  <a:gd name="connsiteX102" fmla="*/ 1903203 w 3100024"/>
                  <a:gd name="connsiteY102" fmla="*/ 484381 h 1595761"/>
                  <a:gd name="connsiteX103" fmla="*/ 1903203 w 3100024"/>
                  <a:gd name="connsiteY103" fmla="*/ 590155 h 1595761"/>
                  <a:gd name="connsiteX104" fmla="*/ 1903203 w 3100024"/>
                  <a:gd name="connsiteY104" fmla="*/ 590155 h 1595761"/>
                  <a:gd name="connsiteX105" fmla="*/ 1901007 w 3100024"/>
                  <a:gd name="connsiteY105" fmla="*/ 590155 h 1595761"/>
                  <a:gd name="connsiteX106" fmla="*/ 1892589 w 3100024"/>
                  <a:gd name="connsiteY106" fmla="*/ 596377 h 1595761"/>
                  <a:gd name="connsiteX107" fmla="*/ 1901007 w 3100024"/>
                  <a:gd name="connsiteY107" fmla="*/ 601501 h 1595761"/>
                  <a:gd name="connsiteX108" fmla="*/ 1903203 w 3100024"/>
                  <a:gd name="connsiteY108" fmla="*/ 601501 h 1595761"/>
                  <a:gd name="connsiteX109" fmla="*/ 1903203 w 3100024"/>
                  <a:gd name="connsiteY109" fmla="*/ 707276 h 1595761"/>
                  <a:gd name="connsiteX110" fmla="*/ 1903203 w 3100024"/>
                  <a:gd name="connsiteY110" fmla="*/ 707276 h 1595761"/>
                  <a:gd name="connsiteX111" fmla="*/ 1898445 w 3100024"/>
                  <a:gd name="connsiteY111" fmla="*/ 707276 h 1595761"/>
                  <a:gd name="connsiteX112" fmla="*/ 1891857 w 3100024"/>
                  <a:gd name="connsiteY112" fmla="*/ 713498 h 1595761"/>
                  <a:gd name="connsiteX113" fmla="*/ 1898811 w 3100024"/>
                  <a:gd name="connsiteY113" fmla="*/ 720452 h 1595761"/>
                  <a:gd name="connsiteX114" fmla="*/ 1903569 w 3100024"/>
                  <a:gd name="connsiteY114" fmla="*/ 720452 h 1595761"/>
                  <a:gd name="connsiteX115" fmla="*/ 1903569 w 3100024"/>
                  <a:gd name="connsiteY115" fmla="*/ 794384 h 1595761"/>
                  <a:gd name="connsiteX116" fmla="*/ 1903203 w 3100024"/>
                  <a:gd name="connsiteY116" fmla="*/ 868316 h 1595761"/>
                  <a:gd name="connsiteX117" fmla="*/ 1774371 w 3100024"/>
                  <a:gd name="connsiteY117" fmla="*/ 868682 h 1595761"/>
                  <a:gd name="connsiteX118" fmla="*/ 1730817 w 3100024"/>
                  <a:gd name="connsiteY118" fmla="*/ 868316 h 1595761"/>
                  <a:gd name="connsiteX119" fmla="*/ 1730817 w 3100024"/>
                  <a:gd name="connsiteY119" fmla="*/ 720452 h 1595761"/>
                  <a:gd name="connsiteX120" fmla="*/ 1736673 w 3100024"/>
                  <a:gd name="connsiteY120" fmla="*/ 720086 h 1595761"/>
                  <a:gd name="connsiteX121" fmla="*/ 1742163 w 3100024"/>
                  <a:gd name="connsiteY121" fmla="*/ 714230 h 1595761"/>
                  <a:gd name="connsiteX122" fmla="*/ 1736673 w 3100024"/>
                  <a:gd name="connsiteY122" fmla="*/ 707276 h 1595761"/>
                  <a:gd name="connsiteX123" fmla="*/ 1730817 w 3100024"/>
                  <a:gd name="connsiteY123" fmla="*/ 706910 h 1595761"/>
                  <a:gd name="connsiteX124" fmla="*/ 1730817 w 3100024"/>
                  <a:gd name="connsiteY124" fmla="*/ 603331 h 1595761"/>
                  <a:gd name="connsiteX125" fmla="*/ 1730817 w 3100024"/>
                  <a:gd name="connsiteY125" fmla="*/ 603331 h 1595761"/>
                  <a:gd name="connsiteX126" fmla="*/ 1737405 w 3100024"/>
                  <a:gd name="connsiteY126" fmla="*/ 601135 h 1595761"/>
                  <a:gd name="connsiteX127" fmla="*/ 1742163 w 3100024"/>
                  <a:gd name="connsiteY127" fmla="*/ 596011 h 1595761"/>
                  <a:gd name="connsiteX128" fmla="*/ 1737771 w 3100024"/>
                  <a:gd name="connsiteY128" fmla="*/ 590155 h 1595761"/>
                  <a:gd name="connsiteX129" fmla="*/ 1730817 w 3100024"/>
                  <a:gd name="connsiteY129" fmla="*/ 589789 h 1595761"/>
                  <a:gd name="connsiteX130" fmla="*/ 1730817 w 3100024"/>
                  <a:gd name="connsiteY130" fmla="*/ 484015 h 1595761"/>
                  <a:gd name="connsiteX131" fmla="*/ 1736673 w 3100024"/>
                  <a:gd name="connsiteY131" fmla="*/ 483649 h 1595761"/>
                  <a:gd name="connsiteX132" fmla="*/ 1742163 w 3100024"/>
                  <a:gd name="connsiteY132" fmla="*/ 477793 h 1595761"/>
                  <a:gd name="connsiteX133" fmla="*/ 1736673 w 3100024"/>
                  <a:gd name="connsiteY133" fmla="*/ 470839 h 1595761"/>
                  <a:gd name="connsiteX134" fmla="*/ 1730817 w 3100024"/>
                  <a:gd name="connsiteY134" fmla="*/ 470473 h 1595761"/>
                  <a:gd name="connsiteX135" fmla="*/ 1730817 w 3100024"/>
                  <a:gd name="connsiteY135" fmla="*/ 366895 h 1595761"/>
                  <a:gd name="connsiteX136" fmla="*/ 1730451 w 3100024"/>
                  <a:gd name="connsiteY136" fmla="*/ 366895 h 1595761"/>
                  <a:gd name="connsiteX137" fmla="*/ 1730451 w 3100024"/>
                  <a:gd name="connsiteY137" fmla="*/ 366895 h 1595761"/>
                  <a:gd name="connsiteX138" fmla="*/ 1730451 w 3100024"/>
                  <a:gd name="connsiteY138" fmla="*/ 366895 h 1595761"/>
                  <a:gd name="connsiteX139" fmla="*/ 1730451 w 3100024"/>
                  <a:gd name="connsiteY139" fmla="*/ 366529 h 1595761"/>
                  <a:gd name="connsiteX140" fmla="*/ 1730817 w 3100024"/>
                  <a:gd name="connsiteY140" fmla="*/ 366529 h 1595761"/>
                  <a:gd name="connsiteX141" fmla="*/ 1736673 w 3100024"/>
                  <a:gd name="connsiteY141" fmla="*/ 366163 h 1595761"/>
                  <a:gd name="connsiteX142" fmla="*/ 1742163 w 3100024"/>
                  <a:gd name="connsiteY142" fmla="*/ 359209 h 1595761"/>
                  <a:gd name="connsiteX143" fmla="*/ 1736673 w 3100024"/>
                  <a:gd name="connsiteY143" fmla="*/ 353353 h 1595761"/>
                  <a:gd name="connsiteX144" fmla="*/ 1730817 w 3100024"/>
                  <a:gd name="connsiteY144" fmla="*/ 352987 h 1595761"/>
                  <a:gd name="connsiteX145" fmla="*/ 1730817 w 3100024"/>
                  <a:gd name="connsiteY145" fmla="*/ 247213 h 1595761"/>
                  <a:gd name="connsiteX146" fmla="*/ 1730817 w 3100024"/>
                  <a:gd name="connsiteY146" fmla="*/ 247213 h 1595761"/>
                  <a:gd name="connsiteX147" fmla="*/ 1736673 w 3100024"/>
                  <a:gd name="connsiteY147" fmla="*/ 247213 h 1595761"/>
                  <a:gd name="connsiteX148" fmla="*/ 1742163 w 3100024"/>
                  <a:gd name="connsiteY148" fmla="*/ 241357 h 1595761"/>
                  <a:gd name="connsiteX149" fmla="*/ 1736673 w 3100024"/>
                  <a:gd name="connsiteY149" fmla="*/ 234403 h 1595761"/>
                  <a:gd name="connsiteX150" fmla="*/ 1730817 w 3100024"/>
                  <a:gd name="connsiteY150" fmla="*/ 234037 h 1595761"/>
                  <a:gd name="connsiteX151" fmla="*/ 1730817 w 3100024"/>
                  <a:gd name="connsiteY151" fmla="*/ 130459 h 1595761"/>
                  <a:gd name="connsiteX152" fmla="*/ 1736673 w 3100024"/>
                  <a:gd name="connsiteY152" fmla="*/ 130093 h 1595761"/>
                  <a:gd name="connsiteX153" fmla="*/ 1742163 w 3100024"/>
                  <a:gd name="connsiteY153" fmla="*/ 123139 h 1595761"/>
                  <a:gd name="connsiteX154" fmla="*/ 1736673 w 3100024"/>
                  <a:gd name="connsiteY154" fmla="*/ 117283 h 1595761"/>
                  <a:gd name="connsiteX155" fmla="*/ 1730817 w 3100024"/>
                  <a:gd name="connsiteY155" fmla="*/ 116917 h 1595761"/>
                  <a:gd name="connsiteX156" fmla="*/ 1730817 w 3100024"/>
                  <a:gd name="connsiteY156" fmla="*/ 13339 h 1595761"/>
                  <a:gd name="connsiteX157" fmla="*/ 1731183 w 3100024"/>
                  <a:gd name="connsiteY157" fmla="*/ 11143 h 1595761"/>
                  <a:gd name="connsiteX158" fmla="*/ 1731183 w 3100024"/>
                  <a:gd name="connsiteY158" fmla="*/ 11143 h 1595761"/>
                  <a:gd name="connsiteX159" fmla="*/ 1735941 w 3100024"/>
                  <a:gd name="connsiteY159" fmla="*/ 11143 h 1595761"/>
                  <a:gd name="connsiteX160" fmla="*/ 1742529 w 3100024"/>
                  <a:gd name="connsiteY160" fmla="*/ 6751 h 1595761"/>
                  <a:gd name="connsiteX161" fmla="*/ 1736307 w 3100024"/>
                  <a:gd name="connsiteY161" fmla="*/ 163 h 1595761"/>
                  <a:gd name="connsiteX162" fmla="*/ 1728255 w 3100024"/>
                  <a:gd name="connsiteY162" fmla="*/ 163 h 1595761"/>
                  <a:gd name="connsiteX163" fmla="*/ 1597959 w 3100024"/>
                  <a:gd name="connsiteY163" fmla="*/ 163 h 1595761"/>
                  <a:gd name="connsiteX164" fmla="*/ 1591005 w 3100024"/>
                  <a:gd name="connsiteY164" fmla="*/ 163 h 1595761"/>
                  <a:gd name="connsiteX165" fmla="*/ 1584051 w 3100024"/>
                  <a:gd name="connsiteY165" fmla="*/ 4555 h 1595761"/>
                  <a:gd name="connsiteX166" fmla="*/ 1587711 w 3100024"/>
                  <a:gd name="connsiteY166" fmla="*/ 11509 h 1595761"/>
                  <a:gd name="connsiteX167" fmla="*/ 1592835 w 3100024"/>
                  <a:gd name="connsiteY167" fmla="*/ 19195 h 1595761"/>
                  <a:gd name="connsiteX168" fmla="*/ 1592835 w 3100024"/>
                  <a:gd name="connsiteY168" fmla="*/ 110329 h 1595761"/>
                  <a:gd name="connsiteX169" fmla="*/ 1588443 w 3100024"/>
                  <a:gd name="connsiteY169" fmla="*/ 117283 h 1595761"/>
                  <a:gd name="connsiteX170" fmla="*/ 1587711 w 3100024"/>
                  <a:gd name="connsiteY170" fmla="*/ 129727 h 1595761"/>
                  <a:gd name="connsiteX171" fmla="*/ 1592469 w 3100024"/>
                  <a:gd name="connsiteY171" fmla="*/ 138511 h 1595761"/>
                  <a:gd name="connsiteX172" fmla="*/ 1592469 w 3100024"/>
                  <a:gd name="connsiteY172" fmla="*/ 226351 h 1595761"/>
                  <a:gd name="connsiteX173" fmla="*/ 1588077 w 3100024"/>
                  <a:gd name="connsiteY173" fmla="*/ 234403 h 1595761"/>
                  <a:gd name="connsiteX174" fmla="*/ 1587711 w 3100024"/>
                  <a:gd name="connsiteY174" fmla="*/ 246847 h 1595761"/>
                  <a:gd name="connsiteX175" fmla="*/ 1592469 w 3100024"/>
                  <a:gd name="connsiteY175" fmla="*/ 254533 h 1595761"/>
                  <a:gd name="connsiteX176" fmla="*/ 1592469 w 3100024"/>
                  <a:gd name="connsiteY176" fmla="*/ 345667 h 1595761"/>
                  <a:gd name="connsiteX177" fmla="*/ 1587711 w 3100024"/>
                  <a:gd name="connsiteY177" fmla="*/ 353353 h 1595761"/>
                  <a:gd name="connsiteX178" fmla="*/ 1586979 w 3100024"/>
                  <a:gd name="connsiteY178" fmla="*/ 365431 h 1595761"/>
                  <a:gd name="connsiteX179" fmla="*/ 1592469 w 3100024"/>
                  <a:gd name="connsiteY179" fmla="*/ 374947 h 1595761"/>
                  <a:gd name="connsiteX180" fmla="*/ 1592469 w 3100024"/>
                  <a:gd name="connsiteY180" fmla="*/ 461323 h 1595761"/>
                  <a:gd name="connsiteX181" fmla="*/ 1587711 w 3100024"/>
                  <a:gd name="connsiteY181" fmla="*/ 470107 h 1595761"/>
                  <a:gd name="connsiteX182" fmla="*/ 1587345 w 3100024"/>
                  <a:gd name="connsiteY182" fmla="*/ 482185 h 1595761"/>
                  <a:gd name="connsiteX183" fmla="*/ 1592835 w 3100024"/>
                  <a:gd name="connsiteY183" fmla="*/ 492067 h 1595761"/>
                  <a:gd name="connsiteX184" fmla="*/ 1592835 w 3100024"/>
                  <a:gd name="connsiteY184" fmla="*/ 579907 h 1595761"/>
                  <a:gd name="connsiteX185" fmla="*/ 1587711 w 3100024"/>
                  <a:gd name="connsiteY185" fmla="*/ 589789 h 1595761"/>
                  <a:gd name="connsiteX186" fmla="*/ 1587711 w 3100024"/>
                  <a:gd name="connsiteY186" fmla="*/ 600403 h 1595761"/>
                  <a:gd name="connsiteX187" fmla="*/ 1592835 w 3100024"/>
                  <a:gd name="connsiteY187" fmla="*/ 608455 h 1595761"/>
                  <a:gd name="connsiteX188" fmla="*/ 1592835 w 3100024"/>
                  <a:gd name="connsiteY188" fmla="*/ 699590 h 1595761"/>
                  <a:gd name="connsiteX189" fmla="*/ 1588443 w 3100024"/>
                  <a:gd name="connsiteY189" fmla="*/ 706544 h 1595761"/>
                  <a:gd name="connsiteX190" fmla="*/ 1587711 w 3100024"/>
                  <a:gd name="connsiteY190" fmla="*/ 718988 h 1595761"/>
                  <a:gd name="connsiteX191" fmla="*/ 1592469 w 3100024"/>
                  <a:gd name="connsiteY191" fmla="*/ 727772 h 1595761"/>
                  <a:gd name="connsiteX192" fmla="*/ 1592469 w 3100024"/>
                  <a:gd name="connsiteY192" fmla="*/ 856970 h 1595761"/>
                  <a:gd name="connsiteX193" fmla="*/ 1583319 w 3100024"/>
                  <a:gd name="connsiteY193" fmla="*/ 865754 h 1595761"/>
                  <a:gd name="connsiteX194" fmla="*/ 1377992 w 3100024"/>
                  <a:gd name="connsiteY194" fmla="*/ 865754 h 1595761"/>
                  <a:gd name="connsiteX195" fmla="*/ 1368842 w 3100024"/>
                  <a:gd name="connsiteY195" fmla="*/ 855872 h 1595761"/>
                  <a:gd name="connsiteX196" fmla="*/ 1368842 w 3100024"/>
                  <a:gd name="connsiteY196" fmla="*/ 813050 h 1595761"/>
                  <a:gd name="connsiteX197" fmla="*/ 1366646 w 3100024"/>
                  <a:gd name="connsiteY197" fmla="*/ 802802 h 1595761"/>
                  <a:gd name="connsiteX198" fmla="*/ 1353836 w 3100024"/>
                  <a:gd name="connsiteY198" fmla="*/ 802436 h 1595761"/>
                  <a:gd name="connsiteX199" fmla="*/ 1225736 w 3100024"/>
                  <a:gd name="connsiteY199" fmla="*/ 802436 h 1595761"/>
                  <a:gd name="connsiteX200" fmla="*/ 1216220 w 3100024"/>
                  <a:gd name="connsiteY200" fmla="*/ 793286 h 1595761"/>
                  <a:gd name="connsiteX201" fmla="*/ 1216220 w 3100024"/>
                  <a:gd name="connsiteY201" fmla="*/ 756320 h 1595761"/>
                  <a:gd name="connsiteX202" fmla="*/ 1214390 w 3100024"/>
                  <a:gd name="connsiteY202" fmla="*/ 749366 h 1595761"/>
                  <a:gd name="connsiteX203" fmla="*/ 1207436 w 3100024"/>
                  <a:gd name="connsiteY203" fmla="*/ 749732 h 1595761"/>
                  <a:gd name="connsiteX204" fmla="*/ 1075310 w 3100024"/>
                  <a:gd name="connsiteY204" fmla="*/ 774254 h 1595761"/>
                  <a:gd name="connsiteX205" fmla="*/ 944282 w 3100024"/>
                  <a:gd name="connsiteY205" fmla="*/ 798776 h 1595761"/>
                  <a:gd name="connsiteX206" fmla="*/ 936962 w 3100024"/>
                  <a:gd name="connsiteY206" fmla="*/ 800606 h 1595761"/>
                  <a:gd name="connsiteX207" fmla="*/ 936962 w 3100024"/>
                  <a:gd name="connsiteY207" fmla="*/ 800606 h 1595761"/>
                  <a:gd name="connsiteX208" fmla="*/ 935132 w 3100024"/>
                  <a:gd name="connsiteY208" fmla="*/ 800972 h 1595761"/>
                  <a:gd name="connsiteX209" fmla="*/ 923419 w 3100024"/>
                  <a:gd name="connsiteY209" fmla="*/ 800606 h 1595761"/>
                  <a:gd name="connsiteX210" fmla="*/ 923419 w 3100024"/>
                  <a:gd name="connsiteY210" fmla="*/ 758150 h 1595761"/>
                  <a:gd name="connsiteX211" fmla="*/ 921224 w 3100024"/>
                  <a:gd name="connsiteY211" fmla="*/ 749366 h 1595761"/>
                  <a:gd name="connsiteX212" fmla="*/ 913172 w 3100024"/>
                  <a:gd name="connsiteY212" fmla="*/ 750098 h 1595761"/>
                  <a:gd name="connsiteX213" fmla="*/ 734563 w 3100024"/>
                  <a:gd name="connsiteY213" fmla="*/ 783038 h 1595761"/>
                  <a:gd name="connsiteX214" fmla="*/ 653311 w 3100024"/>
                  <a:gd name="connsiteY214" fmla="*/ 798410 h 1595761"/>
                  <a:gd name="connsiteX215" fmla="*/ 643795 w 3100024"/>
                  <a:gd name="connsiteY215" fmla="*/ 800240 h 1595761"/>
                  <a:gd name="connsiteX216" fmla="*/ 643795 w 3100024"/>
                  <a:gd name="connsiteY216" fmla="*/ 800240 h 1595761"/>
                  <a:gd name="connsiteX217" fmla="*/ 641965 w 3100024"/>
                  <a:gd name="connsiteY217" fmla="*/ 800606 h 1595761"/>
                  <a:gd name="connsiteX218" fmla="*/ 630253 w 3100024"/>
                  <a:gd name="connsiteY218" fmla="*/ 800240 h 1595761"/>
                  <a:gd name="connsiteX219" fmla="*/ 630253 w 3100024"/>
                  <a:gd name="connsiteY219" fmla="*/ 749000 h 1595761"/>
                  <a:gd name="connsiteX220" fmla="*/ 620005 w 3100024"/>
                  <a:gd name="connsiteY220" fmla="*/ 749732 h 1595761"/>
                  <a:gd name="connsiteX221" fmla="*/ 454939 w 3100024"/>
                  <a:gd name="connsiteY221" fmla="*/ 780476 h 1595761"/>
                  <a:gd name="connsiteX222" fmla="*/ 360145 w 3100024"/>
                  <a:gd name="connsiteY222" fmla="*/ 798410 h 1595761"/>
                  <a:gd name="connsiteX223" fmla="*/ 360145 w 3100024"/>
                  <a:gd name="connsiteY223" fmla="*/ 798410 h 1595761"/>
                  <a:gd name="connsiteX224" fmla="*/ 360145 w 3100024"/>
                  <a:gd name="connsiteY224" fmla="*/ 798410 h 1595761"/>
                  <a:gd name="connsiteX225" fmla="*/ 350629 w 3100024"/>
                  <a:gd name="connsiteY225" fmla="*/ 800240 h 1595761"/>
                  <a:gd name="connsiteX226" fmla="*/ 348799 w 3100024"/>
                  <a:gd name="connsiteY226" fmla="*/ 800606 h 1595761"/>
                  <a:gd name="connsiteX227" fmla="*/ 296094 w 3100024"/>
                  <a:gd name="connsiteY227" fmla="*/ 802436 h 1595761"/>
                  <a:gd name="connsiteX228" fmla="*/ 58926 w 3100024"/>
                  <a:gd name="connsiteY228" fmla="*/ 802436 h 1595761"/>
                  <a:gd name="connsiteX229" fmla="*/ 46482 w 3100024"/>
                  <a:gd name="connsiteY229" fmla="*/ 802802 h 1595761"/>
                  <a:gd name="connsiteX230" fmla="*/ 46482 w 3100024"/>
                  <a:gd name="connsiteY230" fmla="*/ 802802 h 1595761"/>
                  <a:gd name="connsiteX231" fmla="*/ 44286 w 3100024"/>
                  <a:gd name="connsiteY231" fmla="*/ 814514 h 1595761"/>
                  <a:gd name="connsiteX232" fmla="*/ 44286 w 3100024"/>
                  <a:gd name="connsiteY232" fmla="*/ 898694 h 1595761"/>
                  <a:gd name="connsiteX233" fmla="*/ 34404 w 3100024"/>
                  <a:gd name="connsiteY233" fmla="*/ 908210 h 1595761"/>
                  <a:gd name="connsiteX234" fmla="*/ 0 w 3100024"/>
                  <a:gd name="connsiteY234" fmla="*/ 908210 h 1595761"/>
                  <a:gd name="connsiteX235" fmla="*/ 0 w 3100024"/>
                  <a:gd name="connsiteY235" fmla="*/ 1598487 h 1595761"/>
                  <a:gd name="connsiteX236" fmla="*/ 3102221 w 3100024"/>
                  <a:gd name="connsiteY236" fmla="*/ 1598487 h 1595761"/>
                  <a:gd name="connsiteX237" fmla="*/ 2760011 w 3100024"/>
                  <a:gd name="connsiteY237" fmla="*/ 1545051 h 1595761"/>
                  <a:gd name="connsiteX238" fmla="*/ 2760011 w 3100024"/>
                  <a:gd name="connsiteY238" fmla="*/ 1545051 h 1595761"/>
                  <a:gd name="connsiteX239" fmla="*/ 2760011 w 3100024"/>
                  <a:gd name="connsiteY239" fmla="*/ 1545051 h 1595761"/>
                  <a:gd name="connsiteX240" fmla="*/ 2760011 w 3100024"/>
                  <a:gd name="connsiteY240" fmla="*/ 1545051 h 1595761"/>
                  <a:gd name="connsiteX241" fmla="*/ 1593567 w 3100024"/>
                  <a:gd name="connsiteY241" fmla="*/ 868316 h 1595761"/>
                  <a:gd name="connsiteX242" fmla="*/ 1594299 w 3100024"/>
                  <a:gd name="connsiteY242" fmla="*/ 868316 h 1595761"/>
                  <a:gd name="connsiteX243" fmla="*/ 1593933 w 3100024"/>
                  <a:gd name="connsiteY243" fmla="*/ 867950 h 1595761"/>
                  <a:gd name="connsiteX244" fmla="*/ 1593933 w 3100024"/>
                  <a:gd name="connsiteY244" fmla="*/ 867950 h 1595761"/>
                  <a:gd name="connsiteX245" fmla="*/ 1593933 w 3100024"/>
                  <a:gd name="connsiteY245" fmla="*/ 867950 h 1595761"/>
                  <a:gd name="connsiteX246" fmla="*/ 1594665 w 3100024"/>
                  <a:gd name="connsiteY246" fmla="*/ 867950 h 1595761"/>
                  <a:gd name="connsiteX247" fmla="*/ 1594299 w 3100024"/>
                  <a:gd name="connsiteY247" fmla="*/ 868316 h 1595761"/>
                  <a:gd name="connsiteX248" fmla="*/ 1593567 w 3100024"/>
                  <a:gd name="connsiteY248" fmla="*/ 869048 h 1595761"/>
                  <a:gd name="connsiteX249" fmla="*/ 1593567 w 3100024"/>
                  <a:gd name="connsiteY249" fmla="*/ 868316 h 15957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Lst>
                <a:rect l="l" t="t" r="r" b="b"/>
                <a:pathLst>
                  <a:path w="3100024" h="1595761">
                    <a:moveTo>
                      <a:pt x="3102221" y="1598853"/>
                    </a:moveTo>
                    <a:cubicBezTo>
                      <a:pt x="3102221" y="1580919"/>
                      <a:pt x="3101855" y="1562985"/>
                      <a:pt x="3101855" y="1545051"/>
                    </a:cubicBezTo>
                    <a:cubicBezTo>
                      <a:pt x="3101855" y="1543221"/>
                      <a:pt x="3102221" y="1541391"/>
                      <a:pt x="3102221" y="1539561"/>
                    </a:cubicBezTo>
                    <a:cubicBezTo>
                      <a:pt x="3102221" y="1425002"/>
                      <a:pt x="3102221" y="1310444"/>
                      <a:pt x="3102221" y="1195886"/>
                    </a:cubicBezTo>
                    <a:cubicBezTo>
                      <a:pt x="3102221" y="1194422"/>
                      <a:pt x="3102221" y="1192958"/>
                      <a:pt x="3102221" y="1191494"/>
                    </a:cubicBezTo>
                    <a:cubicBezTo>
                      <a:pt x="3102587" y="1186736"/>
                      <a:pt x="3100025" y="1184906"/>
                      <a:pt x="3095633" y="1184906"/>
                    </a:cubicBezTo>
                    <a:cubicBezTo>
                      <a:pt x="3090509" y="1184906"/>
                      <a:pt x="3085019" y="1184906"/>
                      <a:pt x="3079895" y="1184540"/>
                    </a:cubicBezTo>
                    <a:cubicBezTo>
                      <a:pt x="3079895" y="1184540"/>
                      <a:pt x="3079895" y="1184540"/>
                      <a:pt x="3079895" y="1184540"/>
                    </a:cubicBezTo>
                    <a:cubicBezTo>
                      <a:pt x="3079895" y="1158554"/>
                      <a:pt x="3079895" y="1132568"/>
                      <a:pt x="3079529" y="1106582"/>
                    </a:cubicBezTo>
                    <a:cubicBezTo>
                      <a:pt x="3079529" y="1093040"/>
                      <a:pt x="3074405" y="1087184"/>
                      <a:pt x="3061229" y="1084256"/>
                    </a:cubicBezTo>
                    <a:cubicBezTo>
                      <a:pt x="3059033" y="1083890"/>
                      <a:pt x="3057203" y="1082792"/>
                      <a:pt x="3055007" y="1081694"/>
                    </a:cubicBezTo>
                    <a:cubicBezTo>
                      <a:pt x="3055007" y="1081694"/>
                      <a:pt x="3055007" y="1081694"/>
                      <a:pt x="3055007" y="1081694"/>
                    </a:cubicBezTo>
                    <a:cubicBezTo>
                      <a:pt x="3051713" y="1065956"/>
                      <a:pt x="3045491" y="1050950"/>
                      <a:pt x="3038537" y="1036310"/>
                    </a:cubicBezTo>
                    <a:cubicBezTo>
                      <a:pt x="2984369" y="925412"/>
                      <a:pt x="2895797" y="861728"/>
                      <a:pt x="2773553" y="846356"/>
                    </a:cubicBezTo>
                    <a:cubicBezTo>
                      <a:pt x="2732194" y="841232"/>
                      <a:pt x="2690471" y="844526"/>
                      <a:pt x="2650210" y="856970"/>
                    </a:cubicBezTo>
                    <a:cubicBezTo>
                      <a:pt x="2647282" y="856970"/>
                      <a:pt x="2643988" y="856604"/>
                      <a:pt x="2643988" y="852578"/>
                    </a:cubicBezTo>
                    <a:cubicBezTo>
                      <a:pt x="2643988" y="849284"/>
                      <a:pt x="2643988" y="845990"/>
                      <a:pt x="2643988" y="842330"/>
                    </a:cubicBezTo>
                    <a:cubicBezTo>
                      <a:pt x="2643988" y="729968"/>
                      <a:pt x="2643622" y="617605"/>
                      <a:pt x="2643988" y="505243"/>
                    </a:cubicBezTo>
                    <a:cubicBezTo>
                      <a:pt x="2643988" y="462055"/>
                      <a:pt x="2603728" y="418501"/>
                      <a:pt x="2555782" y="420697"/>
                    </a:cubicBezTo>
                    <a:cubicBezTo>
                      <a:pt x="2555782" y="420697"/>
                      <a:pt x="2555782" y="420697"/>
                      <a:pt x="2555782" y="420697"/>
                    </a:cubicBezTo>
                    <a:cubicBezTo>
                      <a:pt x="2550658" y="419965"/>
                      <a:pt x="2545168" y="419965"/>
                      <a:pt x="2540044" y="421063"/>
                    </a:cubicBezTo>
                    <a:cubicBezTo>
                      <a:pt x="2491732" y="430213"/>
                      <a:pt x="2464282" y="471205"/>
                      <a:pt x="2465380" y="509269"/>
                    </a:cubicBezTo>
                    <a:cubicBezTo>
                      <a:pt x="2466112" y="540379"/>
                      <a:pt x="2465380" y="571489"/>
                      <a:pt x="2465380" y="602599"/>
                    </a:cubicBezTo>
                    <a:cubicBezTo>
                      <a:pt x="2465380" y="728870"/>
                      <a:pt x="2465380" y="855140"/>
                      <a:pt x="2465380" y="981410"/>
                    </a:cubicBezTo>
                    <a:cubicBezTo>
                      <a:pt x="2465380" y="989096"/>
                      <a:pt x="2463916" y="995684"/>
                      <a:pt x="2459524" y="1002638"/>
                    </a:cubicBezTo>
                    <a:cubicBezTo>
                      <a:pt x="2450374" y="1017644"/>
                      <a:pt x="2441956" y="1033016"/>
                      <a:pt x="2436100" y="1049852"/>
                    </a:cubicBezTo>
                    <a:cubicBezTo>
                      <a:pt x="2429878" y="1046924"/>
                      <a:pt x="2432440" y="1041434"/>
                      <a:pt x="2432440" y="1037042"/>
                    </a:cubicBezTo>
                    <a:cubicBezTo>
                      <a:pt x="2432440" y="951764"/>
                      <a:pt x="2432440" y="866120"/>
                      <a:pt x="2432440" y="780842"/>
                    </a:cubicBezTo>
                    <a:cubicBezTo>
                      <a:pt x="2432440" y="688976"/>
                      <a:pt x="2432074" y="597109"/>
                      <a:pt x="2432440" y="505609"/>
                    </a:cubicBezTo>
                    <a:cubicBezTo>
                      <a:pt x="2432806" y="461323"/>
                      <a:pt x="2390350" y="418135"/>
                      <a:pt x="2344234" y="421063"/>
                    </a:cubicBezTo>
                    <a:cubicBezTo>
                      <a:pt x="2344234" y="421063"/>
                      <a:pt x="2344234" y="421063"/>
                      <a:pt x="2344234" y="421063"/>
                    </a:cubicBezTo>
                    <a:cubicBezTo>
                      <a:pt x="2308732" y="417403"/>
                      <a:pt x="2260054" y="446683"/>
                      <a:pt x="2254198" y="499387"/>
                    </a:cubicBezTo>
                    <a:cubicBezTo>
                      <a:pt x="2253100" y="501583"/>
                      <a:pt x="2253466" y="503779"/>
                      <a:pt x="2253466" y="505975"/>
                    </a:cubicBezTo>
                    <a:cubicBezTo>
                      <a:pt x="2253466" y="626390"/>
                      <a:pt x="2253466" y="747170"/>
                      <a:pt x="2253466" y="867584"/>
                    </a:cubicBezTo>
                    <a:cubicBezTo>
                      <a:pt x="2253466" y="867584"/>
                      <a:pt x="2253832" y="867950"/>
                      <a:pt x="2253832" y="867950"/>
                    </a:cubicBezTo>
                    <a:cubicBezTo>
                      <a:pt x="2253466" y="867950"/>
                      <a:pt x="2252734" y="867950"/>
                      <a:pt x="2252368" y="867950"/>
                    </a:cubicBezTo>
                    <a:lnTo>
                      <a:pt x="2252368" y="867950"/>
                    </a:lnTo>
                    <a:cubicBezTo>
                      <a:pt x="2252368" y="862826"/>
                      <a:pt x="2252734" y="857336"/>
                      <a:pt x="2252734" y="852212"/>
                    </a:cubicBezTo>
                    <a:cubicBezTo>
                      <a:pt x="2252734" y="739850"/>
                      <a:pt x="2252734" y="627487"/>
                      <a:pt x="2252734" y="515125"/>
                    </a:cubicBezTo>
                    <a:cubicBezTo>
                      <a:pt x="2252734" y="510001"/>
                      <a:pt x="2252734" y="504511"/>
                      <a:pt x="2252368" y="499387"/>
                    </a:cubicBezTo>
                    <a:cubicBezTo>
                      <a:pt x="2249074" y="503413"/>
                      <a:pt x="2250538" y="508171"/>
                      <a:pt x="2250538" y="512563"/>
                    </a:cubicBezTo>
                    <a:cubicBezTo>
                      <a:pt x="2250538" y="555019"/>
                      <a:pt x="2250538" y="597109"/>
                      <a:pt x="2250538" y="639565"/>
                    </a:cubicBezTo>
                    <a:cubicBezTo>
                      <a:pt x="2250538" y="711668"/>
                      <a:pt x="2250538" y="783404"/>
                      <a:pt x="2250538" y="855506"/>
                    </a:cubicBezTo>
                    <a:cubicBezTo>
                      <a:pt x="2250538" y="866120"/>
                      <a:pt x="2250538" y="866486"/>
                      <a:pt x="2241022" y="866486"/>
                    </a:cubicBezTo>
                    <a:cubicBezTo>
                      <a:pt x="2178070" y="866486"/>
                      <a:pt x="2114752" y="866486"/>
                      <a:pt x="2051799" y="866486"/>
                    </a:cubicBezTo>
                    <a:cubicBezTo>
                      <a:pt x="2043015" y="866486"/>
                      <a:pt x="2042649" y="866120"/>
                      <a:pt x="2042649" y="857336"/>
                    </a:cubicBezTo>
                    <a:cubicBezTo>
                      <a:pt x="2042649" y="814514"/>
                      <a:pt x="2042649" y="772058"/>
                      <a:pt x="2042649" y="729236"/>
                    </a:cubicBezTo>
                    <a:cubicBezTo>
                      <a:pt x="2042649" y="725210"/>
                      <a:pt x="2042649" y="721916"/>
                      <a:pt x="2047773" y="719354"/>
                    </a:cubicBezTo>
                    <a:cubicBezTo>
                      <a:pt x="2053995" y="716426"/>
                      <a:pt x="2053629" y="710570"/>
                      <a:pt x="2047773" y="707276"/>
                    </a:cubicBezTo>
                    <a:cubicBezTo>
                      <a:pt x="2043381" y="705080"/>
                      <a:pt x="2042649" y="702518"/>
                      <a:pt x="2042649" y="698492"/>
                    </a:cubicBezTo>
                    <a:cubicBezTo>
                      <a:pt x="2042649" y="688244"/>
                      <a:pt x="2042649" y="678362"/>
                      <a:pt x="2042649" y="668114"/>
                    </a:cubicBezTo>
                    <a:cubicBezTo>
                      <a:pt x="2042649" y="648715"/>
                      <a:pt x="2042649" y="629317"/>
                      <a:pt x="2042649" y="609553"/>
                    </a:cubicBezTo>
                    <a:cubicBezTo>
                      <a:pt x="2042649" y="605161"/>
                      <a:pt x="2042649" y="601867"/>
                      <a:pt x="2048505" y="600403"/>
                    </a:cubicBezTo>
                    <a:cubicBezTo>
                      <a:pt x="2053995" y="598573"/>
                      <a:pt x="2053629" y="591985"/>
                      <a:pt x="2048139" y="589789"/>
                    </a:cubicBezTo>
                    <a:cubicBezTo>
                      <a:pt x="2043015" y="587959"/>
                      <a:pt x="2043015" y="585031"/>
                      <a:pt x="2043015" y="581371"/>
                    </a:cubicBezTo>
                    <a:cubicBezTo>
                      <a:pt x="2043015" y="572587"/>
                      <a:pt x="2043015" y="564169"/>
                      <a:pt x="2043015" y="555385"/>
                    </a:cubicBezTo>
                    <a:cubicBezTo>
                      <a:pt x="2043015" y="534523"/>
                      <a:pt x="2043015" y="513295"/>
                      <a:pt x="2043015" y="492433"/>
                    </a:cubicBezTo>
                    <a:cubicBezTo>
                      <a:pt x="2043015" y="488041"/>
                      <a:pt x="2043015" y="484747"/>
                      <a:pt x="2048871" y="483283"/>
                    </a:cubicBezTo>
                    <a:cubicBezTo>
                      <a:pt x="2053995" y="481819"/>
                      <a:pt x="2054361" y="473767"/>
                      <a:pt x="2049237" y="471937"/>
                    </a:cubicBezTo>
                    <a:cubicBezTo>
                      <a:pt x="2042283" y="469009"/>
                      <a:pt x="2043015" y="464251"/>
                      <a:pt x="2043015" y="459127"/>
                    </a:cubicBezTo>
                    <a:cubicBezTo>
                      <a:pt x="2043015" y="432043"/>
                      <a:pt x="2043015" y="405325"/>
                      <a:pt x="2043015" y="378241"/>
                    </a:cubicBezTo>
                    <a:cubicBezTo>
                      <a:pt x="2043015" y="373117"/>
                      <a:pt x="2041917" y="368359"/>
                      <a:pt x="2049237" y="365431"/>
                    </a:cubicBezTo>
                    <a:cubicBezTo>
                      <a:pt x="2054361" y="363601"/>
                      <a:pt x="2053995" y="355183"/>
                      <a:pt x="2049237" y="354085"/>
                    </a:cubicBezTo>
                    <a:cubicBezTo>
                      <a:pt x="2042649" y="352255"/>
                      <a:pt x="2043381" y="348229"/>
                      <a:pt x="2043381" y="343837"/>
                    </a:cubicBezTo>
                    <a:cubicBezTo>
                      <a:pt x="2043381" y="324805"/>
                      <a:pt x="2043381" y="305773"/>
                      <a:pt x="2043381" y="286375"/>
                    </a:cubicBezTo>
                    <a:cubicBezTo>
                      <a:pt x="2043381" y="275761"/>
                      <a:pt x="2043381" y="265513"/>
                      <a:pt x="2043381" y="254899"/>
                    </a:cubicBezTo>
                    <a:cubicBezTo>
                      <a:pt x="2043381" y="251971"/>
                      <a:pt x="2043747" y="249409"/>
                      <a:pt x="2047407" y="247579"/>
                    </a:cubicBezTo>
                    <a:cubicBezTo>
                      <a:pt x="2054727" y="243919"/>
                      <a:pt x="2055093" y="238429"/>
                      <a:pt x="2048139" y="234769"/>
                    </a:cubicBezTo>
                    <a:cubicBezTo>
                      <a:pt x="2043747" y="232573"/>
                      <a:pt x="2043381" y="229645"/>
                      <a:pt x="2043381" y="225985"/>
                    </a:cubicBezTo>
                    <a:cubicBezTo>
                      <a:pt x="2043381" y="196705"/>
                      <a:pt x="2043381" y="167425"/>
                      <a:pt x="2043381" y="138145"/>
                    </a:cubicBezTo>
                    <a:cubicBezTo>
                      <a:pt x="2043381" y="134851"/>
                      <a:pt x="2043747" y="132289"/>
                      <a:pt x="2047773" y="130093"/>
                    </a:cubicBezTo>
                    <a:cubicBezTo>
                      <a:pt x="2054727" y="126433"/>
                      <a:pt x="2054727" y="121309"/>
                      <a:pt x="2048139" y="117649"/>
                    </a:cubicBezTo>
                    <a:cubicBezTo>
                      <a:pt x="2044479" y="115453"/>
                      <a:pt x="2043381" y="113623"/>
                      <a:pt x="2043381" y="109963"/>
                    </a:cubicBezTo>
                    <a:cubicBezTo>
                      <a:pt x="2043381" y="79585"/>
                      <a:pt x="2043381" y="49207"/>
                      <a:pt x="2043381" y="18829"/>
                    </a:cubicBezTo>
                    <a:cubicBezTo>
                      <a:pt x="2043381" y="15169"/>
                      <a:pt x="2043747" y="12241"/>
                      <a:pt x="2048505" y="11509"/>
                    </a:cubicBezTo>
                    <a:cubicBezTo>
                      <a:pt x="2052531" y="11143"/>
                      <a:pt x="2052897" y="7849"/>
                      <a:pt x="2052531" y="4921"/>
                    </a:cubicBezTo>
                    <a:cubicBezTo>
                      <a:pt x="2051067" y="529"/>
                      <a:pt x="2047773" y="163"/>
                      <a:pt x="2044845" y="163"/>
                    </a:cubicBezTo>
                    <a:cubicBezTo>
                      <a:pt x="2043381" y="163"/>
                      <a:pt x="2041917" y="163"/>
                      <a:pt x="2040087" y="163"/>
                    </a:cubicBezTo>
                    <a:cubicBezTo>
                      <a:pt x="1995069" y="163"/>
                      <a:pt x="1950051" y="163"/>
                      <a:pt x="1905033" y="163"/>
                    </a:cubicBezTo>
                    <a:cubicBezTo>
                      <a:pt x="1902837" y="163"/>
                      <a:pt x="1900275" y="163"/>
                      <a:pt x="1898079" y="529"/>
                    </a:cubicBezTo>
                    <a:cubicBezTo>
                      <a:pt x="1895151" y="895"/>
                      <a:pt x="1892955" y="2359"/>
                      <a:pt x="1892589" y="5287"/>
                    </a:cubicBezTo>
                    <a:cubicBezTo>
                      <a:pt x="1892223" y="8215"/>
                      <a:pt x="1893687" y="10411"/>
                      <a:pt x="1896615" y="11143"/>
                    </a:cubicBezTo>
                    <a:cubicBezTo>
                      <a:pt x="1899177" y="11875"/>
                      <a:pt x="1902105" y="11509"/>
                      <a:pt x="1903935" y="14071"/>
                    </a:cubicBezTo>
                    <a:cubicBezTo>
                      <a:pt x="1903935" y="48475"/>
                      <a:pt x="1903935" y="82879"/>
                      <a:pt x="1903935" y="117283"/>
                    </a:cubicBezTo>
                    <a:cubicBezTo>
                      <a:pt x="1902837" y="117283"/>
                      <a:pt x="1901739" y="117283"/>
                      <a:pt x="1900641" y="117283"/>
                    </a:cubicBezTo>
                    <a:cubicBezTo>
                      <a:pt x="1895883" y="117283"/>
                      <a:pt x="1892589" y="118747"/>
                      <a:pt x="1892589" y="123871"/>
                    </a:cubicBezTo>
                    <a:cubicBezTo>
                      <a:pt x="1892589" y="128995"/>
                      <a:pt x="1896249" y="130459"/>
                      <a:pt x="1900641" y="130459"/>
                    </a:cubicBezTo>
                    <a:cubicBezTo>
                      <a:pt x="1901739" y="130459"/>
                      <a:pt x="1902837" y="130459"/>
                      <a:pt x="1903935" y="130459"/>
                    </a:cubicBezTo>
                    <a:cubicBezTo>
                      <a:pt x="1903935" y="130459"/>
                      <a:pt x="1903935" y="130459"/>
                      <a:pt x="1903935" y="130459"/>
                    </a:cubicBezTo>
                    <a:cubicBezTo>
                      <a:pt x="1903935" y="164863"/>
                      <a:pt x="1903935" y="199267"/>
                      <a:pt x="1903935" y="234037"/>
                    </a:cubicBezTo>
                    <a:lnTo>
                      <a:pt x="1903935" y="234037"/>
                    </a:lnTo>
                    <a:cubicBezTo>
                      <a:pt x="1895883" y="235501"/>
                      <a:pt x="1891857" y="238429"/>
                      <a:pt x="1892589" y="242455"/>
                    </a:cubicBezTo>
                    <a:cubicBezTo>
                      <a:pt x="1893687" y="248677"/>
                      <a:pt x="1899177" y="247579"/>
                      <a:pt x="1903569" y="247579"/>
                    </a:cubicBezTo>
                    <a:cubicBezTo>
                      <a:pt x="1903569" y="282715"/>
                      <a:pt x="1903569" y="317851"/>
                      <a:pt x="1903569" y="353353"/>
                    </a:cubicBezTo>
                    <a:cubicBezTo>
                      <a:pt x="1903569" y="353353"/>
                      <a:pt x="1903569" y="353353"/>
                      <a:pt x="1903569" y="353353"/>
                    </a:cubicBezTo>
                    <a:cubicBezTo>
                      <a:pt x="1899177" y="353719"/>
                      <a:pt x="1892955" y="352255"/>
                      <a:pt x="1892589" y="358477"/>
                    </a:cubicBezTo>
                    <a:cubicBezTo>
                      <a:pt x="1892223" y="364333"/>
                      <a:pt x="1896981" y="366529"/>
                      <a:pt x="1902471" y="366895"/>
                    </a:cubicBezTo>
                    <a:cubicBezTo>
                      <a:pt x="1902837" y="366895"/>
                      <a:pt x="1903203" y="366895"/>
                      <a:pt x="1903569" y="366895"/>
                    </a:cubicBezTo>
                    <a:cubicBezTo>
                      <a:pt x="1903569" y="401299"/>
                      <a:pt x="1903569" y="435703"/>
                      <a:pt x="1903569" y="470473"/>
                    </a:cubicBezTo>
                    <a:cubicBezTo>
                      <a:pt x="1901739" y="470473"/>
                      <a:pt x="1899909" y="470473"/>
                      <a:pt x="1897713" y="470839"/>
                    </a:cubicBezTo>
                    <a:cubicBezTo>
                      <a:pt x="1893687" y="471571"/>
                      <a:pt x="1891857" y="473767"/>
                      <a:pt x="1891857" y="477793"/>
                    </a:cubicBezTo>
                    <a:cubicBezTo>
                      <a:pt x="1891857" y="481087"/>
                      <a:pt x="1893687" y="483283"/>
                      <a:pt x="1897347" y="484015"/>
                    </a:cubicBezTo>
                    <a:cubicBezTo>
                      <a:pt x="1899177" y="484381"/>
                      <a:pt x="1901007" y="484015"/>
                      <a:pt x="1903203" y="484381"/>
                    </a:cubicBezTo>
                    <a:cubicBezTo>
                      <a:pt x="1903203" y="519517"/>
                      <a:pt x="1903203" y="554653"/>
                      <a:pt x="1903203" y="590155"/>
                    </a:cubicBezTo>
                    <a:cubicBezTo>
                      <a:pt x="1903203" y="590155"/>
                      <a:pt x="1903203" y="590155"/>
                      <a:pt x="1903203" y="590155"/>
                    </a:cubicBezTo>
                    <a:cubicBezTo>
                      <a:pt x="1902471" y="590155"/>
                      <a:pt x="1901739" y="590155"/>
                      <a:pt x="1901007" y="590155"/>
                    </a:cubicBezTo>
                    <a:cubicBezTo>
                      <a:pt x="1896615" y="590155"/>
                      <a:pt x="1891857" y="590521"/>
                      <a:pt x="1892589" y="596377"/>
                    </a:cubicBezTo>
                    <a:cubicBezTo>
                      <a:pt x="1892955" y="601135"/>
                      <a:pt x="1896981" y="601501"/>
                      <a:pt x="1901007" y="601501"/>
                    </a:cubicBezTo>
                    <a:cubicBezTo>
                      <a:pt x="1901739" y="601501"/>
                      <a:pt x="1902471" y="601501"/>
                      <a:pt x="1903203" y="601501"/>
                    </a:cubicBezTo>
                    <a:cubicBezTo>
                      <a:pt x="1903203" y="636637"/>
                      <a:pt x="1903203" y="671774"/>
                      <a:pt x="1903203" y="707276"/>
                    </a:cubicBezTo>
                    <a:cubicBezTo>
                      <a:pt x="1903203" y="707276"/>
                      <a:pt x="1903203" y="707276"/>
                      <a:pt x="1903203" y="707276"/>
                    </a:cubicBezTo>
                    <a:cubicBezTo>
                      <a:pt x="1901739" y="707276"/>
                      <a:pt x="1900275" y="707276"/>
                      <a:pt x="1898445" y="707276"/>
                    </a:cubicBezTo>
                    <a:cubicBezTo>
                      <a:pt x="1894419" y="707642"/>
                      <a:pt x="1891857" y="709472"/>
                      <a:pt x="1891857" y="713498"/>
                    </a:cubicBezTo>
                    <a:cubicBezTo>
                      <a:pt x="1891857" y="717890"/>
                      <a:pt x="1894419" y="720452"/>
                      <a:pt x="1898811" y="720452"/>
                    </a:cubicBezTo>
                    <a:cubicBezTo>
                      <a:pt x="1900275" y="720452"/>
                      <a:pt x="1901739" y="720452"/>
                      <a:pt x="1903569" y="720452"/>
                    </a:cubicBezTo>
                    <a:cubicBezTo>
                      <a:pt x="1903569" y="744974"/>
                      <a:pt x="1903569" y="769862"/>
                      <a:pt x="1903569" y="794384"/>
                    </a:cubicBezTo>
                    <a:cubicBezTo>
                      <a:pt x="1903569" y="818906"/>
                      <a:pt x="1903203" y="843794"/>
                      <a:pt x="1903203" y="868316"/>
                    </a:cubicBezTo>
                    <a:cubicBezTo>
                      <a:pt x="1860381" y="868316"/>
                      <a:pt x="1817193" y="868682"/>
                      <a:pt x="1774371" y="868682"/>
                    </a:cubicBezTo>
                    <a:cubicBezTo>
                      <a:pt x="1759731" y="868682"/>
                      <a:pt x="1745091" y="868316"/>
                      <a:pt x="1730817" y="868316"/>
                    </a:cubicBezTo>
                    <a:cubicBezTo>
                      <a:pt x="1730817" y="818906"/>
                      <a:pt x="1730817" y="769496"/>
                      <a:pt x="1730817" y="720452"/>
                    </a:cubicBezTo>
                    <a:cubicBezTo>
                      <a:pt x="1732647" y="720452"/>
                      <a:pt x="1734477" y="720452"/>
                      <a:pt x="1736673" y="720086"/>
                    </a:cubicBezTo>
                    <a:cubicBezTo>
                      <a:pt x="1740333" y="719720"/>
                      <a:pt x="1742163" y="717524"/>
                      <a:pt x="1742163" y="714230"/>
                    </a:cubicBezTo>
                    <a:cubicBezTo>
                      <a:pt x="1742529" y="710204"/>
                      <a:pt x="1740699" y="707642"/>
                      <a:pt x="1736673" y="707276"/>
                    </a:cubicBezTo>
                    <a:cubicBezTo>
                      <a:pt x="1734843" y="706910"/>
                      <a:pt x="1733013" y="707276"/>
                      <a:pt x="1730817" y="706910"/>
                    </a:cubicBezTo>
                    <a:cubicBezTo>
                      <a:pt x="1730817" y="672506"/>
                      <a:pt x="1730817" y="638102"/>
                      <a:pt x="1730817" y="603331"/>
                    </a:cubicBezTo>
                    <a:cubicBezTo>
                      <a:pt x="1730817" y="603331"/>
                      <a:pt x="1730817" y="603331"/>
                      <a:pt x="1730817" y="603331"/>
                    </a:cubicBezTo>
                    <a:cubicBezTo>
                      <a:pt x="1733013" y="602599"/>
                      <a:pt x="1735209" y="601501"/>
                      <a:pt x="1737405" y="601135"/>
                    </a:cubicBezTo>
                    <a:cubicBezTo>
                      <a:pt x="1740699" y="600769"/>
                      <a:pt x="1742163" y="599305"/>
                      <a:pt x="1742163" y="596011"/>
                    </a:cubicBezTo>
                    <a:cubicBezTo>
                      <a:pt x="1742163" y="593083"/>
                      <a:pt x="1740699" y="590887"/>
                      <a:pt x="1737771" y="590155"/>
                    </a:cubicBezTo>
                    <a:cubicBezTo>
                      <a:pt x="1735575" y="589789"/>
                      <a:pt x="1733379" y="589789"/>
                      <a:pt x="1730817" y="589789"/>
                    </a:cubicBezTo>
                    <a:cubicBezTo>
                      <a:pt x="1730817" y="554653"/>
                      <a:pt x="1730817" y="519517"/>
                      <a:pt x="1730817" y="484015"/>
                    </a:cubicBezTo>
                    <a:cubicBezTo>
                      <a:pt x="1732647" y="484015"/>
                      <a:pt x="1734477" y="484015"/>
                      <a:pt x="1736673" y="483649"/>
                    </a:cubicBezTo>
                    <a:cubicBezTo>
                      <a:pt x="1740333" y="483283"/>
                      <a:pt x="1742163" y="481087"/>
                      <a:pt x="1742163" y="477793"/>
                    </a:cubicBezTo>
                    <a:cubicBezTo>
                      <a:pt x="1742529" y="474133"/>
                      <a:pt x="1740699" y="471205"/>
                      <a:pt x="1736673" y="470839"/>
                    </a:cubicBezTo>
                    <a:cubicBezTo>
                      <a:pt x="1734843" y="470473"/>
                      <a:pt x="1733013" y="470839"/>
                      <a:pt x="1730817" y="470473"/>
                    </a:cubicBezTo>
                    <a:cubicBezTo>
                      <a:pt x="1730817" y="436069"/>
                      <a:pt x="1730817" y="401665"/>
                      <a:pt x="1730817" y="366895"/>
                    </a:cubicBezTo>
                    <a:lnTo>
                      <a:pt x="1730451" y="366895"/>
                    </a:lnTo>
                    <a:cubicBezTo>
                      <a:pt x="1730451" y="366895"/>
                      <a:pt x="1730451" y="366895"/>
                      <a:pt x="1730451" y="366895"/>
                    </a:cubicBezTo>
                    <a:cubicBezTo>
                      <a:pt x="1730451" y="366895"/>
                      <a:pt x="1730451" y="366895"/>
                      <a:pt x="1730451" y="366895"/>
                    </a:cubicBezTo>
                    <a:cubicBezTo>
                      <a:pt x="1730451" y="366895"/>
                      <a:pt x="1730451" y="366895"/>
                      <a:pt x="1730451" y="366529"/>
                    </a:cubicBezTo>
                    <a:cubicBezTo>
                      <a:pt x="1730451" y="366529"/>
                      <a:pt x="1730451" y="366529"/>
                      <a:pt x="1730817" y="366529"/>
                    </a:cubicBezTo>
                    <a:cubicBezTo>
                      <a:pt x="1732647" y="366529"/>
                      <a:pt x="1734477" y="366529"/>
                      <a:pt x="1736673" y="366163"/>
                    </a:cubicBezTo>
                    <a:cubicBezTo>
                      <a:pt x="1740699" y="365431"/>
                      <a:pt x="1742529" y="362869"/>
                      <a:pt x="1742163" y="359209"/>
                    </a:cubicBezTo>
                    <a:cubicBezTo>
                      <a:pt x="1742163" y="355915"/>
                      <a:pt x="1739967" y="353719"/>
                      <a:pt x="1736673" y="353353"/>
                    </a:cubicBezTo>
                    <a:cubicBezTo>
                      <a:pt x="1734843" y="352987"/>
                      <a:pt x="1733013" y="353353"/>
                      <a:pt x="1730817" y="352987"/>
                    </a:cubicBezTo>
                    <a:cubicBezTo>
                      <a:pt x="1730817" y="317851"/>
                      <a:pt x="1730817" y="282715"/>
                      <a:pt x="1730817" y="247213"/>
                    </a:cubicBezTo>
                    <a:lnTo>
                      <a:pt x="1730817" y="247213"/>
                    </a:lnTo>
                    <a:cubicBezTo>
                      <a:pt x="1732647" y="247213"/>
                      <a:pt x="1734477" y="247213"/>
                      <a:pt x="1736673" y="247213"/>
                    </a:cubicBezTo>
                    <a:cubicBezTo>
                      <a:pt x="1740333" y="246847"/>
                      <a:pt x="1742163" y="244651"/>
                      <a:pt x="1742163" y="241357"/>
                    </a:cubicBezTo>
                    <a:cubicBezTo>
                      <a:pt x="1742163" y="237331"/>
                      <a:pt x="1740699" y="234769"/>
                      <a:pt x="1736673" y="234403"/>
                    </a:cubicBezTo>
                    <a:cubicBezTo>
                      <a:pt x="1734843" y="234037"/>
                      <a:pt x="1733013" y="234037"/>
                      <a:pt x="1730817" y="234037"/>
                    </a:cubicBezTo>
                    <a:cubicBezTo>
                      <a:pt x="1730817" y="199633"/>
                      <a:pt x="1730817" y="165229"/>
                      <a:pt x="1730817" y="130459"/>
                    </a:cubicBezTo>
                    <a:cubicBezTo>
                      <a:pt x="1732647" y="130459"/>
                      <a:pt x="1734477" y="130459"/>
                      <a:pt x="1736673" y="130093"/>
                    </a:cubicBezTo>
                    <a:cubicBezTo>
                      <a:pt x="1740699" y="129361"/>
                      <a:pt x="1742529" y="126799"/>
                      <a:pt x="1742163" y="123139"/>
                    </a:cubicBezTo>
                    <a:cubicBezTo>
                      <a:pt x="1742163" y="119845"/>
                      <a:pt x="1739967" y="117649"/>
                      <a:pt x="1736673" y="117283"/>
                    </a:cubicBezTo>
                    <a:cubicBezTo>
                      <a:pt x="1734843" y="116917"/>
                      <a:pt x="1733013" y="117283"/>
                      <a:pt x="1730817" y="116917"/>
                    </a:cubicBezTo>
                    <a:cubicBezTo>
                      <a:pt x="1730817" y="82513"/>
                      <a:pt x="1730817" y="48109"/>
                      <a:pt x="1730817" y="13339"/>
                    </a:cubicBezTo>
                    <a:cubicBezTo>
                      <a:pt x="1730817" y="12607"/>
                      <a:pt x="1731183" y="11875"/>
                      <a:pt x="1731183" y="11143"/>
                    </a:cubicBezTo>
                    <a:cubicBezTo>
                      <a:pt x="1731183" y="11143"/>
                      <a:pt x="1731183" y="11143"/>
                      <a:pt x="1731183" y="11143"/>
                    </a:cubicBezTo>
                    <a:cubicBezTo>
                      <a:pt x="1732647" y="11143"/>
                      <a:pt x="1734111" y="11143"/>
                      <a:pt x="1735941" y="11143"/>
                    </a:cubicBezTo>
                    <a:cubicBezTo>
                      <a:pt x="1739235" y="11143"/>
                      <a:pt x="1742163" y="10777"/>
                      <a:pt x="1742529" y="6751"/>
                    </a:cubicBezTo>
                    <a:cubicBezTo>
                      <a:pt x="1742529" y="2725"/>
                      <a:pt x="1740699" y="529"/>
                      <a:pt x="1736307" y="163"/>
                    </a:cubicBezTo>
                    <a:cubicBezTo>
                      <a:pt x="1733745" y="-203"/>
                      <a:pt x="1730817" y="163"/>
                      <a:pt x="1728255" y="163"/>
                    </a:cubicBezTo>
                    <a:cubicBezTo>
                      <a:pt x="1684701" y="163"/>
                      <a:pt x="1641147" y="163"/>
                      <a:pt x="1597959" y="163"/>
                    </a:cubicBezTo>
                    <a:cubicBezTo>
                      <a:pt x="1595763" y="163"/>
                      <a:pt x="1593201" y="163"/>
                      <a:pt x="1591005" y="163"/>
                    </a:cubicBezTo>
                    <a:cubicBezTo>
                      <a:pt x="1587711" y="163"/>
                      <a:pt x="1584783" y="1261"/>
                      <a:pt x="1584051" y="4555"/>
                    </a:cubicBezTo>
                    <a:cubicBezTo>
                      <a:pt x="1583319" y="7849"/>
                      <a:pt x="1584051" y="10411"/>
                      <a:pt x="1587711" y="11509"/>
                    </a:cubicBezTo>
                    <a:cubicBezTo>
                      <a:pt x="1591737" y="12607"/>
                      <a:pt x="1592835" y="15535"/>
                      <a:pt x="1592835" y="19195"/>
                    </a:cubicBezTo>
                    <a:cubicBezTo>
                      <a:pt x="1592835" y="49573"/>
                      <a:pt x="1592835" y="79951"/>
                      <a:pt x="1592835" y="110329"/>
                    </a:cubicBezTo>
                    <a:cubicBezTo>
                      <a:pt x="1592835" y="113623"/>
                      <a:pt x="1591737" y="115453"/>
                      <a:pt x="1588443" y="117283"/>
                    </a:cubicBezTo>
                    <a:cubicBezTo>
                      <a:pt x="1581489" y="121309"/>
                      <a:pt x="1581123" y="126433"/>
                      <a:pt x="1587711" y="129727"/>
                    </a:cubicBezTo>
                    <a:cubicBezTo>
                      <a:pt x="1592103" y="131923"/>
                      <a:pt x="1592469" y="134851"/>
                      <a:pt x="1592469" y="138511"/>
                    </a:cubicBezTo>
                    <a:cubicBezTo>
                      <a:pt x="1592469" y="167791"/>
                      <a:pt x="1592469" y="197071"/>
                      <a:pt x="1592469" y="226351"/>
                    </a:cubicBezTo>
                    <a:cubicBezTo>
                      <a:pt x="1592469" y="229645"/>
                      <a:pt x="1592103" y="232207"/>
                      <a:pt x="1588077" y="234403"/>
                    </a:cubicBezTo>
                    <a:cubicBezTo>
                      <a:pt x="1581123" y="238063"/>
                      <a:pt x="1581123" y="243187"/>
                      <a:pt x="1587711" y="246847"/>
                    </a:cubicBezTo>
                    <a:cubicBezTo>
                      <a:pt x="1591371" y="249043"/>
                      <a:pt x="1592469" y="250873"/>
                      <a:pt x="1592469" y="254533"/>
                    </a:cubicBezTo>
                    <a:cubicBezTo>
                      <a:pt x="1592469" y="284911"/>
                      <a:pt x="1592469" y="315289"/>
                      <a:pt x="1592469" y="345667"/>
                    </a:cubicBezTo>
                    <a:cubicBezTo>
                      <a:pt x="1592469" y="349327"/>
                      <a:pt x="1591737" y="351523"/>
                      <a:pt x="1587711" y="353353"/>
                    </a:cubicBezTo>
                    <a:cubicBezTo>
                      <a:pt x="1581489" y="356647"/>
                      <a:pt x="1581123" y="362503"/>
                      <a:pt x="1586979" y="365431"/>
                    </a:cubicBezTo>
                    <a:cubicBezTo>
                      <a:pt x="1591737" y="367993"/>
                      <a:pt x="1592469" y="370921"/>
                      <a:pt x="1592469" y="374947"/>
                    </a:cubicBezTo>
                    <a:cubicBezTo>
                      <a:pt x="1592469" y="403861"/>
                      <a:pt x="1592469" y="432775"/>
                      <a:pt x="1592469" y="461323"/>
                    </a:cubicBezTo>
                    <a:cubicBezTo>
                      <a:pt x="1592469" y="464983"/>
                      <a:pt x="1592103" y="467911"/>
                      <a:pt x="1587711" y="470107"/>
                    </a:cubicBezTo>
                    <a:cubicBezTo>
                      <a:pt x="1581489" y="473035"/>
                      <a:pt x="1581123" y="479257"/>
                      <a:pt x="1587345" y="482185"/>
                    </a:cubicBezTo>
                    <a:cubicBezTo>
                      <a:pt x="1592469" y="484747"/>
                      <a:pt x="1592835" y="487675"/>
                      <a:pt x="1592835" y="492067"/>
                    </a:cubicBezTo>
                    <a:cubicBezTo>
                      <a:pt x="1592835" y="521347"/>
                      <a:pt x="1592835" y="550627"/>
                      <a:pt x="1592835" y="579907"/>
                    </a:cubicBezTo>
                    <a:cubicBezTo>
                      <a:pt x="1592835" y="583933"/>
                      <a:pt x="1592835" y="587227"/>
                      <a:pt x="1587711" y="589789"/>
                    </a:cubicBezTo>
                    <a:cubicBezTo>
                      <a:pt x="1581855" y="592717"/>
                      <a:pt x="1581855" y="597109"/>
                      <a:pt x="1587711" y="600403"/>
                    </a:cubicBezTo>
                    <a:cubicBezTo>
                      <a:pt x="1591005" y="602233"/>
                      <a:pt x="1592835" y="604429"/>
                      <a:pt x="1592835" y="608455"/>
                    </a:cubicBezTo>
                    <a:cubicBezTo>
                      <a:pt x="1592835" y="638833"/>
                      <a:pt x="1592835" y="669212"/>
                      <a:pt x="1592835" y="699590"/>
                    </a:cubicBezTo>
                    <a:cubicBezTo>
                      <a:pt x="1592835" y="702884"/>
                      <a:pt x="1591737" y="704714"/>
                      <a:pt x="1588443" y="706544"/>
                    </a:cubicBezTo>
                    <a:cubicBezTo>
                      <a:pt x="1581489" y="710570"/>
                      <a:pt x="1581123" y="715694"/>
                      <a:pt x="1587711" y="718988"/>
                    </a:cubicBezTo>
                    <a:cubicBezTo>
                      <a:pt x="1592103" y="721184"/>
                      <a:pt x="1592469" y="724112"/>
                      <a:pt x="1592469" y="727772"/>
                    </a:cubicBezTo>
                    <a:cubicBezTo>
                      <a:pt x="1592469" y="770960"/>
                      <a:pt x="1592469" y="813782"/>
                      <a:pt x="1592469" y="856970"/>
                    </a:cubicBezTo>
                    <a:cubicBezTo>
                      <a:pt x="1592469" y="865388"/>
                      <a:pt x="1592103" y="865754"/>
                      <a:pt x="1583319" y="865754"/>
                    </a:cubicBezTo>
                    <a:cubicBezTo>
                      <a:pt x="1514877" y="865754"/>
                      <a:pt x="1446434" y="865754"/>
                      <a:pt x="1377992" y="865754"/>
                    </a:cubicBezTo>
                    <a:cubicBezTo>
                      <a:pt x="1368842" y="865754"/>
                      <a:pt x="1368842" y="865388"/>
                      <a:pt x="1368842" y="855872"/>
                    </a:cubicBezTo>
                    <a:cubicBezTo>
                      <a:pt x="1368842" y="841598"/>
                      <a:pt x="1368842" y="827324"/>
                      <a:pt x="1368842" y="813050"/>
                    </a:cubicBezTo>
                    <a:cubicBezTo>
                      <a:pt x="1368842" y="809390"/>
                      <a:pt x="1370306" y="805364"/>
                      <a:pt x="1366646" y="802802"/>
                    </a:cubicBezTo>
                    <a:cubicBezTo>
                      <a:pt x="1362254" y="802802"/>
                      <a:pt x="1358228" y="802436"/>
                      <a:pt x="1353836" y="802436"/>
                    </a:cubicBezTo>
                    <a:cubicBezTo>
                      <a:pt x="1311014" y="802436"/>
                      <a:pt x="1268558" y="802436"/>
                      <a:pt x="1225736" y="802436"/>
                    </a:cubicBezTo>
                    <a:cubicBezTo>
                      <a:pt x="1216220" y="802436"/>
                      <a:pt x="1216220" y="802436"/>
                      <a:pt x="1216220" y="793286"/>
                    </a:cubicBezTo>
                    <a:cubicBezTo>
                      <a:pt x="1216220" y="780842"/>
                      <a:pt x="1216220" y="768398"/>
                      <a:pt x="1216220" y="756320"/>
                    </a:cubicBezTo>
                    <a:cubicBezTo>
                      <a:pt x="1216220" y="754124"/>
                      <a:pt x="1217684" y="750830"/>
                      <a:pt x="1214390" y="749366"/>
                    </a:cubicBezTo>
                    <a:cubicBezTo>
                      <a:pt x="1212194" y="748634"/>
                      <a:pt x="1209998" y="749000"/>
                      <a:pt x="1207436" y="749732"/>
                    </a:cubicBezTo>
                    <a:cubicBezTo>
                      <a:pt x="1163516" y="757784"/>
                      <a:pt x="1119230" y="765836"/>
                      <a:pt x="1075310" y="774254"/>
                    </a:cubicBezTo>
                    <a:cubicBezTo>
                      <a:pt x="1031756" y="782306"/>
                      <a:pt x="987836" y="790724"/>
                      <a:pt x="944282" y="798776"/>
                    </a:cubicBezTo>
                    <a:cubicBezTo>
                      <a:pt x="941720" y="798410"/>
                      <a:pt x="939158" y="798410"/>
                      <a:pt x="936962" y="800606"/>
                    </a:cubicBezTo>
                    <a:cubicBezTo>
                      <a:pt x="936962" y="800606"/>
                      <a:pt x="936962" y="800606"/>
                      <a:pt x="936962" y="800606"/>
                    </a:cubicBezTo>
                    <a:cubicBezTo>
                      <a:pt x="936230" y="800240"/>
                      <a:pt x="935498" y="800606"/>
                      <a:pt x="935132" y="800972"/>
                    </a:cubicBezTo>
                    <a:cubicBezTo>
                      <a:pt x="931472" y="799874"/>
                      <a:pt x="927812" y="802436"/>
                      <a:pt x="923419" y="800606"/>
                    </a:cubicBezTo>
                    <a:cubicBezTo>
                      <a:pt x="923419" y="786332"/>
                      <a:pt x="923419" y="772424"/>
                      <a:pt x="923419" y="758150"/>
                    </a:cubicBezTo>
                    <a:cubicBezTo>
                      <a:pt x="923419" y="755222"/>
                      <a:pt x="925249" y="751562"/>
                      <a:pt x="921224" y="749366"/>
                    </a:cubicBezTo>
                    <a:cubicBezTo>
                      <a:pt x="918662" y="749732"/>
                      <a:pt x="915734" y="749732"/>
                      <a:pt x="913172" y="750098"/>
                    </a:cubicBezTo>
                    <a:cubicBezTo>
                      <a:pt x="853513" y="761078"/>
                      <a:pt x="794221" y="772058"/>
                      <a:pt x="734563" y="783038"/>
                    </a:cubicBezTo>
                    <a:cubicBezTo>
                      <a:pt x="707479" y="788162"/>
                      <a:pt x="680395" y="793286"/>
                      <a:pt x="653311" y="798410"/>
                    </a:cubicBezTo>
                    <a:cubicBezTo>
                      <a:pt x="650017" y="798044"/>
                      <a:pt x="646723" y="798044"/>
                      <a:pt x="643795" y="800240"/>
                    </a:cubicBezTo>
                    <a:cubicBezTo>
                      <a:pt x="643795" y="800240"/>
                      <a:pt x="643795" y="800240"/>
                      <a:pt x="643795" y="800240"/>
                    </a:cubicBezTo>
                    <a:cubicBezTo>
                      <a:pt x="643063" y="799874"/>
                      <a:pt x="642331" y="800240"/>
                      <a:pt x="641965" y="800606"/>
                    </a:cubicBezTo>
                    <a:cubicBezTo>
                      <a:pt x="638305" y="799508"/>
                      <a:pt x="634279" y="802070"/>
                      <a:pt x="630253" y="800240"/>
                    </a:cubicBezTo>
                    <a:cubicBezTo>
                      <a:pt x="630253" y="783038"/>
                      <a:pt x="630253" y="765836"/>
                      <a:pt x="630253" y="749000"/>
                    </a:cubicBezTo>
                    <a:cubicBezTo>
                      <a:pt x="625861" y="748268"/>
                      <a:pt x="622933" y="749000"/>
                      <a:pt x="620005" y="749732"/>
                    </a:cubicBezTo>
                    <a:cubicBezTo>
                      <a:pt x="565105" y="759980"/>
                      <a:pt x="509839" y="770228"/>
                      <a:pt x="454939" y="780476"/>
                    </a:cubicBezTo>
                    <a:cubicBezTo>
                      <a:pt x="423097" y="786332"/>
                      <a:pt x="391621" y="792554"/>
                      <a:pt x="360145" y="798410"/>
                    </a:cubicBezTo>
                    <a:cubicBezTo>
                      <a:pt x="360145" y="798410"/>
                      <a:pt x="360145" y="798410"/>
                      <a:pt x="360145" y="798410"/>
                    </a:cubicBezTo>
                    <a:cubicBezTo>
                      <a:pt x="360145" y="798410"/>
                      <a:pt x="360145" y="798410"/>
                      <a:pt x="360145" y="798410"/>
                    </a:cubicBezTo>
                    <a:cubicBezTo>
                      <a:pt x="356851" y="798044"/>
                      <a:pt x="353557" y="798410"/>
                      <a:pt x="350629" y="800240"/>
                    </a:cubicBezTo>
                    <a:cubicBezTo>
                      <a:pt x="349897" y="799874"/>
                      <a:pt x="349165" y="800240"/>
                      <a:pt x="348799" y="800606"/>
                    </a:cubicBezTo>
                    <a:cubicBezTo>
                      <a:pt x="331231" y="803168"/>
                      <a:pt x="313663" y="802436"/>
                      <a:pt x="296094" y="802436"/>
                    </a:cubicBezTo>
                    <a:cubicBezTo>
                      <a:pt x="217038" y="802436"/>
                      <a:pt x="137982" y="802436"/>
                      <a:pt x="58926" y="802436"/>
                    </a:cubicBezTo>
                    <a:cubicBezTo>
                      <a:pt x="54900" y="802436"/>
                      <a:pt x="50508" y="802802"/>
                      <a:pt x="46482" y="802802"/>
                    </a:cubicBezTo>
                    <a:lnTo>
                      <a:pt x="46482" y="802802"/>
                    </a:lnTo>
                    <a:cubicBezTo>
                      <a:pt x="42456" y="806096"/>
                      <a:pt x="44286" y="810488"/>
                      <a:pt x="44286" y="814514"/>
                    </a:cubicBezTo>
                    <a:cubicBezTo>
                      <a:pt x="44286" y="842696"/>
                      <a:pt x="44286" y="870878"/>
                      <a:pt x="44286" y="898694"/>
                    </a:cubicBezTo>
                    <a:cubicBezTo>
                      <a:pt x="44286" y="907844"/>
                      <a:pt x="43920" y="908210"/>
                      <a:pt x="34404" y="908210"/>
                    </a:cubicBezTo>
                    <a:cubicBezTo>
                      <a:pt x="23058" y="908210"/>
                      <a:pt x="11346" y="908210"/>
                      <a:pt x="0" y="908210"/>
                    </a:cubicBezTo>
                    <a:lnTo>
                      <a:pt x="0" y="1598487"/>
                    </a:lnTo>
                    <a:lnTo>
                      <a:pt x="3102221" y="1598487"/>
                    </a:lnTo>
                    <a:close/>
                    <a:moveTo>
                      <a:pt x="2760011" y="1545051"/>
                    </a:moveTo>
                    <a:cubicBezTo>
                      <a:pt x="2760011" y="1545051"/>
                      <a:pt x="2760011" y="1545051"/>
                      <a:pt x="2760011" y="1545051"/>
                    </a:cubicBezTo>
                    <a:cubicBezTo>
                      <a:pt x="2760011" y="1545051"/>
                      <a:pt x="2760011" y="1545051"/>
                      <a:pt x="2760011" y="1545051"/>
                    </a:cubicBezTo>
                    <a:cubicBezTo>
                      <a:pt x="2760011" y="1545051"/>
                      <a:pt x="2760011" y="1545051"/>
                      <a:pt x="2760011" y="1545051"/>
                    </a:cubicBezTo>
                    <a:close/>
                    <a:moveTo>
                      <a:pt x="1593567" y="868316"/>
                    </a:moveTo>
                    <a:cubicBezTo>
                      <a:pt x="1593933" y="868316"/>
                      <a:pt x="1593933" y="868316"/>
                      <a:pt x="1594299" y="868316"/>
                    </a:cubicBezTo>
                    <a:lnTo>
                      <a:pt x="1593933" y="867950"/>
                    </a:lnTo>
                    <a:lnTo>
                      <a:pt x="1593933" y="867950"/>
                    </a:lnTo>
                    <a:cubicBezTo>
                      <a:pt x="1593933" y="867950"/>
                      <a:pt x="1593933" y="867950"/>
                      <a:pt x="1593933" y="867950"/>
                    </a:cubicBezTo>
                    <a:cubicBezTo>
                      <a:pt x="1594299" y="867950"/>
                      <a:pt x="1594299" y="867950"/>
                      <a:pt x="1594665" y="867950"/>
                    </a:cubicBezTo>
                    <a:cubicBezTo>
                      <a:pt x="1594665" y="867950"/>
                      <a:pt x="1594299" y="868316"/>
                      <a:pt x="1594299" y="868316"/>
                    </a:cubicBezTo>
                    <a:cubicBezTo>
                      <a:pt x="1593933" y="868682"/>
                      <a:pt x="1593567" y="868682"/>
                      <a:pt x="1593567" y="869048"/>
                    </a:cubicBezTo>
                    <a:cubicBezTo>
                      <a:pt x="1593201" y="869048"/>
                      <a:pt x="1593567" y="868682"/>
                      <a:pt x="1593567" y="868316"/>
                    </a:cubicBezTo>
                    <a:close/>
                  </a:path>
                </a:pathLst>
              </a:custGeom>
              <a:solidFill>
                <a:schemeClr val="accent2"/>
              </a:solidFill>
              <a:ln w="3651" cap="flat">
                <a:noFill/>
                <a:prstDash val="solid"/>
                <a:miter/>
              </a:ln>
            </p:spPr>
            <p:txBody>
              <a:bodyPr rtlCol="0" anchor="ctr"/>
              <a:lstStyle/>
              <a:p>
                <a:endParaRPr lang="en-US">
                  <a:solidFill>
                    <a:schemeClr val="tx1">
                      <a:lumMod val="90000"/>
                      <a:lumOff val="10000"/>
                    </a:schemeClr>
                  </a:solidFill>
                </a:endParaRPr>
              </a:p>
            </p:txBody>
          </p:sp>
        </p:grpSp>
        <p:grpSp>
          <p:nvGrpSpPr>
            <p:cNvPr id="11" name="Group 10">
              <a:extLst>
                <a:ext uri="{FF2B5EF4-FFF2-40B4-BE49-F238E27FC236}">
                  <a16:creationId xmlns:a16="http://schemas.microsoft.com/office/drawing/2014/main" id="{1600BCF9-C137-4E42-A02C-5503B75C479C}"/>
                </a:ext>
              </a:extLst>
            </p:cNvPr>
            <p:cNvGrpSpPr/>
            <p:nvPr/>
          </p:nvGrpSpPr>
          <p:grpSpPr>
            <a:xfrm>
              <a:off x="4675383" y="2450053"/>
              <a:ext cx="2765034" cy="398656"/>
              <a:chOff x="4675383" y="2450053"/>
              <a:chExt cx="2765034" cy="398656"/>
            </a:xfrm>
          </p:grpSpPr>
          <p:sp>
            <p:nvSpPr>
              <p:cNvPr id="5" name="Rectangle 4">
                <a:extLst>
                  <a:ext uri="{FF2B5EF4-FFF2-40B4-BE49-F238E27FC236}">
                    <a16:creationId xmlns:a16="http://schemas.microsoft.com/office/drawing/2014/main" id="{08D36541-1EF5-4F88-9B7E-CAA79D9913BF}"/>
                  </a:ext>
                </a:extLst>
              </p:cNvPr>
              <p:cNvSpPr/>
              <p:nvPr/>
            </p:nvSpPr>
            <p:spPr>
              <a:xfrm>
                <a:off x="4675383" y="2450053"/>
                <a:ext cx="2765034" cy="3986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90000"/>
                      <a:lumOff val="10000"/>
                    </a:schemeClr>
                  </a:solidFill>
                </a:endParaRPr>
              </a:p>
            </p:txBody>
          </p:sp>
          <p:sp>
            <p:nvSpPr>
              <p:cNvPr id="10" name="TextBox 9">
                <a:extLst>
                  <a:ext uri="{FF2B5EF4-FFF2-40B4-BE49-F238E27FC236}">
                    <a16:creationId xmlns:a16="http://schemas.microsoft.com/office/drawing/2014/main" id="{09039DB2-6197-443D-A161-D90EDF23277D}"/>
                  </a:ext>
                </a:extLst>
              </p:cNvPr>
              <p:cNvSpPr txBox="1"/>
              <p:nvPr/>
            </p:nvSpPr>
            <p:spPr>
              <a:xfrm>
                <a:off x="5035692" y="2510882"/>
                <a:ext cx="2044417" cy="276999"/>
              </a:xfrm>
              <a:prstGeom prst="rect">
                <a:avLst/>
              </a:prstGeom>
              <a:noFill/>
            </p:spPr>
            <p:txBody>
              <a:bodyPr wrap="square" lIns="0" rIns="0" rtlCol="0">
                <a:spAutoFit/>
              </a:bodyPr>
              <a:lstStyle/>
              <a:p>
                <a:pPr algn="ctr"/>
                <a:r>
                  <a:rPr lang="en-US" altLang="ko-KR" sz="1200" b="1" dirty="0">
                    <a:solidFill>
                      <a:schemeClr val="bg1"/>
                    </a:solidFill>
                    <a:cs typeface="Calibri" pitchFamily="34" charset="0"/>
                  </a:rPr>
                  <a:t>PowerPoint Presentation</a:t>
                </a:r>
                <a:endParaRPr lang="ko-KR" altLang="en-US" sz="1200" b="1" dirty="0">
                  <a:solidFill>
                    <a:schemeClr val="bg1"/>
                  </a:solidFill>
                  <a:cs typeface="Calibri" pitchFamily="34" charset="0"/>
                </a:endParaRPr>
              </a:p>
            </p:txBody>
          </p:sp>
        </p:grpSp>
      </p:grpSp>
      <p:grpSp>
        <p:nvGrpSpPr>
          <p:cNvPr id="65" name="Group 64">
            <a:extLst>
              <a:ext uri="{FF2B5EF4-FFF2-40B4-BE49-F238E27FC236}">
                <a16:creationId xmlns:a16="http://schemas.microsoft.com/office/drawing/2014/main" id="{9B5FBD71-1962-4322-83C1-2854A8BA373B}"/>
              </a:ext>
            </a:extLst>
          </p:cNvPr>
          <p:cNvGrpSpPr/>
          <p:nvPr/>
        </p:nvGrpSpPr>
        <p:grpSpPr>
          <a:xfrm>
            <a:off x="4683650" y="2627680"/>
            <a:ext cx="2765034" cy="1037631"/>
            <a:chOff x="4673073" y="3079098"/>
            <a:chExt cx="2765034" cy="1037631"/>
          </a:xfrm>
        </p:grpSpPr>
        <p:sp>
          <p:nvSpPr>
            <p:cNvPr id="15" name="자유형: 도형 52">
              <a:extLst>
                <a:ext uri="{FF2B5EF4-FFF2-40B4-BE49-F238E27FC236}">
                  <a16:creationId xmlns:a16="http://schemas.microsoft.com/office/drawing/2014/main" id="{496740AC-020D-4F5F-AA70-97A8EE0271B0}"/>
                </a:ext>
              </a:extLst>
            </p:cNvPr>
            <p:cNvSpPr/>
            <p:nvPr/>
          </p:nvSpPr>
          <p:spPr>
            <a:xfrm>
              <a:off x="4701250" y="3079098"/>
              <a:ext cx="2708679" cy="856645"/>
            </a:xfrm>
            <a:custGeom>
              <a:avLst/>
              <a:gdLst>
                <a:gd name="connsiteX0" fmla="*/ 160109 w 3195788"/>
                <a:gd name="connsiteY0" fmla="*/ 0 h 1160647"/>
                <a:gd name="connsiteX1" fmla="*/ 162135 w 3195788"/>
                <a:gd name="connsiteY1" fmla="*/ 246443 h 1160647"/>
                <a:gd name="connsiteX2" fmla="*/ 200642 w 3195788"/>
                <a:gd name="connsiteY2" fmla="*/ 326429 h 1160647"/>
                <a:gd name="connsiteX3" fmla="*/ 202669 w 3195788"/>
                <a:gd name="connsiteY3" fmla="*/ 326429 h 1160647"/>
                <a:gd name="connsiteX4" fmla="*/ 216856 w 3195788"/>
                <a:gd name="connsiteY4" fmla="*/ 326429 h 1160647"/>
                <a:gd name="connsiteX5" fmla="*/ 216856 w 3195788"/>
                <a:gd name="connsiteY5" fmla="*/ 350208 h 1160647"/>
                <a:gd name="connsiteX6" fmla="*/ 217363 w 3195788"/>
                <a:gd name="connsiteY6" fmla="*/ 351019 h 1160647"/>
                <a:gd name="connsiteX7" fmla="*/ 220909 w 3195788"/>
                <a:gd name="connsiteY7" fmla="*/ 356694 h 1160647"/>
                <a:gd name="connsiteX8" fmla="*/ 220909 w 3195788"/>
                <a:gd name="connsiteY8" fmla="*/ 471268 h 1160647"/>
                <a:gd name="connsiteX9" fmla="*/ 223189 w 3195788"/>
                <a:gd name="connsiteY9" fmla="*/ 471268 h 1160647"/>
                <a:gd name="connsiteX10" fmla="*/ 239150 w 3195788"/>
                <a:gd name="connsiteY10" fmla="*/ 471268 h 1160647"/>
                <a:gd name="connsiteX11" fmla="*/ 239150 w 3195788"/>
                <a:gd name="connsiteY11" fmla="*/ 611783 h 1160647"/>
                <a:gd name="connsiteX12" fmla="*/ 240670 w 3195788"/>
                <a:gd name="connsiteY12" fmla="*/ 611513 h 1160647"/>
                <a:gd name="connsiteX13" fmla="*/ 251310 w 3195788"/>
                <a:gd name="connsiteY13" fmla="*/ 609622 h 1160647"/>
                <a:gd name="connsiteX14" fmla="*/ 249283 w 3195788"/>
                <a:gd name="connsiteY14" fmla="*/ 698254 h 1160647"/>
                <a:gd name="connsiteX15" fmla="*/ 250803 w 3195788"/>
                <a:gd name="connsiteY15" fmla="*/ 698525 h 1160647"/>
                <a:gd name="connsiteX16" fmla="*/ 261443 w 3195788"/>
                <a:gd name="connsiteY16" fmla="*/ 700416 h 1160647"/>
                <a:gd name="connsiteX17" fmla="*/ 261696 w 3195788"/>
                <a:gd name="connsiteY17" fmla="*/ 701227 h 1160647"/>
                <a:gd name="connsiteX18" fmla="*/ 263470 w 3195788"/>
                <a:gd name="connsiteY18" fmla="*/ 706902 h 1160647"/>
                <a:gd name="connsiteX19" fmla="*/ 264230 w 3195788"/>
                <a:gd name="connsiteY19" fmla="*/ 704470 h 1160647"/>
                <a:gd name="connsiteX20" fmla="*/ 269550 w 3195788"/>
                <a:gd name="connsiteY20" fmla="*/ 687446 h 1160647"/>
                <a:gd name="connsiteX21" fmla="*/ 271323 w 3195788"/>
                <a:gd name="connsiteY21" fmla="*/ 687446 h 1160647"/>
                <a:gd name="connsiteX22" fmla="*/ 283737 w 3195788"/>
                <a:gd name="connsiteY22" fmla="*/ 687446 h 1160647"/>
                <a:gd name="connsiteX23" fmla="*/ 283737 w 3195788"/>
                <a:gd name="connsiteY23" fmla="*/ 719872 h 1160647"/>
                <a:gd name="connsiteX24" fmla="*/ 284750 w 3195788"/>
                <a:gd name="connsiteY24" fmla="*/ 720413 h 1160647"/>
                <a:gd name="connsiteX25" fmla="*/ 291844 w 3195788"/>
                <a:gd name="connsiteY25" fmla="*/ 724196 h 1160647"/>
                <a:gd name="connsiteX26" fmla="*/ 291844 w 3195788"/>
                <a:gd name="connsiteY26" fmla="*/ 725547 h 1160647"/>
                <a:gd name="connsiteX27" fmla="*/ 291844 w 3195788"/>
                <a:gd name="connsiteY27" fmla="*/ 735005 h 1160647"/>
                <a:gd name="connsiteX28" fmla="*/ 336431 w 3195788"/>
                <a:gd name="connsiteY28" fmla="*/ 735005 h 1160647"/>
                <a:gd name="connsiteX29" fmla="*/ 336431 w 3195788"/>
                <a:gd name="connsiteY29" fmla="*/ 736086 h 1160647"/>
                <a:gd name="connsiteX30" fmla="*/ 336431 w 3195788"/>
                <a:gd name="connsiteY30" fmla="*/ 743652 h 1160647"/>
                <a:gd name="connsiteX31" fmla="*/ 338457 w 3195788"/>
                <a:gd name="connsiteY31" fmla="*/ 743652 h 1160647"/>
                <a:gd name="connsiteX32" fmla="*/ 352644 w 3195788"/>
                <a:gd name="connsiteY32" fmla="*/ 743652 h 1160647"/>
                <a:gd name="connsiteX33" fmla="*/ 352644 w 3195788"/>
                <a:gd name="connsiteY33" fmla="*/ 713387 h 1160647"/>
                <a:gd name="connsiteX34" fmla="*/ 397231 w 3195788"/>
                <a:gd name="connsiteY34" fmla="*/ 713387 h 1160647"/>
                <a:gd name="connsiteX35" fmla="*/ 397231 w 3195788"/>
                <a:gd name="connsiteY35" fmla="*/ 712036 h 1160647"/>
                <a:gd name="connsiteX36" fmla="*/ 397231 w 3195788"/>
                <a:gd name="connsiteY36" fmla="*/ 702578 h 1160647"/>
                <a:gd name="connsiteX37" fmla="*/ 398245 w 3195788"/>
                <a:gd name="connsiteY37" fmla="*/ 702578 h 1160647"/>
                <a:gd name="connsiteX38" fmla="*/ 405338 w 3195788"/>
                <a:gd name="connsiteY38" fmla="*/ 702578 h 1160647"/>
                <a:gd name="connsiteX39" fmla="*/ 405338 w 3195788"/>
                <a:gd name="connsiteY39" fmla="*/ 700687 h 1160647"/>
                <a:gd name="connsiteX40" fmla="*/ 405338 w 3195788"/>
                <a:gd name="connsiteY40" fmla="*/ 687446 h 1160647"/>
                <a:gd name="connsiteX41" fmla="*/ 406098 w 3195788"/>
                <a:gd name="connsiteY41" fmla="*/ 687446 h 1160647"/>
                <a:gd name="connsiteX42" fmla="*/ 411418 w 3195788"/>
                <a:gd name="connsiteY42" fmla="*/ 687446 h 1160647"/>
                <a:gd name="connsiteX43" fmla="*/ 411418 w 3195788"/>
                <a:gd name="connsiteY43" fmla="*/ 686365 h 1160647"/>
                <a:gd name="connsiteX44" fmla="*/ 411418 w 3195788"/>
                <a:gd name="connsiteY44" fmla="*/ 678798 h 1160647"/>
                <a:gd name="connsiteX45" fmla="*/ 413445 w 3195788"/>
                <a:gd name="connsiteY45" fmla="*/ 678798 h 1160647"/>
                <a:gd name="connsiteX46" fmla="*/ 427632 w 3195788"/>
                <a:gd name="connsiteY46" fmla="*/ 678798 h 1160647"/>
                <a:gd name="connsiteX47" fmla="*/ 427632 w 3195788"/>
                <a:gd name="connsiteY47" fmla="*/ 679879 h 1160647"/>
                <a:gd name="connsiteX48" fmla="*/ 427632 w 3195788"/>
                <a:gd name="connsiteY48" fmla="*/ 687446 h 1160647"/>
                <a:gd name="connsiteX49" fmla="*/ 449925 w 3195788"/>
                <a:gd name="connsiteY49" fmla="*/ 687446 h 1160647"/>
                <a:gd name="connsiteX50" fmla="*/ 449925 w 3195788"/>
                <a:gd name="connsiteY50" fmla="*/ 685554 h 1160647"/>
                <a:gd name="connsiteX51" fmla="*/ 449925 w 3195788"/>
                <a:gd name="connsiteY51" fmla="*/ 672313 h 1160647"/>
                <a:gd name="connsiteX52" fmla="*/ 451699 w 3195788"/>
                <a:gd name="connsiteY52" fmla="*/ 672313 h 1160647"/>
                <a:gd name="connsiteX53" fmla="*/ 464112 w 3195788"/>
                <a:gd name="connsiteY53" fmla="*/ 672313 h 1160647"/>
                <a:gd name="connsiteX54" fmla="*/ 464112 w 3195788"/>
                <a:gd name="connsiteY54" fmla="*/ 696093 h 1160647"/>
                <a:gd name="connsiteX55" fmla="*/ 465126 w 3195788"/>
                <a:gd name="connsiteY55" fmla="*/ 696093 h 1160647"/>
                <a:gd name="connsiteX56" fmla="*/ 472219 w 3195788"/>
                <a:gd name="connsiteY56" fmla="*/ 696093 h 1160647"/>
                <a:gd name="connsiteX57" fmla="*/ 472219 w 3195788"/>
                <a:gd name="connsiteY57" fmla="*/ 695012 h 1160647"/>
                <a:gd name="connsiteX58" fmla="*/ 472219 w 3195788"/>
                <a:gd name="connsiteY58" fmla="*/ 687446 h 1160647"/>
                <a:gd name="connsiteX59" fmla="*/ 473992 w 3195788"/>
                <a:gd name="connsiteY59" fmla="*/ 687446 h 1160647"/>
                <a:gd name="connsiteX60" fmla="*/ 486406 w 3195788"/>
                <a:gd name="connsiteY60" fmla="*/ 687446 h 1160647"/>
                <a:gd name="connsiteX61" fmla="*/ 486406 w 3195788"/>
                <a:gd name="connsiteY61" fmla="*/ 713387 h 1160647"/>
                <a:gd name="connsiteX62" fmla="*/ 488433 w 3195788"/>
                <a:gd name="connsiteY62" fmla="*/ 713387 h 1160647"/>
                <a:gd name="connsiteX63" fmla="*/ 502619 w 3195788"/>
                <a:gd name="connsiteY63" fmla="*/ 713387 h 1160647"/>
                <a:gd name="connsiteX64" fmla="*/ 502619 w 3195788"/>
                <a:gd name="connsiteY64" fmla="*/ 715008 h 1160647"/>
                <a:gd name="connsiteX65" fmla="*/ 502619 w 3195788"/>
                <a:gd name="connsiteY65" fmla="*/ 726358 h 1160647"/>
                <a:gd name="connsiteX66" fmla="*/ 503379 w 3195788"/>
                <a:gd name="connsiteY66" fmla="*/ 726358 h 1160647"/>
                <a:gd name="connsiteX67" fmla="*/ 508700 w 3195788"/>
                <a:gd name="connsiteY67" fmla="*/ 726358 h 1160647"/>
                <a:gd name="connsiteX68" fmla="*/ 508700 w 3195788"/>
                <a:gd name="connsiteY68" fmla="*/ 725547 h 1160647"/>
                <a:gd name="connsiteX69" fmla="*/ 508700 w 3195788"/>
                <a:gd name="connsiteY69" fmla="*/ 719872 h 1160647"/>
                <a:gd name="connsiteX70" fmla="*/ 539100 w 3195788"/>
                <a:gd name="connsiteY70" fmla="*/ 719872 h 1160647"/>
                <a:gd name="connsiteX71" fmla="*/ 539100 w 3195788"/>
                <a:gd name="connsiteY71" fmla="*/ 743652 h 1160647"/>
                <a:gd name="connsiteX72" fmla="*/ 540113 w 3195788"/>
                <a:gd name="connsiteY72" fmla="*/ 743652 h 1160647"/>
                <a:gd name="connsiteX73" fmla="*/ 547207 w 3195788"/>
                <a:gd name="connsiteY73" fmla="*/ 743652 h 1160647"/>
                <a:gd name="connsiteX74" fmla="*/ 547207 w 3195788"/>
                <a:gd name="connsiteY74" fmla="*/ 744733 h 1160647"/>
                <a:gd name="connsiteX75" fmla="*/ 547207 w 3195788"/>
                <a:gd name="connsiteY75" fmla="*/ 752299 h 1160647"/>
                <a:gd name="connsiteX76" fmla="*/ 547967 w 3195788"/>
                <a:gd name="connsiteY76" fmla="*/ 752299 h 1160647"/>
                <a:gd name="connsiteX77" fmla="*/ 553287 w 3195788"/>
                <a:gd name="connsiteY77" fmla="*/ 752299 h 1160647"/>
                <a:gd name="connsiteX78" fmla="*/ 553287 w 3195788"/>
                <a:gd name="connsiteY78" fmla="*/ 750137 h 1160647"/>
                <a:gd name="connsiteX79" fmla="*/ 553287 w 3195788"/>
                <a:gd name="connsiteY79" fmla="*/ 735005 h 1160647"/>
                <a:gd name="connsiteX80" fmla="*/ 554300 w 3195788"/>
                <a:gd name="connsiteY80" fmla="*/ 735005 h 1160647"/>
                <a:gd name="connsiteX81" fmla="*/ 561394 w 3195788"/>
                <a:gd name="connsiteY81" fmla="*/ 735005 h 1160647"/>
                <a:gd name="connsiteX82" fmla="*/ 561394 w 3195788"/>
                <a:gd name="connsiteY82" fmla="*/ 736086 h 1160647"/>
                <a:gd name="connsiteX83" fmla="*/ 561394 w 3195788"/>
                <a:gd name="connsiteY83" fmla="*/ 743652 h 1160647"/>
                <a:gd name="connsiteX84" fmla="*/ 566714 w 3195788"/>
                <a:gd name="connsiteY84" fmla="*/ 741659 h 1160647"/>
                <a:gd name="connsiteX85" fmla="*/ 567474 w 3195788"/>
                <a:gd name="connsiteY85" fmla="*/ 740679 h 1160647"/>
                <a:gd name="connsiteX86" fmla="*/ 567474 w 3195788"/>
                <a:gd name="connsiteY86" fmla="*/ 735005 h 1160647"/>
                <a:gd name="connsiteX87" fmla="*/ 605981 w 3195788"/>
                <a:gd name="connsiteY87" fmla="*/ 735005 h 1160647"/>
                <a:gd name="connsiteX88" fmla="*/ 605981 w 3195788"/>
                <a:gd name="connsiteY88" fmla="*/ 758784 h 1160647"/>
                <a:gd name="connsiteX89" fmla="*/ 608007 w 3195788"/>
                <a:gd name="connsiteY89" fmla="*/ 758784 h 1160647"/>
                <a:gd name="connsiteX90" fmla="*/ 622194 w 3195788"/>
                <a:gd name="connsiteY90" fmla="*/ 758784 h 1160647"/>
                <a:gd name="connsiteX91" fmla="*/ 622194 w 3195788"/>
                <a:gd name="connsiteY91" fmla="*/ 759865 h 1160647"/>
                <a:gd name="connsiteX92" fmla="*/ 622194 w 3195788"/>
                <a:gd name="connsiteY92" fmla="*/ 767431 h 1160647"/>
                <a:gd name="connsiteX93" fmla="*/ 623968 w 3195788"/>
                <a:gd name="connsiteY93" fmla="*/ 767431 h 1160647"/>
                <a:gd name="connsiteX94" fmla="*/ 636381 w 3195788"/>
                <a:gd name="connsiteY94" fmla="*/ 767431 h 1160647"/>
                <a:gd name="connsiteX95" fmla="*/ 636381 w 3195788"/>
                <a:gd name="connsiteY95" fmla="*/ 743652 h 1160647"/>
                <a:gd name="connsiteX96" fmla="*/ 637394 w 3195788"/>
                <a:gd name="connsiteY96" fmla="*/ 743652 h 1160647"/>
                <a:gd name="connsiteX97" fmla="*/ 644488 w 3195788"/>
                <a:gd name="connsiteY97" fmla="*/ 743652 h 1160647"/>
                <a:gd name="connsiteX98" fmla="*/ 644488 w 3195788"/>
                <a:gd name="connsiteY98" fmla="*/ 711225 h 1160647"/>
                <a:gd name="connsiteX99" fmla="*/ 645501 w 3195788"/>
                <a:gd name="connsiteY99" fmla="*/ 711225 h 1160647"/>
                <a:gd name="connsiteX100" fmla="*/ 652595 w 3195788"/>
                <a:gd name="connsiteY100" fmla="*/ 711225 h 1160647"/>
                <a:gd name="connsiteX101" fmla="*/ 652595 w 3195788"/>
                <a:gd name="connsiteY101" fmla="*/ 709334 h 1160647"/>
                <a:gd name="connsiteX102" fmla="*/ 652595 w 3195788"/>
                <a:gd name="connsiteY102" fmla="*/ 696093 h 1160647"/>
                <a:gd name="connsiteX103" fmla="*/ 651328 w 3195788"/>
                <a:gd name="connsiteY103" fmla="*/ 694471 h 1160647"/>
                <a:gd name="connsiteX104" fmla="*/ 656648 w 3195788"/>
                <a:gd name="connsiteY104" fmla="*/ 683122 h 1160647"/>
                <a:gd name="connsiteX105" fmla="*/ 664755 w 3195788"/>
                <a:gd name="connsiteY105" fmla="*/ 711225 h 1160647"/>
                <a:gd name="connsiteX106" fmla="*/ 665515 w 3195788"/>
                <a:gd name="connsiteY106" fmla="*/ 711225 h 1160647"/>
                <a:gd name="connsiteX107" fmla="*/ 670835 w 3195788"/>
                <a:gd name="connsiteY107" fmla="*/ 711225 h 1160647"/>
                <a:gd name="connsiteX108" fmla="*/ 670835 w 3195788"/>
                <a:gd name="connsiteY108" fmla="*/ 605298 h 1160647"/>
                <a:gd name="connsiteX109" fmla="*/ 672355 w 3195788"/>
                <a:gd name="connsiteY109" fmla="*/ 605298 h 1160647"/>
                <a:gd name="connsiteX110" fmla="*/ 682995 w 3195788"/>
                <a:gd name="connsiteY110" fmla="*/ 605298 h 1160647"/>
                <a:gd name="connsiteX111" fmla="*/ 682995 w 3195788"/>
                <a:gd name="connsiteY111" fmla="*/ 557739 h 1160647"/>
                <a:gd name="connsiteX112" fmla="*/ 709342 w 3195788"/>
                <a:gd name="connsiteY112" fmla="*/ 557739 h 1160647"/>
                <a:gd name="connsiteX113" fmla="*/ 709342 w 3195788"/>
                <a:gd name="connsiteY113" fmla="*/ 536121 h 1160647"/>
                <a:gd name="connsiteX114" fmla="*/ 743796 w 3195788"/>
                <a:gd name="connsiteY114" fmla="*/ 536121 h 1160647"/>
                <a:gd name="connsiteX115" fmla="*/ 743796 w 3195788"/>
                <a:gd name="connsiteY115" fmla="*/ 538553 h 1160647"/>
                <a:gd name="connsiteX116" fmla="*/ 743796 w 3195788"/>
                <a:gd name="connsiteY116" fmla="*/ 555577 h 1160647"/>
                <a:gd name="connsiteX117" fmla="*/ 746076 w 3195788"/>
                <a:gd name="connsiteY117" fmla="*/ 555577 h 1160647"/>
                <a:gd name="connsiteX118" fmla="*/ 762036 w 3195788"/>
                <a:gd name="connsiteY118" fmla="*/ 555577 h 1160647"/>
                <a:gd name="connsiteX119" fmla="*/ 762036 w 3195788"/>
                <a:gd name="connsiteY119" fmla="*/ 603136 h 1160647"/>
                <a:gd name="connsiteX120" fmla="*/ 763049 w 3195788"/>
                <a:gd name="connsiteY120" fmla="*/ 603136 h 1160647"/>
                <a:gd name="connsiteX121" fmla="*/ 770143 w 3195788"/>
                <a:gd name="connsiteY121" fmla="*/ 603136 h 1160647"/>
                <a:gd name="connsiteX122" fmla="*/ 784330 w 3195788"/>
                <a:gd name="connsiteY122" fmla="*/ 607460 h 1160647"/>
                <a:gd name="connsiteX123" fmla="*/ 784330 w 3195788"/>
                <a:gd name="connsiteY123" fmla="*/ 646372 h 1160647"/>
                <a:gd name="connsiteX124" fmla="*/ 785343 w 3195788"/>
                <a:gd name="connsiteY124" fmla="*/ 646372 h 1160647"/>
                <a:gd name="connsiteX125" fmla="*/ 792436 w 3195788"/>
                <a:gd name="connsiteY125" fmla="*/ 646372 h 1160647"/>
                <a:gd name="connsiteX126" fmla="*/ 792436 w 3195788"/>
                <a:gd name="connsiteY126" fmla="*/ 647993 h 1160647"/>
                <a:gd name="connsiteX127" fmla="*/ 792436 w 3195788"/>
                <a:gd name="connsiteY127" fmla="*/ 659342 h 1160647"/>
                <a:gd name="connsiteX128" fmla="*/ 794463 w 3195788"/>
                <a:gd name="connsiteY128" fmla="*/ 659342 h 1160647"/>
                <a:gd name="connsiteX129" fmla="*/ 808650 w 3195788"/>
                <a:gd name="connsiteY129" fmla="*/ 659342 h 1160647"/>
                <a:gd name="connsiteX130" fmla="*/ 814730 w 3195788"/>
                <a:gd name="connsiteY130" fmla="*/ 665828 h 1160647"/>
                <a:gd name="connsiteX131" fmla="*/ 814730 w 3195788"/>
                <a:gd name="connsiteY131" fmla="*/ 687446 h 1160647"/>
                <a:gd name="connsiteX132" fmla="*/ 817010 w 3195788"/>
                <a:gd name="connsiteY132" fmla="*/ 687446 h 1160647"/>
                <a:gd name="connsiteX133" fmla="*/ 832970 w 3195788"/>
                <a:gd name="connsiteY133" fmla="*/ 687446 h 1160647"/>
                <a:gd name="connsiteX134" fmla="*/ 832970 w 3195788"/>
                <a:gd name="connsiteY134" fmla="*/ 688526 h 1160647"/>
                <a:gd name="connsiteX135" fmla="*/ 832970 w 3195788"/>
                <a:gd name="connsiteY135" fmla="*/ 696093 h 1160647"/>
                <a:gd name="connsiteX136" fmla="*/ 834237 w 3195788"/>
                <a:gd name="connsiteY136" fmla="*/ 696093 h 1160647"/>
                <a:gd name="connsiteX137" fmla="*/ 843104 w 3195788"/>
                <a:gd name="connsiteY137" fmla="*/ 696093 h 1160647"/>
                <a:gd name="connsiteX138" fmla="*/ 843104 w 3195788"/>
                <a:gd name="connsiteY138" fmla="*/ 698254 h 1160647"/>
                <a:gd name="connsiteX139" fmla="*/ 843104 w 3195788"/>
                <a:gd name="connsiteY139" fmla="*/ 713387 h 1160647"/>
                <a:gd name="connsiteX140" fmla="*/ 847157 w 3195788"/>
                <a:gd name="connsiteY140" fmla="*/ 711495 h 1160647"/>
                <a:gd name="connsiteX141" fmla="*/ 847157 w 3195788"/>
                <a:gd name="connsiteY141" fmla="*/ 698254 h 1160647"/>
                <a:gd name="connsiteX142" fmla="*/ 848170 w 3195788"/>
                <a:gd name="connsiteY142" fmla="*/ 698254 h 1160647"/>
                <a:gd name="connsiteX143" fmla="*/ 855264 w 3195788"/>
                <a:gd name="connsiteY143" fmla="*/ 698254 h 1160647"/>
                <a:gd name="connsiteX144" fmla="*/ 855264 w 3195788"/>
                <a:gd name="connsiteY144" fmla="*/ 699876 h 1160647"/>
                <a:gd name="connsiteX145" fmla="*/ 855264 w 3195788"/>
                <a:gd name="connsiteY145" fmla="*/ 711225 h 1160647"/>
                <a:gd name="connsiteX146" fmla="*/ 856024 w 3195788"/>
                <a:gd name="connsiteY146" fmla="*/ 711225 h 1160647"/>
                <a:gd name="connsiteX147" fmla="*/ 861344 w 3195788"/>
                <a:gd name="connsiteY147" fmla="*/ 711225 h 1160647"/>
                <a:gd name="connsiteX148" fmla="*/ 909984 w 3195788"/>
                <a:gd name="connsiteY148" fmla="*/ 706902 h 1160647"/>
                <a:gd name="connsiteX149" fmla="*/ 909984 w 3195788"/>
                <a:gd name="connsiteY149" fmla="*/ 708253 h 1160647"/>
                <a:gd name="connsiteX150" fmla="*/ 909984 w 3195788"/>
                <a:gd name="connsiteY150" fmla="*/ 717710 h 1160647"/>
                <a:gd name="connsiteX151" fmla="*/ 910744 w 3195788"/>
                <a:gd name="connsiteY151" fmla="*/ 717710 h 1160647"/>
                <a:gd name="connsiteX152" fmla="*/ 916065 w 3195788"/>
                <a:gd name="connsiteY152" fmla="*/ 717710 h 1160647"/>
                <a:gd name="connsiteX153" fmla="*/ 916065 w 3195788"/>
                <a:gd name="connsiteY153" fmla="*/ 719872 h 1160647"/>
                <a:gd name="connsiteX154" fmla="*/ 916065 w 3195788"/>
                <a:gd name="connsiteY154" fmla="*/ 735005 h 1160647"/>
                <a:gd name="connsiteX155" fmla="*/ 918091 w 3195788"/>
                <a:gd name="connsiteY155" fmla="*/ 733654 h 1160647"/>
                <a:gd name="connsiteX156" fmla="*/ 932278 w 3195788"/>
                <a:gd name="connsiteY156" fmla="*/ 724196 h 1160647"/>
                <a:gd name="connsiteX157" fmla="*/ 938358 w 3195788"/>
                <a:gd name="connsiteY157" fmla="*/ 683122 h 1160647"/>
                <a:gd name="connsiteX158" fmla="*/ 939118 w 3195788"/>
                <a:gd name="connsiteY158" fmla="*/ 682852 h 1160647"/>
                <a:gd name="connsiteX159" fmla="*/ 944438 w 3195788"/>
                <a:gd name="connsiteY159" fmla="*/ 680960 h 1160647"/>
                <a:gd name="connsiteX160" fmla="*/ 946465 w 3195788"/>
                <a:gd name="connsiteY160" fmla="*/ 611783 h 1160647"/>
                <a:gd name="connsiteX161" fmla="*/ 948492 w 3195788"/>
                <a:gd name="connsiteY161" fmla="*/ 680960 h 1160647"/>
                <a:gd name="connsiteX162" fmla="*/ 949252 w 3195788"/>
                <a:gd name="connsiteY162" fmla="*/ 681230 h 1160647"/>
                <a:gd name="connsiteX163" fmla="*/ 954572 w 3195788"/>
                <a:gd name="connsiteY163" fmla="*/ 683122 h 1160647"/>
                <a:gd name="connsiteX164" fmla="*/ 954572 w 3195788"/>
                <a:gd name="connsiteY164" fmla="*/ 596651 h 1160647"/>
                <a:gd name="connsiteX165" fmla="*/ 958625 w 3195788"/>
                <a:gd name="connsiteY165" fmla="*/ 564224 h 1160647"/>
                <a:gd name="connsiteX166" fmla="*/ 997132 w 3195788"/>
                <a:gd name="connsiteY166" fmla="*/ 564224 h 1160647"/>
                <a:gd name="connsiteX167" fmla="*/ 997132 w 3195788"/>
                <a:gd name="connsiteY167" fmla="*/ 596651 h 1160647"/>
                <a:gd name="connsiteX168" fmla="*/ 997892 w 3195788"/>
                <a:gd name="connsiteY168" fmla="*/ 596651 h 1160647"/>
                <a:gd name="connsiteX169" fmla="*/ 1003212 w 3195788"/>
                <a:gd name="connsiteY169" fmla="*/ 596651 h 1160647"/>
                <a:gd name="connsiteX170" fmla="*/ 1003212 w 3195788"/>
                <a:gd name="connsiteY170" fmla="*/ 514503 h 1160647"/>
                <a:gd name="connsiteX171" fmla="*/ 1004986 w 3195788"/>
                <a:gd name="connsiteY171" fmla="*/ 514503 h 1160647"/>
                <a:gd name="connsiteX172" fmla="*/ 1017399 w 3195788"/>
                <a:gd name="connsiteY172" fmla="*/ 514503 h 1160647"/>
                <a:gd name="connsiteX173" fmla="*/ 1017399 w 3195788"/>
                <a:gd name="connsiteY173" fmla="*/ 512612 h 1160647"/>
                <a:gd name="connsiteX174" fmla="*/ 1017399 w 3195788"/>
                <a:gd name="connsiteY174" fmla="*/ 499371 h 1160647"/>
                <a:gd name="connsiteX175" fmla="*/ 1039693 w 3195788"/>
                <a:gd name="connsiteY175" fmla="*/ 499371 h 1160647"/>
                <a:gd name="connsiteX176" fmla="*/ 1039693 w 3195788"/>
                <a:gd name="connsiteY176" fmla="*/ 498290 h 1160647"/>
                <a:gd name="connsiteX177" fmla="*/ 1039693 w 3195788"/>
                <a:gd name="connsiteY177" fmla="*/ 490724 h 1160647"/>
                <a:gd name="connsiteX178" fmla="*/ 1041466 w 3195788"/>
                <a:gd name="connsiteY178" fmla="*/ 490724 h 1160647"/>
                <a:gd name="connsiteX179" fmla="*/ 1053880 w 3195788"/>
                <a:gd name="connsiteY179" fmla="*/ 490724 h 1160647"/>
                <a:gd name="connsiteX180" fmla="*/ 1053880 w 3195788"/>
                <a:gd name="connsiteY180" fmla="*/ 491805 h 1160647"/>
                <a:gd name="connsiteX181" fmla="*/ 1053880 w 3195788"/>
                <a:gd name="connsiteY181" fmla="*/ 499371 h 1160647"/>
                <a:gd name="connsiteX182" fmla="*/ 1054640 w 3195788"/>
                <a:gd name="connsiteY182" fmla="*/ 499371 h 1160647"/>
                <a:gd name="connsiteX183" fmla="*/ 1059960 w 3195788"/>
                <a:gd name="connsiteY183" fmla="*/ 499371 h 1160647"/>
                <a:gd name="connsiteX184" fmla="*/ 1070093 w 3195788"/>
                <a:gd name="connsiteY184" fmla="*/ 495047 h 1160647"/>
                <a:gd name="connsiteX185" fmla="*/ 1074146 w 3195788"/>
                <a:gd name="connsiteY185" fmla="*/ 498290 h 1160647"/>
                <a:gd name="connsiteX186" fmla="*/ 1074146 w 3195788"/>
                <a:gd name="connsiteY186" fmla="*/ 490724 h 1160647"/>
                <a:gd name="connsiteX187" fmla="*/ 1076426 w 3195788"/>
                <a:gd name="connsiteY187" fmla="*/ 490724 h 1160647"/>
                <a:gd name="connsiteX188" fmla="*/ 1092387 w 3195788"/>
                <a:gd name="connsiteY188" fmla="*/ 490724 h 1160647"/>
                <a:gd name="connsiteX189" fmla="*/ 1092387 w 3195788"/>
                <a:gd name="connsiteY189" fmla="*/ 491805 h 1160647"/>
                <a:gd name="connsiteX190" fmla="*/ 1092387 w 3195788"/>
                <a:gd name="connsiteY190" fmla="*/ 499371 h 1160647"/>
                <a:gd name="connsiteX191" fmla="*/ 1122787 w 3195788"/>
                <a:gd name="connsiteY191" fmla="*/ 499371 h 1160647"/>
                <a:gd name="connsiteX192" fmla="*/ 1122787 w 3195788"/>
                <a:gd name="connsiteY192" fmla="*/ 500992 h 1160647"/>
                <a:gd name="connsiteX193" fmla="*/ 1122787 w 3195788"/>
                <a:gd name="connsiteY193" fmla="*/ 512342 h 1160647"/>
                <a:gd name="connsiteX194" fmla="*/ 1149134 w 3195788"/>
                <a:gd name="connsiteY194" fmla="*/ 512342 h 1160647"/>
                <a:gd name="connsiteX195" fmla="*/ 1149134 w 3195788"/>
                <a:gd name="connsiteY195" fmla="*/ 542606 h 1160647"/>
                <a:gd name="connsiteX196" fmla="*/ 1149894 w 3195788"/>
                <a:gd name="connsiteY196" fmla="*/ 542606 h 1160647"/>
                <a:gd name="connsiteX197" fmla="*/ 1155214 w 3195788"/>
                <a:gd name="connsiteY197" fmla="*/ 542606 h 1160647"/>
                <a:gd name="connsiteX198" fmla="*/ 1155214 w 3195788"/>
                <a:gd name="connsiteY198" fmla="*/ 543687 h 1160647"/>
                <a:gd name="connsiteX199" fmla="*/ 1155214 w 3195788"/>
                <a:gd name="connsiteY199" fmla="*/ 551254 h 1160647"/>
                <a:gd name="connsiteX200" fmla="*/ 1159268 w 3195788"/>
                <a:gd name="connsiteY200" fmla="*/ 581518 h 1160647"/>
                <a:gd name="connsiteX201" fmla="*/ 1160028 w 3195788"/>
                <a:gd name="connsiteY201" fmla="*/ 581518 h 1160647"/>
                <a:gd name="connsiteX202" fmla="*/ 1165348 w 3195788"/>
                <a:gd name="connsiteY202" fmla="*/ 581518 h 1160647"/>
                <a:gd name="connsiteX203" fmla="*/ 1165348 w 3195788"/>
                <a:gd name="connsiteY203" fmla="*/ 582329 h 1160647"/>
                <a:gd name="connsiteX204" fmla="*/ 1165348 w 3195788"/>
                <a:gd name="connsiteY204" fmla="*/ 588004 h 1160647"/>
                <a:gd name="connsiteX205" fmla="*/ 1166361 w 3195788"/>
                <a:gd name="connsiteY205" fmla="*/ 588004 h 1160647"/>
                <a:gd name="connsiteX206" fmla="*/ 1173454 w 3195788"/>
                <a:gd name="connsiteY206" fmla="*/ 588004 h 1160647"/>
                <a:gd name="connsiteX207" fmla="*/ 1173454 w 3195788"/>
                <a:gd name="connsiteY207" fmla="*/ 618269 h 1160647"/>
                <a:gd name="connsiteX208" fmla="*/ 1175481 w 3195788"/>
                <a:gd name="connsiteY208" fmla="*/ 618269 h 1160647"/>
                <a:gd name="connsiteX209" fmla="*/ 1189668 w 3195788"/>
                <a:gd name="connsiteY209" fmla="*/ 618269 h 1160647"/>
                <a:gd name="connsiteX210" fmla="*/ 1189668 w 3195788"/>
                <a:gd name="connsiteY210" fmla="*/ 642048 h 1160647"/>
                <a:gd name="connsiteX211" fmla="*/ 1191695 w 3195788"/>
                <a:gd name="connsiteY211" fmla="*/ 643669 h 1160647"/>
                <a:gd name="connsiteX212" fmla="*/ 1191695 w 3195788"/>
                <a:gd name="connsiteY212" fmla="*/ 655019 h 1160647"/>
                <a:gd name="connsiteX213" fmla="*/ 1192455 w 3195788"/>
                <a:gd name="connsiteY213" fmla="*/ 655019 h 1160647"/>
                <a:gd name="connsiteX214" fmla="*/ 1197775 w 3195788"/>
                <a:gd name="connsiteY214" fmla="*/ 655019 h 1160647"/>
                <a:gd name="connsiteX215" fmla="*/ 1197775 w 3195788"/>
                <a:gd name="connsiteY215" fmla="*/ 678798 h 1160647"/>
                <a:gd name="connsiteX216" fmla="*/ 1199041 w 3195788"/>
                <a:gd name="connsiteY216" fmla="*/ 678798 h 1160647"/>
                <a:gd name="connsiteX217" fmla="*/ 1207908 w 3195788"/>
                <a:gd name="connsiteY217" fmla="*/ 678798 h 1160647"/>
                <a:gd name="connsiteX218" fmla="*/ 1209935 w 3195788"/>
                <a:gd name="connsiteY218" fmla="*/ 682852 h 1160647"/>
                <a:gd name="connsiteX219" fmla="*/ 1209935 w 3195788"/>
                <a:gd name="connsiteY219" fmla="*/ 696093 h 1160647"/>
                <a:gd name="connsiteX220" fmla="*/ 1211455 w 3195788"/>
                <a:gd name="connsiteY220" fmla="*/ 694201 h 1160647"/>
                <a:gd name="connsiteX221" fmla="*/ 1222095 w 3195788"/>
                <a:gd name="connsiteY221" fmla="*/ 680960 h 1160647"/>
                <a:gd name="connsiteX222" fmla="*/ 1250469 w 3195788"/>
                <a:gd name="connsiteY222" fmla="*/ 680960 h 1160647"/>
                <a:gd name="connsiteX223" fmla="*/ 1250469 w 3195788"/>
                <a:gd name="connsiteY223" fmla="*/ 767431 h 1160647"/>
                <a:gd name="connsiteX224" fmla="*/ 1251229 w 3195788"/>
                <a:gd name="connsiteY224" fmla="*/ 767431 h 1160647"/>
                <a:gd name="connsiteX225" fmla="*/ 1256549 w 3195788"/>
                <a:gd name="connsiteY225" fmla="*/ 767431 h 1160647"/>
                <a:gd name="connsiteX226" fmla="*/ 1257309 w 3195788"/>
                <a:gd name="connsiteY226" fmla="*/ 766080 h 1160647"/>
                <a:gd name="connsiteX227" fmla="*/ 1262629 w 3195788"/>
                <a:gd name="connsiteY227" fmla="*/ 756622 h 1160647"/>
                <a:gd name="connsiteX228" fmla="*/ 1262629 w 3195788"/>
                <a:gd name="connsiteY228" fmla="*/ 758514 h 1160647"/>
                <a:gd name="connsiteX229" fmla="*/ 1262629 w 3195788"/>
                <a:gd name="connsiteY229" fmla="*/ 771755 h 1160647"/>
                <a:gd name="connsiteX230" fmla="*/ 1266682 w 3195788"/>
                <a:gd name="connsiteY230" fmla="*/ 726358 h 1160647"/>
                <a:gd name="connsiteX231" fmla="*/ 1267442 w 3195788"/>
                <a:gd name="connsiteY231" fmla="*/ 726358 h 1160647"/>
                <a:gd name="connsiteX232" fmla="*/ 1272762 w 3195788"/>
                <a:gd name="connsiteY232" fmla="*/ 726358 h 1160647"/>
                <a:gd name="connsiteX233" fmla="*/ 1272762 w 3195788"/>
                <a:gd name="connsiteY233" fmla="*/ 661504 h 1160647"/>
                <a:gd name="connsiteX234" fmla="*/ 1273776 w 3195788"/>
                <a:gd name="connsiteY234" fmla="*/ 661504 h 1160647"/>
                <a:gd name="connsiteX235" fmla="*/ 1280869 w 3195788"/>
                <a:gd name="connsiteY235" fmla="*/ 661504 h 1160647"/>
                <a:gd name="connsiteX236" fmla="*/ 1293029 w 3195788"/>
                <a:gd name="connsiteY236" fmla="*/ 618269 h 1160647"/>
                <a:gd name="connsiteX237" fmla="*/ 1294296 w 3195788"/>
                <a:gd name="connsiteY237" fmla="*/ 618269 h 1160647"/>
                <a:gd name="connsiteX238" fmla="*/ 1303163 w 3195788"/>
                <a:gd name="connsiteY238" fmla="*/ 618269 h 1160647"/>
                <a:gd name="connsiteX239" fmla="*/ 1313296 w 3195788"/>
                <a:gd name="connsiteY239" fmla="*/ 661504 h 1160647"/>
                <a:gd name="connsiteX240" fmla="*/ 1314309 w 3195788"/>
                <a:gd name="connsiteY240" fmla="*/ 661504 h 1160647"/>
                <a:gd name="connsiteX241" fmla="*/ 1321403 w 3195788"/>
                <a:gd name="connsiteY241" fmla="*/ 661504 h 1160647"/>
                <a:gd name="connsiteX242" fmla="*/ 1321403 w 3195788"/>
                <a:gd name="connsiteY242" fmla="*/ 700416 h 1160647"/>
                <a:gd name="connsiteX243" fmla="*/ 1323176 w 3195788"/>
                <a:gd name="connsiteY243" fmla="*/ 700416 h 1160647"/>
                <a:gd name="connsiteX244" fmla="*/ 1335590 w 3195788"/>
                <a:gd name="connsiteY244" fmla="*/ 700416 h 1160647"/>
                <a:gd name="connsiteX245" fmla="*/ 1335590 w 3195788"/>
                <a:gd name="connsiteY245" fmla="*/ 702578 h 1160647"/>
                <a:gd name="connsiteX246" fmla="*/ 1335590 w 3195788"/>
                <a:gd name="connsiteY246" fmla="*/ 717710 h 1160647"/>
                <a:gd name="connsiteX247" fmla="*/ 1339643 w 3195788"/>
                <a:gd name="connsiteY247" fmla="*/ 715549 h 1160647"/>
                <a:gd name="connsiteX248" fmla="*/ 1339643 w 3195788"/>
                <a:gd name="connsiteY248" fmla="*/ 700416 h 1160647"/>
                <a:gd name="connsiteX249" fmla="*/ 1341163 w 3195788"/>
                <a:gd name="connsiteY249" fmla="*/ 700416 h 1160647"/>
                <a:gd name="connsiteX250" fmla="*/ 1351803 w 3195788"/>
                <a:gd name="connsiteY250" fmla="*/ 700416 h 1160647"/>
                <a:gd name="connsiteX251" fmla="*/ 1351803 w 3195788"/>
                <a:gd name="connsiteY251" fmla="*/ 702037 h 1160647"/>
                <a:gd name="connsiteX252" fmla="*/ 1351803 w 3195788"/>
                <a:gd name="connsiteY252" fmla="*/ 713387 h 1160647"/>
                <a:gd name="connsiteX253" fmla="*/ 1382204 w 3195788"/>
                <a:gd name="connsiteY253" fmla="*/ 713387 h 1160647"/>
                <a:gd name="connsiteX254" fmla="*/ 1382204 w 3195788"/>
                <a:gd name="connsiteY254" fmla="*/ 676637 h 1160647"/>
                <a:gd name="connsiteX255" fmla="*/ 1383470 w 3195788"/>
                <a:gd name="connsiteY255" fmla="*/ 676637 h 1160647"/>
                <a:gd name="connsiteX256" fmla="*/ 1392337 w 3195788"/>
                <a:gd name="connsiteY256" fmla="*/ 676637 h 1160647"/>
                <a:gd name="connsiteX257" fmla="*/ 1392337 w 3195788"/>
                <a:gd name="connsiteY257" fmla="*/ 698254 h 1160647"/>
                <a:gd name="connsiteX258" fmla="*/ 1394364 w 3195788"/>
                <a:gd name="connsiteY258" fmla="*/ 665828 h 1160647"/>
                <a:gd name="connsiteX259" fmla="*/ 1416657 w 3195788"/>
                <a:gd name="connsiteY259" fmla="*/ 665828 h 1160647"/>
                <a:gd name="connsiteX260" fmla="*/ 1416657 w 3195788"/>
                <a:gd name="connsiteY260" fmla="*/ 664206 h 1160647"/>
                <a:gd name="connsiteX261" fmla="*/ 1416657 w 3195788"/>
                <a:gd name="connsiteY261" fmla="*/ 652857 h 1160647"/>
                <a:gd name="connsiteX262" fmla="*/ 1417417 w 3195788"/>
                <a:gd name="connsiteY262" fmla="*/ 652857 h 1160647"/>
                <a:gd name="connsiteX263" fmla="*/ 1422737 w 3195788"/>
                <a:gd name="connsiteY263" fmla="*/ 652857 h 1160647"/>
                <a:gd name="connsiteX264" fmla="*/ 1422737 w 3195788"/>
                <a:gd name="connsiteY264" fmla="*/ 650966 h 1160647"/>
                <a:gd name="connsiteX265" fmla="*/ 1422737 w 3195788"/>
                <a:gd name="connsiteY265" fmla="*/ 637725 h 1160647"/>
                <a:gd name="connsiteX266" fmla="*/ 1426791 w 3195788"/>
                <a:gd name="connsiteY266" fmla="*/ 644210 h 1160647"/>
                <a:gd name="connsiteX267" fmla="*/ 1429071 w 3195788"/>
                <a:gd name="connsiteY267" fmla="*/ 644210 h 1160647"/>
                <a:gd name="connsiteX268" fmla="*/ 1445031 w 3195788"/>
                <a:gd name="connsiteY268" fmla="*/ 644210 h 1160647"/>
                <a:gd name="connsiteX269" fmla="*/ 1445031 w 3195788"/>
                <a:gd name="connsiteY269" fmla="*/ 643399 h 1160647"/>
                <a:gd name="connsiteX270" fmla="*/ 1445031 w 3195788"/>
                <a:gd name="connsiteY270" fmla="*/ 637725 h 1160647"/>
                <a:gd name="connsiteX271" fmla="*/ 1445791 w 3195788"/>
                <a:gd name="connsiteY271" fmla="*/ 637725 h 1160647"/>
                <a:gd name="connsiteX272" fmla="*/ 1451111 w 3195788"/>
                <a:gd name="connsiteY272" fmla="*/ 637725 h 1160647"/>
                <a:gd name="connsiteX273" fmla="*/ 1451111 w 3195788"/>
                <a:gd name="connsiteY273" fmla="*/ 639076 h 1160647"/>
                <a:gd name="connsiteX274" fmla="*/ 1451111 w 3195788"/>
                <a:gd name="connsiteY274" fmla="*/ 648534 h 1160647"/>
                <a:gd name="connsiteX275" fmla="*/ 1489618 w 3195788"/>
                <a:gd name="connsiteY275" fmla="*/ 648534 h 1160647"/>
                <a:gd name="connsiteX276" fmla="*/ 1489618 w 3195788"/>
                <a:gd name="connsiteY276" fmla="*/ 786887 h 1160647"/>
                <a:gd name="connsiteX277" fmla="*/ 1491138 w 3195788"/>
                <a:gd name="connsiteY277" fmla="*/ 786887 h 1160647"/>
                <a:gd name="connsiteX278" fmla="*/ 1501778 w 3195788"/>
                <a:gd name="connsiteY278" fmla="*/ 786887 h 1160647"/>
                <a:gd name="connsiteX279" fmla="*/ 1501778 w 3195788"/>
                <a:gd name="connsiteY279" fmla="*/ 773917 h 1160647"/>
                <a:gd name="connsiteX280" fmla="*/ 1505832 w 3195788"/>
                <a:gd name="connsiteY280" fmla="*/ 773917 h 1160647"/>
                <a:gd name="connsiteX281" fmla="*/ 1505832 w 3195788"/>
                <a:gd name="connsiteY281" fmla="*/ 786887 h 1160647"/>
                <a:gd name="connsiteX282" fmla="*/ 1536232 w 3195788"/>
                <a:gd name="connsiteY282" fmla="*/ 786887 h 1160647"/>
                <a:gd name="connsiteX283" fmla="*/ 1536232 w 3195788"/>
                <a:gd name="connsiteY283" fmla="*/ 756622 h 1160647"/>
                <a:gd name="connsiteX284" fmla="*/ 1548392 w 3195788"/>
                <a:gd name="connsiteY284" fmla="*/ 756622 h 1160647"/>
                <a:gd name="connsiteX285" fmla="*/ 1560552 w 3195788"/>
                <a:gd name="connsiteY285" fmla="*/ 754461 h 1160647"/>
                <a:gd name="connsiteX286" fmla="*/ 1564606 w 3195788"/>
                <a:gd name="connsiteY286" fmla="*/ 756622 h 1160647"/>
                <a:gd name="connsiteX287" fmla="*/ 1574739 w 3195788"/>
                <a:gd name="connsiteY287" fmla="*/ 756622 h 1160647"/>
                <a:gd name="connsiteX288" fmla="*/ 1574739 w 3195788"/>
                <a:gd name="connsiteY288" fmla="*/ 786887 h 1160647"/>
                <a:gd name="connsiteX289" fmla="*/ 1582846 w 3195788"/>
                <a:gd name="connsiteY289" fmla="*/ 786887 h 1160647"/>
                <a:gd name="connsiteX290" fmla="*/ 1582846 w 3195788"/>
                <a:gd name="connsiteY290" fmla="*/ 804182 h 1160647"/>
                <a:gd name="connsiteX291" fmla="*/ 1592182 w 3195788"/>
                <a:gd name="connsiteY291" fmla="*/ 805087 h 1160647"/>
                <a:gd name="connsiteX292" fmla="*/ 1605140 w 3195788"/>
                <a:gd name="connsiteY292" fmla="*/ 805087 h 1160647"/>
                <a:gd name="connsiteX293" fmla="*/ 1605140 w 3195788"/>
                <a:gd name="connsiteY293" fmla="*/ 789049 h 1160647"/>
                <a:gd name="connsiteX294" fmla="*/ 1673096 w 3195788"/>
                <a:gd name="connsiteY294" fmla="*/ 789049 h 1160647"/>
                <a:gd name="connsiteX295" fmla="*/ 1673096 w 3195788"/>
                <a:gd name="connsiteY295" fmla="*/ 703796 h 1160647"/>
                <a:gd name="connsiteX296" fmla="*/ 1745104 w 3195788"/>
                <a:gd name="connsiteY296" fmla="*/ 703796 h 1160647"/>
                <a:gd name="connsiteX297" fmla="*/ 1745104 w 3195788"/>
                <a:gd name="connsiteY297" fmla="*/ 782564 h 1160647"/>
                <a:gd name="connsiteX298" fmla="*/ 1747008 w 3195788"/>
                <a:gd name="connsiteY298" fmla="*/ 782564 h 1160647"/>
                <a:gd name="connsiteX299" fmla="*/ 1748250 w 3195788"/>
                <a:gd name="connsiteY299" fmla="*/ 805087 h 1160647"/>
                <a:gd name="connsiteX300" fmla="*/ 1757926 w 3195788"/>
                <a:gd name="connsiteY300" fmla="*/ 805087 h 1160647"/>
                <a:gd name="connsiteX301" fmla="*/ 1759168 w 3195788"/>
                <a:gd name="connsiteY301" fmla="*/ 782564 h 1160647"/>
                <a:gd name="connsiteX302" fmla="*/ 1765248 w 3195788"/>
                <a:gd name="connsiteY302" fmla="*/ 782564 h 1160647"/>
                <a:gd name="connsiteX303" fmla="*/ 1766490 w 3195788"/>
                <a:gd name="connsiteY303" fmla="*/ 805087 h 1160647"/>
                <a:gd name="connsiteX304" fmla="*/ 1817112 w 3195788"/>
                <a:gd name="connsiteY304" fmla="*/ 805087 h 1160647"/>
                <a:gd name="connsiteX305" fmla="*/ 1817112 w 3195788"/>
                <a:gd name="connsiteY305" fmla="*/ 642059 h 1160647"/>
                <a:gd name="connsiteX306" fmla="*/ 2014439 w 3195788"/>
                <a:gd name="connsiteY306" fmla="*/ 642059 h 1160647"/>
                <a:gd name="connsiteX307" fmla="*/ 2014439 w 3195788"/>
                <a:gd name="connsiteY307" fmla="*/ 805087 h 1160647"/>
                <a:gd name="connsiteX308" fmla="*/ 2033136 w 3195788"/>
                <a:gd name="connsiteY308" fmla="*/ 805087 h 1160647"/>
                <a:gd name="connsiteX309" fmla="*/ 2033136 w 3195788"/>
                <a:gd name="connsiteY309" fmla="*/ 722394 h 1160647"/>
                <a:gd name="connsiteX310" fmla="*/ 2128256 w 3195788"/>
                <a:gd name="connsiteY310" fmla="*/ 722394 h 1160647"/>
                <a:gd name="connsiteX311" fmla="*/ 2140186 w 3195788"/>
                <a:gd name="connsiteY311" fmla="*/ 404253 h 1160647"/>
                <a:gd name="connsiteX312" fmla="*/ 2128026 w 3195788"/>
                <a:gd name="connsiteY312" fmla="*/ 382635 h 1160647"/>
                <a:gd name="connsiteX313" fmla="*/ 2121946 w 3195788"/>
                <a:gd name="connsiteY313" fmla="*/ 378311 h 1160647"/>
                <a:gd name="connsiteX314" fmla="*/ 2130053 w 3195788"/>
                <a:gd name="connsiteY314" fmla="*/ 354532 h 1160647"/>
                <a:gd name="connsiteX315" fmla="*/ 2130053 w 3195788"/>
                <a:gd name="connsiteY315" fmla="*/ 337238 h 1160647"/>
                <a:gd name="connsiteX316" fmla="*/ 2144240 w 3195788"/>
                <a:gd name="connsiteY316" fmla="*/ 337238 h 1160647"/>
                <a:gd name="connsiteX317" fmla="*/ 2144240 w 3195788"/>
                <a:gd name="connsiteY317" fmla="*/ 315620 h 1160647"/>
                <a:gd name="connsiteX318" fmla="*/ 2146266 w 3195788"/>
                <a:gd name="connsiteY318" fmla="*/ 311296 h 1160647"/>
                <a:gd name="connsiteX319" fmla="*/ 2146266 w 3195788"/>
                <a:gd name="connsiteY319" fmla="*/ 233472 h 1160647"/>
                <a:gd name="connsiteX320" fmla="*/ 2144240 w 3195788"/>
                <a:gd name="connsiteY320" fmla="*/ 226987 h 1160647"/>
                <a:gd name="connsiteX321" fmla="*/ 2150320 w 3195788"/>
                <a:gd name="connsiteY321" fmla="*/ 220501 h 1160647"/>
                <a:gd name="connsiteX322" fmla="*/ 2150320 w 3195788"/>
                <a:gd name="connsiteY322" fmla="*/ 162133 h 1160647"/>
                <a:gd name="connsiteX323" fmla="*/ 2152346 w 3195788"/>
                <a:gd name="connsiteY323" fmla="*/ 157810 h 1160647"/>
                <a:gd name="connsiteX324" fmla="*/ 2152346 w 3195788"/>
                <a:gd name="connsiteY324" fmla="*/ 101604 h 1160647"/>
                <a:gd name="connsiteX325" fmla="*/ 2154373 w 3195788"/>
                <a:gd name="connsiteY325" fmla="*/ 82148 h 1160647"/>
                <a:gd name="connsiteX326" fmla="*/ 2158427 w 3195788"/>
                <a:gd name="connsiteY326" fmla="*/ 99442 h 1160647"/>
                <a:gd name="connsiteX327" fmla="*/ 2160453 w 3195788"/>
                <a:gd name="connsiteY327" fmla="*/ 157810 h 1160647"/>
                <a:gd name="connsiteX328" fmla="*/ 2162480 w 3195788"/>
                <a:gd name="connsiteY328" fmla="*/ 220501 h 1160647"/>
                <a:gd name="connsiteX329" fmla="*/ 2168560 w 3195788"/>
                <a:gd name="connsiteY329" fmla="*/ 226987 h 1160647"/>
                <a:gd name="connsiteX330" fmla="*/ 2166533 w 3195788"/>
                <a:gd name="connsiteY330" fmla="*/ 233472 h 1160647"/>
                <a:gd name="connsiteX331" fmla="*/ 2166533 w 3195788"/>
                <a:gd name="connsiteY331" fmla="*/ 311296 h 1160647"/>
                <a:gd name="connsiteX332" fmla="*/ 2168560 w 3195788"/>
                <a:gd name="connsiteY332" fmla="*/ 315620 h 1160647"/>
                <a:gd name="connsiteX333" fmla="*/ 2168560 w 3195788"/>
                <a:gd name="connsiteY333" fmla="*/ 337238 h 1160647"/>
                <a:gd name="connsiteX334" fmla="*/ 2182747 w 3195788"/>
                <a:gd name="connsiteY334" fmla="*/ 337238 h 1160647"/>
                <a:gd name="connsiteX335" fmla="*/ 2182747 w 3195788"/>
                <a:gd name="connsiteY335" fmla="*/ 354532 h 1160647"/>
                <a:gd name="connsiteX336" fmla="*/ 2190854 w 3195788"/>
                <a:gd name="connsiteY336" fmla="*/ 378311 h 1160647"/>
                <a:gd name="connsiteX337" fmla="*/ 2184774 w 3195788"/>
                <a:gd name="connsiteY337" fmla="*/ 382635 h 1160647"/>
                <a:gd name="connsiteX338" fmla="*/ 2172613 w 3195788"/>
                <a:gd name="connsiteY338" fmla="*/ 404253 h 1160647"/>
                <a:gd name="connsiteX339" fmla="*/ 2180720 w 3195788"/>
                <a:gd name="connsiteY339" fmla="*/ 657181 h 1160647"/>
                <a:gd name="connsiteX340" fmla="*/ 2245574 w 3195788"/>
                <a:gd name="connsiteY340" fmla="*/ 657181 h 1160647"/>
                <a:gd name="connsiteX341" fmla="*/ 2245574 w 3195788"/>
                <a:gd name="connsiteY341" fmla="*/ 732843 h 1160647"/>
                <a:gd name="connsiteX342" fmla="*/ 2253681 w 3195788"/>
                <a:gd name="connsiteY342" fmla="*/ 732843 h 1160647"/>
                <a:gd name="connsiteX343" fmla="*/ 2255708 w 3195788"/>
                <a:gd name="connsiteY343" fmla="*/ 726358 h 1160647"/>
                <a:gd name="connsiteX344" fmla="*/ 2261788 w 3195788"/>
                <a:gd name="connsiteY344" fmla="*/ 726358 h 1160647"/>
                <a:gd name="connsiteX345" fmla="*/ 2263815 w 3195788"/>
                <a:gd name="connsiteY345" fmla="*/ 735005 h 1160647"/>
                <a:gd name="connsiteX346" fmla="*/ 2275975 w 3195788"/>
                <a:gd name="connsiteY346" fmla="*/ 735005 h 1160647"/>
                <a:gd name="connsiteX347" fmla="*/ 2275975 w 3195788"/>
                <a:gd name="connsiteY347" fmla="*/ 728519 h 1160647"/>
                <a:gd name="connsiteX348" fmla="*/ 2298268 w 3195788"/>
                <a:gd name="connsiteY348" fmla="*/ 728519 h 1160647"/>
                <a:gd name="connsiteX349" fmla="*/ 2298268 w 3195788"/>
                <a:gd name="connsiteY349" fmla="*/ 735005 h 1160647"/>
                <a:gd name="connsiteX350" fmla="*/ 2318535 w 3195788"/>
                <a:gd name="connsiteY350" fmla="*/ 735005 h 1160647"/>
                <a:gd name="connsiteX351" fmla="*/ 2318535 w 3195788"/>
                <a:gd name="connsiteY351" fmla="*/ 780402 h 1160647"/>
                <a:gd name="connsiteX352" fmla="*/ 2332722 w 3195788"/>
                <a:gd name="connsiteY352" fmla="*/ 780402 h 1160647"/>
                <a:gd name="connsiteX353" fmla="*/ 2332722 w 3195788"/>
                <a:gd name="connsiteY353" fmla="*/ 767431 h 1160647"/>
                <a:gd name="connsiteX354" fmla="*/ 2348936 w 3195788"/>
                <a:gd name="connsiteY354" fmla="*/ 767431 h 1160647"/>
                <a:gd name="connsiteX355" fmla="*/ 2348936 w 3195788"/>
                <a:gd name="connsiteY355" fmla="*/ 588004 h 1160647"/>
                <a:gd name="connsiteX356" fmla="*/ 2355016 w 3195788"/>
                <a:gd name="connsiteY356" fmla="*/ 581518 h 1160647"/>
                <a:gd name="connsiteX357" fmla="*/ 2427977 w 3195788"/>
                <a:gd name="connsiteY357" fmla="*/ 581518 h 1160647"/>
                <a:gd name="connsiteX358" fmla="*/ 2427977 w 3195788"/>
                <a:gd name="connsiteY358" fmla="*/ 590166 h 1160647"/>
                <a:gd name="connsiteX359" fmla="*/ 2438110 w 3195788"/>
                <a:gd name="connsiteY359" fmla="*/ 590166 h 1160647"/>
                <a:gd name="connsiteX360" fmla="*/ 2438110 w 3195788"/>
                <a:gd name="connsiteY360" fmla="*/ 704740 h 1160647"/>
                <a:gd name="connsiteX361" fmla="*/ 2460404 w 3195788"/>
                <a:gd name="connsiteY361" fmla="*/ 704740 h 1160647"/>
                <a:gd name="connsiteX362" fmla="*/ 2460404 w 3195788"/>
                <a:gd name="connsiteY362" fmla="*/ 637725 h 1160647"/>
                <a:gd name="connsiteX363" fmla="*/ 2486751 w 3195788"/>
                <a:gd name="connsiteY363" fmla="*/ 637725 h 1160647"/>
                <a:gd name="connsiteX364" fmla="*/ 2490804 w 3195788"/>
                <a:gd name="connsiteY364" fmla="*/ 633401 h 1160647"/>
                <a:gd name="connsiteX365" fmla="*/ 2498911 w 3195788"/>
                <a:gd name="connsiteY365" fmla="*/ 633401 h 1160647"/>
                <a:gd name="connsiteX366" fmla="*/ 2502964 w 3195788"/>
                <a:gd name="connsiteY366" fmla="*/ 637725 h 1160647"/>
                <a:gd name="connsiteX367" fmla="*/ 2525258 w 3195788"/>
                <a:gd name="connsiteY367" fmla="*/ 637725 h 1160647"/>
                <a:gd name="connsiteX368" fmla="*/ 2525258 w 3195788"/>
                <a:gd name="connsiteY368" fmla="*/ 520989 h 1160647"/>
                <a:gd name="connsiteX369" fmla="*/ 2582005 w 3195788"/>
                <a:gd name="connsiteY369" fmla="*/ 510180 h 1160647"/>
                <a:gd name="connsiteX370" fmla="*/ 2582005 w 3195788"/>
                <a:gd name="connsiteY370" fmla="*/ 511261 h 1160647"/>
                <a:gd name="connsiteX371" fmla="*/ 2582005 w 3195788"/>
                <a:gd name="connsiteY371" fmla="*/ 518827 h 1160647"/>
                <a:gd name="connsiteX372" fmla="*/ 2608352 w 3195788"/>
                <a:gd name="connsiteY372" fmla="*/ 518827 h 1160647"/>
                <a:gd name="connsiteX373" fmla="*/ 2608352 w 3195788"/>
                <a:gd name="connsiteY373" fmla="*/ 773917 h 1160647"/>
                <a:gd name="connsiteX374" fmla="*/ 2630646 w 3195788"/>
                <a:gd name="connsiteY374" fmla="*/ 773917 h 1160647"/>
                <a:gd name="connsiteX375" fmla="*/ 2630646 w 3195788"/>
                <a:gd name="connsiteY375" fmla="*/ 769593 h 1160647"/>
                <a:gd name="connsiteX376" fmla="*/ 2642806 w 3195788"/>
                <a:gd name="connsiteY376" fmla="*/ 769593 h 1160647"/>
                <a:gd name="connsiteX377" fmla="*/ 2642806 w 3195788"/>
                <a:gd name="connsiteY377" fmla="*/ 773917 h 1160647"/>
                <a:gd name="connsiteX378" fmla="*/ 2667126 w 3195788"/>
                <a:gd name="connsiteY378" fmla="*/ 773917 h 1160647"/>
                <a:gd name="connsiteX379" fmla="*/ 2667126 w 3195788"/>
                <a:gd name="connsiteY379" fmla="*/ 760946 h 1160647"/>
                <a:gd name="connsiteX380" fmla="*/ 2695500 w 3195788"/>
                <a:gd name="connsiteY380" fmla="*/ 760946 h 1160647"/>
                <a:gd name="connsiteX381" fmla="*/ 2707660 w 3195788"/>
                <a:gd name="connsiteY381" fmla="*/ 756622 h 1160647"/>
                <a:gd name="connsiteX382" fmla="*/ 2727927 w 3195788"/>
                <a:gd name="connsiteY382" fmla="*/ 760946 h 1160647"/>
                <a:gd name="connsiteX383" fmla="*/ 2727927 w 3195788"/>
                <a:gd name="connsiteY383" fmla="*/ 743652 h 1160647"/>
                <a:gd name="connsiteX384" fmla="*/ 2736034 w 3195788"/>
                <a:gd name="connsiteY384" fmla="*/ 743652 h 1160647"/>
                <a:gd name="connsiteX385" fmla="*/ 2736034 w 3195788"/>
                <a:gd name="connsiteY385" fmla="*/ 730681 h 1160647"/>
                <a:gd name="connsiteX386" fmla="*/ 2792781 w 3195788"/>
                <a:gd name="connsiteY386" fmla="*/ 730681 h 1160647"/>
                <a:gd name="connsiteX387" fmla="*/ 2792781 w 3195788"/>
                <a:gd name="connsiteY387" fmla="*/ 700416 h 1160647"/>
                <a:gd name="connsiteX388" fmla="*/ 2811021 w 3195788"/>
                <a:gd name="connsiteY388" fmla="*/ 700416 h 1160647"/>
                <a:gd name="connsiteX389" fmla="*/ 2811021 w 3195788"/>
                <a:gd name="connsiteY389" fmla="*/ 693931 h 1160647"/>
                <a:gd name="connsiteX390" fmla="*/ 2823181 w 3195788"/>
                <a:gd name="connsiteY390" fmla="*/ 693931 h 1160647"/>
                <a:gd name="connsiteX391" fmla="*/ 2823181 w 3195788"/>
                <a:gd name="connsiteY391" fmla="*/ 700416 h 1160647"/>
                <a:gd name="connsiteX392" fmla="*/ 2839395 w 3195788"/>
                <a:gd name="connsiteY392" fmla="*/ 700416 h 1160647"/>
                <a:gd name="connsiteX393" fmla="*/ 2839395 w 3195788"/>
                <a:gd name="connsiteY393" fmla="*/ 750137 h 1160647"/>
                <a:gd name="connsiteX394" fmla="*/ 2871822 w 3195788"/>
                <a:gd name="connsiteY394" fmla="*/ 750137 h 1160647"/>
                <a:gd name="connsiteX395" fmla="*/ 2871822 w 3195788"/>
                <a:gd name="connsiteY395" fmla="*/ 724196 h 1160647"/>
                <a:gd name="connsiteX396" fmla="*/ 2910329 w 3195788"/>
                <a:gd name="connsiteY396" fmla="*/ 724196 h 1160647"/>
                <a:gd name="connsiteX397" fmla="*/ 2910329 w 3195788"/>
                <a:gd name="connsiteY397" fmla="*/ 693931 h 1160647"/>
                <a:gd name="connsiteX398" fmla="*/ 2958970 w 3195788"/>
                <a:gd name="connsiteY398" fmla="*/ 693931 h 1160647"/>
                <a:gd name="connsiteX399" fmla="*/ 2958970 w 3195788"/>
                <a:gd name="connsiteY399" fmla="*/ 805087 h 1160647"/>
                <a:gd name="connsiteX400" fmla="*/ 2958970 w 3195788"/>
                <a:gd name="connsiteY400" fmla="*/ 818866 h 1160647"/>
                <a:gd name="connsiteX401" fmla="*/ 2968113 w 3195788"/>
                <a:gd name="connsiteY401" fmla="*/ 818866 h 1160647"/>
                <a:gd name="connsiteX402" fmla="*/ 2968113 w 3195788"/>
                <a:gd name="connsiteY402" fmla="*/ 762555 h 1160647"/>
                <a:gd name="connsiteX403" fmla="*/ 2971450 w 3195788"/>
                <a:gd name="connsiteY403" fmla="*/ 756622 h 1160647"/>
                <a:gd name="connsiteX404" fmla="*/ 2971450 w 3195788"/>
                <a:gd name="connsiteY404" fmla="*/ 758514 h 1160647"/>
                <a:gd name="connsiteX405" fmla="*/ 2971450 w 3195788"/>
                <a:gd name="connsiteY405" fmla="*/ 771755 h 1160647"/>
                <a:gd name="connsiteX406" fmla="*/ 2975503 w 3195788"/>
                <a:gd name="connsiteY406" fmla="*/ 726358 h 1160647"/>
                <a:gd name="connsiteX407" fmla="*/ 2976263 w 3195788"/>
                <a:gd name="connsiteY407" fmla="*/ 726358 h 1160647"/>
                <a:gd name="connsiteX408" fmla="*/ 2981583 w 3195788"/>
                <a:gd name="connsiteY408" fmla="*/ 726358 h 1160647"/>
                <a:gd name="connsiteX409" fmla="*/ 2981583 w 3195788"/>
                <a:gd name="connsiteY409" fmla="*/ 661504 h 1160647"/>
                <a:gd name="connsiteX410" fmla="*/ 2982597 w 3195788"/>
                <a:gd name="connsiteY410" fmla="*/ 661504 h 1160647"/>
                <a:gd name="connsiteX411" fmla="*/ 2989690 w 3195788"/>
                <a:gd name="connsiteY411" fmla="*/ 661504 h 1160647"/>
                <a:gd name="connsiteX412" fmla="*/ 3001850 w 3195788"/>
                <a:gd name="connsiteY412" fmla="*/ 618269 h 1160647"/>
                <a:gd name="connsiteX413" fmla="*/ 3003117 w 3195788"/>
                <a:gd name="connsiteY413" fmla="*/ 618269 h 1160647"/>
                <a:gd name="connsiteX414" fmla="*/ 3011984 w 3195788"/>
                <a:gd name="connsiteY414" fmla="*/ 618269 h 1160647"/>
                <a:gd name="connsiteX415" fmla="*/ 3022117 w 3195788"/>
                <a:gd name="connsiteY415" fmla="*/ 661504 h 1160647"/>
                <a:gd name="connsiteX416" fmla="*/ 3023130 w 3195788"/>
                <a:gd name="connsiteY416" fmla="*/ 661504 h 1160647"/>
                <a:gd name="connsiteX417" fmla="*/ 3030224 w 3195788"/>
                <a:gd name="connsiteY417" fmla="*/ 661504 h 1160647"/>
                <a:gd name="connsiteX418" fmla="*/ 3030224 w 3195788"/>
                <a:gd name="connsiteY418" fmla="*/ 700416 h 1160647"/>
                <a:gd name="connsiteX419" fmla="*/ 3031997 w 3195788"/>
                <a:gd name="connsiteY419" fmla="*/ 700416 h 1160647"/>
                <a:gd name="connsiteX420" fmla="*/ 3044411 w 3195788"/>
                <a:gd name="connsiteY420" fmla="*/ 700416 h 1160647"/>
                <a:gd name="connsiteX421" fmla="*/ 3044411 w 3195788"/>
                <a:gd name="connsiteY421" fmla="*/ 702578 h 1160647"/>
                <a:gd name="connsiteX422" fmla="*/ 3044411 w 3195788"/>
                <a:gd name="connsiteY422" fmla="*/ 717710 h 1160647"/>
                <a:gd name="connsiteX423" fmla="*/ 3048464 w 3195788"/>
                <a:gd name="connsiteY423" fmla="*/ 715549 h 1160647"/>
                <a:gd name="connsiteX424" fmla="*/ 3048464 w 3195788"/>
                <a:gd name="connsiteY424" fmla="*/ 700416 h 1160647"/>
                <a:gd name="connsiteX425" fmla="*/ 3049984 w 3195788"/>
                <a:gd name="connsiteY425" fmla="*/ 700416 h 1160647"/>
                <a:gd name="connsiteX426" fmla="*/ 3060624 w 3195788"/>
                <a:gd name="connsiteY426" fmla="*/ 700416 h 1160647"/>
                <a:gd name="connsiteX427" fmla="*/ 3060624 w 3195788"/>
                <a:gd name="connsiteY427" fmla="*/ 702037 h 1160647"/>
                <a:gd name="connsiteX428" fmla="*/ 3060624 w 3195788"/>
                <a:gd name="connsiteY428" fmla="*/ 713387 h 1160647"/>
                <a:gd name="connsiteX429" fmla="*/ 3091025 w 3195788"/>
                <a:gd name="connsiteY429" fmla="*/ 713387 h 1160647"/>
                <a:gd name="connsiteX430" fmla="*/ 3091025 w 3195788"/>
                <a:gd name="connsiteY430" fmla="*/ 676637 h 1160647"/>
                <a:gd name="connsiteX431" fmla="*/ 3092291 w 3195788"/>
                <a:gd name="connsiteY431" fmla="*/ 676637 h 1160647"/>
                <a:gd name="connsiteX432" fmla="*/ 3101158 w 3195788"/>
                <a:gd name="connsiteY432" fmla="*/ 676637 h 1160647"/>
                <a:gd name="connsiteX433" fmla="*/ 3101158 w 3195788"/>
                <a:gd name="connsiteY433" fmla="*/ 698254 h 1160647"/>
                <a:gd name="connsiteX434" fmla="*/ 3103185 w 3195788"/>
                <a:gd name="connsiteY434" fmla="*/ 665828 h 1160647"/>
                <a:gd name="connsiteX435" fmla="*/ 3125478 w 3195788"/>
                <a:gd name="connsiteY435" fmla="*/ 665828 h 1160647"/>
                <a:gd name="connsiteX436" fmla="*/ 3125478 w 3195788"/>
                <a:gd name="connsiteY436" fmla="*/ 664206 h 1160647"/>
                <a:gd name="connsiteX437" fmla="*/ 3125478 w 3195788"/>
                <a:gd name="connsiteY437" fmla="*/ 652857 h 1160647"/>
                <a:gd name="connsiteX438" fmla="*/ 3126238 w 3195788"/>
                <a:gd name="connsiteY438" fmla="*/ 652857 h 1160647"/>
                <a:gd name="connsiteX439" fmla="*/ 3131558 w 3195788"/>
                <a:gd name="connsiteY439" fmla="*/ 652857 h 1160647"/>
                <a:gd name="connsiteX440" fmla="*/ 3131558 w 3195788"/>
                <a:gd name="connsiteY440" fmla="*/ 650966 h 1160647"/>
                <a:gd name="connsiteX441" fmla="*/ 3131558 w 3195788"/>
                <a:gd name="connsiteY441" fmla="*/ 637725 h 1160647"/>
                <a:gd name="connsiteX442" fmla="*/ 3135612 w 3195788"/>
                <a:gd name="connsiteY442" fmla="*/ 644210 h 1160647"/>
                <a:gd name="connsiteX443" fmla="*/ 3137892 w 3195788"/>
                <a:gd name="connsiteY443" fmla="*/ 644210 h 1160647"/>
                <a:gd name="connsiteX444" fmla="*/ 3153852 w 3195788"/>
                <a:gd name="connsiteY444" fmla="*/ 644210 h 1160647"/>
                <a:gd name="connsiteX445" fmla="*/ 3153852 w 3195788"/>
                <a:gd name="connsiteY445" fmla="*/ 643399 h 1160647"/>
                <a:gd name="connsiteX446" fmla="*/ 3153852 w 3195788"/>
                <a:gd name="connsiteY446" fmla="*/ 637725 h 1160647"/>
                <a:gd name="connsiteX447" fmla="*/ 3154612 w 3195788"/>
                <a:gd name="connsiteY447" fmla="*/ 637725 h 1160647"/>
                <a:gd name="connsiteX448" fmla="*/ 3159932 w 3195788"/>
                <a:gd name="connsiteY448" fmla="*/ 637725 h 1160647"/>
                <a:gd name="connsiteX449" fmla="*/ 3159932 w 3195788"/>
                <a:gd name="connsiteY449" fmla="*/ 639076 h 1160647"/>
                <a:gd name="connsiteX450" fmla="*/ 3159932 w 3195788"/>
                <a:gd name="connsiteY450" fmla="*/ 648534 h 1160647"/>
                <a:gd name="connsiteX451" fmla="*/ 3195788 w 3195788"/>
                <a:gd name="connsiteY451" fmla="*/ 648534 h 1160647"/>
                <a:gd name="connsiteX452" fmla="*/ 3195788 w 3195788"/>
                <a:gd name="connsiteY452" fmla="*/ 1159457 h 1160647"/>
                <a:gd name="connsiteX453" fmla="*/ 3031533 w 3195788"/>
                <a:gd name="connsiteY453" fmla="*/ 1159331 h 1160647"/>
                <a:gd name="connsiteX454" fmla="*/ 3031520 w 3195788"/>
                <a:gd name="connsiteY454" fmla="*/ 1160647 h 1160647"/>
                <a:gd name="connsiteX455" fmla="*/ 2054 w 3195788"/>
                <a:gd name="connsiteY455" fmla="*/ 1158314 h 1160647"/>
                <a:gd name="connsiteX456" fmla="*/ 0 w 3195788"/>
                <a:gd name="connsiteY456" fmla="*/ 724196 h 1160647"/>
                <a:gd name="connsiteX457" fmla="*/ 20267 w 3195788"/>
                <a:gd name="connsiteY457" fmla="*/ 724196 h 1160647"/>
                <a:gd name="connsiteX458" fmla="*/ 20774 w 3195788"/>
                <a:gd name="connsiteY458" fmla="*/ 723115 h 1160647"/>
                <a:gd name="connsiteX459" fmla="*/ 24320 w 3195788"/>
                <a:gd name="connsiteY459" fmla="*/ 715549 h 1160647"/>
                <a:gd name="connsiteX460" fmla="*/ 26094 w 3195788"/>
                <a:gd name="connsiteY460" fmla="*/ 715819 h 1160647"/>
                <a:gd name="connsiteX461" fmla="*/ 38507 w 3195788"/>
                <a:gd name="connsiteY461" fmla="*/ 717710 h 1160647"/>
                <a:gd name="connsiteX462" fmla="*/ 39014 w 3195788"/>
                <a:gd name="connsiteY462" fmla="*/ 719062 h 1160647"/>
                <a:gd name="connsiteX463" fmla="*/ 42560 w 3195788"/>
                <a:gd name="connsiteY463" fmla="*/ 728519 h 1160647"/>
                <a:gd name="connsiteX464" fmla="*/ 68907 w 3195788"/>
                <a:gd name="connsiteY464" fmla="*/ 730681 h 1160647"/>
                <a:gd name="connsiteX465" fmla="*/ 68907 w 3195788"/>
                <a:gd name="connsiteY465" fmla="*/ 607460 h 1160647"/>
                <a:gd name="connsiteX466" fmla="*/ 70934 w 3195788"/>
                <a:gd name="connsiteY466" fmla="*/ 607460 h 1160647"/>
                <a:gd name="connsiteX467" fmla="*/ 85121 w 3195788"/>
                <a:gd name="connsiteY467" fmla="*/ 607460 h 1160647"/>
                <a:gd name="connsiteX468" fmla="*/ 85121 w 3195788"/>
                <a:gd name="connsiteY468" fmla="*/ 471268 h 1160647"/>
                <a:gd name="connsiteX469" fmla="*/ 86894 w 3195788"/>
                <a:gd name="connsiteY469" fmla="*/ 471268 h 1160647"/>
                <a:gd name="connsiteX470" fmla="*/ 99308 w 3195788"/>
                <a:gd name="connsiteY470" fmla="*/ 471268 h 1160647"/>
                <a:gd name="connsiteX471" fmla="*/ 99308 w 3195788"/>
                <a:gd name="connsiteY471" fmla="*/ 356694 h 1160647"/>
                <a:gd name="connsiteX472" fmla="*/ 103361 w 3195788"/>
                <a:gd name="connsiteY472" fmla="*/ 328590 h 1160647"/>
                <a:gd name="connsiteX473" fmla="*/ 105388 w 3195788"/>
                <a:gd name="connsiteY473" fmla="*/ 328590 h 1160647"/>
                <a:gd name="connsiteX474" fmla="*/ 119575 w 3195788"/>
                <a:gd name="connsiteY474" fmla="*/ 328590 h 1160647"/>
                <a:gd name="connsiteX475" fmla="*/ 156055 w 3195788"/>
                <a:gd name="connsiteY475" fmla="*/ 246443 h 1160647"/>
                <a:gd name="connsiteX476" fmla="*/ 160109 w 3195788"/>
                <a:gd name="connsiteY476" fmla="*/ 0 h 1160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Lst>
              <a:rect l="l" t="t" r="r" b="b"/>
              <a:pathLst>
                <a:path w="3195788" h="1160647">
                  <a:moveTo>
                    <a:pt x="160109" y="0"/>
                  </a:moveTo>
                  <a:cubicBezTo>
                    <a:pt x="160109" y="18"/>
                    <a:pt x="160125" y="2040"/>
                    <a:pt x="162135" y="246443"/>
                  </a:cubicBezTo>
                  <a:cubicBezTo>
                    <a:pt x="162147" y="246467"/>
                    <a:pt x="162792" y="247808"/>
                    <a:pt x="200642" y="326429"/>
                  </a:cubicBezTo>
                  <a:lnTo>
                    <a:pt x="202669" y="326429"/>
                  </a:lnTo>
                  <a:lnTo>
                    <a:pt x="216856" y="326429"/>
                  </a:lnTo>
                  <a:lnTo>
                    <a:pt x="216856" y="350208"/>
                  </a:lnTo>
                  <a:cubicBezTo>
                    <a:pt x="216858" y="350214"/>
                    <a:pt x="216896" y="350272"/>
                    <a:pt x="217363" y="351019"/>
                  </a:cubicBezTo>
                  <a:lnTo>
                    <a:pt x="220909" y="356694"/>
                  </a:lnTo>
                  <a:lnTo>
                    <a:pt x="220909" y="471268"/>
                  </a:lnTo>
                  <a:lnTo>
                    <a:pt x="223189" y="471268"/>
                  </a:lnTo>
                  <a:lnTo>
                    <a:pt x="239150" y="471268"/>
                  </a:lnTo>
                  <a:lnTo>
                    <a:pt x="239150" y="611783"/>
                  </a:lnTo>
                  <a:cubicBezTo>
                    <a:pt x="239160" y="611782"/>
                    <a:pt x="239272" y="611761"/>
                    <a:pt x="240670" y="611513"/>
                  </a:cubicBezTo>
                  <a:lnTo>
                    <a:pt x="251310" y="609622"/>
                  </a:lnTo>
                  <a:cubicBezTo>
                    <a:pt x="251310" y="609644"/>
                    <a:pt x="251280" y="610978"/>
                    <a:pt x="249283" y="698254"/>
                  </a:cubicBezTo>
                  <a:cubicBezTo>
                    <a:pt x="249293" y="698256"/>
                    <a:pt x="249404" y="698276"/>
                    <a:pt x="250803" y="698525"/>
                  </a:cubicBezTo>
                  <a:lnTo>
                    <a:pt x="261443" y="700416"/>
                  </a:lnTo>
                  <a:cubicBezTo>
                    <a:pt x="261445" y="700423"/>
                    <a:pt x="261465" y="700487"/>
                    <a:pt x="261696" y="701227"/>
                  </a:cubicBezTo>
                  <a:lnTo>
                    <a:pt x="263470" y="706902"/>
                  </a:lnTo>
                  <a:cubicBezTo>
                    <a:pt x="263472" y="706893"/>
                    <a:pt x="263517" y="706750"/>
                    <a:pt x="264230" y="704470"/>
                  </a:cubicBezTo>
                  <a:lnTo>
                    <a:pt x="269550" y="687446"/>
                  </a:lnTo>
                  <a:lnTo>
                    <a:pt x="271323" y="687446"/>
                  </a:lnTo>
                  <a:lnTo>
                    <a:pt x="283737" y="687446"/>
                  </a:lnTo>
                  <a:lnTo>
                    <a:pt x="283737" y="719872"/>
                  </a:lnTo>
                  <a:cubicBezTo>
                    <a:pt x="283743" y="719877"/>
                    <a:pt x="283820" y="719917"/>
                    <a:pt x="284750" y="720413"/>
                  </a:cubicBezTo>
                  <a:lnTo>
                    <a:pt x="291844" y="724196"/>
                  </a:lnTo>
                  <a:lnTo>
                    <a:pt x="291844" y="725547"/>
                  </a:lnTo>
                  <a:lnTo>
                    <a:pt x="291844" y="735005"/>
                  </a:lnTo>
                  <a:lnTo>
                    <a:pt x="336431" y="735005"/>
                  </a:lnTo>
                  <a:lnTo>
                    <a:pt x="336431" y="736086"/>
                  </a:lnTo>
                  <a:lnTo>
                    <a:pt x="336431" y="743652"/>
                  </a:lnTo>
                  <a:lnTo>
                    <a:pt x="338457" y="743652"/>
                  </a:lnTo>
                  <a:lnTo>
                    <a:pt x="352644" y="743652"/>
                  </a:lnTo>
                  <a:lnTo>
                    <a:pt x="352644" y="713387"/>
                  </a:lnTo>
                  <a:lnTo>
                    <a:pt x="397231" y="713387"/>
                  </a:lnTo>
                  <a:lnTo>
                    <a:pt x="397231" y="712036"/>
                  </a:lnTo>
                  <a:lnTo>
                    <a:pt x="397231" y="702578"/>
                  </a:lnTo>
                  <a:lnTo>
                    <a:pt x="398245" y="702578"/>
                  </a:lnTo>
                  <a:lnTo>
                    <a:pt x="405338" y="702578"/>
                  </a:lnTo>
                  <a:lnTo>
                    <a:pt x="405338" y="700687"/>
                  </a:lnTo>
                  <a:lnTo>
                    <a:pt x="405338" y="687446"/>
                  </a:lnTo>
                  <a:lnTo>
                    <a:pt x="406098" y="687446"/>
                  </a:lnTo>
                  <a:lnTo>
                    <a:pt x="411418" y="687446"/>
                  </a:lnTo>
                  <a:lnTo>
                    <a:pt x="411418" y="686365"/>
                  </a:lnTo>
                  <a:lnTo>
                    <a:pt x="411418" y="678798"/>
                  </a:lnTo>
                  <a:lnTo>
                    <a:pt x="413445" y="678798"/>
                  </a:lnTo>
                  <a:lnTo>
                    <a:pt x="427632" y="678798"/>
                  </a:lnTo>
                  <a:lnTo>
                    <a:pt x="427632" y="679879"/>
                  </a:lnTo>
                  <a:lnTo>
                    <a:pt x="427632" y="687446"/>
                  </a:lnTo>
                  <a:lnTo>
                    <a:pt x="449925" y="687446"/>
                  </a:lnTo>
                  <a:lnTo>
                    <a:pt x="449925" y="685554"/>
                  </a:lnTo>
                  <a:lnTo>
                    <a:pt x="449925" y="672313"/>
                  </a:lnTo>
                  <a:lnTo>
                    <a:pt x="451699" y="672313"/>
                  </a:lnTo>
                  <a:lnTo>
                    <a:pt x="464112" y="672313"/>
                  </a:lnTo>
                  <a:lnTo>
                    <a:pt x="464112" y="696093"/>
                  </a:lnTo>
                  <a:lnTo>
                    <a:pt x="465126" y="696093"/>
                  </a:lnTo>
                  <a:lnTo>
                    <a:pt x="472219" y="696093"/>
                  </a:lnTo>
                  <a:lnTo>
                    <a:pt x="472219" y="695012"/>
                  </a:lnTo>
                  <a:lnTo>
                    <a:pt x="472219" y="687446"/>
                  </a:lnTo>
                  <a:lnTo>
                    <a:pt x="473992" y="687446"/>
                  </a:lnTo>
                  <a:lnTo>
                    <a:pt x="486406" y="687446"/>
                  </a:lnTo>
                  <a:lnTo>
                    <a:pt x="486406" y="713387"/>
                  </a:lnTo>
                  <a:lnTo>
                    <a:pt x="488433" y="713387"/>
                  </a:lnTo>
                  <a:lnTo>
                    <a:pt x="502619" y="713387"/>
                  </a:lnTo>
                  <a:lnTo>
                    <a:pt x="502619" y="715008"/>
                  </a:lnTo>
                  <a:lnTo>
                    <a:pt x="502619" y="726358"/>
                  </a:lnTo>
                  <a:lnTo>
                    <a:pt x="503379" y="726358"/>
                  </a:lnTo>
                  <a:lnTo>
                    <a:pt x="508700" y="726358"/>
                  </a:lnTo>
                  <a:lnTo>
                    <a:pt x="508700" y="725547"/>
                  </a:lnTo>
                  <a:lnTo>
                    <a:pt x="508700" y="719872"/>
                  </a:lnTo>
                  <a:lnTo>
                    <a:pt x="539100" y="719872"/>
                  </a:lnTo>
                  <a:lnTo>
                    <a:pt x="539100" y="743652"/>
                  </a:lnTo>
                  <a:lnTo>
                    <a:pt x="540113" y="743652"/>
                  </a:lnTo>
                  <a:lnTo>
                    <a:pt x="547207" y="743652"/>
                  </a:lnTo>
                  <a:lnTo>
                    <a:pt x="547207" y="744733"/>
                  </a:lnTo>
                  <a:lnTo>
                    <a:pt x="547207" y="752299"/>
                  </a:lnTo>
                  <a:lnTo>
                    <a:pt x="547967" y="752299"/>
                  </a:lnTo>
                  <a:lnTo>
                    <a:pt x="553287" y="752299"/>
                  </a:lnTo>
                  <a:lnTo>
                    <a:pt x="553287" y="750137"/>
                  </a:lnTo>
                  <a:lnTo>
                    <a:pt x="553287" y="735005"/>
                  </a:lnTo>
                  <a:lnTo>
                    <a:pt x="554300" y="735005"/>
                  </a:lnTo>
                  <a:lnTo>
                    <a:pt x="561394" y="735005"/>
                  </a:lnTo>
                  <a:lnTo>
                    <a:pt x="561394" y="736086"/>
                  </a:lnTo>
                  <a:lnTo>
                    <a:pt x="561394" y="743652"/>
                  </a:lnTo>
                  <a:lnTo>
                    <a:pt x="566714" y="741659"/>
                  </a:lnTo>
                  <a:cubicBezTo>
                    <a:pt x="567474" y="741287"/>
                    <a:pt x="567474" y="741085"/>
                    <a:pt x="567474" y="740679"/>
                  </a:cubicBezTo>
                  <a:lnTo>
                    <a:pt x="567474" y="735005"/>
                  </a:lnTo>
                  <a:lnTo>
                    <a:pt x="605981" y="735005"/>
                  </a:lnTo>
                  <a:lnTo>
                    <a:pt x="605981" y="758784"/>
                  </a:lnTo>
                  <a:lnTo>
                    <a:pt x="608007" y="758784"/>
                  </a:lnTo>
                  <a:lnTo>
                    <a:pt x="622194" y="758784"/>
                  </a:lnTo>
                  <a:lnTo>
                    <a:pt x="622194" y="759865"/>
                  </a:lnTo>
                  <a:lnTo>
                    <a:pt x="622194" y="767431"/>
                  </a:lnTo>
                  <a:lnTo>
                    <a:pt x="623968" y="767431"/>
                  </a:lnTo>
                  <a:lnTo>
                    <a:pt x="636381" y="767431"/>
                  </a:lnTo>
                  <a:lnTo>
                    <a:pt x="636381" y="743652"/>
                  </a:lnTo>
                  <a:lnTo>
                    <a:pt x="637394" y="743652"/>
                  </a:lnTo>
                  <a:lnTo>
                    <a:pt x="644488" y="743652"/>
                  </a:lnTo>
                  <a:lnTo>
                    <a:pt x="644488" y="711225"/>
                  </a:lnTo>
                  <a:lnTo>
                    <a:pt x="645501" y="711225"/>
                  </a:lnTo>
                  <a:lnTo>
                    <a:pt x="652595" y="711225"/>
                  </a:lnTo>
                  <a:lnTo>
                    <a:pt x="652595" y="709334"/>
                  </a:lnTo>
                  <a:lnTo>
                    <a:pt x="652595" y="696093"/>
                  </a:lnTo>
                  <a:cubicBezTo>
                    <a:pt x="650568" y="696093"/>
                    <a:pt x="650568" y="696093"/>
                    <a:pt x="651328" y="694471"/>
                  </a:cubicBezTo>
                  <a:lnTo>
                    <a:pt x="656648" y="683122"/>
                  </a:lnTo>
                  <a:cubicBezTo>
                    <a:pt x="656653" y="683139"/>
                    <a:pt x="656848" y="683813"/>
                    <a:pt x="664755" y="711225"/>
                  </a:cubicBezTo>
                  <a:lnTo>
                    <a:pt x="665515" y="711225"/>
                  </a:lnTo>
                  <a:lnTo>
                    <a:pt x="670835" y="711225"/>
                  </a:lnTo>
                  <a:lnTo>
                    <a:pt x="670835" y="605298"/>
                  </a:lnTo>
                  <a:lnTo>
                    <a:pt x="672355" y="605298"/>
                  </a:lnTo>
                  <a:lnTo>
                    <a:pt x="682995" y="605298"/>
                  </a:lnTo>
                  <a:lnTo>
                    <a:pt x="682995" y="557739"/>
                  </a:lnTo>
                  <a:lnTo>
                    <a:pt x="709342" y="557739"/>
                  </a:lnTo>
                  <a:lnTo>
                    <a:pt x="709342" y="536121"/>
                  </a:lnTo>
                  <a:lnTo>
                    <a:pt x="743796" y="536121"/>
                  </a:lnTo>
                  <a:lnTo>
                    <a:pt x="743796" y="538553"/>
                  </a:lnTo>
                  <a:lnTo>
                    <a:pt x="743796" y="555577"/>
                  </a:lnTo>
                  <a:lnTo>
                    <a:pt x="746076" y="555577"/>
                  </a:lnTo>
                  <a:lnTo>
                    <a:pt x="762036" y="555577"/>
                  </a:lnTo>
                  <a:lnTo>
                    <a:pt x="762036" y="603136"/>
                  </a:lnTo>
                  <a:lnTo>
                    <a:pt x="763049" y="603136"/>
                  </a:lnTo>
                  <a:lnTo>
                    <a:pt x="770143" y="603136"/>
                  </a:lnTo>
                  <a:lnTo>
                    <a:pt x="784330" y="607460"/>
                  </a:lnTo>
                  <a:lnTo>
                    <a:pt x="784330" y="646372"/>
                  </a:lnTo>
                  <a:lnTo>
                    <a:pt x="785343" y="646372"/>
                  </a:lnTo>
                  <a:lnTo>
                    <a:pt x="792436" y="646372"/>
                  </a:lnTo>
                  <a:lnTo>
                    <a:pt x="792436" y="647993"/>
                  </a:lnTo>
                  <a:lnTo>
                    <a:pt x="792436" y="659342"/>
                  </a:lnTo>
                  <a:lnTo>
                    <a:pt x="794463" y="659342"/>
                  </a:lnTo>
                  <a:lnTo>
                    <a:pt x="808650" y="659342"/>
                  </a:lnTo>
                  <a:lnTo>
                    <a:pt x="814730" y="665828"/>
                  </a:lnTo>
                  <a:lnTo>
                    <a:pt x="814730" y="687446"/>
                  </a:lnTo>
                  <a:lnTo>
                    <a:pt x="817010" y="687446"/>
                  </a:lnTo>
                  <a:lnTo>
                    <a:pt x="832970" y="687446"/>
                  </a:lnTo>
                  <a:lnTo>
                    <a:pt x="832970" y="688526"/>
                  </a:lnTo>
                  <a:lnTo>
                    <a:pt x="832970" y="696093"/>
                  </a:lnTo>
                  <a:lnTo>
                    <a:pt x="834237" y="696093"/>
                  </a:lnTo>
                  <a:lnTo>
                    <a:pt x="843104" y="696093"/>
                  </a:lnTo>
                  <a:lnTo>
                    <a:pt x="843104" y="698254"/>
                  </a:lnTo>
                  <a:lnTo>
                    <a:pt x="843104" y="713387"/>
                  </a:lnTo>
                  <a:cubicBezTo>
                    <a:pt x="847157" y="713387"/>
                    <a:pt x="847157" y="713387"/>
                    <a:pt x="847157" y="711495"/>
                  </a:cubicBezTo>
                  <a:lnTo>
                    <a:pt x="847157" y="698254"/>
                  </a:lnTo>
                  <a:lnTo>
                    <a:pt x="848170" y="698254"/>
                  </a:lnTo>
                  <a:lnTo>
                    <a:pt x="855264" y="698254"/>
                  </a:lnTo>
                  <a:lnTo>
                    <a:pt x="855264" y="699876"/>
                  </a:lnTo>
                  <a:lnTo>
                    <a:pt x="855264" y="711225"/>
                  </a:lnTo>
                  <a:lnTo>
                    <a:pt x="856024" y="711225"/>
                  </a:lnTo>
                  <a:lnTo>
                    <a:pt x="861344" y="711225"/>
                  </a:lnTo>
                  <a:cubicBezTo>
                    <a:pt x="861344" y="706902"/>
                    <a:pt x="861344" y="706902"/>
                    <a:pt x="909984" y="706902"/>
                  </a:cubicBezTo>
                  <a:lnTo>
                    <a:pt x="909984" y="708253"/>
                  </a:lnTo>
                  <a:lnTo>
                    <a:pt x="909984" y="717710"/>
                  </a:lnTo>
                  <a:lnTo>
                    <a:pt x="910744" y="717710"/>
                  </a:lnTo>
                  <a:lnTo>
                    <a:pt x="916065" y="717710"/>
                  </a:lnTo>
                  <a:lnTo>
                    <a:pt x="916065" y="719872"/>
                  </a:lnTo>
                  <a:lnTo>
                    <a:pt x="916065" y="735005"/>
                  </a:lnTo>
                  <a:cubicBezTo>
                    <a:pt x="916073" y="735001"/>
                    <a:pt x="916189" y="734923"/>
                    <a:pt x="918091" y="733654"/>
                  </a:cubicBezTo>
                  <a:lnTo>
                    <a:pt x="932278" y="724196"/>
                  </a:lnTo>
                  <a:cubicBezTo>
                    <a:pt x="932280" y="724177"/>
                    <a:pt x="932411" y="723302"/>
                    <a:pt x="938358" y="683122"/>
                  </a:cubicBezTo>
                  <a:cubicBezTo>
                    <a:pt x="938367" y="683120"/>
                    <a:pt x="938436" y="683094"/>
                    <a:pt x="939118" y="682852"/>
                  </a:cubicBezTo>
                  <a:lnTo>
                    <a:pt x="944438" y="680960"/>
                  </a:lnTo>
                  <a:cubicBezTo>
                    <a:pt x="944438" y="680944"/>
                    <a:pt x="944471" y="679883"/>
                    <a:pt x="946465" y="611783"/>
                  </a:cubicBezTo>
                  <a:cubicBezTo>
                    <a:pt x="946465" y="611801"/>
                    <a:pt x="946498" y="612892"/>
                    <a:pt x="948492" y="680960"/>
                  </a:cubicBezTo>
                  <a:cubicBezTo>
                    <a:pt x="948501" y="680963"/>
                    <a:pt x="948572" y="680988"/>
                    <a:pt x="949252" y="681230"/>
                  </a:cubicBezTo>
                  <a:lnTo>
                    <a:pt x="954572" y="683122"/>
                  </a:lnTo>
                  <a:lnTo>
                    <a:pt x="954572" y="596651"/>
                  </a:lnTo>
                  <a:cubicBezTo>
                    <a:pt x="958625" y="596651"/>
                    <a:pt x="958625" y="596651"/>
                    <a:pt x="958625" y="564224"/>
                  </a:cubicBezTo>
                  <a:lnTo>
                    <a:pt x="997132" y="564224"/>
                  </a:lnTo>
                  <a:lnTo>
                    <a:pt x="997132" y="596651"/>
                  </a:lnTo>
                  <a:lnTo>
                    <a:pt x="997892" y="596651"/>
                  </a:lnTo>
                  <a:lnTo>
                    <a:pt x="1003212" y="596651"/>
                  </a:lnTo>
                  <a:lnTo>
                    <a:pt x="1003212" y="514503"/>
                  </a:lnTo>
                  <a:lnTo>
                    <a:pt x="1004986" y="514503"/>
                  </a:lnTo>
                  <a:lnTo>
                    <a:pt x="1017399" y="514503"/>
                  </a:lnTo>
                  <a:lnTo>
                    <a:pt x="1017399" y="512612"/>
                  </a:lnTo>
                  <a:lnTo>
                    <a:pt x="1017399" y="499371"/>
                  </a:lnTo>
                  <a:lnTo>
                    <a:pt x="1039693" y="499371"/>
                  </a:lnTo>
                  <a:lnTo>
                    <a:pt x="1039693" y="498290"/>
                  </a:lnTo>
                  <a:lnTo>
                    <a:pt x="1039693" y="490724"/>
                  </a:lnTo>
                  <a:lnTo>
                    <a:pt x="1041466" y="490724"/>
                  </a:lnTo>
                  <a:lnTo>
                    <a:pt x="1053880" y="490724"/>
                  </a:lnTo>
                  <a:lnTo>
                    <a:pt x="1053880" y="491805"/>
                  </a:lnTo>
                  <a:lnTo>
                    <a:pt x="1053880" y="499371"/>
                  </a:lnTo>
                  <a:lnTo>
                    <a:pt x="1054640" y="499371"/>
                  </a:lnTo>
                  <a:lnTo>
                    <a:pt x="1059960" y="499371"/>
                  </a:lnTo>
                  <a:lnTo>
                    <a:pt x="1070093" y="495047"/>
                  </a:lnTo>
                  <a:lnTo>
                    <a:pt x="1074146" y="498290"/>
                  </a:lnTo>
                  <a:lnTo>
                    <a:pt x="1074146" y="490724"/>
                  </a:lnTo>
                  <a:lnTo>
                    <a:pt x="1076426" y="490724"/>
                  </a:lnTo>
                  <a:lnTo>
                    <a:pt x="1092387" y="490724"/>
                  </a:lnTo>
                  <a:lnTo>
                    <a:pt x="1092387" y="491805"/>
                  </a:lnTo>
                  <a:lnTo>
                    <a:pt x="1092387" y="499371"/>
                  </a:lnTo>
                  <a:lnTo>
                    <a:pt x="1122787" y="499371"/>
                  </a:lnTo>
                  <a:lnTo>
                    <a:pt x="1122787" y="500992"/>
                  </a:lnTo>
                  <a:lnTo>
                    <a:pt x="1122787" y="512342"/>
                  </a:lnTo>
                  <a:lnTo>
                    <a:pt x="1149134" y="512342"/>
                  </a:lnTo>
                  <a:lnTo>
                    <a:pt x="1149134" y="542606"/>
                  </a:lnTo>
                  <a:lnTo>
                    <a:pt x="1149894" y="542606"/>
                  </a:lnTo>
                  <a:lnTo>
                    <a:pt x="1155214" y="542606"/>
                  </a:lnTo>
                  <a:lnTo>
                    <a:pt x="1155214" y="543687"/>
                  </a:lnTo>
                  <a:lnTo>
                    <a:pt x="1155214" y="551254"/>
                  </a:lnTo>
                  <a:cubicBezTo>
                    <a:pt x="1159268" y="551254"/>
                    <a:pt x="1159268" y="551254"/>
                    <a:pt x="1159268" y="581518"/>
                  </a:cubicBezTo>
                  <a:lnTo>
                    <a:pt x="1160028" y="581518"/>
                  </a:lnTo>
                  <a:lnTo>
                    <a:pt x="1165348" y="581518"/>
                  </a:lnTo>
                  <a:lnTo>
                    <a:pt x="1165348" y="582329"/>
                  </a:lnTo>
                  <a:lnTo>
                    <a:pt x="1165348" y="588004"/>
                  </a:lnTo>
                  <a:lnTo>
                    <a:pt x="1166361" y="588004"/>
                  </a:lnTo>
                  <a:lnTo>
                    <a:pt x="1173454" y="588004"/>
                  </a:lnTo>
                  <a:lnTo>
                    <a:pt x="1173454" y="618269"/>
                  </a:lnTo>
                  <a:lnTo>
                    <a:pt x="1175481" y="618269"/>
                  </a:lnTo>
                  <a:lnTo>
                    <a:pt x="1189668" y="618269"/>
                  </a:lnTo>
                  <a:lnTo>
                    <a:pt x="1189668" y="642048"/>
                  </a:lnTo>
                  <a:cubicBezTo>
                    <a:pt x="1191695" y="642048"/>
                    <a:pt x="1191695" y="642048"/>
                    <a:pt x="1191695" y="643669"/>
                  </a:cubicBezTo>
                  <a:lnTo>
                    <a:pt x="1191695" y="655019"/>
                  </a:lnTo>
                  <a:lnTo>
                    <a:pt x="1192455" y="655019"/>
                  </a:lnTo>
                  <a:lnTo>
                    <a:pt x="1197775" y="655019"/>
                  </a:lnTo>
                  <a:lnTo>
                    <a:pt x="1197775" y="678798"/>
                  </a:lnTo>
                  <a:lnTo>
                    <a:pt x="1199041" y="678798"/>
                  </a:lnTo>
                  <a:lnTo>
                    <a:pt x="1207908" y="678798"/>
                  </a:lnTo>
                  <a:cubicBezTo>
                    <a:pt x="1209935" y="680960"/>
                    <a:pt x="1209935" y="680960"/>
                    <a:pt x="1209935" y="682852"/>
                  </a:cubicBezTo>
                  <a:lnTo>
                    <a:pt x="1209935" y="696093"/>
                  </a:lnTo>
                  <a:cubicBezTo>
                    <a:pt x="1209940" y="696086"/>
                    <a:pt x="1210027" y="695979"/>
                    <a:pt x="1211455" y="694201"/>
                  </a:cubicBezTo>
                  <a:lnTo>
                    <a:pt x="1222095" y="680960"/>
                  </a:lnTo>
                  <a:lnTo>
                    <a:pt x="1250469" y="680960"/>
                  </a:lnTo>
                  <a:lnTo>
                    <a:pt x="1250469" y="767431"/>
                  </a:lnTo>
                  <a:lnTo>
                    <a:pt x="1251229" y="767431"/>
                  </a:lnTo>
                  <a:lnTo>
                    <a:pt x="1256549" y="767431"/>
                  </a:lnTo>
                  <a:cubicBezTo>
                    <a:pt x="1256553" y="767423"/>
                    <a:pt x="1256612" y="767323"/>
                    <a:pt x="1257309" y="766080"/>
                  </a:cubicBezTo>
                  <a:lnTo>
                    <a:pt x="1262629" y="756622"/>
                  </a:lnTo>
                  <a:lnTo>
                    <a:pt x="1262629" y="758514"/>
                  </a:lnTo>
                  <a:lnTo>
                    <a:pt x="1262629" y="771755"/>
                  </a:lnTo>
                  <a:cubicBezTo>
                    <a:pt x="1266682" y="771755"/>
                    <a:pt x="1266682" y="771755"/>
                    <a:pt x="1266682" y="726358"/>
                  </a:cubicBezTo>
                  <a:lnTo>
                    <a:pt x="1267442" y="726358"/>
                  </a:lnTo>
                  <a:lnTo>
                    <a:pt x="1272762" y="726358"/>
                  </a:lnTo>
                  <a:lnTo>
                    <a:pt x="1272762" y="661504"/>
                  </a:lnTo>
                  <a:lnTo>
                    <a:pt x="1273776" y="661504"/>
                  </a:lnTo>
                  <a:lnTo>
                    <a:pt x="1280869" y="661504"/>
                  </a:lnTo>
                  <a:cubicBezTo>
                    <a:pt x="1280875" y="661483"/>
                    <a:pt x="1281139" y="660543"/>
                    <a:pt x="1293029" y="618269"/>
                  </a:cubicBezTo>
                  <a:lnTo>
                    <a:pt x="1294296" y="618269"/>
                  </a:lnTo>
                  <a:lnTo>
                    <a:pt x="1303163" y="618269"/>
                  </a:lnTo>
                  <a:cubicBezTo>
                    <a:pt x="1303168" y="618292"/>
                    <a:pt x="1303394" y="619258"/>
                    <a:pt x="1313296" y="661504"/>
                  </a:cubicBezTo>
                  <a:lnTo>
                    <a:pt x="1314309" y="661504"/>
                  </a:lnTo>
                  <a:lnTo>
                    <a:pt x="1321403" y="661504"/>
                  </a:lnTo>
                  <a:lnTo>
                    <a:pt x="1321403" y="700416"/>
                  </a:lnTo>
                  <a:lnTo>
                    <a:pt x="1323176" y="700416"/>
                  </a:lnTo>
                  <a:lnTo>
                    <a:pt x="1335590" y="700416"/>
                  </a:lnTo>
                  <a:lnTo>
                    <a:pt x="1335590" y="702578"/>
                  </a:lnTo>
                  <a:lnTo>
                    <a:pt x="1335590" y="717710"/>
                  </a:lnTo>
                  <a:cubicBezTo>
                    <a:pt x="1339643" y="717710"/>
                    <a:pt x="1339643" y="717710"/>
                    <a:pt x="1339643" y="715549"/>
                  </a:cubicBezTo>
                  <a:lnTo>
                    <a:pt x="1339643" y="700416"/>
                  </a:lnTo>
                  <a:lnTo>
                    <a:pt x="1341163" y="700416"/>
                  </a:lnTo>
                  <a:lnTo>
                    <a:pt x="1351803" y="700416"/>
                  </a:lnTo>
                  <a:lnTo>
                    <a:pt x="1351803" y="702037"/>
                  </a:lnTo>
                  <a:lnTo>
                    <a:pt x="1351803" y="713387"/>
                  </a:lnTo>
                  <a:lnTo>
                    <a:pt x="1382204" y="713387"/>
                  </a:lnTo>
                  <a:lnTo>
                    <a:pt x="1382204" y="676637"/>
                  </a:lnTo>
                  <a:lnTo>
                    <a:pt x="1383470" y="676637"/>
                  </a:lnTo>
                  <a:lnTo>
                    <a:pt x="1392337" y="676637"/>
                  </a:lnTo>
                  <a:lnTo>
                    <a:pt x="1392337" y="698254"/>
                  </a:lnTo>
                  <a:cubicBezTo>
                    <a:pt x="1394364" y="698254"/>
                    <a:pt x="1394364" y="698254"/>
                    <a:pt x="1394364" y="665828"/>
                  </a:cubicBezTo>
                  <a:lnTo>
                    <a:pt x="1416657" y="665828"/>
                  </a:lnTo>
                  <a:lnTo>
                    <a:pt x="1416657" y="664206"/>
                  </a:lnTo>
                  <a:lnTo>
                    <a:pt x="1416657" y="652857"/>
                  </a:lnTo>
                  <a:lnTo>
                    <a:pt x="1417417" y="652857"/>
                  </a:lnTo>
                  <a:lnTo>
                    <a:pt x="1422737" y="652857"/>
                  </a:lnTo>
                  <a:lnTo>
                    <a:pt x="1422737" y="650966"/>
                  </a:lnTo>
                  <a:lnTo>
                    <a:pt x="1422737" y="637725"/>
                  </a:lnTo>
                  <a:lnTo>
                    <a:pt x="1426791" y="644210"/>
                  </a:lnTo>
                  <a:lnTo>
                    <a:pt x="1429071" y="644210"/>
                  </a:lnTo>
                  <a:lnTo>
                    <a:pt x="1445031" y="644210"/>
                  </a:lnTo>
                  <a:lnTo>
                    <a:pt x="1445031" y="643399"/>
                  </a:lnTo>
                  <a:lnTo>
                    <a:pt x="1445031" y="637725"/>
                  </a:lnTo>
                  <a:lnTo>
                    <a:pt x="1445791" y="637725"/>
                  </a:lnTo>
                  <a:lnTo>
                    <a:pt x="1451111" y="637725"/>
                  </a:lnTo>
                  <a:lnTo>
                    <a:pt x="1451111" y="639076"/>
                  </a:lnTo>
                  <a:lnTo>
                    <a:pt x="1451111" y="648534"/>
                  </a:lnTo>
                  <a:lnTo>
                    <a:pt x="1489618" y="648534"/>
                  </a:lnTo>
                  <a:lnTo>
                    <a:pt x="1489618" y="786887"/>
                  </a:lnTo>
                  <a:lnTo>
                    <a:pt x="1491138" y="786887"/>
                  </a:lnTo>
                  <a:lnTo>
                    <a:pt x="1501778" y="786887"/>
                  </a:lnTo>
                  <a:lnTo>
                    <a:pt x="1501778" y="773917"/>
                  </a:lnTo>
                  <a:lnTo>
                    <a:pt x="1505832" y="773917"/>
                  </a:lnTo>
                  <a:lnTo>
                    <a:pt x="1505832" y="786887"/>
                  </a:lnTo>
                  <a:lnTo>
                    <a:pt x="1536232" y="786887"/>
                  </a:lnTo>
                  <a:lnTo>
                    <a:pt x="1536232" y="756622"/>
                  </a:lnTo>
                  <a:lnTo>
                    <a:pt x="1548392" y="756622"/>
                  </a:lnTo>
                  <a:lnTo>
                    <a:pt x="1560552" y="754461"/>
                  </a:lnTo>
                  <a:cubicBezTo>
                    <a:pt x="1562579" y="754461"/>
                    <a:pt x="1562579" y="756622"/>
                    <a:pt x="1564606" y="756622"/>
                  </a:cubicBezTo>
                  <a:lnTo>
                    <a:pt x="1574739" y="756622"/>
                  </a:lnTo>
                  <a:lnTo>
                    <a:pt x="1574739" y="786887"/>
                  </a:lnTo>
                  <a:lnTo>
                    <a:pt x="1582846" y="786887"/>
                  </a:lnTo>
                  <a:lnTo>
                    <a:pt x="1582846" y="804182"/>
                  </a:lnTo>
                  <a:lnTo>
                    <a:pt x="1592182" y="805087"/>
                  </a:lnTo>
                  <a:lnTo>
                    <a:pt x="1605140" y="805087"/>
                  </a:lnTo>
                  <a:lnTo>
                    <a:pt x="1605140" y="789049"/>
                  </a:lnTo>
                  <a:lnTo>
                    <a:pt x="1673096" y="789049"/>
                  </a:lnTo>
                  <a:lnTo>
                    <a:pt x="1673096" y="703796"/>
                  </a:lnTo>
                  <a:lnTo>
                    <a:pt x="1745104" y="703796"/>
                  </a:lnTo>
                  <a:lnTo>
                    <a:pt x="1745104" y="782564"/>
                  </a:lnTo>
                  <a:lnTo>
                    <a:pt x="1747008" y="782564"/>
                  </a:lnTo>
                  <a:lnTo>
                    <a:pt x="1748250" y="805087"/>
                  </a:lnTo>
                  <a:lnTo>
                    <a:pt x="1757926" y="805087"/>
                  </a:lnTo>
                  <a:cubicBezTo>
                    <a:pt x="1758462" y="797873"/>
                    <a:pt x="1759168" y="790219"/>
                    <a:pt x="1759168" y="782564"/>
                  </a:cubicBezTo>
                  <a:lnTo>
                    <a:pt x="1765248" y="782564"/>
                  </a:lnTo>
                  <a:lnTo>
                    <a:pt x="1766490" y="805087"/>
                  </a:lnTo>
                  <a:lnTo>
                    <a:pt x="1817112" y="805087"/>
                  </a:lnTo>
                  <a:lnTo>
                    <a:pt x="1817112" y="642059"/>
                  </a:lnTo>
                  <a:lnTo>
                    <a:pt x="2014439" y="642059"/>
                  </a:lnTo>
                  <a:lnTo>
                    <a:pt x="2014439" y="805087"/>
                  </a:lnTo>
                  <a:lnTo>
                    <a:pt x="2033136" y="805087"/>
                  </a:lnTo>
                  <a:lnTo>
                    <a:pt x="2033136" y="722394"/>
                  </a:lnTo>
                  <a:lnTo>
                    <a:pt x="2128256" y="722394"/>
                  </a:lnTo>
                  <a:cubicBezTo>
                    <a:pt x="2132331" y="616373"/>
                    <a:pt x="2135709" y="510899"/>
                    <a:pt x="2140186" y="404253"/>
                  </a:cubicBezTo>
                  <a:cubicBezTo>
                    <a:pt x="2130053" y="404253"/>
                    <a:pt x="2105733" y="391282"/>
                    <a:pt x="2128026" y="382635"/>
                  </a:cubicBezTo>
                  <a:cubicBezTo>
                    <a:pt x="2125999" y="380473"/>
                    <a:pt x="2123973" y="378311"/>
                    <a:pt x="2121946" y="378311"/>
                  </a:cubicBezTo>
                  <a:cubicBezTo>
                    <a:pt x="2121946" y="365341"/>
                    <a:pt x="2119919" y="363179"/>
                    <a:pt x="2130053" y="354532"/>
                  </a:cubicBezTo>
                  <a:lnTo>
                    <a:pt x="2130053" y="337238"/>
                  </a:lnTo>
                  <a:lnTo>
                    <a:pt x="2144240" y="337238"/>
                  </a:lnTo>
                  <a:lnTo>
                    <a:pt x="2144240" y="315620"/>
                  </a:lnTo>
                  <a:cubicBezTo>
                    <a:pt x="2144240" y="313458"/>
                    <a:pt x="2146266" y="313458"/>
                    <a:pt x="2146266" y="311296"/>
                  </a:cubicBezTo>
                  <a:lnTo>
                    <a:pt x="2146266" y="233472"/>
                  </a:lnTo>
                  <a:cubicBezTo>
                    <a:pt x="2146266" y="231310"/>
                    <a:pt x="2144240" y="229149"/>
                    <a:pt x="2144240" y="226987"/>
                  </a:cubicBezTo>
                  <a:lnTo>
                    <a:pt x="2150320" y="220501"/>
                  </a:lnTo>
                  <a:lnTo>
                    <a:pt x="2150320" y="162133"/>
                  </a:lnTo>
                  <a:cubicBezTo>
                    <a:pt x="2150320" y="159972"/>
                    <a:pt x="2150320" y="159972"/>
                    <a:pt x="2152346" y="157810"/>
                  </a:cubicBezTo>
                  <a:lnTo>
                    <a:pt x="2152346" y="101604"/>
                  </a:lnTo>
                  <a:cubicBezTo>
                    <a:pt x="2154373" y="92957"/>
                    <a:pt x="2154373" y="88633"/>
                    <a:pt x="2154373" y="82148"/>
                  </a:cubicBezTo>
                  <a:cubicBezTo>
                    <a:pt x="2158427" y="88633"/>
                    <a:pt x="2158427" y="92957"/>
                    <a:pt x="2158427" y="99442"/>
                  </a:cubicBezTo>
                  <a:cubicBezTo>
                    <a:pt x="2160453" y="121060"/>
                    <a:pt x="2160453" y="140516"/>
                    <a:pt x="2160453" y="157810"/>
                  </a:cubicBezTo>
                  <a:cubicBezTo>
                    <a:pt x="2162480" y="181589"/>
                    <a:pt x="2162480" y="201045"/>
                    <a:pt x="2162480" y="220501"/>
                  </a:cubicBezTo>
                  <a:lnTo>
                    <a:pt x="2168560" y="226987"/>
                  </a:lnTo>
                  <a:cubicBezTo>
                    <a:pt x="2168560" y="229149"/>
                    <a:pt x="2166533" y="231310"/>
                    <a:pt x="2166533" y="233472"/>
                  </a:cubicBezTo>
                  <a:lnTo>
                    <a:pt x="2166533" y="311296"/>
                  </a:lnTo>
                  <a:cubicBezTo>
                    <a:pt x="2166533" y="313458"/>
                    <a:pt x="2168560" y="313458"/>
                    <a:pt x="2168560" y="315620"/>
                  </a:cubicBezTo>
                  <a:lnTo>
                    <a:pt x="2168560" y="337238"/>
                  </a:lnTo>
                  <a:lnTo>
                    <a:pt x="2182747" y="337238"/>
                  </a:lnTo>
                  <a:lnTo>
                    <a:pt x="2182747" y="354532"/>
                  </a:lnTo>
                  <a:cubicBezTo>
                    <a:pt x="2190854" y="363179"/>
                    <a:pt x="2190854" y="363179"/>
                    <a:pt x="2190854" y="378311"/>
                  </a:cubicBezTo>
                  <a:cubicBezTo>
                    <a:pt x="2188827" y="378311"/>
                    <a:pt x="2186800" y="380473"/>
                    <a:pt x="2184774" y="382635"/>
                  </a:cubicBezTo>
                  <a:cubicBezTo>
                    <a:pt x="2205040" y="393444"/>
                    <a:pt x="2180720" y="402091"/>
                    <a:pt x="2172613" y="404253"/>
                  </a:cubicBezTo>
                  <a:cubicBezTo>
                    <a:pt x="2174640" y="488562"/>
                    <a:pt x="2178693" y="572871"/>
                    <a:pt x="2180720" y="657181"/>
                  </a:cubicBezTo>
                  <a:lnTo>
                    <a:pt x="2245574" y="657181"/>
                  </a:lnTo>
                  <a:lnTo>
                    <a:pt x="2245574" y="732843"/>
                  </a:lnTo>
                  <a:lnTo>
                    <a:pt x="2253681" y="732843"/>
                  </a:lnTo>
                  <a:cubicBezTo>
                    <a:pt x="2253681" y="730681"/>
                    <a:pt x="2255708" y="728519"/>
                    <a:pt x="2255708" y="726358"/>
                  </a:cubicBezTo>
                  <a:lnTo>
                    <a:pt x="2261788" y="726358"/>
                  </a:lnTo>
                  <a:cubicBezTo>
                    <a:pt x="2261788" y="728519"/>
                    <a:pt x="2261788" y="730681"/>
                    <a:pt x="2263815" y="735005"/>
                  </a:cubicBezTo>
                  <a:lnTo>
                    <a:pt x="2275975" y="735005"/>
                  </a:lnTo>
                  <a:lnTo>
                    <a:pt x="2275975" y="728519"/>
                  </a:lnTo>
                  <a:lnTo>
                    <a:pt x="2298268" y="728519"/>
                  </a:lnTo>
                  <a:lnTo>
                    <a:pt x="2298268" y="735005"/>
                  </a:lnTo>
                  <a:lnTo>
                    <a:pt x="2318535" y="735005"/>
                  </a:lnTo>
                  <a:lnTo>
                    <a:pt x="2318535" y="780402"/>
                  </a:lnTo>
                  <a:lnTo>
                    <a:pt x="2332722" y="780402"/>
                  </a:lnTo>
                  <a:lnTo>
                    <a:pt x="2332722" y="767431"/>
                  </a:lnTo>
                  <a:lnTo>
                    <a:pt x="2348936" y="767431"/>
                  </a:lnTo>
                  <a:lnTo>
                    <a:pt x="2348936" y="588004"/>
                  </a:lnTo>
                  <a:lnTo>
                    <a:pt x="2355016" y="581518"/>
                  </a:lnTo>
                  <a:lnTo>
                    <a:pt x="2427977" y="581518"/>
                  </a:lnTo>
                  <a:lnTo>
                    <a:pt x="2427977" y="590166"/>
                  </a:lnTo>
                  <a:lnTo>
                    <a:pt x="2438110" y="590166"/>
                  </a:lnTo>
                  <a:lnTo>
                    <a:pt x="2438110" y="704740"/>
                  </a:lnTo>
                  <a:lnTo>
                    <a:pt x="2460404" y="704740"/>
                  </a:lnTo>
                  <a:lnTo>
                    <a:pt x="2460404" y="637725"/>
                  </a:lnTo>
                  <a:lnTo>
                    <a:pt x="2486751" y="637725"/>
                  </a:lnTo>
                  <a:cubicBezTo>
                    <a:pt x="2488777" y="637725"/>
                    <a:pt x="2488777" y="635563"/>
                    <a:pt x="2490804" y="633401"/>
                  </a:cubicBezTo>
                  <a:lnTo>
                    <a:pt x="2498911" y="633401"/>
                  </a:lnTo>
                  <a:cubicBezTo>
                    <a:pt x="2500937" y="635563"/>
                    <a:pt x="2500937" y="637725"/>
                    <a:pt x="2502964" y="637725"/>
                  </a:cubicBezTo>
                  <a:lnTo>
                    <a:pt x="2525258" y="637725"/>
                  </a:lnTo>
                  <a:lnTo>
                    <a:pt x="2525258" y="520989"/>
                  </a:lnTo>
                  <a:cubicBezTo>
                    <a:pt x="2525272" y="520986"/>
                    <a:pt x="2526139" y="520822"/>
                    <a:pt x="2582005" y="510180"/>
                  </a:cubicBezTo>
                  <a:lnTo>
                    <a:pt x="2582005" y="511261"/>
                  </a:lnTo>
                  <a:lnTo>
                    <a:pt x="2582005" y="518827"/>
                  </a:lnTo>
                  <a:lnTo>
                    <a:pt x="2608352" y="518827"/>
                  </a:lnTo>
                  <a:lnTo>
                    <a:pt x="2608352" y="773917"/>
                  </a:lnTo>
                  <a:lnTo>
                    <a:pt x="2630646" y="773917"/>
                  </a:lnTo>
                  <a:lnTo>
                    <a:pt x="2630646" y="769593"/>
                  </a:lnTo>
                  <a:lnTo>
                    <a:pt x="2642806" y="769593"/>
                  </a:lnTo>
                  <a:lnTo>
                    <a:pt x="2642806" y="773917"/>
                  </a:lnTo>
                  <a:lnTo>
                    <a:pt x="2667126" y="773917"/>
                  </a:lnTo>
                  <a:lnTo>
                    <a:pt x="2667126" y="760946"/>
                  </a:lnTo>
                  <a:lnTo>
                    <a:pt x="2695500" y="760946"/>
                  </a:lnTo>
                  <a:cubicBezTo>
                    <a:pt x="2699553" y="756622"/>
                    <a:pt x="2703607" y="756622"/>
                    <a:pt x="2707660" y="756622"/>
                  </a:cubicBezTo>
                  <a:cubicBezTo>
                    <a:pt x="2713740" y="760946"/>
                    <a:pt x="2721847" y="760946"/>
                    <a:pt x="2727927" y="760946"/>
                  </a:cubicBezTo>
                  <a:lnTo>
                    <a:pt x="2727927" y="743652"/>
                  </a:lnTo>
                  <a:lnTo>
                    <a:pt x="2736034" y="743652"/>
                  </a:lnTo>
                  <a:lnTo>
                    <a:pt x="2736034" y="730681"/>
                  </a:lnTo>
                  <a:lnTo>
                    <a:pt x="2792781" y="730681"/>
                  </a:lnTo>
                  <a:lnTo>
                    <a:pt x="2792781" y="700416"/>
                  </a:lnTo>
                  <a:lnTo>
                    <a:pt x="2811021" y="700416"/>
                  </a:lnTo>
                  <a:lnTo>
                    <a:pt x="2811021" y="693931"/>
                  </a:lnTo>
                  <a:lnTo>
                    <a:pt x="2823181" y="693931"/>
                  </a:lnTo>
                  <a:lnTo>
                    <a:pt x="2823181" y="700416"/>
                  </a:lnTo>
                  <a:lnTo>
                    <a:pt x="2839395" y="700416"/>
                  </a:lnTo>
                  <a:lnTo>
                    <a:pt x="2839395" y="750137"/>
                  </a:lnTo>
                  <a:lnTo>
                    <a:pt x="2871822" y="750137"/>
                  </a:lnTo>
                  <a:lnTo>
                    <a:pt x="2871822" y="724196"/>
                  </a:lnTo>
                  <a:lnTo>
                    <a:pt x="2910329" y="724196"/>
                  </a:lnTo>
                  <a:lnTo>
                    <a:pt x="2910329" y="693931"/>
                  </a:lnTo>
                  <a:lnTo>
                    <a:pt x="2958970" y="693931"/>
                  </a:lnTo>
                  <a:lnTo>
                    <a:pt x="2958970" y="805087"/>
                  </a:lnTo>
                  <a:lnTo>
                    <a:pt x="2958970" y="818866"/>
                  </a:lnTo>
                  <a:lnTo>
                    <a:pt x="2968113" y="818866"/>
                  </a:lnTo>
                  <a:lnTo>
                    <a:pt x="2968113" y="762555"/>
                  </a:lnTo>
                  <a:lnTo>
                    <a:pt x="2971450" y="756622"/>
                  </a:lnTo>
                  <a:lnTo>
                    <a:pt x="2971450" y="758514"/>
                  </a:lnTo>
                  <a:lnTo>
                    <a:pt x="2971450" y="771755"/>
                  </a:lnTo>
                  <a:cubicBezTo>
                    <a:pt x="2975503" y="771755"/>
                    <a:pt x="2975503" y="771755"/>
                    <a:pt x="2975503" y="726358"/>
                  </a:cubicBezTo>
                  <a:lnTo>
                    <a:pt x="2976263" y="726358"/>
                  </a:lnTo>
                  <a:lnTo>
                    <a:pt x="2981583" y="726358"/>
                  </a:lnTo>
                  <a:lnTo>
                    <a:pt x="2981583" y="661504"/>
                  </a:lnTo>
                  <a:lnTo>
                    <a:pt x="2982597" y="661504"/>
                  </a:lnTo>
                  <a:lnTo>
                    <a:pt x="2989690" y="661504"/>
                  </a:lnTo>
                  <a:cubicBezTo>
                    <a:pt x="2989696" y="661483"/>
                    <a:pt x="2989960" y="660543"/>
                    <a:pt x="3001850" y="618269"/>
                  </a:cubicBezTo>
                  <a:lnTo>
                    <a:pt x="3003117" y="618269"/>
                  </a:lnTo>
                  <a:lnTo>
                    <a:pt x="3011984" y="618269"/>
                  </a:lnTo>
                  <a:cubicBezTo>
                    <a:pt x="3011989" y="618292"/>
                    <a:pt x="3012215" y="619258"/>
                    <a:pt x="3022117" y="661504"/>
                  </a:cubicBezTo>
                  <a:lnTo>
                    <a:pt x="3023130" y="661504"/>
                  </a:lnTo>
                  <a:lnTo>
                    <a:pt x="3030224" y="661504"/>
                  </a:lnTo>
                  <a:lnTo>
                    <a:pt x="3030224" y="700416"/>
                  </a:lnTo>
                  <a:lnTo>
                    <a:pt x="3031997" y="700416"/>
                  </a:lnTo>
                  <a:lnTo>
                    <a:pt x="3044411" y="700416"/>
                  </a:lnTo>
                  <a:lnTo>
                    <a:pt x="3044411" y="702578"/>
                  </a:lnTo>
                  <a:lnTo>
                    <a:pt x="3044411" y="717710"/>
                  </a:lnTo>
                  <a:cubicBezTo>
                    <a:pt x="3048464" y="717710"/>
                    <a:pt x="3048464" y="717710"/>
                    <a:pt x="3048464" y="715549"/>
                  </a:cubicBezTo>
                  <a:lnTo>
                    <a:pt x="3048464" y="700416"/>
                  </a:lnTo>
                  <a:lnTo>
                    <a:pt x="3049984" y="700416"/>
                  </a:lnTo>
                  <a:lnTo>
                    <a:pt x="3060624" y="700416"/>
                  </a:lnTo>
                  <a:lnTo>
                    <a:pt x="3060624" y="702037"/>
                  </a:lnTo>
                  <a:lnTo>
                    <a:pt x="3060624" y="713387"/>
                  </a:lnTo>
                  <a:lnTo>
                    <a:pt x="3091025" y="713387"/>
                  </a:lnTo>
                  <a:lnTo>
                    <a:pt x="3091025" y="676637"/>
                  </a:lnTo>
                  <a:lnTo>
                    <a:pt x="3092291" y="676637"/>
                  </a:lnTo>
                  <a:lnTo>
                    <a:pt x="3101158" y="676637"/>
                  </a:lnTo>
                  <a:lnTo>
                    <a:pt x="3101158" y="698254"/>
                  </a:lnTo>
                  <a:cubicBezTo>
                    <a:pt x="3103185" y="698254"/>
                    <a:pt x="3103185" y="698254"/>
                    <a:pt x="3103185" y="665828"/>
                  </a:cubicBezTo>
                  <a:lnTo>
                    <a:pt x="3125478" y="665828"/>
                  </a:lnTo>
                  <a:lnTo>
                    <a:pt x="3125478" y="664206"/>
                  </a:lnTo>
                  <a:lnTo>
                    <a:pt x="3125478" y="652857"/>
                  </a:lnTo>
                  <a:lnTo>
                    <a:pt x="3126238" y="652857"/>
                  </a:lnTo>
                  <a:lnTo>
                    <a:pt x="3131558" y="652857"/>
                  </a:lnTo>
                  <a:lnTo>
                    <a:pt x="3131558" y="650966"/>
                  </a:lnTo>
                  <a:lnTo>
                    <a:pt x="3131558" y="637725"/>
                  </a:lnTo>
                  <a:lnTo>
                    <a:pt x="3135612" y="644210"/>
                  </a:lnTo>
                  <a:lnTo>
                    <a:pt x="3137892" y="644210"/>
                  </a:lnTo>
                  <a:lnTo>
                    <a:pt x="3153852" y="644210"/>
                  </a:lnTo>
                  <a:lnTo>
                    <a:pt x="3153852" y="643399"/>
                  </a:lnTo>
                  <a:lnTo>
                    <a:pt x="3153852" y="637725"/>
                  </a:lnTo>
                  <a:lnTo>
                    <a:pt x="3154612" y="637725"/>
                  </a:lnTo>
                  <a:lnTo>
                    <a:pt x="3159932" y="637725"/>
                  </a:lnTo>
                  <a:lnTo>
                    <a:pt x="3159932" y="639076"/>
                  </a:lnTo>
                  <a:lnTo>
                    <a:pt x="3159932" y="648534"/>
                  </a:lnTo>
                  <a:lnTo>
                    <a:pt x="3195788" y="648534"/>
                  </a:lnTo>
                  <a:lnTo>
                    <a:pt x="3195788" y="1159457"/>
                  </a:lnTo>
                  <a:lnTo>
                    <a:pt x="3031533" y="1159331"/>
                  </a:lnTo>
                  <a:lnTo>
                    <a:pt x="3031520" y="1160647"/>
                  </a:lnTo>
                  <a:lnTo>
                    <a:pt x="2054" y="1158314"/>
                  </a:lnTo>
                  <a:cubicBezTo>
                    <a:pt x="1369" y="1010750"/>
                    <a:pt x="685" y="871760"/>
                    <a:pt x="0" y="724196"/>
                  </a:cubicBezTo>
                  <a:lnTo>
                    <a:pt x="20267" y="724196"/>
                  </a:lnTo>
                  <a:cubicBezTo>
                    <a:pt x="20271" y="724190"/>
                    <a:pt x="20308" y="724108"/>
                    <a:pt x="20774" y="723115"/>
                  </a:cubicBezTo>
                  <a:lnTo>
                    <a:pt x="24320" y="715549"/>
                  </a:lnTo>
                  <a:cubicBezTo>
                    <a:pt x="24329" y="715550"/>
                    <a:pt x="24442" y="715568"/>
                    <a:pt x="26094" y="715819"/>
                  </a:cubicBezTo>
                  <a:lnTo>
                    <a:pt x="38507" y="717710"/>
                  </a:lnTo>
                  <a:cubicBezTo>
                    <a:pt x="38510" y="717720"/>
                    <a:pt x="38548" y="717821"/>
                    <a:pt x="39014" y="719062"/>
                  </a:cubicBezTo>
                  <a:lnTo>
                    <a:pt x="42560" y="728519"/>
                  </a:lnTo>
                  <a:cubicBezTo>
                    <a:pt x="42574" y="728520"/>
                    <a:pt x="43170" y="728570"/>
                    <a:pt x="68907" y="730681"/>
                  </a:cubicBezTo>
                  <a:lnTo>
                    <a:pt x="68907" y="607460"/>
                  </a:lnTo>
                  <a:lnTo>
                    <a:pt x="70934" y="607460"/>
                  </a:lnTo>
                  <a:lnTo>
                    <a:pt x="85121" y="607460"/>
                  </a:lnTo>
                  <a:lnTo>
                    <a:pt x="85121" y="471268"/>
                  </a:lnTo>
                  <a:lnTo>
                    <a:pt x="86894" y="471268"/>
                  </a:lnTo>
                  <a:lnTo>
                    <a:pt x="99308" y="471268"/>
                  </a:lnTo>
                  <a:lnTo>
                    <a:pt x="99308" y="356694"/>
                  </a:lnTo>
                  <a:cubicBezTo>
                    <a:pt x="103361" y="354532"/>
                    <a:pt x="103361" y="354532"/>
                    <a:pt x="103361" y="328590"/>
                  </a:cubicBezTo>
                  <a:lnTo>
                    <a:pt x="105388" y="328590"/>
                  </a:lnTo>
                  <a:lnTo>
                    <a:pt x="119575" y="328590"/>
                  </a:lnTo>
                  <a:cubicBezTo>
                    <a:pt x="119586" y="328567"/>
                    <a:pt x="120192" y="327200"/>
                    <a:pt x="156055" y="246443"/>
                  </a:cubicBezTo>
                  <a:cubicBezTo>
                    <a:pt x="156055" y="246429"/>
                    <a:pt x="156089" y="244478"/>
                    <a:pt x="160109"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solidFill>
                  <a:schemeClr val="tx1">
                    <a:lumMod val="90000"/>
                    <a:lumOff val="10000"/>
                  </a:schemeClr>
                </a:solidFill>
              </a:endParaRPr>
            </a:p>
          </p:txBody>
        </p:sp>
        <p:grpSp>
          <p:nvGrpSpPr>
            <p:cNvPr id="12" name="Group 11">
              <a:extLst>
                <a:ext uri="{FF2B5EF4-FFF2-40B4-BE49-F238E27FC236}">
                  <a16:creationId xmlns:a16="http://schemas.microsoft.com/office/drawing/2014/main" id="{1828735A-4031-4411-A7C9-6EDCF9ECE5EF}"/>
                </a:ext>
              </a:extLst>
            </p:cNvPr>
            <p:cNvGrpSpPr/>
            <p:nvPr/>
          </p:nvGrpSpPr>
          <p:grpSpPr>
            <a:xfrm>
              <a:off x="4673073" y="3718073"/>
              <a:ext cx="2765034" cy="398656"/>
              <a:chOff x="4675383" y="2450053"/>
              <a:chExt cx="2765034" cy="398656"/>
            </a:xfrm>
          </p:grpSpPr>
          <p:sp>
            <p:nvSpPr>
              <p:cNvPr id="13" name="Rectangle 12">
                <a:extLst>
                  <a:ext uri="{FF2B5EF4-FFF2-40B4-BE49-F238E27FC236}">
                    <a16:creationId xmlns:a16="http://schemas.microsoft.com/office/drawing/2014/main" id="{7E3E3217-335C-41BF-A993-366AE2B9724D}"/>
                  </a:ext>
                </a:extLst>
              </p:cNvPr>
              <p:cNvSpPr/>
              <p:nvPr/>
            </p:nvSpPr>
            <p:spPr>
              <a:xfrm>
                <a:off x="4675383" y="2450053"/>
                <a:ext cx="2765034" cy="39865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90000"/>
                      <a:lumOff val="10000"/>
                    </a:schemeClr>
                  </a:solidFill>
                </a:endParaRPr>
              </a:p>
            </p:txBody>
          </p:sp>
          <p:sp>
            <p:nvSpPr>
              <p:cNvPr id="14" name="TextBox 13">
                <a:extLst>
                  <a:ext uri="{FF2B5EF4-FFF2-40B4-BE49-F238E27FC236}">
                    <a16:creationId xmlns:a16="http://schemas.microsoft.com/office/drawing/2014/main" id="{9B7B7236-1FB5-49D4-8955-5BE844AD635D}"/>
                  </a:ext>
                </a:extLst>
              </p:cNvPr>
              <p:cNvSpPr txBox="1"/>
              <p:nvPr/>
            </p:nvSpPr>
            <p:spPr>
              <a:xfrm>
                <a:off x="5035692" y="2510882"/>
                <a:ext cx="2044417" cy="276999"/>
              </a:xfrm>
              <a:prstGeom prst="rect">
                <a:avLst/>
              </a:prstGeom>
              <a:noFill/>
            </p:spPr>
            <p:txBody>
              <a:bodyPr wrap="square" lIns="0" rIns="0" rtlCol="0">
                <a:spAutoFit/>
              </a:bodyPr>
              <a:lstStyle/>
              <a:p>
                <a:pPr algn="ctr"/>
                <a:r>
                  <a:rPr lang="en-US" altLang="ko-KR" sz="1200" b="1" dirty="0">
                    <a:solidFill>
                      <a:schemeClr val="bg1"/>
                    </a:solidFill>
                    <a:cs typeface="Calibri" pitchFamily="34" charset="0"/>
                  </a:rPr>
                  <a:t>PowerPoint Presentation</a:t>
                </a:r>
                <a:endParaRPr lang="ko-KR" altLang="en-US" sz="1200" b="1" dirty="0">
                  <a:solidFill>
                    <a:schemeClr val="bg1"/>
                  </a:solidFill>
                  <a:cs typeface="Calibri" pitchFamily="34" charset="0"/>
                </a:endParaRPr>
              </a:p>
            </p:txBody>
          </p:sp>
        </p:grpSp>
      </p:grpSp>
      <p:grpSp>
        <p:nvGrpSpPr>
          <p:cNvPr id="44" name="Group 43">
            <a:extLst>
              <a:ext uri="{FF2B5EF4-FFF2-40B4-BE49-F238E27FC236}">
                <a16:creationId xmlns:a16="http://schemas.microsoft.com/office/drawing/2014/main" id="{FD186734-8FE6-40DB-BE9E-C3F9FB40D610}"/>
              </a:ext>
            </a:extLst>
          </p:cNvPr>
          <p:cNvGrpSpPr/>
          <p:nvPr/>
        </p:nvGrpSpPr>
        <p:grpSpPr>
          <a:xfrm>
            <a:off x="4683650" y="3849958"/>
            <a:ext cx="2765034" cy="885274"/>
            <a:chOff x="4714910" y="4561945"/>
            <a:chExt cx="2765034" cy="885274"/>
          </a:xfrm>
        </p:grpSpPr>
        <p:grpSp>
          <p:nvGrpSpPr>
            <p:cNvPr id="16" name="Group 15">
              <a:extLst>
                <a:ext uri="{FF2B5EF4-FFF2-40B4-BE49-F238E27FC236}">
                  <a16:creationId xmlns:a16="http://schemas.microsoft.com/office/drawing/2014/main" id="{2AA81189-7964-4D3F-9A3F-A8518412183A}"/>
                </a:ext>
              </a:extLst>
            </p:cNvPr>
            <p:cNvGrpSpPr/>
            <p:nvPr/>
          </p:nvGrpSpPr>
          <p:grpSpPr>
            <a:xfrm>
              <a:off x="4714910" y="5048563"/>
              <a:ext cx="2765034" cy="398656"/>
              <a:chOff x="4675383" y="2450053"/>
              <a:chExt cx="2765034" cy="398656"/>
            </a:xfrm>
          </p:grpSpPr>
          <p:sp>
            <p:nvSpPr>
              <p:cNvPr id="17" name="Rectangle 16">
                <a:extLst>
                  <a:ext uri="{FF2B5EF4-FFF2-40B4-BE49-F238E27FC236}">
                    <a16:creationId xmlns:a16="http://schemas.microsoft.com/office/drawing/2014/main" id="{01851FCB-2646-4006-8DEE-0E01BC5B3517}"/>
                  </a:ext>
                </a:extLst>
              </p:cNvPr>
              <p:cNvSpPr/>
              <p:nvPr/>
            </p:nvSpPr>
            <p:spPr>
              <a:xfrm>
                <a:off x="4675383" y="2450053"/>
                <a:ext cx="2765034" cy="39865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90000"/>
                      <a:lumOff val="10000"/>
                    </a:schemeClr>
                  </a:solidFill>
                </a:endParaRPr>
              </a:p>
            </p:txBody>
          </p:sp>
          <p:sp>
            <p:nvSpPr>
              <p:cNvPr id="18" name="TextBox 17">
                <a:extLst>
                  <a:ext uri="{FF2B5EF4-FFF2-40B4-BE49-F238E27FC236}">
                    <a16:creationId xmlns:a16="http://schemas.microsoft.com/office/drawing/2014/main" id="{1EB3C2B4-D65B-43AD-8E3F-DC82DB60FAF4}"/>
                  </a:ext>
                </a:extLst>
              </p:cNvPr>
              <p:cNvSpPr txBox="1"/>
              <p:nvPr/>
            </p:nvSpPr>
            <p:spPr>
              <a:xfrm>
                <a:off x="5035692" y="2510882"/>
                <a:ext cx="2044417" cy="276999"/>
              </a:xfrm>
              <a:prstGeom prst="rect">
                <a:avLst/>
              </a:prstGeom>
              <a:noFill/>
            </p:spPr>
            <p:txBody>
              <a:bodyPr wrap="square" lIns="0" rIns="0" rtlCol="0">
                <a:spAutoFit/>
              </a:bodyPr>
              <a:lstStyle/>
              <a:p>
                <a:pPr algn="ctr"/>
                <a:r>
                  <a:rPr lang="en-US" altLang="ko-KR" sz="1200" b="1" dirty="0">
                    <a:solidFill>
                      <a:schemeClr val="bg1"/>
                    </a:solidFill>
                    <a:cs typeface="Calibri" pitchFamily="34" charset="0"/>
                  </a:rPr>
                  <a:t>PowerPoint Presentation</a:t>
                </a:r>
                <a:endParaRPr lang="ko-KR" altLang="en-US" sz="1200" b="1" dirty="0">
                  <a:solidFill>
                    <a:schemeClr val="bg1"/>
                  </a:solidFill>
                  <a:cs typeface="Calibri" pitchFamily="34" charset="0"/>
                </a:endParaRPr>
              </a:p>
            </p:txBody>
          </p:sp>
        </p:grpSp>
        <p:sp>
          <p:nvSpPr>
            <p:cNvPr id="23" name="Freeform: Shape 22">
              <a:extLst>
                <a:ext uri="{FF2B5EF4-FFF2-40B4-BE49-F238E27FC236}">
                  <a16:creationId xmlns:a16="http://schemas.microsoft.com/office/drawing/2014/main" id="{E62D6C2B-94A6-46B2-9A92-974F945D9AD7}"/>
                </a:ext>
              </a:extLst>
            </p:cNvPr>
            <p:cNvSpPr/>
            <p:nvPr/>
          </p:nvSpPr>
          <p:spPr>
            <a:xfrm>
              <a:off x="5518099" y="4574718"/>
              <a:ext cx="1184056" cy="561159"/>
            </a:xfrm>
            <a:custGeom>
              <a:avLst/>
              <a:gdLst>
                <a:gd name="connsiteX0" fmla="*/ 65108 w 3751838"/>
                <a:gd name="connsiteY0" fmla="*/ 1667305 h 1778106"/>
                <a:gd name="connsiteX1" fmla="*/ 693576 w 3751838"/>
                <a:gd name="connsiteY1" fmla="*/ 1667305 h 1778106"/>
                <a:gd name="connsiteX2" fmla="*/ 1337417 w 3751838"/>
                <a:gd name="connsiteY2" fmla="*/ 1667305 h 1778106"/>
                <a:gd name="connsiteX3" fmla="*/ 1381726 w 3751838"/>
                <a:gd name="connsiteY3" fmla="*/ 1712066 h 1778106"/>
                <a:gd name="connsiteX4" fmla="*/ 1315714 w 3751838"/>
                <a:gd name="connsiteY4" fmla="*/ 1777626 h 1778106"/>
                <a:gd name="connsiteX5" fmla="*/ 52900 w 3751838"/>
                <a:gd name="connsiteY5" fmla="*/ 1777174 h 1778106"/>
                <a:gd name="connsiteX6" fmla="*/ 4070 w 3751838"/>
                <a:gd name="connsiteY6" fmla="*/ 1728795 h 1778106"/>
                <a:gd name="connsiteX7" fmla="*/ 65108 w 3751838"/>
                <a:gd name="connsiteY7" fmla="*/ 1667305 h 1778106"/>
                <a:gd name="connsiteX8" fmla="*/ 2406717 w 3751838"/>
                <a:gd name="connsiteY8" fmla="*/ 1665949 h 1778106"/>
                <a:gd name="connsiteX9" fmla="*/ 2666694 w 3751838"/>
                <a:gd name="connsiteY9" fmla="*/ 1666401 h 1778106"/>
                <a:gd name="connsiteX10" fmla="*/ 3064574 w 3751838"/>
                <a:gd name="connsiteY10" fmla="*/ 1666401 h 1778106"/>
                <a:gd name="connsiteX11" fmla="*/ 3701632 w 3751838"/>
                <a:gd name="connsiteY11" fmla="*/ 1666401 h 1778106"/>
                <a:gd name="connsiteX12" fmla="*/ 3731021 w 3751838"/>
                <a:gd name="connsiteY12" fmla="*/ 1666853 h 1778106"/>
                <a:gd name="connsiteX13" fmla="*/ 3751819 w 3751838"/>
                <a:gd name="connsiteY13" fmla="*/ 1687651 h 1778106"/>
                <a:gd name="connsiteX14" fmla="*/ 3750915 w 3751838"/>
                <a:gd name="connsiteY14" fmla="*/ 1746429 h 1778106"/>
                <a:gd name="connsiteX15" fmla="*/ 3720622 w 3751838"/>
                <a:gd name="connsiteY15" fmla="*/ 1775818 h 1778106"/>
                <a:gd name="connsiteX16" fmla="*/ 3686712 w 3751838"/>
                <a:gd name="connsiteY16" fmla="*/ 1776722 h 1778106"/>
                <a:gd name="connsiteX17" fmla="*/ 2421637 w 3751838"/>
                <a:gd name="connsiteY17" fmla="*/ 1776722 h 1778106"/>
                <a:gd name="connsiteX18" fmla="*/ 2399031 w 3751838"/>
                <a:gd name="connsiteY18" fmla="*/ 1776270 h 1778106"/>
                <a:gd name="connsiteX19" fmla="*/ 2375971 w 3751838"/>
                <a:gd name="connsiteY19" fmla="*/ 1752307 h 1778106"/>
                <a:gd name="connsiteX20" fmla="*/ 2375519 w 3751838"/>
                <a:gd name="connsiteY20" fmla="*/ 1695790 h 1778106"/>
                <a:gd name="connsiteX21" fmla="*/ 2406717 w 3751838"/>
                <a:gd name="connsiteY21" fmla="*/ 1665949 h 1778106"/>
                <a:gd name="connsiteX22" fmla="*/ 1544495 w 3751838"/>
                <a:gd name="connsiteY22" fmla="*/ 1665496 h 1778106"/>
                <a:gd name="connsiteX23" fmla="*/ 1876362 w 3751838"/>
                <a:gd name="connsiteY23" fmla="*/ 1666400 h 1778106"/>
                <a:gd name="connsiteX24" fmla="*/ 2228575 w 3751838"/>
                <a:gd name="connsiteY24" fmla="*/ 1666400 h 1778106"/>
                <a:gd name="connsiteX25" fmla="*/ 2268363 w 3751838"/>
                <a:gd name="connsiteY25" fmla="*/ 1706188 h 1778106"/>
                <a:gd name="connsiteX26" fmla="*/ 2268363 w 3751838"/>
                <a:gd name="connsiteY26" fmla="*/ 1744620 h 1778106"/>
                <a:gd name="connsiteX27" fmla="*/ 2237166 w 3751838"/>
                <a:gd name="connsiteY27" fmla="*/ 1776721 h 1778106"/>
                <a:gd name="connsiteX28" fmla="*/ 2185170 w 3751838"/>
                <a:gd name="connsiteY28" fmla="*/ 1776721 h 1778106"/>
                <a:gd name="connsiteX29" fmla="*/ 1535000 w 3751838"/>
                <a:gd name="connsiteY29" fmla="*/ 1777174 h 1778106"/>
                <a:gd name="connsiteX30" fmla="*/ 1483004 w 3751838"/>
                <a:gd name="connsiteY30" fmla="*/ 1725178 h 1778106"/>
                <a:gd name="connsiteX31" fmla="*/ 1544495 w 3751838"/>
                <a:gd name="connsiteY31" fmla="*/ 1665496 h 1778106"/>
                <a:gd name="connsiteX32" fmla="*/ 1621357 w 3751838"/>
                <a:gd name="connsiteY32" fmla="*/ 1026629 h 1778106"/>
                <a:gd name="connsiteX33" fmla="*/ 1781413 w 3751838"/>
                <a:gd name="connsiteY33" fmla="*/ 1026629 h 1778106"/>
                <a:gd name="connsiteX34" fmla="*/ 1810350 w 3751838"/>
                <a:gd name="connsiteY34" fmla="*/ 1055113 h 1778106"/>
                <a:gd name="connsiteX35" fmla="*/ 1809898 w 3751838"/>
                <a:gd name="connsiteY35" fmla="*/ 1165434 h 1778106"/>
                <a:gd name="connsiteX36" fmla="*/ 1809898 w 3751838"/>
                <a:gd name="connsiteY36" fmla="*/ 1273495 h 1778106"/>
                <a:gd name="connsiteX37" fmla="*/ 1781865 w 3751838"/>
                <a:gd name="connsiteY37" fmla="*/ 1301979 h 1778106"/>
                <a:gd name="connsiteX38" fmla="*/ 1619549 w 3751838"/>
                <a:gd name="connsiteY38" fmla="*/ 1301979 h 1778106"/>
                <a:gd name="connsiteX39" fmla="*/ 1590612 w 3751838"/>
                <a:gd name="connsiteY39" fmla="*/ 1273495 h 1778106"/>
                <a:gd name="connsiteX40" fmla="*/ 1591064 w 3751838"/>
                <a:gd name="connsiteY40" fmla="*/ 1056922 h 1778106"/>
                <a:gd name="connsiteX41" fmla="*/ 1621357 w 3751838"/>
                <a:gd name="connsiteY41" fmla="*/ 1026629 h 1778106"/>
                <a:gd name="connsiteX42" fmla="*/ 2031897 w 3751838"/>
                <a:gd name="connsiteY42" fmla="*/ 1026177 h 1778106"/>
                <a:gd name="connsiteX43" fmla="*/ 2060833 w 3751838"/>
                <a:gd name="connsiteY43" fmla="*/ 1056470 h 1778106"/>
                <a:gd name="connsiteX44" fmla="*/ 2060833 w 3751838"/>
                <a:gd name="connsiteY44" fmla="*/ 1166791 h 1778106"/>
                <a:gd name="connsiteX45" fmla="*/ 2059929 w 3751838"/>
                <a:gd name="connsiteY45" fmla="*/ 1167695 h 1778106"/>
                <a:gd name="connsiteX46" fmla="*/ 2059929 w 3751838"/>
                <a:gd name="connsiteY46" fmla="*/ 1271235 h 1778106"/>
                <a:gd name="connsiteX47" fmla="*/ 2030992 w 3751838"/>
                <a:gd name="connsiteY47" fmla="*/ 1301980 h 1778106"/>
                <a:gd name="connsiteX48" fmla="*/ 1870936 w 3751838"/>
                <a:gd name="connsiteY48" fmla="*/ 1301980 h 1778106"/>
                <a:gd name="connsiteX49" fmla="*/ 1840191 w 3751838"/>
                <a:gd name="connsiteY49" fmla="*/ 1272139 h 1778106"/>
                <a:gd name="connsiteX50" fmla="*/ 1840191 w 3751838"/>
                <a:gd name="connsiteY50" fmla="*/ 1060087 h 1778106"/>
                <a:gd name="connsiteX51" fmla="*/ 1874101 w 3751838"/>
                <a:gd name="connsiteY51" fmla="*/ 1026629 h 1778106"/>
                <a:gd name="connsiteX52" fmla="*/ 2031897 w 3751838"/>
                <a:gd name="connsiteY52" fmla="*/ 1026177 h 1778106"/>
                <a:gd name="connsiteX53" fmla="*/ 2055860 w 3751838"/>
                <a:gd name="connsiteY53" fmla="*/ 998144 h 1778106"/>
                <a:gd name="connsiteX54" fmla="*/ 1823914 w 3751838"/>
                <a:gd name="connsiteY54" fmla="*/ 998596 h 1778106"/>
                <a:gd name="connsiteX55" fmla="*/ 1591065 w 3751838"/>
                <a:gd name="connsiteY55" fmla="*/ 998596 h 1778106"/>
                <a:gd name="connsiteX56" fmla="*/ 1557606 w 3751838"/>
                <a:gd name="connsiteY56" fmla="*/ 1029794 h 1778106"/>
                <a:gd name="connsiteX57" fmla="*/ 1557606 w 3751838"/>
                <a:gd name="connsiteY57" fmla="*/ 1296102 h 1778106"/>
                <a:gd name="connsiteX58" fmla="*/ 1590160 w 3751838"/>
                <a:gd name="connsiteY58" fmla="*/ 1328203 h 1778106"/>
                <a:gd name="connsiteX59" fmla="*/ 2057668 w 3751838"/>
                <a:gd name="connsiteY59" fmla="*/ 1328203 h 1778106"/>
                <a:gd name="connsiteX60" fmla="*/ 2090674 w 3751838"/>
                <a:gd name="connsiteY60" fmla="*/ 1294293 h 1778106"/>
                <a:gd name="connsiteX61" fmla="*/ 2090674 w 3751838"/>
                <a:gd name="connsiteY61" fmla="*/ 1032507 h 1778106"/>
                <a:gd name="connsiteX62" fmla="*/ 2055860 w 3751838"/>
                <a:gd name="connsiteY62" fmla="*/ 998144 h 1778106"/>
                <a:gd name="connsiteX63" fmla="*/ 2555470 w 3751838"/>
                <a:gd name="connsiteY63" fmla="*/ 942984 h 1778106"/>
                <a:gd name="connsiteX64" fmla="*/ 2717786 w 3751838"/>
                <a:gd name="connsiteY64" fmla="*/ 942984 h 1778106"/>
                <a:gd name="connsiteX65" fmla="*/ 2748984 w 3751838"/>
                <a:gd name="connsiteY65" fmla="*/ 974181 h 1778106"/>
                <a:gd name="connsiteX66" fmla="*/ 2749436 w 3751838"/>
                <a:gd name="connsiteY66" fmla="*/ 1082242 h 1778106"/>
                <a:gd name="connsiteX67" fmla="*/ 2749436 w 3751838"/>
                <a:gd name="connsiteY67" fmla="*/ 1185781 h 1778106"/>
                <a:gd name="connsiteX68" fmla="*/ 2718239 w 3751838"/>
                <a:gd name="connsiteY68" fmla="*/ 1217430 h 1778106"/>
                <a:gd name="connsiteX69" fmla="*/ 2553661 w 3751838"/>
                <a:gd name="connsiteY69" fmla="*/ 1217882 h 1778106"/>
                <a:gd name="connsiteX70" fmla="*/ 2526533 w 3751838"/>
                <a:gd name="connsiteY70" fmla="*/ 1190754 h 1778106"/>
                <a:gd name="connsiteX71" fmla="*/ 2526533 w 3751838"/>
                <a:gd name="connsiteY71" fmla="*/ 971921 h 1778106"/>
                <a:gd name="connsiteX72" fmla="*/ 2555470 w 3751838"/>
                <a:gd name="connsiteY72" fmla="*/ 942984 h 1778106"/>
                <a:gd name="connsiteX73" fmla="*/ 1019566 w 3751838"/>
                <a:gd name="connsiteY73" fmla="*/ 942079 h 1778106"/>
                <a:gd name="connsiteX74" fmla="*/ 1175552 w 3751838"/>
                <a:gd name="connsiteY74" fmla="*/ 942079 h 1778106"/>
                <a:gd name="connsiteX75" fmla="*/ 1208106 w 3751838"/>
                <a:gd name="connsiteY75" fmla="*/ 975989 h 1778106"/>
                <a:gd name="connsiteX76" fmla="*/ 1208106 w 3751838"/>
                <a:gd name="connsiteY76" fmla="*/ 1186232 h 1778106"/>
                <a:gd name="connsiteX77" fmla="*/ 1176457 w 3751838"/>
                <a:gd name="connsiteY77" fmla="*/ 1217429 h 1778106"/>
                <a:gd name="connsiteX78" fmla="*/ 1015949 w 3751838"/>
                <a:gd name="connsiteY78" fmla="*/ 1218786 h 1778106"/>
                <a:gd name="connsiteX79" fmla="*/ 987464 w 3751838"/>
                <a:gd name="connsiteY79" fmla="*/ 1189849 h 1778106"/>
                <a:gd name="connsiteX80" fmla="*/ 987916 w 3751838"/>
                <a:gd name="connsiteY80" fmla="*/ 1083597 h 1778106"/>
                <a:gd name="connsiteX81" fmla="*/ 987916 w 3751838"/>
                <a:gd name="connsiteY81" fmla="*/ 975085 h 1778106"/>
                <a:gd name="connsiteX82" fmla="*/ 1019566 w 3751838"/>
                <a:gd name="connsiteY82" fmla="*/ 942079 h 1778106"/>
                <a:gd name="connsiteX83" fmla="*/ 2938428 w 3751838"/>
                <a:gd name="connsiteY83" fmla="*/ 925803 h 1778106"/>
                <a:gd name="connsiteX84" fmla="*/ 3098936 w 3751838"/>
                <a:gd name="connsiteY84" fmla="*/ 927159 h 1778106"/>
                <a:gd name="connsiteX85" fmla="*/ 3131037 w 3751838"/>
                <a:gd name="connsiteY85" fmla="*/ 959261 h 1778106"/>
                <a:gd name="connsiteX86" fmla="*/ 3131037 w 3751838"/>
                <a:gd name="connsiteY86" fmla="*/ 1240941 h 1778106"/>
                <a:gd name="connsiteX87" fmla="*/ 3131037 w 3751838"/>
                <a:gd name="connsiteY87" fmla="*/ 1514483 h 1778106"/>
                <a:gd name="connsiteX88" fmla="*/ 3092154 w 3751838"/>
                <a:gd name="connsiteY88" fmla="*/ 1554271 h 1778106"/>
                <a:gd name="connsiteX89" fmla="*/ 2936167 w 3751838"/>
                <a:gd name="connsiteY89" fmla="*/ 1554271 h 1778106"/>
                <a:gd name="connsiteX90" fmla="*/ 2898640 w 3751838"/>
                <a:gd name="connsiteY90" fmla="*/ 1516744 h 1778106"/>
                <a:gd name="connsiteX91" fmla="*/ 2898640 w 3751838"/>
                <a:gd name="connsiteY91" fmla="*/ 965591 h 1778106"/>
                <a:gd name="connsiteX92" fmla="*/ 2938428 w 3751838"/>
                <a:gd name="connsiteY92" fmla="*/ 925803 h 1778106"/>
                <a:gd name="connsiteX93" fmla="*/ 617617 w 3751838"/>
                <a:gd name="connsiteY93" fmla="*/ 925802 h 1778106"/>
                <a:gd name="connsiteX94" fmla="*/ 771343 w 3751838"/>
                <a:gd name="connsiteY94" fmla="*/ 925802 h 1778106"/>
                <a:gd name="connsiteX95" fmla="*/ 808870 w 3751838"/>
                <a:gd name="connsiteY95" fmla="*/ 962877 h 1778106"/>
                <a:gd name="connsiteX96" fmla="*/ 808870 w 3751838"/>
                <a:gd name="connsiteY96" fmla="*/ 1518552 h 1778106"/>
                <a:gd name="connsiteX97" fmla="*/ 773152 w 3751838"/>
                <a:gd name="connsiteY97" fmla="*/ 1555175 h 1778106"/>
                <a:gd name="connsiteX98" fmla="*/ 614904 w 3751838"/>
                <a:gd name="connsiteY98" fmla="*/ 1555175 h 1778106"/>
                <a:gd name="connsiteX99" fmla="*/ 577377 w 3751838"/>
                <a:gd name="connsiteY99" fmla="*/ 1517648 h 1778106"/>
                <a:gd name="connsiteX100" fmla="*/ 577377 w 3751838"/>
                <a:gd name="connsiteY100" fmla="*/ 1239584 h 1778106"/>
                <a:gd name="connsiteX101" fmla="*/ 577377 w 3751838"/>
                <a:gd name="connsiteY101" fmla="*/ 966494 h 1778106"/>
                <a:gd name="connsiteX102" fmla="*/ 617617 w 3751838"/>
                <a:gd name="connsiteY102" fmla="*/ 925802 h 1778106"/>
                <a:gd name="connsiteX103" fmla="*/ 2531054 w 3751838"/>
                <a:gd name="connsiteY103" fmla="*/ 916308 h 1778106"/>
                <a:gd name="connsiteX104" fmla="*/ 2498500 w 3751838"/>
                <a:gd name="connsiteY104" fmla="*/ 950218 h 1778106"/>
                <a:gd name="connsiteX105" fmla="*/ 2498048 w 3751838"/>
                <a:gd name="connsiteY105" fmla="*/ 1080885 h 1778106"/>
                <a:gd name="connsiteX106" fmla="*/ 2498048 w 3751838"/>
                <a:gd name="connsiteY106" fmla="*/ 1216526 h 1778106"/>
                <a:gd name="connsiteX107" fmla="*/ 2525628 w 3751838"/>
                <a:gd name="connsiteY107" fmla="*/ 1246367 h 1778106"/>
                <a:gd name="connsiteX108" fmla="*/ 2748983 w 3751838"/>
                <a:gd name="connsiteY108" fmla="*/ 1246367 h 1778106"/>
                <a:gd name="connsiteX109" fmla="*/ 2778824 w 3751838"/>
                <a:gd name="connsiteY109" fmla="*/ 1215621 h 1778106"/>
                <a:gd name="connsiteX110" fmla="*/ 2778824 w 3751838"/>
                <a:gd name="connsiteY110" fmla="*/ 947053 h 1778106"/>
                <a:gd name="connsiteX111" fmla="*/ 2747627 w 3751838"/>
                <a:gd name="connsiteY111" fmla="*/ 916760 h 1778106"/>
                <a:gd name="connsiteX112" fmla="*/ 2531054 w 3751838"/>
                <a:gd name="connsiteY112" fmla="*/ 916308 h 1778106"/>
                <a:gd name="connsiteX113" fmla="*/ 996054 w 3751838"/>
                <a:gd name="connsiteY113" fmla="*/ 914047 h 1778106"/>
                <a:gd name="connsiteX114" fmla="*/ 959884 w 3751838"/>
                <a:gd name="connsiteY114" fmla="*/ 951574 h 1778106"/>
                <a:gd name="connsiteX115" fmla="*/ 959431 w 3751838"/>
                <a:gd name="connsiteY115" fmla="*/ 1207031 h 1778106"/>
                <a:gd name="connsiteX116" fmla="*/ 998767 w 3751838"/>
                <a:gd name="connsiteY116" fmla="*/ 1245462 h 1778106"/>
                <a:gd name="connsiteX117" fmla="*/ 1199967 w 3751838"/>
                <a:gd name="connsiteY117" fmla="*/ 1245462 h 1778106"/>
                <a:gd name="connsiteX118" fmla="*/ 1241564 w 3751838"/>
                <a:gd name="connsiteY118" fmla="*/ 1204318 h 1778106"/>
                <a:gd name="connsiteX119" fmla="*/ 1241112 w 3751838"/>
                <a:gd name="connsiteY119" fmla="*/ 1077720 h 1778106"/>
                <a:gd name="connsiteX120" fmla="*/ 1241112 w 3751838"/>
                <a:gd name="connsiteY120" fmla="*/ 951122 h 1778106"/>
                <a:gd name="connsiteX121" fmla="*/ 1204037 w 3751838"/>
                <a:gd name="connsiteY121" fmla="*/ 914047 h 1778106"/>
                <a:gd name="connsiteX122" fmla="*/ 996054 w 3751838"/>
                <a:gd name="connsiteY122" fmla="*/ 914047 h 1778106"/>
                <a:gd name="connsiteX123" fmla="*/ 736472 w 3751838"/>
                <a:gd name="connsiteY123" fmla="*/ 239517 h 1778106"/>
                <a:gd name="connsiteX124" fmla="*/ 771343 w 3751838"/>
                <a:gd name="connsiteY124" fmla="*/ 262520 h 1778106"/>
                <a:gd name="connsiteX125" fmla="*/ 1316166 w 3751838"/>
                <a:gd name="connsiteY125" fmla="*/ 797848 h 1778106"/>
                <a:gd name="connsiteX126" fmla="*/ 1363641 w 3751838"/>
                <a:gd name="connsiteY126" fmla="*/ 857078 h 1778106"/>
                <a:gd name="connsiteX127" fmla="*/ 1363641 w 3751838"/>
                <a:gd name="connsiteY127" fmla="*/ 1214265 h 1778106"/>
                <a:gd name="connsiteX128" fmla="*/ 1365449 w 3751838"/>
                <a:gd name="connsiteY128" fmla="*/ 1214717 h 1778106"/>
                <a:gd name="connsiteX129" fmla="*/ 1365449 w 3751838"/>
                <a:gd name="connsiteY129" fmla="*/ 1565122 h 1778106"/>
                <a:gd name="connsiteX130" fmla="*/ 1322496 w 3751838"/>
                <a:gd name="connsiteY130" fmla="*/ 1607622 h 1778106"/>
                <a:gd name="connsiteX131" fmla="*/ 881664 w 3751838"/>
                <a:gd name="connsiteY131" fmla="*/ 1606718 h 1778106"/>
                <a:gd name="connsiteX132" fmla="*/ 848658 w 3751838"/>
                <a:gd name="connsiteY132" fmla="*/ 1575069 h 1778106"/>
                <a:gd name="connsiteX133" fmla="*/ 825599 w 3751838"/>
                <a:gd name="connsiteY133" fmla="*/ 1481477 h 1778106"/>
                <a:gd name="connsiteX134" fmla="*/ 825599 w 3751838"/>
                <a:gd name="connsiteY134" fmla="*/ 944792 h 1778106"/>
                <a:gd name="connsiteX135" fmla="*/ 788072 w 3751838"/>
                <a:gd name="connsiteY135" fmla="*/ 907265 h 1778106"/>
                <a:gd name="connsiteX136" fmla="*/ 595915 w 3751838"/>
                <a:gd name="connsiteY136" fmla="*/ 905456 h 1778106"/>
                <a:gd name="connsiteX137" fmla="*/ 555222 w 3751838"/>
                <a:gd name="connsiteY137" fmla="*/ 946148 h 1778106"/>
                <a:gd name="connsiteX138" fmla="*/ 556127 w 3751838"/>
                <a:gd name="connsiteY138" fmla="*/ 1466104 h 1778106"/>
                <a:gd name="connsiteX139" fmla="*/ 538945 w 3751838"/>
                <a:gd name="connsiteY139" fmla="*/ 1566930 h 1778106"/>
                <a:gd name="connsiteX140" fmla="*/ 527190 w 3751838"/>
                <a:gd name="connsiteY140" fmla="*/ 1601293 h 1778106"/>
                <a:gd name="connsiteX141" fmla="*/ 483333 w 3751838"/>
                <a:gd name="connsiteY141" fmla="*/ 1605362 h 1778106"/>
                <a:gd name="connsiteX142" fmla="*/ 137449 w 3751838"/>
                <a:gd name="connsiteY142" fmla="*/ 1604910 h 1778106"/>
                <a:gd name="connsiteX143" fmla="*/ 108513 w 3751838"/>
                <a:gd name="connsiteY143" fmla="*/ 1592250 h 1778106"/>
                <a:gd name="connsiteX144" fmla="*/ 116651 w 3751838"/>
                <a:gd name="connsiteY144" fmla="*/ 1549749 h 1778106"/>
                <a:gd name="connsiteX145" fmla="*/ 135641 w 3751838"/>
                <a:gd name="connsiteY145" fmla="*/ 1504536 h 1778106"/>
                <a:gd name="connsiteX146" fmla="*/ 134736 w 3751838"/>
                <a:gd name="connsiteY146" fmla="*/ 867025 h 1778106"/>
                <a:gd name="connsiteX147" fmla="*/ 170003 w 3751838"/>
                <a:gd name="connsiteY147" fmla="*/ 782928 h 1778106"/>
                <a:gd name="connsiteX148" fmla="*/ 701262 w 3751838"/>
                <a:gd name="connsiteY148" fmla="*/ 262972 h 1778106"/>
                <a:gd name="connsiteX149" fmla="*/ 736472 w 3751838"/>
                <a:gd name="connsiteY149" fmla="*/ 239517 h 1778106"/>
                <a:gd name="connsiteX150" fmla="*/ 2967816 w 3751838"/>
                <a:gd name="connsiteY150" fmla="*/ 207982 h 1778106"/>
                <a:gd name="connsiteX151" fmla="*/ 2999466 w 3751838"/>
                <a:gd name="connsiteY151" fmla="*/ 227706 h 1778106"/>
                <a:gd name="connsiteX152" fmla="*/ 3565088 w 3751838"/>
                <a:gd name="connsiteY152" fmla="*/ 784284 h 1778106"/>
                <a:gd name="connsiteX153" fmla="*/ 3570513 w 3751838"/>
                <a:gd name="connsiteY153" fmla="*/ 1495945 h 1778106"/>
                <a:gd name="connsiteX154" fmla="*/ 3592668 w 3751838"/>
                <a:gd name="connsiteY154" fmla="*/ 1556079 h 1778106"/>
                <a:gd name="connsiteX155" fmla="*/ 3596737 w 3751838"/>
                <a:gd name="connsiteY155" fmla="*/ 1594963 h 1778106"/>
                <a:gd name="connsiteX156" fmla="*/ 3571418 w 3751838"/>
                <a:gd name="connsiteY156" fmla="*/ 1606266 h 1778106"/>
                <a:gd name="connsiteX157" fmla="*/ 3216491 w 3751838"/>
                <a:gd name="connsiteY157" fmla="*/ 1608075 h 1778106"/>
                <a:gd name="connsiteX158" fmla="*/ 3169017 w 3751838"/>
                <a:gd name="connsiteY158" fmla="*/ 1575973 h 1778106"/>
                <a:gd name="connsiteX159" fmla="*/ 3151384 w 3751838"/>
                <a:gd name="connsiteY159" fmla="*/ 1472434 h 1778106"/>
                <a:gd name="connsiteX160" fmla="*/ 3151836 w 3751838"/>
                <a:gd name="connsiteY160" fmla="*/ 950218 h 1778106"/>
                <a:gd name="connsiteX161" fmla="*/ 3109787 w 3751838"/>
                <a:gd name="connsiteY161" fmla="*/ 908169 h 1778106"/>
                <a:gd name="connsiteX162" fmla="*/ 2910848 w 3751838"/>
                <a:gd name="connsiteY162" fmla="*/ 908169 h 1778106"/>
                <a:gd name="connsiteX163" fmla="*/ 2879650 w 3751838"/>
                <a:gd name="connsiteY163" fmla="*/ 937558 h 1778106"/>
                <a:gd name="connsiteX164" fmla="*/ 2881459 w 3751838"/>
                <a:gd name="connsiteY164" fmla="*/ 1376129 h 1778106"/>
                <a:gd name="connsiteX165" fmla="*/ 2879198 w 3751838"/>
                <a:gd name="connsiteY165" fmla="*/ 1525334 h 1778106"/>
                <a:gd name="connsiteX166" fmla="*/ 2871060 w 3751838"/>
                <a:gd name="connsiteY166" fmla="*/ 1555627 h 1778106"/>
                <a:gd name="connsiteX167" fmla="*/ 2851618 w 3751838"/>
                <a:gd name="connsiteY167" fmla="*/ 1604458 h 1778106"/>
                <a:gd name="connsiteX168" fmla="*/ 2830820 w 3751838"/>
                <a:gd name="connsiteY168" fmla="*/ 1606266 h 1778106"/>
                <a:gd name="connsiteX169" fmla="*/ 2367381 w 3751838"/>
                <a:gd name="connsiteY169" fmla="*/ 1606719 h 1778106"/>
                <a:gd name="connsiteX170" fmla="*/ 2337088 w 3751838"/>
                <a:gd name="connsiteY170" fmla="*/ 1583660 h 1778106"/>
                <a:gd name="connsiteX171" fmla="*/ 2319907 w 3751838"/>
                <a:gd name="connsiteY171" fmla="*/ 1567383 h 1778106"/>
                <a:gd name="connsiteX172" fmla="*/ 2286449 w 3751838"/>
                <a:gd name="connsiteY172" fmla="*/ 1566026 h 1778106"/>
                <a:gd name="connsiteX173" fmla="*/ 1440956 w 3751838"/>
                <a:gd name="connsiteY173" fmla="*/ 1566026 h 1778106"/>
                <a:gd name="connsiteX174" fmla="*/ 1413827 w 3751838"/>
                <a:gd name="connsiteY174" fmla="*/ 1565574 h 1778106"/>
                <a:gd name="connsiteX175" fmla="*/ 1392577 w 3751838"/>
                <a:gd name="connsiteY175" fmla="*/ 1544776 h 1778106"/>
                <a:gd name="connsiteX176" fmla="*/ 1392125 w 3751838"/>
                <a:gd name="connsiteY176" fmla="*/ 1524430 h 1778106"/>
                <a:gd name="connsiteX177" fmla="*/ 1392125 w 3751838"/>
                <a:gd name="connsiteY177" fmla="*/ 859791 h 1778106"/>
                <a:gd name="connsiteX178" fmla="*/ 1436886 w 3751838"/>
                <a:gd name="connsiteY178" fmla="*/ 815934 h 1778106"/>
                <a:gd name="connsiteX179" fmla="*/ 2350200 w 3751838"/>
                <a:gd name="connsiteY179" fmla="*/ 815934 h 1778106"/>
                <a:gd name="connsiteX180" fmla="*/ 2375067 w 3751838"/>
                <a:gd name="connsiteY180" fmla="*/ 815482 h 1778106"/>
                <a:gd name="connsiteX181" fmla="*/ 2396770 w 3751838"/>
                <a:gd name="connsiteY181" fmla="*/ 795135 h 1778106"/>
                <a:gd name="connsiteX182" fmla="*/ 2435653 w 3751838"/>
                <a:gd name="connsiteY182" fmla="*/ 722342 h 1778106"/>
                <a:gd name="connsiteX183" fmla="*/ 2936167 w 3751838"/>
                <a:gd name="connsiteY183" fmla="*/ 228610 h 1778106"/>
                <a:gd name="connsiteX184" fmla="*/ 2967816 w 3751838"/>
                <a:gd name="connsiteY184" fmla="*/ 207982 h 1778106"/>
                <a:gd name="connsiteX185" fmla="*/ 2970078 w 3751838"/>
                <a:gd name="connsiteY185" fmla="*/ 0 h 1778106"/>
                <a:gd name="connsiteX186" fmla="*/ 2999014 w 3751838"/>
                <a:gd name="connsiteY186" fmla="*/ 20176 h 1778106"/>
                <a:gd name="connsiteX187" fmla="*/ 3701180 w 3751838"/>
                <a:gd name="connsiteY187" fmla="*/ 733193 h 1778106"/>
                <a:gd name="connsiteX188" fmla="*/ 3666818 w 3751838"/>
                <a:gd name="connsiteY188" fmla="*/ 739071 h 1778106"/>
                <a:gd name="connsiteX189" fmla="*/ 3588146 w 3751838"/>
                <a:gd name="connsiteY189" fmla="*/ 738619 h 1778106"/>
                <a:gd name="connsiteX190" fmla="*/ 3561470 w 3751838"/>
                <a:gd name="connsiteY190" fmla="*/ 724603 h 1778106"/>
                <a:gd name="connsiteX191" fmla="*/ 3002179 w 3751838"/>
                <a:gd name="connsiteY191" fmla="*/ 174354 h 1778106"/>
                <a:gd name="connsiteX192" fmla="*/ 2986806 w 3751838"/>
                <a:gd name="connsiteY192" fmla="*/ 161242 h 1778106"/>
                <a:gd name="connsiteX193" fmla="*/ 2953800 w 3751838"/>
                <a:gd name="connsiteY193" fmla="*/ 161694 h 1778106"/>
                <a:gd name="connsiteX194" fmla="*/ 2935263 w 3751838"/>
                <a:gd name="connsiteY194" fmla="*/ 177971 h 1778106"/>
                <a:gd name="connsiteX195" fmla="*/ 2431132 w 3751838"/>
                <a:gd name="connsiteY195" fmla="*/ 673512 h 1778106"/>
                <a:gd name="connsiteX196" fmla="*/ 2308151 w 3751838"/>
                <a:gd name="connsiteY196" fmla="*/ 725055 h 1778106"/>
                <a:gd name="connsiteX197" fmla="*/ 1344651 w 3751838"/>
                <a:gd name="connsiteY197" fmla="*/ 726864 h 1778106"/>
                <a:gd name="connsiteX198" fmla="*/ 1266883 w 3751838"/>
                <a:gd name="connsiteY198" fmla="*/ 693858 h 1778106"/>
                <a:gd name="connsiteX199" fmla="*/ 763205 w 3751838"/>
                <a:gd name="connsiteY199" fmla="*/ 196961 h 1778106"/>
                <a:gd name="connsiteX200" fmla="*/ 715730 w 3751838"/>
                <a:gd name="connsiteY200" fmla="*/ 197865 h 1778106"/>
                <a:gd name="connsiteX201" fmla="*/ 170003 w 3751838"/>
                <a:gd name="connsiteY201" fmla="*/ 735906 h 1778106"/>
                <a:gd name="connsiteX202" fmla="*/ 103991 w 3751838"/>
                <a:gd name="connsiteY202" fmla="*/ 772077 h 1778106"/>
                <a:gd name="connsiteX203" fmla="*/ 0 w 3751838"/>
                <a:gd name="connsiteY203" fmla="*/ 772077 h 1778106"/>
                <a:gd name="connsiteX204" fmla="*/ 710757 w 3751838"/>
                <a:gd name="connsiteY204" fmla="*/ 53182 h 1778106"/>
                <a:gd name="connsiteX205" fmla="*/ 768178 w 3751838"/>
                <a:gd name="connsiteY205" fmla="*/ 54538 h 1778106"/>
                <a:gd name="connsiteX206" fmla="*/ 1049406 w 3751838"/>
                <a:gd name="connsiteY206" fmla="*/ 334410 h 1778106"/>
                <a:gd name="connsiteX207" fmla="*/ 1057093 w 3751838"/>
                <a:gd name="connsiteY207" fmla="*/ 329889 h 1778106"/>
                <a:gd name="connsiteX208" fmla="*/ 1038103 w 3751838"/>
                <a:gd name="connsiteY208" fmla="*/ 291005 h 1778106"/>
                <a:gd name="connsiteX209" fmla="*/ 1030417 w 3751838"/>
                <a:gd name="connsiteY209" fmla="*/ 196961 h 1778106"/>
                <a:gd name="connsiteX210" fmla="*/ 1055736 w 3751838"/>
                <a:gd name="connsiteY210" fmla="*/ 185657 h 1778106"/>
                <a:gd name="connsiteX211" fmla="*/ 1180073 w 3751838"/>
                <a:gd name="connsiteY211" fmla="*/ 185657 h 1778106"/>
                <a:gd name="connsiteX212" fmla="*/ 1214436 w 3751838"/>
                <a:gd name="connsiteY212" fmla="*/ 217307 h 1778106"/>
                <a:gd name="connsiteX213" fmla="*/ 1190925 w 3751838"/>
                <a:gd name="connsiteY213" fmla="*/ 301404 h 1778106"/>
                <a:gd name="connsiteX214" fmla="*/ 1195446 w 3751838"/>
                <a:gd name="connsiteY214" fmla="*/ 409464 h 1778106"/>
                <a:gd name="connsiteX215" fmla="*/ 1213531 w 3751838"/>
                <a:gd name="connsiteY215" fmla="*/ 417151 h 1778106"/>
                <a:gd name="connsiteX216" fmla="*/ 2499404 w 3751838"/>
                <a:gd name="connsiteY216" fmla="*/ 419864 h 1778106"/>
                <a:gd name="connsiteX217" fmla="*/ 2526985 w 3751838"/>
                <a:gd name="connsiteY217" fmla="*/ 392735 h 1778106"/>
                <a:gd name="connsiteX218" fmla="*/ 2526532 w 3751838"/>
                <a:gd name="connsiteY218" fmla="*/ 293266 h 1778106"/>
                <a:gd name="connsiteX219" fmla="*/ 2512064 w 3751838"/>
                <a:gd name="connsiteY219" fmla="*/ 259356 h 1778106"/>
                <a:gd name="connsiteX220" fmla="*/ 2503022 w 3751838"/>
                <a:gd name="connsiteY220" fmla="*/ 168928 h 1778106"/>
                <a:gd name="connsiteX221" fmla="*/ 2533767 w 3751838"/>
                <a:gd name="connsiteY221" fmla="*/ 154008 h 1778106"/>
                <a:gd name="connsiteX222" fmla="*/ 2655843 w 3751838"/>
                <a:gd name="connsiteY222" fmla="*/ 154460 h 1778106"/>
                <a:gd name="connsiteX223" fmla="*/ 2682519 w 3751838"/>
                <a:gd name="connsiteY223" fmla="*/ 167572 h 1778106"/>
                <a:gd name="connsiteX224" fmla="*/ 2668955 w 3751838"/>
                <a:gd name="connsiteY224" fmla="*/ 263425 h 1778106"/>
                <a:gd name="connsiteX225" fmla="*/ 2660817 w 3751838"/>
                <a:gd name="connsiteY225" fmla="*/ 298691 h 1778106"/>
                <a:gd name="connsiteX226" fmla="*/ 2941141 w 3751838"/>
                <a:gd name="connsiteY226" fmla="*/ 20176 h 1778106"/>
                <a:gd name="connsiteX227" fmla="*/ 2970078 w 3751838"/>
                <a:gd name="connsiteY227" fmla="*/ 0 h 1778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Lst>
              <a:rect l="l" t="t" r="r" b="b"/>
              <a:pathLst>
                <a:path w="3751838" h="1778106">
                  <a:moveTo>
                    <a:pt x="65108" y="1667305"/>
                  </a:moveTo>
                  <a:cubicBezTo>
                    <a:pt x="274899" y="1667305"/>
                    <a:pt x="484237" y="1667305"/>
                    <a:pt x="693576" y="1667305"/>
                  </a:cubicBezTo>
                  <a:cubicBezTo>
                    <a:pt x="908341" y="1667305"/>
                    <a:pt x="1122653" y="1667305"/>
                    <a:pt x="1337417" y="1667305"/>
                  </a:cubicBezTo>
                  <a:cubicBezTo>
                    <a:pt x="1379466" y="1667305"/>
                    <a:pt x="1381274" y="1669565"/>
                    <a:pt x="1381726" y="1712066"/>
                  </a:cubicBezTo>
                  <a:cubicBezTo>
                    <a:pt x="1382178" y="1788025"/>
                    <a:pt x="1383083" y="1777626"/>
                    <a:pt x="1315714" y="1777626"/>
                  </a:cubicBezTo>
                  <a:cubicBezTo>
                    <a:pt x="894776" y="1777626"/>
                    <a:pt x="473838" y="1777626"/>
                    <a:pt x="52900" y="1777174"/>
                  </a:cubicBezTo>
                  <a:cubicBezTo>
                    <a:pt x="4070" y="1777174"/>
                    <a:pt x="4070" y="1777174"/>
                    <a:pt x="4070" y="1728795"/>
                  </a:cubicBezTo>
                  <a:cubicBezTo>
                    <a:pt x="4522" y="1661427"/>
                    <a:pt x="-5877" y="1667305"/>
                    <a:pt x="65108" y="1667305"/>
                  </a:cubicBezTo>
                  <a:close/>
                  <a:moveTo>
                    <a:pt x="2406717" y="1665949"/>
                  </a:moveTo>
                  <a:cubicBezTo>
                    <a:pt x="2493527" y="1666853"/>
                    <a:pt x="2579885" y="1666401"/>
                    <a:pt x="2666694" y="1666401"/>
                  </a:cubicBezTo>
                  <a:cubicBezTo>
                    <a:pt x="2799622" y="1666401"/>
                    <a:pt x="2932098" y="1666401"/>
                    <a:pt x="3064574" y="1666401"/>
                  </a:cubicBezTo>
                  <a:cubicBezTo>
                    <a:pt x="3277077" y="1666401"/>
                    <a:pt x="3489129" y="1666401"/>
                    <a:pt x="3701632" y="1666401"/>
                  </a:cubicBezTo>
                  <a:cubicBezTo>
                    <a:pt x="3711579" y="1666401"/>
                    <a:pt x="3721074" y="1666853"/>
                    <a:pt x="3731021" y="1666853"/>
                  </a:cubicBezTo>
                  <a:cubicBezTo>
                    <a:pt x="3745037" y="1666853"/>
                    <a:pt x="3752271" y="1673635"/>
                    <a:pt x="3751819" y="1687651"/>
                  </a:cubicBezTo>
                  <a:cubicBezTo>
                    <a:pt x="3751819" y="1707093"/>
                    <a:pt x="3751819" y="1726987"/>
                    <a:pt x="3750915" y="1746429"/>
                  </a:cubicBezTo>
                  <a:cubicBezTo>
                    <a:pt x="3750011" y="1765418"/>
                    <a:pt x="3739160" y="1774913"/>
                    <a:pt x="3720622" y="1775818"/>
                  </a:cubicBezTo>
                  <a:cubicBezTo>
                    <a:pt x="3709319" y="1776270"/>
                    <a:pt x="3698015" y="1776722"/>
                    <a:pt x="3686712" y="1776722"/>
                  </a:cubicBezTo>
                  <a:cubicBezTo>
                    <a:pt x="3264870" y="1776722"/>
                    <a:pt x="2843027" y="1776722"/>
                    <a:pt x="2421637" y="1776722"/>
                  </a:cubicBezTo>
                  <a:cubicBezTo>
                    <a:pt x="2413951" y="1776722"/>
                    <a:pt x="2406717" y="1776270"/>
                    <a:pt x="2399031" y="1776270"/>
                  </a:cubicBezTo>
                  <a:cubicBezTo>
                    <a:pt x="2382753" y="1776270"/>
                    <a:pt x="2375971" y="1768131"/>
                    <a:pt x="2375971" y="1752307"/>
                  </a:cubicBezTo>
                  <a:cubicBezTo>
                    <a:pt x="2375971" y="1733317"/>
                    <a:pt x="2376424" y="1714779"/>
                    <a:pt x="2375519" y="1695790"/>
                  </a:cubicBezTo>
                  <a:cubicBezTo>
                    <a:pt x="2374615" y="1673183"/>
                    <a:pt x="2384562" y="1665497"/>
                    <a:pt x="2406717" y="1665949"/>
                  </a:cubicBezTo>
                  <a:close/>
                  <a:moveTo>
                    <a:pt x="1544495" y="1665496"/>
                  </a:moveTo>
                  <a:cubicBezTo>
                    <a:pt x="1655268" y="1666853"/>
                    <a:pt x="1766041" y="1665948"/>
                    <a:pt x="1876362" y="1666400"/>
                  </a:cubicBezTo>
                  <a:cubicBezTo>
                    <a:pt x="1993917" y="1666400"/>
                    <a:pt x="2111020" y="1666400"/>
                    <a:pt x="2228575" y="1666400"/>
                  </a:cubicBezTo>
                  <a:cubicBezTo>
                    <a:pt x="2265651" y="1666400"/>
                    <a:pt x="2267911" y="1669113"/>
                    <a:pt x="2268363" y="1706188"/>
                  </a:cubicBezTo>
                  <a:cubicBezTo>
                    <a:pt x="2268363" y="1718848"/>
                    <a:pt x="2268363" y="1731960"/>
                    <a:pt x="2268363" y="1744620"/>
                  </a:cubicBezTo>
                  <a:cubicBezTo>
                    <a:pt x="2267911" y="1771748"/>
                    <a:pt x="2263842" y="1776269"/>
                    <a:pt x="2237166" y="1776721"/>
                  </a:cubicBezTo>
                  <a:cubicBezTo>
                    <a:pt x="2219985" y="1777174"/>
                    <a:pt x="2202352" y="1776721"/>
                    <a:pt x="2185170" y="1776721"/>
                  </a:cubicBezTo>
                  <a:cubicBezTo>
                    <a:pt x="1968598" y="1776721"/>
                    <a:pt x="1751573" y="1777174"/>
                    <a:pt x="1535000" y="1777174"/>
                  </a:cubicBezTo>
                  <a:cubicBezTo>
                    <a:pt x="1489334" y="1777174"/>
                    <a:pt x="1483004" y="1770844"/>
                    <a:pt x="1483004" y="1725178"/>
                  </a:cubicBezTo>
                  <a:cubicBezTo>
                    <a:pt x="1483004" y="1663688"/>
                    <a:pt x="1483004" y="1665044"/>
                    <a:pt x="1544495" y="1665496"/>
                  </a:cubicBezTo>
                  <a:close/>
                  <a:moveTo>
                    <a:pt x="1621357" y="1026629"/>
                  </a:moveTo>
                  <a:cubicBezTo>
                    <a:pt x="1674709" y="1026629"/>
                    <a:pt x="1728061" y="1027081"/>
                    <a:pt x="1781413" y="1026629"/>
                  </a:cubicBezTo>
                  <a:cubicBezTo>
                    <a:pt x="1801307" y="1026629"/>
                    <a:pt x="1810350" y="1035220"/>
                    <a:pt x="1810350" y="1055113"/>
                  </a:cubicBezTo>
                  <a:cubicBezTo>
                    <a:pt x="1809446" y="1091736"/>
                    <a:pt x="1809898" y="1128812"/>
                    <a:pt x="1809898" y="1165434"/>
                  </a:cubicBezTo>
                  <a:cubicBezTo>
                    <a:pt x="1809898" y="1201605"/>
                    <a:pt x="1809446" y="1237776"/>
                    <a:pt x="1809898" y="1273495"/>
                  </a:cubicBezTo>
                  <a:cubicBezTo>
                    <a:pt x="1810350" y="1293389"/>
                    <a:pt x="1802212" y="1302432"/>
                    <a:pt x="1781865" y="1301979"/>
                  </a:cubicBezTo>
                  <a:cubicBezTo>
                    <a:pt x="1727609" y="1301527"/>
                    <a:pt x="1673805" y="1301527"/>
                    <a:pt x="1619549" y="1301979"/>
                  </a:cubicBezTo>
                  <a:cubicBezTo>
                    <a:pt x="1599655" y="1301979"/>
                    <a:pt x="1590612" y="1292937"/>
                    <a:pt x="1590612" y="1273495"/>
                  </a:cubicBezTo>
                  <a:cubicBezTo>
                    <a:pt x="1591064" y="1201153"/>
                    <a:pt x="1591064" y="1129264"/>
                    <a:pt x="1591064" y="1056922"/>
                  </a:cubicBezTo>
                  <a:cubicBezTo>
                    <a:pt x="1591064" y="1036124"/>
                    <a:pt x="1600559" y="1026629"/>
                    <a:pt x="1621357" y="1026629"/>
                  </a:cubicBezTo>
                  <a:close/>
                  <a:moveTo>
                    <a:pt x="2031897" y="1026177"/>
                  </a:moveTo>
                  <a:cubicBezTo>
                    <a:pt x="2053599" y="1025725"/>
                    <a:pt x="2061285" y="1036124"/>
                    <a:pt x="2060833" y="1056470"/>
                  </a:cubicBezTo>
                  <a:cubicBezTo>
                    <a:pt x="2060381" y="1093093"/>
                    <a:pt x="2060833" y="1130168"/>
                    <a:pt x="2060833" y="1166791"/>
                  </a:cubicBezTo>
                  <a:cubicBezTo>
                    <a:pt x="2060381" y="1167695"/>
                    <a:pt x="2059929" y="1167695"/>
                    <a:pt x="2059929" y="1167695"/>
                  </a:cubicBezTo>
                  <a:cubicBezTo>
                    <a:pt x="2059929" y="1202058"/>
                    <a:pt x="2059929" y="1236872"/>
                    <a:pt x="2059929" y="1271235"/>
                  </a:cubicBezTo>
                  <a:cubicBezTo>
                    <a:pt x="2059929" y="1297458"/>
                    <a:pt x="2056312" y="1301980"/>
                    <a:pt x="2030992" y="1301980"/>
                  </a:cubicBezTo>
                  <a:cubicBezTo>
                    <a:pt x="1977640" y="1301980"/>
                    <a:pt x="1924288" y="1301980"/>
                    <a:pt x="1870936" y="1301980"/>
                  </a:cubicBezTo>
                  <a:cubicBezTo>
                    <a:pt x="1845165" y="1301980"/>
                    <a:pt x="1840191" y="1297458"/>
                    <a:pt x="1840191" y="1272139"/>
                  </a:cubicBezTo>
                  <a:cubicBezTo>
                    <a:pt x="1840191" y="1201606"/>
                    <a:pt x="1840191" y="1130620"/>
                    <a:pt x="1840191" y="1060087"/>
                  </a:cubicBezTo>
                  <a:cubicBezTo>
                    <a:pt x="1840191" y="1033863"/>
                    <a:pt x="1847425" y="1026629"/>
                    <a:pt x="1874101" y="1026629"/>
                  </a:cubicBezTo>
                  <a:cubicBezTo>
                    <a:pt x="1926549" y="1026177"/>
                    <a:pt x="1979449" y="1027081"/>
                    <a:pt x="2031897" y="1026177"/>
                  </a:cubicBezTo>
                  <a:close/>
                  <a:moveTo>
                    <a:pt x="2055860" y="998144"/>
                  </a:moveTo>
                  <a:cubicBezTo>
                    <a:pt x="1978997" y="998596"/>
                    <a:pt x="1901229" y="998596"/>
                    <a:pt x="1823914" y="998596"/>
                  </a:cubicBezTo>
                  <a:cubicBezTo>
                    <a:pt x="1746147" y="998596"/>
                    <a:pt x="1668832" y="998596"/>
                    <a:pt x="1591065" y="998596"/>
                  </a:cubicBezTo>
                  <a:cubicBezTo>
                    <a:pt x="1564388" y="998596"/>
                    <a:pt x="1558059" y="1004926"/>
                    <a:pt x="1557606" y="1029794"/>
                  </a:cubicBezTo>
                  <a:cubicBezTo>
                    <a:pt x="1557154" y="1118412"/>
                    <a:pt x="1557154" y="1207483"/>
                    <a:pt x="1557606" y="1296102"/>
                  </a:cubicBezTo>
                  <a:cubicBezTo>
                    <a:pt x="1557606" y="1321873"/>
                    <a:pt x="1564388" y="1328203"/>
                    <a:pt x="1590160" y="1328203"/>
                  </a:cubicBezTo>
                  <a:cubicBezTo>
                    <a:pt x="1746147" y="1328203"/>
                    <a:pt x="1901682" y="1328203"/>
                    <a:pt x="2057668" y="1328203"/>
                  </a:cubicBezTo>
                  <a:cubicBezTo>
                    <a:pt x="2084344" y="1328203"/>
                    <a:pt x="2090674" y="1321873"/>
                    <a:pt x="2090674" y="1294293"/>
                  </a:cubicBezTo>
                  <a:cubicBezTo>
                    <a:pt x="2090674" y="1207031"/>
                    <a:pt x="2091126" y="1119769"/>
                    <a:pt x="2090674" y="1032507"/>
                  </a:cubicBezTo>
                  <a:cubicBezTo>
                    <a:pt x="2090674" y="1004022"/>
                    <a:pt x="2084796" y="998596"/>
                    <a:pt x="2055860" y="998144"/>
                  </a:cubicBezTo>
                  <a:close/>
                  <a:moveTo>
                    <a:pt x="2555470" y="942984"/>
                  </a:moveTo>
                  <a:cubicBezTo>
                    <a:pt x="2609726" y="942984"/>
                    <a:pt x="2663530" y="942984"/>
                    <a:pt x="2717786" y="942984"/>
                  </a:cubicBezTo>
                  <a:cubicBezTo>
                    <a:pt x="2739037" y="942984"/>
                    <a:pt x="2749436" y="952027"/>
                    <a:pt x="2748984" y="974181"/>
                  </a:cubicBezTo>
                  <a:cubicBezTo>
                    <a:pt x="2748984" y="1009900"/>
                    <a:pt x="2749436" y="1046071"/>
                    <a:pt x="2749436" y="1082242"/>
                  </a:cubicBezTo>
                  <a:cubicBezTo>
                    <a:pt x="2749436" y="1116604"/>
                    <a:pt x="2749888" y="1151418"/>
                    <a:pt x="2749436" y="1185781"/>
                  </a:cubicBezTo>
                  <a:cubicBezTo>
                    <a:pt x="2748984" y="1210196"/>
                    <a:pt x="2742654" y="1216978"/>
                    <a:pt x="2718239" y="1217430"/>
                  </a:cubicBezTo>
                  <a:cubicBezTo>
                    <a:pt x="2663530" y="1217882"/>
                    <a:pt x="2608370" y="1217430"/>
                    <a:pt x="2553661" y="1217882"/>
                  </a:cubicBezTo>
                  <a:cubicBezTo>
                    <a:pt x="2534219" y="1217882"/>
                    <a:pt x="2526533" y="1209292"/>
                    <a:pt x="2526533" y="1190754"/>
                  </a:cubicBezTo>
                  <a:cubicBezTo>
                    <a:pt x="2526985" y="1117960"/>
                    <a:pt x="2526985" y="1044714"/>
                    <a:pt x="2526533" y="971921"/>
                  </a:cubicBezTo>
                  <a:cubicBezTo>
                    <a:pt x="2526533" y="952027"/>
                    <a:pt x="2536028" y="942984"/>
                    <a:pt x="2555470" y="942984"/>
                  </a:cubicBezTo>
                  <a:close/>
                  <a:moveTo>
                    <a:pt x="1019566" y="942079"/>
                  </a:moveTo>
                  <a:cubicBezTo>
                    <a:pt x="1071561" y="941627"/>
                    <a:pt x="1123557" y="941627"/>
                    <a:pt x="1175552" y="942079"/>
                  </a:cubicBezTo>
                  <a:cubicBezTo>
                    <a:pt x="1203133" y="942079"/>
                    <a:pt x="1208106" y="947957"/>
                    <a:pt x="1208106" y="975989"/>
                  </a:cubicBezTo>
                  <a:cubicBezTo>
                    <a:pt x="1208106" y="1046070"/>
                    <a:pt x="1208106" y="1116151"/>
                    <a:pt x="1208106" y="1186232"/>
                  </a:cubicBezTo>
                  <a:cubicBezTo>
                    <a:pt x="1208106" y="1213812"/>
                    <a:pt x="1204489" y="1216977"/>
                    <a:pt x="1176457" y="1217429"/>
                  </a:cubicBezTo>
                  <a:cubicBezTo>
                    <a:pt x="1123105" y="1217882"/>
                    <a:pt x="1069301" y="1217429"/>
                    <a:pt x="1015949" y="1218786"/>
                  </a:cubicBezTo>
                  <a:cubicBezTo>
                    <a:pt x="993794" y="1219238"/>
                    <a:pt x="986560" y="1211552"/>
                    <a:pt x="987464" y="1189849"/>
                  </a:cubicBezTo>
                  <a:cubicBezTo>
                    <a:pt x="988821" y="1154583"/>
                    <a:pt x="987916" y="1119316"/>
                    <a:pt x="987916" y="1083597"/>
                  </a:cubicBezTo>
                  <a:cubicBezTo>
                    <a:pt x="987916" y="1047427"/>
                    <a:pt x="987916" y="1011256"/>
                    <a:pt x="987916" y="975085"/>
                  </a:cubicBezTo>
                  <a:cubicBezTo>
                    <a:pt x="987916" y="948409"/>
                    <a:pt x="993794" y="942531"/>
                    <a:pt x="1019566" y="942079"/>
                  </a:cubicBezTo>
                  <a:close/>
                  <a:moveTo>
                    <a:pt x="2938428" y="925803"/>
                  </a:moveTo>
                  <a:cubicBezTo>
                    <a:pt x="2991780" y="926255"/>
                    <a:pt x="3045584" y="926255"/>
                    <a:pt x="3098936" y="927159"/>
                  </a:cubicBezTo>
                  <a:cubicBezTo>
                    <a:pt x="3125612" y="927612"/>
                    <a:pt x="3130585" y="932585"/>
                    <a:pt x="3131037" y="959261"/>
                  </a:cubicBezTo>
                  <a:cubicBezTo>
                    <a:pt x="3131490" y="1052853"/>
                    <a:pt x="3131037" y="1146897"/>
                    <a:pt x="3131037" y="1240941"/>
                  </a:cubicBezTo>
                  <a:cubicBezTo>
                    <a:pt x="3131037" y="1332273"/>
                    <a:pt x="3131037" y="1423152"/>
                    <a:pt x="3131037" y="1514483"/>
                  </a:cubicBezTo>
                  <a:cubicBezTo>
                    <a:pt x="3131037" y="1548846"/>
                    <a:pt x="3125612" y="1554271"/>
                    <a:pt x="3092154" y="1554271"/>
                  </a:cubicBezTo>
                  <a:cubicBezTo>
                    <a:pt x="3040158" y="1554271"/>
                    <a:pt x="2988163" y="1554271"/>
                    <a:pt x="2936167" y="1554271"/>
                  </a:cubicBezTo>
                  <a:cubicBezTo>
                    <a:pt x="2906326" y="1554271"/>
                    <a:pt x="2898640" y="1547037"/>
                    <a:pt x="2898640" y="1516744"/>
                  </a:cubicBezTo>
                  <a:cubicBezTo>
                    <a:pt x="2898640" y="1333177"/>
                    <a:pt x="2898640" y="1149158"/>
                    <a:pt x="2898640" y="965591"/>
                  </a:cubicBezTo>
                  <a:cubicBezTo>
                    <a:pt x="2898640" y="933037"/>
                    <a:pt x="2906326" y="925803"/>
                    <a:pt x="2938428" y="925803"/>
                  </a:cubicBezTo>
                  <a:close/>
                  <a:moveTo>
                    <a:pt x="617617" y="925802"/>
                  </a:moveTo>
                  <a:cubicBezTo>
                    <a:pt x="668708" y="925802"/>
                    <a:pt x="719800" y="925802"/>
                    <a:pt x="771343" y="925802"/>
                  </a:cubicBezTo>
                  <a:cubicBezTo>
                    <a:pt x="801636" y="925802"/>
                    <a:pt x="808870" y="932584"/>
                    <a:pt x="808870" y="962877"/>
                  </a:cubicBezTo>
                  <a:cubicBezTo>
                    <a:pt x="808870" y="1148253"/>
                    <a:pt x="808870" y="1333176"/>
                    <a:pt x="808870" y="1518552"/>
                  </a:cubicBezTo>
                  <a:cubicBezTo>
                    <a:pt x="808870" y="1547488"/>
                    <a:pt x="801184" y="1555175"/>
                    <a:pt x="773152" y="1555175"/>
                  </a:cubicBezTo>
                  <a:cubicBezTo>
                    <a:pt x="720252" y="1555175"/>
                    <a:pt x="667804" y="1555175"/>
                    <a:pt x="614904" y="1555175"/>
                  </a:cubicBezTo>
                  <a:cubicBezTo>
                    <a:pt x="585063" y="1555175"/>
                    <a:pt x="577377" y="1547488"/>
                    <a:pt x="577377" y="1517648"/>
                  </a:cubicBezTo>
                  <a:cubicBezTo>
                    <a:pt x="577377" y="1424508"/>
                    <a:pt x="577377" y="1331820"/>
                    <a:pt x="577377" y="1239584"/>
                  </a:cubicBezTo>
                  <a:cubicBezTo>
                    <a:pt x="577377" y="1148705"/>
                    <a:pt x="577377" y="1057374"/>
                    <a:pt x="577377" y="966494"/>
                  </a:cubicBezTo>
                  <a:cubicBezTo>
                    <a:pt x="577377" y="931228"/>
                    <a:pt x="583255" y="925350"/>
                    <a:pt x="617617" y="925802"/>
                  </a:cubicBezTo>
                  <a:close/>
                  <a:moveTo>
                    <a:pt x="2531054" y="916308"/>
                  </a:moveTo>
                  <a:cubicBezTo>
                    <a:pt x="2503474" y="916308"/>
                    <a:pt x="2498500" y="921281"/>
                    <a:pt x="2498500" y="950218"/>
                  </a:cubicBezTo>
                  <a:cubicBezTo>
                    <a:pt x="2498048" y="993623"/>
                    <a:pt x="2498048" y="1037480"/>
                    <a:pt x="2498048" y="1080885"/>
                  </a:cubicBezTo>
                  <a:cubicBezTo>
                    <a:pt x="2498048" y="1126099"/>
                    <a:pt x="2498500" y="1171312"/>
                    <a:pt x="2498048" y="1216526"/>
                  </a:cubicBezTo>
                  <a:cubicBezTo>
                    <a:pt x="2498048" y="1235515"/>
                    <a:pt x="2505282" y="1246367"/>
                    <a:pt x="2525628" y="1246367"/>
                  </a:cubicBezTo>
                  <a:cubicBezTo>
                    <a:pt x="2600231" y="1246367"/>
                    <a:pt x="2674833" y="1246367"/>
                    <a:pt x="2748983" y="1246367"/>
                  </a:cubicBezTo>
                  <a:cubicBezTo>
                    <a:pt x="2769782" y="1246367"/>
                    <a:pt x="2778824" y="1236420"/>
                    <a:pt x="2778824" y="1215621"/>
                  </a:cubicBezTo>
                  <a:cubicBezTo>
                    <a:pt x="2778824" y="1126099"/>
                    <a:pt x="2778824" y="1036576"/>
                    <a:pt x="2778824" y="947053"/>
                  </a:cubicBezTo>
                  <a:cubicBezTo>
                    <a:pt x="2778824" y="922638"/>
                    <a:pt x="2772042" y="916760"/>
                    <a:pt x="2747627" y="916760"/>
                  </a:cubicBezTo>
                  <a:cubicBezTo>
                    <a:pt x="2675285" y="916308"/>
                    <a:pt x="2602944" y="916308"/>
                    <a:pt x="2531054" y="916308"/>
                  </a:cubicBezTo>
                  <a:close/>
                  <a:moveTo>
                    <a:pt x="996054" y="914047"/>
                  </a:moveTo>
                  <a:cubicBezTo>
                    <a:pt x="965309" y="914047"/>
                    <a:pt x="959884" y="919472"/>
                    <a:pt x="959884" y="951574"/>
                  </a:cubicBezTo>
                  <a:cubicBezTo>
                    <a:pt x="959431" y="1036575"/>
                    <a:pt x="959431" y="1121577"/>
                    <a:pt x="959431" y="1207031"/>
                  </a:cubicBezTo>
                  <a:cubicBezTo>
                    <a:pt x="959431" y="1237776"/>
                    <a:pt x="967118" y="1245462"/>
                    <a:pt x="998767" y="1245462"/>
                  </a:cubicBezTo>
                  <a:cubicBezTo>
                    <a:pt x="1065683" y="1245462"/>
                    <a:pt x="1132599" y="1245462"/>
                    <a:pt x="1199967" y="1245462"/>
                  </a:cubicBezTo>
                  <a:cubicBezTo>
                    <a:pt x="1233878" y="1245462"/>
                    <a:pt x="1241112" y="1237776"/>
                    <a:pt x="1241564" y="1204318"/>
                  </a:cubicBezTo>
                  <a:cubicBezTo>
                    <a:pt x="1241112" y="1162269"/>
                    <a:pt x="1241112" y="1119768"/>
                    <a:pt x="1241112" y="1077720"/>
                  </a:cubicBezTo>
                  <a:cubicBezTo>
                    <a:pt x="1241112" y="1035671"/>
                    <a:pt x="1241112" y="993170"/>
                    <a:pt x="1241112" y="951122"/>
                  </a:cubicBezTo>
                  <a:cubicBezTo>
                    <a:pt x="1241112" y="919925"/>
                    <a:pt x="1235686" y="914499"/>
                    <a:pt x="1204037" y="914047"/>
                  </a:cubicBezTo>
                  <a:cubicBezTo>
                    <a:pt x="1134860" y="914047"/>
                    <a:pt x="1065683" y="914047"/>
                    <a:pt x="996054" y="914047"/>
                  </a:cubicBezTo>
                  <a:close/>
                  <a:moveTo>
                    <a:pt x="736472" y="239517"/>
                  </a:moveTo>
                  <a:cubicBezTo>
                    <a:pt x="746024" y="239461"/>
                    <a:pt x="755519" y="247147"/>
                    <a:pt x="771343" y="262520"/>
                  </a:cubicBezTo>
                  <a:cubicBezTo>
                    <a:pt x="953102" y="441113"/>
                    <a:pt x="1134408" y="619255"/>
                    <a:pt x="1316166" y="797848"/>
                  </a:cubicBezTo>
                  <a:cubicBezTo>
                    <a:pt x="1360023" y="843062"/>
                    <a:pt x="1364093" y="832210"/>
                    <a:pt x="1363641" y="857078"/>
                  </a:cubicBezTo>
                  <a:cubicBezTo>
                    <a:pt x="1363188" y="975989"/>
                    <a:pt x="1363641" y="1095353"/>
                    <a:pt x="1363641" y="1214265"/>
                  </a:cubicBezTo>
                  <a:cubicBezTo>
                    <a:pt x="1364997" y="1214717"/>
                    <a:pt x="1364997" y="1214717"/>
                    <a:pt x="1365449" y="1214717"/>
                  </a:cubicBezTo>
                  <a:cubicBezTo>
                    <a:pt x="1365449" y="1331368"/>
                    <a:pt x="1365449" y="1448471"/>
                    <a:pt x="1365449" y="1565122"/>
                  </a:cubicBezTo>
                  <a:cubicBezTo>
                    <a:pt x="1365449" y="1603101"/>
                    <a:pt x="1360928" y="1608075"/>
                    <a:pt x="1322496" y="1607622"/>
                  </a:cubicBezTo>
                  <a:cubicBezTo>
                    <a:pt x="1175552" y="1607170"/>
                    <a:pt x="1028608" y="1607170"/>
                    <a:pt x="881664" y="1606718"/>
                  </a:cubicBezTo>
                  <a:cubicBezTo>
                    <a:pt x="851823" y="1606718"/>
                    <a:pt x="851371" y="1605814"/>
                    <a:pt x="848658" y="1575069"/>
                  </a:cubicBezTo>
                  <a:cubicBezTo>
                    <a:pt x="848206" y="1554723"/>
                    <a:pt x="826956" y="1535733"/>
                    <a:pt x="825599" y="1481477"/>
                  </a:cubicBezTo>
                  <a:cubicBezTo>
                    <a:pt x="826051" y="1290676"/>
                    <a:pt x="826051" y="1135141"/>
                    <a:pt x="825599" y="944792"/>
                  </a:cubicBezTo>
                  <a:cubicBezTo>
                    <a:pt x="825599" y="910430"/>
                    <a:pt x="822434" y="907717"/>
                    <a:pt x="788072" y="907265"/>
                  </a:cubicBezTo>
                  <a:cubicBezTo>
                    <a:pt x="723869" y="906813"/>
                    <a:pt x="660118" y="905908"/>
                    <a:pt x="595915" y="905456"/>
                  </a:cubicBezTo>
                  <a:cubicBezTo>
                    <a:pt x="562004" y="905004"/>
                    <a:pt x="555222" y="911786"/>
                    <a:pt x="555222" y="946148"/>
                  </a:cubicBezTo>
                  <a:cubicBezTo>
                    <a:pt x="555222" y="1119316"/>
                    <a:pt x="555222" y="1292484"/>
                    <a:pt x="556127" y="1466104"/>
                  </a:cubicBezTo>
                  <a:cubicBezTo>
                    <a:pt x="556127" y="1500919"/>
                    <a:pt x="556579" y="1535281"/>
                    <a:pt x="538945" y="1566930"/>
                  </a:cubicBezTo>
                  <a:cubicBezTo>
                    <a:pt x="533068" y="1577782"/>
                    <a:pt x="534876" y="1596771"/>
                    <a:pt x="527190" y="1601293"/>
                  </a:cubicBezTo>
                  <a:cubicBezTo>
                    <a:pt x="515434" y="1607622"/>
                    <a:pt x="498253" y="1605362"/>
                    <a:pt x="483333" y="1605362"/>
                  </a:cubicBezTo>
                  <a:cubicBezTo>
                    <a:pt x="368038" y="1605814"/>
                    <a:pt x="252744" y="1605814"/>
                    <a:pt x="137449" y="1604910"/>
                  </a:cubicBezTo>
                  <a:cubicBezTo>
                    <a:pt x="127502" y="1604910"/>
                    <a:pt x="112130" y="1599484"/>
                    <a:pt x="108513" y="1592250"/>
                  </a:cubicBezTo>
                  <a:cubicBezTo>
                    <a:pt x="101731" y="1578686"/>
                    <a:pt x="99922" y="1560148"/>
                    <a:pt x="116651" y="1549749"/>
                  </a:cubicBezTo>
                  <a:cubicBezTo>
                    <a:pt x="133832" y="1538446"/>
                    <a:pt x="135641" y="1522621"/>
                    <a:pt x="135641" y="1504536"/>
                  </a:cubicBezTo>
                  <a:cubicBezTo>
                    <a:pt x="135189" y="1292032"/>
                    <a:pt x="135641" y="1079528"/>
                    <a:pt x="134736" y="867025"/>
                  </a:cubicBezTo>
                  <a:cubicBezTo>
                    <a:pt x="136545" y="804178"/>
                    <a:pt x="128859" y="826785"/>
                    <a:pt x="170003" y="782928"/>
                  </a:cubicBezTo>
                  <a:cubicBezTo>
                    <a:pt x="347692" y="609760"/>
                    <a:pt x="524477" y="436140"/>
                    <a:pt x="701262" y="262972"/>
                  </a:cubicBezTo>
                  <a:cubicBezTo>
                    <a:pt x="717313" y="247373"/>
                    <a:pt x="726921" y="239574"/>
                    <a:pt x="736472" y="239517"/>
                  </a:cubicBezTo>
                  <a:close/>
                  <a:moveTo>
                    <a:pt x="2967816" y="207982"/>
                  </a:moveTo>
                  <a:cubicBezTo>
                    <a:pt x="2976746" y="207812"/>
                    <a:pt x="2985676" y="214368"/>
                    <a:pt x="2999466" y="227706"/>
                  </a:cubicBezTo>
                  <a:cubicBezTo>
                    <a:pt x="3177155" y="401778"/>
                    <a:pt x="3387398" y="610664"/>
                    <a:pt x="3565088" y="784284"/>
                  </a:cubicBezTo>
                  <a:cubicBezTo>
                    <a:pt x="3571418" y="985485"/>
                    <a:pt x="3570965" y="1254053"/>
                    <a:pt x="3570513" y="1495945"/>
                  </a:cubicBezTo>
                  <a:cubicBezTo>
                    <a:pt x="3570513" y="1519004"/>
                    <a:pt x="3571418" y="1539350"/>
                    <a:pt x="3592668" y="1556079"/>
                  </a:cubicBezTo>
                  <a:cubicBezTo>
                    <a:pt x="3600354" y="1561957"/>
                    <a:pt x="3599450" y="1582303"/>
                    <a:pt x="3596737" y="1594963"/>
                  </a:cubicBezTo>
                  <a:cubicBezTo>
                    <a:pt x="3595381" y="1600389"/>
                    <a:pt x="3580008" y="1606266"/>
                    <a:pt x="3571418" y="1606266"/>
                  </a:cubicBezTo>
                  <a:cubicBezTo>
                    <a:pt x="3452958" y="1607171"/>
                    <a:pt x="3334951" y="1606719"/>
                    <a:pt x="3216491" y="1608075"/>
                  </a:cubicBezTo>
                  <a:cubicBezTo>
                    <a:pt x="3191624" y="1608527"/>
                    <a:pt x="3174443" y="1599484"/>
                    <a:pt x="3169017" y="1575973"/>
                  </a:cubicBezTo>
                  <a:cubicBezTo>
                    <a:pt x="3161331" y="1541611"/>
                    <a:pt x="3151384" y="1506797"/>
                    <a:pt x="3151384" y="1472434"/>
                  </a:cubicBezTo>
                  <a:cubicBezTo>
                    <a:pt x="3150027" y="1298362"/>
                    <a:pt x="3151384" y="1124290"/>
                    <a:pt x="3151836" y="950218"/>
                  </a:cubicBezTo>
                  <a:cubicBezTo>
                    <a:pt x="3151836" y="909978"/>
                    <a:pt x="3150027" y="908169"/>
                    <a:pt x="3109787" y="908169"/>
                  </a:cubicBezTo>
                  <a:cubicBezTo>
                    <a:pt x="3043323" y="908169"/>
                    <a:pt x="2977312" y="908169"/>
                    <a:pt x="2910848" y="908169"/>
                  </a:cubicBezTo>
                  <a:cubicBezTo>
                    <a:pt x="2884172" y="908169"/>
                    <a:pt x="2879650" y="912239"/>
                    <a:pt x="2879650" y="937558"/>
                  </a:cubicBezTo>
                  <a:cubicBezTo>
                    <a:pt x="2880102" y="1083598"/>
                    <a:pt x="2881007" y="1230090"/>
                    <a:pt x="2881459" y="1376129"/>
                  </a:cubicBezTo>
                  <a:cubicBezTo>
                    <a:pt x="2881459" y="1425864"/>
                    <a:pt x="2881007" y="1475599"/>
                    <a:pt x="2879198" y="1525334"/>
                  </a:cubicBezTo>
                  <a:cubicBezTo>
                    <a:pt x="2878746" y="1535281"/>
                    <a:pt x="2874677" y="1545680"/>
                    <a:pt x="2871060" y="1555627"/>
                  </a:cubicBezTo>
                  <a:cubicBezTo>
                    <a:pt x="2865634" y="1571000"/>
                    <a:pt x="2859304" y="1585920"/>
                    <a:pt x="2851618" y="1604458"/>
                  </a:cubicBezTo>
                  <a:cubicBezTo>
                    <a:pt x="2846645" y="1604910"/>
                    <a:pt x="2838958" y="1606266"/>
                    <a:pt x="2830820" y="1606266"/>
                  </a:cubicBezTo>
                  <a:cubicBezTo>
                    <a:pt x="2676189" y="1606266"/>
                    <a:pt x="2522011" y="1606266"/>
                    <a:pt x="2367381" y="1606719"/>
                  </a:cubicBezTo>
                  <a:cubicBezTo>
                    <a:pt x="2350652" y="1606719"/>
                    <a:pt x="2337992" y="1605362"/>
                    <a:pt x="2337088" y="1583660"/>
                  </a:cubicBezTo>
                  <a:cubicBezTo>
                    <a:pt x="2336636" y="1577782"/>
                    <a:pt x="2326689" y="1569191"/>
                    <a:pt x="2319907" y="1567383"/>
                  </a:cubicBezTo>
                  <a:cubicBezTo>
                    <a:pt x="2309508" y="1564218"/>
                    <a:pt x="2297300" y="1566026"/>
                    <a:pt x="2286449" y="1566026"/>
                  </a:cubicBezTo>
                  <a:cubicBezTo>
                    <a:pt x="2004768" y="1566026"/>
                    <a:pt x="1722636" y="1566026"/>
                    <a:pt x="1440956" y="1566026"/>
                  </a:cubicBezTo>
                  <a:cubicBezTo>
                    <a:pt x="1431913" y="1566026"/>
                    <a:pt x="1422870" y="1565574"/>
                    <a:pt x="1413827" y="1565574"/>
                  </a:cubicBezTo>
                  <a:cubicBezTo>
                    <a:pt x="1399811" y="1565574"/>
                    <a:pt x="1393029" y="1558340"/>
                    <a:pt x="1392577" y="1544776"/>
                  </a:cubicBezTo>
                  <a:cubicBezTo>
                    <a:pt x="1392577" y="1537994"/>
                    <a:pt x="1392125" y="1531212"/>
                    <a:pt x="1392125" y="1524430"/>
                  </a:cubicBezTo>
                  <a:cubicBezTo>
                    <a:pt x="1392125" y="1302884"/>
                    <a:pt x="1392125" y="1081337"/>
                    <a:pt x="1392125" y="859791"/>
                  </a:cubicBezTo>
                  <a:cubicBezTo>
                    <a:pt x="1392125" y="817290"/>
                    <a:pt x="1393481" y="815934"/>
                    <a:pt x="1436886" y="815934"/>
                  </a:cubicBezTo>
                  <a:cubicBezTo>
                    <a:pt x="1741174" y="815934"/>
                    <a:pt x="2045913" y="815934"/>
                    <a:pt x="2350200" y="815934"/>
                  </a:cubicBezTo>
                  <a:cubicBezTo>
                    <a:pt x="2358338" y="815934"/>
                    <a:pt x="2366929" y="815482"/>
                    <a:pt x="2375067" y="815482"/>
                  </a:cubicBezTo>
                  <a:cubicBezTo>
                    <a:pt x="2388631" y="815482"/>
                    <a:pt x="2397222" y="808700"/>
                    <a:pt x="2396770" y="795135"/>
                  </a:cubicBezTo>
                  <a:cubicBezTo>
                    <a:pt x="2398126" y="743140"/>
                    <a:pt x="2400387" y="754443"/>
                    <a:pt x="2435653" y="722342"/>
                  </a:cubicBezTo>
                  <a:cubicBezTo>
                    <a:pt x="2602944" y="558217"/>
                    <a:pt x="2769329" y="393187"/>
                    <a:pt x="2936167" y="228610"/>
                  </a:cubicBezTo>
                  <a:cubicBezTo>
                    <a:pt x="2949957" y="215046"/>
                    <a:pt x="2958887" y="208151"/>
                    <a:pt x="2967816" y="207982"/>
                  </a:cubicBezTo>
                  <a:close/>
                  <a:moveTo>
                    <a:pt x="2970078" y="0"/>
                  </a:moveTo>
                  <a:cubicBezTo>
                    <a:pt x="2977877" y="-57"/>
                    <a:pt x="2985676" y="6612"/>
                    <a:pt x="2999014" y="20176"/>
                  </a:cubicBezTo>
                  <a:cubicBezTo>
                    <a:pt x="3224178" y="245791"/>
                    <a:pt x="3694850" y="723699"/>
                    <a:pt x="3701180" y="733193"/>
                  </a:cubicBezTo>
                  <a:cubicBezTo>
                    <a:pt x="3689877" y="735454"/>
                    <a:pt x="3678122" y="738619"/>
                    <a:pt x="3666818" y="739071"/>
                  </a:cubicBezTo>
                  <a:cubicBezTo>
                    <a:pt x="3640594" y="739975"/>
                    <a:pt x="3613918" y="740428"/>
                    <a:pt x="3588146" y="738619"/>
                  </a:cubicBezTo>
                  <a:cubicBezTo>
                    <a:pt x="3578651" y="738167"/>
                    <a:pt x="3568252" y="731385"/>
                    <a:pt x="3561470" y="724603"/>
                  </a:cubicBezTo>
                  <a:cubicBezTo>
                    <a:pt x="3374286" y="541488"/>
                    <a:pt x="3188459" y="357469"/>
                    <a:pt x="3002179" y="174354"/>
                  </a:cubicBezTo>
                  <a:cubicBezTo>
                    <a:pt x="2997205" y="169381"/>
                    <a:pt x="2992684" y="162599"/>
                    <a:pt x="2986806" y="161242"/>
                  </a:cubicBezTo>
                  <a:cubicBezTo>
                    <a:pt x="2975955" y="158981"/>
                    <a:pt x="2964200" y="158529"/>
                    <a:pt x="2953800" y="161694"/>
                  </a:cubicBezTo>
                  <a:cubicBezTo>
                    <a:pt x="2946566" y="163503"/>
                    <a:pt x="2941141" y="172093"/>
                    <a:pt x="2935263" y="177971"/>
                  </a:cubicBezTo>
                  <a:cubicBezTo>
                    <a:pt x="2777016" y="333054"/>
                    <a:pt x="2439270" y="662660"/>
                    <a:pt x="2431132" y="673512"/>
                  </a:cubicBezTo>
                  <a:cubicBezTo>
                    <a:pt x="2402195" y="711943"/>
                    <a:pt x="2355173" y="725055"/>
                    <a:pt x="2308151" y="725055"/>
                  </a:cubicBezTo>
                  <a:cubicBezTo>
                    <a:pt x="1983970" y="725055"/>
                    <a:pt x="1668379" y="725507"/>
                    <a:pt x="1344651" y="726864"/>
                  </a:cubicBezTo>
                  <a:cubicBezTo>
                    <a:pt x="1312549" y="726864"/>
                    <a:pt x="1289038" y="716464"/>
                    <a:pt x="1266883" y="693858"/>
                  </a:cubicBezTo>
                  <a:cubicBezTo>
                    <a:pt x="1099593" y="527924"/>
                    <a:pt x="931399" y="362442"/>
                    <a:pt x="763205" y="196961"/>
                  </a:cubicBezTo>
                  <a:cubicBezTo>
                    <a:pt x="744215" y="177971"/>
                    <a:pt x="735624" y="178423"/>
                    <a:pt x="715730" y="197865"/>
                  </a:cubicBezTo>
                  <a:cubicBezTo>
                    <a:pt x="533520" y="376911"/>
                    <a:pt x="351309" y="555956"/>
                    <a:pt x="170003" y="735906"/>
                  </a:cubicBezTo>
                  <a:cubicBezTo>
                    <a:pt x="131571" y="768912"/>
                    <a:pt x="138806" y="773886"/>
                    <a:pt x="103991" y="772077"/>
                  </a:cubicBezTo>
                  <a:cubicBezTo>
                    <a:pt x="78219" y="771173"/>
                    <a:pt x="31649" y="772077"/>
                    <a:pt x="0" y="772077"/>
                  </a:cubicBezTo>
                  <a:cubicBezTo>
                    <a:pt x="7686" y="760774"/>
                    <a:pt x="479263" y="284223"/>
                    <a:pt x="710757" y="53182"/>
                  </a:cubicBezTo>
                  <a:cubicBezTo>
                    <a:pt x="735624" y="28314"/>
                    <a:pt x="741954" y="28766"/>
                    <a:pt x="768178" y="54538"/>
                  </a:cubicBezTo>
                  <a:cubicBezTo>
                    <a:pt x="854988" y="141348"/>
                    <a:pt x="1042172" y="328080"/>
                    <a:pt x="1049406" y="334410"/>
                  </a:cubicBezTo>
                  <a:cubicBezTo>
                    <a:pt x="1052119" y="333054"/>
                    <a:pt x="1054380" y="331245"/>
                    <a:pt x="1057093" y="329889"/>
                  </a:cubicBezTo>
                  <a:cubicBezTo>
                    <a:pt x="1059805" y="307734"/>
                    <a:pt x="1051667" y="293718"/>
                    <a:pt x="1038103" y="291005"/>
                  </a:cubicBezTo>
                  <a:cubicBezTo>
                    <a:pt x="1017305" y="286484"/>
                    <a:pt x="1011879" y="220020"/>
                    <a:pt x="1030417" y="196961"/>
                  </a:cubicBezTo>
                  <a:cubicBezTo>
                    <a:pt x="1035842" y="190631"/>
                    <a:pt x="1047145" y="185657"/>
                    <a:pt x="1055736" y="185657"/>
                  </a:cubicBezTo>
                  <a:cubicBezTo>
                    <a:pt x="1097333" y="184753"/>
                    <a:pt x="1138477" y="185205"/>
                    <a:pt x="1180073" y="185657"/>
                  </a:cubicBezTo>
                  <a:cubicBezTo>
                    <a:pt x="1200419" y="185657"/>
                    <a:pt x="1212627" y="196509"/>
                    <a:pt x="1214436" y="217307"/>
                  </a:cubicBezTo>
                  <a:cubicBezTo>
                    <a:pt x="1217148" y="248052"/>
                    <a:pt x="1221670" y="278797"/>
                    <a:pt x="1190925" y="301404"/>
                  </a:cubicBezTo>
                  <a:cubicBezTo>
                    <a:pt x="1177813" y="311351"/>
                    <a:pt x="1182334" y="398161"/>
                    <a:pt x="1195446" y="409464"/>
                  </a:cubicBezTo>
                  <a:cubicBezTo>
                    <a:pt x="1200419" y="413534"/>
                    <a:pt x="1207201" y="416246"/>
                    <a:pt x="1213531" y="417151"/>
                  </a:cubicBezTo>
                  <a:cubicBezTo>
                    <a:pt x="1227095" y="418959"/>
                    <a:pt x="2493527" y="419864"/>
                    <a:pt x="2499404" y="419864"/>
                  </a:cubicBezTo>
                  <a:cubicBezTo>
                    <a:pt x="2517942" y="420316"/>
                    <a:pt x="2527437" y="412177"/>
                    <a:pt x="2526985" y="392735"/>
                  </a:cubicBezTo>
                  <a:cubicBezTo>
                    <a:pt x="2526532" y="359730"/>
                    <a:pt x="2528341" y="326272"/>
                    <a:pt x="2526532" y="293266"/>
                  </a:cubicBezTo>
                  <a:cubicBezTo>
                    <a:pt x="2526080" y="281510"/>
                    <a:pt x="2519750" y="268398"/>
                    <a:pt x="2512064" y="259356"/>
                  </a:cubicBezTo>
                  <a:cubicBezTo>
                    <a:pt x="2495787" y="239914"/>
                    <a:pt x="2487197" y="187466"/>
                    <a:pt x="2503022" y="168928"/>
                  </a:cubicBezTo>
                  <a:cubicBezTo>
                    <a:pt x="2509804" y="160790"/>
                    <a:pt x="2522915" y="154460"/>
                    <a:pt x="2533767" y="154008"/>
                  </a:cubicBezTo>
                  <a:cubicBezTo>
                    <a:pt x="2574459" y="152652"/>
                    <a:pt x="2615151" y="153104"/>
                    <a:pt x="2655843" y="154460"/>
                  </a:cubicBezTo>
                  <a:cubicBezTo>
                    <a:pt x="2665338" y="154912"/>
                    <a:pt x="2677094" y="160338"/>
                    <a:pt x="2682519" y="167572"/>
                  </a:cubicBezTo>
                  <a:cubicBezTo>
                    <a:pt x="2698344" y="187466"/>
                    <a:pt x="2689753" y="248504"/>
                    <a:pt x="2668955" y="263425"/>
                  </a:cubicBezTo>
                  <a:cubicBezTo>
                    <a:pt x="2655391" y="273372"/>
                    <a:pt x="2651774" y="283319"/>
                    <a:pt x="2660817" y="298691"/>
                  </a:cubicBezTo>
                  <a:cubicBezTo>
                    <a:pt x="2665338" y="294622"/>
                    <a:pt x="2852522" y="109247"/>
                    <a:pt x="2941141" y="20176"/>
                  </a:cubicBezTo>
                  <a:cubicBezTo>
                    <a:pt x="2954479" y="6838"/>
                    <a:pt x="2962278" y="56"/>
                    <a:pt x="2970078" y="0"/>
                  </a:cubicBezTo>
                  <a:close/>
                </a:path>
              </a:pathLst>
            </a:custGeom>
            <a:solidFill>
              <a:schemeClr val="accent2"/>
            </a:solidFill>
            <a:ln w="4516" cap="flat">
              <a:noFill/>
              <a:prstDash val="solid"/>
              <a:miter/>
            </a:ln>
          </p:spPr>
          <p:txBody>
            <a:bodyPr rtlCol="0" anchor="ctr"/>
            <a:lstStyle/>
            <a:p>
              <a:endParaRPr lang="en-US" dirty="0">
                <a:solidFill>
                  <a:schemeClr val="tx1">
                    <a:lumMod val="90000"/>
                    <a:lumOff val="10000"/>
                  </a:schemeClr>
                </a:solidFill>
              </a:endParaRPr>
            </a:p>
          </p:txBody>
        </p:sp>
        <p:grpSp>
          <p:nvGrpSpPr>
            <p:cNvPr id="24" name="Group 23">
              <a:extLst>
                <a:ext uri="{FF2B5EF4-FFF2-40B4-BE49-F238E27FC236}">
                  <a16:creationId xmlns:a16="http://schemas.microsoft.com/office/drawing/2014/main" id="{5FCB87AB-CA8A-481A-9D60-BCD4C9BA3E39}"/>
                </a:ext>
              </a:extLst>
            </p:cNvPr>
            <p:cNvGrpSpPr/>
            <p:nvPr/>
          </p:nvGrpSpPr>
          <p:grpSpPr>
            <a:xfrm>
              <a:off x="6738070" y="4561945"/>
              <a:ext cx="612531" cy="497111"/>
              <a:chOff x="2002422" y="1255190"/>
              <a:chExt cx="6189146" cy="5022917"/>
            </a:xfrm>
            <a:solidFill>
              <a:schemeClr val="accent2"/>
            </a:solidFill>
          </p:grpSpPr>
          <p:grpSp>
            <p:nvGrpSpPr>
              <p:cNvPr id="25" name="Group 24">
                <a:extLst>
                  <a:ext uri="{FF2B5EF4-FFF2-40B4-BE49-F238E27FC236}">
                    <a16:creationId xmlns:a16="http://schemas.microsoft.com/office/drawing/2014/main" id="{A9455531-9241-405F-B6CB-F72AF3DF28FC}"/>
                  </a:ext>
                </a:extLst>
              </p:cNvPr>
              <p:cNvGrpSpPr/>
              <p:nvPr/>
            </p:nvGrpSpPr>
            <p:grpSpPr>
              <a:xfrm>
                <a:off x="4066220" y="1255190"/>
                <a:ext cx="2502860" cy="4993119"/>
                <a:chOff x="4066220" y="1255190"/>
                <a:chExt cx="2502860" cy="4993119"/>
              </a:xfrm>
              <a:grpFill/>
            </p:grpSpPr>
            <p:sp>
              <p:nvSpPr>
                <p:cNvPr id="32" name="Freeform: Shape 31">
                  <a:extLst>
                    <a:ext uri="{FF2B5EF4-FFF2-40B4-BE49-F238E27FC236}">
                      <a16:creationId xmlns:a16="http://schemas.microsoft.com/office/drawing/2014/main" id="{7F1C935D-CCC0-4C88-8E88-EA44E41C9C40}"/>
                    </a:ext>
                  </a:extLst>
                </p:cNvPr>
                <p:cNvSpPr/>
                <p:nvPr/>
              </p:nvSpPr>
              <p:spPr>
                <a:xfrm>
                  <a:off x="4066220" y="1255190"/>
                  <a:ext cx="2502860" cy="3992660"/>
                </a:xfrm>
                <a:custGeom>
                  <a:avLst/>
                  <a:gdLst>
                    <a:gd name="connsiteX0" fmla="*/ 149268 w 339665"/>
                    <a:gd name="connsiteY0" fmla="*/ 540137 h 541846"/>
                    <a:gd name="connsiteX1" fmla="*/ 38473 w 339665"/>
                    <a:gd name="connsiteY1" fmla="*/ 539328 h 541846"/>
                    <a:gd name="connsiteX2" fmla="*/ 10976 w 339665"/>
                    <a:gd name="connsiteY2" fmla="*/ 493231 h 541846"/>
                    <a:gd name="connsiteX3" fmla="*/ 40899 w 339665"/>
                    <a:gd name="connsiteY3" fmla="*/ 435002 h 541846"/>
                    <a:gd name="connsiteX4" fmla="*/ 12593 w 339665"/>
                    <a:gd name="connsiteY4" fmla="*/ 383244 h 541846"/>
                    <a:gd name="connsiteX5" fmla="*/ 33620 w 339665"/>
                    <a:gd name="connsiteY5" fmla="*/ 343616 h 541846"/>
                    <a:gd name="connsiteX6" fmla="*/ 53838 w 339665"/>
                    <a:gd name="connsiteY6" fmla="*/ 306415 h 541846"/>
                    <a:gd name="connsiteX7" fmla="*/ 50604 w 339665"/>
                    <a:gd name="connsiteY7" fmla="*/ 302372 h 541846"/>
                    <a:gd name="connsiteX8" fmla="*/ 19063 w 339665"/>
                    <a:gd name="connsiteY8" fmla="*/ 240908 h 541846"/>
                    <a:gd name="connsiteX9" fmla="*/ 145225 w 339665"/>
                    <a:gd name="connsiteY9" fmla="*/ 24169 h 541846"/>
                    <a:gd name="connsiteX10" fmla="*/ 192939 w 339665"/>
                    <a:gd name="connsiteY10" fmla="*/ 22552 h 541846"/>
                    <a:gd name="connsiteX11" fmla="*/ 333658 w 339665"/>
                    <a:gd name="connsiteY11" fmla="*/ 265170 h 541846"/>
                    <a:gd name="connsiteX12" fmla="*/ 311822 w 339665"/>
                    <a:gd name="connsiteY12" fmla="*/ 299945 h 541846"/>
                    <a:gd name="connsiteX13" fmla="*/ 297265 w 339665"/>
                    <a:gd name="connsiteY13" fmla="*/ 329868 h 541846"/>
                    <a:gd name="connsiteX14" fmla="*/ 326379 w 339665"/>
                    <a:gd name="connsiteY14" fmla="*/ 381627 h 541846"/>
                    <a:gd name="connsiteX15" fmla="*/ 298883 w 339665"/>
                    <a:gd name="connsiteY15" fmla="*/ 434194 h 541846"/>
                    <a:gd name="connsiteX16" fmla="*/ 336084 w 339665"/>
                    <a:gd name="connsiteY16" fmla="*/ 506979 h 541846"/>
                    <a:gd name="connsiteX17" fmla="*/ 321527 w 339665"/>
                    <a:gd name="connsiteY17" fmla="*/ 536093 h 541846"/>
                    <a:gd name="connsiteX18" fmla="*/ 199409 w 339665"/>
                    <a:gd name="connsiteY18" fmla="*/ 540946 h 541846"/>
                    <a:gd name="connsiteX19" fmla="*/ 149268 w 339665"/>
                    <a:gd name="connsiteY19" fmla="*/ 540137 h 541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39665" h="541846">
                      <a:moveTo>
                        <a:pt x="149268" y="540137"/>
                      </a:moveTo>
                      <a:cubicBezTo>
                        <a:pt x="112067" y="540137"/>
                        <a:pt x="75674" y="540137"/>
                        <a:pt x="38473" y="539328"/>
                      </a:cubicBezTo>
                      <a:cubicBezTo>
                        <a:pt x="-2772" y="538520"/>
                        <a:pt x="-6816" y="531241"/>
                        <a:pt x="10976" y="493231"/>
                      </a:cubicBezTo>
                      <a:cubicBezTo>
                        <a:pt x="19872" y="473822"/>
                        <a:pt x="30385" y="454412"/>
                        <a:pt x="40899" y="435002"/>
                      </a:cubicBezTo>
                      <a:cubicBezTo>
                        <a:pt x="-6007" y="426915"/>
                        <a:pt x="-7625" y="423681"/>
                        <a:pt x="12593" y="383244"/>
                      </a:cubicBezTo>
                      <a:cubicBezTo>
                        <a:pt x="19063" y="369496"/>
                        <a:pt x="26342" y="356556"/>
                        <a:pt x="33620" y="343616"/>
                      </a:cubicBezTo>
                      <a:cubicBezTo>
                        <a:pt x="40090" y="330677"/>
                        <a:pt x="47369" y="317737"/>
                        <a:pt x="53838" y="306415"/>
                      </a:cubicBezTo>
                      <a:cubicBezTo>
                        <a:pt x="52221" y="303989"/>
                        <a:pt x="51412" y="302372"/>
                        <a:pt x="50604" y="302372"/>
                      </a:cubicBezTo>
                      <a:cubicBezTo>
                        <a:pt x="-9242" y="295902"/>
                        <a:pt x="-10860" y="295093"/>
                        <a:pt x="19063" y="240908"/>
                      </a:cubicBezTo>
                      <a:cubicBezTo>
                        <a:pt x="59500" y="168123"/>
                        <a:pt x="101553" y="96146"/>
                        <a:pt x="145225" y="24169"/>
                      </a:cubicBezTo>
                      <a:cubicBezTo>
                        <a:pt x="163825" y="-7371"/>
                        <a:pt x="173530" y="-8180"/>
                        <a:pt x="192939" y="22552"/>
                      </a:cubicBezTo>
                      <a:cubicBezTo>
                        <a:pt x="244698" y="100998"/>
                        <a:pt x="289178" y="182680"/>
                        <a:pt x="333658" y="265170"/>
                      </a:cubicBezTo>
                      <a:cubicBezTo>
                        <a:pt x="347406" y="290241"/>
                        <a:pt x="341745" y="299136"/>
                        <a:pt x="311822" y="299945"/>
                      </a:cubicBezTo>
                      <a:cubicBezTo>
                        <a:pt x="283517" y="300754"/>
                        <a:pt x="281899" y="308841"/>
                        <a:pt x="297265" y="329868"/>
                      </a:cubicBezTo>
                      <a:cubicBezTo>
                        <a:pt x="308587" y="346042"/>
                        <a:pt x="317483" y="363835"/>
                        <a:pt x="326379" y="381627"/>
                      </a:cubicBezTo>
                      <a:cubicBezTo>
                        <a:pt x="348215" y="423681"/>
                        <a:pt x="346597" y="426915"/>
                        <a:pt x="298883" y="434194"/>
                      </a:cubicBezTo>
                      <a:cubicBezTo>
                        <a:pt x="311822" y="459264"/>
                        <a:pt x="323953" y="482717"/>
                        <a:pt x="336084" y="506979"/>
                      </a:cubicBezTo>
                      <a:cubicBezTo>
                        <a:pt x="344171" y="523154"/>
                        <a:pt x="340936" y="532050"/>
                        <a:pt x="321527" y="536093"/>
                      </a:cubicBezTo>
                      <a:cubicBezTo>
                        <a:pt x="281091" y="544180"/>
                        <a:pt x="239846" y="538520"/>
                        <a:pt x="199409" y="540946"/>
                      </a:cubicBezTo>
                      <a:cubicBezTo>
                        <a:pt x="181617" y="550651"/>
                        <a:pt x="165443" y="551459"/>
                        <a:pt x="149268" y="540137"/>
                      </a:cubicBezTo>
                      <a:close/>
                    </a:path>
                  </a:pathLst>
                </a:custGeom>
                <a:grpFill/>
                <a:ln w="8081" cap="flat">
                  <a:noFill/>
                  <a:prstDash val="solid"/>
                  <a:miter/>
                </a:ln>
              </p:spPr>
              <p:txBody>
                <a:bodyPr rtlCol="0" anchor="ctr"/>
                <a:lstStyle/>
                <a:p>
                  <a:endParaRPr lang="en-US">
                    <a:solidFill>
                      <a:schemeClr val="tx1">
                        <a:lumMod val="90000"/>
                        <a:lumOff val="10000"/>
                      </a:schemeClr>
                    </a:solidFill>
                  </a:endParaRPr>
                </a:p>
              </p:txBody>
            </p:sp>
            <p:sp>
              <p:nvSpPr>
                <p:cNvPr id="33" name="Freeform: Shape 32">
                  <a:extLst>
                    <a:ext uri="{FF2B5EF4-FFF2-40B4-BE49-F238E27FC236}">
                      <a16:creationId xmlns:a16="http://schemas.microsoft.com/office/drawing/2014/main" id="{FBBA1ECD-556E-4A85-ADC0-41F57998573C}"/>
                    </a:ext>
                  </a:extLst>
                </p:cNvPr>
                <p:cNvSpPr/>
                <p:nvPr/>
              </p:nvSpPr>
              <p:spPr>
                <a:xfrm>
                  <a:off x="5079283" y="5235250"/>
                  <a:ext cx="476734" cy="1013059"/>
                </a:xfrm>
                <a:custGeom>
                  <a:avLst/>
                  <a:gdLst>
                    <a:gd name="connsiteX0" fmla="*/ 11563 w 64698"/>
                    <a:gd name="connsiteY0" fmla="*/ 0 h 137483"/>
                    <a:gd name="connsiteX1" fmla="*/ 60895 w 64698"/>
                    <a:gd name="connsiteY1" fmla="*/ 0 h 137483"/>
                    <a:gd name="connsiteX2" fmla="*/ 72217 w 64698"/>
                    <a:gd name="connsiteY2" fmla="*/ 100282 h 137483"/>
                    <a:gd name="connsiteX3" fmla="*/ 37442 w 64698"/>
                    <a:gd name="connsiteY3" fmla="*/ 142336 h 137483"/>
                    <a:gd name="connsiteX4" fmla="*/ 241 w 64698"/>
                    <a:gd name="connsiteY4" fmla="*/ 99474 h 137483"/>
                    <a:gd name="connsiteX5" fmla="*/ 11563 w 64698"/>
                    <a:gd name="connsiteY5" fmla="*/ 0 h 137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698" h="137483">
                      <a:moveTo>
                        <a:pt x="11563" y="0"/>
                      </a:moveTo>
                      <a:cubicBezTo>
                        <a:pt x="27737" y="0"/>
                        <a:pt x="44721" y="0"/>
                        <a:pt x="60895" y="0"/>
                      </a:cubicBezTo>
                      <a:cubicBezTo>
                        <a:pt x="64939" y="33158"/>
                        <a:pt x="68982" y="67125"/>
                        <a:pt x="72217" y="100282"/>
                      </a:cubicBezTo>
                      <a:cubicBezTo>
                        <a:pt x="74643" y="125353"/>
                        <a:pt x="62512" y="140719"/>
                        <a:pt x="37442" y="142336"/>
                      </a:cubicBezTo>
                      <a:cubicBezTo>
                        <a:pt x="13989" y="143954"/>
                        <a:pt x="-2186" y="126970"/>
                        <a:pt x="241" y="99474"/>
                      </a:cubicBezTo>
                      <a:cubicBezTo>
                        <a:pt x="1858" y="67125"/>
                        <a:pt x="7519" y="33158"/>
                        <a:pt x="11563" y="0"/>
                      </a:cubicBezTo>
                      <a:close/>
                    </a:path>
                  </a:pathLst>
                </a:custGeom>
                <a:grpFill/>
                <a:ln w="8081" cap="flat">
                  <a:noFill/>
                  <a:prstDash val="solid"/>
                  <a:miter/>
                </a:ln>
              </p:spPr>
              <p:txBody>
                <a:bodyPr rtlCol="0" anchor="ctr"/>
                <a:lstStyle/>
                <a:p>
                  <a:endParaRPr lang="en-US">
                    <a:solidFill>
                      <a:schemeClr val="tx1">
                        <a:lumMod val="90000"/>
                        <a:lumOff val="10000"/>
                      </a:schemeClr>
                    </a:solidFill>
                  </a:endParaRPr>
                </a:p>
              </p:txBody>
            </p:sp>
          </p:grpSp>
          <p:grpSp>
            <p:nvGrpSpPr>
              <p:cNvPr id="26" name="Group 25">
                <a:extLst>
                  <a:ext uri="{FF2B5EF4-FFF2-40B4-BE49-F238E27FC236}">
                    <a16:creationId xmlns:a16="http://schemas.microsoft.com/office/drawing/2014/main" id="{164E5AAA-BBE9-4672-A0F7-C4F34977CAE9}"/>
                  </a:ext>
                </a:extLst>
              </p:cNvPr>
              <p:cNvGrpSpPr/>
              <p:nvPr/>
            </p:nvGrpSpPr>
            <p:grpSpPr>
              <a:xfrm>
                <a:off x="7007595" y="3916121"/>
                <a:ext cx="1183973" cy="2361986"/>
                <a:chOff x="4066220" y="1255190"/>
                <a:chExt cx="2502860" cy="4993119"/>
              </a:xfrm>
              <a:grpFill/>
            </p:grpSpPr>
            <p:sp>
              <p:nvSpPr>
                <p:cNvPr id="30" name="Freeform: Shape 29">
                  <a:extLst>
                    <a:ext uri="{FF2B5EF4-FFF2-40B4-BE49-F238E27FC236}">
                      <a16:creationId xmlns:a16="http://schemas.microsoft.com/office/drawing/2014/main" id="{58E52184-3D02-4622-9D7F-2F416FAACE27}"/>
                    </a:ext>
                  </a:extLst>
                </p:cNvPr>
                <p:cNvSpPr/>
                <p:nvPr/>
              </p:nvSpPr>
              <p:spPr>
                <a:xfrm>
                  <a:off x="4066220" y="1255190"/>
                  <a:ext cx="2502860" cy="3992660"/>
                </a:xfrm>
                <a:custGeom>
                  <a:avLst/>
                  <a:gdLst>
                    <a:gd name="connsiteX0" fmla="*/ 149268 w 339665"/>
                    <a:gd name="connsiteY0" fmla="*/ 540137 h 541846"/>
                    <a:gd name="connsiteX1" fmla="*/ 38473 w 339665"/>
                    <a:gd name="connsiteY1" fmla="*/ 539328 h 541846"/>
                    <a:gd name="connsiteX2" fmla="*/ 10976 w 339665"/>
                    <a:gd name="connsiteY2" fmla="*/ 493231 h 541846"/>
                    <a:gd name="connsiteX3" fmla="*/ 40899 w 339665"/>
                    <a:gd name="connsiteY3" fmla="*/ 435002 h 541846"/>
                    <a:gd name="connsiteX4" fmla="*/ 12593 w 339665"/>
                    <a:gd name="connsiteY4" fmla="*/ 383244 h 541846"/>
                    <a:gd name="connsiteX5" fmla="*/ 33620 w 339665"/>
                    <a:gd name="connsiteY5" fmla="*/ 343616 h 541846"/>
                    <a:gd name="connsiteX6" fmla="*/ 53838 w 339665"/>
                    <a:gd name="connsiteY6" fmla="*/ 306415 h 541846"/>
                    <a:gd name="connsiteX7" fmla="*/ 50604 w 339665"/>
                    <a:gd name="connsiteY7" fmla="*/ 302372 h 541846"/>
                    <a:gd name="connsiteX8" fmla="*/ 19063 w 339665"/>
                    <a:gd name="connsiteY8" fmla="*/ 240908 h 541846"/>
                    <a:gd name="connsiteX9" fmla="*/ 145225 w 339665"/>
                    <a:gd name="connsiteY9" fmla="*/ 24169 h 541846"/>
                    <a:gd name="connsiteX10" fmla="*/ 192939 w 339665"/>
                    <a:gd name="connsiteY10" fmla="*/ 22552 h 541846"/>
                    <a:gd name="connsiteX11" fmla="*/ 333658 w 339665"/>
                    <a:gd name="connsiteY11" fmla="*/ 265170 h 541846"/>
                    <a:gd name="connsiteX12" fmla="*/ 311822 w 339665"/>
                    <a:gd name="connsiteY12" fmla="*/ 299945 h 541846"/>
                    <a:gd name="connsiteX13" fmla="*/ 297265 w 339665"/>
                    <a:gd name="connsiteY13" fmla="*/ 329868 h 541846"/>
                    <a:gd name="connsiteX14" fmla="*/ 326379 w 339665"/>
                    <a:gd name="connsiteY14" fmla="*/ 381627 h 541846"/>
                    <a:gd name="connsiteX15" fmla="*/ 298883 w 339665"/>
                    <a:gd name="connsiteY15" fmla="*/ 434194 h 541846"/>
                    <a:gd name="connsiteX16" fmla="*/ 336084 w 339665"/>
                    <a:gd name="connsiteY16" fmla="*/ 506979 h 541846"/>
                    <a:gd name="connsiteX17" fmla="*/ 321527 w 339665"/>
                    <a:gd name="connsiteY17" fmla="*/ 536093 h 541846"/>
                    <a:gd name="connsiteX18" fmla="*/ 199409 w 339665"/>
                    <a:gd name="connsiteY18" fmla="*/ 540946 h 541846"/>
                    <a:gd name="connsiteX19" fmla="*/ 149268 w 339665"/>
                    <a:gd name="connsiteY19" fmla="*/ 540137 h 541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39665" h="541846">
                      <a:moveTo>
                        <a:pt x="149268" y="540137"/>
                      </a:moveTo>
                      <a:cubicBezTo>
                        <a:pt x="112067" y="540137"/>
                        <a:pt x="75674" y="540137"/>
                        <a:pt x="38473" y="539328"/>
                      </a:cubicBezTo>
                      <a:cubicBezTo>
                        <a:pt x="-2772" y="538520"/>
                        <a:pt x="-6816" y="531241"/>
                        <a:pt x="10976" y="493231"/>
                      </a:cubicBezTo>
                      <a:cubicBezTo>
                        <a:pt x="19872" y="473822"/>
                        <a:pt x="30385" y="454412"/>
                        <a:pt x="40899" y="435002"/>
                      </a:cubicBezTo>
                      <a:cubicBezTo>
                        <a:pt x="-6007" y="426915"/>
                        <a:pt x="-7625" y="423681"/>
                        <a:pt x="12593" y="383244"/>
                      </a:cubicBezTo>
                      <a:cubicBezTo>
                        <a:pt x="19063" y="369496"/>
                        <a:pt x="26342" y="356556"/>
                        <a:pt x="33620" y="343616"/>
                      </a:cubicBezTo>
                      <a:cubicBezTo>
                        <a:pt x="40090" y="330677"/>
                        <a:pt x="47369" y="317737"/>
                        <a:pt x="53838" y="306415"/>
                      </a:cubicBezTo>
                      <a:cubicBezTo>
                        <a:pt x="52221" y="303989"/>
                        <a:pt x="51412" y="302372"/>
                        <a:pt x="50604" y="302372"/>
                      </a:cubicBezTo>
                      <a:cubicBezTo>
                        <a:pt x="-9242" y="295902"/>
                        <a:pt x="-10860" y="295093"/>
                        <a:pt x="19063" y="240908"/>
                      </a:cubicBezTo>
                      <a:cubicBezTo>
                        <a:pt x="59500" y="168123"/>
                        <a:pt x="101553" y="96146"/>
                        <a:pt x="145225" y="24169"/>
                      </a:cubicBezTo>
                      <a:cubicBezTo>
                        <a:pt x="163825" y="-7371"/>
                        <a:pt x="173530" y="-8180"/>
                        <a:pt x="192939" y="22552"/>
                      </a:cubicBezTo>
                      <a:cubicBezTo>
                        <a:pt x="244698" y="100998"/>
                        <a:pt x="289178" y="182680"/>
                        <a:pt x="333658" y="265170"/>
                      </a:cubicBezTo>
                      <a:cubicBezTo>
                        <a:pt x="347406" y="290241"/>
                        <a:pt x="341745" y="299136"/>
                        <a:pt x="311822" y="299945"/>
                      </a:cubicBezTo>
                      <a:cubicBezTo>
                        <a:pt x="283517" y="300754"/>
                        <a:pt x="281899" y="308841"/>
                        <a:pt x="297265" y="329868"/>
                      </a:cubicBezTo>
                      <a:cubicBezTo>
                        <a:pt x="308587" y="346042"/>
                        <a:pt x="317483" y="363835"/>
                        <a:pt x="326379" y="381627"/>
                      </a:cubicBezTo>
                      <a:cubicBezTo>
                        <a:pt x="348215" y="423681"/>
                        <a:pt x="346597" y="426915"/>
                        <a:pt x="298883" y="434194"/>
                      </a:cubicBezTo>
                      <a:cubicBezTo>
                        <a:pt x="311822" y="459264"/>
                        <a:pt x="323953" y="482717"/>
                        <a:pt x="336084" y="506979"/>
                      </a:cubicBezTo>
                      <a:cubicBezTo>
                        <a:pt x="344171" y="523154"/>
                        <a:pt x="340936" y="532050"/>
                        <a:pt x="321527" y="536093"/>
                      </a:cubicBezTo>
                      <a:cubicBezTo>
                        <a:pt x="281091" y="544180"/>
                        <a:pt x="239846" y="538520"/>
                        <a:pt x="199409" y="540946"/>
                      </a:cubicBezTo>
                      <a:cubicBezTo>
                        <a:pt x="181617" y="550651"/>
                        <a:pt x="165443" y="551459"/>
                        <a:pt x="149268" y="540137"/>
                      </a:cubicBezTo>
                      <a:close/>
                    </a:path>
                  </a:pathLst>
                </a:custGeom>
                <a:grpFill/>
                <a:ln w="8081" cap="flat">
                  <a:noFill/>
                  <a:prstDash val="solid"/>
                  <a:miter/>
                </a:ln>
              </p:spPr>
              <p:txBody>
                <a:bodyPr rtlCol="0" anchor="ctr"/>
                <a:lstStyle/>
                <a:p>
                  <a:endParaRPr lang="en-US">
                    <a:solidFill>
                      <a:schemeClr val="tx1">
                        <a:lumMod val="90000"/>
                        <a:lumOff val="10000"/>
                      </a:schemeClr>
                    </a:solidFill>
                  </a:endParaRPr>
                </a:p>
              </p:txBody>
            </p:sp>
            <p:sp>
              <p:nvSpPr>
                <p:cNvPr id="31" name="Freeform: Shape 30">
                  <a:extLst>
                    <a:ext uri="{FF2B5EF4-FFF2-40B4-BE49-F238E27FC236}">
                      <a16:creationId xmlns:a16="http://schemas.microsoft.com/office/drawing/2014/main" id="{075A9A33-EA00-4FF0-A3D9-9C3FE705910D}"/>
                    </a:ext>
                  </a:extLst>
                </p:cNvPr>
                <p:cNvSpPr/>
                <p:nvPr/>
              </p:nvSpPr>
              <p:spPr>
                <a:xfrm>
                  <a:off x="5079283" y="5235250"/>
                  <a:ext cx="476734" cy="1013059"/>
                </a:xfrm>
                <a:custGeom>
                  <a:avLst/>
                  <a:gdLst>
                    <a:gd name="connsiteX0" fmla="*/ 11563 w 64698"/>
                    <a:gd name="connsiteY0" fmla="*/ 0 h 137483"/>
                    <a:gd name="connsiteX1" fmla="*/ 60895 w 64698"/>
                    <a:gd name="connsiteY1" fmla="*/ 0 h 137483"/>
                    <a:gd name="connsiteX2" fmla="*/ 72217 w 64698"/>
                    <a:gd name="connsiteY2" fmla="*/ 100282 h 137483"/>
                    <a:gd name="connsiteX3" fmla="*/ 37442 w 64698"/>
                    <a:gd name="connsiteY3" fmla="*/ 142336 h 137483"/>
                    <a:gd name="connsiteX4" fmla="*/ 241 w 64698"/>
                    <a:gd name="connsiteY4" fmla="*/ 99474 h 137483"/>
                    <a:gd name="connsiteX5" fmla="*/ 11563 w 64698"/>
                    <a:gd name="connsiteY5" fmla="*/ 0 h 137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698" h="137483">
                      <a:moveTo>
                        <a:pt x="11563" y="0"/>
                      </a:moveTo>
                      <a:cubicBezTo>
                        <a:pt x="27737" y="0"/>
                        <a:pt x="44721" y="0"/>
                        <a:pt x="60895" y="0"/>
                      </a:cubicBezTo>
                      <a:cubicBezTo>
                        <a:pt x="64939" y="33158"/>
                        <a:pt x="68982" y="67125"/>
                        <a:pt x="72217" y="100282"/>
                      </a:cubicBezTo>
                      <a:cubicBezTo>
                        <a:pt x="74643" y="125353"/>
                        <a:pt x="62512" y="140719"/>
                        <a:pt x="37442" y="142336"/>
                      </a:cubicBezTo>
                      <a:cubicBezTo>
                        <a:pt x="13989" y="143954"/>
                        <a:pt x="-2186" y="126970"/>
                        <a:pt x="241" y="99474"/>
                      </a:cubicBezTo>
                      <a:cubicBezTo>
                        <a:pt x="1858" y="67125"/>
                        <a:pt x="7519" y="33158"/>
                        <a:pt x="11563" y="0"/>
                      </a:cubicBezTo>
                      <a:close/>
                    </a:path>
                  </a:pathLst>
                </a:custGeom>
                <a:grpFill/>
                <a:ln w="8081" cap="flat">
                  <a:noFill/>
                  <a:prstDash val="solid"/>
                  <a:miter/>
                </a:ln>
              </p:spPr>
              <p:txBody>
                <a:bodyPr rtlCol="0" anchor="ctr"/>
                <a:lstStyle/>
                <a:p>
                  <a:endParaRPr lang="en-US">
                    <a:solidFill>
                      <a:schemeClr val="tx1">
                        <a:lumMod val="90000"/>
                        <a:lumOff val="10000"/>
                      </a:schemeClr>
                    </a:solidFill>
                  </a:endParaRPr>
                </a:p>
              </p:txBody>
            </p:sp>
          </p:grpSp>
          <p:grpSp>
            <p:nvGrpSpPr>
              <p:cNvPr id="27" name="Group 26">
                <a:extLst>
                  <a:ext uri="{FF2B5EF4-FFF2-40B4-BE49-F238E27FC236}">
                    <a16:creationId xmlns:a16="http://schemas.microsoft.com/office/drawing/2014/main" id="{83983328-F983-4A87-A150-C38F48163BC8}"/>
                  </a:ext>
                </a:extLst>
              </p:cNvPr>
              <p:cNvGrpSpPr/>
              <p:nvPr/>
            </p:nvGrpSpPr>
            <p:grpSpPr>
              <a:xfrm>
                <a:off x="2002422" y="2928902"/>
                <a:ext cx="1678828" cy="3349205"/>
                <a:chOff x="4066220" y="1255190"/>
                <a:chExt cx="2502860" cy="4993119"/>
              </a:xfrm>
              <a:grpFill/>
            </p:grpSpPr>
            <p:sp>
              <p:nvSpPr>
                <p:cNvPr id="28" name="Freeform: Shape 27">
                  <a:extLst>
                    <a:ext uri="{FF2B5EF4-FFF2-40B4-BE49-F238E27FC236}">
                      <a16:creationId xmlns:a16="http://schemas.microsoft.com/office/drawing/2014/main" id="{614A5832-CC74-4169-8F02-E728224829A1}"/>
                    </a:ext>
                  </a:extLst>
                </p:cNvPr>
                <p:cNvSpPr/>
                <p:nvPr/>
              </p:nvSpPr>
              <p:spPr>
                <a:xfrm>
                  <a:off x="4066220" y="1255190"/>
                  <a:ext cx="2502860" cy="3992660"/>
                </a:xfrm>
                <a:custGeom>
                  <a:avLst/>
                  <a:gdLst>
                    <a:gd name="connsiteX0" fmla="*/ 149268 w 339665"/>
                    <a:gd name="connsiteY0" fmla="*/ 540137 h 541846"/>
                    <a:gd name="connsiteX1" fmla="*/ 38473 w 339665"/>
                    <a:gd name="connsiteY1" fmla="*/ 539328 h 541846"/>
                    <a:gd name="connsiteX2" fmla="*/ 10976 w 339665"/>
                    <a:gd name="connsiteY2" fmla="*/ 493231 h 541846"/>
                    <a:gd name="connsiteX3" fmla="*/ 40899 w 339665"/>
                    <a:gd name="connsiteY3" fmla="*/ 435002 h 541846"/>
                    <a:gd name="connsiteX4" fmla="*/ 12593 w 339665"/>
                    <a:gd name="connsiteY4" fmla="*/ 383244 h 541846"/>
                    <a:gd name="connsiteX5" fmla="*/ 33620 w 339665"/>
                    <a:gd name="connsiteY5" fmla="*/ 343616 h 541846"/>
                    <a:gd name="connsiteX6" fmla="*/ 53838 w 339665"/>
                    <a:gd name="connsiteY6" fmla="*/ 306415 h 541846"/>
                    <a:gd name="connsiteX7" fmla="*/ 50604 w 339665"/>
                    <a:gd name="connsiteY7" fmla="*/ 302372 h 541846"/>
                    <a:gd name="connsiteX8" fmla="*/ 19063 w 339665"/>
                    <a:gd name="connsiteY8" fmla="*/ 240908 h 541846"/>
                    <a:gd name="connsiteX9" fmla="*/ 145225 w 339665"/>
                    <a:gd name="connsiteY9" fmla="*/ 24169 h 541846"/>
                    <a:gd name="connsiteX10" fmla="*/ 192939 w 339665"/>
                    <a:gd name="connsiteY10" fmla="*/ 22552 h 541846"/>
                    <a:gd name="connsiteX11" fmla="*/ 333658 w 339665"/>
                    <a:gd name="connsiteY11" fmla="*/ 265170 h 541846"/>
                    <a:gd name="connsiteX12" fmla="*/ 311822 w 339665"/>
                    <a:gd name="connsiteY12" fmla="*/ 299945 h 541846"/>
                    <a:gd name="connsiteX13" fmla="*/ 297265 w 339665"/>
                    <a:gd name="connsiteY13" fmla="*/ 329868 h 541846"/>
                    <a:gd name="connsiteX14" fmla="*/ 326379 w 339665"/>
                    <a:gd name="connsiteY14" fmla="*/ 381627 h 541846"/>
                    <a:gd name="connsiteX15" fmla="*/ 298883 w 339665"/>
                    <a:gd name="connsiteY15" fmla="*/ 434194 h 541846"/>
                    <a:gd name="connsiteX16" fmla="*/ 336084 w 339665"/>
                    <a:gd name="connsiteY16" fmla="*/ 506979 h 541846"/>
                    <a:gd name="connsiteX17" fmla="*/ 321527 w 339665"/>
                    <a:gd name="connsiteY17" fmla="*/ 536093 h 541846"/>
                    <a:gd name="connsiteX18" fmla="*/ 199409 w 339665"/>
                    <a:gd name="connsiteY18" fmla="*/ 540946 h 541846"/>
                    <a:gd name="connsiteX19" fmla="*/ 149268 w 339665"/>
                    <a:gd name="connsiteY19" fmla="*/ 540137 h 541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39665" h="541846">
                      <a:moveTo>
                        <a:pt x="149268" y="540137"/>
                      </a:moveTo>
                      <a:cubicBezTo>
                        <a:pt x="112067" y="540137"/>
                        <a:pt x="75674" y="540137"/>
                        <a:pt x="38473" y="539328"/>
                      </a:cubicBezTo>
                      <a:cubicBezTo>
                        <a:pt x="-2772" y="538520"/>
                        <a:pt x="-6816" y="531241"/>
                        <a:pt x="10976" y="493231"/>
                      </a:cubicBezTo>
                      <a:cubicBezTo>
                        <a:pt x="19872" y="473822"/>
                        <a:pt x="30385" y="454412"/>
                        <a:pt x="40899" y="435002"/>
                      </a:cubicBezTo>
                      <a:cubicBezTo>
                        <a:pt x="-6007" y="426915"/>
                        <a:pt x="-7625" y="423681"/>
                        <a:pt x="12593" y="383244"/>
                      </a:cubicBezTo>
                      <a:cubicBezTo>
                        <a:pt x="19063" y="369496"/>
                        <a:pt x="26342" y="356556"/>
                        <a:pt x="33620" y="343616"/>
                      </a:cubicBezTo>
                      <a:cubicBezTo>
                        <a:pt x="40090" y="330677"/>
                        <a:pt x="47369" y="317737"/>
                        <a:pt x="53838" y="306415"/>
                      </a:cubicBezTo>
                      <a:cubicBezTo>
                        <a:pt x="52221" y="303989"/>
                        <a:pt x="51412" y="302372"/>
                        <a:pt x="50604" y="302372"/>
                      </a:cubicBezTo>
                      <a:cubicBezTo>
                        <a:pt x="-9242" y="295902"/>
                        <a:pt x="-10860" y="295093"/>
                        <a:pt x="19063" y="240908"/>
                      </a:cubicBezTo>
                      <a:cubicBezTo>
                        <a:pt x="59500" y="168123"/>
                        <a:pt x="101553" y="96146"/>
                        <a:pt x="145225" y="24169"/>
                      </a:cubicBezTo>
                      <a:cubicBezTo>
                        <a:pt x="163825" y="-7371"/>
                        <a:pt x="173530" y="-8180"/>
                        <a:pt x="192939" y="22552"/>
                      </a:cubicBezTo>
                      <a:cubicBezTo>
                        <a:pt x="244698" y="100998"/>
                        <a:pt x="289178" y="182680"/>
                        <a:pt x="333658" y="265170"/>
                      </a:cubicBezTo>
                      <a:cubicBezTo>
                        <a:pt x="347406" y="290241"/>
                        <a:pt x="341745" y="299136"/>
                        <a:pt x="311822" y="299945"/>
                      </a:cubicBezTo>
                      <a:cubicBezTo>
                        <a:pt x="283517" y="300754"/>
                        <a:pt x="281899" y="308841"/>
                        <a:pt x="297265" y="329868"/>
                      </a:cubicBezTo>
                      <a:cubicBezTo>
                        <a:pt x="308587" y="346042"/>
                        <a:pt x="317483" y="363835"/>
                        <a:pt x="326379" y="381627"/>
                      </a:cubicBezTo>
                      <a:cubicBezTo>
                        <a:pt x="348215" y="423681"/>
                        <a:pt x="346597" y="426915"/>
                        <a:pt x="298883" y="434194"/>
                      </a:cubicBezTo>
                      <a:cubicBezTo>
                        <a:pt x="311822" y="459264"/>
                        <a:pt x="323953" y="482717"/>
                        <a:pt x="336084" y="506979"/>
                      </a:cubicBezTo>
                      <a:cubicBezTo>
                        <a:pt x="344171" y="523154"/>
                        <a:pt x="340936" y="532050"/>
                        <a:pt x="321527" y="536093"/>
                      </a:cubicBezTo>
                      <a:cubicBezTo>
                        <a:pt x="281091" y="544180"/>
                        <a:pt x="239846" y="538520"/>
                        <a:pt x="199409" y="540946"/>
                      </a:cubicBezTo>
                      <a:cubicBezTo>
                        <a:pt x="181617" y="550651"/>
                        <a:pt x="165443" y="551459"/>
                        <a:pt x="149268" y="540137"/>
                      </a:cubicBezTo>
                      <a:close/>
                    </a:path>
                  </a:pathLst>
                </a:custGeom>
                <a:grpFill/>
                <a:ln w="8081" cap="flat">
                  <a:noFill/>
                  <a:prstDash val="solid"/>
                  <a:miter/>
                </a:ln>
              </p:spPr>
              <p:txBody>
                <a:bodyPr rtlCol="0" anchor="ctr"/>
                <a:lstStyle/>
                <a:p>
                  <a:endParaRPr lang="en-US">
                    <a:solidFill>
                      <a:schemeClr val="tx1">
                        <a:lumMod val="90000"/>
                        <a:lumOff val="10000"/>
                      </a:schemeClr>
                    </a:solidFill>
                  </a:endParaRPr>
                </a:p>
              </p:txBody>
            </p:sp>
            <p:sp>
              <p:nvSpPr>
                <p:cNvPr id="29" name="Freeform: Shape 28">
                  <a:extLst>
                    <a:ext uri="{FF2B5EF4-FFF2-40B4-BE49-F238E27FC236}">
                      <a16:creationId xmlns:a16="http://schemas.microsoft.com/office/drawing/2014/main" id="{0C66C2F0-E4EB-40A2-821F-A2FEA1B356D1}"/>
                    </a:ext>
                  </a:extLst>
                </p:cNvPr>
                <p:cNvSpPr/>
                <p:nvPr/>
              </p:nvSpPr>
              <p:spPr>
                <a:xfrm>
                  <a:off x="5079283" y="5235250"/>
                  <a:ext cx="476734" cy="1013059"/>
                </a:xfrm>
                <a:custGeom>
                  <a:avLst/>
                  <a:gdLst>
                    <a:gd name="connsiteX0" fmla="*/ 11563 w 64698"/>
                    <a:gd name="connsiteY0" fmla="*/ 0 h 137483"/>
                    <a:gd name="connsiteX1" fmla="*/ 60895 w 64698"/>
                    <a:gd name="connsiteY1" fmla="*/ 0 h 137483"/>
                    <a:gd name="connsiteX2" fmla="*/ 72217 w 64698"/>
                    <a:gd name="connsiteY2" fmla="*/ 100282 h 137483"/>
                    <a:gd name="connsiteX3" fmla="*/ 37442 w 64698"/>
                    <a:gd name="connsiteY3" fmla="*/ 142336 h 137483"/>
                    <a:gd name="connsiteX4" fmla="*/ 241 w 64698"/>
                    <a:gd name="connsiteY4" fmla="*/ 99474 h 137483"/>
                    <a:gd name="connsiteX5" fmla="*/ 11563 w 64698"/>
                    <a:gd name="connsiteY5" fmla="*/ 0 h 137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698" h="137483">
                      <a:moveTo>
                        <a:pt x="11563" y="0"/>
                      </a:moveTo>
                      <a:cubicBezTo>
                        <a:pt x="27737" y="0"/>
                        <a:pt x="44721" y="0"/>
                        <a:pt x="60895" y="0"/>
                      </a:cubicBezTo>
                      <a:cubicBezTo>
                        <a:pt x="64939" y="33158"/>
                        <a:pt x="68982" y="67125"/>
                        <a:pt x="72217" y="100282"/>
                      </a:cubicBezTo>
                      <a:cubicBezTo>
                        <a:pt x="74643" y="125353"/>
                        <a:pt x="62512" y="140719"/>
                        <a:pt x="37442" y="142336"/>
                      </a:cubicBezTo>
                      <a:cubicBezTo>
                        <a:pt x="13989" y="143954"/>
                        <a:pt x="-2186" y="126970"/>
                        <a:pt x="241" y="99474"/>
                      </a:cubicBezTo>
                      <a:cubicBezTo>
                        <a:pt x="1858" y="67125"/>
                        <a:pt x="7519" y="33158"/>
                        <a:pt x="11563" y="0"/>
                      </a:cubicBezTo>
                      <a:close/>
                    </a:path>
                  </a:pathLst>
                </a:custGeom>
                <a:grpFill/>
                <a:ln w="8081" cap="flat">
                  <a:noFill/>
                  <a:prstDash val="solid"/>
                  <a:miter/>
                </a:ln>
              </p:spPr>
              <p:txBody>
                <a:bodyPr rtlCol="0" anchor="ctr"/>
                <a:lstStyle/>
                <a:p>
                  <a:endParaRPr lang="en-US">
                    <a:solidFill>
                      <a:schemeClr val="tx1">
                        <a:lumMod val="90000"/>
                        <a:lumOff val="10000"/>
                      </a:schemeClr>
                    </a:solidFill>
                  </a:endParaRPr>
                </a:p>
              </p:txBody>
            </p:sp>
          </p:grpSp>
        </p:grpSp>
        <p:grpSp>
          <p:nvGrpSpPr>
            <p:cNvPr id="34" name="Group 33">
              <a:extLst>
                <a:ext uri="{FF2B5EF4-FFF2-40B4-BE49-F238E27FC236}">
                  <a16:creationId xmlns:a16="http://schemas.microsoft.com/office/drawing/2014/main" id="{0BC0453E-0E65-40B5-A937-5933CF85F170}"/>
                </a:ext>
              </a:extLst>
            </p:cNvPr>
            <p:cNvGrpSpPr/>
            <p:nvPr/>
          </p:nvGrpSpPr>
          <p:grpSpPr>
            <a:xfrm>
              <a:off x="4869653" y="4581925"/>
              <a:ext cx="612531" cy="497111"/>
              <a:chOff x="2002422" y="1255190"/>
              <a:chExt cx="6189146" cy="5022917"/>
            </a:xfrm>
            <a:solidFill>
              <a:schemeClr val="accent2"/>
            </a:solidFill>
          </p:grpSpPr>
          <p:grpSp>
            <p:nvGrpSpPr>
              <p:cNvPr id="35" name="Group 34">
                <a:extLst>
                  <a:ext uri="{FF2B5EF4-FFF2-40B4-BE49-F238E27FC236}">
                    <a16:creationId xmlns:a16="http://schemas.microsoft.com/office/drawing/2014/main" id="{A3FD401E-69E4-472E-BEC7-9BC0EA3237EA}"/>
                  </a:ext>
                </a:extLst>
              </p:cNvPr>
              <p:cNvGrpSpPr/>
              <p:nvPr/>
            </p:nvGrpSpPr>
            <p:grpSpPr>
              <a:xfrm>
                <a:off x="4066220" y="1255190"/>
                <a:ext cx="2502860" cy="4993119"/>
                <a:chOff x="4066220" y="1255190"/>
                <a:chExt cx="2502860" cy="4993119"/>
              </a:xfrm>
              <a:grpFill/>
            </p:grpSpPr>
            <p:sp>
              <p:nvSpPr>
                <p:cNvPr id="42" name="Freeform: Shape 41">
                  <a:extLst>
                    <a:ext uri="{FF2B5EF4-FFF2-40B4-BE49-F238E27FC236}">
                      <a16:creationId xmlns:a16="http://schemas.microsoft.com/office/drawing/2014/main" id="{B4617B03-4DFB-45CB-BF65-2754EF19550C}"/>
                    </a:ext>
                  </a:extLst>
                </p:cNvPr>
                <p:cNvSpPr/>
                <p:nvPr/>
              </p:nvSpPr>
              <p:spPr>
                <a:xfrm>
                  <a:off x="4066220" y="1255190"/>
                  <a:ext cx="2502860" cy="3992660"/>
                </a:xfrm>
                <a:custGeom>
                  <a:avLst/>
                  <a:gdLst>
                    <a:gd name="connsiteX0" fmla="*/ 149268 w 339665"/>
                    <a:gd name="connsiteY0" fmla="*/ 540137 h 541846"/>
                    <a:gd name="connsiteX1" fmla="*/ 38473 w 339665"/>
                    <a:gd name="connsiteY1" fmla="*/ 539328 h 541846"/>
                    <a:gd name="connsiteX2" fmla="*/ 10976 w 339665"/>
                    <a:gd name="connsiteY2" fmla="*/ 493231 h 541846"/>
                    <a:gd name="connsiteX3" fmla="*/ 40899 w 339665"/>
                    <a:gd name="connsiteY3" fmla="*/ 435002 h 541846"/>
                    <a:gd name="connsiteX4" fmla="*/ 12593 w 339665"/>
                    <a:gd name="connsiteY4" fmla="*/ 383244 h 541846"/>
                    <a:gd name="connsiteX5" fmla="*/ 33620 w 339665"/>
                    <a:gd name="connsiteY5" fmla="*/ 343616 h 541846"/>
                    <a:gd name="connsiteX6" fmla="*/ 53838 w 339665"/>
                    <a:gd name="connsiteY6" fmla="*/ 306415 h 541846"/>
                    <a:gd name="connsiteX7" fmla="*/ 50604 w 339665"/>
                    <a:gd name="connsiteY7" fmla="*/ 302372 h 541846"/>
                    <a:gd name="connsiteX8" fmla="*/ 19063 w 339665"/>
                    <a:gd name="connsiteY8" fmla="*/ 240908 h 541846"/>
                    <a:gd name="connsiteX9" fmla="*/ 145225 w 339665"/>
                    <a:gd name="connsiteY9" fmla="*/ 24169 h 541846"/>
                    <a:gd name="connsiteX10" fmla="*/ 192939 w 339665"/>
                    <a:gd name="connsiteY10" fmla="*/ 22552 h 541846"/>
                    <a:gd name="connsiteX11" fmla="*/ 333658 w 339665"/>
                    <a:gd name="connsiteY11" fmla="*/ 265170 h 541846"/>
                    <a:gd name="connsiteX12" fmla="*/ 311822 w 339665"/>
                    <a:gd name="connsiteY12" fmla="*/ 299945 h 541846"/>
                    <a:gd name="connsiteX13" fmla="*/ 297265 w 339665"/>
                    <a:gd name="connsiteY13" fmla="*/ 329868 h 541846"/>
                    <a:gd name="connsiteX14" fmla="*/ 326379 w 339665"/>
                    <a:gd name="connsiteY14" fmla="*/ 381627 h 541846"/>
                    <a:gd name="connsiteX15" fmla="*/ 298883 w 339665"/>
                    <a:gd name="connsiteY15" fmla="*/ 434194 h 541846"/>
                    <a:gd name="connsiteX16" fmla="*/ 336084 w 339665"/>
                    <a:gd name="connsiteY16" fmla="*/ 506979 h 541846"/>
                    <a:gd name="connsiteX17" fmla="*/ 321527 w 339665"/>
                    <a:gd name="connsiteY17" fmla="*/ 536093 h 541846"/>
                    <a:gd name="connsiteX18" fmla="*/ 199409 w 339665"/>
                    <a:gd name="connsiteY18" fmla="*/ 540946 h 541846"/>
                    <a:gd name="connsiteX19" fmla="*/ 149268 w 339665"/>
                    <a:gd name="connsiteY19" fmla="*/ 540137 h 541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39665" h="541846">
                      <a:moveTo>
                        <a:pt x="149268" y="540137"/>
                      </a:moveTo>
                      <a:cubicBezTo>
                        <a:pt x="112067" y="540137"/>
                        <a:pt x="75674" y="540137"/>
                        <a:pt x="38473" y="539328"/>
                      </a:cubicBezTo>
                      <a:cubicBezTo>
                        <a:pt x="-2772" y="538520"/>
                        <a:pt x="-6816" y="531241"/>
                        <a:pt x="10976" y="493231"/>
                      </a:cubicBezTo>
                      <a:cubicBezTo>
                        <a:pt x="19872" y="473822"/>
                        <a:pt x="30385" y="454412"/>
                        <a:pt x="40899" y="435002"/>
                      </a:cubicBezTo>
                      <a:cubicBezTo>
                        <a:pt x="-6007" y="426915"/>
                        <a:pt x="-7625" y="423681"/>
                        <a:pt x="12593" y="383244"/>
                      </a:cubicBezTo>
                      <a:cubicBezTo>
                        <a:pt x="19063" y="369496"/>
                        <a:pt x="26342" y="356556"/>
                        <a:pt x="33620" y="343616"/>
                      </a:cubicBezTo>
                      <a:cubicBezTo>
                        <a:pt x="40090" y="330677"/>
                        <a:pt x="47369" y="317737"/>
                        <a:pt x="53838" y="306415"/>
                      </a:cubicBezTo>
                      <a:cubicBezTo>
                        <a:pt x="52221" y="303989"/>
                        <a:pt x="51412" y="302372"/>
                        <a:pt x="50604" y="302372"/>
                      </a:cubicBezTo>
                      <a:cubicBezTo>
                        <a:pt x="-9242" y="295902"/>
                        <a:pt x="-10860" y="295093"/>
                        <a:pt x="19063" y="240908"/>
                      </a:cubicBezTo>
                      <a:cubicBezTo>
                        <a:pt x="59500" y="168123"/>
                        <a:pt x="101553" y="96146"/>
                        <a:pt x="145225" y="24169"/>
                      </a:cubicBezTo>
                      <a:cubicBezTo>
                        <a:pt x="163825" y="-7371"/>
                        <a:pt x="173530" y="-8180"/>
                        <a:pt x="192939" y="22552"/>
                      </a:cubicBezTo>
                      <a:cubicBezTo>
                        <a:pt x="244698" y="100998"/>
                        <a:pt x="289178" y="182680"/>
                        <a:pt x="333658" y="265170"/>
                      </a:cubicBezTo>
                      <a:cubicBezTo>
                        <a:pt x="347406" y="290241"/>
                        <a:pt x="341745" y="299136"/>
                        <a:pt x="311822" y="299945"/>
                      </a:cubicBezTo>
                      <a:cubicBezTo>
                        <a:pt x="283517" y="300754"/>
                        <a:pt x="281899" y="308841"/>
                        <a:pt x="297265" y="329868"/>
                      </a:cubicBezTo>
                      <a:cubicBezTo>
                        <a:pt x="308587" y="346042"/>
                        <a:pt x="317483" y="363835"/>
                        <a:pt x="326379" y="381627"/>
                      </a:cubicBezTo>
                      <a:cubicBezTo>
                        <a:pt x="348215" y="423681"/>
                        <a:pt x="346597" y="426915"/>
                        <a:pt x="298883" y="434194"/>
                      </a:cubicBezTo>
                      <a:cubicBezTo>
                        <a:pt x="311822" y="459264"/>
                        <a:pt x="323953" y="482717"/>
                        <a:pt x="336084" y="506979"/>
                      </a:cubicBezTo>
                      <a:cubicBezTo>
                        <a:pt x="344171" y="523154"/>
                        <a:pt x="340936" y="532050"/>
                        <a:pt x="321527" y="536093"/>
                      </a:cubicBezTo>
                      <a:cubicBezTo>
                        <a:pt x="281091" y="544180"/>
                        <a:pt x="239846" y="538520"/>
                        <a:pt x="199409" y="540946"/>
                      </a:cubicBezTo>
                      <a:cubicBezTo>
                        <a:pt x="181617" y="550651"/>
                        <a:pt x="165443" y="551459"/>
                        <a:pt x="149268" y="540137"/>
                      </a:cubicBezTo>
                      <a:close/>
                    </a:path>
                  </a:pathLst>
                </a:custGeom>
                <a:grpFill/>
                <a:ln w="8081" cap="flat">
                  <a:noFill/>
                  <a:prstDash val="solid"/>
                  <a:miter/>
                </a:ln>
              </p:spPr>
              <p:txBody>
                <a:bodyPr rtlCol="0" anchor="ctr"/>
                <a:lstStyle/>
                <a:p>
                  <a:endParaRPr lang="en-US">
                    <a:solidFill>
                      <a:schemeClr val="tx1">
                        <a:lumMod val="90000"/>
                        <a:lumOff val="10000"/>
                      </a:schemeClr>
                    </a:solidFill>
                  </a:endParaRPr>
                </a:p>
              </p:txBody>
            </p:sp>
            <p:sp>
              <p:nvSpPr>
                <p:cNvPr id="43" name="Freeform: Shape 42">
                  <a:extLst>
                    <a:ext uri="{FF2B5EF4-FFF2-40B4-BE49-F238E27FC236}">
                      <a16:creationId xmlns:a16="http://schemas.microsoft.com/office/drawing/2014/main" id="{40B0527B-3401-4B7B-99FC-03196DB7FAEF}"/>
                    </a:ext>
                  </a:extLst>
                </p:cNvPr>
                <p:cNvSpPr/>
                <p:nvPr/>
              </p:nvSpPr>
              <p:spPr>
                <a:xfrm>
                  <a:off x="5079283" y="5235250"/>
                  <a:ext cx="476734" cy="1013059"/>
                </a:xfrm>
                <a:custGeom>
                  <a:avLst/>
                  <a:gdLst>
                    <a:gd name="connsiteX0" fmla="*/ 11563 w 64698"/>
                    <a:gd name="connsiteY0" fmla="*/ 0 h 137483"/>
                    <a:gd name="connsiteX1" fmla="*/ 60895 w 64698"/>
                    <a:gd name="connsiteY1" fmla="*/ 0 h 137483"/>
                    <a:gd name="connsiteX2" fmla="*/ 72217 w 64698"/>
                    <a:gd name="connsiteY2" fmla="*/ 100282 h 137483"/>
                    <a:gd name="connsiteX3" fmla="*/ 37442 w 64698"/>
                    <a:gd name="connsiteY3" fmla="*/ 142336 h 137483"/>
                    <a:gd name="connsiteX4" fmla="*/ 241 w 64698"/>
                    <a:gd name="connsiteY4" fmla="*/ 99474 h 137483"/>
                    <a:gd name="connsiteX5" fmla="*/ 11563 w 64698"/>
                    <a:gd name="connsiteY5" fmla="*/ 0 h 137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698" h="137483">
                      <a:moveTo>
                        <a:pt x="11563" y="0"/>
                      </a:moveTo>
                      <a:cubicBezTo>
                        <a:pt x="27737" y="0"/>
                        <a:pt x="44721" y="0"/>
                        <a:pt x="60895" y="0"/>
                      </a:cubicBezTo>
                      <a:cubicBezTo>
                        <a:pt x="64939" y="33158"/>
                        <a:pt x="68982" y="67125"/>
                        <a:pt x="72217" y="100282"/>
                      </a:cubicBezTo>
                      <a:cubicBezTo>
                        <a:pt x="74643" y="125353"/>
                        <a:pt x="62512" y="140719"/>
                        <a:pt x="37442" y="142336"/>
                      </a:cubicBezTo>
                      <a:cubicBezTo>
                        <a:pt x="13989" y="143954"/>
                        <a:pt x="-2186" y="126970"/>
                        <a:pt x="241" y="99474"/>
                      </a:cubicBezTo>
                      <a:cubicBezTo>
                        <a:pt x="1858" y="67125"/>
                        <a:pt x="7519" y="33158"/>
                        <a:pt x="11563" y="0"/>
                      </a:cubicBezTo>
                      <a:close/>
                    </a:path>
                  </a:pathLst>
                </a:custGeom>
                <a:grpFill/>
                <a:ln w="8081" cap="flat">
                  <a:noFill/>
                  <a:prstDash val="solid"/>
                  <a:miter/>
                </a:ln>
              </p:spPr>
              <p:txBody>
                <a:bodyPr rtlCol="0" anchor="ctr"/>
                <a:lstStyle/>
                <a:p>
                  <a:endParaRPr lang="en-US">
                    <a:solidFill>
                      <a:schemeClr val="tx1">
                        <a:lumMod val="90000"/>
                        <a:lumOff val="10000"/>
                      </a:schemeClr>
                    </a:solidFill>
                  </a:endParaRPr>
                </a:p>
              </p:txBody>
            </p:sp>
          </p:grpSp>
          <p:grpSp>
            <p:nvGrpSpPr>
              <p:cNvPr id="36" name="Group 35">
                <a:extLst>
                  <a:ext uri="{FF2B5EF4-FFF2-40B4-BE49-F238E27FC236}">
                    <a16:creationId xmlns:a16="http://schemas.microsoft.com/office/drawing/2014/main" id="{9279EEDA-A65D-419F-930C-88DD4A7852B5}"/>
                  </a:ext>
                </a:extLst>
              </p:cNvPr>
              <p:cNvGrpSpPr/>
              <p:nvPr/>
            </p:nvGrpSpPr>
            <p:grpSpPr>
              <a:xfrm>
                <a:off x="7007595" y="3916121"/>
                <a:ext cx="1183973" cy="2361986"/>
                <a:chOff x="4066220" y="1255190"/>
                <a:chExt cx="2502860" cy="4993119"/>
              </a:xfrm>
              <a:grpFill/>
            </p:grpSpPr>
            <p:sp>
              <p:nvSpPr>
                <p:cNvPr id="40" name="Freeform: Shape 39">
                  <a:extLst>
                    <a:ext uri="{FF2B5EF4-FFF2-40B4-BE49-F238E27FC236}">
                      <a16:creationId xmlns:a16="http://schemas.microsoft.com/office/drawing/2014/main" id="{CD43569C-205F-4FA6-83FF-AEF6ADBEA026}"/>
                    </a:ext>
                  </a:extLst>
                </p:cNvPr>
                <p:cNvSpPr/>
                <p:nvPr/>
              </p:nvSpPr>
              <p:spPr>
                <a:xfrm>
                  <a:off x="4066220" y="1255190"/>
                  <a:ext cx="2502860" cy="3992660"/>
                </a:xfrm>
                <a:custGeom>
                  <a:avLst/>
                  <a:gdLst>
                    <a:gd name="connsiteX0" fmla="*/ 149268 w 339665"/>
                    <a:gd name="connsiteY0" fmla="*/ 540137 h 541846"/>
                    <a:gd name="connsiteX1" fmla="*/ 38473 w 339665"/>
                    <a:gd name="connsiteY1" fmla="*/ 539328 h 541846"/>
                    <a:gd name="connsiteX2" fmla="*/ 10976 w 339665"/>
                    <a:gd name="connsiteY2" fmla="*/ 493231 h 541846"/>
                    <a:gd name="connsiteX3" fmla="*/ 40899 w 339665"/>
                    <a:gd name="connsiteY3" fmla="*/ 435002 h 541846"/>
                    <a:gd name="connsiteX4" fmla="*/ 12593 w 339665"/>
                    <a:gd name="connsiteY4" fmla="*/ 383244 h 541846"/>
                    <a:gd name="connsiteX5" fmla="*/ 33620 w 339665"/>
                    <a:gd name="connsiteY5" fmla="*/ 343616 h 541846"/>
                    <a:gd name="connsiteX6" fmla="*/ 53838 w 339665"/>
                    <a:gd name="connsiteY6" fmla="*/ 306415 h 541846"/>
                    <a:gd name="connsiteX7" fmla="*/ 50604 w 339665"/>
                    <a:gd name="connsiteY7" fmla="*/ 302372 h 541846"/>
                    <a:gd name="connsiteX8" fmla="*/ 19063 w 339665"/>
                    <a:gd name="connsiteY8" fmla="*/ 240908 h 541846"/>
                    <a:gd name="connsiteX9" fmla="*/ 145225 w 339665"/>
                    <a:gd name="connsiteY9" fmla="*/ 24169 h 541846"/>
                    <a:gd name="connsiteX10" fmla="*/ 192939 w 339665"/>
                    <a:gd name="connsiteY10" fmla="*/ 22552 h 541846"/>
                    <a:gd name="connsiteX11" fmla="*/ 333658 w 339665"/>
                    <a:gd name="connsiteY11" fmla="*/ 265170 h 541846"/>
                    <a:gd name="connsiteX12" fmla="*/ 311822 w 339665"/>
                    <a:gd name="connsiteY12" fmla="*/ 299945 h 541846"/>
                    <a:gd name="connsiteX13" fmla="*/ 297265 w 339665"/>
                    <a:gd name="connsiteY13" fmla="*/ 329868 h 541846"/>
                    <a:gd name="connsiteX14" fmla="*/ 326379 w 339665"/>
                    <a:gd name="connsiteY14" fmla="*/ 381627 h 541846"/>
                    <a:gd name="connsiteX15" fmla="*/ 298883 w 339665"/>
                    <a:gd name="connsiteY15" fmla="*/ 434194 h 541846"/>
                    <a:gd name="connsiteX16" fmla="*/ 336084 w 339665"/>
                    <a:gd name="connsiteY16" fmla="*/ 506979 h 541846"/>
                    <a:gd name="connsiteX17" fmla="*/ 321527 w 339665"/>
                    <a:gd name="connsiteY17" fmla="*/ 536093 h 541846"/>
                    <a:gd name="connsiteX18" fmla="*/ 199409 w 339665"/>
                    <a:gd name="connsiteY18" fmla="*/ 540946 h 541846"/>
                    <a:gd name="connsiteX19" fmla="*/ 149268 w 339665"/>
                    <a:gd name="connsiteY19" fmla="*/ 540137 h 541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39665" h="541846">
                      <a:moveTo>
                        <a:pt x="149268" y="540137"/>
                      </a:moveTo>
                      <a:cubicBezTo>
                        <a:pt x="112067" y="540137"/>
                        <a:pt x="75674" y="540137"/>
                        <a:pt x="38473" y="539328"/>
                      </a:cubicBezTo>
                      <a:cubicBezTo>
                        <a:pt x="-2772" y="538520"/>
                        <a:pt x="-6816" y="531241"/>
                        <a:pt x="10976" y="493231"/>
                      </a:cubicBezTo>
                      <a:cubicBezTo>
                        <a:pt x="19872" y="473822"/>
                        <a:pt x="30385" y="454412"/>
                        <a:pt x="40899" y="435002"/>
                      </a:cubicBezTo>
                      <a:cubicBezTo>
                        <a:pt x="-6007" y="426915"/>
                        <a:pt x="-7625" y="423681"/>
                        <a:pt x="12593" y="383244"/>
                      </a:cubicBezTo>
                      <a:cubicBezTo>
                        <a:pt x="19063" y="369496"/>
                        <a:pt x="26342" y="356556"/>
                        <a:pt x="33620" y="343616"/>
                      </a:cubicBezTo>
                      <a:cubicBezTo>
                        <a:pt x="40090" y="330677"/>
                        <a:pt x="47369" y="317737"/>
                        <a:pt x="53838" y="306415"/>
                      </a:cubicBezTo>
                      <a:cubicBezTo>
                        <a:pt x="52221" y="303989"/>
                        <a:pt x="51412" y="302372"/>
                        <a:pt x="50604" y="302372"/>
                      </a:cubicBezTo>
                      <a:cubicBezTo>
                        <a:pt x="-9242" y="295902"/>
                        <a:pt x="-10860" y="295093"/>
                        <a:pt x="19063" y="240908"/>
                      </a:cubicBezTo>
                      <a:cubicBezTo>
                        <a:pt x="59500" y="168123"/>
                        <a:pt x="101553" y="96146"/>
                        <a:pt x="145225" y="24169"/>
                      </a:cubicBezTo>
                      <a:cubicBezTo>
                        <a:pt x="163825" y="-7371"/>
                        <a:pt x="173530" y="-8180"/>
                        <a:pt x="192939" y="22552"/>
                      </a:cubicBezTo>
                      <a:cubicBezTo>
                        <a:pt x="244698" y="100998"/>
                        <a:pt x="289178" y="182680"/>
                        <a:pt x="333658" y="265170"/>
                      </a:cubicBezTo>
                      <a:cubicBezTo>
                        <a:pt x="347406" y="290241"/>
                        <a:pt x="341745" y="299136"/>
                        <a:pt x="311822" y="299945"/>
                      </a:cubicBezTo>
                      <a:cubicBezTo>
                        <a:pt x="283517" y="300754"/>
                        <a:pt x="281899" y="308841"/>
                        <a:pt x="297265" y="329868"/>
                      </a:cubicBezTo>
                      <a:cubicBezTo>
                        <a:pt x="308587" y="346042"/>
                        <a:pt x="317483" y="363835"/>
                        <a:pt x="326379" y="381627"/>
                      </a:cubicBezTo>
                      <a:cubicBezTo>
                        <a:pt x="348215" y="423681"/>
                        <a:pt x="346597" y="426915"/>
                        <a:pt x="298883" y="434194"/>
                      </a:cubicBezTo>
                      <a:cubicBezTo>
                        <a:pt x="311822" y="459264"/>
                        <a:pt x="323953" y="482717"/>
                        <a:pt x="336084" y="506979"/>
                      </a:cubicBezTo>
                      <a:cubicBezTo>
                        <a:pt x="344171" y="523154"/>
                        <a:pt x="340936" y="532050"/>
                        <a:pt x="321527" y="536093"/>
                      </a:cubicBezTo>
                      <a:cubicBezTo>
                        <a:pt x="281091" y="544180"/>
                        <a:pt x="239846" y="538520"/>
                        <a:pt x="199409" y="540946"/>
                      </a:cubicBezTo>
                      <a:cubicBezTo>
                        <a:pt x="181617" y="550651"/>
                        <a:pt x="165443" y="551459"/>
                        <a:pt x="149268" y="540137"/>
                      </a:cubicBezTo>
                      <a:close/>
                    </a:path>
                  </a:pathLst>
                </a:custGeom>
                <a:grpFill/>
                <a:ln w="8081" cap="flat">
                  <a:noFill/>
                  <a:prstDash val="solid"/>
                  <a:miter/>
                </a:ln>
              </p:spPr>
              <p:txBody>
                <a:bodyPr rtlCol="0" anchor="ctr"/>
                <a:lstStyle/>
                <a:p>
                  <a:endParaRPr lang="en-US">
                    <a:solidFill>
                      <a:schemeClr val="tx1">
                        <a:lumMod val="90000"/>
                        <a:lumOff val="10000"/>
                      </a:schemeClr>
                    </a:solidFill>
                  </a:endParaRPr>
                </a:p>
              </p:txBody>
            </p:sp>
            <p:sp>
              <p:nvSpPr>
                <p:cNvPr id="41" name="Freeform: Shape 40">
                  <a:extLst>
                    <a:ext uri="{FF2B5EF4-FFF2-40B4-BE49-F238E27FC236}">
                      <a16:creationId xmlns:a16="http://schemas.microsoft.com/office/drawing/2014/main" id="{2A3583AC-5965-411F-A099-778DC1DC42FF}"/>
                    </a:ext>
                  </a:extLst>
                </p:cNvPr>
                <p:cNvSpPr/>
                <p:nvPr/>
              </p:nvSpPr>
              <p:spPr>
                <a:xfrm>
                  <a:off x="5079283" y="5235250"/>
                  <a:ext cx="476734" cy="1013059"/>
                </a:xfrm>
                <a:custGeom>
                  <a:avLst/>
                  <a:gdLst>
                    <a:gd name="connsiteX0" fmla="*/ 11563 w 64698"/>
                    <a:gd name="connsiteY0" fmla="*/ 0 h 137483"/>
                    <a:gd name="connsiteX1" fmla="*/ 60895 w 64698"/>
                    <a:gd name="connsiteY1" fmla="*/ 0 h 137483"/>
                    <a:gd name="connsiteX2" fmla="*/ 72217 w 64698"/>
                    <a:gd name="connsiteY2" fmla="*/ 100282 h 137483"/>
                    <a:gd name="connsiteX3" fmla="*/ 37442 w 64698"/>
                    <a:gd name="connsiteY3" fmla="*/ 142336 h 137483"/>
                    <a:gd name="connsiteX4" fmla="*/ 241 w 64698"/>
                    <a:gd name="connsiteY4" fmla="*/ 99474 h 137483"/>
                    <a:gd name="connsiteX5" fmla="*/ 11563 w 64698"/>
                    <a:gd name="connsiteY5" fmla="*/ 0 h 137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698" h="137483">
                      <a:moveTo>
                        <a:pt x="11563" y="0"/>
                      </a:moveTo>
                      <a:cubicBezTo>
                        <a:pt x="27737" y="0"/>
                        <a:pt x="44721" y="0"/>
                        <a:pt x="60895" y="0"/>
                      </a:cubicBezTo>
                      <a:cubicBezTo>
                        <a:pt x="64939" y="33158"/>
                        <a:pt x="68982" y="67125"/>
                        <a:pt x="72217" y="100282"/>
                      </a:cubicBezTo>
                      <a:cubicBezTo>
                        <a:pt x="74643" y="125353"/>
                        <a:pt x="62512" y="140719"/>
                        <a:pt x="37442" y="142336"/>
                      </a:cubicBezTo>
                      <a:cubicBezTo>
                        <a:pt x="13989" y="143954"/>
                        <a:pt x="-2186" y="126970"/>
                        <a:pt x="241" y="99474"/>
                      </a:cubicBezTo>
                      <a:cubicBezTo>
                        <a:pt x="1858" y="67125"/>
                        <a:pt x="7519" y="33158"/>
                        <a:pt x="11563" y="0"/>
                      </a:cubicBezTo>
                      <a:close/>
                    </a:path>
                  </a:pathLst>
                </a:custGeom>
                <a:grpFill/>
                <a:ln w="8081" cap="flat">
                  <a:noFill/>
                  <a:prstDash val="solid"/>
                  <a:miter/>
                </a:ln>
              </p:spPr>
              <p:txBody>
                <a:bodyPr rtlCol="0" anchor="ctr"/>
                <a:lstStyle/>
                <a:p>
                  <a:endParaRPr lang="en-US">
                    <a:solidFill>
                      <a:schemeClr val="tx1">
                        <a:lumMod val="90000"/>
                        <a:lumOff val="10000"/>
                      </a:schemeClr>
                    </a:solidFill>
                  </a:endParaRPr>
                </a:p>
              </p:txBody>
            </p:sp>
          </p:grpSp>
          <p:grpSp>
            <p:nvGrpSpPr>
              <p:cNvPr id="37" name="Group 36">
                <a:extLst>
                  <a:ext uri="{FF2B5EF4-FFF2-40B4-BE49-F238E27FC236}">
                    <a16:creationId xmlns:a16="http://schemas.microsoft.com/office/drawing/2014/main" id="{AD3BCFE3-9D7B-461A-8E96-AE61AEA43A1B}"/>
                  </a:ext>
                </a:extLst>
              </p:cNvPr>
              <p:cNvGrpSpPr/>
              <p:nvPr/>
            </p:nvGrpSpPr>
            <p:grpSpPr>
              <a:xfrm>
                <a:off x="2002422" y="2928902"/>
                <a:ext cx="1678828" cy="3349205"/>
                <a:chOff x="4066220" y="1255190"/>
                <a:chExt cx="2502860" cy="4993119"/>
              </a:xfrm>
              <a:grpFill/>
            </p:grpSpPr>
            <p:sp>
              <p:nvSpPr>
                <p:cNvPr id="38" name="Freeform: Shape 37">
                  <a:extLst>
                    <a:ext uri="{FF2B5EF4-FFF2-40B4-BE49-F238E27FC236}">
                      <a16:creationId xmlns:a16="http://schemas.microsoft.com/office/drawing/2014/main" id="{72E0BD0F-A364-40D2-9B01-1E70BA5BC07D}"/>
                    </a:ext>
                  </a:extLst>
                </p:cNvPr>
                <p:cNvSpPr/>
                <p:nvPr/>
              </p:nvSpPr>
              <p:spPr>
                <a:xfrm>
                  <a:off x="4066220" y="1255190"/>
                  <a:ext cx="2502860" cy="3992660"/>
                </a:xfrm>
                <a:custGeom>
                  <a:avLst/>
                  <a:gdLst>
                    <a:gd name="connsiteX0" fmla="*/ 149268 w 339665"/>
                    <a:gd name="connsiteY0" fmla="*/ 540137 h 541846"/>
                    <a:gd name="connsiteX1" fmla="*/ 38473 w 339665"/>
                    <a:gd name="connsiteY1" fmla="*/ 539328 h 541846"/>
                    <a:gd name="connsiteX2" fmla="*/ 10976 w 339665"/>
                    <a:gd name="connsiteY2" fmla="*/ 493231 h 541846"/>
                    <a:gd name="connsiteX3" fmla="*/ 40899 w 339665"/>
                    <a:gd name="connsiteY3" fmla="*/ 435002 h 541846"/>
                    <a:gd name="connsiteX4" fmla="*/ 12593 w 339665"/>
                    <a:gd name="connsiteY4" fmla="*/ 383244 h 541846"/>
                    <a:gd name="connsiteX5" fmla="*/ 33620 w 339665"/>
                    <a:gd name="connsiteY5" fmla="*/ 343616 h 541846"/>
                    <a:gd name="connsiteX6" fmla="*/ 53838 w 339665"/>
                    <a:gd name="connsiteY6" fmla="*/ 306415 h 541846"/>
                    <a:gd name="connsiteX7" fmla="*/ 50604 w 339665"/>
                    <a:gd name="connsiteY7" fmla="*/ 302372 h 541846"/>
                    <a:gd name="connsiteX8" fmla="*/ 19063 w 339665"/>
                    <a:gd name="connsiteY8" fmla="*/ 240908 h 541846"/>
                    <a:gd name="connsiteX9" fmla="*/ 145225 w 339665"/>
                    <a:gd name="connsiteY9" fmla="*/ 24169 h 541846"/>
                    <a:gd name="connsiteX10" fmla="*/ 192939 w 339665"/>
                    <a:gd name="connsiteY10" fmla="*/ 22552 h 541846"/>
                    <a:gd name="connsiteX11" fmla="*/ 333658 w 339665"/>
                    <a:gd name="connsiteY11" fmla="*/ 265170 h 541846"/>
                    <a:gd name="connsiteX12" fmla="*/ 311822 w 339665"/>
                    <a:gd name="connsiteY12" fmla="*/ 299945 h 541846"/>
                    <a:gd name="connsiteX13" fmla="*/ 297265 w 339665"/>
                    <a:gd name="connsiteY13" fmla="*/ 329868 h 541846"/>
                    <a:gd name="connsiteX14" fmla="*/ 326379 w 339665"/>
                    <a:gd name="connsiteY14" fmla="*/ 381627 h 541846"/>
                    <a:gd name="connsiteX15" fmla="*/ 298883 w 339665"/>
                    <a:gd name="connsiteY15" fmla="*/ 434194 h 541846"/>
                    <a:gd name="connsiteX16" fmla="*/ 336084 w 339665"/>
                    <a:gd name="connsiteY16" fmla="*/ 506979 h 541846"/>
                    <a:gd name="connsiteX17" fmla="*/ 321527 w 339665"/>
                    <a:gd name="connsiteY17" fmla="*/ 536093 h 541846"/>
                    <a:gd name="connsiteX18" fmla="*/ 199409 w 339665"/>
                    <a:gd name="connsiteY18" fmla="*/ 540946 h 541846"/>
                    <a:gd name="connsiteX19" fmla="*/ 149268 w 339665"/>
                    <a:gd name="connsiteY19" fmla="*/ 540137 h 541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39665" h="541846">
                      <a:moveTo>
                        <a:pt x="149268" y="540137"/>
                      </a:moveTo>
                      <a:cubicBezTo>
                        <a:pt x="112067" y="540137"/>
                        <a:pt x="75674" y="540137"/>
                        <a:pt x="38473" y="539328"/>
                      </a:cubicBezTo>
                      <a:cubicBezTo>
                        <a:pt x="-2772" y="538520"/>
                        <a:pt x="-6816" y="531241"/>
                        <a:pt x="10976" y="493231"/>
                      </a:cubicBezTo>
                      <a:cubicBezTo>
                        <a:pt x="19872" y="473822"/>
                        <a:pt x="30385" y="454412"/>
                        <a:pt x="40899" y="435002"/>
                      </a:cubicBezTo>
                      <a:cubicBezTo>
                        <a:pt x="-6007" y="426915"/>
                        <a:pt x="-7625" y="423681"/>
                        <a:pt x="12593" y="383244"/>
                      </a:cubicBezTo>
                      <a:cubicBezTo>
                        <a:pt x="19063" y="369496"/>
                        <a:pt x="26342" y="356556"/>
                        <a:pt x="33620" y="343616"/>
                      </a:cubicBezTo>
                      <a:cubicBezTo>
                        <a:pt x="40090" y="330677"/>
                        <a:pt x="47369" y="317737"/>
                        <a:pt x="53838" y="306415"/>
                      </a:cubicBezTo>
                      <a:cubicBezTo>
                        <a:pt x="52221" y="303989"/>
                        <a:pt x="51412" y="302372"/>
                        <a:pt x="50604" y="302372"/>
                      </a:cubicBezTo>
                      <a:cubicBezTo>
                        <a:pt x="-9242" y="295902"/>
                        <a:pt x="-10860" y="295093"/>
                        <a:pt x="19063" y="240908"/>
                      </a:cubicBezTo>
                      <a:cubicBezTo>
                        <a:pt x="59500" y="168123"/>
                        <a:pt x="101553" y="96146"/>
                        <a:pt x="145225" y="24169"/>
                      </a:cubicBezTo>
                      <a:cubicBezTo>
                        <a:pt x="163825" y="-7371"/>
                        <a:pt x="173530" y="-8180"/>
                        <a:pt x="192939" y="22552"/>
                      </a:cubicBezTo>
                      <a:cubicBezTo>
                        <a:pt x="244698" y="100998"/>
                        <a:pt x="289178" y="182680"/>
                        <a:pt x="333658" y="265170"/>
                      </a:cubicBezTo>
                      <a:cubicBezTo>
                        <a:pt x="347406" y="290241"/>
                        <a:pt x="341745" y="299136"/>
                        <a:pt x="311822" y="299945"/>
                      </a:cubicBezTo>
                      <a:cubicBezTo>
                        <a:pt x="283517" y="300754"/>
                        <a:pt x="281899" y="308841"/>
                        <a:pt x="297265" y="329868"/>
                      </a:cubicBezTo>
                      <a:cubicBezTo>
                        <a:pt x="308587" y="346042"/>
                        <a:pt x="317483" y="363835"/>
                        <a:pt x="326379" y="381627"/>
                      </a:cubicBezTo>
                      <a:cubicBezTo>
                        <a:pt x="348215" y="423681"/>
                        <a:pt x="346597" y="426915"/>
                        <a:pt x="298883" y="434194"/>
                      </a:cubicBezTo>
                      <a:cubicBezTo>
                        <a:pt x="311822" y="459264"/>
                        <a:pt x="323953" y="482717"/>
                        <a:pt x="336084" y="506979"/>
                      </a:cubicBezTo>
                      <a:cubicBezTo>
                        <a:pt x="344171" y="523154"/>
                        <a:pt x="340936" y="532050"/>
                        <a:pt x="321527" y="536093"/>
                      </a:cubicBezTo>
                      <a:cubicBezTo>
                        <a:pt x="281091" y="544180"/>
                        <a:pt x="239846" y="538520"/>
                        <a:pt x="199409" y="540946"/>
                      </a:cubicBezTo>
                      <a:cubicBezTo>
                        <a:pt x="181617" y="550651"/>
                        <a:pt x="165443" y="551459"/>
                        <a:pt x="149268" y="540137"/>
                      </a:cubicBezTo>
                      <a:close/>
                    </a:path>
                  </a:pathLst>
                </a:custGeom>
                <a:grpFill/>
                <a:ln w="8081" cap="flat">
                  <a:noFill/>
                  <a:prstDash val="solid"/>
                  <a:miter/>
                </a:ln>
              </p:spPr>
              <p:txBody>
                <a:bodyPr rtlCol="0" anchor="ctr"/>
                <a:lstStyle/>
                <a:p>
                  <a:endParaRPr lang="en-US">
                    <a:solidFill>
                      <a:schemeClr val="tx1">
                        <a:lumMod val="90000"/>
                        <a:lumOff val="10000"/>
                      </a:schemeClr>
                    </a:solidFill>
                  </a:endParaRPr>
                </a:p>
              </p:txBody>
            </p:sp>
            <p:sp>
              <p:nvSpPr>
                <p:cNvPr id="39" name="Freeform: Shape 38">
                  <a:extLst>
                    <a:ext uri="{FF2B5EF4-FFF2-40B4-BE49-F238E27FC236}">
                      <a16:creationId xmlns:a16="http://schemas.microsoft.com/office/drawing/2014/main" id="{023F9D91-8322-4A95-8C11-3FF411FC60D7}"/>
                    </a:ext>
                  </a:extLst>
                </p:cNvPr>
                <p:cNvSpPr/>
                <p:nvPr/>
              </p:nvSpPr>
              <p:spPr>
                <a:xfrm>
                  <a:off x="5079283" y="5235250"/>
                  <a:ext cx="476734" cy="1013059"/>
                </a:xfrm>
                <a:custGeom>
                  <a:avLst/>
                  <a:gdLst>
                    <a:gd name="connsiteX0" fmla="*/ 11563 w 64698"/>
                    <a:gd name="connsiteY0" fmla="*/ 0 h 137483"/>
                    <a:gd name="connsiteX1" fmla="*/ 60895 w 64698"/>
                    <a:gd name="connsiteY1" fmla="*/ 0 h 137483"/>
                    <a:gd name="connsiteX2" fmla="*/ 72217 w 64698"/>
                    <a:gd name="connsiteY2" fmla="*/ 100282 h 137483"/>
                    <a:gd name="connsiteX3" fmla="*/ 37442 w 64698"/>
                    <a:gd name="connsiteY3" fmla="*/ 142336 h 137483"/>
                    <a:gd name="connsiteX4" fmla="*/ 241 w 64698"/>
                    <a:gd name="connsiteY4" fmla="*/ 99474 h 137483"/>
                    <a:gd name="connsiteX5" fmla="*/ 11563 w 64698"/>
                    <a:gd name="connsiteY5" fmla="*/ 0 h 137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698" h="137483">
                      <a:moveTo>
                        <a:pt x="11563" y="0"/>
                      </a:moveTo>
                      <a:cubicBezTo>
                        <a:pt x="27737" y="0"/>
                        <a:pt x="44721" y="0"/>
                        <a:pt x="60895" y="0"/>
                      </a:cubicBezTo>
                      <a:cubicBezTo>
                        <a:pt x="64939" y="33158"/>
                        <a:pt x="68982" y="67125"/>
                        <a:pt x="72217" y="100282"/>
                      </a:cubicBezTo>
                      <a:cubicBezTo>
                        <a:pt x="74643" y="125353"/>
                        <a:pt x="62512" y="140719"/>
                        <a:pt x="37442" y="142336"/>
                      </a:cubicBezTo>
                      <a:cubicBezTo>
                        <a:pt x="13989" y="143954"/>
                        <a:pt x="-2186" y="126970"/>
                        <a:pt x="241" y="99474"/>
                      </a:cubicBezTo>
                      <a:cubicBezTo>
                        <a:pt x="1858" y="67125"/>
                        <a:pt x="7519" y="33158"/>
                        <a:pt x="11563" y="0"/>
                      </a:cubicBezTo>
                      <a:close/>
                    </a:path>
                  </a:pathLst>
                </a:custGeom>
                <a:grpFill/>
                <a:ln w="8081" cap="flat">
                  <a:noFill/>
                  <a:prstDash val="solid"/>
                  <a:miter/>
                </a:ln>
              </p:spPr>
              <p:txBody>
                <a:bodyPr rtlCol="0" anchor="ctr"/>
                <a:lstStyle/>
                <a:p>
                  <a:endParaRPr lang="en-US">
                    <a:solidFill>
                      <a:schemeClr val="tx1">
                        <a:lumMod val="90000"/>
                        <a:lumOff val="10000"/>
                      </a:schemeClr>
                    </a:solidFill>
                  </a:endParaRPr>
                </a:p>
              </p:txBody>
            </p:sp>
          </p:grpSp>
        </p:grpSp>
      </p:grpSp>
      <p:sp>
        <p:nvSpPr>
          <p:cNvPr id="68" name="Isosceles Triangle 67">
            <a:extLst>
              <a:ext uri="{FF2B5EF4-FFF2-40B4-BE49-F238E27FC236}">
                <a16:creationId xmlns:a16="http://schemas.microsoft.com/office/drawing/2014/main" id="{DF5DF910-E94A-4AC9-9C02-D772010090E8}"/>
              </a:ext>
            </a:extLst>
          </p:cNvPr>
          <p:cNvSpPr/>
          <p:nvPr/>
        </p:nvSpPr>
        <p:spPr>
          <a:xfrm>
            <a:off x="887481" y="1424399"/>
            <a:ext cx="2895995" cy="884377"/>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751D19B7-4FE6-41AE-A1C5-0E61D4E149C3}"/>
              </a:ext>
            </a:extLst>
          </p:cNvPr>
          <p:cNvSpPr txBox="1"/>
          <p:nvPr/>
        </p:nvSpPr>
        <p:spPr>
          <a:xfrm>
            <a:off x="1030374" y="2456312"/>
            <a:ext cx="3283552" cy="289310"/>
          </a:xfrm>
          <a:prstGeom prst="rect">
            <a:avLst/>
          </a:prstGeom>
          <a:noFill/>
        </p:spPr>
        <p:txBody>
          <a:bodyPr wrap="square" rtlCol="0" anchor="ctr">
            <a:spAutoFit/>
          </a:bodyPr>
          <a:lstStyle/>
          <a:p>
            <a:pPr>
              <a:lnSpc>
                <a:spcPct val="80000"/>
              </a:lnSpc>
            </a:pPr>
            <a:r>
              <a:rPr lang="en-US" altLang="ko-KR" sz="1600" dirty="0">
                <a:solidFill>
                  <a:schemeClr val="tx1">
                    <a:lumMod val="90000"/>
                    <a:lumOff val="10000"/>
                  </a:schemeClr>
                </a:solidFill>
                <a:cs typeface="Arial" pitchFamily="34" charset="0"/>
              </a:rPr>
              <a:t>Simple Portfolio Presentation</a:t>
            </a:r>
          </a:p>
        </p:txBody>
      </p:sp>
      <p:sp>
        <p:nvSpPr>
          <p:cNvPr id="47" name="TextBox 46">
            <a:extLst>
              <a:ext uri="{FF2B5EF4-FFF2-40B4-BE49-F238E27FC236}">
                <a16:creationId xmlns:a16="http://schemas.microsoft.com/office/drawing/2014/main" id="{2803D808-FBE7-49D9-A638-F122D34F5F09}"/>
              </a:ext>
            </a:extLst>
          </p:cNvPr>
          <p:cNvSpPr txBox="1"/>
          <p:nvPr/>
        </p:nvSpPr>
        <p:spPr>
          <a:xfrm>
            <a:off x="1030374" y="2777472"/>
            <a:ext cx="3283552" cy="289310"/>
          </a:xfrm>
          <a:prstGeom prst="rect">
            <a:avLst/>
          </a:prstGeom>
          <a:noFill/>
        </p:spPr>
        <p:txBody>
          <a:bodyPr wrap="square" rtlCol="0" anchor="ctr">
            <a:spAutoFit/>
          </a:bodyPr>
          <a:lstStyle/>
          <a:p>
            <a:pPr>
              <a:lnSpc>
                <a:spcPct val="80000"/>
              </a:lnSpc>
            </a:pPr>
            <a:r>
              <a:rPr lang="en-US" altLang="ko-KR" sz="1600" dirty="0">
                <a:solidFill>
                  <a:schemeClr val="tx1">
                    <a:lumMod val="90000"/>
                    <a:lumOff val="10000"/>
                  </a:schemeClr>
                </a:solidFill>
                <a:cs typeface="Arial" pitchFamily="34" charset="0"/>
              </a:rPr>
              <a:t>Presentation</a:t>
            </a:r>
          </a:p>
        </p:txBody>
      </p:sp>
      <p:sp>
        <p:nvSpPr>
          <p:cNvPr id="48" name="TextBox 47">
            <a:extLst>
              <a:ext uri="{FF2B5EF4-FFF2-40B4-BE49-F238E27FC236}">
                <a16:creationId xmlns:a16="http://schemas.microsoft.com/office/drawing/2014/main" id="{80E087ED-42D6-4A24-B802-3DDB370E90E1}"/>
              </a:ext>
            </a:extLst>
          </p:cNvPr>
          <p:cNvSpPr txBox="1"/>
          <p:nvPr/>
        </p:nvSpPr>
        <p:spPr>
          <a:xfrm>
            <a:off x="1030374" y="3740952"/>
            <a:ext cx="3283552" cy="289310"/>
          </a:xfrm>
          <a:prstGeom prst="rect">
            <a:avLst/>
          </a:prstGeom>
          <a:noFill/>
        </p:spPr>
        <p:txBody>
          <a:bodyPr wrap="square" rtlCol="0" anchor="ctr">
            <a:spAutoFit/>
          </a:bodyPr>
          <a:lstStyle/>
          <a:p>
            <a:pPr>
              <a:lnSpc>
                <a:spcPct val="80000"/>
              </a:lnSpc>
            </a:pPr>
            <a:r>
              <a:rPr lang="en-US" altLang="ko-KR" sz="1600" dirty="0">
                <a:solidFill>
                  <a:schemeClr val="tx1">
                    <a:lumMod val="90000"/>
                    <a:lumOff val="10000"/>
                  </a:schemeClr>
                </a:solidFill>
                <a:cs typeface="Arial" pitchFamily="34" charset="0"/>
              </a:rPr>
              <a:t>Portfolio Presentation</a:t>
            </a:r>
          </a:p>
        </p:txBody>
      </p:sp>
      <p:sp>
        <p:nvSpPr>
          <p:cNvPr id="49" name="TextBox 48">
            <a:extLst>
              <a:ext uri="{FF2B5EF4-FFF2-40B4-BE49-F238E27FC236}">
                <a16:creationId xmlns:a16="http://schemas.microsoft.com/office/drawing/2014/main" id="{1E142D11-AFEE-4D44-999B-E29887564FE0}"/>
              </a:ext>
            </a:extLst>
          </p:cNvPr>
          <p:cNvSpPr txBox="1"/>
          <p:nvPr/>
        </p:nvSpPr>
        <p:spPr>
          <a:xfrm>
            <a:off x="1030374" y="3419792"/>
            <a:ext cx="3283552" cy="289310"/>
          </a:xfrm>
          <a:prstGeom prst="rect">
            <a:avLst/>
          </a:prstGeom>
          <a:noFill/>
        </p:spPr>
        <p:txBody>
          <a:bodyPr wrap="square" rtlCol="0" anchor="ctr">
            <a:spAutoFit/>
          </a:bodyPr>
          <a:lstStyle/>
          <a:p>
            <a:pPr>
              <a:lnSpc>
                <a:spcPct val="80000"/>
              </a:lnSpc>
            </a:pPr>
            <a:r>
              <a:rPr lang="en-US" altLang="ko-KR" sz="1600" dirty="0">
                <a:solidFill>
                  <a:schemeClr val="tx1">
                    <a:lumMod val="90000"/>
                    <a:lumOff val="10000"/>
                  </a:schemeClr>
                </a:solidFill>
                <a:cs typeface="Arial" pitchFamily="34" charset="0"/>
              </a:rPr>
              <a:t>Simple Portfolio</a:t>
            </a:r>
          </a:p>
        </p:txBody>
      </p:sp>
      <p:sp>
        <p:nvSpPr>
          <p:cNvPr id="50" name="TextBox 49">
            <a:extLst>
              <a:ext uri="{FF2B5EF4-FFF2-40B4-BE49-F238E27FC236}">
                <a16:creationId xmlns:a16="http://schemas.microsoft.com/office/drawing/2014/main" id="{BC711B5D-C541-4159-A2AD-291B10E38F1D}"/>
              </a:ext>
            </a:extLst>
          </p:cNvPr>
          <p:cNvSpPr txBox="1"/>
          <p:nvPr/>
        </p:nvSpPr>
        <p:spPr>
          <a:xfrm>
            <a:off x="1030374" y="3098632"/>
            <a:ext cx="3283552" cy="289310"/>
          </a:xfrm>
          <a:prstGeom prst="rect">
            <a:avLst/>
          </a:prstGeom>
          <a:noFill/>
        </p:spPr>
        <p:txBody>
          <a:bodyPr wrap="square" rtlCol="0" anchor="ctr">
            <a:spAutoFit/>
          </a:bodyPr>
          <a:lstStyle/>
          <a:p>
            <a:pPr>
              <a:lnSpc>
                <a:spcPct val="80000"/>
              </a:lnSpc>
            </a:pPr>
            <a:r>
              <a:rPr lang="en-US" altLang="ko-KR" sz="1600" dirty="0">
                <a:solidFill>
                  <a:schemeClr val="tx1">
                    <a:lumMod val="90000"/>
                    <a:lumOff val="10000"/>
                  </a:schemeClr>
                </a:solidFill>
                <a:cs typeface="Arial" pitchFamily="34" charset="0"/>
              </a:rPr>
              <a:t>Portfolio</a:t>
            </a:r>
          </a:p>
        </p:txBody>
      </p:sp>
      <p:sp>
        <p:nvSpPr>
          <p:cNvPr id="51" name="TextBox 50">
            <a:extLst>
              <a:ext uri="{FF2B5EF4-FFF2-40B4-BE49-F238E27FC236}">
                <a16:creationId xmlns:a16="http://schemas.microsoft.com/office/drawing/2014/main" id="{E64A9771-F9CB-458C-A1B7-4D750A6571EF}"/>
              </a:ext>
            </a:extLst>
          </p:cNvPr>
          <p:cNvSpPr txBox="1"/>
          <p:nvPr/>
        </p:nvSpPr>
        <p:spPr>
          <a:xfrm>
            <a:off x="1030374" y="4062112"/>
            <a:ext cx="3283552" cy="289310"/>
          </a:xfrm>
          <a:prstGeom prst="rect">
            <a:avLst/>
          </a:prstGeom>
          <a:noFill/>
        </p:spPr>
        <p:txBody>
          <a:bodyPr wrap="square" rtlCol="0" anchor="ctr">
            <a:spAutoFit/>
          </a:bodyPr>
          <a:lstStyle/>
          <a:p>
            <a:pPr>
              <a:lnSpc>
                <a:spcPct val="80000"/>
              </a:lnSpc>
            </a:pPr>
            <a:r>
              <a:rPr lang="en-US" altLang="ko-KR" sz="1600" dirty="0">
                <a:solidFill>
                  <a:schemeClr val="tx1">
                    <a:lumMod val="90000"/>
                    <a:lumOff val="10000"/>
                  </a:schemeClr>
                </a:solidFill>
                <a:cs typeface="Arial" pitchFamily="34" charset="0"/>
              </a:rPr>
              <a:t>Presentation</a:t>
            </a:r>
          </a:p>
        </p:txBody>
      </p:sp>
      <p:sp>
        <p:nvSpPr>
          <p:cNvPr id="52" name="TextBox 51">
            <a:extLst>
              <a:ext uri="{FF2B5EF4-FFF2-40B4-BE49-F238E27FC236}">
                <a16:creationId xmlns:a16="http://schemas.microsoft.com/office/drawing/2014/main" id="{F32CE893-6AA7-4CE0-8AD1-71B735C5FD99}"/>
              </a:ext>
            </a:extLst>
          </p:cNvPr>
          <p:cNvSpPr txBox="1"/>
          <p:nvPr/>
        </p:nvSpPr>
        <p:spPr>
          <a:xfrm>
            <a:off x="1030374" y="4704431"/>
            <a:ext cx="3283552" cy="289310"/>
          </a:xfrm>
          <a:prstGeom prst="rect">
            <a:avLst/>
          </a:prstGeom>
          <a:noFill/>
        </p:spPr>
        <p:txBody>
          <a:bodyPr wrap="square" rtlCol="0" anchor="ctr">
            <a:spAutoFit/>
          </a:bodyPr>
          <a:lstStyle/>
          <a:p>
            <a:pPr>
              <a:lnSpc>
                <a:spcPct val="80000"/>
              </a:lnSpc>
            </a:pPr>
            <a:r>
              <a:rPr lang="en-US" altLang="ko-KR" sz="1600" dirty="0">
                <a:solidFill>
                  <a:schemeClr val="tx1">
                    <a:lumMod val="90000"/>
                    <a:lumOff val="10000"/>
                  </a:schemeClr>
                </a:solidFill>
                <a:cs typeface="Arial" pitchFamily="34" charset="0"/>
              </a:rPr>
              <a:t>Simple Portfolio</a:t>
            </a:r>
          </a:p>
        </p:txBody>
      </p:sp>
      <p:sp>
        <p:nvSpPr>
          <p:cNvPr id="53" name="TextBox 52">
            <a:extLst>
              <a:ext uri="{FF2B5EF4-FFF2-40B4-BE49-F238E27FC236}">
                <a16:creationId xmlns:a16="http://schemas.microsoft.com/office/drawing/2014/main" id="{8FE75E7C-10E8-48B0-9366-AF565E5D9122}"/>
              </a:ext>
            </a:extLst>
          </p:cNvPr>
          <p:cNvSpPr txBox="1"/>
          <p:nvPr/>
        </p:nvSpPr>
        <p:spPr>
          <a:xfrm>
            <a:off x="1030374" y="4383272"/>
            <a:ext cx="3283552" cy="289310"/>
          </a:xfrm>
          <a:prstGeom prst="rect">
            <a:avLst/>
          </a:prstGeom>
          <a:noFill/>
        </p:spPr>
        <p:txBody>
          <a:bodyPr wrap="square" rtlCol="0" anchor="ctr">
            <a:spAutoFit/>
          </a:bodyPr>
          <a:lstStyle/>
          <a:p>
            <a:pPr>
              <a:lnSpc>
                <a:spcPct val="80000"/>
              </a:lnSpc>
            </a:pPr>
            <a:r>
              <a:rPr lang="en-US" altLang="ko-KR" sz="1600" dirty="0">
                <a:solidFill>
                  <a:schemeClr val="tx1">
                    <a:lumMod val="90000"/>
                    <a:lumOff val="10000"/>
                  </a:schemeClr>
                </a:solidFill>
                <a:cs typeface="Arial" pitchFamily="34" charset="0"/>
              </a:rPr>
              <a:t>Portfolio Presentation</a:t>
            </a:r>
          </a:p>
        </p:txBody>
      </p:sp>
      <p:grpSp>
        <p:nvGrpSpPr>
          <p:cNvPr id="92" name="Group 91">
            <a:extLst>
              <a:ext uri="{FF2B5EF4-FFF2-40B4-BE49-F238E27FC236}">
                <a16:creationId xmlns:a16="http://schemas.microsoft.com/office/drawing/2014/main" id="{51D63B69-E437-47D7-AAB7-0442B1DA20A4}"/>
              </a:ext>
            </a:extLst>
          </p:cNvPr>
          <p:cNvGrpSpPr/>
          <p:nvPr/>
        </p:nvGrpSpPr>
        <p:grpSpPr>
          <a:xfrm>
            <a:off x="905977" y="2543817"/>
            <a:ext cx="114300" cy="2362419"/>
            <a:chOff x="905977" y="2332809"/>
            <a:chExt cx="114300" cy="2362419"/>
          </a:xfrm>
        </p:grpSpPr>
        <p:sp>
          <p:nvSpPr>
            <p:cNvPr id="54" name="Oval 53">
              <a:extLst>
                <a:ext uri="{FF2B5EF4-FFF2-40B4-BE49-F238E27FC236}">
                  <a16:creationId xmlns:a16="http://schemas.microsoft.com/office/drawing/2014/main" id="{A20E8EE2-35CD-468C-903F-8A07C494FF56}"/>
                </a:ext>
              </a:extLst>
            </p:cNvPr>
            <p:cNvSpPr/>
            <p:nvPr/>
          </p:nvSpPr>
          <p:spPr>
            <a:xfrm>
              <a:off x="905977" y="2332809"/>
              <a:ext cx="114300" cy="1143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90000"/>
                    <a:lumOff val="10000"/>
                  </a:schemeClr>
                </a:solidFill>
              </a:endParaRPr>
            </a:p>
          </p:txBody>
        </p:sp>
        <p:sp>
          <p:nvSpPr>
            <p:cNvPr id="55" name="Oval 54">
              <a:extLst>
                <a:ext uri="{FF2B5EF4-FFF2-40B4-BE49-F238E27FC236}">
                  <a16:creationId xmlns:a16="http://schemas.microsoft.com/office/drawing/2014/main" id="{807076D6-89E2-49AA-93ED-37DCF3F4569A}"/>
                </a:ext>
              </a:extLst>
            </p:cNvPr>
            <p:cNvSpPr/>
            <p:nvPr/>
          </p:nvSpPr>
          <p:spPr>
            <a:xfrm>
              <a:off x="905977" y="2653969"/>
              <a:ext cx="114300" cy="1143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90000"/>
                    <a:lumOff val="10000"/>
                  </a:schemeClr>
                </a:solidFill>
              </a:endParaRPr>
            </a:p>
          </p:txBody>
        </p:sp>
        <p:sp>
          <p:nvSpPr>
            <p:cNvPr id="56" name="Oval 55">
              <a:extLst>
                <a:ext uri="{FF2B5EF4-FFF2-40B4-BE49-F238E27FC236}">
                  <a16:creationId xmlns:a16="http://schemas.microsoft.com/office/drawing/2014/main" id="{6C18D054-40E7-46A0-97F4-04FAE2759174}"/>
                </a:ext>
              </a:extLst>
            </p:cNvPr>
            <p:cNvSpPr/>
            <p:nvPr/>
          </p:nvSpPr>
          <p:spPr>
            <a:xfrm>
              <a:off x="905977" y="2975129"/>
              <a:ext cx="114300" cy="1143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90000"/>
                    <a:lumOff val="10000"/>
                  </a:schemeClr>
                </a:solidFill>
              </a:endParaRPr>
            </a:p>
          </p:txBody>
        </p:sp>
        <p:sp>
          <p:nvSpPr>
            <p:cNvPr id="57" name="Oval 56">
              <a:extLst>
                <a:ext uri="{FF2B5EF4-FFF2-40B4-BE49-F238E27FC236}">
                  <a16:creationId xmlns:a16="http://schemas.microsoft.com/office/drawing/2014/main" id="{F3A2C550-FAC0-4FAF-86F7-4FEAA05B973E}"/>
                </a:ext>
              </a:extLst>
            </p:cNvPr>
            <p:cNvSpPr/>
            <p:nvPr/>
          </p:nvSpPr>
          <p:spPr>
            <a:xfrm>
              <a:off x="905977" y="3296289"/>
              <a:ext cx="114300" cy="1143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90000"/>
                    <a:lumOff val="10000"/>
                  </a:schemeClr>
                </a:solidFill>
              </a:endParaRPr>
            </a:p>
          </p:txBody>
        </p:sp>
        <p:sp>
          <p:nvSpPr>
            <p:cNvPr id="58" name="Oval 57">
              <a:extLst>
                <a:ext uri="{FF2B5EF4-FFF2-40B4-BE49-F238E27FC236}">
                  <a16:creationId xmlns:a16="http://schemas.microsoft.com/office/drawing/2014/main" id="{C56E0CC2-4E86-4B12-9868-3931A1A8A5E2}"/>
                </a:ext>
              </a:extLst>
            </p:cNvPr>
            <p:cNvSpPr/>
            <p:nvPr/>
          </p:nvSpPr>
          <p:spPr>
            <a:xfrm>
              <a:off x="905977" y="3617449"/>
              <a:ext cx="114300" cy="1143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90000"/>
                    <a:lumOff val="10000"/>
                  </a:schemeClr>
                </a:solidFill>
              </a:endParaRPr>
            </a:p>
          </p:txBody>
        </p:sp>
        <p:sp>
          <p:nvSpPr>
            <p:cNvPr id="59" name="Oval 58">
              <a:extLst>
                <a:ext uri="{FF2B5EF4-FFF2-40B4-BE49-F238E27FC236}">
                  <a16:creationId xmlns:a16="http://schemas.microsoft.com/office/drawing/2014/main" id="{6A5DF51C-E894-412F-989C-F89D195D40F1}"/>
                </a:ext>
              </a:extLst>
            </p:cNvPr>
            <p:cNvSpPr/>
            <p:nvPr/>
          </p:nvSpPr>
          <p:spPr>
            <a:xfrm>
              <a:off x="905977" y="3938609"/>
              <a:ext cx="114300" cy="1143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90000"/>
                    <a:lumOff val="10000"/>
                  </a:schemeClr>
                </a:solidFill>
              </a:endParaRPr>
            </a:p>
          </p:txBody>
        </p:sp>
        <p:sp>
          <p:nvSpPr>
            <p:cNvPr id="60" name="Oval 59">
              <a:extLst>
                <a:ext uri="{FF2B5EF4-FFF2-40B4-BE49-F238E27FC236}">
                  <a16:creationId xmlns:a16="http://schemas.microsoft.com/office/drawing/2014/main" id="{66DB8C72-F78F-41E7-8044-DE9B87BBFEDB}"/>
                </a:ext>
              </a:extLst>
            </p:cNvPr>
            <p:cNvSpPr/>
            <p:nvPr/>
          </p:nvSpPr>
          <p:spPr>
            <a:xfrm>
              <a:off x="905977" y="4259769"/>
              <a:ext cx="114300" cy="1143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90000"/>
                    <a:lumOff val="10000"/>
                  </a:schemeClr>
                </a:solidFill>
              </a:endParaRPr>
            </a:p>
          </p:txBody>
        </p:sp>
        <p:sp>
          <p:nvSpPr>
            <p:cNvPr id="61" name="Oval 60">
              <a:extLst>
                <a:ext uri="{FF2B5EF4-FFF2-40B4-BE49-F238E27FC236}">
                  <a16:creationId xmlns:a16="http://schemas.microsoft.com/office/drawing/2014/main" id="{DC29FFB2-0F95-41B2-B553-983040C4F604}"/>
                </a:ext>
              </a:extLst>
            </p:cNvPr>
            <p:cNvSpPr/>
            <p:nvPr/>
          </p:nvSpPr>
          <p:spPr>
            <a:xfrm>
              <a:off x="905977" y="4580928"/>
              <a:ext cx="114300" cy="1143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90000"/>
                    <a:lumOff val="10000"/>
                  </a:schemeClr>
                </a:solidFill>
              </a:endParaRPr>
            </a:p>
          </p:txBody>
        </p:sp>
      </p:grpSp>
      <p:sp>
        <p:nvSpPr>
          <p:cNvPr id="67" name="TextBox 66">
            <a:extLst>
              <a:ext uri="{FF2B5EF4-FFF2-40B4-BE49-F238E27FC236}">
                <a16:creationId xmlns:a16="http://schemas.microsoft.com/office/drawing/2014/main" id="{AA40A0ED-10A7-40D0-B2B4-517D4E72F461}"/>
              </a:ext>
            </a:extLst>
          </p:cNvPr>
          <p:cNvSpPr txBox="1"/>
          <p:nvPr/>
        </p:nvSpPr>
        <p:spPr>
          <a:xfrm>
            <a:off x="1659743" y="1913130"/>
            <a:ext cx="1351470" cy="289310"/>
          </a:xfrm>
          <a:prstGeom prst="rect">
            <a:avLst/>
          </a:prstGeom>
          <a:noFill/>
        </p:spPr>
        <p:txBody>
          <a:bodyPr wrap="square" rtlCol="0" anchor="ctr">
            <a:spAutoFit/>
          </a:bodyPr>
          <a:lstStyle/>
          <a:p>
            <a:pPr>
              <a:lnSpc>
                <a:spcPct val="80000"/>
              </a:lnSpc>
            </a:pPr>
            <a:r>
              <a:rPr lang="en-US" altLang="ko-KR" sz="1600" dirty="0">
                <a:solidFill>
                  <a:schemeClr val="bg1"/>
                </a:solidFill>
                <a:cs typeface="Arial" pitchFamily="34" charset="0"/>
              </a:rPr>
              <a:t>Presentation</a:t>
            </a:r>
          </a:p>
        </p:txBody>
      </p:sp>
      <p:sp>
        <p:nvSpPr>
          <p:cNvPr id="71" name="Isosceles Triangle 70">
            <a:extLst>
              <a:ext uri="{FF2B5EF4-FFF2-40B4-BE49-F238E27FC236}">
                <a16:creationId xmlns:a16="http://schemas.microsoft.com/office/drawing/2014/main" id="{A10F95A5-FF83-4B68-AD77-129C4E17AA32}"/>
              </a:ext>
            </a:extLst>
          </p:cNvPr>
          <p:cNvSpPr/>
          <p:nvPr/>
        </p:nvSpPr>
        <p:spPr>
          <a:xfrm flipH="1">
            <a:off x="8408524" y="1424399"/>
            <a:ext cx="2895995" cy="884377"/>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Box 73">
            <a:extLst>
              <a:ext uri="{FF2B5EF4-FFF2-40B4-BE49-F238E27FC236}">
                <a16:creationId xmlns:a16="http://schemas.microsoft.com/office/drawing/2014/main" id="{61A82D09-C608-4911-8B8D-CEDA5EE7B950}"/>
              </a:ext>
            </a:extLst>
          </p:cNvPr>
          <p:cNvSpPr txBox="1"/>
          <p:nvPr/>
        </p:nvSpPr>
        <p:spPr>
          <a:xfrm flipH="1">
            <a:off x="7878074" y="2456312"/>
            <a:ext cx="3283552" cy="289310"/>
          </a:xfrm>
          <a:prstGeom prst="rect">
            <a:avLst/>
          </a:prstGeom>
          <a:noFill/>
        </p:spPr>
        <p:txBody>
          <a:bodyPr wrap="square" rtlCol="0" anchor="ctr">
            <a:spAutoFit/>
          </a:bodyPr>
          <a:lstStyle/>
          <a:p>
            <a:pPr algn="r">
              <a:lnSpc>
                <a:spcPct val="80000"/>
              </a:lnSpc>
            </a:pPr>
            <a:r>
              <a:rPr lang="en-US" altLang="ko-KR" sz="1600" dirty="0">
                <a:solidFill>
                  <a:schemeClr val="tx1">
                    <a:lumMod val="90000"/>
                    <a:lumOff val="10000"/>
                  </a:schemeClr>
                </a:solidFill>
                <a:cs typeface="Arial" pitchFamily="34" charset="0"/>
              </a:rPr>
              <a:t>Simple Portfolio Presentation</a:t>
            </a:r>
          </a:p>
        </p:txBody>
      </p:sp>
      <p:sp>
        <p:nvSpPr>
          <p:cNvPr id="75" name="TextBox 74">
            <a:extLst>
              <a:ext uri="{FF2B5EF4-FFF2-40B4-BE49-F238E27FC236}">
                <a16:creationId xmlns:a16="http://schemas.microsoft.com/office/drawing/2014/main" id="{055DB561-ABB0-47AA-8A6C-F50487DCFDB2}"/>
              </a:ext>
            </a:extLst>
          </p:cNvPr>
          <p:cNvSpPr txBox="1"/>
          <p:nvPr/>
        </p:nvSpPr>
        <p:spPr>
          <a:xfrm flipH="1">
            <a:off x="7878074" y="2777472"/>
            <a:ext cx="3283552" cy="289310"/>
          </a:xfrm>
          <a:prstGeom prst="rect">
            <a:avLst/>
          </a:prstGeom>
          <a:noFill/>
        </p:spPr>
        <p:txBody>
          <a:bodyPr wrap="square" rtlCol="0" anchor="ctr">
            <a:spAutoFit/>
          </a:bodyPr>
          <a:lstStyle/>
          <a:p>
            <a:pPr algn="r">
              <a:lnSpc>
                <a:spcPct val="80000"/>
              </a:lnSpc>
            </a:pPr>
            <a:r>
              <a:rPr lang="en-US" altLang="ko-KR" sz="1600" dirty="0">
                <a:solidFill>
                  <a:schemeClr val="tx1">
                    <a:lumMod val="90000"/>
                    <a:lumOff val="10000"/>
                  </a:schemeClr>
                </a:solidFill>
                <a:cs typeface="Arial" pitchFamily="34" charset="0"/>
              </a:rPr>
              <a:t>Presentation</a:t>
            </a:r>
          </a:p>
        </p:txBody>
      </p:sp>
      <p:sp>
        <p:nvSpPr>
          <p:cNvPr id="76" name="TextBox 75">
            <a:extLst>
              <a:ext uri="{FF2B5EF4-FFF2-40B4-BE49-F238E27FC236}">
                <a16:creationId xmlns:a16="http://schemas.microsoft.com/office/drawing/2014/main" id="{D935DEA7-4088-44CD-883F-1DB3F8259861}"/>
              </a:ext>
            </a:extLst>
          </p:cNvPr>
          <p:cNvSpPr txBox="1"/>
          <p:nvPr/>
        </p:nvSpPr>
        <p:spPr>
          <a:xfrm flipH="1">
            <a:off x="7878074" y="3740952"/>
            <a:ext cx="3283552" cy="289310"/>
          </a:xfrm>
          <a:prstGeom prst="rect">
            <a:avLst/>
          </a:prstGeom>
          <a:noFill/>
        </p:spPr>
        <p:txBody>
          <a:bodyPr wrap="square" rtlCol="0" anchor="ctr">
            <a:spAutoFit/>
          </a:bodyPr>
          <a:lstStyle/>
          <a:p>
            <a:pPr algn="r">
              <a:lnSpc>
                <a:spcPct val="80000"/>
              </a:lnSpc>
            </a:pPr>
            <a:r>
              <a:rPr lang="en-US" altLang="ko-KR" sz="1600" dirty="0">
                <a:solidFill>
                  <a:schemeClr val="tx1">
                    <a:lumMod val="90000"/>
                    <a:lumOff val="10000"/>
                  </a:schemeClr>
                </a:solidFill>
                <a:cs typeface="Arial" pitchFamily="34" charset="0"/>
              </a:rPr>
              <a:t>Portfolio Presentation</a:t>
            </a:r>
          </a:p>
        </p:txBody>
      </p:sp>
      <p:sp>
        <p:nvSpPr>
          <p:cNvPr id="77" name="TextBox 76">
            <a:extLst>
              <a:ext uri="{FF2B5EF4-FFF2-40B4-BE49-F238E27FC236}">
                <a16:creationId xmlns:a16="http://schemas.microsoft.com/office/drawing/2014/main" id="{5527670E-5086-4436-A867-6615B7D7C3A2}"/>
              </a:ext>
            </a:extLst>
          </p:cNvPr>
          <p:cNvSpPr txBox="1"/>
          <p:nvPr/>
        </p:nvSpPr>
        <p:spPr>
          <a:xfrm flipH="1">
            <a:off x="7878074" y="3419792"/>
            <a:ext cx="3283552" cy="289310"/>
          </a:xfrm>
          <a:prstGeom prst="rect">
            <a:avLst/>
          </a:prstGeom>
          <a:noFill/>
        </p:spPr>
        <p:txBody>
          <a:bodyPr wrap="square" rtlCol="0" anchor="ctr">
            <a:spAutoFit/>
          </a:bodyPr>
          <a:lstStyle/>
          <a:p>
            <a:pPr algn="r">
              <a:lnSpc>
                <a:spcPct val="80000"/>
              </a:lnSpc>
            </a:pPr>
            <a:r>
              <a:rPr lang="en-US" altLang="ko-KR" sz="1600" dirty="0">
                <a:solidFill>
                  <a:schemeClr val="tx1">
                    <a:lumMod val="90000"/>
                    <a:lumOff val="10000"/>
                  </a:schemeClr>
                </a:solidFill>
                <a:cs typeface="Arial" pitchFamily="34" charset="0"/>
              </a:rPr>
              <a:t>Simple Portfolio</a:t>
            </a:r>
          </a:p>
        </p:txBody>
      </p:sp>
      <p:sp>
        <p:nvSpPr>
          <p:cNvPr id="78" name="TextBox 77">
            <a:extLst>
              <a:ext uri="{FF2B5EF4-FFF2-40B4-BE49-F238E27FC236}">
                <a16:creationId xmlns:a16="http://schemas.microsoft.com/office/drawing/2014/main" id="{94B3800A-B1F3-47F7-A005-0A893ED9606A}"/>
              </a:ext>
            </a:extLst>
          </p:cNvPr>
          <p:cNvSpPr txBox="1"/>
          <p:nvPr/>
        </p:nvSpPr>
        <p:spPr>
          <a:xfrm flipH="1">
            <a:off x="7878074" y="3098632"/>
            <a:ext cx="3283552" cy="289310"/>
          </a:xfrm>
          <a:prstGeom prst="rect">
            <a:avLst/>
          </a:prstGeom>
          <a:noFill/>
        </p:spPr>
        <p:txBody>
          <a:bodyPr wrap="square" rtlCol="0" anchor="ctr">
            <a:spAutoFit/>
          </a:bodyPr>
          <a:lstStyle/>
          <a:p>
            <a:pPr algn="r">
              <a:lnSpc>
                <a:spcPct val="80000"/>
              </a:lnSpc>
            </a:pPr>
            <a:r>
              <a:rPr lang="en-US" altLang="ko-KR" sz="1600" dirty="0">
                <a:solidFill>
                  <a:schemeClr val="tx1">
                    <a:lumMod val="90000"/>
                    <a:lumOff val="10000"/>
                  </a:schemeClr>
                </a:solidFill>
                <a:cs typeface="Arial" pitchFamily="34" charset="0"/>
              </a:rPr>
              <a:t>Portfolio</a:t>
            </a:r>
          </a:p>
        </p:txBody>
      </p:sp>
      <p:sp>
        <p:nvSpPr>
          <p:cNvPr id="79" name="TextBox 78">
            <a:extLst>
              <a:ext uri="{FF2B5EF4-FFF2-40B4-BE49-F238E27FC236}">
                <a16:creationId xmlns:a16="http://schemas.microsoft.com/office/drawing/2014/main" id="{7BB17476-BC6D-4EA8-A7E6-CFCD2836CF55}"/>
              </a:ext>
            </a:extLst>
          </p:cNvPr>
          <p:cNvSpPr txBox="1"/>
          <p:nvPr/>
        </p:nvSpPr>
        <p:spPr>
          <a:xfrm flipH="1">
            <a:off x="7878074" y="4062112"/>
            <a:ext cx="3283552" cy="289310"/>
          </a:xfrm>
          <a:prstGeom prst="rect">
            <a:avLst/>
          </a:prstGeom>
          <a:noFill/>
        </p:spPr>
        <p:txBody>
          <a:bodyPr wrap="square" rtlCol="0" anchor="ctr">
            <a:spAutoFit/>
          </a:bodyPr>
          <a:lstStyle/>
          <a:p>
            <a:pPr algn="r">
              <a:lnSpc>
                <a:spcPct val="80000"/>
              </a:lnSpc>
            </a:pPr>
            <a:r>
              <a:rPr lang="en-US" altLang="ko-KR" sz="1600" dirty="0">
                <a:solidFill>
                  <a:schemeClr val="tx1">
                    <a:lumMod val="90000"/>
                    <a:lumOff val="10000"/>
                  </a:schemeClr>
                </a:solidFill>
                <a:cs typeface="Arial" pitchFamily="34" charset="0"/>
              </a:rPr>
              <a:t>Presentation</a:t>
            </a:r>
          </a:p>
        </p:txBody>
      </p:sp>
      <p:sp>
        <p:nvSpPr>
          <p:cNvPr id="80" name="TextBox 79">
            <a:extLst>
              <a:ext uri="{FF2B5EF4-FFF2-40B4-BE49-F238E27FC236}">
                <a16:creationId xmlns:a16="http://schemas.microsoft.com/office/drawing/2014/main" id="{46976E8C-7068-49E6-BD67-05D65E9D5E24}"/>
              </a:ext>
            </a:extLst>
          </p:cNvPr>
          <p:cNvSpPr txBox="1"/>
          <p:nvPr/>
        </p:nvSpPr>
        <p:spPr>
          <a:xfrm flipH="1">
            <a:off x="7878074" y="4704431"/>
            <a:ext cx="3283552" cy="289310"/>
          </a:xfrm>
          <a:prstGeom prst="rect">
            <a:avLst/>
          </a:prstGeom>
          <a:noFill/>
        </p:spPr>
        <p:txBody>
          <a:bodyPr wrap="square" rtlCol="0" anchor="ctr">
            <a:spAutoFit/>
          </a:bodyPr>
          <a:lstStyle/>
          <a:p>
            <a:pPr algn="r">
              <a:lnSpc>
                <a:spcPct val="80000"/>
              </a:lnSpc>
            </a:pPr>
            <a:r>
              <a:rPr lang="en-US" altLang="ko-KR" sz="1600" dirty="0">
                <a:solidFill>
                  <a:schemeClr val="tx1">
                    <a:lumMod val="90000"/>
                    <a:lumOff val="10000"/>
                  </a:schemeClr>
                </a:solidFill>
                <a:cs typeface="Arial" pitchFamily="34" charset="0"/>
              </a:rPr>
              <a:t>Simple Portfolio</a:t>
            </a:r>
          </a:p>
        </p:txBody>
      </p:sp>
      <p:sp>
        <p:nvSpPr>
          <p:cNvPr id="81" name="TextBox 80">
            <a:extLst>
              <a:ext uri="{FF2B5EF4-FFF2-40B4-BE49-F238E27FC236}">
                <a16:creationId xmlns:a16="http://schemas.microsoft.com/office/drawing/2014/main" id="{8D8F3999-322B-4B1D-9F80-2E49418B1E96}"/>
              </a:ext>
            </a:extLst>
          </p:cNvPr>
          <p:cNvSpPr txBox="1"/>
          <p:nvPr/>
        </p:nvSpPr>
        <p:spPr>
          <a:xfrm flipH="1">
            <a:off x="7878074" y="4383272"/>
            <a:ext cx="3283552" cy="289310"/>
          </a:xfrm>
          <a:prstGeom prst="rect">
            <a:avLst/>
          </a:prstGeom>
          <a:noFill/>
        </p:spPr>
        <p:txBody>
          <a:bodyPr wrap="square" rtlCol="0" anchor="ctr">
            <a:spAutoFit/>
          </a:bodyPr>
          <a:lstStyle/>
          <a:p>
            <a:pPr algn="r">
              <a:lnSpc>
                <a:spcPct val="80000"/>
              </a:lnSpc>
            </a:pPr>
            <a:r>
              <a:rPr lang="en-US" altLang="ko-KR" sz="1600" dirty="0">
                <a:solidFill>
                  <a:schemeClr val="tx1">
                    <a:lumMod val="90000"/>
                    <a:lumOff val="10000"/>
                  </a:schemeClr>
                </a:solidFill>
                <a:cs typeface="Arial" pitchFamily="34" charset="0"/>
              </a:rPr>
              <a:t>Portfolio Presentation</a:t>
            </a:r>
          </a:p>
        </p:txBody>
      </p:sp>
      <p:grpSp>
        <p:nvGrpSpPr>
          <p:cNvPr id="91" name="Group 90">
            <a:extLst>
              <a:ext uri="{FF2B5EF4-FFF2-40B4-BE49-F238E27FC236}">
                <a16:creationId xmlns:a16="http://schemas.microsoft.com/office/drawing/2014/main" id="{036A4814-CD58-4183-B708-DE9E7F9E6C26}"/>
              </a:ext>
            </a:extLst>
          </p:cNvPr>
          <p:cNvGrpSpPr/>
          <p:nvPr/>
        </p:nvGrpSpPr>
        <p:grpSpPr>
          <a:xfrm>
            <a:off x="11171723" y="2543817"/>
            <a:ext cx="114300" cy="2362419"/>
            <a:chOff x="11171723" y="2332809"/>
            <a:chExt cx="114300" cy="2362419"/>
          </a:xfrm>
        </p:grpSpPr>
        <p:sp>
          <p:nvSpPr>
            <p:cNvPr id="82" name="Oval 81">
              <a:extLst>
                <a:ext uri="{FF2B5EF4-FFF2-40B4-BE49-F238E27FC236}">
                  <a16:creationId xmlns:a16="http://schemas.microsoft.com/office/drawing/2014/main" id="{47F9B636-F1B3-4E80-AC0C-068B3B80E339}"/>
                </a:ext>
              </a:extLst>
            </p:cNvPr>
            <p:cNvSpPr/>
            <p:nvPr/>
          </p:nvSpPr>
          <p:spPr>
            <a:xfrm flipH="1">
              <a:off x="11171723" y="2332809"/>
              <a:ext cx="114300" cy="1143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90000"/>
                    <a:lumOff val="10000"/>
                  </a:schemeClr>
                </a:solidFill>
              </a:endParaRPr>
            </a:p>
          </p:txBody>
        </p:sp>
        <p:sp>
          <p:nvSpPr>
            <p:cNvPr id="83" name="Oval 82">
              <a:extLst>
                <a:ext uri="{FF2B5EF4-FFF2-40B4-BE49-F238E27FC236}">
                  <a16:creationId xmlns:a16="http://schemas.microsoft.com/office/drawing/2014/main" id="{809795CC-63A5-47AE-9794-0299FA9C7A05}"/>
                </a:ext>
              </a:extLst>
            </p:cNvPr>
            <p:cNvSpPr/>
            <p:nvPr/>
          </p:nvSpPr>
          <p:spPr>
            <a:xfrm flipH="1">
              <a:off x="11171723" y="2653969"/>
              <a:ext cx="114300" cy="1143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90000"/>
                    <a:lumOff val="10000"/>
                  </a:schemeClr>
                </a:solidFill>
              </a:endParaRPr>
            </a:p>
          </p:txBody>
        </p:sp>
        <p:sp>
          <p:nvSpPr>
            <p:cNvPr id="84" name="Oval 83">
              <a:extLst>
                <a:ext uri="{FF2B5EF4-FFF2-40B4-BE49-F238E27FC236}">
                  <a16:creationId xmlns:a16="http://schemas.microsoft.com/office/drawing/2014/main" id="{6A3C5D99-76A6-40C4-BB40-1CACD9E260CC}"/>
                </a:ext>
              </a:extLst>
            </p:cNvPr>
            <p:cNvSpPr/>
            <p:nvPr/>
          </p:nvSpPr>
          <p:spPr>
            <a:xfrm flipH="1">
              <a:off x="11171723" y="2975129"/>
              <a:ext cx="114300" cy="1143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90000"/>
                    <a:lumOff val="10000"/>
                  </a:schemeClr>
                </a:solidFill>
              </a:endParaRPr>
            </a:p>
          </p:txBody>
        </p:sp>
        <p:sp>
          <p:nvSpPr>
            <p:cNvPr id="85" name="Oval 84">
              <a:extLst>
                <a:ext uri="{FF2B5EF4-FFF2-40B4-BE49-F238E27FC236}">
                  <a16:creationId xmlns:a16="http://schemas.microsoft.com/office/drawing/2014/main" id="{BD286CB6-0E35-447D-98F8-849BBE772989}"/>
                </a:ext>
              </a:extLst>
            </p:cNvPr>
            <p:cNvSpPr/>
            <p:nvPr/>
          </p:nvSpPr>
          <p:spPr>
            <a:xfrm flipH="1">
              <a:off x="11171723" y="3296289"/>
              <a:ext cx="114300" cy="1143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90000"/>
                    <a:lumOff val="10000"/>
                  </a:schemeClr>
                </a:solidFill>
              </a:endParaRPr>
            </a:p>
          </p:txBody>
        </p:sp>
        <p:sp>
          <p:nvSpPr>
            <p:cNvPr id="86" name="Oval 85">
              <a:extLst>
                <a:ext uri="{FF2B5EF4-FFF2-40B4-BE49-F238E27FC236}">
                  <a16:creationId xmlns:a16="http://schemas.microsoft.com/office/drawing/2014/main" id="{505B767B-13BC-4B6D-8D5A-97A0D8D2DC05}"/>
                </a:ext>
              </a:extLst>
            </p:cNvPr>
            <p:cNvSpPr/>
            <p:nvPr/>
          </p:nvSpPr>
          <p:spPr>
            <a:xfrm flipH="1">
              <a:off x="11171723" y="3617449"/>
              <a:ext cx="114300" cy="1143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90000"/>
                    <a:lumOff val="10000"/>
                  </a:schemeClr>
                </a:solidFill>
              </a:endParaRPr>
            </a:p>
          </p:txBody>
        </p:sp>
        <p:sp>
          <p:nvSpPr>
            <p:cNvPr id="87" name="Oval 86">
              <a:extLst>
                <a:ext uri="{FF2B5EF4-FFF2-40B4-BE49-F238E27FC236}">
                  <a16:creationId xmlns:a16="http://schemas.microsoft.com/office/drawing/2014/main" id="{1D990BB1-B721-464B-8D9A-1F325E3E8571}"/>
                </a:ext>
              </a:extLst>
            </p:cNvPr>
            <p:cNvSpPr/>
            <p:nvPr/>
          </p:nvSpPr>
          <p:spPr>
            <a:xfrm flipH="1">
              <a:off x="11171723" y="3938609"/>
              <a:ext cx="114300" cy="1143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90000"/>
                    <a:lumOff val="10000"/>
                  </a:schemeClr>
                </a:solidFill>
              </a:endParaRPr>
            </a:p>
          </p:txBody>
        </p:sp>
        <p:sp>
          <p:nvSpPr>
            <p:cNvPr id="88" name="Oval 87">
              <a:extLst>
                <a:ext uri="{FF2B5EF4-FFF2-40B4-BE49-F238E27FC236}">
                  <a16:creationId xmlns:a16="http://schemas.microsoft.com/office/drawing/2014/main" id="{984F360B-B05D-45F0-8B3C-B9532C3D63AD}"/>
                </a:ext>
              </a:extLst>
            </p:cNvPr>
            <p:cNvSpPr/>
            <p:nvPr/>
          </p:nvSpPr>
          <p:spPr>
            <a:xfrm flipH="1">
              <a:off x="11171723" y="4259769"/>
              <a:ext cx="114300" cy="1143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90000"/>
                    <a:lumOff val="10000"/>
                  </a:schemeClr>
                </a:solidFill>
              </a:endParaRPr>
            </a:p>
          </p:txBody>
        </p:sp>
        <p:sp>
          <p:nvSpPr>
            <p:cNvPr id="89" name="Oval 88">
              <a:extLst>
                <a:ext uri="{FF2B5EF4-FFF2-40B4-BE49-F238E27FC236}">
                  <a16:creationId xmlns:a16="http://schemas.microsoft.com/office/drawing/2014/main" id="{09861944-0DB1-4DC9-9366-F61201AD3AC3}"/>
                </a:ext>
              </a:extLst>
            </p:cNvPr>
            <p:cNvSpPr/>
            <p:nvPr/>
          </p:nvSpPr>
          <p:spPr>
            <a:xfrm flipH="1">
              <a:off x="11171723" y="4580928"/>
              <a:ext cx="114300" cy="1143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90000"/>
                    <a:lumOff val="10000"/>
                  </a:schemeClr>
                </a:solidFill>
              </a:endParaRPr>
            </a:p>
          </p:txBody>
        </p:sp>
      </p:grpSp>
      <p:sp>
        <p:nvSpPr>
          <p:cNvPr id="73" name="TextBox 72">
            <a:extLst>
              <a:ext uri="{FF2B5EF4-FFF2-40B4-BE49-F238E27FC236}">
                <a16:creationId xmlns:a16="http://schemas.microsoft.com/office/drawing/2014/main" id="{140A0F84-E392-44C8-8B3C-62BE772EDC3D}"/>
              </a:ext>
            </a:extLst>
          </p:cNvPr>
          <p:cNvSpPr txBox="1"/>
          <p:nvPr/>
        </p:nvSpPr>
        <p:spPr>
          <a:xfrm flipH="1">
            <a:off x="9180786" y="1913130"/>
            <a:ext cx="1351470" cy="289310"/>
          </a:xfrm>
          <a:prstGeom prst="rect">
            <a:avLst/>
          </a:prstGeom>
          <a:noFill/>
        </p:spPr>
        <p:txBody>
          <a:bodyPr wrap="square" rtlCol="0" anchor="ctr">
            <a:spAutoFit/>
          </a:bodyPr>
          <a:lstStyle/>
          <a:p>
            <a:pPr>
              <a:lnSpc>
                <a:spcPct val="80000"/>
              </a:lnSpc>
            </a:pPr>
            <a:r>
              <a:rPr lang="en-US" altLang="ko-KR" sz="1600" dirty="0">
                <a:solidFill>
                  <a:schemeClr val="bg1"/>
                </a:solidFill>
                <a:cs typeface="Arial" pitchFamily="34" charset="0"/>
              </a:rPr>
              <a:t>Presentation</a:t>
            </a:r>
          </a:p>
        </p:txBody>
      </p:sp>
      <p:grpSp>
        <p:nvGrpSpPr>
          <p:cNvPr id="109" name="Group 108">
            <a:extLst>
              <a:ext uri="{FF2B5EF4-FFF2-40B4-BE49-F238E27FC236}">
                <a16:creationId xmlns:a16="http://schemas.microsoft.com/office/drawing/2014/main" id="{A25F65B9-0BFE-4624-839D-1CF12861D312}"/>
              </a:ext>
            </a:extLst>
          </p:cNvPr>
          <p:cNvGrpSpPr/>
          <p:nvPr/>
        </p:nvGrpSpPr>
        <p:grpSpPr>
          <a:xfrm>
            <a:off x="1130525" y="5209077"/>
            <a:ext cx="2409906" cy="1199602"/>
            <a:chOff x="1020277" y="5238875"/>
            <a:chExt cx="2409906" cy="1199602"/>
          </a:xfrm>
        </p:grpSpPr>
        <p:sp>
          <p:nvSpPr>
            <p:cNvPr id="95" name="TextBox 94">
              <a:extLst>
                <a:ext uri="{FF2B5EF4-FFF2-40B4-BE49-F238E27FC236}">
                  <a16:creationId xmlns:a16="http://schemas.microsoft.com/office/drawing/2014/main" id="{AFD1E74E-502E-4415-9ED4-7954A5AAA446}"/>
                </a:ext>
              </a:extLst>
            </p:cNvPr>
            <p:cNvSpPr txBox="1"/>
            <p:nvPr/>
          </p:nvSpPr>
          <p:spPr>
            <a:xfrm>
              <a:off x="1020279" y="5607480"/>
              <a:ext cx="2409904" cy="830997"/>
            </a:xfrm>
            <a:prstGeom prst="rect">
              <a:avLst/>
            </a:prstGeom>
            <a:noFill/>
          </p:spPr>
          <p:txBody>
            <a:bodyPr wrap="square" rtlCol="0">
              <a:spAutoFit/>
            </a:bodyPr>
            <a:lstStyle/>
            <a:p>
              <a:pPr algn="ctr"/>
              <a:r>
                <a:rPr lang="en-US" altLang="ko-KR" sz="1200" dirty="0">
                  <a:solidFill>
                    <a:schemeClr val="tx1">
                      <a:lumMod val="90000"/>
                      <a:lumOff val="10000"/>
                    </a:schemeClr>
                  </a:solidFill>
                  <a:cs typeface="Arial" pitchFamily="34" charset="0"/>
                </a:rPr>
                <a:t>You can simply impress your audience and add a unique zing and appeal to your Presentations. </a:t>
              </a:r>
            </a:p>
          </p:txBody>
        </p:sp>
        <p:sp>
          <p:nvSpPr>
            <p:cNvPr id="96" name="TextBox 95">
              <a:extLst>
                <a:ext uri="{FF2B5EF4-FFF2-40B4-BE49-F238E27FC236}">
                  <a16:creationId xmlns:a16="http://schemas.microsoft.com/office/drawing/2014/main" id="{994AB328-E0F1-4DBD-947B-A26BD05EA3C3}"/>
                </a:ext>
              </a:extLst>
            </p:cNvPr>
            <p:cNvSpPr txBox="1"/>
            <p:nvPr/>
          </p:nvSpPr>
          <p:spPr>
            <a:xfrm>
              <a:off x="1020277" y="5238875"/>
              <a:ext cx="2409905" cy="307777"/>
            </a:xfrm>
            <a:prstGeom prst="rect">
              <a:avLst/>
            </a:prstGeom>
            <a:solidFill>
              <a:schemeClr val="accent2"/>
            </a:solidFill>
          </p:spPr>
          <p:txBody>
            <a:bodyPr wrap="square" rtlCol="0">
              <a:spAutoFit/>
            </a:bodyPr>
            <a:lstStyle/>
            <a:p>
              <a:pPr algn="ctr"/>
              <a:r>
                <a:rPr lang="en-US" altLang="ko-KR" sz="1400" b="1" dirty="0">
                  <a:solidFill>
                    <a:schemeClr val="bg1"/>
                  </a:solidFill>
                  <a:cs typeface="Arial" pitchFamily="34" charset="0"/>
                </a:rPr>
                <a:t>Modern  PowerPoint</a:t>
              </a:r>
              <a:endParaRPr lang="ko-KR" altLang="en-US" sz="1400" b="1" dirty="0">
                <a:solidFill>
                  <a:schemeClr val="bg1"/>
                </a:solidFill>
                <a:cs typeface="Arial" pitchFamily="34" charset="0"/>
              </a:endParaRPr>
            </a:p>
          </p:txBody>
        </p:sp>
      </p:grpSp>
      <p:grpSp>
        <p:nvGrpSpPr>
          <p:cNvPr id="108" name="Group 107">
            <a:extLst>
              <a:ext uri="{FF2B5EF4-FFF2-40B4-BE49-F238E27FC236}">
                <a16:creationId xmlns:a16="http://schemas.microsoft.com/office/drawing/2014/main" id="{084B779A-1119-4FE6-82BD-83E6D0D05850}"/>
              </a:ext>
            </a:extLst>
          </p:cNvPr>
          <p:cNvGrpSpPr/>
          <p:nvPr/>
        </p:nvGrpSpPr>
        <p:grpSpPr>
          <a:xfrm>
            <a:off x="4861214" y="5209077"/>
            <a:ext cx="2409906" cy="1199602"/>
            <a:chOff x="4755787" y="5209077"/>
            <a:chExt cx="2409906" cy="1199602"/>
          </a:xfrm>
        </p:grpSpPr>
        <p:sp>
          <p:nvSpPr>
            <p:cNvPr id="103" name="TextBox 102">
              <a:extLst>
                <a:ext uri="{FF2B5EF4-FFF2-40B4-BE49-F238E27FC236}">
                  <a16:creationId xmlns:a16="http://schemas.microsoft.com/office/drawing/2014/main" id="{2B5B6837-1E0D-4662-8DBD-B435DBFF5496}"/>
                </a:ext>
              </a:extLst>
            </p:cNvPr>
            <p:cNvSpPr txBox="1"/>
            <p:nvPr/>
          </p:nvSpPr>
          <p:spPr>
            <a:xfrm>
              <a:off x="4755789" y="5577682"/>
              <a:ext cx="2409904" cy="830997"/>
            </a:xfrm>
            <a:prstGeom prst="rect">
              <a:avLst/>
            </a:prstGeom>
            <a:noFill/>
          </p:spPr>
          <p:txBody>
            <a:bodyPr wrap="square" rtlCol="0">
              <a:spAutoFit/>
            </a:bodyPr>
            <a:lstStyle/>
            <a:p>
              <a:pPr algn="ctr"/>
              <a:r>
                <a:rPr lang="en-US" altLang="ko-KR" sz="1200" dirty="0">
                  <a:solidFill>
                    <a:schemeClr val="tx1">
                      <a:lumMod val="90000"/>
                      <a:lumOff val="10000"/>
                    </a:schemeClr>
                  </a:solidFill>
                  <a:cs typeface="Arial" pitchFamily="34" charset="0"/>
                </a:rPr>
                <a:t>You can simply impress your audience and add a unique zing and appeal to your Presentations. </a:t>
              </a:r>
            </a:p>
          </p:txBody>
        </p:sp>
        <p:sp>
          <p:nvSpPr>
            <p:cNvPr id="104" name="TextBox 103">
              <a:extLst>
                <a:ext uri="{FF2B5EF4-FFF2-40B4-BE49-F238E27FC236}">
                  <a16:creationId xmlns:a16="http://schemas.microsoft.com/office/drawing/2014/main" id="{99016ED2-20F1-48A0-BE7B-85A43FC801BC}"/>
                </a:ext>
              </a:extLst>
            </p:cNvPr>
            <p:cNvSpPr txBox="1"/>
            <p:nvPr/>
          </p:nvSpPr>
          <p:spPr>
            <a:xfrm>
              <a:off x="4755787" y="5209077"/>
              <a:ext cx="2409905" cy="307777"/>
            </a:xfrm>
            <a:prstGeom prst="rect">
              <a:avLst/>
            </a:prstGeom>
            <a:solidFill>
              <a:schemeClr val="accent1"/>
            </a:solidFill>
          </p:spPr>
          <p:txBody>
            <a:bodyPr wrap="square" rtlCol="0">
              <a:spAutoFit/>
            </a:bodyPr>
            <a:lstStyle/>
            <a:p>
              <a:pPr algn="ctr"/>
              <a:r>
                <a:rPr lang="en-US" altLang="ko-KR" sz="1400" b="1" dirty="0">
                  <a:solidFill>
                    <a:schemeClr val="bg1"/>
                  </a:solidFill>
                  <a:cs typeface="Arial" pitchFamily="34" charset="0"/>
                </a:rPr>
                <a:t>Modern  PowerPoint</a:t>
              </a:r>
              <a:endParaRPr lang="ko-KR" altLang="en-US" sz="1400" b="1" dirty="0">
                <a:solidFill>
                  <a:schemeClr val="bg1"/>
                </a:solidFill>
                <a:cs typeface="Arial" pitchFamily="34" charset="0"/>
              </a:endParaRPr>
            </a:p>
          </p:txBody>
        </p:sp>
      </p:grpSp>
      <p:grpSp>
        <p:nvGrpSpPr>
          <p:cNvPr id="107" name="Group 106">
            <a:extLst>
              <a:ext uri="{FF2B5EF4-FFF2-40B4-BE49-F238E27FC236}">
                <a16:creationId xmlns:a16="http://schemas.microsoft.com/office/drawing/2014/main" id="{1100A6E8-3FE0-4D2B-A795-82F36A139E5B}"/>
              </a:ext>
            </a:extLst>
          </p:cNvPr>
          <p:cNvGrpSpPr/>
          <p:nvPr/>
        </p:nvGrpSpPr>
        <p:grpSpPr>
          <a:xfrm>
            <a:off x="8651568" y="5209077"/>
            <a:ext cx="2409906" cy="1199602"/>
            <a:chOff x="8649559" y="5203870"/>
            <a:chExt cx="2409906" cy="1199602"/>
          </a:xfrm>
        </p:grpSpPr>
        <p:sp>
          <p:nvSpPr>
            <p:cNvPr id="105" name="TextBox 104">
              <a:extLst>
                <a:ext uri="{FF2B5EF4-FFF2-40B4-BE49-F238E27FC236}">
                  <a16:creationId xmlns:a16="http://schemas.microsoft.com/office/drawing/2014/main" id="{6EA29987-0EF2-4B7E-9440-0269EB80205A}"/>
                </a:ext>
              </a:extLst>
            </p:cNvPr>
            <p:cNvSpPr txBox="1"/>
            <p:nvPr/>
          </p:nvSpPr>
          <p:spPr>
            <a:xfrm>
              <a:off x="8649561" y="5572475"/>
              <a:ext cx="2409904" cy="830997"/>
            </a:xfrm>
            <a:prstGeom prst="rect">
              <a:avLst/>
            </a:prstGeom>
            <a:noFill/>
          </p:spPr>
          <p:txBody>
            <a:bodyPr wrap="square" rtlCol="0">
              <a:spAutoFit/>
            </a:bodyPr>
            <a:lstStyle/>
            <a:p>
              <a:pPr algn="ctr"/>
              <a:r>
                <a:rPr lang="en-US" altLang="ko-KR" sz="1200" dirty="0">
                  <a:solidFill>
                    <a:schemeClr val="tx1">
                      <a:lumMod val="90000"/>
                      <a:lumOff val="10000"/>
                    </a:schemeClr>
                  </a:solidFill>
                  <a:cs typeface="Arial" pitchFamily="34" charset="0"/>
                </a:rPr>
                <a:t>You can simply impress your audience and add a unique zing and appeal to your Presentations. </a:t>
              </a:r>
            </a:p>
          </p:txBody>
        </p:sp>
        <p:sp>
          <p:nvSpPr>
            <p:cNvPr id="106" name="TextBox 105">
              <a:extLst>
                <a:ext uri="{FF2B5EF4-FFF2-40B4-BE49-F238E27FC236}">
                  <a16:creationId xmlns:a16="http://schemas.microsoft.com/office/drawing/2014/main" id="{A2C88094-82CE-41B8-B92B-42121A4CCD3E}"/>
                </a:ext>
              </a:extLst>
            </p:cNvPr>
            <p:cNvSpPr txBox="1"/>
            <p:nvPr/>
          </p:nvSpPr>
          <p:spPr>
            <a:xfrm>
              <a:off x="8649559" y="5203870"/>
              <a:ext cx="2409905" cy="307777"/>
            </a:xfrm>
            <a:prstGeom prst="rect">
              <a:avLst/>
            </a:prstGeom>
            <a:solidFill>
              <a:schemeClr val="accent2"/>
            </a:solidFill>
          </p:spPr>
          <p:txBody>
            <a:bodyPr wrap="square" rtlCol="0">
              <a:spAutoFit/>
            </a:bodyPr>
            <a:lstStyle/>
            <a:p>
              <a:pPr algn="ctr"/>
              <a:r>
                <a:rPr lang="en-US" altLang="ko-KR" sz="1400" b="1" dirty="0">
                  <a:solidFill>
                    <a:schemeClr val="bg1"/>
                  </a:solidFill>
                  <a:cs typeface="Arial" pitchFamily="34" charset="0"/>
                </a:rPr>
                <a:t>Modern  PowerPoint</a:t>
              </a:r>
              <a:endParaRPr lang="ko-KR" altLang="en-US" sz="1400" b="1" dirty="0">
                <a:solidFill>
                  <a:schemeClr val="bg1"/>
                </a:solidFill>
                <a:cs typeface="Arial" pitchFamily="34" charset="0"/>
              </a:endParaRPr>
            </a:p>
          </p:txBody>
        </p:sp>
      </p:grpSp>
    </p:spTree>
    <p:extLst>
      <p:ext uri="{BB962C8B-B14F-4D97-AF65-F5344CB8AC3E}">
        <p14:creationId xmlns:p14="http://schemas.microsoft.com/office/powerpoint/2010/main" val="4085847740"/>
      </p:ext>
    </p:extLst>
  </p:cSld>
  <p:clrMapOvr>
    <a:masterClrMapping/>
  </p:clrMapOvr>
</p:sld>
</file>

<file path=ppt/theme/theme1.xml><?xml version="1.0" encoding="utf-8"?>
<a:theme xmlns:a="http://schemas.openxmlformats.org/drawingml/2006/main" name="Cover and End Slide Master">
  <a:themeElements>
    <a:clrScheme name="ALLPPT-COLOR-A15">
      <a:dk1>
        <a:sysClr val="windowText" lastClr="000000"/>
      </a:dk1>
      <a:lt1>
        <a:sysClr val="window" lastClr="FFFFFF"/>
      </a:lt1>
      <a:dk2>
        <a:srgbClr val="1F497D"/>
      </a:dk2>
      <a:lt2>
        <a:srgbClr val="EEECE1"/>
      </a:lt2>
      <a:accent1>
        <a:srgbClr val="444342"/>
      </a:accent1>
      <a:accent2>
        <a:srgbClr val="FFC000"/>
      </a:accent2>
      <a:accent3>
        <a:srgbClr val="444342"/>
      </a:accent3>
      <a:accent4>
        <a:srgbClr val="FFC000"/>
      </a:accent4>
      <a:accent5>
        <a:srgbClr val="444342"/>
      </a:accent5>
      <a:accent6>
        <a:srgbClr val="FFC000"/>
      </a:accent6>
      <a:hlink>
        <a:srgbClr val="0000FF"/>
      </a:hlink>
      <a:folHlink>
        <a:srgbClr val="8000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ontents Slide Master">
  <a:themeElements>
    <a:clrScheme name="ALLPPT-COLOR 108">
      <a:dk1>
        <a:srgbClr val="303030"/>
      </a:dk1>
      <a:lt1>
        <a:sysClr val="window" lastClr="FFFFFF"/>
      </a:lt1>
      <a:dk2>
        <a:srgbClr val="303030"/>
      </a:dk2>
      <a:lt2>
        <a:srgbClr val="FFFFFF"/>
      </a:lt2>
      <a:accent1>
        <a:srgbClr val="303030"/>
      </a:accent1>
      <a:accent2>
        <a:srgbClr val="FE9900"/>
      </a:accent2>
      <a:accent3>
        <a:srgbClr val="303030"/>
      </a:accent3>
      <a:accent4>
        <a:srgbClr val="FE9900"/>
      </a:accent4>
      <a:accent5>
        <a:srgbClr val="303030"/>
      </a:accent5>
      <a:accent6>
        <a:srgbClr val="FE9900"/>
      </a:accent6>
      <a:hlink>
        <a:srgbClr val="303030"/>
      </a:hlink>
      <a:folHlink>
        <a:srgbClr val="303030"/>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Section Break Slide Master">
  <a:themeElements>
    <a:clrScheme name="ALLPPT-COLOR 01">
      <a:dk1>
        <a:sysClr val="windowText" lastClr="000000"/>
      </a:dk1>
      <a:lt1>
        <a:sysClr val="window" lastClr="FFFFFF"/>
      </a:lt1>
      <a:dk2>
        <a:srgbClr val="44546A"/>
      </a:dk2>
      <a:lt2>
        <a:srgbClr val="E7E6E6"/>
      </a:lt2>
      <a:accent1>
        <a:srgbClr val="8AC7D3"/>
      </a:accent1>
      <a:accent2>
        <a:srgbClr val="307689"/>
      </a:accent2>
      <a:accent3>
        <a:srgbClr val="F7C76A"/>
      </a:accent3>
      <a:accent4>
        <a:srgbClr val="E93A0F"/>
      </a:accent4>
      <a:accent5>
        <a:srgbClr val="C1C3C4"/>
      </a:accent5>
      <a:accent6>
        <a:srgbClr val="506272"/>
      </a:accent6>
      <a:hlink>
        <a:srgbClr val="000000"/>
      </a:hlink>
      <a:folHlink>
        <a:srgbClr val="000000"/>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4976</TotalTime>
  <Words>5090</Words>
  <Application>Microsoft Office PowerPoint</Application>
  <PresentationFormat>Widescreen</PresentationFormat>
  <Paragraphs>547</Paragraphs>
  <Slides>48</Slides>
  <Notes>0</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48</vt:i4>
      </vt:variant>
    </vt:vector>
  </HeadingPairs>
  <TitlesOfParts>
    <vt:vector size="55" baseType="lpstr">
      <vt:lpstr>Arial</vt:lpstr>
      <vt:lpstr>Brush Script Std</vt:lpstr>
      <vt:lpstr>Calibri</vt:lpstr>
      <vt:lpstr>Calibri Light</vt:lpstr>
      <vt:lpstr>Cover and End Slide Master</vt:lpstr>
      <vt:lpstr>Contents Slide Master</vt:lpstr>
      <vt:lpstr>Section Break Slide Master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Allppt.com</dc:creator>
  <cp:lastModifiedBy>Allppt.com</cp:lastModifiedBy>
  <cp:revision>59</cp:revision>
  <dcterms:created xsi:type="dcterms:W3CDTF">2020-01-20T05:08:25Z</dcterms:created>
  <dcterms:modified xsi:type="dcterms:W3CDTF">2020-09-08T01:11:36Z</dcterms:modified>
</cp:coreProperties>
</file>